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80" r:id="rId1"/>
  </p:sldMasterIdLst>
  <p:notesMasterIdLst>
    <p:notesMasterId r:id="rId14"/>
  </p:notesMasterIdLst>
  <p:sldIdLst>
    <p:sldId id="257" r:id="rId2"/>
    <p:sldId id="333" r:id="rId3"/>
    <p:sldId id="350" r:id="rId4"/>
    <p:sldId id="349" r:id="rId5"/>
    <p:sldId id="351" r:id="rId6"/>
    <p:sldId id="335" r:id="rId7"/>
    <p:sldId id="336" r:id="rId8"/>
    <p:sldId id="337" r:id="rId9"/>
    <p:sldId id="347" r:id="rId10"/>
    <p:sldId id="343" r:id="rId11"/>
    <p:sldId id="352" r:id="rId12"/>
    <p:sldId id="308" r:id="rId13"/>
  </p:sldIdLst>
  <p:sldSz cx="9144000" cy="5143500" type="screen16x9"/>
  <p:notesSz cx="6858000" cy="9144000"/>
  <p:embeddedFontLst>
    <p:embeddedFont>
      <p:font typeface="Cambria Math" panose="02040503050406030204" pitchFamily="18" charset="0"/>
      <p:regular r:id="rId15"/>
    </p:embeddedFont>
    <p:embeddedFont>
      <p:font typeface="Montserrat Alternates" panose="020B0604020202020204" charset="0"/>
      <p:regular r:id="rId16"/>
      <p:bold r:id="rId17"/>
      <p:italic r:id="rId18"/>
      <p:boldItalic r:id="rId19"/>
    </p:embeddedFont>
    <p:embeddedFont>
      <p:font typeface="#9Slide07 SFU Blackout" panose="00000400000000000000" pitchFamily="2" charset="0"/>
      <p:regular r:id="rId20"/>
    </p:embeddedFont>
    <p:embeddedFont>
      <p:font typeface="Roboto" panose="02000000000000000000" pitchFamily="2" charset="0"/>
      <p:regular r:id="rId21"/>
      <p:bold r:id="rId22"/>
      <p:italic r:id="rId23"/>
      <p:boldItalic r:id="rId24"/>
    </p:embeddedFont>
    <p:embeddedFont>
      <p:font typeface="Cambria" panose="02040503050406030204" pitchFamily="18" charset="0"/>
      <p:regular r:id="rId25"/>
      <p:bold r:id="rId26"/>
      <p:italic r:id="rId27"/>
      <p:boldItalic r:id="rId28"/>
    </p:embeddedFont>
    <p:embeddedFont>
      <p:font typeface="VNI-Times" pitchFamily="2" charset="0"/>
      <p:regular r:id="rId29"/>
      <p:bold r:id="rId30"/>
      <p:italic r:id="rId31"/>
      <p:boldItalic r:id="rId32"/>
    </p:embeddedFont>
    <p:embeddedFont>
      <p:font typeface="Pangolin" panose="020B0604020202020204" charset="0"/>
      <p:regular r:id="rId33"/>
    </p:embeddedFont>
    <p:embeddedFont>
      <p:font typeface="Calibri" panose="020F0502020204030204" pitchFamily="34" charset="0"/>
      <p:regular r:id="rId34"/>
      <p:bold r:id="rId35"/>
      <p:italic r:id="rId36"/>
      <p:boldItalic r:id="rId37"/>
    </p:embeddedFont>
  </p:embeddedFontLst>
  <p:custDataLst>
    <p:tags r:id="rId38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926">
          <p15:clr>
            <a:srgbClr val="9AA0A6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8BC91"/>
    <a:srgbClr val="FFFFFF"/>
    <a:srgbClr val="FEF7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F6303CD-B381-40AF-8D28-CCE564FAC2F7}">
  <a:tblStyle styleId="{EF6303CD-B381-40AF-8D28-CCE564FAC2F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38" autoAdjust="0"/>
    <p:restoredTop sz="87101" autoAdjust="0"/>
  </p:normalViewPr>
  <p:slideViewPr>
    <p:cSldViewPr snapToGrid="0">
      <p:cViewPr varScale="1">
        <p:scale>
          <a:sx n="101" d="100"/>
          <a:sy n="101" d="100"/>
        </p:scale>
        <p:origin x="1118" y="67"/>
      </p:cViewPr>
      <p:guideLst>
        <p:guide orient="horz" pos="2926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9" Type="http://schemas.openxmlformats.org/officeDocument/2006/relationships/presProps" Target="presProps.xml"/><Relationship Id="rId21" Type="http://schemas.openxmlformats.org/officeDocument/2006/relationships/font" Target="fonts/font7.fntdata"/><Relationship Id="rId34" Type="http://schemas.openxmlformats.org/officeDocument/2006/relationships/font" Target="fonts/font20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schemas.openxmlformats.org/officeDocument/2006/relationships/font" Target="fonts/font18.fntdata"/><Relationship Id="rId37" Type="http://schemas.openxmlformats.org/officeDocument/2006/relationships/font" Target="fonts/font23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36" Type="http://schemas.openxmlformats.org/officeDocument/2006/relationships/font" Target="fonts/font22.fnt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font" Target="fonts/font1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font" Target="fonts/font16.fntdata"/><Relationship Id="rId35" Type="http://schemas.openxmlformats.org/officeDocument/2006/relationships/font" Target="fonts/font21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font" Target="fonts/font19.fntdata"/><Relationship Id="rId38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5" name="Google Shape;5615;g9051ce32ce_0_5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16" name="Google Shape;5616;g9051ce32ce_0_5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7" name="Google Shape;5677;g90c1c59b33_0_18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78" name="Google Shape;5678;g90c1c59b33_0_18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82175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5" name="Google Shape;14025;g90c1c59b33_0_16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26" name="Google Shape;14026;g90c1c59b33_0_16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7" name="Google Shape;5677;g90c1c59b33_0_18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78" name="Google Shape;5678;g90c1c59b33_0_18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703311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7" name="Google Shape;5677;g90c1c59b33_0_18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78" name="Google Shape;5678;g90c1c59b33_0_18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476441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7" name="Google Shape;5677;g90c1c59b33_0_18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78" name="Google Shape;5678;g90c1c59b33_0_18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684629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7" name="Google Shape;5677;g90c1c59b33_0_18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78" name="Google Shape;5678;g90c1c59b33_0_18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649942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7" name="Google Shape;5677;g90c1c59b33_0_18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78" name="Google Shape;5678;g90c1c59b33_0_18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800607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7" name="Google Shape;5677;g90c1c59b33_0_18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78" name="Google Shape;5678;g90c1c59b33_0_18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534002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7" name="Google Shape;5677;g90c1c59b33_0_18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78" name="Google Shape;5678;g90c1c59b33_0_18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047899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7" name="Google Shape;5677;g90c1c59b33_0_18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78" name="Google Shape;5678;g90c1c59b33_0_18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874167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p4"/>
          <p:cNvSpPr/>
          <p:nvPr/>
        </p:nvSpPr>
        <p:spPr>
          <a:xfrm>
            <a:off x="8271482" y="813225"/>
            <a:ext cx="654059" cy="565027"/>
          </a:xfrm>
          <a:custGeom>
            <a:avLst/>
            <a:gdLst/>
            <a:ahLst/>
            <a:cxnLst/>
            <a:rect l="l" t="t" r="r" b="b"/>
            <a:pathLst>
              <a:path w="18123" h="14875" extrusionOk="0">
                <a:moveTo>
                  <a:pt x="13360" y="1"/>
                </a:moveTo>
                <a:cubicBezTo>
                  <a:pt x="10125" y="1"/>
                  <a:pt x="5819" y="1242"/>
                  <a:pt x="3463" y="4440"/>
                </a:cubicBezTo>
                <a:cubicBezTo>
                  <a:pt x="1" y="8998"/>
                  <a:pt x="1539" y="14875"/>
                  <a:pt x="6518" y="14875"/>
                </a:cubicBezTo>
                <a:cubicBezTo>
                  <a:pt x="6616" y="14875"/>
                  <a:pt x="6715" y="14873"/>
                  <a:pt x="6815" y="14868"/>
                </a:cubicBezTo>
                <a:cubicBezTo>
                  <a:pt x="12104" y="14615"/>
                  <a:pt x="18122" y="1952"/>
                  <a:pt x="17243" y="1028"/>
                </a:cubicBezTo>
                <a:cubicBezTo>
                  <a:pt x="16626" y="384"/>
                  <a:pt x="15159" y="1"/>
                  <a:pt x="13360" y="1"/>
                </a:cubicBezTo>
                <a:close/>
              </a:path>
            </a:pathLst>
          </a:custGeom>
          <a:solidFill>
            <a:srgbClr val="EB5C6E"/>
          </a:solidFill>
          <a:ln w="9525" cap="flat" cmpd="sng">
            <a:solidFill>
              <a:srgbClr val="F25C6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6" name="Google Shape;626;p4"/>
          <p:cNvSpPr/>
          <p:nvPr/>
        </p:nvSpPr>
        <p:spPr>
          <a:xfrm>
            <a:off x="8272197" y="1487910"/>
            <a:ext cx="653337" cy="563962"/>
          </a:xfrm>
          <a:custGeom>
            <a:avLst/>
            <a:gdLst/>
            <a:ahLst/>
            <a:cxnLst/>
            <a:rect l="l" t="t" r="r" b="b"/>
            <a:pathLst>
              <a:path w="18103" h="14846" extrusionOk="0">
                <a:moveTo>
                  <a:pt x="13340" y="1"/>
                </a:moveTo>
                <a:cubicBezTo>
                  <a:pt x="10105" y="1"/>
                  <a:pt x="5799" y="1255"/>
                  <a:pt x="3443" y="4406"/>
                </a:cubicBezTo>
                <a:cubicBezTo>
                  <a:pt x="0" y="8953"/>
                  <a:pt x="1501" y="14845"/>
                  <a:pt x="6413" y="14845"/>
                </a:cubicBezTo>
                <a:cubicBezTo>
                  <a:pt x="6538" y="14845"/>
                  <a:pt x="6666" y="14842"/>
                  <a:pt x="6795" y="14834"/>
                </a:cubicBezTo>
                <a:cubicBezTo>
                  <a:pt x="12084" y="14581"/>
                  <a:pt x="18102" y="1992"/>
                  <a:pt x="17223" y="1054"/>
                </a:cubicBezTo>
                <a:cubicBezTo>
                  <a:pt x="16606" y="388"/>
                  <a:pt x="15139" y="1"/>
                  <a:pt x="13340" y="1"/>
                </a:cubicBezTo>
                <a:close/>
              </a:path>
            </a:pathLst>
          </a:custGeom>
          <a:solidFill>
            <a:srgbClr val="F1873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7" name="Google Shape;627;p4"/>
          <p:cNvSpPr/>
          <p:nvPr/>
        </p:nvSpPr>
        <p:spPr>
          <a:xfrm>
            <a:off x="8271475" y="2161531"/>
            <a:ext cx="654059" cy="566622"/>
          </a:xfrm>
          <a:custGeom>
            <a:avLst/>
            <a:gdLst/>
            <a:ahLst/>
            <a:cxnLst/>
            <a:rect l="l" t="t" r="r" b="b"/>
            <a:pathLst>
              <a:path w="18123" h="14916" extrusionOk="0">
                <a:moveTo>
                  <a:pt x="13360" y="1"/>
                </a:moveTo>
                <a:cubicBezTo>
                  <a:pt x="10125" y="1"/>
                  <a:pt x="5819" y="1255"/>
                  <a:pt x="3463" y="4405"/>
                </a:cubicBezTo>
                <a:cubicBezTo>
                  <a:pt x="1" y="9037"/>
                  <a:pt x="1539" y="14915"/>
                  <a:pt x="6518" y="14915"/>
                </a:cubicBezTo>
                <a:cubicBezTo>
                  <a:pt x="6616" y="14915"/>
                  <a:pt x="6715" y="14913"/>
                  <a:pt x="6815" y="14908"/>
                </a:cubicBezTo>
                <a:cubicBezTo>
                  <a:pt x="12104" y="14595"/>
                  <a:pt x="18122" y="1992"/>
                  <a:pt x="17243" y="1053"/>
                </a:cubicBezTo>
                <a:cubicBezTo>
                  <a:pt x="16626" y="388"/>
                  <a:pt x="15159" y="1"/>
                  <a:pt x="13360" y="1"/>
                </a:cubicBezTo>
                <a:close/>
              </a:path>
            </a:pathLst>
          </a:custGeom>
          <a:solidFill>
            <a:srgbClr val="FECC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8" name="Google Shape;628;p4"/>
          <p:cNvSpPr/>
          <p:nvPr/>
        </p:nvSpPr>
        <p:spPr>
          <a:xfrm>
            <a:off x="8271619" y="2837811"/>
            <a:ext cx="653915" cy="564950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6"/>
                </a:cubicBezTo>
                <a:cubicBezTo>
                  <a:pt x="1" y="8989"/>
                  <a:pt x="1531" y="14872"/>
                  <a:pt x="6497" y="14872"/>
                </a:cubicBezTo>
                <a:cubicBezTo>
                  <a:pt x="6600" y="14872"/>
                  <a:pt x="6705" y="14869"/>
                  <a:pt x="6811" y="14864"/>
                </a:cubicBezTo>
                <a:cubicBezTo>
                  <a:pt x="12100" y="14551"/>
                  <a:pt x="18118" y="1948"/>
                  <a:pt x="17239" y="1024"/>
                </a:cubicBezTo>
                <a:cubicBezTo>
                  <a:pt x="16623" y="382"/>
                  <a:pt x="15161" y="0"/>
                  <a:pt x="13369" y="0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9" name="Google Shape;629;p4"/>
          <p:cNvSpPr/>
          <p:nvPr/>
        </p:nvSpPr>
        <p:spPr>
          <a:xfrm>
            <a:off x="8271619" y="3512420"/>
            <a:ext cx="653915" cy="564950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5"/>
                </a:cubicBezTo>
                <a:cubicBezTo>
                  <a:pt x="1" y="9003"/>
                  <a:pt x="1531" y="14871"/>
                  <a:pt x="6496" y="14871"/>
                </a:cubicBezTo>
                <a:cubicBezTo>
                  <a:pt x="6599" y="14871"/>
                  <a:pt x="6705" y="14869"/>
                  <a:pt x="6811" y="14864"/>
                </a:cubicBezTo>
                <a:cubicBezTo>
                  <a:pt x="12100" y="14625"/>
                  <a:pt x="18118" y="1963"/>
                  <a:pt x="17239" y="1024"/>
                </a:cubicBezTo>
                <a:cubicBezTo>
                  <a:pt x="16623" y="381"/>
                  <a:pt x="15161" y="0"/>
                  <a:pt x="13369" y="0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0" name="Google Shape;630;p4"/>
          <p:cNvSpPr/>
          <p:nvPr/>
        </p:nvSpPr>
        <p:spPr>
          <a:xfrm>
            <a:off x="8272052" y="4187028"/>
            <a:ext cx="653482" cy="564038"/>
          </a:xfrm>
          <a:custGeom>
            <a:avLst/>
            <a:gdLst/>
            <a:ahLst/>
            <a:cxnLst/>
            <a:rect l="l" t="t" r="r" b="b"/>
            <a:pathLst>
              <a:path w="18107" h="14848" extrusionOk="0">
                <a:moveTo>
                  <a:pt x="13332" y="1"/>
                </a:moveTo>
                <a:cubicBezTo>
                  <a:pt x="10098" y="1"/>
                  <a:pt x="5800" y="1253"/>
                  <a:pt x="3447" y="4409"/>
                </a:cubicBezTo>
                <a:cubicBezTo>
                  <a:pt x="0" y="8947"/>
                  <a:pt x="1509" y="14848"/>
                  <a:pt x="6434" y="14848"/>
                </a:cubicBezTo>
                <a:cubicBezTo>
                  <a:pt x="6554" y="14848"/>
                  <a:pt x="6676" y="14844"/>
                  <a:pt x="6799" y="14837"/>
                </a:cubicBezTo>
                <a:cubicBezTo>
                  <a:pt x="12088" y="14584"/>
                  <a:pt x="18106" y="1981"/>
                  <a:pt x="17227" y="1057"/>
                </a:cubicBezTo>
                <a:cubicBezTo>
                  <a:pt x="16609" y="390"/>
                  <a:pt x="15136" y="1"/>
                  <a:pt x="1333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1" name="Google Shape;631;p4"/>
          <p:cNvSpPr/>
          <p:nvPr/>
        </p:nvSpPr>
        <p:spPr>
          <a:xfrm>
            <a:off x="7242621" y="698746"/>
            <a:ext cx="19559" cy="33160"/>
          </a:xfrm>
          <a:custGeom>
            <a:avLst/>
            <a:gdLst/>
            <a:ahLst/>
            <a:cxnLst/>
            <a:rect l="l" t="t" r="r" b="b"/>
            <a:pathLst>
              <a:path w="627" h="1063" extrusionOk="0">
                <a:moveTo>
                  <a:pt x="379" y="0"/>
                </a:moveTo>
                <a:cubicBezTo>
                  <a:pt x="354" y="0"/>
                  <a:pt x="331" y="8"/>
                  <a:pt x="314" y="25"/>
                </a:cubicBezTo>
                <a:cubicBezTo>
                  <a:pt x="254" y="85"/>
                  <a:pt x="195" y="144"/>
                  <a:pt x="120" y="219"/>
                </a:cubicBezTo>
                <a:cubicBezTo>
                  <a:pt x="61" y="338"/>
                  <a:pt x="61" y="397"/>
                  <a:pt x="61" y="457"/>
                </a:cubicBezTo>
                <a:cubicBezTo>
                  <a:pt x="1" y="651"/>
                  <a:pt x="61" y="830"/>
                  <a:pt x="195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3" y="1062"/>
                  <a:pt x="398" y="1033"/>
                  <a:pt x="433" y="964"/>
                </a:cubicBezTo>
                <a:cubicBezTo>
                  <a:pt x="567" y="830"/>
                  <a:pt x="627" y="710"/>
                  <a:pt x="627" y="591"/>
                </a:cubicBezTo>
                <a:lnTo>
                  <a:pt x="627" y="397"/>
                </a:lnTo>
                <a:cubicBezTo>
                  <a:pt x="627" y="278"/>
                  <a:pt x="627" y="219"/>
                  <a:pt x="567" y="144"/>
                </a:cubicBezTo>
                <a:lnTo>
                  <a:pt x="567" y="85"/>
                </a:lnTo>
                <a:cubicBezTo>
                  <a:pt x="514" y="42"/>
                  <a:pt x="439" y="0"/>
                  <a:pt x="379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2" name="Google Shape;632;p4"/>
          <p:cNvSpPr/>
          <p:nvPr/>
        </p:nvSpPr>
        <p:spPr>
          <a:xfrm>
            <a:off x="7283518" y="746444"/>
            <a:ext cx="19091" cy="37496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8" y="1"/>
                  <a:pt x="269" y="16"/>
                  <a:pt x="239" y="45"/>
                </a:cubicBezTo>
                <a:cubicBezTo>
                  <a:pt x="180" y="105"/>
                  <a:pt x="120" y="239"/>
                  <a:pt x="61" y="299"/>
                </a:cubicBezTo>
                <a:cubicBezTo>
                  <a:pt x="61" y="358"/>
                  <a:pt x="61" y="477"/>
                  <a:pt x="1" y="552"/>
                </a:cubicBezTo>
                <a:cubicBezTo>
                  <a:pt x="1" y="790"/>
                  <a:pt x="61" y="984"/>
                  <a:pt x="180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41" y="1202"/>
                </a:cubicBezTo>
                <a:cubicBezTo>
                  <a:pt x="397" y="1202"/>
                  <a:pt x="458" y="1173"/>
                  <a:pt x="493" y="1103"/>
                </a:cubicBezTo>
                <a:cubicBezTo>
                  <a:pt x="552" y="924"/>
                  <a:pt x="612" y="790"/>
                  <a:pt x="612" y="611"/>
                </a:cubicBezTo>
                <a:lnTo>
                  <a:pt x="612" y="358"/>
                </a:lnTo>
                <a:cubicBezTo>
                  <a:pt x="612" y="299"/>
                  <a:pt x="552" y="179"/>
                  <a:pt x="552" y="105"/>
                </a:cubicBezTo>
                <a:lnTo>
                  <a:pt x="493" y="45"/>
                </a:lnTo>
                <a:cubicBezTo>
                  <a:pt x="463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3" name="Google Shape;633;p4"/>
          <p:cNvSpPr/>
          <p:nvPr/>
        </p:nvSpPr>
        <p:spPr>
          <a:xfrm>
            <a:off x="7337454" y="701835"/>
            <a:ext cx="17688" cy="37247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3" y="1"/>
                </a:moveTo>
                <a:cubicBezTo>
                  <a:pt x="209" y="1"/>
                  <a:pt x="164" y="15"/>
                  <a:pt x="134" y="45"/>
                </a:cubicBezTo>
                <a:cubicBezTo>
                  <a:pt x="60" y="179"/>
                  <a:pt x="0" y="239"/>
                  <a:pt x="0" y="358"/>
                </a:cubicBezTo>
                <a:lnTo>
                  <a:pt x="0" y="611"/>
                </a:lnTo>
                <a:cubicBezTo>
                  <a:pt x="0" y="790"/>
                  <a:pt x="0" y="924"/>
                  <a:pt x="134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0" y="1194"/>
                </a:cubicBezTo>
                <a:cubicBezTo>
                  <a:pt x="319" y="1194"/>
                  <a:pt x="390" y="1145"/>
                  <a:pt x="432" y="1103"/>
                </a:cubicBezTo>
                <a:cubicBezTo>
                  <a:pt x="566" y="924"/>
                  <a:pt x="566" y="731"/>
                  <a:pt x="566" y="611"/>
                </a:cubicBezTo>
                <a:lnTo>
                  <a:pt x="566" y="298"/>
                </a:lnTo>
                <a:cubicBezTo>
                  <a:pt x="507" y="239"/>
                  <a:pt x="507" y="179"/>
                  <a:pt x="432" y="45"/>
                </a:cubicBezTo>
                <a:lnTo>
                  <a:pt x="373" y="45"/>
                </a:lnTo>
                <a:cubicBezTo>
                  <a:pt x="343" y="15"/>
                  <a:pt x="298" y="1"/>
                  <a:pt x="25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4" name="Google Shape;634;p4"/>
          <p:cNvSpPr/>
          <p:nvPr/>
        </p:nvSpPr>
        <p:spPr>
          <a:xfrm>
            <a:off x="7333711" y="808366"/>
            <a:ext cx="19559" cy="3135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4" y="1"/>
                </a:moveTo>
                <a:cubicBezTo>
                  <a:pt x="310" y="1"/>
                  <a:pt x="247" y="19"/>
                  <a:pt x="180" y="57"/>
                </a:cubicBezTo>
                <a:cubicBezTo>
                  <a:pt x="120" y="116"/>
                  <a:pt x="6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80" y="921"/>
                </a:cubicBezTo>
                <a:lnTo>
                  <a:pt x="180" y="980"/>
                </a:lnTo>
                <a:cubicBezTo>
                  <a:pt x="201" y="998"/>
                  <a:pt x="227" y="1005"/>
                  <a:pt x="254" y="1005"/>
                </a:cubicBezTo>
                <a:cubicBezTo>
                  <a:pt x="319" y="1005"/>
                  <a:pt x="391" y="963"/>
                  <a:pt x="433" y="921"/>
                </a:cubicBezTo>
                <a:cubicBezTo>
                  <a:pt x="552" y="802"/>
                  <a:pt x="552" y="667"/>
                  <a:pt x="627" y="489"/>
                </a:cubicBezTo>
                <a:cubicBezTo>
                  <a:pt x="627" y="429"/>
                  <a:pt x="627" y="355"/>
                  <a:pt x="552" y="295"/>
                </a:cubicBezTo>
                <a:cubicBezTo>
                  <a:pt x="552" y="235"/>
                  <a:pt x="552" y="176"/>
                  <a:pt x="493" y="116"/>
                </a:cubicBezTo>
                <a:lnTo>
                  <a:pt x="493" y="57"/>
                </a:lnTo>
                <a:cubicBezTo>
                  <a:pt x="463" y="19"/>
                  <a:pt x="418" y="1"/>
                  <a:pt x="36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5" name="Google Shape;635;p4"/>
          <p:cNvSpPr/>
          <p:nvPr/>
        </p:nvSpPr>
        <p:spPr>
          <a:xfrm>
            <a:off x="7385775" y="754960"/>
            <a:ext cx="17688" cy="48071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308" y="1"/>
                </a:moveTo>
                <a:cubicBezTo>
                  <a:pt x="249" y="1"/>
                  <a:pt x="177" y="43"/>
                  <a:pt x="134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4" y="1456"/>
                </a:cubicBezTo>
                <a:lnTo>
                  <a:pt x="194" y="1515"/>
                </a:lnTo>
                <a:cubicBezTo>
                  <a:pt x="229" y="1533"/>
                  <a:pt x="259" y="1540"/>
                  <a:pt x="285" y="1540"/>
                </a:cubicBezTo>
                <a:cubicBezTo>
                  <a:pt x="349" y="1540"/>
                  <a:pt x="395" y="1498"/>
                  <a:pt x="447" y="1456"/>
                </a:cubicBezTo>
                <a:cubicBezTo>
                  <a:pt x="567" y="1203"/>
                  <a:pt x="567" y="1024"/>
                  <a:pt x="567" y="771"/>
                </a:cubicBezTo>
                <a:lnTo>
                  <a:pt x="567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55" y="8"/>
                  <a:pt x="333" y="1"/>
                  <a:pt x="30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6" name="Google Shape;636;p4"/>
          <p:cNvSpPr/>
          <p:nvPr/>
        </p:nvSpPr>
        <p:spPr>
          <a:xfrm>
            <a:off x="7434564" y="695034"/>
            <a:ext cx="17220" cy="40772"/>
          </a:xfrm>
          <a:custGeom>
            <a:avLst/>
            <a:gdLst/>
            <a:ahLst/>
            <a:cxnLst/>
            <a:rect l="l" t="t" r="r" b="b"/>
            <a:pathLst>
              <a:path w="552" h="1307" extrusionOk="0">
                <a:moveTo>
                  <a:pt x="300" y="0"/>
                </a:moveTo>
                <a:cubicBezTo>
                  <a:pt x="239" y="0"/>
                  <a:pt x="179" y="42"/>
                  <a:pt x="179" y="84"/>
                </a:cubicBezTo>
                <a:lnTo>
                  <a:pt x="120" y="84"/>
                </a:lnTo>
                <a:cubicBezTo>
                  <a:pt x="60" y="204"/>
                  <a:pt x="60" y="263"/>
                  <a:pt x="1" y="338"/>
                </a:cubicBezTo>
                <a:lnTo>
                  <a:pt x="1" y="636"/>
                </a:lnTo>
                <a:cubicBezTo>
                  <a:pt x="1" y="829"/>
                  <a:pt x="1" y="949"/>
                  <a:pt x="60" y="1202"/>
                </a:cubicBezTo>
                <a:lnTo>
                  <a:pt x="120" y="1261"/>
                </a:lnTo>
                <a:cubicBezTo>
                  <a:pt x="150" y="1291"/>
                  <a:pt x="194" y="1306"/>
                  <a:pt x="241" y="1306"/>
                </a:cubicBezTo>
                <a:cubicBezTo>
                  <a:pt x="287" y="1306"/>
                  <a:pt x="336" y="1291"/>
                  <a:pt x="373" y="1261"/>
                </a:cubicBezTo>
                <a:cubicBezTo>
                  <a:pt x="492" y="1083"/>
                  <a:pt x="552" y="889"/>
                  <a:pt x="552" y="710"/>
                </a:cubicBezTo>
                <a:lnTo>
                  <a:pt x="552" y="397"/>
                </a:lnTo>
                <a:cubicBezTo>
                  <a:pt x="552" y="263"/>
                  <a:pt x="492" y="204"/>
                  <a:pt x="433" y="84"/>
                </a:cubicBezTo>
                <a:lnTo>
                  <a:pt x="373" y="25"/>
                </a:lnTo>
                <a:cubicBezTo>
                  <a:pt x="351" y="7"/>
                  <a:pt x="326" y="0"/>
                  <a:pt x="30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7" name="Google Shape;637;p4"/>
          <p:cNvSpPr/>
          <p:nvPr/>
        </p:nvSpPr>
        <p:spPr>
          <a:xfrm>
            <a:off x="7429925" y="677409"/>
            <a:ext cx="19091" cy="40553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0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60" y="1022"/>
                  <a:pt x="180" y="1201"/>
                </a:cubicBezTo>
                <a:lnTo>
                  <a:pt x="239" y="1275"/>
                </a:lnTo>
                <a:cubicBezTo>
                  <a:pt x="261" y="1292"/>
                  <a:pt x="285" y="1299"/>
                  <a:pt x="310" y="1299"/>
                </a:cubicBezTo>
                <a:cubicBezTo>
                  <a:pt x="372" y="1299"/>
                  <a:pt x="433" y="1254"/>
                  <a:pt x="433" y="1201"/>
                </a:cubicBezTo>
                <a:cubicBezTo>
                  <a:pt x="612" y="1022"/>
                  <a:pt x="612" y="828"/>
                  <a:pt x="612" y="649"/>
                </a:cubicBezTo>
                <a:cubicBezTo>
                  <a:pt x="612" y="530"/>
                  <a:pt x="552" y="396"/>
                  <a:pt x="492" y="337"/>
                </a:cubicBezTo>
                <a:cubicBezTo>
                  <a:pt x="492" y="217"/>
                  <a:pt x="433" y="158"/>
                  <a:pt x="373" y="24"/>
                </a:cubicBezTo>
                <a:lnTo>
                  <a:pt x="314" y="24"/>
                </a:lnTo>
                <a:cubicBezTo>
                  <a:pt x="278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8" name="Google Shape;638;p4"/>
          <p:cNvSpPr/>
          <p:nvPr/>
        </p:nvSpPr>
        <p:spPr>
          <a:xfrm>
            <a:off x="7453624" y="775736"/>
            <a:ext cx="19559" cy="38900"/>
          </a:xfrm>
          <a:custGeom>
            <a:avLst/>
            <a:gdLst/>
            <a:ahLst/>
            <a:cxnLst/>
            <a:rect l="l" t="t" r="r" b="b"/>
            <a:pathLst>
              <a:path w="627" h="1247" extrusionOk="0">
                <a:moveTo>
                  <a:pt x="375" y="0"/>
                </a:moveTo>
                <a:cubicBezTo>
                  <a:pt x="328" y="0"/>
                  <a:pt x="284" y="15"/>
                  <a:pt x="254" y="45"/>
                </a:cubicBezTo>
                <a:cubicBezTo>
                  <a:pt x="194" y="105"/>
                  <a:pt x="135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4" y="1222"/>
                </a:lnTo>
                <a:cubicBezTo>
                  <a:pt x="271" y="1239"/>
                  <a:pt x="294" y="1247"/>
                  <a:pt x="319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7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567" y="224"/>
                  <a:pt x="567" y="105"/>
                </a:cubicBezTo>
                <a:lnTo>
                  <a:pt x="507" y="45"/>
                </a:lnTo>
                <a:cubicBezTo>
                  <a:pt x="470" y="15"/>
                  <a:pt x="421" y="0"/>
                  <a:pt x="37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9" name="Google Shape;639;p4"/>
          <p:cNvSpPr/>
          <p:nvPr/>
        </p:nvSpPr>
        <p:spPr>
          <a:xfrm>
            <a:off x="7389955" y="859089"/>
            <a:ext cx="19091" cy="24020"/>
          </a:xfrm>
          <a:custGeom>
            <a:avLst/>
            <a:gdLst/>
            <a:ahLst/>
            <a:cxnLst/>
            <a:rect l="l" t="t" r="r" b="b"/>
            <a:pathLst>
              <a:path w="612" h="770" extrusionOk="0">
                <a:moveTo>
                  <a:pt x="347" y="0"/>
                </a:moveTo>
                <a:cubicBezTo>
                  <a:pt x="308" y="0"/>
                  <a:pt x="270" y="15"/>
                  <a:pt x="239" y="40"/>
                </a:cubicBezTo>
                <a:cubicBezTo>
                  <a:pt x="120" y="99"/>
                  <a:pt x="120" y="99"/>
                  <a:pt x="60" y="159"/>
                </a:cubicBezTo>
                <a:cubicBezTo>
                  <a:pt x="60" y="218"/>
                  <a:pt x="0" y="293"/>
                  <a:pt x="0" y="352"/>
                </a:cubicBezTo>
                <a:cubicBezTo>
                  <a:pt x="0" y="531"/>
                  <a:pt x="60" y="665"/>
                  <a:pt x="179" y="725"/>
                </a:cubicBezTo>
                <a:cubicBezTo>
                  <a:pt x="209" y="755"/>
                  <a:pt x="257" y="770"/>
                  <a:pt x="306" y="770"/>
                </a:cubicBezTo>
                <a:cubicBezTo>
                  <a:pt x="354" y="770"/>
                  <a:pt x="403" y="755"/>
                  <a:pt x="433" y="725"/>
                </a:cubicBezTo>
                <a:lnTo>
                  <a:pt x="492" y="725"/>
                </a:lnTo>
                <a:cubicBezTo>
                  <a:pt x="552" y="591"/>
                  <a:pt x="611" y="531"/>
                  <a:pt x="611" y="412"/>
                </a:cubicBezTo>
                <a:lnTo>
                  <a:pt x="611" y="293"/>
                </a:lnTo>
                <a:cubicBezTo>
                  <a:pt x="552" y="218"/>
                  <a:pt x="552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0" name="Google Shape;640;p4"/>
          <p:cNvSpPr/>
          <p:nvPr/>
        </p:nvSpPr>
        <p:spPr>
          <a:xfrm>
            <a:off x="7279338" y="843242"/>
            <a:ext cx="19559" cy="20183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14" y="0"/>
                </a:moveTo>
                <a:cubicBezTo>
                  <a:pt x="269" y="0"/>
                  <a:pt x="224" y="19"/>
                  <a:pt x="195" y="56"/>
                </a:cubicBezTo>
                <a:cubicBezTo>
                  <a:pt x="135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0" y="428"/>
                  <a:pt x="60" y="488"/>
                  <a:pt x="195" y="607"/>
                </a:cubicBezTo>
                <a:cubicBezTo>
                  <a:pt x="244" y="632"/>
                  <a:pt x="293" y="646"/>
                  <a:pt x="339" y="646"/>
                </a:cubicBezTo>
                <a:cubicBezTo>
                  <a:pt x="405" y="646"/>
                  <a:pt x="464" y="617"/>
                  <a:pt x="507" y="548"/>
                </a:cubicBezTo>
                <a:cubicBezTo>
                  <a:pt x="627" y="488"/>
                  <a:pt x="627" y="354"/>
                  <a:pt x="627" y="294"/>
                </a:cubicBezTo>
                <a:cubicBezTo>
                  <a:pt x="627" y="235"/>
                  <a:pt x="627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1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1" name="Google Shape;641;p4"/>
          <p:cNvSpPr/>
          <p:nvPr/>
        </p:nvSpPr>
        <p:spPr>
          <a:xfrm>
            <a:off x="4676405" y="698746"/>
            <a:ext cx="19091" cy="33160"/>
          </a:xfrm>
          <a:custGeom>
            <a:avLst/>
            <a:gdLst/>
            <a:ahLst/>
            <a:cxnLst/>
            <a:rect l="l" t="t" r="r" b="b"/>
            <a:pathLst>
              <a:path w="612" h="1063" extrusionOk="0">
                <a:moveTo>
                  <a:pt x="378" y="0"/>
                </a:moveTo>
                <a:cubicBezTo>
                  <a:pt x="354" y="0"/>
                  <a:pt x="331" y="8"/>
                  <a:pt x="314" y="25"/>
                </a:cubicBezTo>
                <a:cubicBezTo>
                  <a:pt x="180" y="85"/>
                  <a:pt x="180" y="144"/>
                  <a:pt x="120" y="219"/>
                </a:cubicBezTo>
                <a:cubicBezTo>
                  <a:pt x="60" y="338"/>
                  <a:pt x="60" y="397"/>
                  <a:pt x="1" y="457"/>
                </a:cubicBezTo>
                <a:cubicBezTo>
                  <a:pt x="1" y="651"/>
                  <a:pt x="1" y="830"/>
                  <a:pt x="120" y="1023"/>
                </a:cubicBezTo>
                <a:lnTo>
                  <a:pt x="180" y="1023"/>
                </a:lnTo>
                <a:cubicBezTo>
                  <a:pt x="204" y="1048"/>
                  <a:pt x="242" y="1062"/>
                  <a:pt x="281" y="1062"/>
                </a:cubicBezTo>
                <a:cubicBezTo>
                  <a:pt x="338" y="1062"/>
                  <a:pt x="398" y="1033"/>
                  <a:pt x="433" y="964"/>
                </a:cubicBezTo>
                <a:cubicBezTo>
                  <a:pt x="552" y="830"/>
                  <a:pt x="612" y="710"/>
                  <a:pt x="612" y="591"/>
                </a:cubicBezTo>
                <a:lnTo>
                  <a:pt x="612" y="397"/>
                </a:lnTo>
                <a:cubicBezTo>
                  <a:pt x="612" y="278"/>
                  <a:pt x="612" y="219"/>
                  <a:pt x="552" y="144"/>
                </a:cubicBezTo>
                <a:lnTo>
                  <a:pt x="552" y="85"/>
                </a:lnTo>
                <a:cubicBezTo>
                  <a:pt x="510" y="42"/>
                  <a:pt x="438" y="0"/>
                  <a:pt x="378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2" name="Google Shape;642;p4"/>
          <p:cNvSpPr/>
          <p:nvPr/>
        </p:nvSpPr>
        <p:spPr>
          <a:xfrm>
            <a:off x="4716834" y="746444"/>
            <a:ext cx="19559" cy="37496"/>
          </a:xfrm>
          <a:custGeom>
            <a:avLst/>
            <a:gdLst/>
            <a:ahLst/>
            <a:cxnLst/>
            <a:rect l="l" t="t" r="r" b="b"/>
            <a:pathLst>
              <a:path w="627" h="1202" extrusionOk="0">
                <a:moveTo>
                  <a:pt x="375" y="1"/>
                </a:moveTo>
                <a:cubicBezTo>
                  <a:pt x="329" y="1"/>
                  <a:pt x="284" y="16"/>
                  <a:pt x="254" y="45"/>
                </a:cubicBezTo>
                <a:cubicBezTo>
                  <a:pt x="195" y="105"/>
                  <a:pt x="135" y="239"/>
                  <a:pt x="61" y="299"/>
                </a:cubicBezTo>
                <a:cubicBezTo>
                  <a:pt x="61" y="358"/>
                  <a:pt x="1" y="477"/>
                  <a:pt x="1" y="552"/>
                </a:cubicBezTo>
                <a:cubicBezTo>
                  <a:pt x="1" y="790"/>
                  <a:pt x="61" y="984"/>
                  <a:pt x="195" y="1103"/>
                </a:cubicBezTo>
                <a:lnTo>
                  <a:pt x="254" y="1163"/>
                </a:lnTo>
                <a:cubicBezTo>
                  <a:pt x="279" y="1187"/>
                  <a:pt x="314" y="1202"/>
                  <a:pt x="346" y="1202"/>
                </a:cubicBezTo>
                <a:cubicBezTo>
                  <a:pt x="392" y="1202"/>
                  <a:pt x="433" y="1173"/>
                  <a:pt x="433" y="1103"/>
                </a:cubicBezTo>
                <a:cubicBezTo>
                  <a:pt x="567" y="924"/>
                  <a:pt x="627" y="790"/>
                  <a:pt x="627" y="611"/>
                </a:cubicBezTo>
                <a:lnTo>
                  <a:pt x="627" y="358"/>
                </a:lnTo>
                <a:cubicBezTo>
                  <a:pt x="627" y="299"/>
                  <a:pt x="567" y="179"/>
                  <a:pt x="567" y="105"/>
                </a:cubicBezTo>
                <a:lnTo>
                  <a:pt x="507" y="105"/>
                </a:lnTo>
                <a:lnTo>
                  <a:pt x="507" y="45"/>
                </a:lnTo>
                <a:cubicBezTo>
                  <a:pt x="470" y="16"/>
                  <a:pt x="422" y="1"/>
                  <a:pt x="37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3" name="Google Shape;643;p4"/>
          <p:cNvSpPr/>
          <p:nvPr/>
        </p:nvSpPr>
        <p:spPr>
          <a:xfrm>
            <a:off x="4769366" y="701835"/>
            <a:ext cx="19091" cy="37247"/>
          </a:xfrm>
          <a:custGeom>
            <a:avLst/>
            <a:gdLst/>
            <a:ahLst/>
            <a:cxnLst/>
            <a:rect l="l" t="t" r="r" b="b"/>
            <a:pathLst>
              <a:path w="612" h="1194" extrusionOk="0">
                <a:moveTo>
                  <a:pt x="306" y="1"/>
                </a:moveTo>
                <a:cubicBezTo>
                  <a:pt x="257" y="1"/>
                  <a:pt x="209" y="15"/>
                  <a:pt x="179" y="45"/>
                </a:cubicBezTo>
                <a:cubicBezTo>
                  <a:pt x="120" y="179"/>
                  <a:pt x="60" y="239"/>
                  <a:pt x="60" y="358"/>
                </a:cubicBezTo>
                <a:cubicBezTo>
                  <a:pt x="0" y="418"/>
                  <a:pt x="0" y="492"/>
                  <a:pt x="0" y="611"/>
                </a:cubicBezTo>
                <a:cubicBezTo>
                  <a:pt x="60" y="790"/>
                  <a:pt x="60" y="924"/>
                  <a:pt x="179" y="1103"/>
                </a:cubicBezTo>
                <a:lnTo>
                  <a:pt x="239" y="1163"/>
                </a:lnTo>
                <a:cubicBezTo>
                  <a:pt x="261" y="1185"/>
                  <a:pt x="287" y="1194"/>
                  <a:pt x="315" y="1194"/>
                </a:cubicBezTo>
                <a:cubicBezTo>
                  <a:pt x="379" y="1194"/>
                  <a:pt x="450" y="1145"/>
                  <a:pt x="492" y="1103"/>
                </a:cubicBezTo>
                <a:cubicBezTo>
                  <a:pt x="611" y="924"/>
                  <a:pt x="611" y="731"/>
                  <a:pt x="611" y="611"/>
                </a:cubicBezTo>
                <a:cubicBezTo>
                  <a:pt x="611" y="492"/>
                  <a:pt x="611" y="418"/>
                  <a:pt x="552" y="298"/>
                </a:cubicBezTo>
                <a:cubicBezTo>
                  <a:pt x="552" y="239"/>
                  <a:pt x="492" y="179"/>
                  <a:pt x="432" y="45"/>
                </a:cubicBezTo>
                <a:cubicBezTo>
                  <a:pt x="403" y="15"/>
                  <a:pt x="354" y="1"/>
                  <a:pt x="30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4" name="Google Shape;644;p4"/>
          <p:cNvSpPr/>
          <p:nvPr/>
        </p:nvSpPr>
        <p:spPr>
          <a:xfrm>
            <a:off x="4767495" y="808366"/>
            <a:ext cx="19091" cy="31351"/>
          </a:xfrm>
          <a:custGeom>
            <a:avLst/>
            <a:gdLst/>
            <a:ahLst/>
            <a:cxnLst/>
            <a:rect l="l" t="t" r="r" b="b"/>
            <a:pathLst>
              <a:path w="612" h="1005" extrusionOk="0">
                <a:moveTo>
                  <a:pt x="358" y="1"/>
                </a:moveTo>
                <a:cubicBezTo>
                  <a:pt x="302" y="1"/>
                  <a:pt x="239" y="19"/>
                  <a:pt x="180" y="57"/>
                </a:cubicBezTo>
                <a:cubicBezTo>
                  <a:pt x="120" y="116"/>
                  <a:pt x="6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20" y="921"/>
                </a:cubicBezTo>
                <a:lnTo>
                  <a:pt x="180" y="980"/>
                </a:lnTo>
                <a:cubicBezTo>
                  <a:pt x="197" y="998"/>
                  <a:pt x="221" y="1005"/>
                  <a:pt x="247" y="1005"/>
                </a:cubicBezTo>
                <a:cubicBezTo>
                  <a:pt x="311" y="1005"/>
                  <a:pt x="391" y="963"/>
                  <a:pt x="433" y="921"/>
                </a:cubicBezTo>
                <a:cubicBezTo>
                  <a:pt x="552" y="802"/>
                  <a:pt x="552" y="667"/>
                  <a:pt x="552" y="489"/>
                </a:cubicBezTo>
                <a:cubicBezTo>
                  <a:pt x="612" y="429"/>
                  <a:pt x="612" y="355"/>
                  <a:pt x="552" y="295"/>
                </a:cubicBezTo>
                <a:cubicBezTo>
                  <a:pt x="552" y="235"/>
                  <a:pt x="552" y="176"/>
                  <a:pt x="492" y="116"/>
                </a:cubicBezTo>
                <a:lnTo>
                  <a:pt x="492" y="57"/>
                </a:lnTo>
                <a:cubicBezTo>
                  <a:pt x="463" y="19"/>
                  <a:pt x="414" y="1"/>
                  <a:pt x="35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5" name="Google Shape;645;p4"/>
          <p:cNvSpPr/>
          <p:nvPr/>
        </p:nvSpPr>
        <p:spPr>
          <a:xfrm>
            <a:off x="4817687" y="754960"/>
            <a:ext cx="19559" cy="48071"/>
          </a:xfrm>
          <a:custGeom>
            <a:avLst/>
            <a:gdLst/>
            <a:ahLst/>
            <a:cxnLst/>
            <a:rect l="l" t="t" r="r" b="b"/>
            <a:pathLst>
              <a:path w="627" h="1541" extrusionOk="0">
                <a:moveTo>
                  <a:pt x="341" y="1"/>
                </a:moveTo>
                <a:cubicBezTo>
                  <a:pt x="277" y="1"/>
                  <a:pt x="232" y="43"/>
                  <a:pt x="179" y="85"/>
                </a:cubicBezTo>
                <a:cubicBezTo>
                  <a:pt x="120" y="204"/>
                  <a:pt x="60" y="338"/>
                  <a:pt x="60" y="398"/>
                </a:cubicBezTo>
                <a:cubicBezTo>
                  <a:pt x="60" y="517"/>
                  <a:pt x="60" y="651"/>
                  <a:pt x="1" y="771"/>
                </a:cubicBezTo>
                <a:cubicBezTo>
                  <a:pt x="60" y="1024"/>
                  <a:pt x="60" y="1203"/>
                  <a:pt x="179" y="1456"/>
                </a:cubicBezTo>
                <a:lnTo>
                  <a:pt x="254" y="1515"/>
                </a:lnTo>
                <a:cubicBezTo>
                  <a:pt x="271" y="1533"/>
                  <a:pt x="294" y="1540"/>
                  <a:pt x="319" y="1540"/>
                </a:cubicBezTo>
                <a:cubicBezTo>
                  <a:pt x="378" y="1540"/>
                  <a:pt x="450" y="1498"/>
                  <a:pt x="492" y="1456"/>
                </a:cubicBezTo>
                <a:cubicBezTo>
                  <a:pt x="626" y="1203"/>
                  <a:pt x="626" y="1024"/>
                  <a:pt x="626" y="771"/>
                </a:cubicBezTo>
                <a:lnTo>
                  <a:pt x="626" y="398"/>
                </a:lnTo>
                <a:cubicBezTo>
                  <a:pt x="552" y="338"/>
                  <a:pt x="552" y="204"/>
                  <a:pt x="492" y="85"/>
                </a:cubicBezTo>
                <a:cubicBezTo>
                  <a:pt x="433" y="85"/>
                  <a:pt x="433" y="26"/>
                  <a:pt x="433" y="26"/>
                </a:cubicBezTo>
                <a:cubicBezTo>
                  <a:pt x="398" y="8"/>
                  <a:pt x="368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6" name="Google Shape;646;p4"/>
          <p:cNvSpPr/>
          <p:nvPr/>
        </p:nvSpPr>
        <p:spPr>
          <a:xfrm>
            <a:off x="4866040" y="695034"/>
            <a:ext cx="19528" cy="40772"/>
          </a:xfrm>
          <a:custGeom>
            <a:avLst/>
            <a:gdLst/>
            <a:ahLst/>
            <a:cxnLst/>
            <a:rect l="l" t="t" r="r" b="b"/>
            <a:pathLst>
              <a:path w="626" h="1307" extrusionOk="0">
                <a:moveTo>
                  <a:pt x="367" y="0"/>
                </a:moveTo>
                <a:cubicBezTo>
                  <a:pt x="308" y="0"/>
                  <a:pt x="236" y="42"/>
                  <a:pt x="194" y="84"/>
                </a:cubicBezTo>
                <a:cubicBezTo>
                  <a:pt x="119" y="204"/>
                  <a:pt x="119" y="263"/>
                  <a:pt x="60" y="338"/>
                </a:cubicBezTo>
                <a:lnTo>
                  <a:pt x="60" y="636"/>
                </a:lnTo>
                <a:cubicBezTo>
                  <a:pt x="0" y="829"/>
                  <a:pt x="0" y="949"/>
                  <a:pt x="119" y="1202"/>
                </a:cubicBezTo>
                <a:lnTo>
                  <a:pt x="194" y="1261"/>
                </a:lnTo>
                <a:cubicBezTo>
                  <a:pt x="224" y="1291"/>
                  <a:pt x="253" y="1306"/>
                  <a:pt x="283" y="1306"/>
                </a:cubicBezTo>
                <a:cubicBezTo>
                  <a:pt x="313" y="1306"/>
                  <a:pt x="343" y="1291"/>
                  <a:pt x="373" y="1261"/>
                </a:cubicBezTo>
                <a:cubicBezTo>
                  <a:pt x="566" y="1083"/>
                  <a:pt x="626" y="889"/>
                  <a:pt x="626" y="710"/>
                </a:cubicBezTo>
                <a:lnTo>
                  <a:pt x="626" y="397"/>
                </a:lnTo>
                <a:cubicBezTo>
                  <a:pt x="626" y="263"/>
                  <a:pt x="566" y="204"/>
                  <a:pt x="492" y="84"/>
                </a:cubicBezTo>
                <a:lnTo>
                  <a:pt x="432" y="25"/>
                </a:lnTo>
                <a:cubicBezTo>
                  <a:pt x="415" y="7"/>
                  <a:pt x="392" y="0"/>
                  <a:pt x="36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7" name="Google Shape;647;p4"/>
          <p:cNvSpPr/>
          <p:nvPr/>
        </p:nvSpPr>
        <p:spPr>
          <a:xfrm>
            <a:off x="4939441" y="677409"/>
            <a:ext cx="19559" cy="40553"/>
          </a:xfrm>
          <a:custGeom>
            <a:avLst/>
            <a:gdLst/>
            <a:ahLst/>
            <a:cxnLst/>
            <a:rect l="l" t="t" r="r" b="b"/>
            <a:pathLst>
              <a:path w="627" h="1300" extrusionOk="0">
                <a:moveTo>
                  <a:pt x="222" y="1"/>
                </a:moveTo>
                <a:cubicBezTo>
                  <a:pt x="140" y="1"/>
                  <a:pt x="75" y="59"/>
                  <a:pt x="75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75" y="1022"/>
                  <a:pt x="195" y="1201"/>
                </a:cubicBezTo>
                <a:lnTo>
                  <a:pt x="195" y="1275"/>
                </a:lnTo>
                <a:cubicBezTo>
                  <a:pt x="229" y="1292"/>
                  <a:pt x="258" y="1299"/>
                  <a:pt x="284" y="1299"/>
                </a:cubicBezTo>
                <a:cubicBezTo>
                  <a:pt x="349" y="1299"/>
                  <a:pt x="395" y="1254"/>
                  <a:pt x="448" y="1201"/>
                </a:cubicBezTo>
                <a:cubicBezTo>
                  <a:pt x="567" y="1022"/>
                  <a:pt x="627" y="828"/>
                  <a:pt x="627" y="649"/>
                </a:cubicBezTo>
                <a:cubicBezTo>
                  <a:pt x="567" y="530"/>
                  <a:pt x="567" y="396"/>
                  <a:pt x="507" y="337"/>
                </a:cubicBezTo>
                <a:cubicBezTo>
                  <a:pt x="507" y="217"/>
                  <a:pt x="448" y="158"/>
                  <a:pt x="314" y="24"/>
                </a:cubicBezTo>
                <a:cubicBezTo>
                  <a:pt x="282" y="8"/>
                  <a:pt x="251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8" name="Google Shape;648;p4"/>
          <p:cNvSpPr/>
          <p:nvPr/>
        </p:nvSpPr>
        <p:spPr>
          <a:xfrm>
            <a:off x="4887408" y="775736"/>
            <a:ext cx="19559" cy="38900"/>
          </a:xfrm>
          <a:custGeom>
            <a:avLst/>
            <a:gdLst/>
            <a:ahLst/>
            <a:cxnLst/>
            <a:rect l="l" t="t" r="r" b="b"/>
            <a:pathLst>
              <a:path w="627" h="1247" extrusionOk="0">
                <a:moveTo>
                  <a:pt x="373" y="0"/>
                </a:moveTo>
                <a:cubicBezTo>
                  <a:pt x="328" y="0"/>
                  <a:pt x="283" y="15"/>
                  <a:pt x="254" y="45"/>
                </a:cubicBezTo>
                <a:cubicBezTo>
                  <a:pt x="179" y="105"/>
                  <a:pt x="120" y="224"/>
                  <a:pt x="60" y="283"/>
                </a:cubicBezTo>
                <a:cubicBezTo>
                  <a:pt x="0" y="417"/>
                  <a:pt x="0" y="477"/>
                  <a:pt x="0" y="596"/>
                </a:cubicBezTo>
                <a:cubicBezTo>
                  <a:pt x="0" y="790"/>
                  <a:pt x="60" y="1028"/>
                  <a:pt x="179" y="1222"/>
                </a:cubicBezTo>
                <a:lnTo>
                  <a:pt x="254" y="1222"/>
                </a:lnTo>
                <a:cubicBezTo>
                  <a:pt x="271" y="1239"/>
                  <a:pt x="294" y="1247"/>
                  <a:pt x="318" y="1247"/>
                </a:cubicBezTo>
                <a:cubicBezTo>
                  <a:pt x="378" y="1247"/>
                  <a:pt x="450" y="1204"/>
                  <a:pt x="492" y="1162"/>
                </a:cubicBezTo>
                <a:cubicBezTo>
                  <a:pt x="552" y="969"/>
                  <a:pt x="626" y="790"/>
                  <a:pt x="626" y="656"/>
                </a:cubicBezTo>
                <a:lnTo>
                  <a:pt x="626" y="417"/>
                </a:lnTo>
                <a:cubicBezTo>
                  <a:pt x="552" y="283"/>
                  <a:pt x="552" y="224"/>
                  <a:pt x="552" y="105"/>
                </a:cubicBezTo>
                <a:lnTo>
                  <a:pt x="492" y="45"/>
                </a:lnTo>
                <a:cubicBezTo>
                  <a:pt x="462" y="15"/>
                  <a:pt x="417" y="0"/>
                  <a:pt x="37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9" name="Google Shape;649;p4"/>
          <p:cNvSpPr/>
          <p:nvPr/>
        </p:nvSpPr>
        <p:spPr>
          <a:xfrm>
            <a:off x="4823271" y="859089"/>
            <a:ext cx="19559" cy="24020"/>
          </a:xfrm>
          <a:custGeom>
            <a:avLst/>
            <a:gdLst/>
            <a:ahLst/>
            <a:cxnLst/>
            <a:rect l="l" t="t" r="r" b="b"/>
            <a:pathLst>
              <a:path w="627" h="770" extrusionOk="0">
                <a:moveTo>
                  <a:pt x="344" y="0"/>
                </a:moveTo>
                <a:cubicBezTo>
                  <a:pt x="295" y="0"/>
                  <a:pt x="244" y="15"/>
                  <a:pt x="194" y="40"/>
                </a:cubicBezTo>
                <a:cubicBezTo>
                  <a:pt x="135" y="99"/>
                  <a:pt x="135" y="99"/>
                  <a:pt x="75" y="159"/>
                </a:cubicBezTo>
                <a:cubicBezTo>
                  <a:pt x="0" y="218"/>
                  <a:pt x="0" y="293"/>
                  <a:pt x="0" y="352"/>
                </a:cubicBezTo>
                <a:cubicBezTo>
                  <a:pt x="0" y="531"/>
                  <a:pt x="75" y="665"/>
                  <a:pt x="194" y="725"/>
                </a:cubicBezTo>
                <a:cubicBezTo>
                  <a:pt x="224" y="755"/>
                  <a:pt x="269" y="770"/>
                  <a:pt x="315" y="770"/>
                </a:cubicBezTo>
                <a:cubicBezTo>
                  <a:pt x="362" y="770"/>
                  <a:pt x="410" y="755"/>
                  <a:pt x="447" y="725"/>
                </a:cubicBezTo>
                <a:cubicBezTo>
                  <a:pt x="567" y="591"/>
                  <a:pt x="626" y="531"/>
                  <a:pt x="626" y="412"/>
                </a:cubicBezTo>
                <a:lnTo>
                  <a:pt x="626" y="293"/>
                </a:lnTo>
                <a:cubicBezTo>
                  <a:pt x="567" y="218"/>
                  <a:pt x="567" y="159"/>
                  <a:pt x="507" y="99"/>
                </a:cubicBezTo>
                <a:cubicBezTo>
                  <a:pt x="472" y="29"/>
                  <a:pt x="412" y="0"/>
                  <a:pt x="34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0" name="Google Shape;650;p4"/>
          <p:cNvSpPr/>
          <p:nvPr/>
        </p:nvSpPr>
        <p:spPr>
          <a:xfrm>
            <a:off x="4713122" y="843242"/>
            <a:ext cx="19559" cy="20183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04" y="0"/>
                </a:moveTo>
                <a:cubicBezTo>
                  <a:pt x="250" y="0"/>
                  <a:pt x="187" y="19"/>
                  <a:pt x="120" y="56"/>
                </a:cubicBezTo>
                <a:cubicBezTo>
                  <a:pt x="60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1" y="428"/>
                  <a:pt x="60" y="488"/>
                  <a:pt x="180" y="607"/>
                </a:cubicBezTo>
                <a:cubicBezTo>
                  <a:pt x="210" y="632"/>
                  <a:pt x="249" y="646"/>
                  <a:pt x="292" y="646"/>
                </a:cubicBezTo>
                <a:cubicBezTo>
                  <a:pt x="353" y="646"/>
                  <a:pt x="423" y="617"/>
                  <a:pt x="492" y="548"/>
                </a:cubicBezTo>
                <a:cubicBezTo>
                  <a:pt x="626" y="488"/>
                  <a:pt x="626" y="354"/>
                  <a:pt x="626" y="294"/>
                </a:cubicBezTo>
                <a:cubicBezTo>
                  <a:pt x="626" y="235"/>
                  <a:pt x="626" y="175"/>
                  <a:pt x="552" y="175"/>
                </a:cubicBezTo>
                <a:cubicBezTo>
                  <a:pt x="552" y="116"/>
                  <a:pt x="492" y="56"/>
                  <a:pt x="433" y="56"/>
                </a:cubicBezTo>
                <a:cubicBezTo>
                  <a:pt x="403" y="19"/>
                  <a:pt x="358" y="0"/>
                  <a:pt x="30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1" name="Google Shape;651;p4"/>
          <p:cNvSpPr/>
          <p:nvPr/>
        </p:nvSpPr>
        <p:spPr>
          <a:xfrm>
            <a:off x="5299619" y="698746"/>
            <a:ext cx="19559" cy="33160"/>
          </a:xfrm>
          <a:custGeom>
            <a:avLst/>
            <a:gdLst/>
            <a:ahLst/>
            <a:cxnLst/>
            <a:rect l="l" t="t" r="r" b="b"/>
            <a:pathLst>
              <a:path w="627" h="1063" extrusionOk="0">
                <a:moveTo>
                  <a:pt x="381" y="0"/>
                </a:moveTo>
                <a:cubicBezTo>
                  <a:pt x="355" y="0"/>
                  <a:pt x="331" y="8"/>
                  <a:pt x="313" y="25"/>
                </a:cubicBezTo>
                <a:cubicBezTo>
                  <a:pt x="194" y="85"/>
                  <a:pt x="194" y="144"/>
                  <a:pt x="135" y="219"/>
                </a:cubicBezTo>
                <a:cubicBezTo>
                  <a:pt x="75" y="338"/>
                  <a:pt x="75" y="397"/>
                  <a:pt x="0" y="457"/>
                </a:cubicBezTo>
                <a:cubicBezTo>
                  <a:pt x="0" y="651"/>
                  <a:pt x="0" y="830"/>
                  <a:pt x="194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5" y="1062"/>
                  <a:pt x="404" y="1033"/>
                  <a:pt x="447" y="964"/>
                </a:cubicBezTo>
                <a:cubicBezTo>
                  <a:pt x="567" y="830"/>
                  <a:pt x="626" y="710"/>
                  <a:pt x="626" y="591"/>
                </a:cubicBezTo>
                <a:lnTo>
                  <a:pt x="626" y="397"/>
                </a:lnTo>
                <a:cubicBezTo>
                  <a:pt x="626" y="278"/>
                  <a:pt x="626" y="219"/>
                  <a:pt x="567" y="144"/>
                </a:cubicBezTo>
                <a:lnTo>
                  <a:pt x="567" y="85"/>
                </a:lnTo>
                <a:cubicBezTo>
                  <a:pt x="524" y="42"/>
                  <a:pt x="445" y="0"/>
                  <a:pt x="38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2" name="Google Shape;652;p4"/>
          <p:cNvSpPr/>
          <p:nvPr/>
        </p:nvSpPr>
        <p:spPr>
          <a:xfrm>
            <a:off x="5340516" y="746444"/>
            <a:ext cx="19559" cy="37496"/>
          </a:xfrm>
          <a:custGeom>
            <a:avLst/>
            <a:gdLst/>
            <a:ahLst/>
            <a:cxnLst/>
            <a:rect l="l" t="t" r="r" b="b"/>
            <a:pathLst>
              <a:path w="627" h="1202" extrusionOk="0">
                <a:moveTo>
                  <a:pt x="373" y="1"/>
                </a:moveTo>
                <a:cubicBezTo>
                  <a:pt x="328" y="1"/>
                  <a:pt x="284" y="16"/>
                  <a:pt x="254" y="45"/>
                </a:cubicBezTo>
                <a:cubicBezTo>
                  <a:pt x="179" y="105"/>
                  <a:pt x="120" y="239"/>
                  <a:pt x="60" y="299"/>
                </a:cubicBezTo>
                <a:cubicBezTo>
                  <a:pt x="60" y="358"/>
                  <a:pt x="0" y="477"/>
                  <a:pt x="0" y="552"/>
                </a:cubicBezTo>
                <a:cubicBezTo>
                  <a:pt x="0" y="790"/>
                  <a:pt x="60" y="984"/>
                  <a:pt x="179" y="1103"/>
                </a:cubicBezTo>
                <a:lnTo>
                  <a:pt x="254" y="1163"/>
                </a:lnTo>
                <a:cubicBezTo>
                  <a:pt x="278" y="1187"/>
                  <a:pt x="313" y="1202"/>
                  <a:pt x="346" y="1202"/>
                </a:cubicBezTo>
                <a:cubicBezTo>
                  <a:pt x="392" y="1202"/>
                  <a:pt x="433" y="1173"/>
                  <a:pt x="433" y="1103"/>
                </a:cubicBezTo>
                <a:cubicBezTo>
                  <a:pt x="552" y="924"/>
                  <a:pt x="626" y="790"/>
                  <a:pt x="626" y="611"/>
                </a:cubicBezTo>
                <a:lnTo>
                  <a:pt x="626" y="358"/>
                </a:lnTo>
                <a:cubicBezTo>
                  <a:pt x="626" y="299"/>
                  <a:pt x="552" y="179"/>
                  <a:pt x="552" y="105"/>
                </a:cubicBezTo>
                <a:lnTo>
                  <a:pt x="492" y="45"/>
                </a:lnTo>
                <a:cubicBezTo>
                  <a:pt x="462" y="16"/>
                  <a:pt x="418" y="1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3" name="Google Shape;653;p4"/>
          <p:cNvSpPr/>
          <p:nvPr/>
        </p:nvSpPr>
        <p:spPr>
          <a:xfrm>
            <a:off x="5392549" y="701835"/>
            <a:ext cx="19559" cy="37247"/>
          </a:xfrm>
          <a:custGeom>
            <a:avLst/>
            <a:gdLst/>
            <a:ahLst/>
            <a:cxnLst/>
            <a:rect l="l" t="t" r="r" b="b"/>
            <a:pathLst>
              <a:path w="627" h="1194" extrusionOk="0">
                <a:moveTo>
                  <a:pt x="316" y="1"/>
                </a:moveTo>
                <a:cubicBezTo>
                  <a:pt x="269" y="1"/>
                  <a:pt x="224" y="15"/>
                  <a:pt x="195" y="45"/>
                </a:cubicBezTo>
                <a:cubicBezTo>
                  <a:pt x="135" y="179"/>
                  <a:pt x="75" y="239"/>
                  <a:pt x="75" y="358"/>
                </a:cubicBezTo>
                <a:cubicBezTo>
                  <a:pt x="75" y="418"/>
                  <a:pt x="1" y="492"/>
                  <a:pt x="1" y="611"/>
                </a:cubicBezTo>
                <a:cubicBezTo>
                  <a:pt x="75" y="790"/>
                  <a:pt x="75" y="924"/>
                  <a:pt x="195" y="1103"/>
                </a:cubicBezTo>
                <a:lnTo>
                  <a:pt x="254" y="1163"/>
                </a:lnTo>
                <a:cubicBezTo>
                  <a:pt x="272" y="1185"/>
                  <a:pt x="297" y="1194"/>
                  <a:pt x="324" y="1194"/>
                </a:cubicBezTo>
                <a:cubicBezTo>
                  <a:pt x="387" y="1194"/>
                  <a:pt x="466" y="1145"/>
                  <a:pt x="508" y="1103"/>
                </a:cubicBezTo>
                <a:cubicBezTo>
                  <a:pt x="627" y="924"/>
                  <a:pt x="627" y="731"/>
                  <a:pt x="627" y="611"/>
                </a:cubicBezTo>
                <a:lnTo>
                  <a:pt x="627" y="298"/>
                </a:lnTo>
                <a:cubicBezTo>
                  <a:pt x="567" y="239"/>
                  <a:pt x="567" y="179"/>
                  <a:pt x="448" y="45"/>
                </a:cubicBezTo>
                <a:cubicBezTo>
                  <a:pt x="411" y="15"/>
                  <a:pt x="362" y="1"/>
                  <a:pt x="31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4" name="Google Shape;654;p4"/>
          <p:cNvSpPr/>
          <p:nvPr/>
        </p:nvSpPr>
        <p:spPr>
          <a:xfrm>
            <a:off x="5390708" y="808366"/>
            <a:ext cx="19559" cy="3135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7" y="1"/>
                </a:moveTo>
                <a:cubicBezTo>
                  <a:pt x="313" y="1"/>
                  <a:pt x="254" y="19"/>
                  <a:pt x="194" y="57"/>
                </a:cubicBezTo>
                <a:cubicBezTo>
                  <a:pt x="134" y="116"/>
                  <a:pt x="60" y="176"/>
                  <a:pt x="60" y="235"/>
                </a:cubicBezTo>
                <a:cubicBezTo>
                  <a:pt x="0" y="295"/>
                  <a:pt x="0" y="429"/>
                  <a:pt x="0" y="489"/>
                </a:cubicBezTo>
                <a:cubicBezTo>
                  <a:pt x="0" y="608"/>
                  <a:pt x="0" y="802"/>
                  <a:pt x="134" y="921"/>
                </a:cubicBezTo>
                <a:lnTo>
                  <a:pt x="194" y="980"/>
                </a:lnTo>
                <a:cubicBezTo>
                  <a:pt x="212" y="998"/>
                  <a:pt x="234" y="1005"/>
                  <a:pt x="259" y="1005"/>
                </a:cubicBezTo>
                <a:cubicBezTo>
                  <a:pt x="318" y="1005"/>
                  <a:pt x="390" y="963"/>
                  <a:pt x="432" y="921"/>
                </a:cubicBezTo>
                <a:cubicBezTo>
                  <a:pt x="567" y="802"/>
                  <a:pt x="567" y="667"/>
                  <a:pt x="626" y="489"/>
                </a:cubicBezTo>
                <a:cubicBezTo>
                  <a:pt x="626" y="429"/>
                  <a:pt x="626" y="355"/>
                  <a:pt x="567" y="295"/>
                </a:cubicBezTo>
                <a:cubicBezTo>
                  <a:pt x="567" y="235"/>
                  <a:pt x="567" y="176"/>
                  <a:pt x="507" y="116"/>
                </a:cubicBezTo>
                <a:lnTo>
                  <a:pt x="507" y="57"/>
                </a:lnTo>
                <a:cubicBezTo>
                  <a:pt x="470" y="19"/>
                  <a:pt x="421" y="1"/>
                  <a:pt x="367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5" name="Google Shape;655;p4"/>
          <p:cNvSpPr/>
          <p:nvPr/>
        </p:nvSpPr>
        <p:spPr>
          <a:xfrm>
            <a:off x="5443210" y="754960"/>
            <a:ext cx="17251" cy="48071"/>
          </a:xfrm>
          <a:custGeom>
            <a:avLst/>
            <a:gdLst/>
            <a:ahLst/>
            <a:cxnLst/>
            <a:rect l="l" t="t" r="r" b="b"/>
            <a:pathLst>
              <a:path w="553" h="1541" extrusionOk="0">
                <a:moveTo>
                  <a:pt x="273" y="1"/>
                </a:moveTo>
                <a:cubicBezTo>
                  <a:pt x="204" y="1"/>
                  <a:pt x="162" y="43"/>
                  <a:pt x="120" y="85"/>
                </a:cubicBezTo>
                <a:cubicBezTo>
                  <a:pt x="60" y="204"/>
                  <a:pt x="1" y="338"/>
                  <a:pt x="1" y="398"/>
                </a:cubicBezTo>
                <a:lnTo>
                  <a:pt x="1" y="771"/>
                </a:lnTo>
                <a:cubicBezTo>
                  <a:pt x="1" y="1024"/>
                  <a:pt x="1" y="1203"/>
                  <a:pt x="120" y="1456"/>
                </a:cubicBezTo>
                <a:lnTo>
                  <a:pt x="180" y="1515"/>
                </a:lnTo>
                <a:cubicBezTo>
                  <a:pt x="197" y="1533"/>
                  <a:pt x="221" y="1540"/>
                  <a:pt x="247" y="1540"/>
                </a:cubicBezTo>
                <a:cubicBezTo>
                  <a:pt x="311" y="1540"/>
                  <a:pt x="391" y="1498"/>
                  <a:pt x="433" y="1456"/>
                </a:cubicBezTo>
                <a:cubicBezTo>
                  <a:pt x="552" y="1203"/>
                  <a:pt x="552" y="1024"/>
                  <a:pt x="552" y="771"/>
                </a:cubicBezTo>
                <a:lnTo>
                  <a:pt x="552" y="398"/>
                </a:lnTo>
                <a:cubicBezTo>
                  <a:pt x="492" y="338"/>
                  <a:pt x="492" y="204"/>
                  <a:pt x="433" y="85"/>
                </a:cubicBezTo>
                <a:cubicBezTo>
                  <a:pt x="373" y="85"/>
                  <a:pt x="373" y="26"/>
                  <a:pt x="373" y="26"/>
                </a:cubicBezTo>
                <a:cubicBezTo>
                  <a:pt x="334" y="8"/>
                  <a:pt x="301" y="1"/>
                  <a:pt x="2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6" name="Google Shape;656;p4"/>
          <p:cNvSpPr/>
          <p:nvPr/>
        </p:nvSpPr>
        <p:spPr>
          <a:xfrm>
            <a:off x="5489690" y="695034"/>
            <a:ext cx="19091" cy="40772"/>
          </a:xfrm>
          <a:custGeom>
            <a:avLst/>
            <a:gdLst/>
            <a:ahLst/>
            <a:cxnLst/>
            <a:rect l="l" t="t" r="r" b="b"/>
            <a:pathLst>
              <a:path w="612" h="1307" extrusionOk="0">
                <a:moveTo>
                  <a:pt x="365" y="0"/>
                </a:moveTo>
                <a:cubicBezTo>
                  <a:pt x="301" y="0"/>
                  <a:pt x="221" y="42"/>
                  <a:pt x="179" y="84"/>
                </a:cubicBezTo>
                <a:cubicBezTo>
                  <a:pt x="120" y="204"/>
                  <a:pt x="120" y="263"/>
                  <a:pt x="60" y="338"/>
                </a:cubicBezTo>
                <a:lnTo>
                  <a:pt x="60" y="636"/>
                </a:lnTo>
                <a:cubicBezTo>
                  <a:pt x="1" y="829"/>
                  <a:pt x="60" y="949"/>
                  <a:pt x="120" y="1202"/>
                </a:cubicBezTo>
                <a:lnTo>
                  <a:pt x="179" y="1261"/>
                </a:lnTo>
                <a:cubicBezTo>
                  <a:pt x="209" y="1291"/>
                  <a:pt x="243" y="1306"/>
                  <a:pt x="276" y="1306"/>
                </a:cubicBezTo>
                <a:cubicBezTo>
                  <a:pt x="310" y="1306"/>
                  <a:pt x="343" y="1291"/>
                  <a:pt x="373" y="1261"/>
                </a:cubicBezTo>
                <a:cubicBezTo>
                  <a:pt x="552" y="1083"/>
                  <a:pt x="611" y="889"/>
                  <a:pt x="611" y="710"/>
                </a:cubicBezTo>
                <a:lnTo>
                  <a:pt x="611" y="397"/>
                </a:lnTo>
                <a:cubicBezTo>
                  <a:pt x="611" y="263"/>
                  <a:pt x="552" y="204"/>
                  <a:pt x="492" y="84"/>
                </a:cubicBezTo>
                <a:lnTo>
                  <a:pt x="433" y="25"/>
                </a:lnTo>
                <a:cubicBezTo>
                  <a:pt x="415" y="7"/>
                  <a:pt x="391" y="0"/>
                  <a:pt x="36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7" name="Google Shape;657;p4"/>
          <p:cNvSpPr/>
          <p:nvPr/>
        </p:nvSpPr>
        <p:spPr>
          <a:xfrm>
            <a:off x="5563123" y="677409"/>
            <a:ext cx="19559" cy="40553"/>
          </a:xfrm>
          <a:custGeom>
            <a:avLst/>
            <a:gdLst/>
            <a:ahLst/>
            <a:cxnLst/>
            <a:rect l="l" t="t" r="r" b="b"/>
            <a:pathLst>
              <a:path w="627" h="1300" extrusionOk="0">
                <a:moveTo>
                  <a:pt x="228" y="1"/>
                </a:moveTo>
                <a:cubicBezTo>
                  <a:pt x="156" y="1"/>
                  <a:pt x="104" y="59"/>
                  <a:pt x="60" y="158"/>
                </a:cubicBezTo>
                <a:cubicBezTo>
                  <a:pt x="0" y="217"/>
                  <a:pt x="0" y="337"/>
                  <a:pt x="0" y="396"/>
                </a:cubicBezTo>
                <a:lnTo>
                  <a:pt x="0" y="649"/>
                </a:lnTo>
                <a:cubicBezTo>
                  <a:pt x="0" y="828"/>
                  <a:pt x="60" y="1022"/>
                  <a:pt x="194" y="1201"/>
                </a:cubicBezTo>
                <a:lnTo>
                  <a:pt x="194" y="1275"/>
                </a:lnTo>
                <a:cubicBezTo>
                  <a:pt x="228" y="1292"/>
                  <a:pt x="257" y="1299"/>
                  <a:pt x="283" y="1299"/>
                </a:cubicBezTo>
                <a:cubicBezTo>
                  <a:pt x="347" y="1299"/>
                  <a:pt x="390" y="1254"/>
                  <a:pt x="432" y="1201"/>
                </a:cubicBezTo>
                <a:cubicBezTo>
                  <a:pt x="567" y="1022"/>
                  <a:pt x="626" y="828"/>
                  <a:pt x="626" y="649"/>
                </a:cubicBezTo>
                <a:cubicBezTo>
                  <a:pt x="567" y="530"/>
                  <a:pt x="567" y="396"/>
                  <a:pt x="492" y="337"/>
                </a:cubicBezTo>
                <a:cubicBezTo>
                  <a:pt x="492" y="217"/>
                  <a:pt x="432" y="158"/>
                  <a:pt x="313" y="24"/>
                </a:cubicBezTo>
                <a:cubicBezTo>
                  <a:pt x="282" y="8"/>
                  <a:pt x="254" y="1"/>
                  <a:pt x="22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8" name="Google Shape;658;p4"/>
          <p:cNvSpPr/>
          <p:nvPr/>
        </p:nvSpPr>
        <p:spPr>
          <a:xfrm>
            <a:off x="5511059" y="775736"/>
            <a:ext cx="19091" cy="38900"/>
          </a:xfrm>
          <a:custGeom>
            <a:avLst/>
            <a:gdLst/>
            <a:ahLst/>
            <a:cxnLst/>
            <a:rect l="l" t="t" r="r" b="b"/>
            <a:pathLst>
              <a:path w="612" h="1247" extrusionOk="0">
                <a:moveTo>
                  <a:pt x="366" y="0"/>
                </a:moveTo>
                <a:cubicBezTo>
                  <a:pt x="317" y="0"/>
                  <a:pt x="269" y="15"/>
                  <a:pt x="239" y="45"/>
                </a:cubicBezTo>
                <a:cubicBezTo>
                  <a:pt x="180" y="105"/>
                  <a:pt x="120" y="224"/>
                  <a:pt x="60" y="283"/>
                </a:cubicBezTo>
                <a:cubicBezTo>
                  <a:pt x="60" y="417"/>
                  <a:pt x="1" y="477"/>
                  <a:pt x="1" y="596"/>
                </a:cubicBezTo>
                <a:cubicBezTo>
                  <a:pt x="1" y="790"/>
                  <a:pt x="60" y="1028"/>
                  <a:pt x="180" y="1222"/>
                </a:cubicBezTo>
                <a:lnTo>
                  <a:pt x="239" y="1222"/>
                </a:lnTo>
                <a:cubicBezTo>
                  <a:pt x="257" y="1239"/>
                  <a:pt x="281" y="1247"/>
                  <a:pt x="307" y="1247"/>
                </a:cubicBezTo>
                <a:cubicBezTo>
                  <a:pt x="371" y="1247"/>
                  <a:pt x="450" y="1204"/>
                  <a:pt x="492" y="1162"/>
                </a:cubicBezTo>
                <a:cubicBezTo>
                  <a:pt x="552" y="969"/>
                  <a:pt x="612" y="790"/>
                  <a:pt x="612" y="656"/>
                </a:cubicBezTo>
                <a:lnTo>
                  <a:pt x="612" y="417"/>
                </a:lnTo>
                <a:cubicBezTo>
                  <a:pt x="612" y="283"/>
                  <a:pt x="552" y="224"/>
                  <a:pt x="552" y="105"/>
                </a:cubicBezTo>
                <a:lnTo>
                  <a:pt x="492" y="45"/>
                </a:lnTo>
                <a:cubicBezTo>
                  <a:pt x="463" y="15"/>
                  <a:pt x="414" y="0"/>
                  <a:pt x="36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9" name="Google Shape;659;p4"/>
          <p:cNvSpPr/>
          <p:nvPr/>
        </p:nvSpPr>
        <p:spPr>
          <a:xfrm>
            <a:off x="5446953" y="859089"/>
            <a:ext cx="19528" cy="24020"/>
          </a:xfrm>
          <a:custGeom>
            <a:avLst/>
            <a:gdLst/>
            <a:ahLst/>
            <a:cxnLst/>
            <a:rect l="l" t="t" r="r" b="b"/>
            <a:pathLst>
              <a:path w="626" h="770" extrusionOk="0">
                <a:moveTo>
                  <a:pt x="350" y="0"/>
                </a:moveTo>
                <a:cubicBezTo>
                  <a:pt x="313" y="0"/>
                  <a:pt x="278" y="15"/>
                  <a:pt x="253" y="40"/>
                </a:cubicBezTo>
                <a:cubicBezTo>
                  <a:pt x="119" y="99"/>
                  <a:pt x="119" y="99"/>
                  <a:pt x="60" y="159"/>
                </a:cubicBezTo>
                <a:cubicBezTo>
                  <a:pt x="0" y="218"/>
                  <a:pt x="0" y="293"/>
                  <a:pt x="0" y="352"/>
                </a:cubicBezTo>
                <a:cubicBezTo>
                  <a:pt x="0" y="531"/>
                  <a:pt x="60" y="665"/>
                  <a:pt x="194" y="725"/>
                </a:cubicBezTo>
                <a:cubicBezTo>
                  <a:pt x="223" y="755"/>
                  <a:pt x="268" y="770"/>
                  <a:pt x="313" y="770"/>
                </a:cubicBezTo>
                <a:cubicBezTo>
                  <a:pt x="358" y="770"/>
                  <a:pt x="402" y="755"/>
                  <a:pt x="432" y="725"/>
                </a:cubicBezTo>
                <a:lnTo>
                  <a:pt x="492" y="725"/>
                </a:lnTo>
                <a:cubicBezTo>
                  <a:pt x="566" y="591"/>
                  <a:pt x="626" y="531"/>
                  <a:pt x="626" y="412"/>
                </a:cubicBezTo>
                <a:lnTo>
                  <a:pt x="626" y="293"/>
                </a:lnTo>
                <a:cubicBezTo>
                  <a:pt x="566" y="218"/>
                  <a:pt x="566" y="159"/>
                  <a:pt x="492" y="99"/>
                </a:cubicBezTo>
                <a:cubicBezTo>
                  <a:pt x="457" y="29"/>
                  <a:pt x="401" y="0"/>
                  <a:pt x="35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0" name="Google Shape;660;p4"/>
          <p:cNvSpPr/>
          <p:nvPr/>
        </p:nvSpPr>
        <p:spPr>
          <a:xfrm>
            <a:off x="5336803" y="843242"/>
            <a:ext cx="19091" cy="20183"/>
          </a:xfrm>
          <a:custGeom>
            <a:avLst/>
            <a:gdLst/>
            <a:ahLst/>
            <a:cxnLst/>
            <a:rect l="l" t="t" r="r" b="b"/>
            <a:pathLst>
              <a:path w="612" h="647" extrusionOk="0">
                <a:moveTo>
                  <a:pt x="298" y="0"/>
                </a:moveTo>
                <a:cubicBezTo>
                  <a:pt x="242" y="0"/>
                  <a:pt x="179" y="19"/>
                  <a:pt x="119" y="56"/>
                </a:cubicBezTo>
                <a:cubicBezTo>
                  <a:pt x="60" y="116"/>
                  <a:pt x="60" y="116"/>
                  <a:pt x="60" y="175"/>
                </a:cubicBezTo>
                <a:cubicBezTo>
                  <a:pt x="0" y="235"/>
                  <a:pt x="0" y="294"/>
                  <a:pt x="0" y="354"/>
                </a:cubicBezTo>
                <a:cubicBezTo>
                  <a:pt x="0" y="428"/>
                  <a:pt x="60" y="488"/>
                  <a:pt x="179" y="607"/>
                </a:cubicBezTo>
                <a:cubicBezTo>
                  <a:pt x="228" y="632"/>
                  <a:pt x="270" y="646"/>
                  <a:pt x="311" y="646"/>
                </a:cubicBezTo>
                <a:cubicBezTo>
                  <a:pt x="368" y="646"/>
                  <a:pt x="422" y="617"/>
                  <a:pt x="492" y="548"/>
                </a:cubicBezTo>
                <a:cubicBezTo>
                  <a:pt x="611" y="488"/>
                  <a:pt x="611" y="354"/>
                  <a:pt x="611" y="294"/>
                </a:cubicBezTo>
                <a:cubicBezTo>
                  <a:pt x="611" y="235"/>
                  <a:pt x="611" y="175"/>
                  <a:pt x="552" y="175"/>
                </a:cubicBezTo>
                <a:cubicBezTo>
                  <a:pt x="552" y="116"/>
                  <a:pt x="492" y="56"/>
                  <a:pt x="432" y="56"/>
                </a:cubicBezTo>
                <a:cubicBezTo>
                  <a:pt x="403" y="19"/>
                  <a:pt x="354" y="0"/>
                  <a:pt x="298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1" name="Google Shape;661;p4"/>
          <p:cNvSpPr/>
          <p:nvPr/>
        </p:nvSpPr>
        <p:spPr>
          <a:xfrm>
            <a:off x="5999501" y="698746"/>
            <a:ext cx="19528" cy="33160"/>
          </a:xfrm>
          <a:custGeom>
            <a:avLst/>
            <a:gdLst/>
            <a:ahLst/>
            <a:cxnLst/>
            <a:rect l="l" t="t" r="r" b="b"/>
            <a:pathLst>
              <a:path w="626" h="1063" extrusionOk="0">
                <a:moveTo>
                  <a:pt x="378" y="0"/>
                </a:moveTo>
                <a:cubicBezTo>
                  <a:pt x="353" y="0"/>
                  <a:pt x="330" y="8"/>
                  <a:pt x="313" y="25"/>
                </a:cubicBezTo>
                <a:cubicBezTo>
                  <a:pt x="194" y="85"/>
                  <a:pt x="194" y="144"/>
                  <a:pt x="119" y="219"/>
                </a:cubicBezTo>
                <a:cubicBezTo>
                  <a:pt x="60" y="338"/>
                  <a:pt x="60" y="397"/>
                  <a:pt x="60" y="457"/>
                </a:cubicBezTo>
                <a:cubicBezTo>
                  <a:pt x="0" y="651"/>
                  <a:pt x="60" y="830"/>
                  <a:pt x="194" y="1023"/>
                </a:cubicBezTo>
                <a:cubicBezTo>
                  <a:pt x="218" y="1048"/>
                  <a:pt x="253" y="1062"/>
                  <a:pt x="290" y="1062"/>
                </a:cubicBezTo>
                <a:cubicBezTo>
                  <a:pt x="342" y="1062"/>
                  <a:pt x="397" y="1033"/>
                  <a:pt x="432" y="964"/>
                </a:cubicBezTo>
                <a:cubicBezTo>
                  <a:pt x="566" y="830"/>
                  <a:pt x="626" y="710"/>
                  <a:pt x="626" y="591"/>
                </a:cubicBezTo>
                <a:lnTo>
                  <a:pt x="626" y="397"/>
                </a:lnTo>
                <a:cubicBezTo>
                  <a:pt x="626" y="278"/>
                  <a:pt x="626" y="219"/>
                  <a:pt x="566" y="144"/>
                </a:cubicBezTo>
                <a:lnTo>
                  <a:pt x="566" y="85"/>
                </a:lnTo>
                <a:cubicBezTo>
                  <a:pt x="513" y="42"/>
                  <a:pt x="438" y="0"/>
                  <a:pt x="378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2" name="Google Shape;662;p4"/>
          <p:cNvSpPr/>
          <p:nvPr/>
        </p:nvSpPr>
        <p:spPr>
          <a:xfrm>
            <a:off x="6040366" y="746444"/>
            <a:ext cx="19091" cy="37496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8" y="1"/>
                  <a:pt x="269" y="16"/>
                  <a:pt x="239" y="45"/>
                </a:cubicBezTo>
                <a:cubicBezTo>
                  <a:pt x="180" y="105"/>
                  <a:pt x="120" y="239"/>
                  <a:pt x="61" y="299"/>
                </a:cubicBezTo>
                <a:cubicBezTo>
                  <a:pt x="61" y="358"/>
                  <a:pt x="1" y="477"/>
                  <a:pt x="1" y="552"/>
                </a:cubicBezTo>
                <a:cubicBezTo>
                  <a:pt x="1" y="790"/>
                  <a:pt x="61" y="984"/>
                  <a:pt x="180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37" y="1202"/>
                </a:cubicBezTo>
                <a:cubicBezTo>
                  <a:pt x="387" y="1202"/>
                  <a:pt x="433" y="1173"/>
                  <a:pt x="433" y="1103"/>
                </a:cubicBezTo>
                <a:lnTo>
                  <a:pt x="493" y="1103"/>
                </a:lnTo>
                <a:cubicBezTo>
                  <a:pt x="552" y="924"/>
                  <a:pt x="612" y="790"/>
                  <a:pt x="612" y="611"/>
                </a:cubicBezTo>
                <a:lnTo>
                  <a:pt x="612" y="358"/>
                </a:lnTo>
                <a:cubicBezTo>
                  <a:pt x="612" y="299"/>
                  <a:pt x="552" y="179"/>
                  <a:pt x="552" y="105"/>
                </a:cubicBezTo>
                <a:lnTo>
                  <a:pt x="493" y="45"/>
                </a:lnTo>
                <a:cubicBezTo>
                  <a:pt x="463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3" name="Google Shape;663;p4"/>
          <p:cNvSpPr/>
          <p:nvPr/>
        </p:nvSpPr>
        <p:spPr>
          <a:xfrm>
            <a:off x="6094302" y="701835"/>
            <a:ext cx="17688" cy="37247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3" y="1"/>
                </a:moveTo>
                <a:cubicBezTo>
                  <a:pt x="209" y="1"/>
                  <a:pt x="164" y="15"/>
                  <a:pt x="134" y="45"/>
                </a:cubicBezTo>
                <a:cubicBezTo>
                  <a:pt x="60" y="179"/>
                  <a:pt x="0" y="239"/>
                  <a:pt x="0" y="358"/>
                </a:cubicBezTo>
                <a:lnTo>
                  <a:pt x="0" y="611"/>
                </a:lnTo>
                <a:cubicBezTo>
                  <a:pt x="0" y="790"/>
                  <a:pt x="0" y="924"/>
                  <a:pt x="134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0" y="1194"/>
                </a:cubicBezTo>
                <a:cubicBezTo>
                  <a:pt x="319" y="1194"/>
                  <a:pt x="390" y="1145"/>
                  <a:pt x="432" y="1103"/>
                </a:cubicBezTo>
                <a:cubicBezTo>
                  <a:pt x="566" y="924"/>
                  <a:pt x="566" y="731"/>
                  <a:pt x="566" y="611"/>
                </a:cubicBezTo>
                <a:lnTo>
                  <a:pt x="566" y="298"/>
                </a:lnTo>
                <a:cubicBezTo>
                  <a:pt x="507" y="239"/>
                  <a:pt x="507" y="179"/>
                  <a:pt x="432" y="45"/>
                </a:cubicBezTo>
                <a:lnTo>
                  <a:pt x="373" y="45"/>
                </a:lnTo>
                <a:cubicBezTo>
                  <a:pt x="343" y="15"/>
                  <a:pt x="298" y="1"/>
                  <a:pt x="25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4" name="Google Shape;664;p4"/>
          <p:cNvSpPr/>
          <p:nvPr/>
        </p:nvSpPr>
        <p:spPr>
          <a:xfrm>
            <a:off x="6090559" y="808366"/>
            <a:ext cx="19559" cy="3135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4" y="1"/>
                </a:moveTo>
                <a:cubicBezTo>
                  <a:pt x="310" y="1"/>
                  <a:pt x="247" y="19"/>
                  <a:pt x="180" y="57"/>
                </a:cubicBezTo>
                <a:cubicBezTo>
                  <a:pt x="120" y="116"/>
                  <a:pt x="61" y="176"/>
                  <a:pt x="61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80" y="921"/>
                </a:cubicBezTo>
                <a:lnTo>
                  <a:pt x="180" y="980"/>
                </a:lnTo>
                <a:cubicBezTo>
                  <a:pt x="202" y="998"/>
                  <a:pt x="227" y="1005"/>
                  <a:pt x="254" y="1005"/>
                </a:cubicBezTo>
                <a:cubicBezTo>
                  <a:pt x="319" y="1005"/>
                  <a:pt x="391" y="963"/>
                  <a:pt x="433" y="921"/>
                </a:cubicBezTo>
                <a:cubicBezTo>
                  <a:pt x="552" y="802"/>
                  <a:pt x="552" y="667"/>
                  <a:pt x="627" y="489"/>
                </a:cubicBezTo>
                <a:cubicBezTo>
                  <a:pt x="627" y="429"/>
                  <a:pt x="627" y="355"/>
                  <a:pt x="552" y="295"/>
                </a:cubicBezTo>
                <a:cubicBezTo>
                  <a:pt x="552" y="235"/>
                  <a:pt x="552" y="176"/>
                  <a:pt x="493" y="116"/>
                </a:cubicBezTo>
                <a:lnTo>
                  <a:pt x="493" y="57"/>
                </a:lnTo>
                <a:cubicBezTo>
                  <a:pt x="463" y="19"/>
                  <a:pt x="418" y="1"/>
                  <a:pt x="36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5" name="Google Shape;665;p4"/>
          <p:cNvSpPr/>
          <p:nvPr/>
        </p:nvSpPr>
        <p:spPr>
          <a:xfrm>
            <a:off x="6142623" y="754960"/>
            <a:ext cx="17688" cy="48071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282" y="1"/>
                </a:moveTo>
                <a:cubicBezTo>
                  <a:pt x="219" y="1"/>
                  <a:pt x="177" y="43"/>
                  <a:pt x="135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5" y="1456"/>
                </a:cubicBezTo>
                <a:lnTo>
                  <a:pt x="194" y="1515"/>
                </a:lnTo>
                <a:cubicBezTo>
                  <a:pt x="229" y="1533"/>
                  <a:pt x="259" y="1540"/>
                  <a:pt x="285" y="1540"/>
                </a:cubicBezTo>
                <a:cubicBezTo>
                  <a:pt x="349" y="1540"/>
                  <a:pt x="395" y="1498"/>
                  <a:pt x="447" y="1456"/>
                </a:cubicBezTo>
                <a:cubicBezTo>
                  <a:pt x="567" y="1203"/>
                  <a:pt x="567" y="1024"/>
                  <a:pt x="567" y="771"/>
                </a:cubicBezTo>
                <a:lnTo>
                  <a:pt x="567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38" y="8"/>
                  <a:pt x="308" y="1"/>
                  <a:pt x="28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6" name="Google Shape;666;p4"/>
          <p:cNvSpPr/>
          <p:nvPr/>
        </p:nvSpPr>
        <p:spPr>
          <a:xfrm>
            <a:off x="6189104" y="695034"/>
            <a:ext cx="19528" cy="40772"/>
          </a:xfrm>
          <a:custGeom>
            <a:avLst/>
            <a:gdLst/>
            <a:ahLst/>
            <a:cxnLst/>
            <a:rect l="l" t="t" r="r" b="b"/>
            <a:pathLst>
              <a:path w="626" h="1307" extrusionOk="0">
                <a:moveTo>
                  <a:pt x="373" y="0"/>
                </a:moveTo>
                <a:cubicBezTo>
                  <a:pt x="308" y="0"/>
                  <a:pt x="236" y="42"/>
                  <a:pt x="194" y="84"/>
                </a:cubicBezTo>
                <a:cubicBezTo>
                  <a:pt x="134" y="204"/>
                  <a:pt x="134" y="263"/>
                  <a:pt x="75" y="338"/>
                </a:cubicBezTo>
                <a:lnTo>
                  <a:pt x="75" y="636"/>
                </a:lnTo>
                <a:cubicBezTo>
                  <a:pt x="0" y="829"/>
                  <a:pt x="75" y="949"/>
                  <a:pt x="134" y="1202"/>
                </a:cubicBezTo>
                <a:lnTo>
                  <a:pt x="194" y="1261"/>
                </a:lnTo>
                <a:cubicBezTo>
                  <a:pt x="224" y="1291"/>
                  <a:pt x="253" y="1306"/>
                  <a:pt x="293" y="1306"/>
                </a:cubicBezTo>
                <a:cubicBezTo>
                  <a:pt x="332" y="1306"/>
                  <a:pt x="380" y="1291"/>
                  <a:pt x="447" y="1261"/>
                </a:cubicBezTo>
                <a:cubicBezTo>
                  <a:pt x="566" y="1083"/>
                  <a:pt x="626" y="889"/>
                  <a:pt x="626" y="710"/>
                </a:cubicBezTo>
                <a:lnTo>
                  <a:pt x="626" y="397"/>
                </a:lnTo>
                <a:cubicBezTo>
                  <a:pt x="626" y="263"/>
                  <a:pt x="566" y="204"/>
                  <a:pt x="507" y="84"/>
                </a:cubicBezTo>
                <a:lnTo>
                  <a:pt x="447" y="25"/>
                </a:lnTo>
                <a:cubicBezTo>
                  <a:pt x="425" y="7"/>
                  <a:pt x="400" y="0"/>
                  <a:pt x="37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7" name="Google Shape;667;p4"/>
          <p:cNvSpPr/>
          <p:nvPr/>
        </p:nvSpPr>
        <p:spPr>
          <a:xfrm>
            <a:off x="6186774" y="677409"/>
            <a:ext cx="19091" cy="40553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1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61" y="1022"/>
                  <a:pt x="180" y="1201"/>
                </a:cubicBezTo>
                <a:lnTo>
                  <a:pt x="239" y="1275"/>
                </a:lnTo>
                <a:cubicBezTo>
                  <a:pt x="261" y="1292"/>
                  <a:pt x="281" y="1299"/>
                  <a:pt x="300" y="1299"/>
                </a:cubicBezTo>
                <a:cubicBezTo>
                  <a:pt x="348" y="1299"/>
                  <a:pt x="390" y="1254"/>
                  <a:pt x="433" y="1201"/>
                </a:cubicBezTo>
                <a:cubicBezTo>
                  <a:pt x="552" y="1022"/>
                  <a:pt x="612" y="828"/>
                  <a:pt x="612" y="649"/>
                </a:cubicBezTo>
                <a:cubicBezTo>
                  <a:pt x="552" y="530"/>
                  <a:pt x="552" y="396"/>
                  <a:pt x="493" y="337"/>
                </a:cubicBezTo>
                <a:cubicBezTo>
                  <a:pt x="493" y="217"/>
                  <a:pt x="433" y="158"/>
                  <a:pt x="314" y="24"/>
                </a:cubicBezTo>
                <a:cubicBezTo>
                  <a:pt x="279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8" name="Google Shape;668;p4"/>
          <p:cNvSpPr/>
          <p:nvPr/>
        </p:nvSpPr>
        <p:spPr>
          <a:xfrm>
            <a:off x="6210472" y="775736"/>
            <a:ext cx="19559" cy="38900"/>
          </a:xfrm>
          <a:custGeom>
            <a:avLst/>
            <a:gdLst/>
            <a:ahLst/>
            <a:cxnLst/>
            <a:rect l="l" t="t" r="r" b="b"/>
            <a:pathLst>
              <a:path w="627" h="1247" extrusionOk="0">
                <a:moveTo>
                  <a:pt x="375" y="0"/>
                </a:moveTo>
                <a:cubicBezTo>
                  <a:pt x="328" y="0"/>
                  <a:pt x="284" y="15"/>
                  <a:pt x="254" y="45"/>
                </a:cubicBezTo>
                <a:cubicBezTo>
                  <a:pt x="194" y="105"/>
                  <a:pt x="135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4" y="1222"/>
                </a:lnTo>
                <a:cubicBezTo>
                  <a:pt x="271" y="1239"/>
                  <a:pt x="294" y="1247"/>
                  <a:pt x="319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7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567" y="224"/>
                  <a:pt x="567" y="105"/>
                </a:cubicBezTo>
                <a:lnTo>
                  <a:pt x="507" y="45"/>
                </a:lnTo>
                <a:cubicBezTo>
                  <a:pt x="470" y="15"/>
                  <a:pt x="421" y="0"/>
                  <a:pt x="37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9" name="Google Shape;669;p4"/>
          <p:cNvSpPr/>
          <p:nvPr/>
        </p:nvSpPr>
        <p:spPr>
          <a:xfrm>
            <a:off x="6146803" y="859089"/>
            <a:ext cx="19091" cy="24020"/>
          </a:xfrm>
          <a:custGeom>
            <a:avLst/>
            <a:gdLst/>
            <a:ahLst/>
            <a:cxnLst/>
            <a:rect l="l" t="t" r="r" b="b"/>
            <a:pathLst>
              <a:path w="612" h="770" extrusionOk="0">
                <a:moveTo>
                  <a:pt x="347" y="0"/>
                </a:moveTo>
                <a:cubicBezTo>
                  <a:pt x="308" y="0"/>
                  <a:pt x="270" y="15"/>
                  <a:pt x="239" y="40"/>
                </a:cubicBezTo>
                <a:cubicBezTo>
                  <a:pt x="120" y="99"/>
                  <a:pt x="120" y="99"/>
                  <a:pt x="60" y="159"/>
                </a:cubicBezTo>
                <a:cubicBezTo>
                  <a:pt x="60" y="218"/>
                  <a:pt x="1" y="293"/>
                  <a:pt x="1" y="352"/>
                </a:cubicBezTo>
                <a:cubicBezTo>
                  <a:pt x="1" y="531"/>
                  <a:pt x="60" y="665"/>
                  <a:pt x="179" y="725"/>
                </a:cubicBezTo>
                <a:cubicBezTo>
                  <a:pt x="209" y="755"/>
                  <a:pt x="258" y="770"/>
                  <a:pt x="306" y="770"/>
                </a:cubicBezTo>
                <a:cubicBezTo>
                  <a:pt x="354" y="770"/>
                  <a:pt x="403" y="755"/>
                  <a:pt x="433" y="725"/>
                </a:cubicBezTo>
                <a:lnTo>
                  <a:pt x="492" y="725"/>
                </a:lnTo>
                <a:cubicBezTo>
                  <a:pt x="552" y="591"/>
                  <a:pt x="611" y="531"/>
                  <a:pt x="611" y="412"/>
                </a:cubicBezTo>
                <a:lnTo>
                  <a:pt x="611" y="293"/>
                </a:lnTo>
                <a:cubicBezTo>
                  <a:pt x="552" y="218"/>
                  <a:pt x="552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0" name="Google Shape;670;p4"/>
          <p:cNvSpPr/>
          <p:nvPr/>
        </p:nvSpPr>
        <p:spPr>
          <a:xfrm>
            <a:off x="6036186" y="843242"/>
            <a:ext cx="19559" cy="20183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06" y="0"/>
                </a:moveTo>
                <a:cubicBezTo>
                  <a:pt x="254" y="0"/>
                  <a:pt x="195" y="19"/>
                  <a:pt x="135" y="56"/>
                </a:cubicBezTo>
                <a:cubicBezTo>
                  <a:pt x="61" y="116"/>
                  <a:pt x="61" y="116"/>
                  <a:pt x="61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1" y="428"/>
                  <a:pt x="61" y="488"/>
                  <a:pt x="195" y="607"/>
                </a:cubicBezTo>
                <a:cubicBezTo>
                  <a:pt x="244" y="632"/>
                  <a:pt x="283" y="646"/>
                  <a:pt x="322" y="646"/>
                </a:cubicBezTo>
                <a:cubicBezTo>
                  <a:pt x="376" y="646"/>
                  <a:pt x="429" y="617"/>
                  <a:pt x="507" y="548"/>
                </a:cubicBezTo>
                <a:cubicBezTo>
                  <a:pt x="627" y="488"/>
                  <a:pt x="627" y="354"/>
                  <a:pt x="627" y="294"/>
                </a:cubicBezTo>
                <a:cubicBezTo>
                  <a:pt x="627" y="235"/>
                  <a:pt x="627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0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1" name="Google Shape;671;p4"/>
          <p:cNvSpPr/>
          <p:nvPr/>
        </p:nvSpPr>
        <p:spPr>
          <a:xfrm>
            <a:off x="6626863" y="698746"/>
            <a:ext cx="19559" cy="33160"/>
          </a:xfrm>
          <a:custGeom>
            <a:avLst/>
            <a:gdLst/>
            <a:ahLst/>
            <a:cxnLst/>
            <a:rect l="l" t="t" r="r" b="b"/>
            <a:pathLst>
              <a:path w="627" h="1063" extrusionOk="0">
                <a:moveTo>
                  <a:pt x="379" y="0"/>
                </a:moveTo>
                <a:cubicBezTo>
                  <a:pt x="354" y="0"/>
                  <a:pt x="331" y="8"/>
                  <a:pt x="314" y="25"/>
                </a:cubicBezTo>
                <a:cubicBezTo>
                  <a:pt x="254" y="85"/>
                  <a:pt x="194" y="144"/>
                  <a:pt x="120" y="219"/>
                </a:cubicBezTo>
                <a:cubicBezTo>
                  <a:pt x="60" y="338"/>
                  <a:pt x="60" y="397"/>
                  <a:pt x="60" y="457"/>
                </a:cubicBezTo>
                <a:cubicBezTo>
                  <a:pt x="1" y="651"/>
                  <a:pt x="60" y="830"/>
                  <a:pt x="194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2" y="1062"/>
                  <a:pt x="398" y="1033"/>
                  <a:pt x="433" y="964"/>
                </a:cubicBezTo>
                <a:cubicBezTo>
                  <a:pt x="567" y="830"/>
                  <a:pt x="626" y="710"/>
                  <a:pt x="626" y="591"/>
                </a:cubicBezTo>
                <a:lnTo>
                  <a:pt x="626" y="397"/>
                </a:lnTo>
                <a:cubicBezTo>
                  <a:pt x="626" y="278"/>
                  <a:pt x="626" y="219"/>
                  <a:pt x="567" y="144"/>
                </a:cubicBezTo>
                <a:lnTo>
                  <a:pt x="567" y="85"/>
                </a:lnTo>
                <a:cubicBezTo>
                  <a:pt x="514" y="42"/>
                  <a:pt x="439" y="0"/>
                  <a:pt x="379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2" name="Google Shape;672;p4"/>
          <p:cNvSpPr/>
          <p:nvPr/>
        </p:nvSpPr>
        <p:spPr>
          <a:xfrm>
            <a:off x="6667760" y="746444"/>
            <a:ext cx="19091" cy="37496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7" y="1"/>
                  <a:pt x="269" y="16"/>
                  <a:pt x="239" y="45"/>
                </a:cubicBezTo>
                <a:cubicBezTo>
                  <a:pt x="179" y="105"/>
                  <a:pt x="120" y="239"/>
                  <a:pt x="60" y="299"/>
                </a:cubicBezTo>
                <a:cubicBezTo>
                  <a:pt x="60" y="358"/>
                  <a:pt x="60" y="477"/>
                  <a:pt x="1" y="552"/>
                </a:cubicBezTo>
                <a:cubicBezTo>
                  <a:pt x="1" y="790"/>
                  <a:pt x="60" y="984"/>
                  <a:pt x="179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41" y="1202"/>
                </a:cubicBezTo>
                <a:cubicBezTo>
                  <a:pt x="397" y="1202"/>
                  <a:pt x="457" y="1173"/>
                  <a:pt x="492" y="1103"/>
                </a:cubicBezTo>
                <a:cubicBezTo>
                  <a:pt x="552" y="924"/>
                  <a:pt x="611" y="790"/>
                  <a:pt x="611" y="611"/>
                </a:cubicBezTo>
                <a:lnTo>
                  <a:pt x="611" y="358"/>
                </a:lnTo>
                <a:cubicBezTo>
                  <a:pt x="611" y="299"/>
                  <a:pt x="611" y="179"/>
                  <a:pt x="552" y="105"/>
                </a:cubicBezTo>
                <a:lnTo>
                  <a:pt x="492" y="45"/>
                </a:lnTo>
                <a:cubicBezTo>
                  <a:pt x="463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3" name="Google Shape;673;p4"/>
          <p:cNvSpPr/>
          <p:nvPr/>
        </p:nvSpPr>
        <p:spPr>
          <a:xfrm>
            <a:off x="6721665" y="701835"/>
            <a:ext cx="17688" cy="37247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4" y="1"/>
                </a:moveTo>
                <a:cubicBezTo>
                  <a:pt x="209" y="1"/>
                  <a:pt x="165" y="15"/>
                  <a:pt x="135" y="45"/>
                </a:cubicBezTo>
                <a:cubicBezTo>
                  <a:pt x="60" y="179"/>
                  <a:pt x="1" y="239"/>
                  <a:pt x="1" y="358"/>
                </a:cubicBezTo>
                <a:lnTo>
                  <a:pt x="1" y="611"/>
                </a:lnTo>
                <a:cubicBezTo>
                  <a:pt x="1" y="790"/>
                  <a:pt x="1" y="924"/>
                  <a:pt x="135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1" y="1194"/>
                </a:cubicBezTo>
                <a:cubicBezTo>
                  <a:pt x="320" y="1194"/>
                  <a:pt x="391" y="1145"/>
                  <a:pt x="433" y="1103"/>
                </a:cubicBezTo>
                <a:cubicBezTo>
                  <a:pt x="567" y="924"/>
                  <a:pt x="567" y="731"/>
                  <a:pt x="567" y="611"/>
                </a:cubicBezTo>
                <a:lnTo>
                  <a:pt x="567" y="298"/>
                </a:lnTo>
                <a:cubicBezTo>
                  <a:pt x="507" y="239"/>
                  <a:pt x="507" y="179"/>
                  <a:pt x="433" y="45"/>
                </a:cubicBezTo>
                <a:lnTo>
                  <a:pt x="373" y="45"/>
                </a:lnTo>
                <a:cubicBezTo>
                  <a:pt x="343" y="15"/>
                  <a:pt x="299" y="1"/>
                  <a:pt x="25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4" name="Google Shape;674;p4"/>
          <p:cNvSpPr/>
          <p:nvPr/>
        </p:nvSpPr>
        <p:spPr>
          <a:xfrm>
            <a:off x="6717953" y="808366"/>
            <a:ext cx="19559" cy="3135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4" y="1"/>
                </a:moveTo>
                <a:cubicBezTo>
                  <a:pt x="310" y="1"/>
                  <a:pt x="246" y="19"/>
                  <a:pt x="179" y="57"/>
                </a:cubicBezTo>
                <a:cubicBezTo>
                  <a:pt x="120" y="116"/>
                  <a:pt x="6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79" y="921"/>
                </a:cubicBezTo>
                <a:lnTo>
                  <a:pt x="179" y="980"/>
                </a:lnTo>
                <a:cubicBezTo>
                  <a:pt x="201" y="998"/>
                  <a:pt x="227" y="1005"/>
                  <a:pt x="254" y="1005"/>
                </a:cubicBezTo>
                <a:cubicBezTo>
                  <a:pt x="319" y="1005"/>
                  <a:pt x="391" y="963"/>
                  <a:pt x="433" y="921"/>
                </a:cubicBezTo>
                <a:cubicBezTo>
                  <a:pt x="552" y="802"/>
                  <a:pt x="552" y="667"/>
                  <a:pt x="626" y="489"/>
                </a:cubicBezTo>
                <a:cubicBezTo>
                  <a:pt x="626" y="429"/>
                  <a:pt x="626" y="355"/>
                  <a:pt x="552" y="295"/>
                </a:cubicBezTo>
                <a:cubicBezTo>
                  <a:pt x="552" y="235"/>
                  <a:pt x="552" y="176"/>
                  <a:pt x="492" y="116"/>
                </a:cubicBezTo>
                <a:lnTo>
                  <a:pt x="492" y="57"/>
                </a:lnTo>
                <a:cubicBezTo>
                  <a:pt x="462" y="19"/>
                  <a:pt x="418" y="1"/>
                  <a:pt x="36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5" name="Google Shape;675;p4"/>
          <p:cNvSpPr/>
          <p:nvPr/>
        </p:nvSpPr>
        <p:spPr>
          <a:xfrm>
            <a:off x="6770017" y="754960"/>
            <a:ext cx="17688" cy="48071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308" y="1"/>
                </a:moveTo>
                <a:cubicBezTo>
                  <a:pt x="248" y="1"/>
                  <a:pt x="176" y="43"/>
                  <a:pt x="134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4" y="1456"/>
                </a:cubicBezTo>
                <a:cubicBezTo>
                  <a:pt x="194" y="1456"/>
                  <a:pt x="194" y="1515"/>
                  <a:pt x="194" y="1515"/>
                </a:cubicBezTo>
                <a:cubicBezTo>
                  <a:pt x="229" y="1533"/>
                  <a:pt x="259" y="1540"/>
                  <a:pt x="285" y="1540"/>
                </a:cubicBezTo>
                <a:cubicBezTo>
                  <a:pt x="349" y="1540"/>
                  <a:pt x="394" y="1498"/>
                  <a:pt x="447" y="1456"/>
                </a:cubicBezTo>
                <a:cubicBezTo>
                  <a:pt x="566" y="1203"/>
                  <a:pt x="566" y="1024"/>
                  <a:pt x="566" y="771"/>
                </a:cubicBezTo>
                <a:lnTo>
                  <a:pt x="566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55" y="8"/>
                  <a:pt x="333" y="1"/>
                  <a:pt x="30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6" name="Google Shape;676;p4"/>
          <p:cNvSpPr/>
          <p:nvPr/>
        </p:nvSpPr>
        <p:spPr>
          <a:xfrm>
            <a:off x="6818806" y="695034"/>
            <a:ext cx="19091" cy="40772"/>
          </a:xfrm>
          <a:custGeom>
            <a:avLst/>
            <a:gdLst/>
            <a:ahLst/>
            <a:cxnLst/>
            <a:rect l="l" t="t" r="r" b="b"/>
            <a:pathLst>
              <a:path w="612" h="1307" extrusionOk="0">
                <a:moveTo>
                  <a:pt x="321" y="0"/>
                </a:moveTo>
                <a:cubicBezTo>
                  <a:pt x="239" y="0"/>
                  <a:pt x="179" y="42"/>
                  <a:pt x="179" y="84"/>
                </a:cubicBezTo>
                <a:cubicBezTo>
                  <a:pt x="120" y="204"/>
                  <a:pt x="60" y="263"/>
                  <a:pt x="60" y="338"/>
                </a:cubicBezTo>
                <a:cubicBezTo>
                  <a:pt x="0" y="457"/>
                  <a:pt x="0" y="516"/>
                  <a:pt x="0" y="636"/>
                </a:cubicBezTo>
                <a:cubicBezTo>
                  <a:pt x="0" y="829"/>
                  <a:pt x="0" y="949"/>
                  <a:pt x="60" y="1202"/>
                </a:cubicBezTo>
                <a:lnTo>
                  <a:pt x="120" y="1261"/>
                </a:lnTo>
                <a:cubicBezTo>
                  <a:pt x="149" y="1291"/>
                  <a:pt x="194" y="1306"/>
                  <a:pt x="241" y="1306"/>
                </a:cubicBezTo>
                <a:cubicBezTo>
                  <a:pt x="287" y="1306"/>
                  <a:pt x="336" y="1291"/>
                  <a:pt x="373" y="1261"/>
                </a:cubicBezTo>
                <a:cubicBezTo>
                  <a:pt x="492" y="1083"/>
                  <a:pt x="552" y="889"/>
                  <a:pt x="552" y="710"/>
                </a:cubicBezTo>
                <a:cubicBezTo>
                  <a:pt x="611" y="576"/>
                  <a:pt x="611" y="457"/>
                  <a:pt x="552" y="397"/>
                </a:cubicBezTo>
                <a:cubicBezTo>
                  <a:pt x="552" y="263"/>
                  <a:pt x="492" y="204"/>
                  <a:pt x="432" y="84"/>
                </a:cubicBezTo>
                <a:lnTo>
                  <a:pt x="432" y="25"/>
                </a:lnTo>
                <a:cubicBezTo>
                  <a:pt x="393" y="7"/>
                  <a:pt x="355" y="0"/>
                  <a:pt x="32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7" name="Google Shape;677;p4"/>
          <p:cNvSpPr/>
          <p:nvPr/>
        </p:nvSpPr>
        <p:spPr>
          <a:xfrm>
            <a:off x="6814167" y="677409"/>
            <a:ext cx="19091" cy="40553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0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60" y="1022"/>
                  <a:pt x="179" y="1201"/>
                </a:cubicBezTo>
                <a:lnTo>
                  <a:pt x="239" y="1275"/>
                </a:lnTo>
                <a:cubicBezTo>
                  <a:pt x="260" y="1292"/>
                  <a:pt x="285" y="1299"/>
                  <a:pt x="310" y="1299"/>
                </a:cubicBezTo>
                <a:cubicBezTo>
                  <a:pt x="372" y="1299"/>
                  <a:pt x="433" y="1254"/>
                  <a:pt x="433" y="1201"/>
                </a:cubicBezTo>
                <a:cubicBezTo>
                  <a:pt x="611" y="1022"/>
                  <a:pt x="611" y="828"/>
                  <a:pt x="611" y="649"/>
                </a:cubicBezTo>
                <a:cubicBezTo>
                  <a:pt x="611" y="530"/>
                  <a:pt x="552" y="396"/>
                  <a:pt x="552" y="337"/>
                </a:cubicBezTo>
                <a:cubicBezTo>
                  <a:pt x="492" y="217"/>
                  <a:pt x="433" y="158"/>
                  <a:pt x="373" y="24"/>
                </a:cubicBezTo>
                <a:lnTo>
                  <a:pt x="313" y="24"/>
                </a:lnTo>
                <a:cubicBezTo>
                  <a:pt x="278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8" name="Google Shape;678;p4"/>
          <p:cNvSpPr/>
          <p:nvPr/>
        </p:nvSpPr>
        <p:spPr>
          <a:xfrm>
            <a:off x="6837866" y="775736"/>
            <a:ext cx="19528" cy="38900"/>
          </a:xfrm>
          <a:custGeom>
            <a:avLst/>
            <a:gdLst/>
            <a:ahLst/>
            <a:cxnLst/>
            <a:rect l="l" t="t" r="r" b="b"/>
            <a:pathLst>
              <a:path w="626" h="1247" extrusionOk="0">
                <a:moveTo>
                  <a:pt x="374" y="0"/>
                </a:moveTo>
                <a:cubicBezTo>
                  <a:pt x="328" y="0"/>
                  <a:pt x="283" y="15"/>
                  <a:pt x="253" y="45"/>
                </a:cubicBezTo>
                <a:cubicBezTo>
                  <a:pt x="194" y="105"/>
                  <a:pt x="134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3" y="1222"/>
                </a:lnTo>
                <a:cubicBezTo>
                  <a:pt x="271" y="1239"/>
                  <a:pt x="293" y="1247"/>
                  <a:pt x="319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6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566" y="224"/>
                  <a:pt x="566" y="105"/>
                </a:cubicBezTo>
                <a:lnTo>
                  <a:pt x="507" y="45"/>
                </a:lnTo>
                <a:cubicBezTo>
                  <a:pt x="469" y="15"/>
                  <a:pt x="421" y="0"/>
                  <a:pt x="37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9" name="Google Shape;679;p4"/>
          <p:cNvSpPr/>
          <p:nvPr/>
        </p:nvSpPr>
        <p:spPr>
          <a:xfrm>
            <a:off x="6774197" y="859089"/>
            <a:ext cx="19091" cy="24020"/>
          </a:xfrm>
          <a:custGeom>
            <a:avLst/>
            <a:gdLst/>
            <a:ahLst/>
            <a:cxnLst/>
            <a:rect l="l" t="t" r="r" b="b"/>
            <a:pathLst>
              <a:path w="612" h="770" extrusionOk="0">
                <a:moveTo>
                  <a:pt x="347" y="0"/>
                </a:moveTo>
                <a:cubicBezTo>
                  <a:pt x="308" y="0"/>
                  <a:pt x="269" y="15"/>
                  <a:pt x="239" y="40"/>
                </a:cubicBezTo>
                <a:cubicBezTo>
                  <a:pt x="119" y="99"/>
                  <a:pt x="119" y="99"/>
                  <a:pt x="60" y="159"/>
                </a:cubicBezTo>
                <a:cubicBezTo>
                  <a:pt x="60" y="218"/>
                  <a:pt x="0" y="293"/>
                  <a:pt x="0" y="352"/>
                </a:cubicBezTo>
                <a:cubicBezTo>
                  <a:pt x="0" y="531"/>
                  <a:pt x="60" y="665"/>
                  <a:pt x="179" y="725"/>
                </a:cubicBezTo>
                <a:cubicBezTo>
                  <a:pt x="209" y="755"/>
                  <a:pt x="257" y="770"/>
                  <a:pt x="313" y="770"/>
                </a:cubicBezTo>
                <a:cubicBezTo>
                  <a:pt x="369" y="770"/>
                  <a:pt x="432" y="755"/>
                  <a:pt x="492" y="725"/>
                </a:cubicBezTo>
                <a:cubicBezTo>
                  <a:pt x="551" y="591"/>
                  <a:pt x="611" y="531"/>
                  <a:pt x="611" y="412"/>
                </a:cubicBezTo>
                <a:lnTo>
                  <a:pt x="611" y="293"/>
                </a:lnTo>
                <a:cubicBezTo>
                  <a:pt x="551" y="218"/>
                  <a:pt x="551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0" name="Google Shape;680;p4"/>
          <p:cNvSpPr/>
          <p:nvPr/>
        </p:nvSpPr>
        <p:spPr>
          <a:xfrm>
            <a:off x="6663580" y="843242"/>
            <a:ext cx="19559" cy="20183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13" y="0"/>
                </a:moveTo>
                <a:cubicBezTo>
                  <a:pt x="269" y="0"/>
                  <a:pt x="224" y="19"/>
                  <a:pt x="194" y="56"/>
                </a:cubicBezTo>
                <a:cubicBezTo>
                  <a:pt x="135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0" y="428"/>
                  <a:pt x="60" y="488"/>
                  <a:pt x="194" y="607"/>
                </a:cubicBezTo>
                <a:cubicBezTo>
                  <a:pt x="244" y="632"/>
                  <a:pt x="293" y="646"/>
                  <a:pt x="339" y="646"/>
                </a:cubicBezTo>
                <a:cubicBezTo>
                  <a:pt x="405" y="646"/>
                  <a:pt x="463" y="617"/>
                  <a:pt x="507" y="548"/>
                </a:cubicBezTo>
                <a:cubicBezTo>
                  <a:pt x="626" y="488"/>
                  <a:pt x="626" y="354"/>
                  <a:pt x="626" y="294"/>
                </a:cubicBezTo>
                <a:cubicBezTo>
                  <a:pt x="626" y="235"/>
                  <a:pt x="626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1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1" name="Google Shape;681;p4"/>
          <p:cNvSpPr/>
          <p:nvPr/>
        </p:nvSpPr>
        <p:spPr>
          <a:xfrm>
            <a:off x="7870015" y="698746"/>
            <a:ext cx="21400" cy="33160"/>
          </a:xfrm>
          <a:custGeom>
            <a:avLst/>
            <a:gdLst/>
            <a:ahLst/>
            <a:cxnLst/>
            <a:rect l="l" t="t" r="r" b="b"/>
            <a:pathLst>
              <a:path w="686" h="1063" extrusionOk="0">
                <a:moveTo>
                  <a:pt x="405" y="0"/>
                </a:moveTo>
                <a:cubicBezTo>
                  <a:pt x="378" y="0"/>
                  <a:pt x="348" y="8"/>
                  <a:pt x="314" y="25"/>
                </a:cubicBezTo>
                <a:cubicBezTo>
                  <a:pt x="254" y="85"/>
                  <a:pt x="194" y="144"/>
                  <a:pt x="120" y="219"/>
                </a:cubicBezTo>
                <a:cubicBezTo>
                  <a:pt x="60" y="338"/>
                  <a:pt x="60" y="397"/>
                  <a:pt x="60" y="457"/>
                </a:cubicBezTo>
                <a:cubicBezTo>
                  <a:pt x="1" y="651"/>
                  <a:pt x="60" y="830"/>
                  <a:pt x="194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2" y="1062"/>
                  <a:pt x="398" y="1033"/>
                  <a:pt x="433" y="964"/>
                </a:cubicBezTo>
                <a:cubicBezTo>
                  <a:pt x="567" y="830"/>
                  <a:pt x="626" y="710"/>
                  <a:pt x="626" y="591"/>
                </a:cubicBezTo>
                <a:cubicBezTo>
                  <a:pt x="626" y="517"/>
                  <a:pt x="686" y="457"/>
                  <a:pt x="626" y="397"/>
                </a:cubicBezTo>
                <a:cubicBezTo>
                  <a:pt x="626" y="278"/>
                  <a:pt x="626" y="219"/>
                  <a:pt x="567" y="144"/>
                </a:cubicBezTo>
                <a:lnTo>
                  <a:pt x="567" y="85"/>
                </a:lnTo>
                <a:cubicBezTo>
                  <a:pt x="514" y="42"/>
                  <a:pt x="469" y="0"/>
                  <a:pt x="40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2" name="Google Shape;682;p4"/>
          <p:cNvSpPr/>
          <p:nvPr/>
        </p:nvSpPr>
        <p:spPr>
          <a:xfrm>
            <a:off x="7910912" y="746444"/>
            <a:ext cx="19091" cy="37496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7" y="1"/>
                  <a:pt x="269" y="16"/>
                  <a:pt x="239" y="45"/>
                </a:cubicBezTo>
                <a:cubicBezTo>
                  <a:pt x="179" y="105"/>
                  <a:pt x="120" y="239"/>
                  <a:pt x="120" y="299"/>
                </a:cubicBezTo>
                <a:cubicBezTo>
                  <a:pt x="60" y="358"/>
                  <a:pt x="60" y="477"/>
                  <a:pt x="1" y="552"/>
                </a:cubicBezTo>
                <a:cubicBezTo>
                  <a:pt x="1" y="790"/>
                  <a:pt x="60" y="984"/>
                  <a:pt x="179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41" y="1202"/>
                </a:cubicBezTo>
                <a:cubicBezTo>
                  <a:pt x="397" y="1202"/>
                  <a:pt x="457" y="1173"/>
                  <a:pt x="492" y="1103"/>
                </a:cubicBezTo>
                <a:cubicBezTo>
                  <a:pt x="552" y="924"/>
                  <a:pt x="611" y="790"/>
                  <a:pt x="611" y="611"/>
                </a:cubicBezTo>
                <a:lnTo>
                  <a:pt x="611" y="358"/>
                </a:lnTo>
                <a:cubicBezTo>
                  <a:pt x="611" y="299"/>
                  <a:pt x="611" y="179"/>
                  <a:pt x="552" y="105"/>
                </a:cubicBezTo>
                <a:lnTo>
                  <a:pt x="492" y="45"/>
                </a:lnTo>
                <a:cubicBezTo>
                  <a:pt x="462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3" name="Google Shape;683;p4"/>
          <p:cNvSpPr/>
          <p:nvPr/>
        </p:nvSpPr>
        <p:spPr>
          <a:xfrm>
            <a:off x="7964817" y="701835"/>
            <a:ext cx="17688" cy="37247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4" y="1"/>
                </a:moveTo>
                <a:cubicBezTo>
                  <a:pt x="209" y="1"/>
                  <a:pt x="165" y="15"/>
                  <a:pt x="135" y="45"/>
                </a:cubicBezTo>
                <a:cubicBezTo>
                  <a:pt x="60" y="179"/>
                  <a:pt x="60" y="239"/>
                  <a:pt x="1" y="358"/>
                </a:cubicBezTo>
                <a:lnTo>
                  <a:pt x="1" y="611"/>
                </a:lnTo>
                <a:cubicBezTo>
                  <a:pt x="1" y="790"/>
                  <a:pt x="1" y="924"/>
                  <a:pt x="135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1" y="1194"/>
                </a:cubicBezTo>
                <a:cubicBezTo>
                  <a:pt x="320" y="1194"/>
                  <a:pt x="391" y="1145"/>
                  <a:pt x="433" y="1103"/>
                </a:cubicBezTo>
                <a:cubicBezTo>
                  <a:pt x="567" y="924"/>
                  <a:pt x="567" y="731"/>
                  <a:pt x="567" y="611"/>
                </a:cubicBezTo>
                <a:lnTo>
                  <a:pt x="567" y="298"/>
                </a:lnTo>
                <a:cubicBezTo>
                  <a:pt x="507" y="239"/>
                  <a:pt x="507" y="179"/>
                  <a:pt x="433" y="45"/>
                </a:cubicBezTo>
                <a:lnTo>
                  <a:pt x="373" y="45"/>
                </a:lnTo>
                <a:cubicBezTo>
                  <a:pt x="343" y="15"/>
                  <a:pt x="299" y="1"/>
                  <a:pt x="25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4" name="Google Shape;684;p4"/>
          <p:cNvSpPr/>
          <p:nvPr/>
        </p:nvSpPr>
        <p:spPr>
          <a:xfrm>
            <a:off x="7961105" y="808366"/>
            <a:ext cx="19559" cy="3135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73" y="1"/>
                </a:moveTo>
                <a:cubicBezTo>
                  <a:pt x="328" y="1"/>
                  <a:pt x="284" y="19"/>
                  <a:pt x="254" y="57"/>
                </a:cubicBezTo>
                <a:cubicBezTo>
                  <a:pt x="120" y="116"/>
                  <a:pt x="12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60" y="802"/>
                  <a:pt x="179" y="921"/>
                </a:cubicBezTo>
                <a:lnTo>
                  <a:pt x="179" y="980"/>
                </a:lnTo>
                <a:cubicBezTo>
                  <a:pt x="201" y="998"/>
                  <a:pt x="227" y="1005"/>
                  <a:pt x="254" y="1005"/>
                </a:cubicBezTo>
                <a:cubicBezTo>
                  <a:pt x="319" y="1005"/>
                  <a:pt x="390" y="963"/>
                  <a:pt x="433" y="921"/>
                </a:cubicBezTo>
                <a:cubicBezTo>
                  <a:pt x="552" y="802"/>
                  <a:pt x="626" y="667"/>
                  <a:pt x="626" y="489"/>
                </a:cubicBezTo>
                <a:cubicBezTo>
                  <a:pt x="626" y="429"/>
                  <a:pt x="626" y="355"/>
                  <a:pt x="552" y="295"/>
                </a:cubicBezTo>
                <a:cubicBezTo>
                  <a:pt x="552" y="235"/>
                  <a:pt x="552" y="176"/>
                  <a:pt x="492" y="116"/>
                </a:cubicBezTo>
                <a:lnTo>
                  <a:pt x="492" y="57"/>
                </a:lnTo>
                <a:cubicBezTo>
                  <a:pt x="462" y="19"/>
                  <a:pt x="418" y="1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5" name="Google Shape;685;p4"/>
          <p:cNvSpPr/>
          <p:nvPr/>
        </p:nvSpPr>
        <p:spPr>
          <a:xfrm>
            <a:off x="8013169" y="754960"/>
            <a:ext cx="17688" cy="48071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308" y="1"/>
                </a:moveTo>
                <a:cubicBezTo>
                  <a:pt x="248" y="1"/>
                  <a:pt x="176" y="43"/>
                  <a:pt x="134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4" y="1456"/>
                </a:cubicBezTo>
                <a:cubicBezTo>
                  <a:pt x="194" y="1456"/>
                  <a:pt x="194" y="1515"/>
                  <a:pt x="194" y="1515"/>
                </a:cubicBezTo>
                <a:cubicBezTo>
                  <a:pt x="229" y="1533"/>
                  <a:pt x="258" y="1540"/>
                  <a:pt x="285" y="1540"/>
                </a:cubicBezTo>
                <a:cubicBezTo>
                  <a:pt x="349" y="1540"/>
                  <a:pt x="394" y="1498"/>
                  <a:pt x="447" y="1456"/>
                </a:cubicBezTo>
                <a:cubicBezTo>
                  <a:pt x="566" y="1203"/>
                  <a:pt x="566" y="1024"/>
                  <a:pt x="566" y="771"/>
                </a:cubicBezTo>
                <a:lnTo>
                  <a:pt x="566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55" y="8"/>
                  <a:pt x="333" y="1"/>
                  <a:pt x="30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6" name="Google Shape;686;p4"/>
          <p:cNvSpPr/>
          <p:nvPr/>
        </p:nvSpPr>
        <p:spPr>
          <a:xfrm>
            <a:off x="8061958" y="695034"/>
            <a:ext cx="19091" cy="40772"/>
          </a:xfrm>
          <a:custGeom>
            <a:avLst/>
            <a:gdLst/>
            <a:ahLst/>
            <a:cxnLst/>
            <a:rect l="l" t="t" r="r" b="b"/>
            <a:pathLst>
              <a:path w="612" h="1307" extrusionOk="0">
                <a:moveTo>
                  <a:pt x="332" y="0"/>
                </a:moveTo>
                <a:cubicBezTo>
                  <a:pt x="263" y="0"/>
                  <a:pt x="221" y="42"/>
                  <a:pt x="179" y="84"/>
                </a:cubicBezTo>
                <a:cubicBezTo>
                  <a:pt x="120" y="204"/>
                  <a:pt x="60" y="263"/>
                  <a:pt x="60" y="338"/>
                </a:cubicBezTo>
                <a:cubicBezTo>
                  <a:pt x="0" y="457"/>
                  <a:pt x="0" y="516"/>
                  <a:pt x="0" y="636"/>
                </a:cubicBezTo>
                <a:cubicBezTo>
                  <a:pt x="0" y="829"/>
                  <a:pt x="0" y="949"/>
                  <a:pt x="60" y="1202"/>
                </a:cubicBezTo>
                <a:lnTo>
                  <a:pt x="120" y="1261"/>
                </a:lnTo>
                <a:cubicBezTo>
                  <a:pt x="149" y="1291"/>
                  <a:pt x="194" y="1306"/>
                  <a:pt x="241" y="1306"/>
                </a:cubicBezTo>
                <a:cubicBezTo>
                  <a:pt x="287" y="1306"/>
                  <a:pt x="336" y="1291"/>
                  <a:pt x="373" y="1261"/>
                </a:cubicBezTo>
                <a:cubicBezTo>
                  <a:pt x="492" y="1083"/>
                  <a:pt x="552" y="889"/>
                  <a:pt x="552" y="710"/>
                </a:cubicBezTo>
                <a:cubicBezTo>
                  <a:pt x="611" y="576"/>
                  <a:pt x="611" y="457"/>
                  <a:pt x="552" y="397"/>
                </a:cubicBezTo>
                <a:cubicBezTo>
                  <a:pt x="552" y="263"/>
                  <a:pt x="492" y="204"/>
                  <a:pt x="432" y="84"/>
                </a:cubicBezTo>
                <a:lnTo>
                  <a:pt x="432" y="25"/>
                </a:lnTo>
                <a:cubicBezTo>
                  <a:pt x="393" y="7"/>
                  <a:pt x="360" y="0"/>
                  <a:pt x="332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7" name="Google Shape;687;p4"/>
          <p:cNvSpPr/>
          <p:nvPr/>
        </p:nvSpPr>
        <p:spPr>
          <a:xfrm>
            <a:off x="8057319" y="677409"/>
            <a:ext cx="19091" cy="40553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0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60" y="828"/>
                  <a:pt x="60" y="1022"/>
                  <a:pt x="179" y="1201"/>
                </a:cubicBezTo>
                <a:lnTo>
                  <a:pt x="239" y="1275"/>
                </a:lnTo>
                <a:cubicBezTo>
                  <a:pt x="260" y="1292"/>
                  <a:pt x="285" y="1299"/>
                  <a:pt x="310" y="1299"/>
                </a:cubicBezTo>
                <a:cubicBezTo>
                  <a:pt x="372" y="1299"/>
                  <a:pt x="433" y="1254"/>
                  <a:pt x="433" y="1201"/>
                </a:cubicBezTo>
                <a:cubicBezTo>
                  <a:pt x="611" y="1022"/>
                  <a:pt x="611" y="828"/>
                  <a:pt x="611" y="649"/>
                </a:cubicBezTo>
                <a:cubicBezTo>
                  <a:pt x="611" y="530"/>
                  <a:pt x="552" y="396"/>
                  <a:pt x="552" y="337"/>
                </a:cubicBezTo>
                <a:cubicBezTo>
                  <a:pt x="492" y="217"/>
                  <a:pt x="433" y="158"/>
                  <a:pt x="373" y="24"/>
                </a:cubicBezTo>
                <a:lnTo>
                  <a:pt x="313" y="24"/>
                </a:lnTo>
                <a:cubicBezTo>
                  <a:pt x="278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8" name="Google Shape;688;p4"/>
          <p:cNvSpPr/>
          <p:nvPr/>
        </p:nvSpPr>
        <p:spPr>
          <a:xfrm>
            <a:off x="8081018" y="775736"/>
            <a:ext cx="19528" cy="38900"/>
          </a:xfrm>
          <a:custGeom>
            <a:avLst/>
            <a:gdLst/>
            <a:ahLst/>
            <a:cxnLst/>
            <a:rect l="l" t="t" r="r" b="b"/>
            <a:pathLst>
              <a:path w="626" h="1247" extrusionOk="0">
                <a:moveTo>
                  <a:pt x="397" y="0"/>
                </a:moveTo>
                <a:cubicBezTo>
                  <a:pt x="358" y="0"/>
                  <a:pt x="313" y="15"/>
                  <a:pt x="253" y="45"/>
                </a:cubicBezTo>
                <a:cubicBezTo>
                  <a:pt x="194" y="105"/>
                  <a:pt x="134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3" y="1222"/>
                </a:lnTo>
                <a:cubicBezTo>
                  <a:pt x="271" y="1239"/>
                  <a:pt x="293" y="1247"/>
                  <a:pt x="318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6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626" y="224"/>
                  <a:pt x="566" y="105"/>
                </a:cubicBezTo>
                <a:lnTo>
                  <a:pt x="507" y="45"/>
                </a:lnTo>
                <a:cubicBezTo>
                  <a:pt x="469" y="15"/>
                  <a:pt x="436" y="0"/>
                  <a:pt x="39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9" name="Google Shape;689;p4"/>
          <p:cNvSpPr/>
          <p:nvPr/>
        </p:nvSpPr>
        <p:spPr>
          <a:xfrm>
            <a:off x="8017349" y="859089"/>
            <a:ext cx="19060" cy="24020"/>
          </a:xfrm>
          <a:custGeom>
            <a:avLst/>
            <a:gdLst/>
            <a:ahLst/>
            <a:cxnLst/>
            <a:rect l="l" t="t" r="r" b="b"/>
            <a:pathLst>
              <a:path w="611" h="770" extrusionOk="0">
                <a:moveTo>
                  <a:pt x="347" y="0"/>
                </a:moveTo>
                <a:cubicBezTo>
                  <a:pt x="308" y="0"/>
                  <a:pt x="269" y="15"/>
                  <a:pt x="239" y="40"/>
                </a:cubicBezTo>
                <a:cubicBezTo>
                  <a:pt x="119" y="99"/>
                  <a:pt x="119" y="99"/>
                  <a:pt x="60" y="159"/>
                </a:cubicBezTo>
                <a:cubicBezTo>
                  <a:pt x="60" y="218"/>
                  <a:pt x="60" y="293"/>
                  <a:pt x="0" y="352"/>
                </a:cubicBezTo>
                <a:cubicBezTo>
                  <a:pt x="0" y="531"/>
                  <a:pt x="60" y="665"/>
                  <a:pt x="179" y="725"/>
                </a:cubicBezTo>
                <a:cubicBezTo>
                  <a:pt x="209" y="755"/>
                  <a:pt x="257" y="770"/>
                  <a:pt x="313" y="770"/>
                </a:cubicBezTo>
                <a:cubicBezTo>
                  <a:pt x="369" y="770"/>
                  <a:pt x="432" y="755"/>
                  <a:pt x="492" y="725"/>
                </a:cubicBezTo>
                <a:cubicBezTo>
                  <a:pt x="611" y="591"/>
                  <a:pt x="611" y="531"/>
                  <a:pt x="611" y="412"/>
                </a:cubicBezTo>
                <a:lnTo>
                  <a:pt x="611" y="293"/>
                </a:lnTo>
                <a:cubicBezTo>
                  <a:pt x="611" y="218"/>
                  <a:pt x="551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0" name="Google Shape;690;p4"/>
          <p:cNvSpPr/>
          <p:nvPr/>
        </p:nvSpPr>
        <p:spPr>
          <a:xfrm>
            <a:off x="7906732" y="843242"/>
            <a:ext cx="19559" cy="20183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13" y="0"/>
                </a:moveTo>
                <a:cubicBezTo>
                  <a:pt x="269" y="0"/>
                  <a:pt x="224" y="19"/>
                  <a:pt x="194" y="56"/>
                </a:cubicBezTo>
                <a:cubicBezTo>
                  <a:pt x="135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0" y="428"/>
                  <a:pt x="60" y="488"/>
                  <a:pt x="194" y="607"/>
                </a:cubicBezTo>
                <a:cubicBezTo>
                  <a:pt x="244" y="632"/>
                  <a:pt x="293" y="646"/>
                  <a:pt x="339" y="646"/>
                </a:cubicBezTo>
                <a:cubicBezTo>
                  <a:pt x="404" y="646"/>
                  <a:pt x="463" y="617"/>
                  <a:pt x="507" y="548"/>
                </a:cubicBezTo>
                <a:cubicBezTo>
                  <a:pt x="626" y="488"/>
                  <a:pt x="626" y="354"/>
                  <a:pt x="626" y="294"/>
                </a:cubicBezTo>
                <a:cubicBezTo>
                  <a:pt x="626" y="235"/>
                  <a:pt x="626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1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1" name="Google Shape;691;p4"/>
          <p:cNvSpPr/>
          <p:nvPr/>
        </p:nvSpPr>
        <p:spPr>
          <a:xfrm>
            <a:off x="3421649" y="694566"/>
            <a:ext cx="21400" cy="31476"/>
          </a:xfrm>
          <a:custGeom>
            <a:avLst/>
            <a:gdLst/>
            <a:ahLst/>
            <a:cxnLst/>
            <a:rect l="l" t="t" r="r" b="b"/>
            <a:pathLst>
              <a:path w="686" h="1009" extrusionOk="0">
                <a:moveTo>
                  <a:pt x="435" y="1"/>
                </a:moveTo>
                <a:cubicBezTo>
                  <a:pt x="402" y="1"/>
                  <a:pt x="363" y="15"/>
                  <a:pt x="313" y="40"/>
                </a:cubicBezTo>
                <a:cubicBezTo>
                  <a:pt x="239" y="99"/>
                  <a:pt x="179" y="159"/>
                  <a:pt x="120" y="219"/>
                </a:cubicBezTo>
                <a:cubicBezTo>
                  <a:pt x="60" y="278"/>
                  <a:pt x="60" y="412"/>
                  <a:pt x="60" y="472"/>
                </a:cubicBezTo>
                <a:cubicBezTo>
                  <a:pt x="0" y="651"/>
                  <a:pt x="60" y="844"/>
                  <a:pt x="179" y="964"/>
                </a:cubicBezTo>
                <a:cubicBezTo>
                  <a:pt x="246" y="993"/>
                  <a:pt x="295" y="1008"/>
                  <a:pt x="334" y="1008"/>
                </a:cubicBezTo>
                <a:cubicBezTo>
                  <a:pt x="373" y="1008"/>
                  <a:pt x="403" y="993"/>
                  <a:pt x="432" y="964"/>
                </a:cubicBezTo>
                <a:cubicBezTo>
                  <a:pt x="552" y="844"/>
                  <a:pt x="611" y="651"/>
                  <a:pt x="611" y="531"/>
                </a:cubicBezTo>
                <a:cubicBezTo>
                  <a:pt x="686" y="472"/>
                  <a:pt x="686" y="412"/>
                  <a:pt x="611" y="353"/>
                </a:cubicBezTo>
                <a:lnTo>
                  <a:pt x="611" y="99"/>
                </a:lnTo>
                <a:lnTo>
                  <a:pt x="552" y="99"/>
                </a:lnTo>
                <a:cubicBezTo>
                  <a:pt x="517" y="30"/>
                  <a:pt x="482" y="1"/>
                  <a:pt x="4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2" name="Google Shape;692;p4"/>
          <p:cNvSpPr/>
          <p:nvPr/>
        </p:nvSpPr>
        <p:spPr>
          <a:xfrm>
            <a:off x="3462077" y="741047"/>
            <a:ext cx="19559" cy="37964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77" y="0"/>
                </a:moveTo>
                <a:cubicBezTo>
                  <a:pt x="342" y="0"/>
                  <a:pt x="303" y="15"/>
                  <a:pt x="254" y="40"/>
                </a:cubicBezTo>
                <a:cubicBezTo>
                  <a:pt x="194" y="159"/>
                  <a:pt x="135" y="218"/>
                  <a:pt x="135" y="278"/>
                </a:cubicBezTo>
                <a:cubicBezTo>
                  <a:pt x="60" y="412"/>
                  <a:pt x="60" y="472"/>
                  <a:pt x="60" y="591"/>
                </a:cubicBezTo>
                <a:cubicBezTo>
                  <a:pt x="1" y="784"/>
                  <a:pt x="60" y="963"/>
                  <a:pt x="194" y="1157"/>
                </a:cubicBezTo>
                <a:lnTo>
                  <a:pt x="254" y="1217"/>
                </a:lnTo>
                <a:cubicBezTo>
                  <a:pt x="313" y="1217"/>
                  <a:pt x="433" y="1217"/>
                  <a:pt x="507" y="1157"/>
                </a:cubicBezTo>
                <a:cubicBezTo>
                  <a:pt x="626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626" y="218"/>
                  <a:pt x="567" y="99"/>
                </a:cubicBezTo>
                <a:lnTo>
                  <a:pt x="507" y="99"/>
                </a:lnTo>
                <a:cubicBezTo>
                  <a:pt x="463" y="29"/>
                  <a:pt x="425" y="0"/>
                  <a:pt x="37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3" name="Google Shape;693;p4"/>
          <p:cNvSpPr/>
          <p:nvPr/>
        </p:nvSpPr>
        <p:spPr>
          <a:xfrm>
            <a:off x="3516450" y="696438"/>
            <a:ext cx="17220" cy="37496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71" y="0"/>
                </a:moveTo>
                <a:cubicBezTo>
                  <a:pt x="215" y="0"/>
                  <a:pt x="155" y="29"/>
                  <a:pt x="120" y="99"/>
                </a:cubicBezTo>
                <a:cubicBezTo>
                  <a:pt x="60" y="159"/>
                  <a:pt x="60" y="293"/>
                  <a:pt x="1" y="352"/>
                </a:cubicBezTo>
                <a:lnTo>
                  <a:pt x="1" y="591"/>
                </a:lnTo>
                <a:cubicBezTo>
                  <a:pt x="1" y="784"/>
                  <a:pt x="1" y="963"/>
                  <a:pt x="179" y="1157"/>
                </a:cubicBezTo>
                <a:cubicBezTo>
                  <a:pt x="246" y="1187"/>
                  <a:pt x="295" y="1201"/>
                  <a:pt x="334" y="1201"/>
                </a:cubicBezTo>
                <a:cubicBezTo>
                  <a:pt x="373" y="1201"/>
                  <a:pt x="403" y="1187"/>
                  <a:pt x="433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3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4" name="Google Shape;694;p4"/>
          <p:cNvSpPr/>
          <p:nvPr/>
        </p:nvSpPr>
        <p:spPr>
          <a:xfrm>
            <a:off x="3512738" y="802844"/>
            <a:ext cx="19091" cy="31944"/>
          </a:xfrm>
          <a:custGeom>
            <a:avLst/>
            <a:gdLst/>
            <a:ahLst/>
            <a:cxnLst/>
            <a:rect l="l" t="t" r="r" b="b"/>
            <a:pathLst>
              <a:path w="612" h="1024" extrusionOk="0">
                <a:moveTo>
                  <a:pt x="341" y="1"/>
                </a:moveTo>
                <a:cubicBezTo>
                  <a:pt x="301" y="1"/>
                  <a:pt x="263" y="15"/>
                  <a:pt x="239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39" y="1008"/>
                  <a:pt x="287" y="1023"/>
                  <a:pt x="328" y="1023"/>
                </a:cubicBezTo>
                <a:cubicBezTo>
                  <a:pt x="369" y="1023"/>
                  <a:pt x="403" y="1008"/>
                  <a:pt x="432" y="979"/>
                </a:cubicBezTo>
                <a:cubicBezTo>
                  <a:pt x="552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2" y="293"/>
                  <a:pt x="552" y="159"/>
                  <a:pt x="492" y="100"/>
                </a:cubicBezTo>
                <a:cubicBezTo>
                  <a:pt x="457" y="30"/>
                  <a:pt x="397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5" name="Google Shape;695;p4"/>
          <p:cNvSpPr/>
          <p:nvPr/>
        </p:nvSpPr>
        <p:spPr>
          <a:xfrm>
            <a:off x="3564771" y="749688"/>
            <a:ext cx="19559" cy="48851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4" y="1"/>
                  <a:pt x="195" y="1"/>
                  <a:pt x="120" y="75"/>
                </a:cubicBezTo>
                <a:cubicBezTo>
                  <a:pt x="61" y="195"/>
                  <a:pt x="61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95" y="1491"/>
                  <a:pt x="195" y="1491"/>
                  <a:pt x="254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67" y="1252"/>
                  <a:pt x="567" y="999"/>
                  <a:pt x="627" y="746"/>
                </a:cubicBezTo>
                <a:cubicBezTo>
                  <a:pt x="627" y="686"/>
                  <a:pt x="567" y="567"/>
                  <a:pt x="567" y="448"/>
                </a:cubicBezTo>
                <a:cubicBezTo>
                  <a:pt x="567" y="314"/>
                  <a:pt x="493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6" name="Google Shape;696;p4"/>
          <p:cNvSpPr/>
          <p:nvPr/>
        </p:nvSpPr>
        <p:spPr>
          <a:xfrm>
            <a:off x="3613124" y="690417"/>
            <a:ext cx="19528" cy="39805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314" y="1"/>
                </a:moveTo>
                <a:cubicBezTo>
                  <a:pt x="265" y="1"/>
                  <a:pt x="230" y="33"/>
                  <a:pt x="194" y="113"/>
                </a:cubicBezTo>
                <a:cubicBezTo>
                  <a:pt x="134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34" y="1231"/>
                </a:lnTo>
                <a:cubicBezTo>
                  <a:pt x="164" y="1260"/>
                  <a:pt x="209" y="1275"/>
                  <a:pt x="254" y="1275"/>
                </a:cubicBezTo>
                <a:cubicBezTo>
                  <a:pt x="298" y="1275"/>
                  <a:pt x="343" y="1260"/>
                  <a:pt x="373" y="1231"/>
                </a:cubicBezTo>
                <a:cubicBezTo>
                  <a:pt x="507" y="1037"/>
                  <a:pt x="566" y="858"/>
                  <a:pt x="626" y="664"/>
                </a:cubicBezTo>
                <a:cubicBezTo>
                  <a:pt x="626" y="545"/>
                  <a:pt x="626" y="486"/>
                  <a:pt x="566" y="352"/>
                </a:cubicBezTo>
                <a:cubicBezTo>
                  <a:pt x="566" y="292"/>
                  <a:pt x="507" y="173"/>
                  <a:pt x="432" y="113"/>
                </a:cubicBezTo>
                <a:lnTo>
                  <a:pt x="432" y="39"/>
                </a:lnTo>
                <a:cubicBezTo>
                  <a:pt x="385" y="15"/>
                  <a:pt x="346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7" name="Google Shape;697;p4"/>
          <p:cNvSpPr/>
          <p:nvPr/>
        </p:nvSpPr>
        <p:spPr>
          <a:xfrm>
            <a:off x="3684685" y="672543"/>
            <a:ext cx="19559" cy="40023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35" y="61"/>
                  <a:pt x="75" y="120"/>
                </a:cubicBezTo>
                <a:cubicBezTo>
                  <a:pt x="75" y="239"/>
                  <a:pt x="0" y="314"/>
                  <a:pt x="0" y="433"/>
                </a:cubicBezTo>
                <a:lnTo>
                  <a:pt x="0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4" y="1267"/>
                  <a:pt x="332" y="1282"/>
                  <a:pt x="380" y="1282"/>
                </a:cubicBezTo>
                <a:cubicBezTo>
                  <a:pt x="429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7" y="433"/>
                  <a:pt x="567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8" name="Google Shape;698;p4"/>
          <p:cNvSpPr/>
          <p:nvPr/>
        </p:nvSpPr>
        <p:spPr>
          <a:xfrm>
            <a:off x="3632621" y="770308"/>
            <a:ext cx="19559" cy="39836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45" y="1"/>
                </a:moveTo>
                <a:cubicBezTo>
                  <a:pt x="319" y="1"/>
                  <a:pt x="289" y="8"/>
                  <a:pt x="254" y="25"/>
                </a:cubicBezTo>
                <a:cubicBezTo>
                  <a:pt x="180" y="159"/>
                  <a:pt x="120" y="219"/>
                  <a:pt x="120" y="338"/>
                </a:cubicBezTo>
                <a:cubicBezTo>
                  <a:pt x="61" y="398"/>
                  <a:pt x="61" y="532"/>
                  <a:pt x="1" y="651"/>
                </a:cubicBezTo>
                <a:cubicBezTo>
                  <a:pt x="1" y="830"/>
                  <a:pt x="61" y="1023"/>
                  <a:pt x="180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3" y="1202"/>
                </a:cubicBezTo>
                <a:lnTo>
                  <a:pt x="493" y="1143"/>
                </a:lnTo>
                <a:cubicBezTo>
                  <a:pt x="627" y="964"/>
                  <a:pt x="627" y="830"/>
                  <a:pt x="627" y="651"/>
                </a:cubicBezTo>
                <a:lnTo>
                  <a:pt x="627" y="398"/>
                </a:lnTo>
                <a:cubicBezTo>
                  <a:pt x="627" y="338"/>
                  <a:pt x="627" y="219"/>
                  <a:pt x="552" y="159"/>
                </a:cubicBezTo>
                <a:lnTo>
                  <a:pt x="493" y="85"/>
                </a:lnTo>
                <a:cubicBezTo>
                  <a:pt x="450" y="43"/>
                  <a:pt x="408" y="1"/>
                  <a:pt x="34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9" name="Google Shape;699;p4"/>
          <p:cNvSpPr/>
          <p:nvPr/>
        </p:nvSpPr>
        <p:spPr>
          <a:xfrm>
            <a:off x="3570823" y="854253"/>
            <a:ext cx="17220" cy="25018"/>
          </a:xfrm>
          <a:custGeom>
            <a:avLst/>
            <a:gdLst/>
            <a:ahLst/>
            <a:cxnLst/>
            <a:rect l="l" t="t" r="r" b="b"/>
            <a:pathLst>
              <a:path w="552" h="802" extrusionOk="0">
                <a:moveTo>
                  <a:pt x="179" y="1"/>
                </a:moveTo>
                <a:cubicBezTo>
                  <a:pt x="120" y="75"/>
                  <a:pt x="60" y="135"/>
                  <a:pt x="1" y="195"/>
                </a:cubicBezTo>
                <a:lnTo>
                  <a:pt x="1" y="373"/>
                </a:lnTo>
                <a:cubicBezTo>
                  <a:pt x="1" y="507"/>
                  <a:pt x="1" y="627"/>
                  <a:pt x="120" y="746"/>
                </a:cubicBezTo>
                <a:cubicBezTo>
                  <a:pt x="179" y="783"/>
                  <a:pt x="224" y="802"/>
                  <a:pt x="271" y="802"/>
                </a:cubicBezTo>
                <a:cubicBezTo>
                  <a:pt x="317" y="802"/>
                  <a:pt x="366" y="783"/>
                  <a:pt x="433" y="746"/>
                </a:cubicBezTo>
                <a:lnTo>
                  <a:pt x="433" y="686"/>
                </a:lnTo>
                <a:cubicBezTo>
                  <a:pt x="552" y="627"/>
                  <a:pt x="552" y="507"/>
                  <a:pt x="552" y="448"/>
                </a:cubicBezTo>
                <a:lnTo>
                  <a:pt x="552" y="254"/>
                </a:lnTo>
                <a:cubicBezTo>
                  <a:pt x="552" y="195"/>
                  <a:pt x="492" y="135"/>
                  <a:pt x="433" y="75"/>
                </a:cubicBezTo>
                <a:cubicBezTo>
                  <a:pt x="373" y="1"/>
                  <a:pt x="239" y="1"/>
                  <a:pt x="17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0" name="Google Shape;700;p4"/>
          <p:cNvSpPr/>
          <p:nvPr/>
        </p:nvSpPr>
        <p:spPr>
          <a:xfrm>
            <a:off x="3460206" y="837533"/>
            <a:ext cx="17719" cy="20495"/>
          </a:xfrm>
          <a:custGeom>
            <a:avLst/>
            <a:gdLst/>
            <a:ahLst/>
            <a:cxnLst/>
            <a:rect l="l" t="t" r="r" b="b"/>
            <a:pathLst>
              <a:path w="568" h="657" extrusionOk="0">
                <a:moveTo>
                  <a:pt x="252" y="1"/>
                </a:moveTo>
                <a:cubicBezTo>
                  <a:pt x="206" y="1"/>
                  <a:pt x="157" y="15"/>
                  <a:pt x="120" y="45"/>
                </a:cubicBezTo>
                <a:cubicBezTo>
                  <a:pt x="61" y="105"/>
                  <a:pt x="1" y="164"/>
                  <a:pt x="1" y="239"/>
                </a:cubicBezTo>
                <a:lnTo>
                  <a:pt x="1" y="358"/>
                </a:lnTo>
                <a:cubicBezTo>
                  <a:pt x="1" y="418"/>
                  <a:pt x="1" y="537"/>
                  <a:pt x="120" y="611"/>
                </a:cubicBezTo>
                <a:cubicBezTo>
                  <a:pt x="187" y="641"/>
                  <a:pt x="250" y="656"/>
                  <a:pt x="304" y="656"/>
                </a:cubicBezTo>
                <a:cubicBezTo>
                  <a:pt x="359" y="656"/>
                  <a:pt x="403" y="641"/>
                  <a:pt x="433" y="611"/>
                </a:cubicBezTo>
                <a:cubicBezTo>
                  <a:pt x="567" y="477"/>
                  <a:pt x="567" y="418"/>
                  <a:pt x="567" y="299"/>
                </a:cubicBezTo>
                <a:lnTo>
                  <a:pt x="567" y="164"/>
                </a:lnTo>
                <a:cubicBezTo>
                  <a:pt x="493" y="105"/>
                  <a:pt x="433" y="105"/>
                  <a:pt x="373" y="45"/>
                </a:cubicBezTo>
                <a:cubicBezTo>
                  <a:pt x="344" y="15"/>
                  <a:pt x="299" y="1"/>
                  <a:pt x="25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1" name="Google Shape;701;p4"/>
          <p:cNvSpPr/>
          <p:nvPr/>
        </p:nvSpPr>
        <p:spPr>
          <a:xfrm>
            <a:off x="912115" y="694566"/>
            <a:ext cx="19559" cy="31476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415" y="1"/>
                </a:moveTo>
                <a:cubicBezTo>
                  <a:pt x="375" y="1"/>
                  <a:pt x="338" y="15"/>
                  <a:pt x="313" y="40"/>
                </a:cubicBezTo>
                <a:cubicBezTo>
                  <a:pt x="254" y="99"/>
                  <a:pt x="194" y="159"/>
                  <a:pt x="135" y="219"/>
                </a:cubicBezTo>
                <a:cubicBezTo>
                  <a:pt x="75" y="278"/>
                  <a:pt x="75" y="412"/>
                  <a:pt x="75" y="472"/>
                </a:cubicBezTo>
                <a:cubicBezTo>
                  <a:pt x="0" y="651"/>
                  <a:pt x="75" y="844"/>
                  <a:pt x="194" y="964"/>
                </a:cubicBezTo>
                <a:cubicBezTo>
                  <a:pt x="224" y="993"/>
                  <a:pt x="269" y="1008"/>
                  <a:pt x="315" y="1008"/>
                </a:cubicBezTo>
                <a:cubicBezTo>
                  <a:pt x="362" y="1008"/>
                  <a:pt x="410" y="993"/>
                  <a:pt x="447" y="964"/>
                </a:cubicBezTo>
                <a:cubicBezTo>
                  <a:pt x="567" y="844"/>
                  <a:pt x="626" y="651"/>
                  <a:pt x="626" y="531"/>
                </a:cubicBezTo>
                <a:lnTo>
                  <a:pt x="626" y="353"/>
                </a:lnTo>
                <a:cubicBezTo>
                  <a:pt x="626" y="278"/>
                  <a:pt x="626" y="219"/>
                  <a:pt x="567" y="99"/>
                </a:cubicBezTo>
                <a:cubicBezTo>
                  <a:pt x="532" y="30"/>
                  <a:pt x="471" y="1"/>
                  <a:pt x="41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2" name="Google Shape;702;p4"/>
          <p:cNvSpPr/>
          <p:nvPr/>
        </p:nvSpPr>
        <p:spPr>
          <a:xfrm>
            <a:off x="953011" y="741047"/>
            <a:ext cx="19559" cy="37964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50" y="0"/>
                </a:moveTo>
                <a:cubicBezTo>
                  <a:pt x="313" y="0"/>
                  <a:pt x="278" y="15"/>
                  <a:pt x="254" y="40"/>
                </a:cubicBezTo>
                <a:cubicBezTo>
                  <a:pt x="179" y="159"/>
                  <a:pt x="120" y="218"/>
                  <a:pt x="60" y="278"/>
                </a:cubicBezTo>
                <a:cubicBezTo>
                  <a:pt x="60" y="412"/>
                  <a:pt x="60" y="472"/>
                  <a:pt x="0" y="591"/>
                </a:cubicBezTo>
                <a:cubicBezTo>
                  <a:pt x="0" y="784"/>
                  <a:pt x="60" y="963"/>
                  <a:pt x="179" y="1157"/>
                </a:cubicBezTo>
                <a:lnTo>
                  <a:pt x="254" y="1217"/>
                </a:lnTo>
                <a:cubicBezTo>
                  <a:pt x="313" y="1217"/>
                  <a:pt x="432" y="1217"/>
                  <a:pt x="492" y="1157"/>
                </a:cubicBezTo>
                <a:cubicBezTo>
                  <a:pt x="552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552" y="218"/>
                  <a:pt x="552" y="99"/>
                </a:cubicBezTo>
                <a:lnTo>
                  <a:pt x="492" y="99"/>
                </a:lnTo>
                <a:cubicBezTo>
                  <a:pt x="457" y="29"/>
                  <a:pt x="402" y="0"/>
                  <a:pt x="35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3" name="Google Shape;703;p4"/>
          <p:cNvSpPr/>
          <p:nvPr/>
        </p:nvSpPr>
        <p:spPr>
          <a:xfrm>
            <a:off x="1007384" y="696438"/>
            <a:ext cx="17220" cy="37496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65" y="0"/>
                </a:moveTo>
                <a:cubicBezTo>
                  <a:pt x="210" y="0"/>
                  <a:pt x="155" y="29"/>
                  <a:pt x="120" y="99"/>
                </a:cubicBezTo>
                <a:cubicBezTo>
                  <a:pt x="60" y="159"/>
                  <a:pt x="0" y="293"/>
                  <a:pt x="0" y="352"/>
                </a:cubicBezTo>
                <a:lnTo>
                  <a:pt x="0" y="591"/>
                </a:lnTo>
                <a:cubicBezTo>
                  <a:pt x="0" y="784"/>
                  <a:pt x="0" y="963"/>
                  <a:pt x="120" y="1157"/>
                </a:cubicBezTo>
                <a:lnTo>
                  <a:pt x="179" y="1157"/>
                </a:lnTo>
                <a:cubicBezTo>
                  <a:pt x="209" y="1187"/>
                  <a:pt x="257" y="1201"/>
                  <a:pt x="306" y="1201"/>
                </a:cubicBezTo>
                <a:cubicBezTo>
                  <a:pt x="354" y="1201"/>
                  <a:pt x="403" y="1187"/>
                  <a:pt x="432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2" y="15"/>
                  <a:pt x="304" y="0"/>
                  <a:pt x="26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4" name="Google Shape;704;p4"/>
          <p:cNvSpPr/>
          <p:nvPr/>
        </p:nvSpPr>
        <p:spPr>
          <a:xfrm>
            <a:off x="1046180" y="749688"/>
            <a:ext cx="17251" cy="48851"/>
          </a:xfrm>
          <a:custGeom>
            <a:avLst/>
            <a:gdLst/>
            <a:ahLst/>
            <a:cxnLst/>
            <a:rect l="l" t="t" r="r" b="b"/>
            <a:pathLst>
              <a:path w="553" h="1566" extrusionOk="0">
                <a:moveTo>
                  <a:pt x="373" y="1"/>
                </a:moveTo>
                <a:cubicBezTo>
                  <a:pt x="314" y="1"/>
                  <a:pt x="180" y="1"/>
                  <a:pt x="120" y="75"/>
                </a:cubicBezTo>
                <a:cubicBezTo>
                  <a:pt x="60" y="195"/>
                  <a:pt x="60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20" y="1491"/>
                  <a:pt x="180" y="1491"/>
                  <a:pt x="180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52" y="1252"/>
                  <a:pt x="552" y="999"/>
                  <a:pt x="552" y="746"/>
                </a:cubicBezTo>
                <a:lnTo>
                  <a:pt x="552" y="448"/>
                </a:lnTo>
                <a:cubicBezTo>
                  <a:pt x="492" y="314"/>
                  <a:pt x="492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5" name="Google Shape;705;p4"/>
          <p:cNvSpPr/>
          <p:nvPr/>
        </p:nvSpPr>
        <p:spPr>
          <a:xfrm>
            <a:off x="1104058" y="690417"/>
            <a:ext cx="19528" cy="39805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292" y="1"/>
                </a:moveTo>
                <a:cubicBezTo>
                  <a:pt x="227" y="1"/>
                  <a:pt x="179" y="33"/>
                  <a:pt x="179" y="113"/>
                </a:cubicBezTo>
                <a:cubicBezTo>
                  <a:pt x="60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19" y="1231"/>
                </a:lnTo>
                <a:cubicBezTo>
                  <a:pt x="149" y="1260"/>
                  <a:pt x="198" y="1275"/>
                  <a:pt x="246" y="1275"/>
                </a:cubicBezTo>
                <a:cubicBezTo>
                  <a:pt x="294" y="1275"/>
                  <a:pt x="343" y="1260"/>
                  <a:pt x="373" y="1231"/>
                </a:cubicBezTo>
                <a:cubicBezTo>
                  <a:pt x="492" y="1037"/>
                  <a:pt x="551" y="858"/>
                  <a:pt x="551" y="664"/>
                </a:cubicBezTo>
                <a:cubicBezTo>
                  <a:pt x="551" y="545"/>
                  <a:pt x="626" y="486"/>
                  <a:pt x="551" y="352"/>
                </a:cubicBezTo>
                <a:cubicBezTo>
                  <a:pt x="551" y="292"/>
                  <a:pt x="492" y="173"/>
                  <a:pt x="432" y="113"/>
                </a:cubicBezTo>
                <a:lnTo>
                  <a:pt x="432" y="39"/>
                </a:lnTo>
                <a:cubicBezTo>
                  <a:pt x="385" y="15"/>
                  <a:pt x="334" y="1"/>
                  <a:pt x="29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6" name="Google Shape;706;p4"/>
          <p:cNvSpPr/>
          <p:nvPr/>
        </p:nvSpPr>
        <p:spPr>
          <a:xfrm>
            <a:off x="1175619" y="672543"/>
            <a:ext cx="19559" cy="40023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20" y="61"/>
                  <a:pt x="60" y="120"/>
                </a:cubicBezTo>
                <a:cubicBezTo>
                  <a:pt x="0" y="239"/>
                  <a:pt x="0" y="314"/>
                  <a:pt x="0" y="433"/>
                </a:cubicBezTo>
                <a:lnTo>
                  <a:pt x="0" y="686"/>
                </a:lnTo>
                <a:cubicBezTo>
                  <a:pt x="0" y="865"/>
                  <a:pt x="60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3" y="1267"/>
                  <a:pt x="328" y="1282"/>
                  <a:pt x="365" y="1282"/>
                </a:cubicBezTo>
                <a:cubicBezTo>
                  <a:pt x="403" y="1282"/>
                  <a:pt x="432" y="1267"/>
                  <a:pt x="432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6" y="433"/>
                  <a:pt x="566" y="314"/>
                </a:cubicBezTo>
                <a:cubicBezTo>
                  <a:pt x="492" y="239"/>
                  <a:pt x="432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7" name="Google Shape;707;p4"/>
          <p:cNvSpPr/>
          <p:nvPr/>
        </p:nvSpPr>
        <p:spPr>
          <a:xfrm>
            <a:off x="1114029" y="770308"/>
            <a:ext cx="19091" cy="39836"/>
          </a:xfrm>
          <a:custGeom>
            <a:avLst/>
            <a:gdLst/>
            <a:ahLst/>
            <a:cxnLst/>
            <a:rect l="l" t="t" r="r" b="b"/>
            <a:pathLst>
              <a:path w="612" h="1277" extrusionOk="0">
                <a:moveTo>
                  <a:pt x="307" y="1"/>
                </a:moveTo>
                <a:cubicBezTo>
                  <a:pt x="281" y="1"/>
                  <a:pt x="257" y="8"/>
                  <a:pt x="239" y="25"/>
                </a:cubicBezTo>
                <a:cubicBezTo>
                  <a:pt x="180" y="159"/>
                  <a:pt x="120" y="219"/>
                  <a:pt x="60" y="338"/>
                </a:cubicBezTo>
                <a:cubicBezTo>
                  <a:pt x="60" y="398"/>
                  <a:pt x="1" y="532"/>
                  <a:pt x="1" y="651"/>
                </a:cubicBezTo>
                <a:cubicBezTo>
                  <a:pt x="1" y="830"/>
                  <a:pt x="60" y="1023"/>
                  <a:pt x="180" y="1202"/>
                </a:cubicBezTo>
                <a:lnTo>
                  <a:pt x="239" y="1277"/>
                </a:lnTo>
                <a:cubicBezTo>
                  <a:pt x="299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552" y="964"/>
                  <a:pt x="612" y="830"/>
                  <a:pt x="612" y="651"/>
                </a:cubicBezTo>
                <a:lnTo>
                  <a:pt x="612" y="398"/>
                </a:lnTo>
                <a:cubicBezTo>
                  <a:pt x="612" y="338"/>
                  <a:pt x="552" y="219"/>
                  <a:pt x="552" y="159"/>
                </a:cubicBezTo>
                <a:lnTo>
                  <a:pt x="492" y="85"/>
                </a:lnTo>
                <a:cubicBezTo>
                  <a:pt x="450" y="43"/>
                  <a:pt x="371" y="1"/>
                  <a:pt x="307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8" name="Google Shape;708;p4"/>
          <p:cNvSpPr/>
          <p:nvPr/>
        </p:nvSpPr>
        <p:spPr>
          <a:xfrm>
            <a:off x="949299" y="837533"/>
            <a:ext cx="19091" cy="20495"/>
          </a:xfrm>
          <a:custGeom>
            <a:avLst/>
            <a:gdLst/>
            <a:ahLst/>
            <a:cxnLst/>
            <a:rect l="l" t="t" r="r" b="b"/>
            <a:pathLst>
              <a:path w="612" h="657" extrusionOk="0">
                <a:moveTo>
                  <a:pt x="306" y="1"/>
                </a:moveTo>
                <a:cubicBezTo>
                  <a:pt x="257" y="1"/>
                  <a:pt x="209" y="15"/>
                  <a:pt x="179" y="45"/>
                </a:cubicBezTo>
                <a:cubicBezTo>
                  <a:pt x="119" y="105"/>
                  <a:pt x="60" y="164"/>
                  <a:pt x="60" y="239"/>
                </a:cubicBezTo>
                <a:cubicBezTo>
                  <a:pt x="0" y="299"/>
                  <a:pt x="0" y="299"/>
                  <a:pt x="0" y="358"/>
                </a:cubicBezTo>
                <a:cubicBezTo>
                  <a:pt x="60" y="418"/>
                  <a:pt x="60" y="537"/>
                  <a:pt x="179" y="611"/>
                </a:cubicBezTo>
                <a:cubicBezTo>
                  <a:pt x="239" y="641"/>
                  <a:pt x="302" y="656"/>
                  <a:pt x="358" y="656"/>
                </a:cubicBezTo>
                <a:cubicBezTo>
                  <a:pt x="414" y="656"/>
                  <a:pt x="462" y="641"/>
                  <a:pt x="492" y="611"/>
                </a:cubicBezTo>
                <a:cubicBezTo>
                  <a:pt x="611" y="477"/>
                  <a:pt x="611" y="418"/>
                  <a:pt x="611" y="299"/>
                </a:cubicBezTo>
                <a:cubicBezTo>
                  <a:pt x="611" y="299"/>
                  <a:pt x="611" y="239"/>
                  <a:pt x="551" y="164"/>
                </a:cubicBezTo>
                <a:cubicBezTo>
                  <a:pt x="551" y="105"/>
                  <a:pt x="492" y="105"/>
                  <a:pt x="432" y="45"/>
                </a:cubicBezTo>
                <a:cubicBezTo>
                  <a:pt x="403" y="15"/>
                  <a:pt x="354" y="1"/>
                  <a:pt x="30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9" name="Google Shape;709;p4"/>
          <p:cNvSpPr/>
          <p:nvPr/>
        </p:nvSpPr>
        <p:spPr>
          <a:xfrm>
            <a:off x="1535765" y="694566"/>
            <a:ext cx="21431" cy="31476"/>
          </a:xfrm>
          <a:custGeom>
            <a:avLst/>
            <a:gdLst/>
            <a:ahLst/>
            <a:cxnLst/>
            <a:rect l="l" t="t" r="r" b="b"/>
            <a:pathLst>
              <a:path w="687" h="1009" extrusionOk="0">
                <a:moveTo>
                  <a:pt x="411" y="1"/>
                </a:moveTo>
                <a:cubicBezTo>
                  <a:pt x="373" y="1"/>
                  <a:pt x="339" y="15"/>
                  <a:pt x="314" y="40"/>
                </a:cubicBezTo>
                <a:lnTo>
                  <a:pt x="120" y="219"/>
                </a:lnTo>
                <a:cubicBezTo>
                  <a:pt x="61" y="278"/>
                  <a:pt x="61" y="412"/>
                  <a:pt x="61" y="472"/>
                </a:cubicBezTo>
                <a:cubicBezTo>
                  <a:pt x="1" y="651"/>
                  <a:pt x="61" y="844"/>
                  <a:pt x="195" y="964"/>
                </a:cubicBezTo>
                <a:cubicBezTo>
                  <a:pt x="224" y="993"/>
                  <a:pt x="269" y="1008"/>
                  <a:pt x="314" y="1008"/>
                </a:cubicBezTo>
                <a:cubicBezTo>
                  <a:pt x="359" y="1008"/>
                  <a:pt x="403" y="993"/>
                  <a:pt x="433" y="964"/>
                </a:cubicBezTo>
                <a:cubicBezTo>
                  <a:pt x="567" y="844"/>
                  <a:pt x="627" y="651"/>
                  <a:pt x="627" y="531"/>
                </a:cubicBezTo>
                <a:cubicBezTo>
                  <a:pt x="627" y="472"/>
                  <a:pt x="686" y="412"/>
                  <a:pt x="627" y="353"/>
                </a:cubicBezTo>
                <a:cubicBezTo>
                  <a:pt x="627" y="278"/>
                  <a:pt x="627" y="219"/>
                  <a:pt x="567" y="99"/>
                </a:cubicBezTo>
                <a:cubicBezTo>
                  <a:pt x="523" y="30"/>
                  <a:pt x="464" y="1"/>
                  <a:pt x="41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0" name="Google Shape;710;p4"/>
          <p:cNvSpPr/>
          <p:nvPr/>
        </p:nvSpPr>
        <p:spPr>
          <a:xfrm>
            <a:off x="1576662" y="741047"/>
            <a:ext cx="19091" cy="37964"/>
          </a:xfrm>
          <a:custGeom>
            <a:avLst/>
            <a:gdLst/>
            <a:ahLst/>
            <a:cxnLst/>
            <a:rect l="l" t="t" r="r" b="b"/>
            <a:pathLst>
              <a:path w="612" h="1217" extrusionOk="0">
                <a:moveTo>
                  <a:pt x="341" y="0"/>
                </a:moveTo>
                <a:cubicBezTo>
                  <a:pt x="301" y="0"/>
                  <a:pt x="264" y="15"/>
                  <a:pt x="239" y="40"/>
                </a:cubicBezTo>
                <a:cubicBezTo>
                  <a:pt x="180" y="159"/>
                  <a:pt x="120" y="218"/>
                  <a:pt x="120" y="278"/>
                </a:cubicBezTo>
                <a:cubicBezTo>
                  <a:pt x="61" y="412"/>
                  <a:pt x="61" y="472"/>
                  <a:pt x="1" y="591"/>
                </a:cubicBezTo>
                <a:cubicBezTo>
                  <a:pt x="1" y="784"/>
                  <a:pt x="61" y="963"/>
                  <a:pt x="180" y="1157"/>
                </a:cubicBezTo>
                <a:lnTo>
                  <a:pt x="239" y="1217"/>
                </a:lnTo>
                <a:cubicBezTo>
                  <a:pt x="299" y="1217"/>
                  <a:pt x="433" y="1217"/>
                  <a:pt x="493" y="1157"/>
                </a:cubicBezTo>
                <a:cubicBezTo>
                  <a:pt x="552" y="963"/>
                  <a:pt x="612" y="784"/>
                  <a:pt x="612" y="650"/>
                </a:cubicBezTo>
                <a:lnTo>
                  <a:pt x="612" y="412"/>
                </a:lnTo>
                <a:cubicBezTo>
                  <a:pt x="612" y="278"/>
                  <a:pt x="612" y="218"/>
                  <a:pt x="552" y="99"/>
                </a:cubicBezTo>
                <a:lnTo>
                  <a:pt x="493" y="99"/>
                </a:lnTo>
                <a:cubicBezTo>
                  <a:pt x="458" y="29"/>
                  <a:pt x="397" y="0"/>
                  <a:pt x="34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1" name="Google Shape;711;p4"/>
          <p:cNvSpPr/>
          <p:nvPr/>
        </p:nvSpPr>
        <p:spPr>
          <a:xfrm>
            <a:off x="1630598" y="696438"/>
            <a:ext cx="17688" cy="37496"/>
          </a:xfrm>
          <a:custGeom>
            <a:avLst/>
            <a:gdLst/>
            <a:ahLst/>
            <a:cxnLst/>
            <a:rect l="l" t="t" r="r" b="b"/>
            <a:pathLst>
              <a:path w="567" h="1202" extrusionOk="0">
                <a:moveTo>
                  <a:pt x="276" y="0"/>
                </a:moveTo>
                <a:cubicBezTo>
                  <a:pt x="224" y="0"/>
                  <a:pt x="169" y="29"/>
                  <a:pt x="134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0" y="963"/>
                  <a:pt x="134" y="1157"/>
                </a:cubicBezTo>
                <a:lnTo>
                  <a:pt x="194" y="1157"/>
                </a:lnTo>
                <a:cubicBezTo>
                  <a:pt x="224" y="1187"/>
                  <a:pt x="268" y="1201"/>
                  <a:pt x="313" y="1201"/>
                </a:cubicBezTo>
                <a:cubicBezTo>
                  <a:pt x="358" y="1201"/>
                  <a:pt x="402" y="1187"/>
                  <a:pt x="432" y="1157"/>
                </a:cubicBezTo>
                <a:cubicBezTo>
                  <a:pt x="566" y="963"/>
                  <a:pt x="566" y="784"/>
                  <a:pt x="566" y="591"/>
                </a:cubicBezTo>
                <a:lnTo>
                  <a:pt x="566" y="352"/>
                </a:lnTo>
                <a:cubicBezTo>
                  <a:pt x="507" y="218"/>
                  <a:pt x="507" y="159"/>
                  <a:pt x="432" y="99"/>
                </a:cubicBezTo>
                <a:lnTo>
                  <a:pt x="373" y="39"/>
                </a:lnTo>
                <a:cubicBezTo>
                  <a:pt x="348" y="15"/>
                  <a:pt x="313" y="0"/>
                  <a:pt x="27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2" name="Google Shape;712;p4"/>
          <p:cNvSpPr/>
          <p:nvPr/>
        </p:nvSpPr>
        <p:spPr>
          <a:xfrm>
            <a:off x="1626855" y="802844"/>
            <a:ext cx="19559" cy="31944"/>
          </a:xfrm>
          <a:custGeom>
            <a:avLst/>
            <a:gdLst/>
            <a:ahLst/>
            <a:cxnLst/>
            <a:rect l="l" t="t" r="r" b="b"/>
            <a:pathLst>
              <a:path w="627" h="1024" extrusionOk="0">
                <a:moveTo>
                  <a:pt x="335" y="1"/>
                </a:moveTo>
                <a:cubicBezTo>
                  <a:pt x="288" y="1"/>
                  <a:pt x="235" y="15"/>
                  <a:pt x="180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1" y="353"/>
                  <a:pt x="1" y="412"/>
                  <a:pt x="1" y="472"/>
                </a:cubicBezTo>
                <a:cubicBezTo>
                  <a:pt x="1" y="666"/>
                  <a:pt x="60" y="844"/>
                  <a:pt x="180" y="979"/>
                </a:cubicBezTo>
                <a:cubicBezTo>
                  <a:pt x="217" y="1008"/>
                  <a:pt x="265" y="1023"/>
                  <a:pt x="312" y="1023"/>
                </a:cubicBezTo>
                <a:cubicBezTo>
                  <a:pt x="358" y="1023"/>
                  <a:pt x="403" y="1008"/>
                  <a:pt x="433" y="979"/>
                </a:cubicBezTo>
                <a:cubicBezTo>
                  <a:pt x="552" y="785"/>
                  <a:pt x="627" y="666"/>
                  <a:pt x="627" y="532"/>
                </a:cubicBezTo>
                <a:cubicBezTo>
                  <a:pt x="627" y="472"/>
                  <a:pt x="627" y="412"/>
                  <a:pt x="552" y="353"/>
                </a:cubicBezTo>
                <a:cubicBezTo>
                  <a:pt x="552" y="293"/>
                  <a:pt x="552" y="159"/>
                  <a:pt x="493" y="100"/>
                </a:cubicBezTo>
                <a:cubicBezTo>
                  <a:pt x="458" y="30"/>
                  <a:pt x="402" y="1"/>
                  <a:pt x="3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3" name="Google Shape;713;p4"/>
          <p:cNvSpPr/>
          <p:nvPr/>
        </p:nvSpPr>
        <p:spPr>
          <a:xfrm>
            <a:off x="1678919" y="749688"/>
            <a:ext cx="17688" cy="48851"/>
          </a:xfrm>
          <a:custGeom>
            <a:avLst/>
            <a:gdLst/>
            <a:ahLst/>
            <a:cxnLst/>
            <a:rect l="l" t="t" r="r" b="b"/>
            <a:pathLst>
              <a:path w="567" h="1566" extrusionOk="0">
                <a:moveTo>
                  <a:pt x="373" y="1"/>
                </a:moveTo>
                <a:cubicBezTo>
                  <a:pt x="313" y="1"/>
                  <a:pt x="194" y="1"/>
                  <a:pt x="135" y="75"/>
                </a:cubicBezTo>
                <a:cubicBezTo>
                  <a:pt x="75" y="195"/>
                  <a:pt x="75" y="314"/>
                  <a:pt x="0" y="448"/>
                </a:cubicBezTo>
                <a:lnTo>
                  <a:pt x="0" y="746"/>
                </a:lnTo>
                <a:cubicBezTo>
                  <a:pt x="0" y="999"/>
                  <a:pt x="0" y="1252"/>
                  <a:pt x="135" y="1491"/>
                </a:cubicBezTo>
                <a:cubicBezTo>
                  <a:pt x="194" y="1491"/>
                  <a:pt x="194" y="1491"/>
                  <a:pt x="194" y="1565"/>
                </a:cubicBezTo>
                <a:cubicBezTo>
                  <a:pt x="313" y="1565"/>
                  <a:pt x="373" y="1565"/>
                  <a:pt x="447" y="1431"/>
                </a:cubicBezTo>
                <a:cubicBezTo>
                  <a:pt x="567" y="1252"/>
                  <a:pt x="567" y="999"/>
                  <a:pt x="567" y="746"/>
                </a:cubicBezTo>
                <a:lnTo>
                  <a:pt x="567" y="448"/>
                </a:lnTo>
                <a:cubicBezTo>
                  <a:pt x="507" y="314"/>
                  <a:pt x="507" y="195"/>
                  <a:pt x="447" y="75"/>
                </a:cubicBezTo>
                <a:cubicBezTo>
                  <a:pt x="447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4" name="Google Shape;714;p4"/>
          <p:cNvSpPr/>
          <p:nvPr/>
        </p:nvSpPr>
        <p:spPr>
          <a:xfrm>
            <a:off x="1727708" y="690417"/>
            <a:ext cx="19091" cy="39805"/>
          </a:xfrm>
          <a:custGeom>
            <a:avLst/>
            <a:gdLst/>
            <a:ahLst/>
            <a:cxnLst/>
            <a:rect l="l" t="t" r="r" b="b"/>
            <a:pathLst>
              <a:path w="612" h="1276" extrusionOk="0">
                <a:moveTo>
                  <a:pt x="303" y="1"/>
                </a:moveTo>
                <a:cubicBezTo>
                  <a:pt x="251" y="1"/>
                  <a:pt x="215" y="33"/>
                  <a:pt x="179" y="113"/>
                </a:cubicBezTo>
                <a:cubicBezTo>
                  <a:pt x="120" y="173"/>
                  <a:pt x="60" y="292"/>
                  <a:pt x="60" y="352"/>
                </a:cubicBezTo>
                <a:cubicBezTo>
                  <a:pt x="1" y="411"/>
                  <a:pt x="1" y="545"/>
                  <a:pt x="1" y="605"/>
                </a:cubicBezTo>
                <a:cubicBezTo>
                  <a:pt x="1" y="784"/>
                  <a:pt x="1" y="977"/>
                  <a:pt x="60" y="1156"/>
                </a:cubicBezTo>
                <a:lnTo>
                  <a:pt x="120" y="1231"/>
                </a:lnTo>
                <a:cubicBezTo>
                  <a:pt x="150" y="1260"/>
                  <a:pt x="194" y="1275"/>
                  <a:pt x="241" y="1275"/>
                </a:cubicBezTo>
                <a:cubicBezTo>
                  <a:pt x="287" y="1275"/>
                  <a:pt x="336" y="1260"/>
                  <a:pt x="373" y="1231"/>
                </a:cubicBezTo>
                <a:cubicBezTo>
                  <a:pt x="492" y="1037"/>
                  <a:pt x="552" y="858"/>
                  <a:pt x="552" y="664"/>
                </a:cubicBezTo>
                <a:cubicBezTo>
                  <a:pt x="611" y="545"/>
                  <a:pt x="611" y="486"/>
                  <a:pt x="552" y="352"/>
                </a:cubicBezTo>
                <a:cubicBezTo>
                  <a:pt x="552" y="292"/>
                  <a:pt x="492" y="173"/>
                  <a:pt x="433" y="113"/>
                </a:cubicBezTo>
                <a:lnTo>
                  <a:pt x="433" y="39"/>
                </a:lnTo>
                <a:cubicBezTo>
                  <a:pt x="379" y="15"/>
                  <a:pt x="337" y="1"/>
                  <a:pt x="30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5" name="Google Shape;715;p4"/>
          <p:cNvSpPr/>
          <p:nvPr/>
        </p:nvSpPr>
        <p:spPr>
          <a:xfrm>
            <a:off x="1799269" y="672543"/>
            <a:ext cx="19091" cy="40023"/>
          </a:xfrm>
          <a:custGeom>
            <a:avLst/>
            <a:gdLst/>
            <a:ahLst/>
            <a:cxnLst/>
            <a:rect l="l" t="t" r="r" b="b"/>
            <a:pathLst>
              <a:path w="612" h="1283" extrusionOk="0">
                <a:moveTo>
                  <a:pt x="314" y="1"/>
                </a:moveTo>
                <a:cubicBezTo>
                  <a:pt x="180" y="1"/>
                  <a:pt x="120" y="61"/>
                  <a:pt x="60" y="120"/>
                </a:cubicBezTo>
                <a:cubicBezTo>
                  <a:pt x="1" y="239"/>
                  <a:pt x="1" y="314"/>
                  <a:pt x="1" y="433"/>
                </a:cubicBezTo>
                <a:lnTo>
                  <a:pt x="1" y="686"/>
                </a:lnTo>
                <a:cubicBezTo>
                  <a:pt x="60" y="865"/>
                  <a:pt x="60" y="984"/>
                  <a:pt x="180" y="1178"/>
                </a:cubicBezTo>
                <a:lnTo>
                  <a:pt x="180" y="1237"/>
                </a:lnTo>
                <a:lnTo>
                  <a:pt x="239" y="1237"/>
                </a:lnTo>
                <a:cubicBezTo>
                  <a:pt x="277" y="1267"/>
                  <a:pt x="325" y="1282"/>
                  <a:pt x="364" y="1282"/>
                </a:cubicBezTo>
                <a:cubicBezTo>
                  <a:pt x="403" y="1282"/>
                  <a:pt x="433" y="1267"/>
                  <a:pt x="433" y="1237"/>
                </a:cubicBezTo>
                <a:cubicBezTo>
                  <a:pt x="612" y="1059"/>
                  <a:pt x="612" y="805"/>
                  <a:pt x="612" y="612"/>
                </a:cubicBezTo>
                <a:cubicBezTo>
                  <a:pt x="612" y="493"/>
                  <a:pt x="552" y="433"/>
                  <a:pt x="552" y="314"/>
                </a:cubicBezTo>
                <a:cubicBezTo>
                  <a:pt x="493" y="239"/>
                  <a:pt x="433" y="120"/>
                  <a:pt x="373" y="61"/>
                </a:cubicBezTo>
                <a:lnTo>
                  <a:pt x="314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6" name="Google Shape;716;p4"/>
          <p:cNvSpPr/>
          <p:nvPr/>
        </p:nvSpPr>
        <p:spPr>
          <a:xfrm>
            <a:off x="1746768" y="770308"/>
            <a:ext cx="19559" cy="39836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45" y="1"/>
                </a:moveTo>
                <a:cubicBezTo>
                  <a:pt x="318" y="1"/>
                  <a:pt x="289" y="8"/>
                  <a:pt x="254" y="25"/>
                </a:cubicBezTo>
                <a:cubicBezTo>
                  <a:pt x="194" y="159"/>
                  <a:pt x="135" y="219"/>
                  <a:pt x="60" y="338"/>
                </a:cubicBezTo>
                <a:cubicBezTo>
                  <a:pt x="60" y="398"/>
                  <a:pt x="0" y="532"/>
                  <a:pt x="0" y="651"/>
                </a:cubicBezTo>
                <a:cubicBezTo>
                  <a:pt x="0" y="830"/>
                  <a:pt x="60" y="1023"/>
                  <a:pt x="194" y="1202"/>
                </a:cubicBezTo>
                <a:lnTo>
                  <a:pt x="254" y="1277"/>
                </a:lnTo>
                <a:cubicBezTo>
                  <a:pt x="313" y="1277"/>
                  <a:pt x="433" y="1277"/>
                  <a:pt x="507" y="1202"/>
                </a:cubicBezTo>
                <a:lnTo>
                  <a:pt x="507" y="1143"/>
                </a:lnTo>
                <a:cubicBezTo>
                  <a:pt x="567" y="964"/>
                  <a:pt x="626" y="830"/>
                  <a:pt x="626" y="651"/>
                </a:cubicBezTo>
                <a:lnTo>
                  <a:pt x="626" y="398"/>
                </a:lnTo>
                <a:cubicBezTo>
                  <a:pt x="626" y="338"/>
                  <a:pt x="626" y="219"/>
                  <a:pt x="567" y="159"/>
                </a:cubicBezTo>
                <a:lnTo>
                  <a:pt x="507" y="85"/>
                </a:lnTo>
                <a:cubicBezTo>
                  <a:pt x="454" y="43"/>
                  <a:pt x="409" y="1"/>
                  <a:pt x="34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7" name="Google Shape;717;p4"/>
          <p:cNvSpPr/>
          <p:nvPr/>
        </p:nvSpPr>
        <p:spPr>
          <a:xfrm>
            <a:off x="1683099" y="854253"/>
            <a:ext cx="19091" cy="25018"/>
          </a:xfrm>
          <a:custGeom>
            <a:avLst/>
            <a:gdLst/>
            <a:ahLst/>
            <a:cxnLst/>
            <a:rect l="l" t="t" r="r" b="b"/>
            <a:pathLst>
              <a:path w="612" h="802" extrusionOk="0">
                <a:moveTo>
                  <a:pt x="239" y="1"/>
                </a:moveTo>
                <a:cubicBezTo>
                  <a:pt x="120" y="75"/>
                  <a:pt x="120" y="135"/>
                  <a:pt x="60" y="195"/>
                </a:cubicBezTo>
                <a:cubicBezTo>
                  <a:pt x="60" y="254"/>
                  <a:pt x="60" y="314"/>
                  <a:pt x="1" y="373"/>
                </a:cubicBezTo>
                <a:cubicBezTo>
                  <a:pt x="1" y="507"/>
                  <a:pt x="60" y="627"/>
                  <a:pt x="179" y="746"/>
                </a:cubicBezTo>
                <a:cubicBezTo>
                  <a:pt x="209" y="783"/>
                  <a:pt x="257" y="802"/>
                  <a:pt x="313" y="802"/>
                </a:cubicBezTo>
                <a:cubicBezTo>
                  <a:pt x="369" y="802"/>
                  <a:pt x="433" y="783"/>
                  <a:pt x="492" y="746"/>
                </a:cubicBezTo>
                <a:lnTo>
                  <a:pt x="492" y="686"/>
                </a:lnTo>
                <a:cubicBezTo>
                  <a:pt x="611" y="627"/>
                  <a:pt x="611" y="507"/>
                  <a:pt x="611" y="448"/>
                </a:cubicBezTo>
                <a:lnTo>
                  <a:pt x="611" y="254"/>
                </a:lnTo>
                <a:cubicBezTo>
                  <a:pt x="552" y="195"/>
                  <a:pt x="552" y="135"/>
                  <a:pt x="492" y="75"/>
                </a:cubicBezTo>
                <a:cubicBezTo>
                  <a:pt x="433" y="1"/>
                  <a:pt x="313" y="1"/>
                  <a:pt x="23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8" name="Google Shape;718;p4"/>
          <p:cNvSpPr/>
          <p:nvPr/>
        </p:nvSpPr>
        <p:spPr>
          <a:xfrm>
            <a:off x="1572482" y="837533"/>
            <a:ext cx="19559" cy="20495"/>
          </a:xfrm>
          <a:custGeom>
            <a:avLst/>
            <a:gdLst/>
            <a:ahLst/>
            <a:cxnLst/>
            <a:rect l="l" t="t" r="r" b="b"/>
            <a:pathLst>
              <a:path w="627" h="657" extrusionOk="0">
                <a:moveTo>
                  <a:pt x="314" y="1"/>
                </a:moveTo>
                <a:cubicBezTo>
                  <a:pt x="269" y="1"/>
                  <a:pt x="224" y="15"/>
                  <a:pt x="195" y="45"/>
                </a:cubicBezTo>
                <a:cubicBezTo>
                  <a:pt x="135" y="105"/>
                  <a:pt x="60" y="164"/>
                  <a:pt x="60" y="239"/>
                </a:cubicBezTo>
                <a:cubicBezTo>
                  <a:pt x="1" y="299"/>
                  <a:pt x="1" y="299"/>
                  <a:pt x="1" y="358"/>
                </a:cubicBezTo>
                <a:cubicBezTo>
                  <a:pt x="60" y="418"/>
                  <a:pt x="60" y="537"/>
                  <a:pt x="195" y="611"/>
                </a:cubicBezTo>
                <a:cubicBezTo>
                  <a:pt x="254" y="641"/>
                  <a:pt x="314" y="656"/>
                  <a:pt x="368" y="656"/>
                </a:cubicBezTo>
                <a:cubicBezTo>
                  <a:pt x="422" y="656"/>
                  <a:pt x="470" y="641"/>
                  <a:pt x="507" y="611"/>
                </a:cubicBezTo>
                <a:cubicBezTo>
                  <a:pt x="627" y="477"/>
                  <a:pt x="627" y="418"/>
                  <a:pt x="627" y="299"/>
                </a:cubicBezTo>
                <a:cubicBezTo>
                  <a:pt x="627" y="299"/>
                  <a:pt x="627" y="239"/>
                  <a:pt x="567" y="164"/>
                </a:cubicBezTo>
                <a:cubicBezTo>
                  <a:pt x="567" y="105"/>
                  <a:pt x="507" y="105"/>
                  <a:pt x="433" y="45"/>
                </a:cubicBezTo>
                <a:cubicBezTo>
                  <a:pt x="403" y="15"/>
                  <a:pt x="358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9" name="Google Shape;719;p4"/>
          <p:cNvSpPr/>
          <p:nvPr/>
        </p:nvSpPr>
        <p:spPr>
          <a:xfrm>
            <a:off x="2178497" y="694566"/>
            <a:ext cx="21400" cy="31476"/>
          </a:xfrm>
          <a:custGeom>
            <a:avLst/>
            <a:gdLst/>
            <a:ahLst/>
            <a:cxnLst/>
            <a:rect l="l" t="t" r="r" b="b"/>
            <a:pathLst>
              <a:path w="686" h="1009" extrusionOk="0">
                <a:moveTo>
                  <a:pt x="435" y="1"/>
                </a:moveTo>
                <a:cubicBezTo>
                  <a:pt x="402" y="1"/>
                  <a:pt x="363" y="15"/>
                  <a:pt x="313" y="40"/>
                </a:cubicBezTo>
                <a:cubicBezTo>
                  <a:pt x="239" y="99"/>
                  <a:pt x="179" y="159"/>
                  <a:pt x="120" y="219"/>
                </a:cubicBezTo>
                <a:cubicBezTo>
                  <a:pt x="60" y="278"/>
                  <a:pt x="60" y="412"/>
                  <a:pt x="60" y="472"/>
                </a:cubicBezTo>
                <a:cubicBezTo>
                  <a:pt x="1" y="651"/>
                  <a:pt x="60" y="844"/>
                  <a:pt x="179" y="964"/>
                </a:cubicBezTo>
                <a:cubicBezTo>
                  <a:pt x="209" y="993"/>
                  <a:pt x="257" y="1008"/>
                  <a:pt x="306" y="1008"/>
                </a:cubicBezTo>
                <a:cubicBezTo>
                  <a:pt x="354" y="1008"/>
                  <a:pt x="403" y="993"/>
                  <a:pt x="433" y="964"/>
                </a:cubicBezTo>
                <a:cubicBezTo>
                  <a:pt x="552" y="844"/>
                  <a:pt x="611" y="651"/>
                  <a:pt x="611" y="531"/>
                </a:cubicBezTo>
                <a:cubicBezTo>
                  <a:pt x="611" y="472"/>
                  <a:pt x="686" y="412"/>
                  <a:pt x="611" y="353"/>
                </a:cubicBezTo>
                <a:cubicBezTo>
                  <a:pt x="611" y="278"/>
                  <a:pt x="611" y="219"/>
                  <a:pt x="552" y="99"/>
                </a:cubicBezTo>
                <a:cubicBezTo>
                  <a:pt x="517" y="30"/>
                  <a:pt x="482" y="1"/>
                  <a:pt x="4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0" name="Google Shape;720;p4"/>
          <p:cNvSpPr/>
          <p:nvPr/>
        </p:nvSpPr>
        <p:spPr>
          <a:xfrm>
            <a:off x="2218925" y="741047"/>
            <a:ext cx="19559" cy="37964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77" y="0"/>
                </a:moveTo>
                <a:cubicBezTo>
                  <a:pt x="342" y="0"/>
                  <a:pt x="303" y="15"/>
                  <a:pt x="254" y="40"/>
                </a:cubicBezTo>
                <a:cubicBezTo>
                  <a:pt x="194" y="159"/>
                  <a:pt x="135" y="218"/>
                  <a:pt x="135" y="278"/>
                </a:cubicBezTo>
                <a:cubicBezTo>
                  <a:pt x="60" y="412"/>
                  <a:pt x="60" y="472"/>
                  <a:pt x="60" y="591"/>
                </a:cubicBezTo>
                <a:cubicBezTo>
                  <a:pt x="1" y="784"/>
                  <a:pt x="60" y="963"/>
                  <a:pt x="194" y="1157"/>
                </a:cubicBezTo>
                <a:lnTo>
                  <a:pt x="254" y="1217"/>
                </a:lnTo>
                <a:cubicBezTo>
                  <a:pt x="313" y="1217"/>
                  <a:pt x="433" y="1217"/>
                  <a:pt x="507" y="1157"/>
                </a:cubicBezTo>
                <a:cubicBezTo>
                  <a:pt x="567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626" y="218"/>
                  <a:pt x="567" y="99"/>
                </a:cubicBezTo>
                <a:lnTo>
                  <a:pt x="507" y="99"/>
                </a:lnTo>
                <a:cubicBezTo>
                  <a:pt x="463" y="29"/>
                  <a:pt x="425" y="0"/>
                  <a:pt x="37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1" name="Google Shape;721;p4"/>
          <p:cNvSpPr/>
          <p:nvPr/>
        </p:nvSpPr>
        <p:spPr>
          <a:xfrm>
            <a:off x="2273298" y="696438"/>
            <a:ext cx="17220" cy="37496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71" y="0"/>
                </a:moveTo>
                <a:cubicBezTo>
                  <a:pt x="215" y="0"/>
                  <a:pt x="155" y="29"/>
                  <a:pt x="120" y="99"/>
                </a:cubicBezTo>
                <a:cubicBezTo>
                  <a:pt x="60" y="159"/>
                  <a:pt x="60" y="293"/>
                  <a:pt x="1" y="352"/>
                </a:cubicBezTo>
                <a:lnTo>
                  <a:pt x="1" y="591"/>
                </a:lnTo>
                <a:cubicBezTo>
                  <a:pt x="1" y="784"/>
                  <a:pt x="1" y="963"/>
                  <a:pt x="120" y="1157"/>
                </a:cubicBezTo>
                <a:lnTo>
                  <a:pt x="179" y="1157"/>
                </a:lnTo>
                <a:cubicBezTo>
                  <a:pt x="217" y="1187"/>
                  <a:pt x="265" y="1201"/>
                  <a:pt x="312" y="1201"/>
                </a:cubicBezTo>
                <a:cubicBezTo>
                  <a:pt x="358" y="1201"/>
                  <a:pt x="403" y="1187"/>
                  <a:pt x="433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3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2" name="Google Shape;722;p4"/>
          <p:cNvSpPr/>
          <p:nvPr/>
        </p:nvSpPr>
        <p:spPr>
          <a:xfrm>
            <a:off x="2269586" y="802844"/>
            <a:ext cx="19091" cy="31944"/>
          </a:xfrm>
          <a:custGeom>
            <a:avLst/>
            <a:gdLst/>
            <a:ahLst/>
            <a:cxnLst/>
            <a:rect l="l" t="t" r="r" b="b"/>
            <a:pathLst>
              <a:path w="612" h="1024" extrusionOk="0">
                <a:moveTo>
                  <a:pt x="341" y="1"/>
                </a:moveTo>
                <a:cubicBezTo>
                  <a:pt x="301" y="1"/>
                  <a:pt x="263" y="15"/>
                  <a:pt x="239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09" y="1008"/>
                  <a:pt x="257" y="1023"/>
                  <a:pt x="306" y="1023"/>
                </a:cubicBezTo>
                <a:cubicBezTo>
                  <a:pt x="354" y="1023"/>
                  <a:pt x="403" y="1008"/>
                  <a:pt x="432" y="979"/>
                </a:cubicBezTo>
                <a:cubicBezTo>
                  <a:pt x="552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2" y="293"/>
                  <a:pt x="552" y="159"/>
                  <a:pt x="492" y="100"/>
                </a:cubicBezTo>
                <a:cubicBezTo>
                  <a:pt x="457" y="30"/>
                  <a:pt x="397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3" name="Google Shape;723;p4"/>
          <p:cNvSpPr/>
          <p:nvPr/>
        </p:nvSpPr>
        <p:spPr>
          <a:xfrm>
            <a:off x="2321619" y="749688"/>
            <a:ext cx="19559" cy="48851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4" y="1"/>
                  <a:pt x="195" y="1"/>
                  <a:pt x="120" y="75"/>
                </a:cubicBezTo>
                <a:cubicBezTo>
                  <a:pt x="61" y="195"/>
                  <a:pt x="61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95" y="1491"/>
                  <a:pt x="195" y="1491"/>
                  <a:pt x="195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67" y="1252"/>
                  <a:pt x="567" y="999"/>
                  <a:pt x="627" y="746"/>
                </a:cubicBezTo>
                <a:cubicBezTo>
                  <a:pt x="567" y="686"/>
                  <a:pt x="567" y="567"/>
                  <a:pt x="567" y="448"/>
                </a:cubicBezTo>
                <a:cubicBezTo>
                  <a:pt x="567" y="314"/>
                  <a:pt x="493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4" name="Google Shape;724;p4"/>
          <p:cNvSpPr/>
          <p:nvPr/>
        </p:nvSpPr>
        <p:spPr>
          <a:xfrm>
            <a:off x="2369972" y="690417"/>
            <a:ext cx="19528" cy="39805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314" y="1"/>
                </a:moveTo>
                <a:cubicBezTo>
                  <a:pt x="265" y="1"/>
                  <a:pt x="230" y="33"/>
                  <a:pt x="194" y="113"/>
                </a:cubicBezTo>
                <a:cubicBezTo>
                  <a:pt x="134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34" y="1231"/>
                </a:lnTo>
                <a:cubicBezTo>
                  <a:pt x="164" y="1260"/>
                  <a:pt x="209" y="1275"/>
                  <a:pt x="254" y="1275"/>
                </a:cubicBezTo>
                <a:cubicBezTo>
                  <a:pt x="298" y="1275"/>
                  <a:pt x="343" y="1260"/>
                  <a:pt x="373" y="1231"/>
                </a:cubicBezTo>
                <a:cubicBezTo>
                  <a:pt x="507" y="1037"/>
                  <a:pt x="566" y="858"/>
                  <a:pt x="626" y="664"/>
                </a:cubicBezTo>
                <a:cubicBezTo>
                  <a:pt x="626" y="545"/>
                  <a:pt x="626" y="486"/>
                  <a:pt x="566" y="352"/>
                </a:cubicBezTo>
                <a:cubicBezTo>
                  <a:pt x="566" y="292"/>
                  <a:pt x="507" y="173"/>
                  <a:pt x="432" y="113"/>
                </a:cubicBezTo>
                <a:lnTo>
                  <a:pt x="432" y="39"/>
                </a:lnTo>
                <a:cubicBezTo>
                  <a:pt x="385" y="15"/>
                  <a:pt x="347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5" name="Google Shape;725;p4"/>
          <p:cNvSpPr/>
          <p:nvPr/>
        </p:nvSpPr>
        <p:spPr>
          <a:xfrm>
            <a:off x="2441533" y="672543"/>
            <a:ext cx="19559" cy="40023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35" y="61"/>
                  <a:pt x="75" y="120"/>
                </a:cubicBezTo>
                <a:cubicBezTo>
                  <a:pt x="75" y="239"/>
                  <a:pt x="1" y="314"/>
                  <a:pt x="1" y="433"/>
                </a:cubicBezTo>
                <a:lnTo>
                  <a:pt x="1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4" y="1267"/>
                  <a:pt x="332" y="1282"/>
                  <a:pt x="380" y="1282"/>
                </a:cubicBezTo>
                <a:cubicBezTo>
                  <a:pt x="429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7" y="433"/>
                  <a:pt x="567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6" name="Google Shape;726;p4"/>
          <p:cNvSpPr/>
          <p:nvPr/>
        </p:nvSpPr>
        <p:spPr>
          <a:xfrm>
            <a:off x="2389469" y="770308"/>
            <a:ext cx="19559" cy="39836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45" y="1"/>
                </a:moveTo>
                <a:cubicBezTo>
                  <a:pt x="319" y="1"/>
                  <a:pt x="289" y="8"/>
                  <a:pt x="254" y="25"/>
                </a:cubicBezTo>
                <a:cubicBezTo>
                  <a:pt x="180" y="159"/>
                  <a:pt x="120" y="219"/>
                  <a:pt x="61" y="338"/>
                </a:cubicBezTo>
                <a:cubicBezTo>
                  <a:pt x="61" y="398"/>
                  <a:pt x="61" y="532"/>
                  <a:pt x="1" y="651"/>
                </a:cubicBezTo>
                <a:cubicBezTo>
                  <a:pt x="1" y="830"/>
                  <a:pt x="61" y="1023"/>
                  <a:pt x="180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3" y="1202"/>
                </a:cubicBezTo>
                <a:lnTo>
                  <a:pt x="493" y="1143"/>
                </a:lnTo>
                <a:cubicBezTo>
                  <a:pt x="552" y="964"/>
                  <a:pt x="627" y="830"/>
                  <a:pt x="627" y="651"/>
                </a:cubicBezTo>
                <a:lnTo>
                  <a:pt x="627" y="398"/>
                </a:lnTo>
                <a:cubicBezTo>
                  <a:pt x="627" y="338"/>
                  <a:pt x="627" y="219"/>
                  <a:pt x="552" y="159"/>
                </a:cubicBezTo>
                <a:lnTo>
                  <a:pt x="493" y="85"/>
                </a:lnTo>
                <a:cubicBezTo>
                  <a:pt x="450" y="43"/>
                  <a:pt x="408" y="1"/>
                  <a:pt x="34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7" name="Google Shape;727;p4"/>
          <p:cNvSpPr/>
          <p:nvPr/>
        </p:nvSpPr>
        <p:spPr>
          <a:xfrm>
            <a:off x="2325363" y="854253"/>
            <a:ext cx="19528" cy="25018"/>
          </a:xfrm>
          <a:custGeom>
            <a:avLst/>
            <a:gdLst/>
            <a:ahLst/>
            <a:cxnLst/>
            <a:rect l="l" t="t" r="r" b="b"/>
            <a:pathLst>
              <a:path w="626" h="802" extrusionOk="0">
                <a:moveTo>
                  <a:pt x="253" y="1"/>
                </a:moveTo>
                <a:cubicBezTo>
                  <a:pt x="194" y="75"/>
                  <a:pt x="134" y="135"/>
                  <a:pt x="75" y="195"/>
                </a:cubicBezTo>
                <a:cubicBezTo>
                  <a:pt x="75" y="254"/>
                  <a:pt x="75" y="314"/>
                  <a:pt x="0" y="373"/>
                </a:cubicBezTo>
                <a:cubicBezTo>
                  <a:pt x="0" y="507"/>
                  <a:pt x="75" y="627"/>
                  <a:pt x="194" y="746"/>
                </a:cubicBezTo>
                <a:cubicBezTo>
                  <a:pt x="224" y="783"/>
                  <a:pt x="268" y="802"/>
                  <a:pt x="322" y="802"/>
                </a:cubicBezTo>
                <a:cubicBezTo>
                  <a:pt x="376" y="802"/>
                  <a:pt x="440" y="783"/>
                  <a:pt x="507" y="746"/>
                </a:cubicBezTo>
                <a:lnTo>
                  <a:pt x="507" y="686"/>
                </a:lnTo>
                <a:cubicBezTo>
                  <a:pt x="626" y="627"/>
                  <a:pt x="626" y="507"/>
                  <a:pt x="626" y="448"/>
                </a:cubicBezTo>
                <a:lnTo>
                  <a:pt x="626" y="254"/>
                </a:lnTo>
                <a:cubicBezTo>
                  <a:pt x="626" y="195"/>
                  <a:pt x="566" y="135"/>
                  <a:pt x="507" y="75"/>
                </a:cubicBezTo>
                <a:cubicBezTo>
                  <a:pt x="447" y="1"/>
                  <a:pt x="313" y="1"/>
                  <a:pt x="25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8" name="Google Shape;728;p4"/>
          <p:cNvSpPr/>
          <p:nvPr/>
        </p:nvSpPr>
        <p:spPr>
          <a:xfrm>
            <a:off x="2215213" y="837533"/>
            <a:ext cx="19559" cy="20495"/>
          </a:xfrm>
          <a:custGeom>
            <a:avLst/>
            <a:gdLst/>
            <a:ahLst/>
            <a:cxnLst/>
            <a:rect l="l" t="t" r="r" b="b"/>
            <a:pathLst>
              <a:path w="627" h="657" extrusionOk="0">
                <a:moveTo>
                  <a:pt x="311" y="1"/>
                </a:moveTo>
                <a:cubicBezTo>
                  <a:pt x="265" y="1"/>
                  <a:pt x="216" y="15"/>
                  <a:pt x="179" y="45"/>
                </a:cubicBezTo>
                <a:cubicBezTo>
                  <a:pt x="120" y="105"/>
                  <a:pt x="60" y="164"/>
                  <a:pt x="60" y="239"/>
                </a:cubicBezTo>
                <a:cubicBezTo>
                  <a:pt x="0" y="299"/>
                  <a:pt x="0" y="299"/>
                  <a:pt x="0" y="358"/>
                </a:cubicBezTo>
                <a:cubicBezTo>
                  <a:pt x="60" y="418"/>
                  <a:pt x="60" y="537"/>
                  <a:pt x="179" y="611"/>
                </a:cubicBezTo>
                <a:cubicBezTo>
                  <a:pt x="246" y="641"/>
                  <a:pt x="310" y="656"/>
                  <a:pt x="364" y="656"/>
                </a:cubicBezTo>
                <a:cubicBezTo>
                  <a:pt x="418" y="656"/>
                  <a:pt x="462" y="641"/>
                  <a:pt x="492" y="611"/>
                </a:cubicBezTo>
                <a:cubicBezTo>
                  <a:pt x="626" y="477"/>
                  <a:pt x="626" y="418"/>
                  <a:pt x="626" y="299"/>
                </a:cubicBezTo>
                <a:cubicBezTo>
                  <a:pt x="626" y="299"/>
                  <a:pt x="626" y="239"/>
                  <a:pt x="552" y="164"/>
                </a:cubicBezTo>
                <a:cubicBezTo>
                  <a:pt x="552" y="105"/>
                  <a:pt x="492" y="105"/>
                  <a:pt x="432" y="45"/>
                </a:cubicBezTo>
                <a:cubicBezTo>
                  <a:pt x="403" y="15"/>
                  <a:pt x="358" y="1"/>
                  <a:pt x="31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9" name="Google Shape;729;p4"/>
          <p:cNvSpPr/>
          <p:nvPr/>
        </p:nvSpPr>
        <p:spPr>
          <a:xfrm>
            <a:off x="2807731" y="694566"/>
            <a:ext cx="19559" cy="31476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376" y="1"/>
                </a:moveTo>
                <a:cubicBezTo>
                  <a:pt x="343" y="1"/>
                  <a:pt x="303" y="15"/>
                  <a:pt x="254" y="40"/>
                </a:cubicBezTo>
                <a:cubicBezTo>
                  <a:pt x="180" y="99"/>
                  <a:pt x="120" y="159"/>
                  <a:pt x="60" y="219"/>
                </a:cubicBezTo>
                <a:cubicBezTo>
                  <a:pt x="1" y="278"/>
                  <a:pt x="1" y="412"/>
                  <a:pt x="1" y="472"/>
                </a:cubicBezTo>
                <a:cubicBezTo>
                  <a:pt x="1" y="651"/>
                  <a:pt x="1" y="844"/>
                  <a:pt x="120" y="964"/>
                </a:cubicBezTo>
                <a:cubicBezTo>
                  <a:pt x="187" y="993"/>
                  <a:pt x="235" y="1008"/>
                  <a:pt x="275" y="1008"/>
                </a:cubicBezTo>
                <a:cubicBezTo>
                  <a:pt x="314" y="1008"/>
                  <a:pt x="343" y="993"/>
                  <a:pt x="373" y="964"/>
                </a:cubicBezTo>
                <a:lnTo>
                  <a:pt x="433" y="964"/>
                </a:lnTo>
                <a:cubicBezTo>
                  <a:pt x="492" y="844"/>
                  <a:pt x="552" y="651"/>
                  <a:pt x="552" y="531"/>
                </a:cubicBezTo>
                <a:cubicBezTo>
                  <a:pt x="626" y="472"/>
                  <a:pt x="626" y="412"/>
                  <a:pt x="626" y="353"/>
                </a:cubicBezTo>
                <a:cubicBezTo>
                  <a:pt x="552" y="278"/>
                  <a:pt x="552" y="219"/>
                  <a:pt x="552" y="99"/>
                </a:cubicBezTo>
                <a:lnTo>
                  <a:pt x="492" y="99"/>
                </a:lnTo>
                <a:cubicBezTo>
                  <a:pt x="458" y="30"/>
                  <a:pt x="423" y="1"/>
                  <a:pt x="37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0" name="Google Shape;730;p4"/>
          <p:cNvSpPr/>
          <p:nvPr/>
        </p:nvSpPr>
        <p:spPr>
          <a:xfrm>
            <a:off x="2848160" y="741047"/>
            <a:ext cx="17688" cy="37964"/>
          </a:xfrm>
          <a:custGeom>
            <a:avLst/>
            <a:gdLst/>
            <a:ahLst/>
            <a:cxnLst/>
            <a:rect l="l" t="t" r="r" b="b"/>
            <a:pathLst>
              <a:path w="567" h="1217" extrusionOk="0">
                <a:moveTo>
                  <a:pt x="317" y="0"/>
                </a:moveTo>
                <a:cubicBezTo>
                  <a:pt x="283" y="0"/>
                  <a:pt x="244" y="15"/>
                  <a:pt x="195" y="40"/>
                </a:cubicBezTo>
                <a:cubicBezTo>
                  <a:pt x="135" y="159"/>
                  <a:pt x="75" y="218"/>
                  <a:pt x="75" y="278"/>
                </a:cubicBezTo>
                <a:cubicBezTo>
                  <a:pt x="1" y="412"/>
                  <a:pt x="1" y="472"/>
                  <a:pt x="1" y="591"/>
                </a:cubicBezTo>
                <a:cubicBezTo>
                  <a:pt x="1" y="784"/>
                  <a:pt x="1" y="963"/>
                  <a:pt x="135" y="1157"/>
                </a:cubicBezTo>
                <a:lnTo>
                  <a:pt x="195" y="1217"/>
                </a:lnTo>
                <a:cubicBezTo>
                  <a:pt x="254" y="1217"/>
                  <a:pt x="373" y="1217"/>
                  <a:pt x="448" y="1157"/>
                </a:cubicBezTo>
                <a:cubicBezTo>
                  <a:pt x="567" y="963"/>
                  <a:pt x="567" y="784"/>
                  <a:pt x="567" y="650"/>
                </a:cubicBezTo>
                <a:lnTo>
                  <a:pt x="567" y="412"/>
                </a:lnTo>
                <a:cubicBezTo>
                  <a:pt x="567" y="278"/>
                  <a:pt x="567" y="218"/>
                  <a:pt x="507" y="99"/>
                </a:cubicBezTo>
                <a:lnTo>
                  <a:pt x="448" y="99"/>
                </a:lnTo>
                <a:cubicBezTo>
                  <a:pt x="404" y="29"/>
                  <a:pt x="366" y="0"/>
                  <a:pt x="31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1" name="Google Shape;731;p4"/>
          <p:cNvSpPr/>
          <p:nvPr/>
        </p:nvSpPr>
        <p:spPr>
          <a:xfrm>
            <a:off x="2900692" y="696438"/>
            <a:ext cx="19528" cy="37496"/>
          </a:xfrm>
          <a:custGeom>
            <a:avLst/>
            <a:gdLst/>
            <a:ahLst/>
            <a:cxnLst/>
            <a:rect l="l" t="t" r="r" b="b"/>
            <a:pathLst>
              <a:path w="626" h="1202" extrusionOk="0">
                <a:moveTo>
                  <a:pt x="271" y="0"/>
                </a:moveTo>
                <a:cubicBezTo>
                  <a:pt x="215" y="0"/>
                  <a:pt x="154" y="29"/>
                  <a:pt x="119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60" y="963"/>
                  <a:pt x="179" y="1157"/>
                </a:cubicBezTo>
                <a:cubicBezTo>
                  <a:pt x="246" y="1187"/>
                  <a:pt x="295" y="1201"/>
                  <a:pt x="334" y="1201"/>
                </a:cubicBezTo>
                <a:cubicBezTo>
                  <a:pt x="373" y="1201"/>
                  <a:pt x="403" y="1187"/>
                  <a:pt x="432" y="1157"/>
                </a:cubicBezTo>
                <a:cubicBezTo>
                  <a:pt x="552" y="963"/>
                  <a:pt x="552" y="784"/>
                  <a:pt x="626" y="591"/>
                </a:cubicBezTo>
                <a:cubicBezTo>
                  <a:pt x="552" y="531"/>
                  <a:pt x="552" y="412"/>
                  <a:pt x="552" y="352"/>
                </a:cubicBez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2" name="Google Shape;732;p4"/>
          <p:cNvSpPr/>
          <p:nvPr/>
        </p:nvSpPr>
        <p:spPr>
          <a:xfrm>
            <a:off x="2896980" y="802844"/>
            <a:ext cx="19060" cy="31944"/>
          </a:xfrm>
          <a:custGeom>
            <a:avLst/>
            <a:gdLst/>
            <a:ahLst/>
            <a:cxnLst/>
            <a:rect l="l" t="t" r="r" b="b"/>
            <a:pathLst>
              <a:path w="611" h="1024" extrusionOk="0">
                <a:moveTo>
                  <a:pt x="340" y="1"/>
                </a:moveTo>
                <a:cubicBezTo>
                  <a:pt x="301" y="1"/>
                  <a:pt x="263" y="15"/>
                  <a:pt x="238" y="40"/>
                </a:cubicBezTo>
                <a:cubicBezTo>
                  <a:pt x="119" y="100"/>
                  <a:pt x="119" y="159"/>
                  <a:pt x="60" y="293"/>
                </a:cubicBezTo>
                <a:cubicBezTo>
                  <a:pt x="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38" y="1008"/>
                  <a:pt x="287" y="1023"/>
                  <a:pt x="328" y="1023"/>
                </a:cubicBezTo>
                <a:cubicBezTo>
                  <a:pt x="369" y="1023"/>
                  <a:pt x="402" y="1008"/>
                  <a:pt x="432" y="979"/>
                </a:cubicBezTo>
                <a:cubicBezTo>
                  <a:pt x="551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1" y="293"/>
                  <a:pt x="551" y="159"/>
                  <a:pt x="492" y="100"/>
                </a:cubicBezTo>
                <a:cubicBezTo>
                  <a:pt x="457" y="30"/>
                  <a:pt x="396" y="1"/>
                  <a:pt x="340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3" name="Google Shape;733;p4"/>
          <p:cNvSpPr/>
          <p:nvPr/>
        </p:nvSpPr>
        <p:spPr>
          <a:xfrm>
            <a:off x="2949013" y="749688"/>
            <a:ext cx="19559" cy="48851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3" y="1"/>
                  <a:pt x="194" y="1"/>
                  <a:pt x="120" y="75"/>
                </a:cubicBezTo>
                <a:cubicBezTo>
                  <a:pt x="60" y="195"/>
                  <a:pt x="60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94" y="1491"/>
                  <a:pt x="194" y="1491"/>
                  <a:pt x="254" y="1565"/>
                </a:cubicBezTo>
                <a:cubicBezTo>
                  <a:pt x="313" y="1565"/>
                  <a:pt x="373" y="1565"/>
                  <a:pt x="433" y="1431"/>
                </a:cubicBezTo>
                <a:cubicBezTo>
                  <a:pt x="567" y="1252"/>
                  <a:pt x="626" y="999"/>
                  <a:pt x="626" y="746"/>
                </a:cubicBezTo>
                <a:cubicBezTo>
                  <a:pt x="626" y="686"/>
                  <a:pt x="567" y="567"/>
                  <a:pt x="567" y="448"/>
                </a:cubicBezTo>
                <a:cubicBezTo>
                  <a:pt x="567" y="314"/>
                  <a:pt x="492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4" name="Google Shape;734;p4"/>
          <p:cNvSpPr/>
          <p:nvPr/>
        </p:nvSpPr>
        <p:spPr>
          <a:xfrm>
            <a:off x="2997334" y="690417"/>
            <a:ext cx="19559" cy="39805"/>
          </a:xfrm>
          <a:custGeom>
            <a:avLst/>
            <a:gdLst/>
            <a:ahLst/>
            <a:cxnLst/>
            <a:rect l="l" t="t" r="r" b="b"/>
            <a:pathLst>
              <a:path w="627" h="1276" extrusionOk="0">
                <a:moveTo>
                  <a:pt x="315" y="1"/>
                </a:moveTo>
                <a:cubicBezTo>
                  <a:pt x="266" y="1"/>
                  <a:pt x="230" y="33"/>
                  <a:pt x="195" y="113"/>
                </a:cubicBezTo>
                <a:cubicBezTo>
                  <a:pt x="135" y="173"/>
                  <a:pt x="61" y="292"/>
                  <a:pt x="61" y="352"/>
                </a:cubicBezTo>
                <a:cubicBezTo>
                  <a:pt x="1" y="411"/>
                  <a:pt x="1" y="545"/>
                  <a:pt x="1" y="605"/>
                </a:cubicBezTo>
                <a:cubicBezTo>
                  <a:pt x="1" y="784"/>
                  <a:pt x="1" y="977"/>
                  <a:pt x="61" y="1156"/>
                </a:cubicBezTo>
                <a:lnTo>
                  <a:pt x="135" y="1231"/>
                </a:lnTo>
                <a:cubicBezTo>
                  <a:pt x="165" y="1260"/>
                  <a:pt x="210" y="1275"/>
                  <a:pt x="254" y="1275"/>
                </a:cubicBezTo>
                <a:cubicBezTo>
                  <a:pt x="299" y="1275"/>
                  <a:pt x="344" y="1260"/>
                  <a:pt x="373" y="1231"/>
                </a:cubicBezTo>
                <a:cubicBezTo>
                  <a:pt x="508" y="1037"/>
                  <a:pt x="567" y="858"/>
                  <a:pt x="627" y="664"/>
                </a:cubicBezTo>
                <a:cubicBezTo>
                  <a:pt x="627" y="545"/>
                  <a:pt x="627" y="486"/>
                  <a:pt x="567" y="352"/>
                </a:cubicBezTo>
                <a:cubicBezTo>
                  <a:pt x="567" y="292"/>
                  <a:pt x="508" y="173"/>
                  <a:pt x="433" y="113"/>
                </a:cubicBezTo>
                <a:lnTo>
                  <a:pt x="433" y="39"/>
                </a:lnTo>
                <a:cubicBezTo>
                  <a:pt x="385" y="15"/>
                  <a:pt x="347" y="1"/>
                  <a:pt x="31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5" name="Google Shape;735;p4"/>
          <p:cNvSpPr/>
          <p:nvPr/>
        </p:nvSpPr>
        <p:spPr>
          <a:xfrm>
            <a:off x="3068927" y="672543"/>
            <a:ext cx="19528" cy="40023"/>
          </a:xfrm>
          <a:custGeom>
            <a:avLst/>
            <a:gdLst/>
            <a:ahLst/>
            <a:cxnLst/>
            <a:rect l="l" t="t" r="r" b="b"/>
            <a:pathLst>
              <a:path w="626" h="1283" extrusionOk="0">
                <a:moveTo>
                  <a:pt x="313" y="1"/>
                </a:moveTo>
                <a:cubicBezTo>
                  <a:pt x="253" y="1"/>
                  <a:pt x="134" y="61"/>
                  <a:pt x="75" y="120"/>
                </a:cubicBezTo>
                <a:cubicBezTo>
                  <a:pt x="75" y="239"/>
                  <a:pt x="0" y="314"/>
                  <a:pt x="0" y="433"/>
                </a:cubicBezTo>
                <a:lnTo>
                  <a:pt x="0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3" y="1237"/>
                </a:lnTo>
                <a:cubicBezTo>
                  <a:pt x="283" y="1267"/>
                  <a:pt x="332" y="1282"/>
                  <a:pt x="380" y="1282"/>
                </a:cubicBezTo>
                <a:cubicBezTo>
                  <a:pt x="429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6" y="433"/>
                  <a:pt x="566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6" name="Google Shape;736;p4"/>
          <p:cNvSpPr/>
          <p:nvPr/>
        </p:nvSpPr>
        <p:spPr>
          <a:xfrm>
            <a:off x="3016862" y="770308"/>
            <a:ext cx="19559" cy="39836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66" y="1"/>
                </a:moveTo>
                <a:cubicBezTo>
                  <a:pt x="348" y="1"/>
                  <a:pt x="331" y="8"/>
                  <a:pt x="314" y="25"/>
                </a:cubicBezTo>
                <a:cubicBezTo>
                  <a:pt x="179" y="159"/>
                  <a:pt x="120" y="219"/>
                  <a:pt x="120" y="338"/>
                </a:cubicBezTo>
                <a:cubicBezTo>
                  <a:pt x="60" y="398"/>
                  <a:pt x="60" y="532"/>
                  <a:pt x="60" y="651"/>
                </a:cubicBezTo>
                <a:cubicBezTo>
                  <a:pt x="1" y="830"/>
                  <a:pt x="60" y="1023"/>
                  <a:pt x="179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626" y="964"/>
                  <a:pt x="626" y="830"/>
                  <a:pt x="626" y="651"/>
                </a:cubicBezTo>
                <a:lnTo>
                  <a:pt x="626" y="398"/>
                </a:lnTo>
                <a:cubicBezTo>
                  <a:pt x="626" y="338"/>
                  <a:pt x="626" y="219"/>
                  <a:pt x="552" y="159"/>
                </a:cubicBezTo>
                <a:lnTo>
                  <a:pt x="492" y="85"/>
                </a:lnTo>
                <a:cubicBezTo>
                  <a:pt x="450" y="43"/>
                  <a:pt x="408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7" name="Google Shape;737;p4"/>
          <p:cNvSpPr/>
          <p:nvPr/>
        </p:nvSpPr>
        <p:spPr>
          <a:xfrm>
            <a:off x="2955065" y="854253"/>
            <a:ext cx="17220" cy="25018"/>
          </a:xfrm>
          <a:custGeom>
            <a:avLst/>
            <a:gdLst/>
            <a:ahLst/>
            <a:cxnLst/>
            <a:rect l="l" t="t" r="r" b="b"/>
            <a:pathLst>
              <a:path w="552" h="802" extrusionOk="0">
                <a:moveTo>
                  <a:pt x="179" y="1"/>
                </a:moveTo>
                <a:cubicBezTo>
                  <a:pt x="119" y="75"/>
                  <a:pt x="60" y="135"/>
                  <a:pt x="0" y="195"/>
                </a:cubicBezTo>
                <a:lnTo>
                  <a:pt x="0" y="373"/>
                </a:lnTo>
                <a:cubicBezTo>
                  <a:pt x="0" y="507"/>
                  <a:pt x="0" y="627"/>
                  <a:pt x="119" y="746"/>
                </a:cubicBezTo>
                <a:cubicBezTo>
                  <a:pt x="179" y="783"/>
                  <a:pt x="242" y="802"/>
                  <a:pt x="298" y="802"/>
                </a:cubicBezTo>
                <a:cubicBezTo>
                  <a:pt x="354" y="802"/>
                  <a:pt x="403" y="783"/>
                  <a:pt x="432" y="746"/>
                </a:cubicBezTo>
                <a:lnTo>
                  <a:pt x="432" y="686"/>
                </a:lnTo>
                <a:cubicBezTo>
                  <a:pt x="552" y="627"/>
                  <a:pt x="552" y="507"/>
                  <a:pt x="552" y="448"/>
                </a:cubicBezTo>
                <a:lnTo>
                  <a:pt x="552" y="254"/>
                </a:lnTo>
                <a:cubicBezTo>
                  <a:pt x="552" y="195"/>
                  <a:pt x="492" y="135"/>
                  <a:pt x="432" y="75"/>
                </a:cubicBezTo>
                <a:cubicBezTo>
                  <a:pt x="373" y="1"/>
                  <a:pt x="239" y="1"/>
                  <a:pt x="17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8" name="Google Shape;738;p4"/>
          <p:cNvSpPr/>
          <p:nvPr/>
        </p:nvSpPr>
        <p:spPr>
          <a:xfrm>
            <a:off x="2844448" y="837533"/>
            <a:ext cx="17688" cy="20495"/>
          </a:xfrm>
          <a:custGeom>
            <a:avLst/>
            <a:gdLst/>
            <a:ahLst/>
            <a:cxnLst/>
            <a:rect l="l" t="t" r="r" b="b"/>
            <a:pathLst>
              <a:path w="567" h="657" extrusionOk="0">
                <a:moveTo>
                  <a:pt x="252" y="1"/>
                </a:moveTo>
                <a:cubicBezTo>
                  <a:pt x="206" y="1"/>
                  <a:pt x="157" y="15"/>
                  <a:pt x="120" y="45"/>
                </a:cubicBezTo>
                <a:cubicBezTo>
                  <a:pt x="60" y="105"/>
                  <a:pt x="1" y="164"/>
                  <a:pt x="1" y="239"/>
                </a:cubicBezTo>
                <a:lnTo>
                  <a:pt x="1" y="358"/>
                </a:lnTo>
                <a:cubicBezTo>
                  <a:pt x="1" y="418"/>
                  <a:pt x="1" y="537"/>
                  <a:pt x="120" y="611"/>
                </a:cubicBezTo>
                <a:cubicBezTo>
                  <a:pt x="187" y="641"/>
                  <a:pt x="250" y="656"/>
                  <a:pt x="304" y="656"/>
                </a:cubicBezTo>
                <a:cubicBezTo>
                  <a:pt x="358" y="656"/>
                  <a:pt x="403" y="641"/>
                  <a:pt x="433" y="611"/>
                </a:cubicBezTo>
                <a:cubicBezTo>
                  <a:pt x="567" y="477"/>
                  <a:pt x="567" y="418"/>
                  <a:pt x="567" y="299"/>
                </a:cubicBezTo>
                <a:lnTo>
                  <a:pt x="567" y="164"/>
                </a:lnTo>
                <a:cubicBezTo>
                  <a:pt x="492" y="105"/>
                  <a:pt x="492" y="105"/>
                  <a:pt x="373" y="45"/>
                </a:cubicBezTo>
                <a:cubicBezTo>
                  <a:pt x="343" y="15"/>
                  <a:pt x="299" y="1"/>
                  <a:pt x="25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9" name="Google Shape;739;p4"/>
          <p:cNvSpPr/>
          <p:nvPr/>
        </p:nvSpPr>
        <p:spPr>
          <a:xfrm>
            <a:off x="4050883" y="694566"/>
            <a:ext cx="19559" cy="31476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394" y="1"/>
                </a:moveTo>
                <a:cubicBezTo>
                  <a:pt x="353" y="1"/>
                  <a:pt x="303" y="15"/>
                  <a:pt x="254" y="40"/>
                </a:cubicBezTo>
                <a:cubicBezTo>
                  <a:pt x="180" y="99"/>
                  <a:pt x="120" y="159"/>
                  <a:pt x="60" y="219"/>
                </a:cubicBezTo>
                <a:cubicBezTo>
                  <a:pt x="1" y="278"/>
                  <a:pt x="1" y="412"/>
                  <a:pt x="1" y="472"/>
                </a:cubicBezTo>
                <a:cubicBezTo>
                  <a:pt x="1" y="651"/>
                  <a:pt x="1" y="844"/>
                  <a:pt x="120" y="964"/>
                </a:cubicBezTo>
                <a:cubicBezTo>
                  <a:pt x="187" y="993"/>
                  <a:pt x="235" y="1008"/>
                  <a:pt x="274" y="1008"/>
                </a:cubicBezTo>
                <a:cubicBezTo>
                  <a:pt x="314" y="1008"/>
                  <a:pt x="343" y="993"/>
                  <a:pt x="373" y="964"/>
                </a:cubicBezTo>
                <a:lnTo>
                  <a:pt x="433" y="964"/>
                </a:lnTo>
                <a:cubicBezTo>
                  <a:pt x="492" y="844"/>
                  <a:pt x="552" y="651"/>
                  <a:pt x="552" y="531"/>
                </a:cubicBezTo>
                <a:cubicBezTo>
                  <a:pt x="626" y="472"/>
                  <a:pt x="626" y="412"/>
                  <a:pt x="626" y="353"/>
                </a:cubicBezTo>
                <a:cubicBezTo>
                  <a:pt x="552" y="278"/>
                  <a:pt x="552" y="219"/>
                  <a:pt x="552" y="99"/>
                </a:cubicBezTo>
                <a:lnTo>
                  <a:pt x="492" y="99"/>
                </a:lnTo>
                <a:cubicBezTo>
                  <a:pt x="492" y="30"/>
                  <a:pt x="451" y="1"/>
                  <a:pt x="39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0" name="Google Shape;740;p4"/>
          <p:cNvSpPr/>
          <p:nvPr/>
        </p:nvSpPr>
        <p:spPr>
          <a:xfrm>
            <a:off x="4091312" y="741047"/>
            <a:ext cx="17688" cy="37964"/>
          </a:xfrm>
          <a:custGeom>
            <a:avLst/>
            <a:gdLst/>
            <a:ahLst/>
            <a:cxnLst/>
            <a:rect l="l" t="t" r="r" b="b"/>
            <a:pathLst>
              <a:path w="567" h="1217" extrusionOk="0">
                <a:moveTo>
                  <a:pt x="321" y="0"/>
                </a:moveTo>
                <a:cubicBezTo>
                  <a:pt x="283" y="0"/>
                  <a:pt x="244" y="15"/>
                  <a:pt x="195" y="40"/>
                </a:cubicBezTo>
                <a:cubicBezTo>
                  <a:pt x="135" y="159"/>
                  <a:pt x="75" y="218"/>
                  <a:pt x="75" y="278"/>
                </a:cubicBezTo>
                <a:cubicBezTo>
                  <a:pt x="1" y="412"/>
                  <a:pt x="1" y="472"/>
                  <a:pt x="1" y="591"/>
                </a:cubicBezTo>
                <a:cubicBezTo>
                  <a:pt x="1" y="784"/>
                  <a:pt x="1" y="963"/>
                  <a:pt x="135" y="1157"/>
                </a:cubicBezTo>
                <a:lnTo>
                  <a:pt x="195" y="1217"/>
                </a:lnTo>
                <a:cubicBezTo>
                  <a:pt x="254" y="1217"/>
                  <a:pt x="373" y="1217"/>
                  <a:pt x="448" y="1157"/>
                </a:cubicBezTo>
                <a:cubicBezTo>
                  <a:pt x="567" y="963"/>
                  <a:pt x="567" y="784"/>
                  <a:pt x="567" y="650"/>
                </a:cubicBezTo>
                <a:lnTo>
                  <a:pt x="567" y="412"/>
                </a:lnTo>
                <a:cubicBezTo>
                  <a:pt x="567" y="278"/>
                  <a:pt x="567" y="218"/>
                  <a:pt x="507" y="99"/>
                </a:cubicBezTo>
                <a:cubicBezTo>
                  <a:pt x="429" y="29"/>
                  <a:pt x="376" y="0"/>
                  <a:pt x="32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1" name="Google Shape;741;p4"/>
          <p:cNvSpPr/>
          <p:nvPr/>
        </p:nvSpPr>
        <p:spPr>
          <a:xfrm>
            <a:off x="4143844" y="696438"/>
            <a:ext cx="19528" cy="37496"/>
          </a:xfrm>
          <a:custGeom>
            <a:avLst/>
            <a:gdLst/>
            <a:ahLst/>
            <a:cxnLst/>
            <a:rect l="l" t="t" r="r" b="b"/>
            <a:pathLst>
              <a:path w="626" h="1202" extrusionOk="0">
                <a:moveTo>
                  <a:pt x="271" y="0"/>
                </a:moveTo>
                <a:cubicBezTo>
                  <a:pt x="215" y="0"/>
                  <a:pt x="154" y="29"/>
                  <a:pt x="119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60" y="963"/>
                  <a:pt x="179" y="1157"/>
                </a:cubicBezTo>
                <a:cubicBezTo>
                  <a:pt x="246" y="1187"/>
                  <a:pt x="294" y="1201"/>
                  <a:pt x="334" y="1201"/>
                </a:cubicBezTo>
                <a:cubicBezTo>
                  <a:pt x="373" y="1201"/>
                  <a:pt x="403" y="1187"/>
                  <a:pt x="432" y="1157"/>
                </a:cubicBezTo>
                <a:cubicBezTo>
                  <a:pt x="551" y="963"/>
                  <a:pt x="626" y="784"/>
                  <a:pt x="626" y="591"/>
                </a:cubicBezTo>
                <a:cubicBezTo>
                  <a:pt x="626" y="531"/>
                  <a:pt x="551" y="412"/>
                  <a:pt x="551" y="352"/>
                </a:cubicBez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2" name="Google Shape;742;p4"/>
          <p:cNvSpPr/>
          <p:nvPr/>
        </p:nvSpPr>
        <p:spPr>
          <a:xfrm>
            <a:off x="4140132" y="802844"/>
            <a:ext cx="19060" cy="31944"/>
          </a:xfrm>
          <a:custGeom>
            <a:avLst/>
            <a:gdLst/>
            <a:ahLst/>
            <a:cxnLst/>
            <a:rect l="l" t="t" r="r" b="b"/>
            <a:pathLst>
              <a:path w="611" h="1024" extrusionOk="0">
                <a:moveTo>
                  <a:pt x="340" y="1"/>
                </a:moveTo>
                <a:cubicBezTo>
                  <a:pt x="301" y="1"/>
                  <a:pt x="263" y="15"/>
                  <a:pt x="238" y="40"/>
                </a:cubicBezTo>
                <a:cubicBezTo>
                  <a:pt x="119" y="100"/>
                  <a:pt x="119" y="159"/>
                  <a:pt x="60" y="293"/>
                </a:cubicBezTo>
                <a:cubicBezTo>
                  <a:pt x="6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38" y="1008"/>
                  <a:pt x="287" y="1023"/>
                  <a:pt x="328" y="1023"/>
                </a:cubicBezTo>
                <a:cubicBezTo>
                  <a:pt x="369" y="1023"/>
                  <a:pt x="402" y="1008"/>
                  <a:pt x="432" y="979"/>
                </a:cubicBezTo>
                <a:lnTo>
                  <a:pt x="492" y="979"/>
                </a:lnTo>
                <a:cubicBezTo>
                  <a:pt x="551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1" y="293"/>
                  <a:pt x="551" y="159"/>
                  <a:pt x="492" y="100"/>
                </a:cubicBezTo>
                <a:cubicBezTo>
                  <a:pt x="457" y="30"/>
                  <a:pt x="396" y="1"/>
                  <a:pt x="340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3" name="Google Shape;743;p4"/>
          <p:cNvSpPr/>
          <p:nvPr/>
        </p:nvSpPr>
        <p:spPr>
          <a:xfrm>
            <a:off x="4192165" y="749688"/>
            <a:ext cx="19559" cy="48851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3" y="1"/>
                  <a:pt x="194" y="1"/>
                  <a:pt x="120" y="75"/>
                </a:cubicBezTo>
                <a:cubicBezTo>
                  <a:pt x="60" y="195"/>
                  <a:pt x="60" y="314"/>
                  <a:pt x="60" y="448"/>
                </a:cubicBezTo>
                <a:cubicBezTo>
                  <a:pt x="1" y="567"/>
                  <a:pt x="1" y="686"/>
                  <a:pt x="1" y="746"/>
                </a:cubicBezTo>
                <a:cubicBezTo>
                  <a:pt x="1" y="999"/>
                  <a:pt x="60" y="1252"/>
                  <a:pt x="194" y="1491"/>
                </a:cubicBezTo>
                <a:lnTo>
                  <a:pt x="254" y="1565"/>
                </a:lnTo>
                <a:cubicBezTo>
                  <a:pt x="313" y="1565"/>
                  <a:pt x="373" y="1565"/>
                  <a:pt x="433" y="1431"/>
                </a:cubicBezTo>
                <a:cubicBezTo>
                  <a:pt x="567" y="1252"/>
                  <a:pt x="626" y="999"/>
                  <a:pt x="626" y="746"/>
                </a:cubicBezTo>
                <a:cubicBezTo>
                  <a:pt x="626" y="686"/>
                  <a:pt x="626" y="567"/>
                  <a:pt x="567" y="448"/>
                </a:cubicBezTo>
                <a:cubicBezTo>
                  <a:pt x="567" y="314"/>
                  <a:pt x="492" y="195"/>
                  <a:pt x="433" y="75"/>
                </a:cubicBezTo>
                <a:lnTo>
                  <a:pt x="37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4" name="Google Shape;744;p4"/>
          <p:cNvSpPr/>
          <p:nvPr/>
        </p:nvSpPr>
        <p:spPr>
          <a:xfrm>
            <a:off x="4240486" y="690417"/>
            <a:ext cx="19559" cy="39805"/>
          </a:xfrm>
          <a:custGeom>
            <a:avLst/>
            <a:gdLst/>
            <a:ahLst/>
            <a:cxnLst/>
            <a:rect l="l" t="t" r="r" b="b"/>
            <a:pathLst>
              <a:path w="627" h="1276" extrusionOk="0">
                <a:moveTo>
                  <a:pt x="341" y="1"/>
                </a:moveTo>
                <a:cubicBezTo>
                  <a:pt x="288" y="1"/>
                  <a:pt x="230" y="33"/>
                  <a:pt x="195" y="113"/>
                </a:cubicBezTo>
                <a:cubicBezTo>
                  <a:pt x="135" y="173"/>
                  <a:pt x="61" y="292"/>
                  <a:pt x="61" y="352"/>
                </a:cubicBezTo>
                <a:cubicBezTo>
                  <a:pt x="1" y="411"/>
                  <a:pt x="1" y="545"/>
                  <a:pt x="1" y="605"/>
                </a:cubicBezTo>
                <a:cubicBezTo>
                  <a:pt x="1" y="784"/>
                  <a:pt x="1" y="977"/>
                  <a:pt x="61" y="1156"/>
                </a:cubicBezTo>
                <a:lnTo>
                  <a:pt x="135" y="1231"/>
                </a:lnTo>
                <a:cubicBezTo>
                  <a:pt x="165" y="1260"/>
                  <a:pt x="210" y="1275"/>
                  <a:pt x="254" y="1275"/>
                </a:cubicBezTo>
                <a:cubicBezTo>
                  <a:pt x="299" y="1275"/>
                  <a:pt x="344" y="1260"/>
                  <a:pt x="373" y="1231"/>
                </a:cubicBezTo>
                <a:cubicBezTo>
                  <a:pt x="507" y="1037"/>
                  <a:pt x="567" y="858"/>
                  <a:pt x="627" y="664"/>
                </a:cubicBezTo>
                <a:cubicBezTo>
                  <a:pt x="627" y="545"/>
                  <a:pt x="627" y="486"/>
                  <a:pt x="567" y="352"/>
                </a:cubicBezTo>
                <a:cubicBezTo>
                  <a:pt x="567" y="292"/>
                  <a:pt x="567" y="173"/>
                  <a:pt x="433" y="113"/>
                </a:cubicBezTo>
                <a:lnTo>
                  <a:pt x="433" y="39"/>
                </a:lnTo>
                <a:cubicBezTo>
                  <a:pt x="409" y="15"/>
                  <a:pt x="376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5" name="Google Shape;745;p4"/>
          <p:cNvSpPr/>
          <p:nvPr/>
        </p:nvSpPr>
        <p:spPr>
          <a:xfrm>
            <a:off x="4312079" y="672543"/>
            <a:ext cx="19528" cy="40023"/>
          </a:xfrm>
          <a:custGeom>
            <a:avLst/>
            <a:gdLst/>
            <a:ahLst/>
            <a:cxnLst/>
            <a:rect l="l" t="t" r="r" b="b"/>
            <a:pathLst>
              <a:path w="626" h="1283" extrusionOk="0">
                <a:moveTo>
                  <a:pt x="313" y="1"/>
                </a:moveTo>
                <a:cubicBezTo>
                  <a:pt x="253" y="1"/>
                  <a:pt x="134" y="61"/>
                  <a:pt x="75" y="120"/>
                </a:cubicBezTo>
                <a:cubicBezTo>
                  <a:pt x="75" y="239"/>
                  <a:pt x="0" y="314"/>
                  <a:pt x="0" y="433"/>
                </a:cubicBezTo>
                <a:lnTo>
                  <a:pt x="0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3" y="1237"/>
                </a:lnTo>
                <a:cubicBezTo>
                  <a:pt x="283" y="1267"/>
                  <a:pt x="332" y="1282"/>
                  <a:pt x="380" y="1282"/>
                </a:cubicBezTo>
                <a:cubicBezTo>
                  <a:pt x="428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626" y="433"/>
                  <a:pt x="566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6" name="Google Shape;746;p4"/>
          <p:cNvSpPr/>
          <p:nvPr/>
        </p:nvSpPr>
        <p:spPr>
          <a:xfrm>
            <a:off x="4260014" y="770308"/>
            <a:ext cx="19559" cy="39836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78" y="1"/>
                </a:moveTo>
                <a:cubicBezTo>
                  <a:pt x="354" y="1"/>
                  <a:pt x="331" y="8"/>
                  <a:pt x="314" y="25"/>
                </a:cubicBezTo>
                <a:cubicBezTo>
                  <a:pt x="179" y="159"/>
                  <a:pt x="120" y="219"/>
                  <a:pt x="120" y="338"/>
                </a:cubicBezTo>
                <a:cubicBezTo>
                  <a:pt x="60" y="398"/>
                  <a:pt x="60" y="532"/>
                  <a:pt x="60" y="651"/>
                </a:cubicBezTo>
                <a:cubicBezTo>
                  <a:pt x="1" y="830"/>
                  <a:pt x="60" y="1023"/>
                  <a:pt x="179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626" y="964"/>
                  <a:pt x="626" y="830"/>
                  <a:pt x="626" y="651"/>
                </a:cubicBezTo>
                <a:lnTo>
                  <a:pt x="626" y="398"/>
                </a:lnTo>
                <a:cubicBezTo>
                  <a:pt x="626" y="338"/>
                  <a:pt x="626" y="219"/>
                  <a:pt x="552" y="159"/>
                </a:cubicBezTo>
                <a:lnTo>
                  <a:pt x="552" y="85"/>
                </a:lnTo>
                <a:cubicBezTo>
                  <a:pt x="510" y="43"/>
                  <a:pt x="438" y="1"/>
                  <a:pt x="37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7" name="Google Shape;747;p4"/>
          <p:cNvSpPr/>
          <p:nvPr/>
        </p:nvSpPr>
        <p:spPr>
          <a:xfrm>
            <a:off x="4198217" y="854253"/>
            <a:ext cx="17220" cy="25018"/>
          </a:xfrm>
          <a:custGeom>
            <a:avLst/>
            <a:gdLst/>
            <a:ahLst/>
            <a:cxnLst/>
            <a:rect l="l" t="t" r="r" b="b"/>
            <a:pathLst>
              <a:path w="552" h="802" extrusionOk="0">
                <a:moveTo>
                  <a:pt x="179" y="1"/>
                </a:moveTo>
                <a:cubicBezTo>
                  <a:pt x="119" y="75"/>
                  <a:pt x="60" y="135"/>
                  <a:pt x="0" y="195"/>
                </a:cubicBezTo>
                <a:lnTo>
                  <a:pt x="0" y="373"/>
                </a:lnTo>
                <a:cubicBezTo>
                  <a:pt x="0" y="507"/>
                  <a:pt x="0" y="627"/>
                  <a:pt x="119" y="746"/>
                </a:cubicBezTo>
                <a:cubicBezTo>
                  <a:pt x="179" y="783"/>
                  <a:pt x="242" y="802"/>
                  <a:pt x="298" y="802"/>
                </a:cubicBezTo>
                <a:cubicBezTo>
                  <a:pt x="354" y="802"/>
                  <a:pt x="403" y="783"/>
                  <a:pt x="432" y="746"/>
                </a:cubicBezTo>
                <a:lnTo>
                  <a:pt x="432" y="686"/>
                </a:lnTo>
                <a:cubicBezTo>
                  <a:pt x="551" y="627"/>
                  <a:pt x="551" y="507"/>
                  <a:pt x="551" y="448"/>
                </a:cubicBezTo>
                <a:lnTo>
                  <a:pt x="551" y="254"/>
                </a:lnTo>
                <a:cubicBezTo>
                  <a:pt x="551" y="195"/>
                  <a:pt x="492" y="135"/>
                  <a:pt x="432" y="75"/>
                </a:cubicBezTo>
                <a:cubicBezTo>
                  <a:pt x="373" y="1"/>
                  <a:pt x="239" y="1"/>
                  <a:pt x="17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8" name="Google Shape;748;p4"/>
          <p:cNvSpPr/>
          <p:nvPr/>
        </p:nvSpPr>
        <p:spPr>
          <a:xfrm>
            <a:off x="4087600" y="837533"/>
            <a:ext cx="17688" cy="20495"/>
          </a:xfrm>
          <a:custGeom>
            <a:avLst/>
            <a:gdLst/>
            <a:ahLst/>
            <a:cxnLst/>
            <a:rect l="l" t="t" r="r" b="b"/>
            <a:pathLst>
              <a:path w="567" h="657" extrusionOk="0">
                <a:moveTo>
                  <a:pt x="252" y="1"/>
                </a:moveTo>
                <a:cubicBezTo>
                  <a:pt x="206" y="1"/>
                  <a:pt x="157" y="15"/>
                  <a:pt x="120" y="45"/>
                </a:cubicBezTo>
                <a:cubicBezTo>
                  <a:pt x="60" y="105"/>
                  <a:pt x="1" y="164"/>
                  <a:pt x="1" y="239"/>
                </a:cubicBezTo>
                <a:lnTo>
                  <a:pt x="1" y="358"/>
                </a:lnTo>
                <a:cubicBezTo>
                  <a:pt x="1" y="418"/>
                  <a:pt x="1" y="537"/>
                  <a:pt x="194" y="611"/>
                </a:cubicBezTo>
                <a:cubicBezTo>
                  <a:pt x="224" y="641"/>
                  <a:pt x="269" y="656"/>
                  <a:pt x="314" y="656"/>
                </a:cubicBezTo>
                <a:cubicBezTo>
                  <a:pt x="358" y="656"/>
                  <a:pt x="403" y="641"/>
                  <a:pt x="433" y="611"/>
                </a:cubicBezTo>
                <a:cubicBezTo>
                  <a:pt x="567" y="477"/>
                  <a:pt x="567" y="418"/>
                  <a:pt x="567" y="299"/>
                </a:cubicBezTo>
                <a:lnTo>
                  <a:pt x="567" y="164"/>
                </a:lnTo>
                <a:cubicBezTo>
                  <a:pt x="492" y="105"/>
                  <a:pt x="492" y="105"/>
                  <a:pt x="373" y="45"/>
                </a:cubicBezTo>
                <a:cubicBezTo>
                  <a:pt x="343" y="15"/>
                  <a:pt x="299" y="1"/>
                  <a:pt x="25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9" name="Google Shape;749;p4"/>
          <p:cNvSpPr/>
          <p:nvPr/>
        </p:nvSpPr>
        <p:spPr>
          <a:xfrm>
            <a:off x="334903" y="3164430"/>
            <a:ext cx="325364" cy="102725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0" name="Google Shape;750;p4"/>
          <p:cNvSpPr/>
          <p:nvPr/>
        </p:nvSpPr>
        <p:spPr>
          <a:xfrm>
            <a:off x="334903" y="2926475"/>
            <a:ext cx="325364" cy="102756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10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10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1" name="Google Shape;751;p4"/>
          <p:cNvSpPr/>
          <p:nvPr/>
        </p:nvSpPr>
        <p:spPr>
          <a:xfrm>
            <a:off x="334903" y="2688083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2" name="Google Shape;752;p4"/>
          <p:cNvSpPr/>
          <p:nvPr/>
        </p:nvSpPr>
        <p:spPr>
          <a:xfrm>
            <a:off x="334903" y="3881042"/>
            <a:ext cx="325364" cy="100853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0"/>
                  <a:pt x="1371" y="0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3" name="Google Shape;753;p4"/>
          <p:cNvSpPr/>
          <p:nvPr/>
        </p:nvSpPr>
        <p:spPr>
          <a:xfrm>
            <a:off x="334903" y="3642619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4" name="Google Shape;754;p4"/>
          <p:cNvSpPr/>
          <p:nvPr/>
        </p:nvSpPr>
        <p:spPr>
          <a:xfrm>
            <a:off x="334903" y="3402823"/>
            <a:ext cx="325364" cy="102756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69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69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5" name="Google Shape;755;p4"/>
          <p:cNvSpPr/>
          <p:nvPr/>
        </p:nvSpPr>
        <p:spPr>
          <a:xfrm>
            <a:off x="334903" y="4595314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6" name="Google Shape;756;p4"/>
          <p:cNvSpPr/>
          <p:nvPr/>
        </p:nvSpPr>
        <p:spPr>
          <a:xfrm>
            <a:off x="334903" y="4357390"/>
            <a:ext cx="325364" cy="100853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7" name="Google Shape;757;p4"/>
          <p:cNvSpPr/>
          <p:nvPr/>
        </p:nvSpPr>
        <p:spPr>
          <a:xfrm>
            <a:off x="334903" y="4118966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8" name="Google Shape;758;p4"/>
          <p:cNvSpPr/>
          <p:nvPr/>
        </p:nvSpPr>
        <p:spPr>
          <a:xfrm>
            <a:off x="334903" y="1259040"/>
            <a:ext cx="325364" cy="102725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1"/>
                </a:moveTo>
                <a:cubicBezTo>
                  <a:pt x="9803" y="1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1"/>
                  <a:pt x="1371" y="1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9" name="Google Shape;759;p4"/>
          <p:cNvSpPr/>
          <p:nvPr/>
        </p:nvSpPr>
        <p:spPr>
          <a:xfrm>
            <a:off x="334903" y="1021116"/>
            <a:ext cx="325364" cy="102725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548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0" name="Google Shape;760;p4"/>
          <p:cNvSpPr/>
          <p:nvPr/>
        </p:nvSpPr>
        <p:spPr>
          <a:xfrm>
            <a:off x="334903" y="782692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1" name="Google Shape;761;p4"/>
          <p:cNvSpPr/>
          <p:nvPr/>
        </p:nvSpPr>
        <p:spPr>
          <a:xfrm>
            <a:off x="334903" y="1975651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2" name="Google Shape;762;p4"/>
          <p:cNvSpPr/>
          <p:nvPr/>
        </p:nvSpPr>
        <p:spPr>
          <a:xfrm>
            <a:off x="334903" y="1737259"/>
            <a:ext cx="325364" cy="100853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3" name="Google Shape;763;p4"/>
          <p:cNvSpPr/>
          <p:nvPr/>
        </p:nvSpPr>
        <p:spPr>
          <a:xfrm>
            <a:off x="334903" y="1497463"/>
            <a:ext cx="325364" cy="102725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69"/>
                </a:cubicBezTo>
                <a:cubicBezTo>
                  <a:pt x="10429" y="2547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7"/>
                  <a:pt x="1" y="166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4" name="Google Shape;764;p4"/>
          <p:cNvSpPr/>
          <p:nvPr/>
        </p:nvSpPr>
        <p:spPr>
          <a:xfrm>
            <a:off x="334903" y="2689923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5" name="Google Shape;765;p4"/>
          <p:cNvSpPr/>
          <p:nvPr/>
        </p:nvSpPr>
        <p:spPr>
          <a:xfrm>
            <a:off x="334903" y="2451999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6" name="Google Shape;766;p4"/>
          <p:cNvSpPr/>
          <p:nvPr/>
        </p:nvSpPr>
        <p:spPr>
          <a:xfrm>
            <a:off x="334903" y="2213607"/>
            <a:ext cx="325364" cy="100853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7" name="Google Shape;767;p4"/>
          <p:cNvSpPr/>
          <p:nvPr/>
        </p:nvSpPr>
        <p:spPr>
          <a:xfrm>
            <a:off x="495075" y="646175"/>
            <a:ext cx="8153847" cy="4261144"/>
          </a:xfrm>
          <a:custGeom>
            <a:avLst/>
            <a:gdLst/>
            <a:ahLst/>
            <a:cxnLst/>
            <a:rect l="l" t="t" r="r" b="b"/>
            <a:pathLst>
              <a:path w="254987" h="136313" extrusionOk="0">
                <a:moveTo>
                  <a:pt x="0" y="1"/>
                </a:moveTo>
                <a:lnTo>
                  <a:pt x="0" y="136313"/>
                </a:lnTo>
                <a:lnTo>
                  <a:pt x="254987" y="136313"/>
                </a:lnTo>
                <a:lnTo>
                  <a:pt x="254987" y="1"/>
                </a:lnTo>
                <a:close/>
              </a:path>
            </a:pathLst>
          </a:custGeom>
          <a:solidFill>
            <a:srgbClr val="FEF7C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8" name="Google Shape;768;p4"/>
          <p:cNvSpPr/>
          <p:nvPr/>
        </p:nvSpPr>
        <p:spPr>
          <a:xfrm>
            <a:off x="617468" y="819409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5"/>
                  <a:pt x="3114" y="3978"/>
                  <a:pt x="1997" y="3978"/>
                </a:cubicBezTo>
                <a:cubicBezTo>
                  <a:pt x="880" y="3978"/>
                  <a:pt x="1" y="3055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rgbClr val="8349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9" name="Google Shape;769;p4"/>
          <p:cNvSpPr/>
          <p:nvPr/>
        </p:nvSpPr>
        <p:spPr>
          <a:xfrm>
            <a:off x="617468" y="1059673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40"/>
                  <a:pt x="3114" y="3978"/>
                  <a:pt x="1997" y="3978"/>
                </a:cubicBezTo>
                <a:cubicBezTo>
                  <a:pt x="880" y="3978"/>
                  <a:pt x="1" y="3040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rgbClr val="8349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0" name="Google Shape;770;p4"/>
          <p:cNvSpPr/>
          <p:nvPr/>
        </p:nvSpPr>
        <p:spPr>
          <a:xfrm>
            <a:off x="617468" y="1295756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97"/>
                </a:cubicBezTo>
                <a:close/>
              </a:path>
            </a:pathLst>
          </a:custGeom>
          <a:solidFill>
            <a:srgbClr val="8349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1" name="Google Shape;771;p4"/>
          <p:cNvSpPr/>
          <p:nvPr/>
        </p:nvSpPr>
        <p:spPr>
          <a:xfrm>
            <a:off x="617468" y="1536020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82"/>
                </a:cubicBezTo>
                <a:close/>
              </a:path>
            </a:pathLst>
          </a:custGeom>
          <a:solidFill>
            <a:srgbClr val="8349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2" name="Google Shape;772;p4"/>
          <p:cNvSpPr/>
          <p:nvPr/>
        </p:nvSpPr>
        <p:spPr>
          <a:xfrm>
            <a:off x="617468" y="1768392"/>
            <a:ext cx="124125" cy="124094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2"/>
                </a:cubicBezTo>
                <a:close/>
              </a:path>
            </a:pathLst>
          </a:custGeom>
          <a:solidFill>
            <a:srgbClr val="8349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3" name="Google Shape;773;p4"/>
          <p:cNvSpPr/>
          <p:nvPr/>
        </p:nvSpPr>
        <p:spPr>
          <a:xfrm>
            <a:off x="617468" y="2008656"/>
            <a:ext cx="124125" cy="123626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2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2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2"/>
                </a:cubicBezTo>
                <a:close/>
              </a:path>
            </a:pathLst>
          </a:custGeom>
          <a:solidFill>
            <a:srgbClr val="8349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4" name="Google Shape;774;p4"/>
          <p:cNvSpPr/>
          <p:nvPr/>
        </p:nvSpPr>
        <p:spPr>
          <a:xfrm>
            <a:off x="617468" y="2246580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rgbClr val="8349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5" name="Google Shape;775;p4"/>
          <p:cNvSpPr/>
          <p:nvPr/>
        </p:nvSpPr>
        <p:spPr>
          <a:xfrm>
            <a:off x="617468" y="2486844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rgbClr val="8349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6" name="Google Shape;776;p4"/>
          <p:cNvSpPr/>
          <p:nvPr/>
        </p:nvSpPr>
        <p:spPr>
          <a:xfrm>
            <a:off x="617468" y="2727108"/>
            <a:ext cx="124125" cy="123657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99"/>
                  <a:pt x="3114" y="3964"/>
                  <a:pt x="1997" y="3964"/>
                </a:cubicBezTo>
                <a:cubicBezTo>
                  <a:pt x="880" y="3964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rgbClr val="8349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7" name="Google Shape;777;p4"/>
          <p:cNvSpPr/>
          <p:nvPr/>
        </p:nvSpPr>
        <p:spPr>
          <a:xfrm>
            <a:off x="617468" y="2966904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9"/>
                  <a:pt x="1997" y="3979"/>
                </a:cubicBezTo>
                <a:cubicBezTo>
                  <a:pt x="880" y="3979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rgbClr val="8349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8" name="Google Shape;778;p4"/>
          <p:cNvSpPr/>
          <p:nvPr/>
        </p:nvSpPr>
        <p:spPr>
          <a:xfrm>
            <a:off x="617468" y="3205327"/>
            <a:ext cx="124125" cy="123657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39"/>
                  <a:pt x="3114" y="3963"/>
                  <a:pt x="1997" y="3963"/>
                </a:cubicBezTo>
                <a:cubicBezTo>
                  <a:pt x="880" y="3963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rgbClr val="8349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9" name="Google Shape;779;p4"/>
          <p:cNvSpPr/>
          <p:nvPr/>
        </p:nvSpPr>
        <p:spPr>
          <a:xfrm>
            <a:off x="617468" y="3445123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7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7"/>
                </a:cubicBezTo>
                <a:close/>
              </a:path>
            </a:pathLst>
          </a:custGeom>
          <a:solidFill>
            <a:srgbClr val="8349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0" name="Google Shape;780;p4"/>
          <p:cNvSpPr/>
          <p:nvPr/>
        </p:nvSpPr>
        <p:spPr>
          <a:xfrm>
            <a:off x="617468" y="3677495"/>
            <a:ext cx="124125" cy="124094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6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6"/>
                </a:cubicBezTo>
                <a:close/>
              </a:path>
            </a:pathLst>
          </a:custGeom>
          <a:solidFill>
            <a:srgbClr val="8349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1" name="Google Shape;781;p4"/>
          <p:cNvSpPr/>
          <p:nvPr/>
        </p:nvSpPr>
        <p:spPr>
          <a:xfrm>
            <a:off x="617468" y="3917758"/>
            <a:ext cx="124125" cy="124094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39"/>
                  <a:pt x="3114" y="3978"/>
                  <a:pt x="1997" y="3978"/>
                </a:cubicBezTo>
                <a:cubicBezTo>
                  <a:pt x="880" y="3978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rgbClr val="8349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2" name="Google Shape;782;p4"/>
          <p:cNvSpPr/>
          <p:nvPr/>
        </p:nvSpPr>
        <p:spPr>
          <a:xfrm>
            <a:off x="617468" y="4153842"/>
            <a:ext cx="124125" cy="124094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6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96"/>
                </a:cubicBezTo>
                <a:close/>
              </a:path>
            </a:pathLst>
          </a:custGeom>
          <a:solidFill>
            <a:srgbClr val="8349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3" name="Google Shape;783;p4"/>
          <p:cNvSpPr/>
          <p:nvPr/>
        </p:nvSpPr>
        <p:spPr>
          <a:xfrm>
            <a:off x="617468" y="4394106"/>
            <a:ext cx="124125" cy="124094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1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1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1"/>
                </a:cubicBezTo>
                <a:close/>
              </a:path>
            </a:pathLst>
          </a:custGeom>
          <a:solidFill>
            <a:srgbClr val="8349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4" name="Google Shape;784;p4"/>
          <p:cNvSpPr/>
          <p:nvPr/>
        </p:nvSpPr>
        <p:spPr>
          <a:xfrm>
            <a:off x="617468" y="4634370"/>
            <a:ext cx="124125" cy="123626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1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1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1"/>
                </a:cubicBezTo>
                <a:close/>
              </a:path>
            </a:pathLst>
          </a:custGeom>
          <a:solidFill>
            <a:srgbClr val="8349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5" name="Google Shape;785;p4"/>
          <p:cNvSpPr/>
          <p:nvPr/>
        </p:nvSpPr>
        <p:spPr>
          <a:xfrm>
            <a:off x="307951" y="1307361"/>
            <a:ext cx="410401" cy="102756"/>
          </a:xfrm>
          <a:custGeom>
            <a:avLst/>
            <a:gdLst/>
            <a:ahLst/>
            <a:cxnLst/>
            <a:rect l="l" t="t" r="r" b="b"/>
            <a:pathLst>
              <a:path w="13156" h="3294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6" name="Google Shape;786;p4"/>
          <p:cNvSpPr/>
          <p:nvPr/>
        </p:nvSpPr>
        <p:spPr>
          <a:xfrm>
            <a:off x="307951" y="1069437"/>
            <a:ext cx="410401" cy="102725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7" name="Google Shape;787;p4"/>
          <p:cNvSpPr/>
          <p:nvPr/>
        </p:nvSpPr>
        <p:spPr>
          <a:xfrm>
            <a:off x="307951" y="831044"/>
            <a:ext cx="410401" cy="102725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24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24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8" name="Google Shape;788;p4"/>
          <p:cNvSpPr/>
          <p:nvPr/>
        </p:nvSpPr>
        <p:spPr>
          <a:xfrm>
            <a:off x="307951" y="2023972"/>
            <a:ext cx="410401" cy="100885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9" name="Google Shape;789;p4"/>
          <p:cNvSpPr/>
          <p:nvPr/>
        </p:nvSpPr>
        <p:spPr>
          <a:xfrm>
            <a:off x="307951" y="1786048"/>
            <a:ext cx="410401" cy="100417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671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1"/>
                  <a:pt x="746" y="0"/>
                  <a:pt x="1729" y="0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0" name="Google Shape;790;p4"/>
          <p:cNvSpPr/>
          <p:nvPr/>
        </p:nvSpPr>
        <p:spPr>
          <a:xfrm>
            <a:off x="307951" y="1547625"/>
            <a:ext cx="410401" cy="100885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1" name="Google Shape;791;p4"/>
          <p:cNvSpPr/>
          <p:nvPr/>
        </p:nvSpPr>
        <p:spPr>
          <a:xfrm>
            <a:off x="307951" y="2738743"/>
            <a:ext cx="410401" cy="100417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3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53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2" name="Google Shape;792;p4"/>
          <p:cNvSpPr/>
          <p:nvPr/>
        </p:nvSpPr>
        <p:spPr>
          <a:xfrm>
            <a:off x="307951" y="2500320"/>
            <a:ext cx="410401" cy="100885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48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548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3" name="Google Shape;793;p4"/>
          <p:cNvSpPr/>
          <p:nvPr/>
        </p:nvSpPr>
        <p:spPr>
          <a:xfrm>
            <a:off x="307951" y="2262396"/>
            <a:ext cx="410401" cy="100417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4" name="Google Shape;794;p4"/>
          <p:cNvSpPr/>
          <p:nvPr/>
        </p:nvSpPr>
        <p:spPr>
          <a:xfrm>
            <a:off x="307951" y="3212751"/>
            <a:ext cx="410401" cy="102725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5" name="Google Shape;795;p4"/>
          <p:cNvSpPr/>
          <p:nvPr/>
        </p:nvSpPr>
        <p:spPr>
          <a:xfrm>
            <a:off x="307951" y="2974827"/>
            <a:ext cx="410401" cy="102725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6" name="Google Shape;796;p4"/>
          <p:cNvSpPr/>
          <p:nvPr/>
        </p:nvSpPr>
        <p:spPr>
          <a:xfrm>
            <a:off x="307951" y="3929363"/>
            <a:ext cx="410401" cy="100885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8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7" name="Google Shape;797;p4"/>
          <p:cNvSpPr/>
          <p:nvPr/>
        </p:nvSpPr>
        <p:spPr>
          <a:xfrm>
            <a:off x="307951" y="3691439"/>
            <a:ext cx="410401" cy="100386"/>
          </a:xfrm>
          <a:custGeom>
            <a:avLst/>
            <a:gdLst/>
            <a:ahLst/>
            <a:cxnLst/>
            <a:rect l="l" t="t" r="r" b="b"/>
            <a:pathLst>
              <a:path w="13156" h="3218" extrusionOk="0">
                <a:moveTo>
                  <a:pt x="11412" y="0"/>
                </a:moveTo>
                <a:cubicBezTo>
                  <a:pt x="12411" y="0"/>
                  <a:pt x="13155" y="670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0"/>
                  <a:pt x="746" y="0"/>
                  <a:pt x="1729" y="0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8" name="Google Shape;798;p4"/>
          <p:cNvSpPr/>
          <p:nvPr/>
        </p:nvSpPr>
        <p:spPr>
          <a:xfrm>
            <a:off x="307951" y="3453015"/>
            <a:ext cx="410401" cy="100885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9" name="Google Shape;799;p4"/>
          <p:cNvSpPr/>
          <p:nvPr/>
        </p:nvSpPr>
        <p:spPr>
          <a:xfrm>
            <a:off x="307951" y="4644103"/>
            <a:ext cx="410401" cy="100417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33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533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0" name="Google Shape;800;p4"/>
          <p:cNvSpPr/>
          <p:nvPr/>
        </p:nvSpPr>
        <p:spPr>
          <a:xfrm>
            <a:off x="307951" y="4405711"/>
            <a:ext cx="410401" cy="100885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4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548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1" name="Google Shape;801;p4"/>
          <p:cNvSpPr/>
          <p:nvPr/>
        </p:nvSpPr>
        <p:spPr>
          <a:xfrm>
            <a:off x="307951" y="4167755"/>
            <a:ext cx="410401" cy="100417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474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474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2" name="Google Shape;802;p4"/>
          <p:cNvSpPr txBox="1">
            <a:spLocks noGrp="1"/>
          </p:cNvSpPr>
          <p:nvPr>
            <p:ph type="title"/>
          </p:nvPr>
        </p:nvSpPr>
        <p:spPr>
          <a:xfrm>
            <a:off x="1213447" y="849425"/>
            <a:ext cx="7000200" cy="549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803" name="Google Shape;803;p4"/>
          <p:cNvGrpSpPr/>
          <p:nvPr/>
        </p:nvGrpSpPr>
        <p:grpSpPr>
          <a:xfrm>
            <a:off x="8180472" y="1364994"/>
            <a:ext cx="350390" cy="1470478"/>
            <a:chOff x="8180472" y="1441194"/>
            <a:chExt cx="350390" cy="1470478"/>
          </a:xfrm>
        </p:grpSpPr>
        <p:sp>
          <p:nvSpPr>
            <p:cNvPr id="804" name="Google Shape;804;p4"/>
            <p:cNvSpPr/>
            <p:nvPr/>
          </p:nvSpPr>
          <p:spPr>
            <a:xfrm>
              <a:off x="8218121" y="1441194"/>
              <a:ext cx="232476" cy="203480"/>
            </a:xfrm>
            <a:custGeom>
              <a:avLst/>
              <a:gdLst/>
              <a:ahLst/>
              <a:cxnLst/>
              <a:rect l="l" t="t" r="r" b="b"/>
              <a:pathLst>
                <a:path w="12844" h="11242" extrusionOk="0">
                  <a:moveTo>
                    <a:pt x="4732" y="1"/>
                  </a:moveTo>
                  <a:cubicBezTo>
                    <a:pt x="4305" y="1"/>
                    <a:pt x="3751" y="152"/>
                    <a:pt x="3033" y="550"/>
                  </a:cubicBezTo>
                  <a:cubicBezTo>
                    <a:pt x="1" y="2329"/>
                    <a:pt x="1379" y="10249"/>
                    <a:pt x="2106" y="10976"/>
                  </a:cubicBezTo>
                  <a:cubicBezTo>
                    <a:pt x="2250" y="11149"/>
                    <a:pt x="2690" y="11242"/>
                    <a:pt x="3310" y="11242"/>
                  </a:cubicBezTo>
                  <a:cubicBezTo>
                    <a:pt x="5392" y="11242"/>
                    <a:pt x="9498" y="10189"/>
                    <a:pt x="11179" y="7543"/>
                  </a:cubicBezTo>
                  <a:cubicBezTo>
                    <a:pt x="12843" y="4808"/>
                    <a:pt x="11484" y="584"/>
                    <a:pt x="8673" y="584"/>
                  </a:cubicBezTo>
                  <a:cubicBezTo>
                    <a:pt x="7929" y="584"/>
                    <a:pt x="7084" y="880"/>
                    <a:pt x="6166" y="1578"/>
                  </a:cubicBezTo>
                  <a:cubicBezTo>
                    <a:pt x="6166" y="1578"/>
                    <a:pt x="6108" y="1"/>
                    <a:pt x="4732" y="1"/>
                  </a:cubicBezTo>
                  <a:close/>
                </a:path>
              </a:pathLst>
            </a:custGeom>
            <a:solidFill>
              <a:srgbClr val="F25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4"/>
            <p:cNvSpPr/>
            <p:nvPr/>
          </p:nvSpPr>
          <p:spPr>
            <a:xfrm>
              <a:off x="8180472" y="1493740"/>
              <a:ext cx="183281" cy="193760"/>
            </a:xfrm>
            <a:custGeom>
              <a:avLst/>
              <a:gdLst/>
              <a:ahLst/>
              <a:cxnLst/>
              <a:rect l="l" t="t" r="r" b="b"/>
              <a:pathLst>
                <a:path w="10126" h="10705" extrusionOk="0">
                  <a:moveTo>
                    <a:pt x="9938" y="1"/>
                  </a:moveTo>
                  <a:cubicBezTo>
                    <a:pt x="9874" y="1"/>
                    <a:pt x="9825" y="83"/>
                    <a:pt x="9825" y="153"/>
                  </a:cubicBezTo>
                  <a:cubicBezTo>
                    <a:pt x="9599" y="680"/>
                    <a:pt x="9299" y="1306"/>
                    <a:pt x="9098" y="1807"/>
                  </a:cubicBezTo>
                  <a:cubicBezTo>
                    <a:pt x="8873" y="2033"/>
                    <a:pt x="8772" y="2334"/>
                    <a:pt x="8672" y="2660"/>
                  </a:cubicBezTo>
                  <a:lnTo>
                    <a:pt x="8146" y="3386"/>
                  </a:lnTo>
                  <a:cubicBezTo>
                    <a:pt x="7519" y="4439"/>
                    <a:pt x="6893" y="5366"/>
                    <a:pt x="6066" y="6193"/>
                  </a:cubicBezTo>
                  <a:cubicBezTo>
                    <a:pt x="5639" y="6720"/>
                    <a:pt x="5213" y="7046"/>
                    <a:pt x="4812" y="7447"/>
                  </a:cubicBezTo>
                  <a:cubicBezTo>
                    <a:pt x="4286" y="7873"/>
                    <a:pt x="3860" y="8299"/>
                    <a:pt x="3334" y="8599"/>
                  </a:cubicBezTo>
                  <a:cubicBezTo>
                    <a:pt x="2406" y="9326"/>
                    <a:pt x="1253" y="9752"/>
                    <a:pt x="101" y="10279"/>
                  </a:cubicBezTo>
                  <a:cubicBezTo>
                    <a:pt x="0" y="10279"/>
                    <a:pt x="0" y="10379"/>
                    <a:pt x="0" y="10479"/>
                  </a:cubicBezTo>
                  <a:cubicBezTo>
                    <a:pt x="101" y="10579"/>
                    <a:pt x="201" y="10705"/>
                    <a:pt x="326" y="10705"/>
                  </a:cubicBezTo>
                  <a:cubicBezTo>
                    <a:pt x="527" y="10579"/>
                    <a:pt x="827" y="10479"/>
                    <a:pt x="1153" y="10379"/>
                  </a:cubicBezTo>
                  <a:cubicBezTo>
                    <a:pt x="1454" y="10279"/>
                    <a:pt x="1780" y="10178"/>
                    <a:pt x="2081" y="10078"/>
                  </a:cubicBezTo>
                  <a:lnTo>
                    <a:pt x="2933" y="9652"/>
                  </a:lnTo>
                  <a:cubicBezTo>
                    <a:pt x="3233" y="9552"/>
                    <a:pt x="3459" y="9326"/>
                    <a:pt x="3760" y="9226"/>
                  </a:cubicBezTo>
                  <a:cubicBezTo>
                    <a:pt x="4286" y="8925"/>
                    <a:pt x="4812" y="8499"/>
                    <a:pt x="5339" y="8073"/>
                  </a:cubicBezTo>
                  <a:cubicBezTo>
                    <a:pt x="5740" y="7672"/>
                    <a:pt x="6266" y="7246"/>
                    <a:pt x="6692" y="6820"/>
                  </a:cubicBezTo>
                  <a:cubicBezTo>
                    <a:pt x="7519" y="5893"/>
                    <a:pt x="8246" y="4840"/>
                    <a:pt x="8873" y="3687"/>
                  </a:cubicBezTo>
                  <a:cubicBezTo>
                    <a:pt x="9399" y="2660"/>
                    <a:pt x="9925" y="1507"/>
                    <a:pt x="10126" y="254"/>
                  </a:cubicBezTo>
                  <a:cubicBezTo>
                    <a:pt x="10126" y="153"/>
                    <a:pt x="10126" y="53"/>
                    <a:pt x="10025" y="53"/>
                  </a:cubicBezTo>
                  <a:cubicBezTo>
                    <a:pt x="9995" y="16"/>
                    <a:pt x="9965" y="1"/>
                    <a:pt x="9938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4"/>
            <p:cNvSpPr/>
            <p:nvPr/>
          </p:nvSpPr>
          <p:spPr>
            <a:xfrm>
              <a:off x="8256150" y="1780623"/>
              <a:ext cx="274712" cy="634218"/>
            </a:xfrm>
            <a:custGeom>
              <a:avLst/>
              <a:gdLst/>
              <a:ahLst/>
              <a:cxnLst/>
              <a:rect l="l" t="t" r="r" b="b"/>
              <a:pathLst>
                <a:path w="12758" h="29454" extrusionOk="0">
                  <a:moveTo>
                    <a:pt x="4169" y="1"/>
                  </a:moveTo>
                  <a:cubicBezTo>
                    <a:pt x="3919" y="1"/>
                    <a:pt x="4691" y="2871"/>
                    <a:pt x="3660" y="5644"/>
                  </a:cubicBezTo>
                  <a:cubicBezTo>
                    <a:pt x="2632" y="8351"/>
                    <a:pt x="1" y="12311"/>
                    <a:pt x="953" y="15243"/>
                  </a:cubicBezTo>
                  <a:cubicBezTo>
                    <a:pt x="2006" y="18175"/>
                    <a:pt x="2733" y="18902"/>
                    <a:pt x="2507" y="19729"/>
                  </a:cubicBezTo>
                  <a:cubicBezTo>
                    <a:pt x="2306" y="20682"/>
                    <a:pt x="327" y="22035"/>
                    <a:pt x="527" y="24642"/>
                  </a:cubicBezTo>
                  <a:cubicBezTo>
                    <a:pt x="753" y="27248"/>
                    <a:pt x="4813" y="29454"/>
                    <a:pt x="4813" y="29454"/>
                  </a:cubicBezTo>
                  <a:cubicBezTo>
                    <a:pt x="6893" y="28401"/>
                    <a:pt x="10452" y="23689"/>
                    <a:pt x="10352" y="21083"/>
                  </a:cubicBezTo>
                  <a:cubicBezTo>
                    <a:pt x="10352" y="18476"/>
                    <a:pt x="8146" y="16396"/>
                    <a:pt x="8672" y="14717"/>
                  </a:cubicBezTo>
                  <a:cubicBezTo>
                    <a:pt x="9199" y="13163"/>
                    <a:pt x="12758" y="8977"/>
                    <a:pt x="11705" y="6045"/>
                  </a:cubicBezTo>
                  <a:cubicBezTo>
                    <a:pt x="10778" y="3138"/>
                    <a:pt x="5239" y="406"/>
                    <a:pt x="4186" y="5"/>
                  </a:cubicBezTo>
                  <a:cubicBezTo>
                    <a:pt x="4180" y="2"/>
                    <a:pt x="4174" y="1"/>
                    <a:pt x="4169" y="1"/>
                  </a:cubicBezTo>
                  <a:close/>
                </a:path>
              </a:pathLst>
            </a:custGeom>
            <a:solidFill>
              <a:srgbClr val="F2CB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4"/>
            <p:cNvSpPr/>
            <p:nvPr/>
          </p:nvSpPr>
          <p:spPr>
            <a:xfrm>
              <a:off x="8310111" y="1819985"/>
              <a:ext cx="101483" cy="692421"/>
            </a:xfrm>
            <a:custGeom>
              <a:avLst/>
              <a:gdLst/>
              <a:ahLst/>
              <a:cxnLst/>
              <a:rect l="l" t="t" r="r" b="b"/>
              <a:pathLst>
                <a:path w="4713" h="32157" extrusionOk="0">
                  <a:moveTo>
                    <a:pt x="2833" y="1"/>
                  </a:moveTo>
                  <a:cubicBezTo>
                    <a:pt x="2800" y="1"/>
                    <a:pt x="2766" y="15"/>
                    <a:pt x="2733" y="57"/>
                  </a:cubicBezTo>
                  <a:cubicBezTo>
                    <a:pt x="2633" y="157"/>
                    <a:pt x="2633" y="257"/>
                    <a:pt x="2733" y="357"/>
                  </a:cubicBezTo>
                  <a:cubicBezTo>
                    <a:pt x="3134" y="884"/>
                    <a:pt x="3460" y="1510"/>
                    <a:pt x="3660" y="2137"/>
                  </a:cubicBezTo>
                  <a:cubicBezTo>
                    <a:pt x="3886" y="2763"/>
                    <a:pt x="3986" y="3390"/>
                    <a:pt x="3986" y="4117"/>
                  </a:cubicBezTo>
                  <a:cubicBezTo>
                    <a:pt x="4086" y="4743"/>
                    <a:pt x="3986" y="5370"/>
                    <a:pt x="3886" y="6097"/>
                  </a:cubicBezTo>
                  <a:cubicBezTo>
                    <a:pt x="3760" y="6723"/>
                    <a:pt x="3560" y="7450"/>
                    <a:pt x="3359" y="8077"/>
                  </a:cubicBezTo>
                  <a:cubicBezTo>
                    <a:pt x="3034" y="9455"/>
                    <a:pt x="2633" y="10708"/>
                    <a:pt x="2307" y="12062"/>
                  </a:cubicBezTo>
                  <a:cubicBezTo>
                    <a:pt x="2106" y="12788"/>
                    <a:pt x="2006" y="13515"/>
                    <a:pt x="2006" y="14242"/>
                  </a:cubicBezTo>
                  <a:cubicBezTo>
                    <a:pt x="2006" y="14969"/>
                    <a:pt x="2106" y="15721"/>
                    <a:pt x="2407" y="16448"/>
                  </a:cubicBezTo>
                  <a:lnTo>
                    <a:pt x="2833" y="17375"/>
                  </a:lnTo>
                  <a:cubicBezTo>
                    <a:pt x="2933" y="17701"/>
                    <a:pt x="3034" y="18001"/>
                    <a:pt x="3134" y="18327"/>
                  </a:cubicBezTo>
                  <a:cubicBezTo>
                    <a:pt x="3359" y="18954"/>
                    <a:pt x="3460" y="19681"/>
                    <a:pt x="3560" y="20307"/>
                  </a:cubicBezTo>
                  <a:cubicBezTo>
                    <a:pt x="3660" y="21661"/>
                    <a:pt x="3560" y="23014"/>
                    <a:pt x="3359" y="24367"/>
                  </a:cubicBezTo>
                  <a:cubicBezTo>
                    <a:pt x="3034" y="25746"/>
                    <a:pt x="2633" y="26999"/>
                    <a:pt x="2106" y="28252"/>
                  </a:cubicBezTo>
                  <a:cubicBezTo>
                    <a:pt x="1580" y="29505"/>
                    <a:pt x="853" y="30758"/>
                    <a:pt x="1" y="31786"/>
                  </a:cubicBezTo>
                  <a:cubicBezTo>
                    <a:pt x="1" y="31886"/>
                    <a:pt x="1" y="32012"/>
                    <a:pt x="126" y="32112"/>
                  </a:cubicBezTo>
                  <a:cubicBezTo>
                    <a:pt x="160" y="32145"/>
                    <a:pt x="193" y="32156"/>
                    <a:pt x="223" y="32156"/>
                  </a:cubicBezTo>
                  <a:cubicBezTo>
                    <a:pt x="282" y="32156"/>
                    <a:pt x="327" y="32112"/>
                    <a:pt x="327" y="32112"/>
                  </a:cubicBezTo>
                  <a:cubicBezTo>
                    <a:pt x="2106" y="29906"/>
                    <a:pt x="3460" y="27300"/>
                    <a:pt x="4086" y="24493"/>
                  </a:cubicBezTo>
                  <a:cubicBezTo>
                    <a:pt x="4387" y="23114"/>
                    <a:pt x="4387" y="21661"/>
                    <a:pt x="4287" y="20207"/>
                  </a:cubicBezTo>
                  <a:cubicBezTo>
                    <a:pt x="4186" y="19580"/>
                    <a:pt x="4086" y="18854"/>
                    <a:pt x="3886" y="18102"/>
                  </a:cubicBezTo>
                  <a:cubicBezTo>
                    <a:pt x="3760" y="17801"/>
                    <a:pt x="3660" y="17475"/>
                    <a:pt x="3560" y="17074"/>
                  </a:cubicBezTo>
                  <a:lnTo>
                    <a:pt x="3134" y="16122"/>
                  </a:lnTo>
                  <a:cubicBezTo>
                    <a:pt x="2933" y="15495"/>
                    <a:pt x="2833" y="14869"/>
                    <a:pt x="2833" y="14242"/>
                  </a:cubicBezTo>
                  <a:cubicBezTo>
                    <a:pt x="2833" y="13616"/>
                    <a:pt x="2933" y="12889"/>
                    <a:pt x="3034" y="12262"/>
                  </a:cubicBezTo>
                  <a:cubicBezTo>
                    <a:pt x="3359" y="10909"/>
                    <a:pt x="3760" y="9656"/>
                    <a:pt x="4086" y="8302"/>
                  </a:cubicBezTo>
                  <a:cubicBezTo>
                    <a:pt x="4287" y="7575"/>
                    <a:pt x="4387" y="6949"/>
                    <a:pt x="4512" y="6197"/>
                  </a:cubicBezTo>
                  <a:cubicBezTo>
                    <a:pt x="4613" y="5470"/>
                    <a:pt x="4713" y="4743"/>
                    <a:pt x="4613" y="4016"/>
                  </a:cubicBezTo>
                  <a:cubicBezTo>
                    <a:pt x="4512" y="3290"/>
                    <a:pt x="4387" y="2663"/>
                    <a:pt x="4086" y="1936"/>
                  </a:cubicBezTo>
                  <a:cubicBezTo>
                    <a:pt x="3886" y="1310"/>
                    <a:pt x="3560" y="683"/>
                    <a:pt x="3034" y="57"/>
                  </a:cubicBezTo>
                  <a:cubicBezTo>
                    <a:pt x="2967" y="57"/>
                    <a:pt x="2900" y="1"/>
                    <a:pt x="2833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4"/>
            <p:cNvSpPr/>
            <p:nvPr/>
          </p:nvSpPr>
          <p:spPr>
            <a:xfrm>
              <a:off x="8364094" y="2531254"/>
              <a:ext cx="107942" cy="237094"/>
            </a:xfrm>
            <a:custGeom>
              <a:avLst/>
              <a:gdLst/>
              <a:ahLst/>
              <a:cxnLst/>
              <a:rect l="l" t="t" r="r" b="b"/>
              <a:pathLst>
                <a:path w="5013" h="11011" extrusionOk="0">
                  <a:moveTo>
                    <a:pt x="3295" y="1"/>
                  </a:moveTo>
                  <a:cubicBezTo>
                    <a:pt x="2151" y="1"/>
                    <a:pt x="1565" y="1005"/>
                    <a:pt x="1253" y="1987"/>
                  </a:cubicBezTo>
                  <a:cubicBezTo>
                    <a:pt x="627" y="3767"/>
                    <a:pt x="326" y="5646"/>
                    <a:pt x="226" y="7526"/>
                  </a:cubicBezTo>
                  <a:lnTo>
                    <a:pt x="226" y="7752"/>
                  </a:lnTo>
                  <a:cubicBezTo>
                    <a:pt x="126" y="8378"/>
                    <a:pt x="126" y="9005"/>
                    <a:pt x="126" y="9506"/>
                  </a:cubicBezTo>
                  <a:cubicBezTo>
                    <a:pt x="0" y="10032"/>
                    <a:pt x="226" y="10559"/>
                    <a:pt x="627" y="10884"/>
                  </a:cubicBezTo>
                  <a:cubicBezTo>
                    <a:pt x="752" y="10884"/>
                    <a:pt x="852" y="10985"/>
                    <a:pt x="953" y="10985"/>
                  </a:cubicBezTo>
                  <a:cubicBezTo>
                    <a:pt x="1005" y="11002"/>
                    <a:pt x="1065" y="11011"/>
                    <a:pt x="1129" y="11011"/>
                  </a:cubicBezTo>
                  <a:cubicBezTo>
                    <a:pt x="1425" y="11011"/>
                    <a:pt x="1797" y="10827"/>
                    <a:pt x="1880" y="10559"/>
                  </a:cubicBezTo>
                  <a:cubicBezTo>
                    <a:pt x="2406" y="10133"/>
                    <a:pt x="2732" y="9406"/>
                    <a:pt x="3033" y="8879"/>
                  </a:cubicBezTo>
                  <a:cubicBezTo>
                    <a:pt x="4186" y="6899"/>
                    <a:pt x="4812" y="4619"/>
                    <a:pt x="4913" y="2313"/>
                  </a:cubicBezTo>
                  <a:cubicBezTo>
                    <a:pt x="5013" y="1260"/>
                    <a:pt x="4712" y="107"/>
                    <a:pt x="3459" y="7"/>
                  </a:cubicBezTo>
                  <a:cubicBezTo>
                    <a:pt x="3403" y="3"/>
                    <a:pt x="3349" y="1"/>
                    <a:pt x="3295" y="1"/>
                  </a:cubicBezTo>
                  <a:close/>
                </a:path>
              </a:pathLst>
            </a:custGeom>
            <a:solidFill>
              <a:srgbClr val="F2A0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4"/>
            <p:cNvSpPr/>
            <p:nvPr/>
          </p:nvSpPr>
          <p:spPr>
            <a:xfrm>
              <a:off x="8292303" y="2821731"/>
              <a:ext cx="88003" cy="89941"/>
            </a:xfrm>
            <a:custGeom>
              <a:avLst/>
              <a:gdLst/>
              <a:ahLst/>
              <a:cxnLst/>
              <a:rect l="l" t="t" r="r" b="b"/>
              <a:pathLst>
                <a:path w="4087" h="4177" extrusionOk="0">
                  <a:moveTo>
                    <a:pt x="2833" y="1"/>
                  </a:moveTo>
                  <a:cubicBezTo>
                    <a:pt x="2507" y="1"/>
                    <a:pt x="2307" y="1"/>
                    <a:pt x="1981" y="101"/>
                  </a:cubicBezTo>
                  <a:cubicBezTo>
                    <a:pt x="1354" y="402"/>
                    <a:pt x="828" y="828"/>
                    <a:pt x="627" y="1555"/>
                  </a:cubicBezTo>
                  <a:cubicBezTo>
                    <a:pt x="1" y="2507"/>
                    <a:pt x="527" y="3660"/>
                    <a:pt x="1354" y="4061"/>
                  </a:cubicBezTo>
                  <a:cubicBezTo>
                    <a:pt x="1540" y="4141"/>
                    <a:pt x="1750" y="4177"/>
                    <a:pt x="1964" y="4177"/>
                  </a:cubicBezTo>
                  <a:cubicBezTo>
                    <a:pt x="2356" y="4177"/>
                    <a:pt x="2758" y="4055"/>
                    <a:pt x="3034" y="3861"/>
                  </a:cubicBezTo>
                  <a:cubicBezTo>
                    <a:pt x="3560" y="3535"/>
                    <a:pt x="3861" y="3034"/>
                    <a:pt x="4086" y="2507"/>
                  </a:cubicBezTo>
                  <a:lnTo>
                    <a:pt x="4086" y="1555"/>
                  </a:lnTo>
                  <a:cubicBezTo>
                    <a:pt x="4086" y="1354"/>
                    <a:pt x="3961" y="1029"/>
                    <a:pt x="3861" y="728"/>
                  </a:cubicBezTo>
                  <a:cubicBezTo>
                    <a:pt x="3861" y="527"/>
                    <a:pt x="3660" y="302"/>
                    <a:pt x="3460" y="101"/>
                  </a:cubicBezTo>
                  <a:cubicBezTo>
                    <a:pt x="3234" y="1"/>
                    <a:pt x="3034" y="1"/>
                    <a:pt x="2833" y="1"/>
                  </a:cubicBezTo>
                  <a:close/>
                </a:path>
              </a:pathLst>
            </a:custGeom>
            <a:solidFill>
              <a:srgbClr val="F284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4"/>
            <p:cNvSpPr/>
            <p:nvPr/>
          </p:nvSpPr>
          <p:spPr>
            <a:xfrm>
              <a:off x="8445035" y="2807175"/>
              <a:ext cx="43194" cy="52905"/>
            </a:xfrm>
            <a:custGeom>
              <a:avLst/>
              <a:gdLst/>
              <a:ahLst/>
              <a:cxnLst/>
              <a:rect l="l" t="t" r="r" b="b"/>
              <a:pathLst>
                <a:path w="2006" h="2457" extrusionOk="0">
                  <a:moveTo>
                    <a:pt x="1066" y="0"/>
                  </a:moveTo>
                  <a:cubicBezTo>
                    <a:pt x="872" y="0"/>
                    <a:pt x="690" y="50"/>
                    <a:pt x="527" y="151"/>
                  </a:cubicBezTo>
                  <a:cubicBezTo>
                    <a:pt x="226" y="451"/>
                    <a:pt x="1" y="777"/>
                    <a:pt x="1" y="1203"/>
                  </a:cubicBezTo>
                  <a:cubicBezTo>
                    <a:pt x="1" y="1504"/>
                    <a:pt x="1" y="1705"/>
                    <a:pt x="126" y="1930"/>
                  </a:cubicBezTo>
                  <a:cubicBezTo>
                    <a:pt x="226" y="1930"/>
                    <a:pt x="226" y="2030"/>
                    <a:pt x="327" y="2131"/>
                  </a:cubicBezTo>
                  <a:lnTo>
                    <a:pt x="427" y="2231"/>
                  </a:lnTo>
                  <a:cubicBezTo>
                    <a:pt x="427" y="2231"/>
                    <a:pt x="527" y="2331"/>
                    <a:pt x="627" y="2331"/>
                  </a:cubicBezTo>
                  <a:cubicBezTo>
                    <a:pt x="853" y="2456"/>
                    <a:pt x="953" y="2456"/>
                    <a:pt x="1254" y="2456"/>
                  </a:cubicBezTo>
                  <a:cubicBezTo>
                    <a:pt x="1379" y="2456"/>
                    <a:pt x="1580" y="2331"/>
                    <a:pt x="1680" y="2231"/>
                  </a:cubicBezTo>
                  <a:cubicBezTo>
                    <a:pt x="1880" y="2030"/>
                    <a:pt x="1880" y="1705"/>
                    <a:pt x="2006" y="1504"/>
                  </a:cubicBezTo>
                  <a:cubicBezTo>
                    <a:pt x="2006" y="1203"/>
                    <a:pt x="1880" y="978"/>
                    <a:pt x="1680" y="777"/>
                  </a:cubicBezTo>
                  <a:cubicBezTo>
                    <a:pt x="1780" y="777"/>
                    <a:pt x="1780" y="677"/>
                    <a:pt x="1880" y="677"/>
                  </a:cubicBezTo>
                  <a:cubicBezTo>
                    <a:pt x="1880" y="451"/>
                    <a:pt x="1780" y="251"/>
                    <a:pt x="1680" y="151"/>
                  </a:cubicBezTo>
                  <a:cubicBezTo>
                    <a:pt x="1467" y="50"/>
                    <a:pt x="1260" y="0"/>
                    <a:pt x="1066" y="0"/>
                  </a:cubicBezTo>
                  <a:close/>
                </a:path>
              </a:pathLst>
            </a:custGeom>
            <a:solidFill>
              <a:srgbClr val="F25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11" name="Google Shape;811;p4"/>
          <p:cNvSpPr txBox="1">
            <a:spLocks noGrp="1"/>
          </p:cNvSpPr>
          <p:nvPr>
            <p:ph type="body" idx="1"/>
          </p:nvPr>
        </p:nvSpPr>
        <p:spPr>
          <a:xfrm>
            <a:off x="1000529" y="1427901"/>
            <a:ext cx="7359300" cy="325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73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Roboto"/>
              <a:buChar char="●"/>
              <a:defRPr sz="1100"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rgbClr val="83492E"/>
              </a:buClr>
              <a:buSzPts val="1400"/>
              <a:buChar char="■"/>
              <a:defRPr>
                <a:solidFill>
                  <a:srgbClr val="83492E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1_Caption">
    <p:spTree>
      <p:nvGrpSpPr>
        <p:cNvPr id="1" name="Shape 1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0" name="Google Shape;1590;p10"/>
          <p:cNvSpPr/>
          <p:nvPr/>
        </p:nvSpPr>
        <p:spPr>
          <a:xfrm>
            <a:off x="8271482" y="813225"/>
            <a:ext cx="654059" cy="565027"/>
          </a:xfrm>
          <a:custGeom>
            <a:avLst/>
            <a:gdLst/>
            <a:ahLst/>
            <a:cxnLst/>
            <a:rect l="l" t="t" r="r" b="b"/>
            <a:pathLst>
              <a:path w="18123" h="14875" extrusionOk="0">
                <a:moveTo>
                  <a:pt x="13360" y="1"/>
                </a:moveTo>
                <a:cubicBezTo>
                  <a:pt x="10125" y="1"/>
                  <a:pt x="5819" y="1242"/>
                  <a:pt x="3463" y="4440"/>
                </a:cubicBezTo>
                <a:cubicBezTo>
                  <a:pt x="1" y="8998"/>
                  <a:pt x="1539" y="14875"/>
                  <a:pt x="6518" y="14875"/>
                </a:cubicBezTo>
                <a:cubicBezTo>
                  <a:pt x="6616" y="14875"/>
                  <a:pt x="6715" y="14873"/>
                  <a:pt x="6815" y="14868"/>
                </a:cubicBezTo>
                <a:cubicBezTo>
                  <a:pt x="12104" y="14615"/>
                  <a:pt x="18122" y="1952"/>
                  <a:pt x="17243" y="1028"/>
                </a:cubicBezTo>
                <a:cubicBezTo>
                  <a:pt x="16626" y="384"/>
                  <a:pt x="15159" y="1"/>
                  <a:pt x="13360" y="1"/>
                </a:cubicBezTo>
                <a:close/>
              </a:path>
            </a:pathLst>
          </a:custGeom>
          <a:solidFill>
            <a:srgbClr val="EB5C6E"/>
          </a:solidFill>
          <a:ln w="9525" cap="flat" cmpd="sng">
            <a:solidFill>
              <a:srgbClr val="F25C6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1" name="Google Shape;1591;p10"/>
          <p:cNvSpPr/>
          <p:nvPr/>
        </p:nvSpPr>
        <p:spPr>
          <a:xfrm>
            <a:off x="8272197" y="1487910"/>
            <a:ext cx="653337" cy="563962"/>
          </a:xfrm>
          <a:custGeom>
            <a:avLst/>
            <a:gdLst/>
            <a:ahLst/>
            <a:cxnLst/>
            <a:rect l="l" t="t" r="r" b="b"/>
            <a:pathLst>
              <a:path w="18103" h="14846" extrusionOk="0">
                <a:moveTo>
                  <a:pt x="13340" y="1"/>
                </a:moveTo>
                <a:cubicBezTo>
                  <a:pt x="10105" y="1"/>
                  <a:pt x="5799" y="1255"/>
                  <a:pt x="3443" y="4406"/>
                </a:cubicBezTo>
                <a:cubicBezTo>
                  <a:pt x="0" y="8953"/>
                  <a:pt x="1501" y="14845"/>
                  <a:pt x="6413" y="14845"/>
                </a:cubicBezTo>
                <a:cubicBezTo>
                  <a:pt x="6538" y="14845"/>
                  <a:pt x="6666" y="14842"/>
                  <a:pt x="6795" y="14834"/>
                </a:cubicBezTo>
                <a:cubicBezTo>
                  <a:pt x="12084" y="14581"/>
                  <a:pt x="18102" y="1992"/>
                  <a:pt x="17223" y="1054"/>
                </a:cubicBezTo>
                <a:cubicBezTo>
                  <a:pt x="16606" y="388"/>
                  <a:pt x="15139" y="1"/>
                  <a:pt x="13340" y="1"/>
                </a:cubicBezTo>
                <a:close/>
              </a:path>
            </a:pathLst>
          </a:custGeom>
          <a:solidFill>
            <a:srgbClr val="F1873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2" name="Google Shape;1592;p10"/>
          <p:cNvSpPr/>
          <p:nvPr/>
        </p:nvSpPr>
        <p:spPr>
          <a:xfrm>
            <a:off x="8271475" y="2161531"/>
            <a:ext cx="654059" cy="566622"/>
          </a:xfrm>
          <a:custGeom>
            <a:avLst/>
            <a:gdLst/>
            <a:ahLst/>
            <a:cxnLst/>
            <a:rect l="l" t="t" r="r" b="b"/>
            <a:pathLst>
              <a:path w="18123" h="14916" extrusionOk="0">
                <a:moveTo>
                  <a:pt x="13360" y="1"/>
                </a:moveTo>
                <a:cubicBezTo>
                  <a:pt x="10125" y="1"/>
                  <a:pt x="5819" y="1255"/>
                  <a:pt x="3463" y="4405"/>
                </a:cubicBezTo>
                <a:cubicBezTo>
                  <a:pt x="1" y="9037"/>
                  <a:pt x="1539" y="14915"/>
                  <a:pt x="6518" y="14915"/>
                </a:cubicBezTo>
                <a:cubicBezTo>
                  <a:pt x="6616" y="14915"/>
                  <a:pt x="6715" y="14913"/>
                  <a:pt x="6815" y="14908"/>
                </a:cubicBezTo>
                <a:cubicBezTo>
                  <a:pt x="12104" y="14595"/>
                  <a:pt x="18122" y="1992"/>
                  <a:pt x="17243" y="1053"/>
                </a:cubicBezTo>
                <a:cubicBezTo>
                  <a:pt x="16626" y="388"/>
                  <a:pt x="15159" y="1"/>
                  <a:pt x="13360" y="1"/>
                </a:cubicBezTo>
                <a:close/>
              </a:path>
            </a:pathLst>
          </a:custGeom>
          <a:solidFill>
            <a:srgbClr val="FECC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3" name="Google Shape;1593;p10"/>
          <p:cNvSpPr/>
          <p:nvPr/>
        </p:nvSpPr>
        <p:spPr>
          <a:xfrm>
            <a:off x="8271619" y="2837811"/>
            <a:ext cx="653915" cy="564950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6"/>
                </a:cubicBezTo>
                <a:cubicBezTo>
                  <a:pt x="1" y="8989"/>
                  <a:pt x="1531" y="14872"/>
                  <a:pt x="6497" y="14872"/>
                </a:cubicBezTo>
                <a:cubicBezTo>
                  <a:pt x="6600" y="14872"/>
                  <a:pt x="6705" y="14869"/>
                  <a:pt x="6811" y="14864"/>
                </a:cubicBezTo>
                <a:cubicBezTo>
                  <a:pt x="12100" y="14551"/>
                  <a:pt x="18118" y="1948"/>
                  <a:pt x="17239" y="1024"/>
                </a:cubicBezTo>
                <a:cubicBezTo>
                  <a:pt x="16623" y="382"/>
                  <a:pt x="15161" y="0"/>
                  <a:pt x="13369" y="0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4" name="Google Shape;1594;p10"/>
          <p:cNvSpPr/>
          <p:nvPr/>
        </p:nvSpPr>
        <p:spPr>
          <a:xfrm>
            <a:off x="8271619" y="3512420"/>
            <a:ext cx="653915" cy="564950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5"/>
                </a:cubicBezTo>
                <a:cubicBezTo>
                  <a:pt x="1" y="9003"/>
                  <a:pt x="1531" y="14871"/>
                  <a:pt x="6496" y="14871"/>
                </a:cubicBezTo>
                <a:cubicBezTo>
                  <a:pt x="6599" y="14871"/>
                  <a:pt x="6705" y="14869"/>
                  <a:pt x="6811" y="14864"/>
                </a:cubicBezTo>
                <a:cubicBezTo>
                  <a:pt x="12100" y="14625"/>
                  <a:pt x="18118" y="1963"/>
                  <a:pt x="17239" y="1024"/>
                </a:cubicBezTo>
                <a:cubicBezTo>
                  <a:pt x="16623" y="381"/>
                  <a:pt x="15161" y="0"/>
                  <a:pt x="13369" y="0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5" name="Google Shape;1595;p10"/>
          <p:cNvSpPr/>
          <p:nvPr/>
        </p:nvSpPr>
        <p:spPr>
          <a:xfrm>
            <a:off x="8272052" y="4187028"/>
            <a:ext cx="653482" cy="564038"/>
          </a:xfrm>
          <a:custGeom>
            <a:avLst/>
            <a:gdLst/>
            <a:ahLst/>
            <a:cxnLst/>
            <a:rect l="l" t="t" r="r" b="b"/>
            <a:pathLst>
              <a:path w="18107" h="14848" extrusionOk="0">
                <a:moveTo>
                  <a:pt x="13332" y="1"/>
                </a:moveTo>
                <a:cubicBezTo>
                  <a:pt x="10098" y="1"/>
                  <a:pt x="5800" y="1253"/>
                  <a:pt x="3447" y="4409"/>
                </a:cubicBezTo>
                <a:cubicBezTo>
                  <a:pt x="0" y="8947"/>
                  <a:pt x="1509" y="14848"/>
                  <a:pt x="6434" y="14848"/>
                </a:cubicBezTo>
                <a:cubicBezTo>
                  <a:pt x="6554" y="14848"/>
                  <a:pt x="6676" y="14844"/>
                  <a:pt x="6799" y="14837"/>
                </a:cubicBezTo>
                <a:cubicBezTo>
                  <a:pt x="12088" y="14584"/>
                  <a:pt x="18106" y="1981"/>
                  <a:pt x="17227" y="1057"/>
                </a:cubicBezTo>
                <a:cubicBezTo>
                  <a:pt x="16609" y="390"/>
                  <a:pt x="15136" y="1"/>
                  <a:pt x="1333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6" name="Google Shape;1596;p10"/>
          <p:cNvSpPr/>
          <p:nvPr/>
        </p:nvSpPr>
        <p:spPr>
          <a:xfrm>
            <a:off x="7242621" y="698746"/>
            <a:ext cx="19559" cy="33160"/>
          </a:xfrm>
          <a:custGeom>
            <a:avLst/>
            <a:gdLst/>
            <a:ahLst/>
            <a:cxnLst/>
            <a:rect l="l" t="t" r="r" b="b"/>
            <a:pathLst>
              <a:path w="627" h="1063" extrusionOk="0">
                <a:moveTo>
                  <a:pt x="379" y="0"/>
                </a:moveTo>
                <a:cubicBezTo>
                  <a:pt x="354" y="0"/>
                  <a:pt x="331" y="8"/>
                  <a:pt x="314" y="25"/>
                </a:cubicBezTo>
                <a:cubicBezTo>
                  <a:pt x="254" y="85"/>
                  <a:pt x="195" y="144"/>
                  <a:pt x="120" y="219"/>
                </a:cubicBezTo>
                <a:cubicBezTo>
                  <a:pt x="61" y="338"/>
                  <a:pt x="61" y="397"/>
                  <a:pt x="61" y="457"/>
                </a:cubicBezTo>
                <a:cubicBezTo>
                  <a:pt x="1" y="651"/>
                  <a:pt x="61" y="830"/>
                  <a:pt x="195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3" y="1062"/>
                  <a:pt x="398" y="1033"/>
                  <a:pt x="433" y="964"/>
                </a:cubicBezTo>
                <a:cubicBezTo>
                  <a:pt x="567" y="830"/>
                  <a:pt x="627" y="710"/>
                  <a:pt x="627" y="591"/>
                </a:cubicBezTo>
                <a:lnTo>
                  <a:pt x="627" y="397"/>
                </a:lnTo>
                <a:cubicBezTo>
                  <a:pt x="627" y="278"/>
                  <a:pt x="627" y="219"/>
                  <a:pt x="567" y="144"/>
                </a:cubicBezTo>
                <a:lnTo>
                  <a:pt x="567" y="85"/>
                </a:lnTo>
                <a:cubicBezTo>
                  <a:pt x="514" y="42"/>
                  <a:pt x="439" y="0"/>
                  <a:pt x="379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7" name="Google Shape;1597;p10"/>
          <p:cNvSpPr/>
          <p:nvPr/>
        </p:nvSpPr>
        <p:spPr>
          <a:xfrm>
            <a:off x="7283518" y="746444"/>
            <a:ext cx="19091" cy="37496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8" y="1"/>
                  <a:pt x="269" y="16"/>
                  <a:pt x="239" y="45"/>
                </a:cubicBezTo>
                <a:cubicBezTo>
                  <a:pt x="180" y="105"/>
                  <a:pt x="120" y="239"/>
                  <a:pt x="61" y="299"/>
                </a:cubicBezTo>
                <a:cubicBezTo>
                  <a:pt x="61" y="358"/>
                  <a:pt x="61" y="477"/>
                  <a:pt x="1" y="552"/>
                </a:cubicBezTo>
                <a:cubicBezTo>
                  <a:pt x="1" y="790"/>
                  <a:pt x="61" y="984"/>
                  <a:pt x="180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41" y="1202"/>
                </a:cubicBezTo>
                <a:cubicBezTo>
                  <a:pt x="397" y="1202"/>
                  <a:pt x="458" y="1173"/>
                  <a:pt x="493" y="1103"/>
                </a:cubicBezTo>
                <a:cubicBezTo>
                  <a:pt x="552" y="924"/>
                  <a:pt x="612" y="790"/>
                  <a:pt x="612" y="611"/>
                </a:cubicBezTo>
                <a:lnTo>
                  <a:pt x="612" y="358"/>
                </a:lnTo>
                <a:cubicBezTo>
                  <a:pt x="612" y="299"/>
                  <a:pt x="552" y="179"/>
                  <a:pt x="552" y="105"/>
                </a:cubicBezTo>
                <a:lnTo>
                  <a:pt x="493" y="45"/>
                </a:lnTo>
                <a:cubicBezTo>
                  <a:pt x="463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8" name="Google Shape;1598;p10"/>
          <p:cNvSpPr/>
          <p:nvPr/>
        </p:nvSpPr>
        <p:spPr>
          <a:xfrm>
            <a:off x="7337454" y="701835"/>
            <a:ext cx="17688" cy="37247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3" y="1"/>
                </a:moveTo>
                <a:cubicBezTo>
                  <a:pt x="209" y="1"/>
                  <a:pt x="164" y="15"/>
                  <a:pt x="134" y="45"/>
                </a:cubicBezTo>
                <a:cubicBezTo>
                  <a:pt x="60" y="179"/>
                  <a:pt x="0" y="239"/>
                  <a:pt x="0" y="358"/>
                </a:cubicBezTo>
                <a:lnTo>
                  <a:pt x="0" y="611"/>
                </a:lnTo>
                <a:cubicBezTo>
                  <a:pt x="0" y="790"/>
                  <a:pt x="0" y="924"/>
                  <a:pt x="134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0" y="1194"/>
                </a:cubicBezTo>
                <a:cubicBezTo>
                  <a:pt x="319" y="1194"/>
                  <a:pt x="390" y="1145"/>
                  <a:pt x="432" y="1103"/>
                </a:cubicBezTo>
                <a:cubicBezTo>
                  <a:pt x="566" y="924"/>
                  <a:pt x="566" y="731"/>
                  <a:pt x="566" y="611"/>
                </a:cubicBezTo>
                <a:lnTo>
                  <a:pt x="566" y="298"/>
                </a:lnTo>
                <a:cubicBezTo>
                  <a:pt x="507" y="239"/>
                  <a:pt x="507" y="179"/>
                  <a:pt x="432" y="45"/>
                </a:cubicBezTo>
                <a:lnTo>
                  <a:pt x="373" y="45"/>
                </a:lnTo>
                <a:cubicBezTo>
                  <a:pt x="343" y="15"/>
                  <a:pt x="298" y="1"/>
                  <a:pt x="25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9" name="Google Shape;1599;p10"/>
          <p:cNvSpPr/>
          <p:nvPr/>
        </p:nvSpPr>
        <p:spPr>
          <a:xfrm>
            <a:off x="7333711" y="808366"/>
            <a:ext cx="19559" cy="3135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4" y="1"/>
                </a:moveTo>
                <a:cubicBezTo>
                  <a:pt x="310" y="1"/>
                  <a:pt x="247" y="19"/>
                  <a:pt x="180" y="57"/>
                </a:cubicBezTo>
                <a:cubicBezTo>
                  <a:pt x="120" y="116"/>
                  <a:pt x="6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80" y="921"/>
                </a:cubicBezTo>
                <a:lnTo>
                  <a:pt x="180" y="980"/>
                </a:lnTo>
                <a:cubicBezTo>
                  <a:pt x="201" y="998"/>
                  <a:pt x="227" y="1005"/>
                  <a:pt x="254" y="1005"/>
                </a:cubicBezTo>
                <a:cubicBezTo>
                  <a:pt x="319" y="1005"/>
                  <a:pt x="391" y="963"/>
                  <a:pt x="433" y="921"/>
                </a:cubicBezTo>
                <a:cubicBezTo>
                  <a:pt x="552" y="802"/>
                  <a:pt x="552" y="667"/>
                  <a:pt x="627" y="489"/>
                </a:cubicBezTo>
                <a:cubicBezTo>
                  <a:pt x="627" y="429"/>
                  <a:pt x="627" y="355"/>
                  <a:pt x="552" y="295"/>
                </a:cubicBezTo>
                <a:cubicBezTo>
                  <a:pt x="552" y="235"/>
                  <a:pt x="552" y="176"/>
                  <a:pt x="493" y="116"/>
                </a:cubicBezTo>
                <a:lnTo>
                  <a:pt x="493" y="57"/>
                </a:lnTo>
                <a:cubicBezTo>
                  <a:pt x="463" y="19"/>
                  <a:pt x="418" y="1"/>
                  <a:pt x="36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0" name="Google Shape;1600;p10"/>
          <p:cNvSpPr/>
          <p:nvPr/>
        </p:nvSpPr>
        <p:spPr>
          <a:xfrm>
            <a:off x="7385775" y="754960"/>
            <a:ext cx="17688" cy="48071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308" y="1"/>
                </a:moveTo>
                <a:cubicBezTo>
                  <a:pt x="249" y="1"/>
                  <a:pt x="177" y="43"/>
                  <a:pt x="134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4" y="1456"/>
                </a:cubicBezTo>
                <a:lnTo>
                  <a:pt x="194" y="1515"/>
                </a:lnTo>
                <a:cubicBezTo>
                  <a:pt x="229" y="1533"/>
                  <a:pt x="259" y="1540"/>
                  <a:pt x="285" y="1540"/>
                </a:cubicBezTo>
                <a:cubicBezTo>
                  <a:pt x="349" y="1540"/>
                  <a:pt x="395" y="1498"/>
                  <a:pt x="447" y="1456"/>
                </a:cubicBezTo>
                <a:cubicBezTo>
                  <a:pt x="567" y="1203"/>
                  <a:pt x="567" y="1024"/>
                  <a:pt x="567" y="771"/>
                </a:cubicBezTo>
                <a:lnTo>
                  <a:pt x="567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55" y="8"/>
                  <a:pt x="333" y="1"/>
                  <a:pt x="30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1" name="Google Shape;1601;p10"/>
          <p:cNvSpPr/>
          <p:nvPr/>
        </p:nvSpPr>
        <p:spPr>
          <a:xfrm>
            <a:off x="7434564" y="695034"/>
            <a:ext cx="17220" cy="40772"/>
          </a:xfrm>
          <a:custGeom>
            <a:avLst/>
            <a:gdLst/>
            <a:ahLst/>
            <a:cxnLst/>
            <a:rect l="l" t="t" r="r" b="b"/>
            <a:pathLst>
              <a:path w="552" h="1307" extrusionOk="0">
                <a:moveTo>
                  <a:pt x="300" y="0"/>
                </a:moveTo>
                <a:cubicBezTo>
                  <a:pt x="239" y="0"/>
                  <a:pt x="179" y="42"/>
                  <a:pt x="179" y="84"/>
                </a:cubicBezTo>
                <a:lnTo>
                  <a:pt x="120" y="84"/>
                </a:lnTo>
                <a:cubicBezTo>
                  <a:pt x="60" y="204"/>
                  <a:pt x="60" y="263"/>
                  <a:pt x="1" y="338"/>
                </a:cubicBezTo>
                <a:lnTo>
                  <a:pt x="1" y="636"/>
                </a:lnTo>
                <a:cubicBezTo>
                  <a:pt x="1" y="829"/>
                  <a:pt x="1" y="949"/>
                  <a:pt x="60" y="1202"/>
                </a:cubicBezTo>
                <a:lnTo>
                  <a:pt x="120" y="1261"/>
                </a:lnTo>
                <a:cubicBezTo>
                  <a:pt x="150" y="1291"/>
                  <a:pt x="194" y="1306"/>
                  <a:pt x="241" y="1306"/>
                </a:cubicBezTo>
                <a:cubicBezTo>
                  <a:pt x="287" y="1306"/>
                  <a:pt x="336" y="1291"/>
                  <a:pt x="373" y="1261"/>
                </a:cubicBezTo>
                <a:cubicBezTo>
                  <a:pt x="492" y="1083"/>
                  <a:pt x="552" y="889"/>
                  <a:pt x="552" y="710"/>
                </a:cubicBezTo>
                <a:lnTo>
                  <a:pt x="552" y="397"/>
                </a:lnTo>
                <a:cubicBezTo>
                  <a:pt x="552" y="263"/>
                  <a:pt x="492" y="204"/>
                  <a:pt x="433" y="84"/>
                </a:cubicBezTo>
                <a:lnTo>
                  <a:pt x="373" y="25"/>
                </a:lnTo>
                <a:cubicBezTo>
                  <a:pt x="351" y="7"/>
                  <a:pt x="326" y="0"/>
                  <a:pt x="30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2" name="Google Shape;1602;p10"/>
          <p:cNvSpPr/>
          <p:nvPr/>
        </p:nvSpPr>
        <p:spPr>
          <a:xfrm>
            <a:off x="7429925" y="677409"/>
            <a:ext cx="19091" cy="40553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0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60" y="1022"/>
                  <a:pt x="180" y="1201"/>
                </a:cubicBezTo>
                <a:lnTo>
                  <a:pt x="239" y="1275"/>
                </a:lnTo>
                <a:cubicBezTo>
                  <a:pt x="261" y="1292"/>
                  <a:pt x="285" y="1299"/>
                  <a:pt x="310" y="1299"/>
                </a:cubicBezTo>
                <a:cubicBezTo>
                  <a:pt x="372" y="1299"/>
                  <a:pt x="433" y="1254"/>
                  <a:pt x="433" y="1201"/>
                </a:cubicBezTo>
                <a:cubicBezTo>
                  <a:pt x="612" y="1022"/>
                  <a:pt x="612" y="828"/>
                  <a:pt x="612" y="649"/>
                </a:cubicBezTo>
                <a:cubicBezTo>
                  <a:pt x="612" y="530"/>
                  <a:pt x="552" y="396"/>
                  <a:pt x="492" y="337"/>
                </a:cubicBezTo>
                <a:cubicBezTo>
                  <a:pt x="492" y="217"/>
                  <a:pt x="433" y="158"/>
                  <a:pt x="373" y="24"/>
                </a:cubicBezTo>
                <a:lnTo>
                  <a:pt x="314" y="24"/>
                </a:lnTo>
                <a:cubicBezTo>
                  <a:pt x="278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3" name="Google Shape;1603;p10"/>
          <p:cNvSpPr/>
          <p:nvPr/>
        </p:nvSpPr>
        <p:spPr>
          <a:xfrm>
            <a:off x="7453624" y="775736"/>
            <a:ext cx="19559" cy="38900"/>
          </a:xfrm>
          <a:custGeom>
            <a:avLst/>
            <a:gdLst/>
            <a:ahLst/>
            <a:cxnLst/>
            <a:rect l="l" t="t" r="r" b="b"/>
            <a:pathLst>
              <a:path w="627" h="1247" extrusionOk="0">
                <a:moveTo>
                  <a:pt x="375" y="0"/>
                </a:moveTo>
                <a:cubicBezTo>
                  <a:pt x="328" y="0"/>
                  <a:pt x="284" y="15"/>
                  <a:pt x="254" y="45"/>
                </a:cubicBezTo>
                <a:cubicBezTo>
                  <a:pt x="194" y="105"/>
                  <a:pt x="135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4" y="1222"/>
                </a:lnTo>
                <a:cubicBezTo>
                  <a:pt x="271" y="1239"/>
                  <a:pt x="294" y="1247"/>
                  <a:pt x="319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7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567" y="224"/>
                  <a:pt x="567" y="105"/>
                </a:cubicBezTo>
                <a:lnTo>
                  <a:pt x="507" y="45"/>
                </a:lnTo>
                <a:cubicBezTo>
                  <a:pt x="470" y="15"/>
                  <a:pt x="421" y="0"/>
                  <a:pt x="37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4" name="Google Shape;1604;p10"/>
          <p:cNvSpPr/>
          <p:nvPr/>
        </p:nvSpPr>
        <p:spPr>
          <a:xfrm>
            <a:off x="7389955" y="859089"/>
            <a:ext cx="19091" cy="24020"/>
          </a:xfrm>
          <a:custGeom>
            <a:avLst/>
            <a:gdLst/>
            <a:ahLst/>
            <a:cxnLst/>
            <a:rect l="l" t="t" r="r" b="b"/>
            <a:pathLst>
              <a:path w="612" h="770" extrusionOk="0">
                <a:moveTo>
                  <a:pt x="347" y="0"/>
                </a:moveTo>
                <a:cubicBezTo>
                  <a:pt x="308" y="0"/>
                  <a:pt x="270" y="15"/>
                  <a:pt x="239" y="40"/>
                </a:cubicBezTo>
                <a:cubicBezTo>
                  <a:pt x="120" y="99"/>
                  <a:pt x="120" y="99"/>
                  <a:pt x="60" y="159"/>
                </a:cubicBezTo>
                <a:cubicBezTo>
                  <a:pt x="60" y="218"/>
                  <a:pt x="0" y="293"/>
                  <a:pt x="0" y="352"/>
                </a:cubicBezTo>
                <a:cubicBezTo>
                  <a:pt x="0" y="531"/>
                  <a:pt x="60" y="665"/>
                  <a:pt x="179" y="725"/>
                </a:cubicBezTo>
                <a:cubicBezTo>
                  <a:pt x="209" y="755"/>
                  <a:pt x="257" y="770"/>
                  <a:pt x="306" y="770"/>
                </a:cubicBezTo>
                <a:cubicBezTo>
                  <a:pt x="354" y="770"/>
                  <a:pt x="403" y="755"/>
                  <a:pt x="433" y="725"/>
                </a:cubicBezTo>
                <a:lnTo>
                  <a:pt x="492" y="725"/>
                </a:lnTo>
                <a:cubicBezTo>
                  <a:pt x="552" y="591"/>
                  <a:pt x="611" y="531"/>
                  <a:pt x="611" y="412"/>
                </a:cubicBezTo>
                <a:lnTo>
                  <a:pt x="611" y="293"/>
                </a:lnTo>
                <a:cubicBezTo>
                  <a:pt x="552" y="218"/>
                  <a:pt x="552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5" name="Google Shape;1605;p10"/>
          <p:cNvSpPr/>
          <p:nvPr/>
        </p:nvSpPr>
        <p:spPr>
          <a:xfrm>
            <a:off x="7279338" y="843242"/>
            <a:ext cx="19559" cy="20183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14" y="0"/>
                </a:moveTo>
                <a:cubicBezTo>
                  <a:pt x="269" y="0"/>
                  <a:pt x="224" y="19"/>
                  <a:pt x="195" y="56"/>
                </a:cubicBezTo>
                <a:cubicBezTo>
                  <a:pt x="135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0" y="428"/>
                  <a:pt x="60" y="488"/>
                  <a:pt x="195" y="607"/>
                </a:cubicBezTo>
                <a:cubicBezTo>
                  <a:pt x="244" y="632"/>
                  <a:pt x="293" y="646"/>
                  <a:pt x="339" y="646"/>
                </a:cubicBezTo>
                <a:cubicBezTo>
                  <a:pt x="405" y="646"/>
                  <a:pt x="464" y="617"/>
                  <a:pt x="507" y="548"/>
                </a:cubicBezTo>
                <a:cubicBezTo>
                  <a:pt x="627" y="488"/>
                  <a:pt x="627" y="354"/>
                  <a:pt x="627" y="294"/>
                </a:cubicBezTo>
                <a:cubicBezTo>
                  <a:pt x="627" y="235"/>
                  <a:pt x="627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1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6" name="Google Shape;1606;p10"/>
          <p:cNvSpPr/>
          <p:nvPr/>
        </p:nvSpPr>
        <p:spPr>
          <a:xfrm>
            <a:off x="4676405" y="698746"/>
            <a:ext cx="19091" cy="33160"/>
          </a:xfrm>
          <a:custGeom>
            <a:avLst/>
            <a:gdLst/>
            <a:ahLst/>
            <a:cxnLst/>
            <a:rect l="l" t="t" r="r" b="b"/>
            <a:pathLst>
              <a:path w="612" h="1063" extrusionOk="0">
                <a:moveTo>
                  <a:pt x="378" y="0"/>
                </a:moveTo>
                <a:cubicBezTo>
                  <a:pt x="354" y="0"/>
                  <a:pt x="331" y="8"/>
                  <a:pt x="314" y="25"/>
                </a:cubicBezTo>
                <a:cubicBezTo>
                  <a:pt x="180" y="85"/>
                  <a:pt x="180" y="144"/>
                  <a:pt x="120" y="219"/>
                </a:cubicBezTo>
                <a:cubicBezTo>
                  <a:pt x="60" y="338"/>
                  <a:pt x="60" y="397"/>
                  <a:pt x="1" y="457"/>
                </a:cubicBezTo>
                <a:cubicBezTo>
                  <a:pt x="1" y="651"/>
                  <a:pt x="1" y="830"/>
                  <a:pt x="120" y="1023"/>
                </a:cubicBezTo>
                <a:lnTo>
                  <a:pt x="180" y="1023"/>
                </a:lnTo>
                <a:cubicBezTo>
                  <a:pt x="204" y="1048"/>
                  <a:pt x="242" y="1062"/>
                  <a:pt x="281" y="1062"/>
                </a:cubicBezTo>
                <a:cubicBezTo>
                  <a:pt x="338" y="1062"/>
                  <a:pt x="398" y="1033"/>
                  <a:pt x="433" y="964"/>
                </a:cubicBezTo>
                <a:cubicBezTo>
                  <a:pt x="552" y="830"/>
                  <a:pt x="612" y="710"/>
                  <a:pt x="612" y="591"/>
                </a:cubicBezTo>
                <a:lnTo>
                  <a:pt x="612" y="397"/>
                </a:lnTo>
                <a:cubicBezTo>
                  <a:pt x="612" y="278"/>
                  <a:pt x="612" y="219"/>
                  <a:pt x="552" y="144"/>
                </a:cubicBezTo>
                <a:lnTo>
                  <a:pt x="552" y="85"/>
                </a:lnTo>
                <a:cubicBezTo>
                  <a:pt x="510" y="42"/>
                  <a:pt x="438" y="0"/>
                  <a:pt x="378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7" name="Google Shape;1607;p10"/>
          <p:cNvSpPr/>
          <p:nvPr/>
        </p:nvSpPr>
        <p:spPr>
          <a:xfrm>
            <a:off x="4716834" y="746444"/>
            <a:ext cx="19559" cy="37496"/>
          </a:xfrm>
          <a:custGeom>
            <a:avLst/>
            <a:gdLst/>
            <a:ahLst/>
            <a:cxnLst/>
            <a:rect l="l" t="t" r="r" b="b"/>
            <a:pathLst>
              <a:path w="627" h="1202" extrusionOk="0">
                <a:moveTo>
                  <a:pt x="375" y="1"/>
                </a:moveTo>
                <a:cubicBezTo>
                  <a:pt x="329" y="1"/>
                  <a:pt x="284" y="16"/>
                  <a:pt x="254" y="45"/>
                </a:cubicBezTo>
                <a:cubicBezTo>
                  <a:pt x="195" y="105"/>
                  <a:pt x="135" y="239"/>
                  <a:pt x="61" y="299"/>
                </a:cubicBezTo>
                <a:cubicBezTo>
                  <a:pt x="61" y="358"/>
                  <a:pt x="1" y="477"/>
                  <a:pt x="1" y="552"/>
                </a:cubicBezTo>
                <a:cubicBezTo>
                  <a:pt x="1" y="790"/>
                  <a:pt x="61" y="984"/>
                  <a:pt x="195" y="1103"/>
                </a:cubicBezTo>
                <a:lnTo>
                  <a:pt x="254" y="1163"/>
                </a:lnTo>
                <a:cubicBezTo>
                  <a:pt x="279" y="1187"/>
                  <a:pt x="314" y="1202"/>
                  <a:pt x="346" y="1202"/>
                </a:cubicBezTo>
                <a:cubicBezTo>
                  <a:pt x="392" y="1202"/>
                  <a:pt x="433" y="1173"/>
                  <a:pt x="433" y="1103"/>
                </a:cubicBezTo>
                <a:cubicBezTo>
                  <a:pt x="567" y="924"/>
                  <a:pt x="627" y="790"/>
                  <a:pt x="627" y="611"/>
                </a:cubicBezTo>
                <a:lnTo>
                  <a:pt x="627" y="358"/>
                </a:lnTo>
                <a:cubicBezTo>
                  <a:pt x="627" y="299"/>
                  <a:pt x="567" y="179"/>
                  <a:pt x="567" y="105"/>
                </a:cubicBezTo>
                <a:lnTo>
                  <a:pt x="507" y="105"/>
                </a:lnTo>
                <a:lnTo>
                  <a:pt x="507" y="45"/>
                </a:lnTo>
                <a:cubicBezTo>
                  <a:pt x="470" y="16"/>
                  <a:pt x="422" y="1"/>
                  <a:pt x="37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8" name="Google Shape;1608;p10"/>
          <p:cNvSpPr/>
          <p:nvPr/>
        </p:nvSpPr>
        <p:spPr>
          <a:xfrm>
            <a:off x="4769366" y="701835"/>
            <a:ext cx="19091" cy="37247"/>
          </a:xfrm>
          <a:custGeom>
            <a:avLst/>
            <a:gdLst/>
            <a:ahLst/>
            <a:cxnLst/>
            <a:rect l="l" t="t" r="r" b="b"/>
            <a:pathLst>
              <a:path w="612" h="1194" extrusionOk="0">
                <a:moveTo>
                  <a:pt x="306" y="1"/>
                </a:moveTo>
                <a:cubicBezTo>
                  <a:pt x="257" y="1"/>
                  <a:pt x="209" y="15"/>
                  <a:pt x="179" y="45"/>
                </a:cubicBezTo>
                <a:cubicBezTo>
                  <a:pt x="120" y="179"/>
                  <a:pt x="60" y="239"/>
                  <a:pt x="60" y="358"/>
                </a:cubicBezTo>
                <a:cubicBezTo>
                  <a:pt x="0" y="418"/>
                  <a:pt x="0" y="492"/>
                  <a:pt x="0" y="611"/>
                </a:cubicBezTo>
                <a:cubicBezTo>
                  <a:pt x="60" y="790"/>
                  <a:pt x="60" y="924"/>
                  <a:pt x="179" y="1103"/>
                </a:cubicBezTo>
                <a:lnTo>
                  <a:pt x="239" y="1163"/>
                </a:lnTo>
                <a:cubicBezTo>
                  <a:pt x="261" y="1185"/>
                  <a:pt x="287" y="1194"/>
                  <a:pt x="315" y="1194"/>
                </a:cubicBezTo>
                <a:cubicBezTo>
                  <a:pt x="379" y="1194"/>
                  <a:pt x="450" y="1145"/>
                  <a:pt x="492" y="1103"/>
                </a:cubicBezTo>
                <a:cubicBezTo>
                  <a:pt x="611" y="924"/>
                  <a:pt x="611" y="731"/>
                  <a:pt x="611" y="611"/>
                </a:cubicBezTo>
                <a:cubicBezTo>
                  <a:pt x="611" y="492"/>
                  <a:pt x="611" y="418"/>
                  <a:pt x="552" y="298"/>
                </a:cubicBezTo>
                <a:cubicBezTo>
                  <a:pt x="552" y="239"/>
                  <a:pt x="492" y="179"/>
                  <a:pt x="432" y="45"/>
                </a:cubicBezTo>
                <a:cubicBezTo>
                  <a:pt x="403" y="15"/>
                  <a:pt x="354" y="1"/>
                  <a:pt x="30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9" name="Google Shape;1609;p10"/>
          <p:cNvSpPr/>
          <p:nvPr/>
        </p:nvSpPr>
        <p:spPr>
          <a:xfrm>
            <a:off x="4767495" y="808366"/>
            <a:ext cx="19091" cy="31351"/>
          </a:xfrm>
          <a:custGeom>
            <a:avLst/>
            <a:gdLst/>
            <a:ahLst/>
            <a:cxnLst/>
            <a:rect l="l" t="t" r="r" b="b"/>
            <a:pathLst>
              <a:path w="612" h="1005" extrusionOk="0">
                <a:moveTo>
                  <a:pt x="358" y="1"/>
                </a:moveTo>
                <a:cubicBezTo>
                  <a:pt x="302" y="1"/>
                  <a:pt x="239" y="19"/>
                  <a:pt x="180" y="57"/>
                </a:cubicBezTo>
                <a:cubicBezTo>
                  <a:pt x="120" y="116"/>
                  <a:pt x="6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20" y="921"/>
                </a:cubicBezTo>
                <a:lnTo>
                  <a:pt x="180" y="980"/>
                </a:lnTo>
                <a:cubicBezTo>
                  <a:pt x="197" y="998"/>
                  <a:pt x="221" y="1005"/>
                  <a:pt x="247" y="1005"/>
                </a:cubicBezTo>
                <a:cubicBezTo>
                  <a:pt x="311" y="1005"/>
                  <a:pt x="391" y="963"/>
                  <a:pt x="433" y="921"/>
                </a:cubicBezTo>
                <a:cubicBezTo>
                  <a:pt x="552" y="802"/>
                  <a:pt x="552" y="667"/>
                  <a:pt x="552" y="489"/>
                </a:cubicBezTo>
                <a:cubicBezTo>
                  <a:pt x="612" y="429"/>
                  <a:pt x="612" y="355"/>
                  <a:pt x="552" y="295"/>
                </a:cubicBezTo>
                <a:cubicBezTo>
                  <a:pt x="552" y="235"/>
                  <a:pt x="552" y="176"/>
                  <a:pt x="492" y="116"/>
                </a:cubicBezTo>
                <a:lnTo>
                  <a:pt x="492" y="57"/>
                </a:lnTo>
                <a:cubicBezTo>
                  <a:pt x="463" y="19"/>
                  <a:pt x="414" y="1"/>
                  <a:pt x="35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0" name="Google Shape;1610;p10"/>
          <p:cNvSpPr/>
          <p:nvPr/>
        </p:nvSpPr>
        <p:spPr>
          <a:xfrm>
            <a:off x="4817687" y="754960"/>
            <a:ext cx="19559" cy="48071"/>
          </a:xfrm>
          <a:custGeom>
            <a:avLst/>
            <a:gdLst/>
            <a:ahLst/>
            <a:cxnLst/>
            <a:rect l="l" t="t" r="r" b="b"/>
            <a:pathLst>
              <a:path w="627" h="1541" extrusionOk="0">
                <a:moveTo>
                  <a:pt x="341" y="1"/>
                </a:moveTo>
                <a:cubicBezTo>
                  <a:pt x="277" y="1"/>
                  <a:pt x="232" y="43"/>
                  <a:pt x="179" y="85"/>
                </a:cubicBezTo>
                <a:cubicBezTo>
                  <a:pt x="120" y="204"/>
                  <a:pt x="60" y="338"/>
                  <a:pt x="60" y="398"/>
                </a:cubicBezTo>
                <a:cubicBezTo>
                  <a:pt x="60" y="517"/>
                  <a:pt x="60" y="651"/>
                  <a:pt x="1" y="771"/>
                </a:cubicBezTo>
                <a:cubicBezTo>
                  <a:pt x="60" y="1024"/>
                  <a:pt x="60" y="1203"/>
                  <a:pt x="179" y="1456"/>
                </a:cubicBezTo>
                <a:lnTo>
                  <a:pt x="254" y="1515"/>
                </a:lnTo>
                <a:cubicBezTo>
                  <a:pt x="271" y="1533"/>
                  <a:pt x="294" y="1540"/>
                  <a:pt x="319" y="1540"/>
                </a:cubicBezTo>
                <a:cubicBezTo>
                  <a:pt x="378" y="1540"/>
                  <a:pt x="450" y="1498"/>
                  <a:pt x="492" y="1456"/>
                </a:cubicBezTo>
                <a:cubicBezTo>
                  <a:pt x="626" y="1203"/>
                  <a:pt x="626" y="1024"/>
                  <a:pt x="626" y="771"/>
                </a:cubicBezTo>
                <a:lnTo>
                  <a:pt x="626" y="398"/>
                </a:lnTo>
                <a:cubicBezTo>
                  <a:pt x="552" y="338"/>
                  <a:pt x="552" y="204"/>
                  <a:pt x="492" y="85"/>
                </a:cubicBezTo>
                <a:cubicBezTo>
                  <a:pt x="433" y="85"/>
                  <a:pt x="433" y="26"/>
                  <a:pt x="433" y="26"/>
                </a:cubicBezTo>
                <a:cubicBezTo>
                  <a:pt x="398" y="8"/>
                  <a:pt x="368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1" name="Google Shape;1611;p10"/>
          <p:cNvSpPr/>
          <p:nvPr/>
        </p:nvSpPr>
        <p:spPr>
          <a:xfrm>
            <a:off x="4866040" y="695034"/>
            <a:ext cx="19528" cy="40772"/>
          </a:xfrm>
          <a:custGeom>
            <a:avLst/>
            <a:gdLst/>
            <a:ahLst/>
            <a:cxnLst/>
            <a:rect l="l" t="t" r="r" b="b"/>
            <a:pathLst>
              <a:path w="626" h="1307" extrusionOk="0">
                <a:moveTo>
                  <a:pt x="367" y="0"/>
                </a:moveTo>
                <a:cubicBezTo>
                  <a:pt x="308" y="0"/>
                  <a:pt x="236" y="42"/>
                  <a:pt x="194" y="84"/>
                </a:cubicBezTo>
                <a:cubicBezTo>
                  <a:pt x="119" y="204"/>
                  <a:pt x="119" y="263"/>
                  <a:pt x="60" y="338"/>
                </a:cubicBezTo>
                <a:lnTo>
                  <a:pt x="60" y="636"/>
                </a:lnTo>
                <a:cubicBezTo>
                  <a:pt x="0" y="829"/>
                  <a:pt x="0" y="949"/>
                  <a:pt x="119" y="1202"/>
                </a:cubicBezTo>
                <a:lnTo>
                  <a:pt x="194" y="1261"/>
                </a:lnTo>
                <a:cubicBezTo>
                  <a:pt x="224" y="1291"/>
                  <a:pt x="253" y="1306"/>
                  <a:pt x="283" y="1306"/>
                </a:cubicBezTo>
                <a:cubicBezTo>
                  <a:pt x="313" y="1306"/>
                  <a:pt x="343" y="1291"/>
                  <a:pt x="373" y="1261"/>
                </a:cubicBezTo>
                <a:cubicBezTo>
                  <a:pt x="566" y="1083"/>
                  <a:pt x="626" y="889"/>
                  <a:pt x="626" y="710"/>
                </a:cubicBezTo>
                <a:lnTo>
                  <a:pt x="626" y="397"/>
                </a:lnTo>
                <a:cubicBezTo>
                  <a:pt x="626" y="263"/>
                  <a:pt x="566" y="204"/>
                  <a:pt x="492" y="84"/>
                </a:cubicBezTo>
                <a:lnTo>
                  <a:pt x="432" y="25"/>
                </a:lnTo>
                <a:cubicBezTo>
                  <a:pt x="415" y="7"/>
                  <a:pt x="392" y="0"/>
                  <a:pt x="36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2" name="Google Shape;1612;p10"/>
          <p:cNvSpPr/>
          <p:nvPr/>
        </p:nvSpPr>
        <p:spPr>
          <a:xfrm>
            <a:off x="4939441" y="677409"/>
            <a:ext cx="19559" cy="40553"/>
          </a:xfrm>
          <a:custGeom>
            <a:avLst/>
            <a:gdLst/>
            <a:ahLst/>
            <a:cxnLst/>
            <a:rect l="l" t="t" r="r" b="b"/>
            <a:pathLst>
              <a:path w="627" h="1300" extrusionOk="0">
                <a:moveTo>
                  <a:pt x="222" y="1"/>
                </a:moveTo>
                <a:cubicBezTo>
                  <a:pt x="140" y="1"/>
                  <a:pt x="75" y="59"/>
                  <a:pt x="75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75" y="1022"/>
                  <a:pt x="195" y="1201"/>
                </a:cubicBezTo>
                <a:lnTo>
                  <a:pt x="195" y="1275"/>
                </a:lnTo>
                <a:cubicBezTo>
                  <a:pt x="229" y="1292"/>
                  <a:pt x="258" y="1299"/>
                  <a:pt x="284" y="1299"/>
                </a:cubicBezTo>
                <a:cubicBezTo>
                  <a:pt x="349" y="1299"/>
                  <a:pt x="395" y="1254"/>
                  <a:pt x="448" y="1201"/>
                </a:cubicBezTo>
                <a:cubicBezTo>
                  <a:pt x="567" y="1022"/>
                  <a:pt x="627" y="828"/>
                  <a:pt x="627" y="649"/>
                </a:cubicBezTo>
                <a:cubicBezTo>
                  <a:pt x="567" y="530"/>
                  <a:pt x="567" y="396"/>
                  <a:pt x="507" y="337"/>
                </a:cubicBezTo>
                <a:cubicBezTo>
                  <a:pt x="507" y="217"/>
                  <a:pt x="448" y="158"/>
                  <a:pt x="314" y="24"/>
                </a:cubicBezTo>
                <a:cubicBezTo>
                  <a:pt x="282" y="8"/>
                  <a:pt x="251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3" name="Google Shape;1613;p10"/>
          <p:cNvSpPr/>
          <p:nvPr/>
        </p:nvSpPr>
        <p:spPr>
          <a:xfrm>
            <a:off x="4887408" y="775736"/>
            <a:ext cx="19559" cy="38900"/>
          </a:xfrm>
          <a:custGeom>
            <a:avLst/>
            <a:gdLst/>
            <a:ahLst/>
            <a:cxnLst/>
            <a:rect l="l" t="t" r="r" b="b"/>
            <a:pathLst>
              <a:path w="627" h="1247" extrusionOk="0">
                <a:moveTo>
                  <a:pt x="373" y="0"/>
                </a:moveTo>
                <a:cubicBezTo>
                  <a:pt x="328" y="0"/>
                  <a:pt x="283" y="15"/>
                  <a:pt x="254" y="45"/>
                </a:cubicBezTo>
                <a:cubicBezTo>
                  <a:pt x="179" y="105"/>
                  <a:pt x="120" y="224"/>
                  <a:pt x="60" y="283"/>
                </a:cubicBezTo>
                <a:cubicBezTo>
                  <a:pt x="0" y="417"/>
                  <a:pt x="0" y="477"/>
                  <a:pt x="0" y="596"/>
                </a:cubicBezTo>
                <a:cubicBezTo>
                  <a:pt x="0" y="790"/>
                  <a:pt x="60" y="1028"/>
                  <a:pt x="179" y="1222"/>
                </a:cubicBezTo>
                <a:lnTo>
                  <a:pt x="254" y="1222"/>
                </a:lnTo>
                <a:cubicBezTo>
                  <a:pt x="271" y="1239"/>
                  <a:pt x="294" y="1247"/>
                  <a:pt x="318" y="1247"/>
                </a:cubicBezTo>
                <a:cubicBezTo>
                  <a:pt x="378" y="1247"/>
                  <a:pt x="450" y="1204"/>
                  <a:pt x="492" y="1162"/>
                </a:cubicBezTo>
                <a:cubicBezTo>
                  <a:pt x="552" y="969"/>
                  <a:pt x="626" y="790"/>
                  <a:pt x="626" y="656"/>
                </a:cubicBezTo>
                <a:lnTo>
                  <a:pt x="626" y="417"/>
                </a:lnTo>
                <a:cubicBezTo>
                  <a:pt x="552" y="283"/>
                  <a:pt x="552" y="224"/>
                  <a:pt x="552" y="105"/>
                </a:cubicBezTo>
                <a:lnTo>
                  <a:pt x="492" y="45"/>
                </a:lnTo>
                <a:cubicBezTo>
                  <a:pt x="462" y="15"/>
                  <a:pt x="417" y="0"/>
                  <a:pt x="37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4" name="Google Shape;1614;p10"/>
          <p:cNvSpPr/>
          <p:nvPr/>
        </p:nvSpPr>
        <p:spPr>
          <a:xfrm>
            <a:off x="4823271" y="859089"/>
            <a:ext cx="19559" cy="24020"/>
          </a:xfrm>
          <a:custGeom>
            <a:avLst/>
            <a:gdLst/>
            <a:ahLst/>
            <a:cxnLst/>
            <a:rect l="l" t="t" r="r" b="b"/>
            <a:pathLst>
              <a:path w="627" h="770" extrusionOk="0">
                <a:moveTo>
                  <a:pt x="344" y="0"/>
                </a:moveTo>
                <a:cubicBezTo>
                  <a:pt x="295" y="0"/>
                  <a:pt x="244" y="15"/>
                  <a:pt x="194" y="40"/>
                </a:cubicBezTo>
                <a:cubicBezTo>
                  <a:pt x="135" y="99"/>
                  <a:pt x="135" y="99"/>
                  <a:pt x="75" y="159"/>
                </a:cubicBezTo>
                <a:cubicBezTo>
                  <a:pt x="0" y="218"/>
                  <a:pt x="0" y="293"/>
                  <a:pt x="0" y="352"/>
                </a:cubicBezTo>
                <a:cubicBezTo>
                  <a:pt x="0" y="531"/>
                  <a:pt x="75" y="665"/>
                  <a:pt x="194" y="725"/>
                </a:cubicBezTo>
                <a:cubicBezTo>
                  <a:pt x="224" y="755"/>
                  <a:pt x="269" y="770"/>
                  <a:pt x="315" y="770"/>
                </a:cubicBezTo>
                <a:cubicBezTo>
                  <a:pt x="362" y="770"/>
                  <a:pt x="410" y="755"/>
                  <a:pt x="447" y="725"/>
                </a:cubicBezTo>
                <a:cubicBezTo>
                  <a:pt x="567" y="591"/>
                  <a:pt x="626" y="531"/>
                  <a:pt x="626" y="412"/>
                </a:cubicBezTo>
                <a:lnTo>
                  <a:pt x="626" y="293"/>
                </a:lnTo>
                <a:cubicBezTo>
                  <a:pt x="567" y="218"/>
                  <a:pt x="567" y="159"/>
                  <a:pt x="507" y="99"/>
                </a:cubicBezTo>
                <a:cubicBezTo>
                  <a:pt x="472" y="29"/>
                  <a:pt x="412" y="0"/>
                  <a:pt x="34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5" name="Google Shape;1615;p10"/>
          <p:cNvSpPr/>
          <p:nvPr/>
        </p:nvSpPr>
        <p:spPr>
          <a:xfrm>
            <a:off x="4713122" y="843242"/>
            <a:ext cx="19559" cy="20183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04" y="0"/>
                </a:moveTo>
                <a:cubicBezTo>
                  <a:pt x="250" y="0"/>
                  <a:pt x="187" y="19"/>
                  <a:pt x="120" y="56"/>
                </a:cubicBezTo>
                <a:cubicBezTo>
                  <a:pt x="60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1" y="428"/>
                  <a:pt x="60" y="488"/>
                  <a:pt x="180" y="607"/>
                </a:cubicBezTo>
                <a:cubicBezTo>
                  <a:pt x="210" y="632"/>
                  <a:pt x="249" y="646"/>
                  <a:pt x="292" y="646"/>
                </a:cubicBezTo>
                <a:cubicBezTo>
                  <a:pt x="353" y="646"/>
                  <a:pt x="423" y="617"/>
                  <a:pt x="492" y="548"/>
                </a:cubicBezTo>
                <a:cubicBezTo>
                  <a:pt x="626" y="488"/>
                  <a:pt x="626" y="354"/>
                  <a:pt x="626" y="294"/>
                </a:cubicBezTo>
                <a:cubicBezTo>
                  <a:pt x="626" y="235"/>
                  <a:pt x="626" y="175"/>
                  <a:pt x="552" y="175"/>
                </a:cubicBezTo>
                <a:cubicBezTo>
                  <a:pt x="552" y="116"/>
                  <a:pt x="492" y="56"/>
                  <a:pt x="433" y="56"/>
                </a:cubicBezTo>
                <a:cubicBezTo>
                  <a:pt x="403" y="19"/>
                  <a:pt x="358" y="0"/>
                  <a:pt x="30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6" name="Google Shape;1616;p10"/>
          <p:cNvSpPr/>
          <p:nvPr/>
        </p:nvSpPr>
        <p:spPr>
          <a:xfrm>
            <a:off x="5299619" y="698746"/>
            <a:ext cx="19559" cy="33160"/>
          </a:xfrm>
          <a:custGeom>
            <a:avLst/>
            <a:gdLst/>
            <a:ahLst/>
            <a:cxnLst/>
            <a:rect l="l" t="t" r="r" b="b"/>
            <a:pathLst>
              <a:path w="627" h="1063" extrusionOk="0">
                <a:moveTo>
                  <a:pt x="381" y="0"/>
                </a:moveTo>
                <a:cubicBezTo>
                  <a:pt x="355" y="0"/>
                  <a:pt x="331" y="8"/>
                  <a:pt x="313" y="25"/>
                </a:cubicBezTo>
                <a:cubicBezTo>
                  <a:pt x="194" y="85"/>
                  <a:pt x="194" y="144"/>
                  <a:pt x="135" y="219"/>
                </a:cubicBezTo>
                <a:cubicBezTo>
                  <a:pt x="75" y="338"/>
                  <a:pt x="75" y="397"/>
                  <a:pt x="0" y="457"/>
                </a:cubicBezTo>
                <a:cubicBezTo>
                  <a:pt x="0" y="651"/>
                  <a:pt x="0" y="830"/>
                  <a:pt x="194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5" y="1062"/>
                  <a:pt x="404" y="1033"/>
                  <a:pt x="447" y="964"/>
                </a:cubicBezTo>
                <a:cubicBezTo>
                  <a:pt x="567" y="830"/>
                  <a:pt x="626" y="710"/>
                  <a:pt x="626" y="591"/>
                </a:cubicBezTo>
                <a:lnTo>
                  <a:pt x="626" y="397"/>
                </a:lnTo>
                <a:cubicBezTo>
                  <a:pt x="626" y="278"/>
                  <a:pt x="626" y="219"/>
                  <a:pt x="567" y="144"/>
                </a:cubicBezTo>
                <a:lnTo>
                  <a:pt x="567" y="85"/>
                </a:lnTo>
                <a:cubicBezTo>
                  <a:pt x="524" y="42"/>
                  <a:pt x="445" y="0"/>
                  <a:pt x="38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7" name="Google Shape;1617;p10"/>
          <p:cNvSpPr/>
          <p:nvPr/>
        </p:nvSpPr>
        <p:spPr>
          <a:xfrm>
            <a:off x="5340516" y="746444"/>
            <a:ext cx="19559" cy="37496"/>
          </a:xfrm>
          <a:custGeom>
            <a:avLst/>
            <a:gdLst/>
            <a:ahLst/>
            <a:cxnLst/>
            <a:rect l="l" t="t" r="r" b="b"/>
            <a:pathLst>
              <a:path w="627" h="1202" extrusionOk="0">
                <a:moveTo>
                  <a:pt x="373" y="1"/>
                </a:moveTo>
                <a:cubicBezTo>
                  <a:pt x="328" y="1"/>
                  <a:pt x="284" y="16"/>
                  <a:pt x="254" y="45"/>
                </a:cubicBezTo>
                <a:cubicBezTo>
                  <a:pt x="179" y="105"/>
                  <a:pt x="120" y="239"/>
                  <a:pt x="60" y="299"/>
                </a:cubicBezTo>
                <a:cubicBezTo>
                  <a:pt x="60" y="358"/>
                  <a:pt x="0" y="477"/>
                  <a:pt x="0" y="552"/>
                </a:cubicBezTo>
                <a:cubicBezTo>
                  <a:pt x="0" y="790"/>
                  <a:pt x="60" y="984"/>
                  <a:pt x="179" y="1103"/>
                </a:cubicBezTo>
                <a:lnTo>
                  <a:pt x="254" y="1163"/>
                </a:lnTo>
                <a:cubicBezTo>
                  <a:pt x="278" y="1187"/>
                  <a:pt x="313" y="1202"/>
                  <a:pt x="346" y="1202"/>
                </a:cubicBezTo>
                <a:cubicBezTo>
                  <a:pt x="392" y="1202"/>
                  <a:pt x="433" y="1173"/>
                  <a:pt x="433" y="1103"/>
                </a:cubicBezTo>
                <a:cubicBezTo>
                  <a:pt x="552" y="924"/>
                  <a:pt x="626" y="790"/>
                  <a:pt x="626" y="611"/>
                </a:cubicBezTo>
                <a:lnTo>
                  <a:pt x="626" y="358"/>
                </a:lnTo>
                <a:cubicBezTo>
                  <a:pt x="626" y="299"/>
                  <a:pt x="552" y="179"/>
                  <a:pt x="552" y="105"/>
                </a:cubicBezTo>
                <a:lnTo>
                  <a:pt x="492" y="45"/>
                </a:lnTo>
                <a:cubicBezTo>
                  <a:pt x="462" y="16"/>
                  <a:pt x="418" y="1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8" name="Google Shape;1618;p10"/>
          <p:cNvSpPr/>
          <p:nvPr/>
        </p:nvSpPr>
        <p:spPr>
          <a:xfrm>
            <a:off x="5392549" y="701835"/>
            <a:ext cx="19559" cy="37247"/>
          </a:xfrm>
          <a:custGeom>
            <a:avLst/>
            <a:gdLst/>
            <a:ahLst/>
            <a:cxnLst/>
            <a:rect l="l" t="t" r="r" b="b"/>
            <a:pathLst>
              <a:path w="627" h="1194" extrusionOk="0">
                <a:moveTo>
                  <a:pt x="316" y="1"/>
                </a:moveTo>
                <a:cubicBezTo>
                  <a:pt x="269" y="1"/>
                  <a:pt x="224" y="15"/>
                  <a:pt x="195" y="45"/>
                </a:cubicBezTo>
                <a:cubicBezTo>
                  <a:pt x="135" y="179"/>
                  <a:pt x="75" y="239"/>
                  <a:pt x="75" y="358"/>
                </a:cubicBezTo>
                <a:cubicBezTo>
                  <a:pt x="75" y="418"/>
                  <a:pt x="1" y="492"/>
                  <a:pt x="1" y="611"/>
                </a:cubicBezTo>
                <a:cubicBezTo>
                  <a:pt x="75" y="790"/>
                  <a:pt x="75" y="924"/>
                  <a:pt x="195" y="1103"/>
                </a:cubicBezTo>
                <a:lnTo>
                  <a:pt x="254" y="1163"/>
                </a:lnTo>
                <a:cubicBezTo>
                  <a:pt x="272" y="1185"/>
                  <a:pt x="297" y="1194"/>
                  <a:pt x="324" y="1194"/>
                </a:cubicBezTo>
                <a:cubicBezTo>
                  <a:pt x="387" y="1194"/>
                  <a:pt x="466" y="1145"/>
                  <a:pt x="508" y="1103"/>
                </a:cubicBezTo>
                <a:cubicBezTo>
                  <a:pt x="627" y="924"/>
                  <a:pt x="627" y="731"/>
                  <a:pt x="627" y="611"/>
                </a:cubicBezTo>
                <a:lnTo>
                  <a:pt x="627" y="298"/>
                </a:lnTo>
                <a:cubicBezTo>
                  <a:pt x="567" y="239"/>
                  <a:pt x="567" y="179"/>
                  <a:pt x="448" y="45"/>
                </a:cubicBezTo>
                <a:cubicBezTo>
                  <a:pt x="411" y="15"/>
                  <a:pt x="362" y="1"/>
                  <a:pt x="31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9" name="Google Shape;1619;p10"/>
          <p:cNvSpPr/>
          <p:nvPr/>
        </p:nvSpPr>
        <p:spPr>
          <a:xfrm>
            <a:off x="5390708" y="808366"/>
            <a:ext cx="19559" cy="3135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7" y="1"/>
                </a:moveTo>
                <a:cubicBezTo>
                  <a:pt x="313" y="1"/>
                  <a:pt x="254" y="19"/>
                  <a:pt x="194" y="57"/>
                </a:cubicBezTo>
                <a:cubicBezTo>
                  <a:pt x="134" y="116"/>
                  <a:pt x="60" y="176"/>
                  <a:pt x="60" y="235"/>
                </a:cubicBezTo>
                <a:cubicBezTo>
                  <a:pt x="0" y="295"/>
                  <a:pt x="0" y="429"/>
                  <a:pt x="0" y="489"/>
                </a:cubicBezTo>
                <a:cubicBezTo>
                  <a:pt x="0" y="608"/>
                  <a:pt x="0" y="802"/>
                  <a:pt x="134" y="921"/>
                </a:cubicBezTo>
                <a:lnTo>
                  <a:pt x="194" y="980"/>
                </a:lnTo>
                <a:cubicBezTo>
                  <a:pt x="212" y="998"/>
                  <a:pt x="234" y="1005"/>
                  <a:pt x="259" y="1005"/>
                </a:cubicBezTo>
                <a:cubicBezTo>
                  <a:pt x="318" y="1005"/>
                  <a:pt x="390" y="963"/>
                  <a:pt x="432" y="921"/>
                </a:cubicBezTo>
                <a:cubicBezTo>
                  <a:pt x="567" y="802"/>
                  <a:pt x="567" y="667"/>
                  <a:pt x="626" y="489"/>
                </a:cubicBezTo>
                <a:cubicBezTo>
                  <a:pt x="626" y="429"/>
                  <a:pt x="626" y="355"/>
                  <a:pt x="567" y="295"/>
                </a:cubicBezTo>
                <a:cubicBezTo>
                  <a:pt x="567" y="235"/>
                  <a:pt x="567" y="176"/>
                  <a:pt x="507" y="116"/>
                </a:cubicBezTo>
                <a:lnTo>
                  <a:pt x="507" y="57"/>
                </a:lnTo>
                <a:cubicBezTo>
                  <a:pt x="470" y="19"/>
                  <a:pt x="421" y="1"/>
                  <a:pt x="367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0" name="Google Shape;1620;p10"/>
          <p:cNvSpPr/>
          <p:nvPr/>
        </p:nvSpPr>
        <p:spPr>
          <a:xfrm>
            <a:off x="5443210" y="754960"/>
            <a:ext cx="17251" cy="48071"/>
          </a:xfrm>
          <a:custGeom>
            <a:avLst/>
            <a:gdLst/>
            <a:ahLst/>
            <a:cxnLst/>
            <a:rect l="l" t="t" r="r" b="b"/>
            <a:pathLst>
              <a:path w="553" h="1541" extrusionOk="0">
                <a:moveTo>
                  <a:pt x="273" y="1"/>
                </a:moveTo>
                <a:cubicBezTo>
                  <a:pt x="204" y="1"/>
                  <a:pt x="162" y="43"/>
                  <a:pt x="120" y="85"/>
                </a:cubicBezTo>
                <a:cubicBezTo>
                  <a:pt x="60" y="204"/>
                  <a:pt x="1" y="338"/>
                  <a:pt x="1" y="398"/>
                </a:cubicBezTo>
                <a:lnTo>
                  <a:pt x="1" y="771"/>
                </a:lnTo>
                <a:cubicBezTo>
                  <a:pt x="1" y="1024"/>
                  <a:pt x="1" y="1203"/>
                  <a:pt x="120" y="1456"/>
                </a:cubicBezTo>
                <a:lnTo>
                  <a:pt x="180" y="1515"/>
                </a:lnTo>
                <a:cubicBezTo>
                  <a:pt x="197" y="1533"/>
                  <a:pt x="221" y="1540"/>
                  <a:pt x="247" y="1540"/>
                </a:cubicBezTo>
                <a:cubicBezTo>
                  <a:pt x="311" y="1540"/>
                  <a:pt x="391" y="1498"/>
                  <a:pt x="433" y="1456"/>
                </a:cubicBezTo>
                <a:cubicBezTo>
                  <a:pt x="552" y="1203"/>
                  <a:pt x="552" y="1024"/>
                  <a:pt x="552" y="771"/>
                </a:cubicBezTo>
                <a:lnTo>
                  <a:pt x="552" y="398"/>
                </a:lnTo>
                <a:cubicBezTo>
                  <a:pt x="492" y="338"/>
                  <a:pt x="492" y="204"/>
                  <a:pt x="433" y="85"/>
                </a:cubicBezTo>
                <a:cubicBezTo>
                  <a:pt x="373" y="85"/>
                  <a:pt x="373" y="26"/>
                  <a:pt x="373" y="26"/>
                </a:cubicBezTo>
                <a:cubicBezTo>
                  <a:pt x="334" y="8"/>
                  <a:pt x="301" y="1"/>
                  <a:pt x="2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1" name="Google Shape;1621;p10"/>
          <p:cNvSpPr/>
          <p:nvPr/>
        </p:nvSpPr>
        <p:spPr>
          <a:xfrm>
            <a:off x="5489690" y="695034"/>
            <a:ext cx="19091" cy="40772"/>
          </a:xfrm>
          <a:custGeom>
            <a:avLst/>
            <a:gdLst/>
            <a:ahLst/>
            <a:cxnLst/>
            <a:rect l="l" t="t" r="r" b="b"/>
            <a:pathLst>
              <a:path w="612" h="1307" extrusionOk="0">
                <a:moveTo>
                  <a:pt x="365" y="0"/>
                </a:moveTo>
                <a:cubicBezTo>
                  <a:pt x="301" y="0"/>
                  <a:pt x="221" y="42"/>
                  <a:pt x="179" y="84"/>
                </a:cubicBezTo>
                <a:cubicBezTo>
                  <a:pt x="120" y="204"/>
                  <a:pt x="120" y="263"/>
                  <a:pt x="60" y="338"/>
                </a:cubicBezTo>
                <a:lnTo>
                  <a:pt x="60" y="636"/>
                </a:lnTo>
                <a:cubicBezTo>
                  <a:pt x="1" y="829"/>
                  <a:pt x="60" y="949"/>
                  <a:pt x="120" y="1202"/>
                </a:cubicBezTo>
                <a:lnTo>
                  <a:pt x="179" y="1261"/>
                </a:lnTo>
                <a:cubicBezTo>
                  <a:pt x="209" y="1291"/>
                  <a:pt x="243" y="1306"/>
                  <a:pt x="276" y="1306"/>
                </a:cubicBezTo>
                <a:cubicBezTo>
                  <a:pt x="310" y="1306"/>
                  <a:pt x="343" y="1291"/>
                  <a:pt x="373" y="1261"/>
                </a:cubicBezTo>
                <a:cubicBezTo>
                  <a:pt x="552" y="1083"/>
                  <a:pt x="611" y="889"/>
                  <a:pt x="611" y="710"/>
                </a:cubicBezTo>
                <a:lnTo>
                  <a:pt x="611" y="397"/>
                </a:lnTo>
                <a:cubicBezTo>
                  <a:pt x="611" y="263"/>
                  <a:pt x="552" y="204"/>
                  <a:pt x="492" y="84"/>
                </a:cubicBezTo>
                <a:lnTo>
                  <a:pt x="433" y="25"/>
                </a:lnTo>
                <a:cubicBezTo>
                  <a:pt x="415" y="7"/>
                  <a:pt x="391" y="0"/>
                  <a:pt x="36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2" name="Google Shape;1622;p10"/>
          <p:cNvSpPr/>
          <p:nvPr/>
        </p:nvSpPr>
        <p:spPr>
          <a:xfrm>
            <a:off x="5563123" y="677409"/>
            <a:ext cx="19559" cy="40553"/>
          </a:xfrm>
          <a:custGeom>
            <a:avLst/>
            <a:gdLst/>
            <a:ahLst/>
            <a:cxnLst/>
            <a:rect l="l" t="t" r="r" b="b"/>
            <a:pathLst>
              <a:path w="627" h="1300" extrusionOk="0">
                <a:moveTo>
                  <a:pt x="228" y="1"/>
                </a:moveTo>
                <a:cubicBezTo>
                  <a:pt x="156" y="1"/>
                  <a:pt x="104" y="59"/>
                  <a:pt x="60" y="158"/>
                </a:cubicBezTo>
                <a:cubicBezTo>
                  <a:pt x="0" y="217"/>
                  <a:pt x="0" y="337"/>
                  <a:pt x="0" y="396"/>
                </a:cubicBezTo>
                <a:lnTo>
                  <a:pt x="0" y="649"/>
                </a:lnTo>
                <a:cubicBezTo>
                  <a:pt x="0" y="828"/>
                  <a:pt x="60" y="1022"/>
                  <a:pt x="194" y="1201"/>
                </a:cubicBezTo>
                <a:lnTo>
                  <a:pt x="194" y="1275"/>
                </a:lnTo>
                <a:cubicBezTo>
                  <a:pt x="228" y="1292"/>
                  <a:pt x="257" y="1299"/>
                  <a:pt x="283" y="1299"/>
                </a:cubicBezTo>
                <a:cubicBezTo>
                  <a:pt x="347" y="1299"/>
                  <a:pt x="390" y="1254"/>
                  <a:pt x="432" y="1201"/>
                </a:cubicBezTo>
                <a:cubicBezTo>
                  <a:pt x="567" y="1022"/>
                  <a:pt x="626" y="828"/>
                  <a:pt x="626" y="649"/>
                </a:cubicBezTo>
                <a:cubicBezTo>
                  <a:pt x="567" y="530"/>
                  <a:pt x="567" y="396"/>
                  <a:pt x="492" y="337"/>
                </a:cubicBezTo>
                <a:cubicBezTo>
                  <a:pt x="492" y="217"/>
                  <a:pt x="432" y="158"/>
                  <a:pt x="313" y="24"/>
                </a:cubicBezTo>
                <a:cubicBezTo>
                  <a:pt x="282" y="8"/>
                  <a:pt x="254" y="1"/>
                  <a:pt x="22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3" name="Google Shape;1623;p10"/>
          <p:cNvSpPr/>
          <p:nvPr/>
        </p:nvSpPr>
        <p:spPr>
          <a:xfrm>
            <a:off x="5511059" y="775736"/>
            <a:ext cx="19091" cy="38900"/>
          </a:xfrm>
          <a:custGeom>
            <a:avLst/>
            <a:gdLst/>
            <a:ahLst/>
            <a:cxnLst/>
            <a:rect l="l" t="t" r="r" b="b"/>
            <a:pathLst>
              <a:path w="612" h="1247" extrusionOk="0">
                <a:moveTo>
                  <a:pt x="366" y="0"/>
                </a:moveTo>
                <a:cubicBezTo>
                  <a:pt x="317" y="0"/>
                  <a:pt x="269" y="15"/>
                  <a:pt x="239" y="45"/>
                </a:cubicBezTo>
                <a:cubicBezTo>
                  <a:pt x="180" y="105"/>
                  <a:pt x="120" y="224"/>
                  <a:pt x="60" y="283"/>
                </a:cubicBezTo>
                <a:cubicBezTo>
                  <a:pt x="60" y="417"/>
                  <a:pt x="1" y="477"/>
                  <a:pt x="1" y="596"/>
                </a:cubicBezTo>
                <a:cubicBezTo>
                  <a:pt x="1" y="790"/>
                  <a:pt x="60" y="1028"/>
                  <a:pt x="180" y="1222"/>
                </a:cubicBezTo>
                <a:lnTo>
                  <a:pt x="239" y="1222"/>
                </a:lnTo>
                <a:cubicBezTo>
                  <a:pt x="257" y="1239"/>
                  <a:pt x="281" y="1247"/>
                  <a:pt x="307" y="1247"/>
                </a:cubicBezTo>
                <a:cubicBezTo>
                  <a:pt x="371" y="1247"/>
                  <a:pt x="450" y="1204"/>
                  <a:pt x="492" y="1162"/>
                </a:cubicBezTo>
                <a:cubicBezTo>
                  <a:pt x="552" y="969"/>
                  <a:pt x="612" y="790"/>
                  <a:pt x="612" y="656"/>
                </a:cubicBezTo>
                <a:lnTo>
                  <a:pt x="612" y="417"/>
                </a:lnTo>
                <a:cubicBezTo>
                  <a:pt x="612" y="283"/>
                  <a:pt x="552" y="224"/>
                  <a:pt x="552" y="105"/>
                </a:cubicBezTo>
                <a:lnTo>
                  <a:pt x="492" y="45"/>
                </a:lnTo>
                <a:cubicBezTo>
                  <a:pt x="463" y="15"/>
                  <a:pt x="414" y="0"/>
                  <a:pt x="36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4" name="Google Shape;1624;p10"/>
          <p:cNvSpPr/>
          <p:nvPr/>
        </p:nvSpPr>
        <p:spPr>
          <a:xfrm>
            <a:off x="5446953" y="859089"/>
            <a:ext cx="19528" cy="24020"/>
          </a:xfrm>
          <a:custGeom>
            <a:avLst/>
            <a:gdLst/>
            <a:ahLst/>
            <a:cxnLst/>
            <a:rect l="l" t="t" r="r" b="b"/>
            <a:pathLst>
              <a:path w="626" h="770" extrusionOk="0">
                <a:moveTo>
                  <a:pt x="350" y="0"/>
                </a:moveTo>
                <a:cubicBezTo>
                  <a:pt x="313" y="0"/>
                  <a:pt x="278" y="15"/>
                  <a:pt x="253" y="40"/>
                </a:cubicBezTo>
                <a:cubicBezTo>
                  <a:pt x="119" y="99"/>
                  <a:pt x="119" y="99"/>
                  <a:pt x="60" y="159"/>
                </a:cubicBezTo>
                <a:cubicBezTo>
                  <a:pt x="0" y="218"/>
                  <a:pt x="0" y="293"/>
                  <a:pt x="0" y="352"/>
                </a:cubicBezTo>
                <a:cubicBezTo>
                  <a:pt x="0" y="531"/>
                  <a:pt x="60" y="665"/>
                  <a:pt x="194" y="725"/>
                </a:cubicBezTo>
                <a:cubicBezTo>
                  <a:pt x="223" y="755"/>
                  <a:pt x="268" y="770"/>
                  <a:pt x="313" y="770"/>
                </a:cubicBezTo>
                <a:cubicBezTo>
                  <a:pt x="358" y="770"/>
                  <a:pt x="402" y="755"/>
                  <a:pt x="432" y="725"/>
                </a:cubicBezTo>
                <a:lnTo>
                  <a:pt x="492" y="725"/>
                </a:lnTo>
                <a:cubicBezTo>
                  <a:pt x="566" y="591"/>
                  <a:pt x="626" y="531"/>
                  <a:pt x="626" y="412"/>
                </a:cubicBezTo>
                <a:lnTo>
                  <a:pt x="626" y="293"/>
                </a:lnTo>
                <a:cubicBezTo>
                  <a:pt x="566" y="218"/>
                  <a:pt x="566" y="159"/>
                  <a:pt x="492" y="99"/>
                </a:cubicBezTo>
                <a:cubicBezTo>
                  <a:pt x="457" y="29"/>
                  <a:pt x="401" y="0"/>
                  <a:pt x="35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5" name="Google Shape;1625;p10"/>
          <p:cNvSpPr/>
          <p:nvPr/>
        </p:nvSpPr>
        <p:spPr>
          <a:xfrm>
            <a:off x="5336803" y="843242"/>
            <a:ext cx="19091" cy="20183"/>
          </a:xfrm>
          <a:custGeom>
            <a:avLst/>
            <a:gdLst/>
            <a:ahLst/>
            <a:cxnLst/>
            <a:rect l="l" t="t" r="r" b="b"/>
            <a:pathLst>
              <a:path w="612" h="647" extrusionOk="0">
                <a:moveTo>
                  <a:pt x="298" y="0"/>
                </a:moveTo>
                <a:cubicBezTo>
                  <a:pt x="242" y="0"/>
                  <a:pt x="179" y="19"/>
                  <a:pt x="119" y="56"/>
                </a:cubicBezTo>
                <a:cubicBezTo>
                  <a:pt x="60" y="116"/>
                  <a:pt x="60" y="116"/>
                  <a:pt x="60" y="175"/>
                </a:cubicBezTo>
                <a:cubicBezTo>
                  <a:pt x="0" y="235"/>
                  <a:pt x="0" y="294"/>
                  <a:pt x="0" y="354"/>
                </a:cubicBezTo>
                <a:cubicBezTo>
                  <a:pt x="0" y="428"/>
                  <a:pt x="60" y="488"/>
                  <a:pt x="179" y="607"/>
                </a:cubicBezTo>
                <a:cubicBezTo>
                  <a:pt x="228" y="632"/>
                  <a:pt x="270" y="646"/>
                  <a:pt x="311" y="646"/>
                </a:cubicBezTo>
                <a:cubicBezTo>
                  <a:pt x="368" y="646"/>
                  <a:pt x="422" y="617"/>
                  <a:pt x="492" y="548"/>
                </a:cubicBezTo>
                <a:cubicBezTo>
                  <a:pt x="611" y="488"/>
                  <a:pt x="611" y="354"/>
                  <a:pt x="611" y="294"/>
                </a:cubicBezTo>
                <a:cubicBezTo>
                  <a:pt x="611" y="235"/>
                  <a:pt x="611" y="175"/>
                  <a:pt x="552" y="175"/>
                </a:cubicBezTo>
                <a:cubicBezTo>
                  <a:pt x="552" y="116"/>
                  <a:pt x="492" y="56"/>
                  <a:pt x="432" y="56"/>
                </a:cubicBezTo>
                <a:cubicBezTo>
                  <a:pt x="403" y="19"/>
                  <a:pt x="354" y="0"/>
                  <a:pt x="298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6" name="Google Shape;1626;p10"/>
          <p:cNvSpPr/>
          <p:nvPr/>
        </p:nvSpPr>
        <p:spPr>
          <a:xfrm>
            <a:off x="5999501" y="698746"/>
            <a:ext cx="19528" cy="33160"/>
          </a:xfrm>
          <a:custGeom>
            <a:avLst/>
            <a:gdLst/>
            <a:ahLst/>
            <a:cxnLst/>
            <a:rect l="l" t="t" r="r" b="b"/>
            <a:pathLst>
              <a:path w="626" h="1063" extrusionOk="0">
                <a:moveTo>
                  <a:pt x="378" y="0"/>
                </a:moveTo>
                <a:cubicBezTo>
                  <a:pt x="353" y="0"/>
                  <a:pt x="330" y="8"/>
                  <a:pt x="313" y="25"/>
                </a:cubicBezTo>
                <a:cubicBezTo>
                  <a:pt x="194" y="85"/>
                  <a:pt x="194" y="144"/>
                  <a:pt x="119" y="219"/>
                </a:cubicBezTo>
                <a:cubicBezTo>
                  <a:pt x="60" y="338"/>
                  <a:pt x="60" y="397"/>
                  <a:pt x="60" y="457"/>
                </a:cubicBezTo>
                <a:cubicBezTo>
                  <a:pt x="0" y="651"/>
                  <a:pt x="60" y="830"/>
                  <a:pt x="194" y="1023"/>
                </a:cubicBezTo>
                <a:cubicBezTo>
                  <a:pt x="218" y="1048"/>
                  <a:pt x="253" y="1062"/>
                  <a:pt x="290" y="1062"/>
                </a:cubicBezTo>
                <a:cubicBezTo>
                  <a:pt x="342" y="1062"/>
                  <a:pt x="397" y="1033"/>
                  <a:pt x="432" y="964"/>
                </a:cubicBezTo>
                <a:cubicBezTo>
                  <a:pt x="566" y="830"/>
                  <a:pt x="626" y="710"/>
                  <a:pt x="626" y="591"/>
                </a:cubicBezTo>
                <a:lnTo>
                  <a:pt x="626" y="397"/>
                </a:lnTo>
                <a:cubicBezTo>
                  <a:pt x="626" y="278"/>
                  <a:pt x="626" y="219"/>
                  <a:pt x="566" y="144"/>
                </a:cubicBezTo>
                <a:lnTo>
                  <a:pt x="566" y="85"/>
                </a:lnTo>
                <a:cubicBezTo>
                  <a:pt x="513" y="42"/>
                  <a:pt x="438" y="0"/>
                  <a:pt x="378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7" name="Google Shape;1627;p10"/>
          <p:cNvSpPr/>
          <p:nvPr/>
        </p:nvSpPr>
        <p:spPr>
          <a:xfrm>
            <a:off x="6040366" y="746444"/>
            <a:ext cx="19091" cy="37496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8" y="1"/>
                  <a:pt x="269" y="16"/>
                  <a:pt x="239" y="45"/>
                </a:cubicBezTo>
                <a:cubicBezTo>
                  <a:pt x="180" y="105"/>
                  <a:pt x="120" y="239"/>
                  <a:pt x="61" y="299"/>
                </a:cubicBezTo>
                <a:cubicBezTo>
                  <a:pt x="61" y="358"/>
                  <a:pt x="1" y="477"/>
                  <a:pt x="1" y="552"/>
                </a:cubicBezTo>
                <a:cubicBezTo>
                  <a:pt x="1" y="790"/>
                  <a:pt x="61" y="984"/>
                  <a:pt x="180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37" y="1202"/>
                </a:cubicBezTo>
                <a:cubicBezTo>
                  <a:pt x="387" y="1202"/>
                  <a:pt x="433" y="1173"/>
                  <a:pt x="433" y="1103"/>
                </a:cubicBezTo>
                <a:lnTo>
                  <a:pt x="493" y="1103"/>
                </a:lnTo>
                <a:cubicBezTo>
                  <a:pt x="552" y="924"/>
                  <a:pt x="612" y="790"/>
                  <a:pt x="612" y="611"/>
                </a:cubicBezTo>
                <a:lnTo>
                  <a:pt x="612" y="358"/>
                </a:lnTo>
                <a:cubicBezTo>
                  <a:pt x="612" y="299"/>
                  <a:pt x="552" y="179"/>
                  <a:pt x="552" y="105"/>
                </a:cubicBezTo>
                <a:lnTo>
                  <a:pt x="493" y="45"/>
                </a:lnTo>
                <a:cubicBezTo>
                  <a:pt x="463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8" name="Google Shape;1628;p10"/>
          <p:cNvSpPr/>
          <p:nvPr/>
        </p:nvSpPr>
        <p:spPr>
          <a:xfrm>
            <a:off x="6094302" y="701835"/>
            <a:ext cx="17688" cy="37247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3" y="1"/>
                </a:moveTo>
                <a:cubicBezTo>
                  <a:pt x="209" y="1"/>
                  <a:pt x="164" y="15"/>
                  <a:pt x="134" y="45"/>
                </a:cubicBezTo>
                <a:cubicBezTo>
                  <a:pt x="60" y="179"/>
                  <a:pt x="0" y="239"/>
                  <a:pt x="0" y="358"/>
                </a:cubicBezTo>
                <a:lnTo>
                  <a:pt x="0" y="611"/>
                </a:lnTo>
                <a:cubicBezTo>
                  <a:pt x="0" y="790"/>
                  <a:pt x="0" y="924"/>
                  <a:pt x="134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0" y="1194"/>
                </a:cubicBezTo>
                <a:cubicBezTo>
                  <a:pt x="319" y="1194"/>
                  <a:pt x="390" y="1145"/>
                  <a:pt x="432" y="1103"/>
                </a:cubicBezTo>
                <a:cubicBezTo>
                  <a:pt x="566" y="924"/>
                  <a:pt x="566" y="731"/>
                  <a:pt x="566" y="611"/>
                </a:cubicBezTo>
                <a:lnTo>
                  <a:pt x="566" y="298"/>
                </a:lnTo>
                <a:cubicBezTo>
                  <a:pt x="507" y="239"/>
                  <a:pt x="507" y="179"/>
                  <a:pt x="432" y="45"/>
                </a:cubicBezTo>
                <a:lnTo>
                  <a:pt x="373" y="45"/>
                </a:lnTo>
                <a:cubicBezTo>
                  <a:pt x="343" y="15"/>
                  <a:pt x="298" y="1"/>
                  <a:pt x="25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9" name="Google Shape;1629;p10"/>
          <p:cNvSpPr/>
          <p:nvPr/>
        </p:nvSpPr>
        <p:spPr>
          <a:xfrm>
            <a:off x="6090559" y="808366"/>
            <a:ext cx="19559" cy="3135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4" y="1"/>
                </a:moveTo>
                <a:cubicBezTo>
                  <a:pt x="310" y="1"/>
                  <a:pt x="247" y="19"/>
                  <a:pt x="180" y="57"/>
                </a:cubicBezTo>
                <a:cubicBezTo>
                  <a:pt x="120" y="116"/>
                  <a:pt x="61" y="176"/>
                  <a:pt x="61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80" y="921"/>
                </a:cubicBezTo>
                <a:lnTo>
                  <a:pt x="180" y="980"/>
                </a:lnTo>
                <a:cubicBezTo>
                  <a:pt x="202" y="998"/>
                  <a:pt x="227" y="1005"/>
                  <a:pt x="254" y="1005"/>
                </a:cubicBezTo>
                <a:cubicBezTo>
                  <a:pt x="319" y="1005"/>
                  <a:pt x="391" y="963"/>
                  <a:pt x="433" y="921"/>
                </a:cubicBezTo>
                <a:cubicBezTo>
                  <a:pt x="552" y="802"/>
                  <a:pt x="552" y="667"/>
                  <a:pt x="627" y="489"/>
                </a:cubicBezTo>
                <a:cubicBezTo>
                  <a:pt x="627" y="429"/>
                  <a:pt x="627" y="355"/>
                  <a:pt x="552" y="295"/>
                </a:cubicBezTo>
                <a:cubicBezTo>
                  <a:pt x="552" y="235"/>
                  <a:pt x="552" y="176"/>
                  <a:pt x="493" y="116"/>
                </a:cubicBezTo>
                <a:lnTo>
                  <a:pt x="493" y="57"/>
                </a:lnTo>
                <a:cubicBezTo>
                  <a:pt x="463" y="19"/>
                  <a:pt x="418" y="1"/>
                  <a:pt x="36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0" name="Google Shape;1630;p10"/>
          <p:cNvSpPr/>
          <p:nvPr/>
        </p:nvSpPr>
        <p:spPr>
          <a:xfrm>
            <a:off x="6142623" y="754960"/>
            <a:ext cx="17688" cy="48071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282" y="1"/>
                </a:moveTo>
                <a:cubicBezTo>
                  <a:pt x="219" y="1"/>
                  <a:pt x="177" y="43"/>
                  <a:pt x="135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5" y="1456"/>
                </a:cubicBezTo>
                <a:lnTo>
                  <a:pt x="194" y="1515"/>
                </a:lnTo>
                <a:cubicBezTo>
                  <a:pt x="229" y="1533"/>
                  <a:pt x="259" y="1540"/>
                  <a:pt x="285" y="1540"/>
                </a:cubicBezTo>
                <a:cubicBezTo>
                  <a:pt x="349" y="1540"/>
                  <a:pt x="395" y="1498"/>
                  <a:pt x="447" y="1456"/>
                </a:cubicBezTo>
                <a:cubicBezTo>
                  <a:pt x="567" y="1203"/>
                  <a:pt x="567" y="1024"/>
                  <a:pt x="567" y="771"/>
                </a:cubicBezTo>
                <a:lnTo>
                  <a:pt x="567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38" y="8"/>
                  <a:pt x="308" y="1"/>
                  <a:pt x="28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1" name="Google Shape;1631;p10"/>
          <p:cNvSpPr/>
          <p:nvPr/>
        </p:nvSpPr>
        <p:spPr>
          <a:xfrm>
            <a:off x="6189104" y="695034"/>
            <a:ext cx="19528" cy="40772"/>
          </a:xfrm>
          <a:custGeom>
            <a:avLst/>
            <a:gdLst/>
            <a:ahLst/>
            <a:cxnLst/>
            <a:rect l="l" t="t" r="r" b="b"/>
            <a:pathLst>
              <a:path w="626" h="1307" extrusionOk="0">
                <a:moveTo>
                  <a:pt x="373" y="0"/>
                </a:moveTo>
                <a:cubicBezTo>
                  <a:pt x="308" y="0"/>
                  <a:pt x="236" y="42"/>
                  <a:pt x="194" y="84"/>
                </a:cubicBezTo>
                <a:cubicBezTo>
                  <a:pt x="134" y="204"/>
                  <a:pt x="134" y="263"/>
                  <a:pt x="75" y="338"/>
                </a:cubicBezTo>
                <a:lnTo>
                  <a:pt x="75" y="636"/>
                </a:lnTo>
                <a:cubicBezTo>
                  <a:pt x="0" y="829"/>
                  <a:pt x="75" y="949"/>
                  <a:pt x="134" y="1202"/>
                </a:cubicBezTo>
                <a:lnTo>
                  <a:pt x="194" y="1261"/>
                </a:lnTo>
                <a:cubicBezTo>
                  <a:pt x="224" y="1291"/>
                  <a:pt x="253" y="1306"/>
                  <a:pt x="293" y="1306"/>
                </a:cubicBezTo>
                <a:cubicBezTo>
                  <a:pt x="332" y="1306"/>
                  <a:pt x="380" y="1291"/>
                  <a:pt x="447" y="1261"/>
                </a:cubicBezTo>
                <a:cubicBezTo>
                  <a:pt x="566" y="1083"/>
                  <a:pt x="626" y="889"/>
                  <a:pt x="626" y="710"/>
                </a:cubicBezTo>
                <a:lnTo>
                  <a:pt x="626" y="397"/>
                </a:lnTo>
                <a:cubicBezTo>
                  <a:pt x="626" y="263"/>
                  <a:pt x="566" y="204"/>
                  <a:pt x="507" y="84"/>
                </a:cubicBezTo>
                <a:lnTo>
                  <a:pt x="447" y="25"/>
                </a:lnTo>
                <a:cubicBezTo>
                  <a:pt x="425" y="7"/>
                  <a:pt x="400" y="0"/>
                  <a:pt x="37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2" name="Google Shape;1632;p10"/>
          <p:cNvSpPr/>
          <p:nvPr/>
        </p:nvSpPr>
        <p:spPr>
          <a:xfrm>
            <a:off x="6186774" y="677409"/>
            <a:ext cx="19091" cy="40553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1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61" y="1022"/>
                  <a:pt x="180" y="1201"/>
                </a:cubicBezTo>
                <a:lnTo>
                  <a:pt x="239" y="1275"/>
                </a:lnTo>
                <a:cubicBezTo>
                  <a:pt x="261" y="1292"/>
                  <a:pt x="281" y="1299"/>
                  <a:pt x="300" y="1299"/>
                </a:cubicBezTo>
                <a:cubicBezTo>
                  <a:pt x="348" y="1299"/>
                  <a:pt x="390" y="1254"/>
                  <a:pt x="433" y="1201"/>
                </a:cubicBezTo>
                <a:cubicBezTo>
                  <a:pt x="552" y="1022"/>
                  <a:pt x="612" y="828"/>
                  <a:pt x="612" y="649"/>
                </a:cubicBezTo>
                <a:cubicBezTo>
                  <a:pt x="552" y="530"/>
                  <a:pt x="552" y="396"/>
                  <a:pt x="493" y="337"/>
                </a:cubicBezTo>
                <a:cubicBezTo>
                  <a:pt x="493" y="217"/>
                  <a:pt x="433" y="158"/>
                  <a:pt x="314" y="24"/>
                </a:cubicBezTo>
                <a:cubicBezTo>
                  <a:pt x="279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3" name="Google Shape;1633;p10"/>
          <p:cNvSpPr/>
          <p:nvPr/>
        </p:nvSpPr>
        <p:spPr>
          <a:xfrm>
            <a:off x="6210472" y="775736"/>
            <a:ext cx="19559" cy="38900"/>
          </a:xfrm>
          <a:custGeom>
            <a:avLst/>
            <a:gdLst/>
            <a:ahLst/>
            <a:cxnLst/>
            <a:rect l="l" t="t" r="r" b="b"/>
            <a:pathLst>
              <a:path w="627" h="1247" extrusionOk="0">
                <a:moveTo>
                  <a:pt x="375" y="0"/>
                </a:moveTo>
                <a:cubicBezTo>
                  <a:pt x="328" y="0"/>
                  <a:pt x="284" y="15"/>
                  <a:pt x="254" y="45"/>
                </a:cubicBezTo>
                <a:cubicBezTo>
                  <a:pt x="194" y="105"/>
                  <a:pt x="135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4" y="1222"/>
                </a:lnTo>
                <a:cubicBezTo>
                  <a:pt x="271" y="1239"/>
                  <a:pt x="294" y="1247"/>
                  <a:pt x="319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7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567" y="224"/>
                  <a:pt x="567" y="105"/>
                </a:cubicBezTo>
                <a:lnTo>
                  <a:pt x="507" y="45"/>
                </a:lnTo>
                <a:cubicBezTo>
                  <a:pt x="470" y="15"/>
                  <a:pt x="421" y="0"/>
                  <a:pt x="37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4" name="Google Shape;1634;p10"/>
          <p:cNvSpPr/>
          <p:nvPr/>
        </p:nvSpPr>
        <p:spPr>
          <a:xfrm>
            <a:off x="6146803" y="859089"/>
            <a:ext cx="19091" cy="24020"/>
          </a:xfrm>
          <a:custGeom>
            <a:avLst/>
            <a:gdLst/>
            <a:ahLst/>
            <a:cxnLst/>
            <a:rect l="l" t="t" r="r" b="b"/>
            <a:pathLst>
              <a:path w="612" h="770" extrusionOk="0">
                <a:moveTo>
                  <a:pt x="347" y="0"/>
                </a:moveTo>
                <a:cubicBezTo>
                  <a:pt x="308" y="0"/>
                  <a:pt x="270" y="15"/>
                  <a:pt x="239" y="40"/>
                </a:cubicBezTo>
                <a:cubicBezTo>
                  <a:pt x="120" y="99"/>
                  <a:pt x="120" y="99"/>
                  <a:pt x="60" y="159"/>
                </a:cubicBezTo>
                <a:cubicBezTo>
                  <a:pt x="60" y="218"/>
                  <a:pt x="1" y="293"/>
                  <a:pt x="1" y="352"/>
                </a:cubicBezTo>
                <a:cubicBezTo>
                  <a:pt x="1" y="531"/>
                  <a:pt x="60" y="665"/>
                  <a:pt x="179" y="725"/>
                </a:cubicBezTo>
                <a:cubicBezTo>
                  <a:pt x="209" y="755"/>
                  <a:pt x="258" y="770"/>
                  <a:pt x="306" y="770"/>
                </a:cubicBezTo>
                <a:cubicBezTo>
                  <a:pt x="354" y="770"/>
                  <a:pt x="403" y="755"/>
                  <a:pt x="433" y="725"/>
                </a:cubicBezTo>
                <a:lnTo>
                  <a:pt x="492" y="725"/>
                </a:lnTo>
                <a:cubicBezTo>
                  <a:pt x="552" y="591"/>
                  <a:pt x="611" y="531"/>
                  <a:pt x="611" y="412"/>
                </a:cubicBezTo>
                <a:lnTo>
                  <a:pt x="611" y="293"/>
                </a:lnTo>
                <a:cubicBezTo>
                  <a:pt x="552" y="218"/>
                  <a:pt x="552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5" name="Google Shape;1635;p10"/>
          <p:cNvSpPr/>
          <p:nvPr/>
        </p:nvSpPr>
        <p:spPr>
          <a:xfrm>
            <a:off x="6036186" y="843242"/>
            <a:ext cx="19559" cy="20183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06" y="0"/>
                </a:moveTo>
                <a:cubicBezTo>
                  <a:pt x="254" y="0"/>
                  <a:pt x="195" y="19"/>
                  <a:pt x="135" y="56"/>
                </a:cubicBezTo>
                <a:cubicBezTo>
                  <a:pt x="61" y="116"/>
                  <a:pt x="61" y="116"/>
                  <a:pt x="61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1" y="428"/>
                  <a:pt x="61" y="488"/>
                  <a:pt x="195" y="607"/>
                </a:cubicBezTo>
                <a:cubicBezTo>
                  <a:pt x="244" y="632"/>
                  <a:pt x="283" y="646"/>
                  <a:pt x="322" y="646"/>
                </a:cubicBezTo>
                <a:cubicBezTo>
                  <a:pt x="376" y="646"/>
                  <a:pt x="429" y="617"/>
                  <a:pt x="507" y="548"/>
                </a:cubicBezTo>
                <a:cubicBezTo>
                  <a:pt x="627" y="488"/>
                  <a:pt x="627" y="354"/>
                  <a:pt x="627" y="294"/>
                </a:cubicBezTo>
                <a:cubicBezTo>
                  <a:pt x="627" y="235"/>
                  <a:pt x="627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0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6" name="Google Shape;1636;p10"/>
          <p:cNvSpPr/>
          <p:nvPr/>
        </p:nvSpPr>
        <p:spPr>
          <a:xfrm>
            <a:off x="6626863" y="698746"/>
            <a:ext cx="19559" cy="33160"/>
          </a:xfrm>
          <a:custGeom>
            <a:avLst/>
            <a:gdLst/>
            <a:ahLst/>
            <a:cxnLst/>
            <a:rect l="l" t="t" r="r" b="b"/>
            <a:pathLst>
              <a:path w="627" h="1063" extrusionOk="0">
                <a:moveTo>
                  <a:pt x="379" y="0"/>
                </a:moveTo>
                <a:cubicBezTo>
                  <a:pt x="354" y="0"/>
                  <a:pt x="331" y="8"/>
                  <a:pt x="314" y="25"/>
                </a:cubicBezTo>
                <a:cubicBezTo>
                  <a:pt x="254" y="85"/>
                  <a:pt x="194" y="144"/>
                  <a:pt x="120" y="219"/>
                </a:cubicBezTo>
                <a:cubicBezTo>
                  <a:pt x="60" y="338"/>
                  <a:pt x="60" y="397"/>
                  <a:pt x="60" y="457"/>
                </a:cubicBezTo>
                <a:cubicBezTo>
                  <a:pt x="1" y="651"/>
                  <a:pt x="60" y="830"/>
                  <a:pt x="194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2" y="1062"/>
                  <a:pt x="398" y="1033"/>
                  <a:pt x="433" y="964"/>
                </a:cubicBezTo>
                <a:cubicBezTo>
                  <a:pt x="567" y="830"/>
                  <a:pt x="626" y="710"/>
                  <a:pt x="626" y="591"/>
                </a:cubicBezTo>
                <a:lnTo>
                  <a:pt x="626" y="397"/>
                </a:lnTo>
                <a:cubicBezTo>
                  <a:pt x="626" y="278"/>
                  <a:pt x="626" y="219"/>
                  <a:pt x="567" y="144"/>
                </a:cubicBezTo>
                <a:lnTo>
                  <a:pt x="567" y="85"/>
                </a:lnTo>
                <a:cubicBezTo>
                  <a:pt x="514" y="42"/>
                  <a:pt x="439" y="0"/>
                  <a:pt x="379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7" name="Google Shape;1637;p10"/>
          <p:cNvSpPr/>
          <p:nvPr/>
        </p:nvSpPr>
        <p:spPr>
          <a:xfrm>
            <a:off x="6667760" y="746444"/>
            <a:ext cx="19091" cy="37496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7" y="1"/>
                  <a:pt x="269" y="16"/>
                  <a:pt x="239" y="45"/>
                </a:cubicBezTo>
                <a:cubicBezTo>
                  <a:pt x="179" y="105"/>
                  <a:pt x="120" y="239"/>
                  <a:pt x="60" y="299"/>
                </a:cubicBezTo>
                <a:cubicBezTo>
                  <a:pt x="60" y="358"/>
                  <a:pt x="60" y="477"/>
                  <a:pt x="1" y="552"/>
                </a:cubicBezTo>
                <a:cubicBezTo>
                  <a:pt x="1" y="790"/>
                  <a:pt x="60" y="984"/>
                  <a:pt x="179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41" y="1202"/>
                </a:cubicBezTo>
                <a:cubicBezTo>
                  <a:pt x="397" y="1202"/>
                  <a:pt x="457" y="1173"/>
                  <a:pt x="492" y="1103"/>
                </a:cubicBezTo>
                <a:cubicBezTo>
                  <a:pt x="552" y="924"/>
                  <a:pt x="611" y="790"/>
                  <a:pt x="611" y="611"/>
                </a:cubicBezTo>
                <a:lnTo>
                  <a:pt x="611" y="358"/>
                </a:lnTo>
                <a:cubicBezTo>
                  <a:pt x="611" y="299"/>
                  <a:pt x="611" y="179"/>
                  <a:pt x="552" y="105"/>
                </a:cubicBezTo>
                <a:lnTo>
                  <a:pt x="492" y="45"/>
                </a:lnTo>
                <a:cubicBezTo>
                  <a:pt x="463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8" name="Google Shape;1638;p10"/>
          <p:cNvSpPr/>
          <p:nvPr/>
        </p:nvSpPr>
        <p:spPr>
          <a:xfrm>
            <a:off x="6721665" y="701835"/>
            <a:ext cx="17688" cy="37247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4" y="1"/>
                </a:moveTo>
                <a:cubicBezTo>
                  <a:pt x="209" y="1"/>
                  <a:pt x="165" y="15"/>
                  <a:pt x="135" y="45"/>
                </a:cubicBezTo>
                <a:cubicBezTo>
                  <a:pt x="60" y="179"/>
                  <a:pt x="1" y="239"/>
                  <a:pt x="1" y="358"/>
                </a:cubicBezTo>
                <a:lnTo>
                  <a:pt x="1" y="611"/>
                </a:lnTo>
                <a:cubicBezTo>
                  <a:pt x="1" y="790"/>
                  <a:pt x="1" y="924"/>
                  <a:pt x="135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1" y="1194"/>
                </a:cubicBezTo>
                <a:cubicBezTo>
                  <a:pt x="320" y="1194"/>
                  <a:pt x="391" y="1145"/>
                  <a:pt x="433" y="1103"/>
                </a:cubicBezTo>
                <a:cubicBezTo>
                  <a:pt x="567" y="924"/>
                  <a:pt x="567" y="731"/>
                  <a:pt x="567" y="611"/>
                </a:cubicBezTo>
                <a:lnTo>
                  <a:pt x="567" y="298"/>
                </a:lnTo>
                <a:cubicBezTo>
                  <a:pt x="507" y="239"/>
                  <a:pt x="507" y="179"/>
                  <a:pt x="433" y="45"/>
                </a:cubicBezTo>
                <a:lnTo>
                  <a:pt x="373" y="45"/>
                </a:lnTo>
                <a:cubicBezTo>
                  <a:pt x="343" y="15"/>
                  <a:pt x="299" y="1"/>
                  <a:pt x="25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9" name="Google Shape;1639;p10"/>
          <p:cNvSpPr/>
          <p:nvPr/>
        </p:nvSpPr>
        <p:spPr>
          <a:xfrm>
            <a:off x="6717953" y="808366"/>
            <a:ext cx="19559" cy="3135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4" y="1"/>
                </a:moveTo>
                <a:cubicBezTo>
                  <a:pt x="310" y="1"/>
                  <a:pt x="246" y="19"/>
                  <a:pt x="179" y="57"/>
                </a:cubicBezTo>
                <a:cubicBezTo>
                  <a:pt x="120" y="116"/>
                  <a:pt x="6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79" y="921"/>
                </a:cubicBezTo>
                <a:lnTo>
                  <a:pt x="179" y="980"/>
                </a:lnTo>
                <a:cubicBezTo>
                  <a:pt x="201" y="998"/>
                  <a:pt x="227" y="1005"/>
                  <a:pt x="254" y="1005"/>
                </a:cubicBezTo>
                <a:cubicBezTo>
                  <a:pt x="319" y="1005"/>
                  <a:pt x="391" y="963"/>
                  <a:pt x="433" y="921"/>
                </a:cubicBezTo>
                <a:cubicBezTo>
                  <a:pt x="552" y="802"/>
                  <a:pt x="552" y="667"/>
                  <a:pt x="626" y="489"/>
                </a:cubicBezTo>
                <a:cubicBezTo>
                  <a:pt x="626" y="429"/>
                  <a:pt x="626" y="355"/>
                  <a:pt x="552" y="295"/>
                </a:cubicBezTo>
                <a:cubicBezTo>
                  <a:pt x="552" y="235"/>
                  <a:pt x="552" y="176"/>
                  <a:pt x="492" y="116"/>
                </a:cubicBezTo>
                <a:lnTo>
                  <a:pt x="492" y="57"/>
                </a:lnTo>
                <a:cubicBezTo>
                  <a:pt x="462" y="19"/>
                  <a:pt x="418" y="1"/>
                  <a:pt x="36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0" name="Google Shape;1640;p10"/>
          <p:cNvSpPr/>
          <p:nvPr/>
        </p:nvSpPr>
        <p:spPr>
          <a:xfrm>
            <a:off x="6770017" y="754960"/>
            <a:ext cx="17688" cy="48071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308" y="1"/>
                </a:moveTo>
                <a:cubicBezTo>
                  <a:pt x="248" y="1"/>
                  <a:pt x="176" y="43"/>
                  <a:pt x="134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4" y="1456"/>
                </a:cubicBezTo>
                <a:cubicBezTo>
                  <a:pt x="194" y="1456"/>
                  <a:pt x="194" y="1515"/>
                  <a:pt x="194" y="1515"/>
                </a:cubicBezTo>
                <a:cubicBezTo>
                  <a:pt x="229" y="1533"/>
                  <a:pt x="259" y="1540"/>
                  <a:pt x="285" y="1540"/>
                </a:cubicBezTo>
                <a:cubicBezTo>
                  <a:pt x="349" y="1540"/>
                  <a:pt x="394" y="1498"/>
                  <a:pt x="447" y="1456"/>
                </a:cubicBezTo>
                <a:cubicBezTo>
                  <a:pt x="566" y="1203"/>
                  <a:pt x="566" y="1024"/>
                  <a:pt x="566" y="771"/>
                </a:cubicBezTo>
                <a:lnTo>
                  <a:pt x="566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55" y="8"/>
                  <a:pt x="333" y="1"/>
                  <a:pt x="30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1" name="Google Shape;1641;p10"/>
          <p:cNvSpPr/>
          <p:nvPr/>
        </p:nvSpPr>
        <p:spPr>
          <a:xfrm>
            <a:off x="6818806" y="695034"/>
            <a:ext cx="19091" cy="40772"/>
          </a:xfrm>
          <a:custGeom>
            <a:avLst/>
            <a:gdLst/>
            <a:ahLst/>
            <a:cxnLst/>
            <a:rect l="l" t="t" r="r" b="b"/>
            <a:pathLst>
              <a:path w="612" h="1307" extrusionOk="0">
                <a:moveTo>
                  <a:pt x="321" y="0"/>
                </a:moveTo>
                <a:cubicBezTo>
                  <a:pt x="239" y="0"/>
                  <a:pt x="179" y="42"/>
                  <a:pt x="179" y="84"/>
                </a:cubicBezTo>
                <a:cubicBezTo>
                  <a:pt x="120" y="204"/>
                  <a:pt x="60" y="263"/>
                  <a:pt x="60" y="338"/>
                </a:cubicBezTo>
                <a:cubicBezTo>
                  <a:pt x="0" y="457"/>
                  <a:pt x="0" y="516"/>
                  <a:pt x="0" y="636"/>
                </a:cubicBezTo>
                <a:cubicBezTo>
                  <a:pt x="0" y="829"/>
                  <a:pt x="0" y="949"/>
                  <a:pt x="60" y="1202"/>
                </a:cubicBezTo>
                <a:lnTo>
                  <a:pt x="120" y="1261"/>
                </a:lnTo>
                <a:cubicBezTo>
                  <a:pt x="149" y="1291"/>
                  <a:pt x="194" y="1306"/>
                  <a:pt x="241" y="1306"/>
                </a:cubicBezTo>
                <a:cubicBezTo>
                  <a:pt x="287" y="1306"/>
                  <a:pt x="336" y="1291"/>
                  <a:pt x="373" y="1261"/>
                </a:cubicBezTo>
                <a:cubicBezTo>
                  <a:pt x="492" y="1083"/>
                  <a:pt x="552" y="889"/>
                  <a:pt x="552" y="710"/>
                </a:cubicBezTo>
                <a:cubicBezTo>
                  <a:pt x="611" y="576"/>
                  <a:pt x="611" y="457"/>
                  <a:pt x="552" y="397"/>
                </a:cubicBezTo>
                <a:cubicBezTo>
                  <a:pt x="552" y="263"/>
                  <a:pt x="492" y="204"/>
                  <a:pt x="432" y="84"/>
                </a:cubicBezTo>
                <a:lnTo>
                  <a:pt x="432" y="25"/>
                </a:lnTo>
                <a:cubicBezTo>
                  <a:pt x="393" y="7"/>
                  <a:pt x="355" y="0"/>
                  <a:pt x="32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2" name="Google Shape;1642;p10"/>
          <p:cNvSpPr/>
          <p:nvPr/>
        </p:nvSpPr>
        <p:spPr>
          <a:xfrm>
            <a:off x="6814167" y="677409"/>
            <a:ext cx="19091" cy="40553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0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60" y="1022"/>
                  <a:pt x="179" y="1201"/>
                </a:cubicBezTo>
                <a:lnTo>
                  <a:pt x="239" y="1275"/>
                </a:lnTo>
                <a:cubicBezTo>
                  <a:pt x="260" y="1292"/>
                  <a:pt x="285" y="1299"/>
                  <a:pt x="310" y="1299"/>
                </a:cubicBezTo>
                <a:cubicBezTo>
                  <a:pt x="372" y="1299"/>
                  <a:pt x="433" y="1254"/>
                  <a:pt x="433" y="1201"/>
                </a:cubicBezTo>
                <a:cubicBezTo>
                  <a:pt x="611" y="1022"/>
                  <a:pt x="611" y="828"/>
                  <a:pt x="611" y="649"/>
                </a:cubicBezTo>
                <a:cubicBezTo>
                  <a:pt x="611" y="530"/>
                  <a:pt x="552" y="396"/>
                  <a:pt x="552" y="337"/>
                </a:cubicBezTo>
                <a:cubicBezTo>
                  <a:pt x="492" y="217"/>
                  <a:pt x="433" y="158"/>
                  <a:pt x="373" y="24"/>
                </a:cubicBezTo>
                <a:lnTo>
                  <a:pt x="313" y="24"/>
                </a:lnTo>
                <a:cubicBezTo>
                  <a:pt x="278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3" name="Google Shape;1643;p10"/>
          <p:cNvSpPr/>
          <p:nvPr/>
        </p:nvSpPr>
        <p:spPr>
          <a:xfrm>
            <a:off x="6837866" y="775736"/>
            <a:ext cx="19528" cy="38900"/>
          </a:xfrm>
          <a:custGeom>
            <a:avLst/>
            <a:gdLst/>
            <a:ahLst/>
            <a:cxnLst/>
            <a:rect l="l" t="t" r="r" b="b"/>
            <a:pathLst>
              <a:path w="626" h="1247" extrusionOk="0">
                <a:moveTo>
                  <a:pt x="374" y="0"/>
                </a:moveTo>
                <a:cubicBezTo>
                  <a:pt x="328" y="0"/>
                  <a:pt x="283" y="15"/>
                  <a:pt x="253" y="45"/>
                </a:cubicBezTo>
                <a:cubicBezTo>
                  <a:pt x="194" y="105"/>
                  <a:pt x="134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3" y="1222"/>
                </a:lnTo>
                <a:cubicBezTo>
                  <a:pt x="271" y="1239"/>
                  <a:pt x="293" y="1247"/>
                  <a:pt x="319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6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566" y="224"/>
                  <a:pt x="566" y="105"/>
                </a:cubicBezTo>
                <a:lnTo>
                  <a:pt x="507" y="45"/>
                </a:lnTo>
                <a:cubicBezTo>
                  <a:pt x="469" y="15"/>
                  <a:pt x="421" y="0"/>
                  <a:pt x="37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4" name="Google Shape;1644;p10"/>
          <p:cNvSpPr/>
          <p:nvPr/>
        </p:nvSpPr>
        <p:spPr>
          <a:xfrm>
            <a:off x="6774197" y="859089"/>
            <a:ext cx="19091" cy="24020"/>
          </a:xfrm>
          <a:custGeom>
            <a:avLst/>
            <a:gdLst/>
            <a:ahLst/>
            <a:cxnLst/>
            <a:rect l="l" t="t" r="r" b="b"/>
            <a:pathLst>
              <a:path w="612" h="770" extrusionOk="0">
                <a:moveTo>
                  <a:pt x="347" y="0"/>
                </a:moveTo>
                <a:cubicBezTo>
                  <a:pt x="308" y="0"/>
                  <a:pt x="269" y="15"/>
                  <a:pt x="239" y="40"/>
                </a:cubicBezTo>
                <a:cubicBezTo>
                  <a:pt x="119" y="99"/>
                  <a:pt x="119" y="99"/>
                  <a:pt x="60" y="159"/>
                </a:cubicBezTo>
                <a:cubicBezTo>
                  <a:pt x="60" y="218"/>
                  <a:pt x="0" y="293"/>
                  <a:pt x="0" y="352"/>
                </a:cubicBezTo>
                <a:cubicBezTo>
                  <a:pt x="0" y="531"/>
                  <a:pt x="60" y="665"/>
                  <a:pt x="179" y="725"/>
                </a:cubicBezTo>
                <a:cubicBezTo>
                  <a:pt x="209" y="755"/>
                  <a:pt x="257" y="770"/>
                  <a:pt x="313" y="770"/>
                </a:cubicBezTo>
                <a:cubicBezTo>
                  <a:pt x="369" y="770"/>
                  <a:pt x="432" y="755"/>
                  <a:pt x="492" y="725"/>
                </a:cubicBezTo>
                <a:cubicBezTo>
                  <a:pt x="551" y="591"/>
                  <a:pt x="611" y="531"/>
                  <a:pt x="611" y="412"/>
                </a:cubicBezTo>
                <a:lnTo>
                  <a:pt x="611" y="293"/>
                </a:lnTo>
                <a:cubicBezTo>
                  <a:pt x="551" y="218"/>
                  <a:pt x="551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5" name="Google Shape;1645;p10"/>
          <p:cNvSpPr/>
          <p:nvPr/>
        </p:nvSpPr>
        <p:spPr>
          <a:xfrm>
            <a:off x="6663580" y="843242"/>
            <a:ext cx="19559" cy="20183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13" y="0"/>
                </a:moveTo>
                <a:cubicBezTo>
                  <a:pt x="269" y="0"/>
                  <a:pt x="224" y="19"/>
                  <a:pt x="194" y="56"/>
                </a:cubicBezTo>
                <a:cubicBezTo>
                  <a:pt x="135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0" y="428"/>
                  <a:pt x="60" y="488"/>
                  <a:pt x="194" y="607"/>
                </a:cubicBezTo>
                <a:cubicBezTo>
                  <a:pt x="244" y="632"/>
                  <a:pt x="293" y="646"/>
                  <a:pt x="339" y="646"/>
                </a:cubicBezTo>
                <a:cubicBezTo>
                  <a:pt x="405" y="646"/>
                  <a:pt x="463" y="617"/>
                  <a:pt x="507" y="548"/>
                </a:cubicBezTo>
                <a:cubicBezTo>
                  <a:pt x="626" y="488"/>
                  <a:pt x="626" y="354"/>
                  <a:pt x="626" y="294"/>
                </a:cubicBezTo>
                <a:cubicBezTo>
                  <a:pt x="626" y="235"/>
                  <a:pt x="626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1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6" name="Google Shape;1646;p10"/>
          <p:cNvSpPr/>
          <p:nvPr/>
        </p:nvSpPr>
        <p:spPr>
          <a:xfrm>
            <a:off x="7870015" y="698746"/>
            <a:ext cx="21400" cy="33160"/>
          </a:xfrm>
          <a:custGeom>
            <a:avLst/>
            <a:gdLst/>
            <a:ahLst/>
            <a:cxnLst/>
            <a:rect l="l" t="t" r="r" b="b"/>
            <a:pathLst>
              <a:path w="686" h="1063" extrusionOk="0">
                <a:moveTo>
                  <a:pt x="405" y="0"/>
                </a:moveTo>
                <a:cubicBezTo>
                  <a:pt x="378" y="0"/>
                  <a:pt x="348" y="8"/>
                  <a:pt x="314" y="25"/>
                </a:cubicBezTo>
                <a:cubicBezTo>
                  <a:pt x="254" y="85"/>
                  <a:pt x="194" y="144"/>
                  <a:pt x="120" y="219"/>
                </a:cubicBezTo>
                <a:cubicBezTo>
                  <a:pt x="60" y="338"/>
                  <a:pt x="60" y="397"/>
                  <a:pt x="60" y="457"/>
                </a:cubicBezTo>
                <a:cubicBezTo>
                  <a:pt x="1" y="651"/>
                  <a:pt x="60" y="830"/>
                  <a:pt x="194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2" y="1062"/>
                  <a:pt x="398" y="1033"/>
                  <a:pt x="433" y="964"/>
                </a:cubicBezTo>
                <a:cubicBezTo>
                  <a:pt x="567" y="830"/>
                  <a:pt x="626" y="710"/>
                  <a:pt x="626" y="591"/>
                </a:cubicBezTo>
                <a:cubicBezTo>
                  <a:pt x="626" y="517"/>
                  <a:pt x="686" y="457"/>
                  <a:pt x="626" y="397"/>
                </a:cubicBezTo>
                <a:cubicBezTo>
                  <a:pt x="626" y="278"/>
                  <a:pt x="626" y="219"/>
                  <a:pt x="567" y="144"/>
                </a:cubicBezTo>
                <a:lnTo>
                  <a:pt x="567" y="85"/>
                </a:lnTo>
                <a:cubicBezTo>
                  <a:pt x="514" y="42"/>
                  <a:pt x="469" y="0"/>
                  <a:pt x="40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7" name="Google Shape;1647;p10"/>
          <p:cNvSpPr/>
          <p:nvPr/>
        </p:nvSpPr>
        <p:spPr>
          <a:xfrm>
            <a:off x="7910912" y="746444"/>
            <a:ext cx="19091" cy="37496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7" y="1"/>
                  <a:pt x="269" y="16"/>
                  <a:pt x="239" y="45"/>
                </a:cubicBezTo>
                <a:cubicBezTo>
                  <a:pt x="179" y="105"/>
                  <a:pt x="120" y="239"/>
                  <a:pt x="120" y="299"/>
                </a:cubicBezTo>
                <a:cubicBezTo>
                  <a:pt x="60" y="358"/>
                  <a:pt x="60" y="477"/>
                  <a:pt x="1" y="552"/>
                </a:cubicBezTo>
                <a:cubicBezTo>
                  <a:pt x="1" y="790"/>
                  <a:pt x="60" y="984"/>
                  <a:pt x="179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41" y="1202"/>
                </a:cubicBezTo>
                <a:cubicBezTo>
                  <a:pt x="397" y="1202"/>
                  <a:pt x="457" y="1173"/>
                  <a:pt x="492" y="1103"/>
                </a:cubicBezTo>
                <a:cubicBezTo>
                  <a:pt x="552" y="924"/>
                  <a:pt x="611" y="790"/>
                  <a:pt x="611" y="611"/>
                </a:cubicBezTo>
                <a:lnTo>
                  <a:pt x="611" y="358"/>
                </a:lnTo>
                <a:cubicBezTo>
                  <a:pt x="611" y="299"/>
                  <a:pt x="611" y="179"/>
                  <a:pt x="552" y="105"/>
                </a:cubicBezTo>
                <a:lnTo>
                  <a:pt x="492" y="45"/>
                </a:lnTo>
                <a:cubicBezTo>
                  <a:pt x="462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8" name="Google Shape;1648;p10"/>
          <p:cNvSpPr/>
          <p:nvPr/>
        </p:nvSpPr>
        <p:spPr>
          <a:xfrm>
            <a:off x="7964817" y="701835"/>
            <a:ext cx="17688" cy="37247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4" y="1"/>
                </a:moveTo>
                <a:cubicBezTo>
                  <a:pt x="209" y="1"/>
                  <a:pt x="165" y="15"/>
                  <a:pt x="135" y="45"/>
                </a:cubicBezTo>
                <a:cubicBezTo>
                  <a:pt x="60" y="179"/>
                  <a:pt x="60" y="239"/>
                  <a:pt x="1" y="358"/>
                </a:cubicBezTo>
                <a:lnTo>
                  <a:pt x="1" y="611"/>
                </a:lnTo>
                <a:cubicBezTo>
                  <a:pt x="1" y="790"/>
                  <a:pt x="1" y="924"/>
                  <a:pt x="135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1" y="1194"/>
                </a:cubicBezTo>
                <a:cubicBezTo>
                  <a:pt x="320" y="1194"/>
                  <a:pt x="391" y="1145"/>
                  <a:pt x="433" y="1103"/>
                </a:cubicBezTo>
                <a:cubicBezTo>
                  <a:pt x="567" y="924"/>
                  <a:pt x="567" y="731"/>
                  <a:pt x="567" y="611"/>
                </a:cubicBezTo>
                <a:lnTo>
                  <a:pt x="567" y="298"/>
                </a:lnTo>
                <a:cubicBezTo>
                  <a:pt x="507" y="239"/>
                  <a:pt x="507" y="179"/>
                  <a:pt x="433" y="45"/>
                </a:cubicBezTo>
                <a:lnTo>
                  <a:pt x="373" y="45"/>
                </a:lnTo>
                <a:cubicBezTo>
                  <a:pt x="343" y="15"/>
                  <a:pt x="299" y="1"/>
                  <a:pt x="25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9" name="Google Shape;1649;p10"/>
          <p:cNvSpPr/>
          <p:nvPr/>
        </p:nvSpPr>
        <p:spPr>
          <a:xfrm>
            <a:off x="7961105" y="808366"/>
            <a:ext cx="19559" cy="3135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73" y="1"/>
                </a:moveTo>
                <a:cubicBezTo>
                  <a:pt x="328" y="1"/>
                  <a:pt x="284" y="19"/>
                  <a:pt x="254" y="57"/>
                </a:cubicBezTo>
                <a:cubicBezTo>
                  <a:pt x="120" y="116"/>
                  <a:pt x="12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60" y="802"/>
                  <a:pt x="179" y="921"/>
                </a:cubicBezTo>
                <a:lnTo>
                  <a:pt x="179" y="980"/>
                </a:lnTo>
                <a:cubicBezTo>
                  <a:pt x="201" y="998"/>
                  <a:pt x="227" y="1005"/>
                  <a:pt x="254" y="1005"/>
                </a:cubicBezTo>
                <a:cubicBezTo>
                  <a:pt x="319" y="1005"/>
                  <a:pt x="390" y="963"/>
                  <a:pt x="433" y="921"/>
                </a:cubicBezTo>
                <a:cubicBezTo>
                  <a:pt x="552" y="802"/>
                  <a:pt x="626" y="667"/>
                  <a:pt x="626" y="489"/>
                </a:cubicBezTo>
                <a:cubicBezTo>
                  <a:pt x="626" y="429"/>
                  <a:pt x="626" y="355"/>
                  <a:pt x="552" y="295"/>
                </a:cubicBezTo>
                <a:cubicBezTo>
                  <a:pt x="552" y="235"/>
                  <a:pt x="552" y="176"/>
                  <a:pt x="492" y="116"/>
                </a:cubicBezTo>
                <a:lnTo>
                  <a:pt x="492" y="57"/>
                </a:lnTo>
                <a:cubicBezTo>
                  <a:pt x="462" y="19"/>
                  <a:pt x="418" y="1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0" name="Google Shape;1650;p10"/>
          <p:cNvSpPr/>
          <p:nvPr/>
        </p:nvSpPr>
        <p:spPr>
          <a:xfrm>
            <a:off x="8013169" y="754960"/>
            <a:ext cx="17688" cy="48071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308" y="1"/>
                </a:moveTo>
                <a:cubicBezTo>
                  <a:pt x="248" y="1"/>
                  <a:pt x="176" y="43"/>
                  <a:pt x="134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4" y="1456"/>
                </a:cubicBezTo>
                <a:cubicBezTo>
                  <a:pt x="194" y="1456"/>
                  <a:pt x="194" y="1515"/>
                  <a:pt x="194" y="1515"/>
                </a:cubicBezTo>
                <a:cubicBezTo>
                  <a:pt x="229" y="1533"/>
                  <a:pt x="258" y="1540"/>
                  <a:pt x="285" y="1540"/>
                </a:cubicBezTo>
                <a:cubicBezTo>
                  <a:pt x="349" y="1540"/>
                  <a:pt x="394" y="1498"/>
                  <a:pt x="447" y="1456"/>
                </a:cubicBezTo>
                <a:cubicBezTo>
                  <a:pt x="566" y="1203"/>
                  <a:pt x="566" y="1024"/>
                  <a:pt x="566" y="771"/>
                </a:cubicBezTo>
                <a:lnTo>
                  <a:pt x="566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55" y="8"/>
                  <a:pt x="333" y="1"/>
                  <a:pt x="30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1" name="Google Shape;1651;p10"/>
          <p:cNvSpPr/>
          <p:nvPr/>
        </p:nvSpPr>
        <p:spPr>
          <a:xfrm>
            <a:off x="8061958" y="695034"/>
            <a:ext cx="19091" cy="40772"/>
          </a:xfrm>
          <a:custGeom>
            <a:avLst/>
            <a:gdLst/>
            <a:ahLst/>
            <a:cxnLst/>
            <a:rect l="l" t="t" r="r" b="b"/>
            <a:pathLst>
              <a:path w="612" h="1307" extrusionOk="0">
                <a:moveTo>
                  <a:pt x="332" y="0"/>
                </a:moveTo>
                <a:cubicBezTo>
                  <a:pt x="263" y="0"/>
                  <a:pt x="221" y="42"/>
                  <a:pt x="179" y="84"/>
                </a:cubicBezTo>
                <a:cubicBezTo>
                  <a:pt x="120" y="204"/>
                  <a:pt x="60" y="263"/>
                  <a:pt x="60" y="338"/>
                </a:cubicBezTo>
                <a:cubicBezTo>
                  <a:pt x="0" y="457"/>
                  <a:pt x="0" y="516"/>
                  <a:pt x="0" y="636"/>
                </a:cubicBezTo>
                <a:cubicBezTo>
                  <a:pt x="0" y="829"/>
                  <a:pt x="0" y="949"/>
                  <a:pt x="60" y="1202"/>
                </a:cubicBezTo>
                <a:lnTo>
                  <a:pt x="120" y="1261"/>
                </a:lnTo>
                <a:cubicBezTo>
                  <a:pt x="149" y="1291"/>
                  <a:pt x="194" y="1306"/>
                  <a:pt x="241" y="1306"/>
                </a:cubicBezTo>
                <a:cubicBezTo>
                  <a:pt x="287" y="1306"/>
                  <a:pt x="336" y="1291"/>
                  <a:pt x="373" y="1261"/>
                </a:cubicBezTo>
                <a:cubicBezTo>
                  <a:pt x="492" y="1083"/>
                  <a:pt x="552" y="889"/>
                  <a:pt x="552" y="710"/>
                </a:cubicBezTo>
                <a:cubicBezTo>
                  <a:pt x="611" y="576"/>
                  <a:pt x="611" y="457"/>
                  <a:pt x="552" y="397"/>
                </a:cubicBezTo>
                <a:cubicBezTo>
                  <a:pt x="552" y="263"/>
                  <a:pt x="492" y="204"/>
                  <a:pt x="432" y="84"/>
                </a:cubicBezTo>
                <a:lnTo>
                  <a:pt x="432" y="25"/>
                </a:lnTo>
                <a:cubicBezTo>
                  <a:pt x="393" y="7"/>
                  <a:pt x="360" y="0"/>
                  <a:pt x="332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2" name="Google Shape;1652;p10"/>
          <p:cNvSpPr/>
          <p:nvPr/>
        </p:nvSpPr>
        <p:spPr>
          <a:xfrm>
            <a:off x="8057319" y="677409"/>
            <a:ext cx="19091" cy="40553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0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60" y="828"/>
                  <a:pt x="60" y="1022"/>
                  <a:pt x="179" y="1201"/>
                </a:cubicBezTo>
                <a:lnTo>
                  <a:pt x="239" y="1275"/>
                </a:lnTo>
                <a:cubicBezTo>
                  <a:pt x="260" y="1292"/>
                  <a:pt x="285" y="1299"/>
                  <a:pt x="310" y="1299"/>
                </a:cubicBezTo>
                <a:cubicBezTo>
                  <a:pt x="372" y="1299"/>
                  <a:pt x="433" y="1254"/>
                  <a:pt x="433" y="1201"/>
                </a:cubicBezTo>
                <a:cubicBezTo>
                  <a:pt x="611" y="1022"/>
                  <a:pt x="611" y="828"/>
                  <a:pt x="611" y="649"/>
                </a:cubicBezTo>
                <a:cubicBezTo>
                  <a:pt x="611" y="530"/>
                  <a:pt x="552" y="396"/>
                  <a:pt x="552" y="337"/>
                </a:cubicBezTo>
                <a:cubicBezTo>
                  <a:pt x="492" y="217"/>
                  <a:pt x="433" y="158"/>
                  <a:pt x="373" y="24"/>
                </a:cubicBezTo>
                <a:lnTo>
                  <a:pt x="313" y="24"/>
                </a:lnTo>
                <a:cubicBezTo>
                  <a:pt x="278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3" name="Google Shape;1653;p10"/>
          <p:cNvSpPr/>
          <p:nvPr/>
        </p:nvSpPr>
        <p:spPr>
          <a:xfrm>
            <a:off x="8081018" y="775736"/>
            <a:ext cx="19528" cy="38900"/>
          </a:xfrm>
          <a:custGeom>
            <a:avLst/>
            <a:gdLst/>
            <a:ahLst/>
            <a:cxnLst/>
            <a:rect l="l" t="t" r="r" b="b"/>
            <a:pathLst>
              <a:path w="626" h="1247" extrusionOk="0">
                <a:moveTo>
                  <a:pt x="397" y="0"/>
                </a:moveTo>
                <a:cubicBezTo>
                  <a:pt x="358" y="0"/>
                  <a:pt x="313" y="15"/>
                  <a:pt x="253" y="45"/>
                </a:cubicBezTo>
                <a:cubicBezTo>
                  <a:pt x="194" y="105"/>
                  <a:pt x="134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3" y="1222"/>
                </a:lnTo>
                <a:cubicBezTo>
                  <a:pt x="271" y="1239"/>
                  <a:pt x="293" y="1247"/>
                  <a:pt x="318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6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626" y="224"/>
                  <a:pt x="566" y="105"/>
                </a:cubicBezTo>
                <a:lnTo>
                  <a:pt x="507" y="45"/>
                </a:lnTo>
                <a:cubicBezTo>
                  <a:pt x="469" y="15"/>
                  <a:pt x="436" y="0"/>
                  <a:pt x="39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4" name="Google Shape;1654;p10"/>
          <p:cNvSpPr/>
          <p:nvPr/>
        </p:nvSpPr>
        <p:spPr>
          <a:xfrm>
            <a:off x="8017349" y="859089"/>
            <a:ext cx="19060" cy="24020"/>
          </a:xfrm>
          <a:custGeom>
            <a:avLst/>
            <a:gdLst/>
            <a:ahLst/>
            <a:cxnLst/>
            <a:rect l="l" t="t" r="r" b="b"/>
            <a:pathLst>
              <a:path w="611" h="770" extrusionOk="0">
                <a:moveTo>
                  <a:pt x="347" y="0"/>
                </a:moveTo>
                <a:cubicBezTo>
                  <a:pt x="308" y="0"/>
                  <a:pt x="269" y="15"/>
                  <a:pt x="239" y="40"/>
                </a:cubicBezTo>
                <a:cubicBezTo>
                  <a:pt x="119" y="99"/>
                  <a:pt x="119" y="99"/>
                  <a:pt x="60" y="159"/>
                </a:cubicBezTo>
                <a:cubicBezTo>
                  <a:pt x="60" y="218"/>
                  <a:pt x="60" y="293"/>
                  <a:pt x="0" y="352"/>
                </a:cubicBezTo>
                <a:cubicBezTo>
                  <a:pt x="0" y="531"/>
                  <a:pt x="60" y="665"/>
                  <a:pt x="179" y="725"/>
                </a:cubicBezTo>
                <a:cubicBezTo>
                  <a:pt x="209" y="755"/>
                  <a:pt x="257" y="770"/>
                  <a:pt x="313" y="770"/>
                </a:cubicBezTo>
                <a:cubicBezTo>
                  <a:pt x="369" y="770"/>
                  <a:pt x="432" y="755"/>
                  <a:pt x="492" y="725"/>
                </a:cubicBezTo>
                <a:cubicBezTo>
                  <a:pt x="611" y="591"/>
                  <a:pt x="611" y="531"/>
                  <a:pt x="611" y="412"/>
                </a:cubicBezTo>
                <a:lnTo>
                  <a:pt x="611" y="293"/>
                </a:lnTo>
                <a:cubicBezTo>
                  <a:pt x="611" y="218"/>
                  <a:pt x="551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5" name="Google Shape;1655;p10"/>
          <p:cNvSpPr/>
          <p:nvPr/>
        </p:nvSpPr>
        <p:spPr>
          <a:xfrm>
            <a:off x="7906732" y="843242"/>
            <a:ext cx="19559" cy="20183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13" y="0"/>
                </a:moveTo>
                <a:cubicBezTo>
                  <a:pt x="269" y="0"/>
                  <a:pt x="224" y="19"/>
                  <a:pt x="194" y="56"/>
                </a:cubicBezTo>
                <a:cubicBezTo>
                  <a:pt x="135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0" y="428"/>
                  <a:pt x="60" y="488"/>
                  <a:pt x="194" y="607"/>
                </a:cubicBezTo>
                <a:cubicBezTo>
                  <a:pt x="244" y="632"/>
                  <a:pt x="293" y="646"/>
                  <a:pt x="339" y="646"/>
                </a:cubicBezTo>
                <a:cubicBezTo>
                  <a:pt x="404" y="646"/>
                  <a:pt x="463" y="617"/>
                  <a:pt x="507" y="548"/>
                </a:cubicBezTo>
                <a:cubicBezTo>
                  <a:pt x="626" y="488"/>
                  <a:pt x="626" y="354"/>
                  <a:pt x="626" y="294"/>
                </a:cubicBezTo>
                <a:cubicBezTo>
                  <a:pt x="626" y="235"/>
                  <a:pt x="626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1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6" name="Google Shape;1656;p10"/>
          <p:cNvSpPr/>
          <p:nvPr/>
        </p:nvSpPr>
        <p:spPr>
          <a:xfrm>
            <a:off x="3421649" y="694566"/>
            <a:ext cx="21400" cy="31476"/>
          </a:xfrm>
          <a:custGeom>
            <a:avLst/>
            <a:gdLst/>
            <a:ahLst/>
            <a:cxnLst/>
            <a:rect l="l" t="t" r="r" b="b"/>
            <a:pathLst>
              <a:path w="686" h="1009" extrusionOk="0">
                <a:moveTo>
                  <a:pt x="435" y="1"/>
                </a:moveTo>
                <a:cubicBezTo>
                  <a:pt x="402" y="1"/>
                  <a:pt x="363" y="15"/>
                  <a:pt x="313" y="40"/>
                </a:cubicBezTo>
                <a:cubicBezTo>
                  <a:pt x="239" y="99"/>
                  <a:pt x="179" y="159"/>
                  <a:pt x="120" y="219"/>
                </a:cubicBezTo>
                <a:cubicBezTo>
                  <a:pt x="60" y="278"/>
                  <a:pt x="60" y="412"/>
                  <a:pt x="60" y="472"/>
                </a:cubicBezTo>
                <a:cubicBezTo>
                  <a:pt x="0" y="651"/>
                  <a:pt x="60" y="844"/>
                  <a:pt x="179" y="964"/>
                </a:cubicBezTo>
                <a:cubicBezTo>
                  <a:pt x="246" y="993"/>
                  <a:pt x="295" y="1008"/>
                  <a:pt x="334" y="1008"/>
                </a:cubicBezTo>
                <a:cubicBezTo>
                  <a:pt x="373" y="1008"/>
                  <a:pt x="403" y="993"/>
                  <a:pt x="432" y="964"/>
                </a:cubicBezTo>
                <a:cubicBezTo>
                  <a:pt x="552" y="844"/>
                  <a:pt x="611" y="651"/>
                  <a:pt x="611" y="531"/>
                </a:cubicBezTo>
                <a:cubicBezTo>
                  <a:pt x="686" y="472"/>
                  <a:pt x="686" y="412"/>
                  <a:pt x="611" y="353"/>
                </a:cubicBezTo>
                <a:lnTo>
                  <a:pt x="611" y="99"/>
                </a:lnTo>
                <a:lnTo>
                  <a:pt x="552" y="99"/>
                </a:lnTo>
                <a:cubicBezTo>
                  <a:pt x="517" y="30"/>
                  <a:pt x="482" y="1"/>
                  <a:pt x="4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7" name="Google Shape;1657;p10"/>
          <p:cNvSpPr/>
          <p:nvPr/>
        </p:nvSpPr>
        <p:spPr>
          <a:xfrm>
            <a:off x="3462077" y="741047"/>
            <a:ext cx="19559" cy="37964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77" y="0"/>
                </a:moveTo>
                <a:cubicBezTo>
                  <a:pt x="342" y="0"/>
                  <a:pt x="303" y="15"/>
                  <a:pt x="254" y="40"/>
                </a:cubicBezTo>
                <a:cubicBezTo>
                  <a:pt x="194" y="159"/>
                  <a:pt x="135" y="218"/>
                  <a:pt x="135" y="278"/>
                </a:cubicBezTo>
                <a:cubicBezTo>
                  <a:pt x="60" y="412"/>
                  <a:pt x="60" y="472"/>
                  <a:pt x="60" y="591"/>
                </a:cubicBezTo>
                <a:cubicBezTo>
                  <a:pt x="1" y="784"/>
                  <a:pt x="60" y="963"/>
                  <a:pt x="194" y="1157"/>
                </a:cubicBezTo>
                <a:lnTo>
                  <a:pt x="254" y="1217"/>
                </a:lnTo>
                <a:cubicBezTo>
                  <a:pt x="313" y="1217"/>
                  <a:pt x="433" y="1217"/>
                  <a:pt x="507" y="1157"/>
                </a:cubicBezTo>
                <a:cubicBezTo>
                  <a:pt x="626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626" y="218"/>
                  <a:pt x="567" y="99"/>
                </a:cubicBezTo>
                <a:lnTo>
                  <a:pt x="507" y="99"/>
                </a:lnTo>
                <a:cubicBezTo>
                  <a:pt x="463" y="29"/>
                  <a:pt x="425" y="0"/>
                  <a:pt x="37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8" name="Google Shape;1658;p10"/>
          <p:cNvSpPr/>
          <p:nvPr/>
        </p:nvSpPr>
        <p:spPr>
          <a:xfrm>
            <a:off x="3516450" y="696438"/>
            <a:ext cx="17220" cy="37496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71" y="0"/>
                </a:moveTo>
                <a:cubicBezTo>
                  <a:pt x="215" y="0"/>
                  <a:pt x="155" y="29"/>
                  <a:pt x="120" y="99"/>
                </a:cubicBezTo>
                <a:cubicBezTo>
                  <a:pt x="60" y="159"/>
                  <a:pt x="60" y="293"/>
                  <a:pt x="1" y="352"/>
                </a:cubicBezTo>
                <a:lnTo>
                  <a:pt x="1" y="591"/>
                </a:lnTo>
                <a:cubicBezTo>
                  <a:pt x="1" y="784"/>
                  <a:pt x="1" y="963"/>
                  <a:pt x="179" y="1157"/>
                </a:cubicBezTo>
                <a:cubicBezTo>
                  <a:pt x="246" y="1187"/>
                  <a:pt x="295" y="1201"/>
                  <a:pt x="334" y="1201"/>
                </a:cubicBezTo>
                <a:cubicBezTo>
                  <a:pt x="373" y="1201"/>
                  <a:pt x="403" y="1187"/>
                  <a:pt x="433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3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9" name="Google Shape;1659;p10"/>
          <p:cNvSpPr/>
          <p:nvPr/>
        </p:nvSpPr>
        <p:spPr>
          <a:xfrm>
            <a:off x="3512738" y="802844"/>
            <a:ext cx="19091" cy="31944"/>
          </a:xfrm>
          <a:custGeom>
            <a:avLst/>
            <a:gdLst/>
            <a:ahLst/>
            <a:cxnLst/>
            <a:rect l="l" t="t" r="r" b="b"/>
            <a:pathLst>
              <a:path w="612" h="1024" extrusionOk="0">
                <a:moveTo>
                  <a:pt x="341" y="1"/>
                </a:moveTo>
                <a:cubicBezTo>
                  <a:pt x="301" y="1"/>
                  <a:pt x="263" y="15"/>
                  <a:pt x="239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39" y="1008"/>
                  <a:pt x="287" y="1023"/>
                  <a:pt x="328" y="1023"/>
                </a:cubicBezTo>
                <a:cubicBezTo>
                  <a:pt x="369" y="1023"/>
                  <a:pt x="403" y="1008"/>
                  <a:pt x="432" y="979"/>
                </a:cubicBezTo>
                <a:cubicBezTo>
                  <a:pt x="552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2" y="293"/>
                  <a:pt x="552" y="159"/>
                  <a:pt x="492" y="100"/>
                </a:cubicBezTo>
                <a:cubicBezTo>
                  <a:pt x="457" y="30"/>
                  <a:pt x="397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0" name="Google Shape;1660;p10"/>
          <p:cNvSpPr/>
          <p:nvPr/>
        </p:nvSpPr>
        <p:spPr>
          <a:xfrm>
            <a:off x="3564771" y="749688"/>
            <a:ext cx="19559" cy="48851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4" y="1"/>
                  <a:pt x="195" y="1"/>
                  <a:pt x="120" y="75"/>
                </a:cubicBezTo>
                <a:cubicBezTo>
                  <a:pt x="61" y="195"/>
                  <a:pt x="61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95" y="1491"/>
                  <a:pt x="195" y="1491"/>
                  <a:pt x="254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67" y="1252"/>
                  <a:pt x="567" y="999"/>
                  <a:pt x="627" y="746"/>
                </a:cubicBezTo>
                <a:cubicBezTo>
                  <a:pt x="627" y="686"/>
                  <a:pt x="567" y="567"/>
                  <a:pt x="567" y="448"/>
                </a:cubicBezTo>
                <a:cubicBezTo>
                  <a:pt x="567" y="314"/>
                  <a:pt x="493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1" name="Google Shape;1661;p10"/>
          <p:cNvSpPr/>
          <p:nvPr/>
        </p:nvSpPr>
        <p:spPr>
          <a:xfrm>
            <a:off x="3613124" y="690417"/>
            <a:ext cx="19528" cy="39805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314" y="1"/>
                </a:moveTo>
                <a:cubicBezTo>
                  <a:pt x="265" y="1"/>
                  <a:pt x="230" y="33"/>
                  <a:pt x="194" y="113"/>
                </a:cubicBezTo>
                <a:cubicBezTo>
                  <a:pt x="134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34" y="1231"/>
                </a:lnTo>
                <a:cubicBezTo>
                  <a:pt x="164" y="1260"/>
                  <a:pt x="209" y="1275"/>
                  <a:pt x="254" y="1275"/>
                </a:cubicBezTo>
                <a:cubicBezTo>
                  <a:pt x="298" y="1275"/>
                  <a:pt x="343" y="1260"/>
                  <a:pt x="373" y="1231"/>
                </a:cubicBezTo>
                <a:cubicBezTo>
                  <a:pt x="507" y="1037"/>
                  <a:pt x="566" y="858"/>
                  <a:pt x="626" y="664"/>
                </a:cubicBezTo>
                <a:cubicBezTo>
                  <a:pt x="626" y="545"/>
                  <a:pt x="626" y="486"/>
                  <a:pt x="566" y="352"/>
                </a:cubicBezTo>
                <a:cubicBezTo>
                  <a:pt x="566" y="292"/>
                  <a:pt x="507" y="173"/>
                  <a:pt x="432" y="113"/>
                </a:cubicBezTo>
                <a:lnTo>
                  <a:pt x="432" y="39"/>
                </a:lnTo>
                <a:cubicBezTo>
                  <a:pt x="385" y="15"/>
                  <a:pt x="346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2" name="Google Shape;1662;p10"/>
          <p:cNvSpPr/>
          <p:nvPr/>
        </p:nvSpPr>
        <p:spPr>
          <a:xfrm>
            <a:off x="3684685" y="672543"/>
            <a:ext cx="19559" cy="40023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35" y="61"/>
                  <a:pt x="75" y="120"/>
                </a:cubicBezTo>
                <a:cubicBezTo>
                  <a:pt x="75" y="239"/>
                  <a:pt x="0" y="314"/>
                  <a:pt x="0" y="433"/>
                </a:cubicBezTo>
                <a:lnTo>
                  <a:pt x="0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4" y="1267"/>
                  <a:pt x="332" y="1282"/>
                  <a:pt x="380" y="1282"/>
                </a:cubicBezTo>
                <a:cubicBezTo>
                  <a:pt x="429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7" y="433"/>
                  <a:pt x="567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3" name="Google Shape;1663;p10"/>
          <p:cNvSpPr/>
          <p:nvPr/>
        </p:nvSpPr>
        <p:spPr>
          <a:xfrm>
            <a:off x="3632621" y="770308"/>
            <a:ext cx="19559" cy="39836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45" y="1"/>
                </a:moveTo>
                <a:cubicBezTo>
                  <a:pt x="319" y="1"/>
                  <a:pt x="289" y="8"/>
                  <a:pt x="254" y="25"/>
                </a:cubicBezTo>
                <a:cubicBezTo>
                  <a:pt x="180" y="159"/>
                  <a:pt x="120" y="219"/>
                  <a:pt x="120" y="338"/>
                </a:cubicBezTo>
                <a:cubicBezTo>
                  <a:pt x="61" y="398"/>
                  <a:pt x="61" y="532"/>
                  <a:pt x="1" y="651"/>
                </a:cubicBezTo>
                <a:cubicBezTo>
                  <a:pt x="1" y="830"/>
                  <a:pt x="61" y="1023"/>
                  <a:pt x="180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3" y="1202"/>
                </a:cubicBezTo>
                <a:lnTo>
                  <a:pt x="493" y="1143"/>
                </a:lnTo>
                <a:cubicBezTo>
                  <a:pt x="627" y="964"/>
                  <a:pt x="627" y="830"/>
                  <a:pt x="627" y="651"/>
                </a:cubicBezTo>
                <a:lnTo>
                  <a:pt x="627" y="398"/>
                </a:lnTo>
                <a:cubicBezTo>
                  <a:pt x="627" y="338"/>
                  <a:pt x="627" y="219"/>
                  <a:pt x="552" y="159"/>
                </a:cubicBezTo>
                <a:lnTo>
                  <a:pt x="493" y="85"/>
                </a:lnTo>
                <a:cubicBezTo>
                  <a:pt x="450" y="43"/>
                  <a:pt x="408" y="1"/>
                  <a:pt x="34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4" name="Google Shape;1664;p10"/>
          <p:cNvSpPr/>
          <p:nvPr/>
        </p:nvSpPr>
        <p:spPr>
          <a:xfrm>
            <a:off x="3570823" y="854253"/>
            <a:ext cx="17220" cy="25018"/>
          </a:xfrm>
          <a:custGeom>
            <a:avLst/>
            <a:gdLst/>
            <a:ahLst/>
            <a:cxnLst/>
            <a:rect l="l" t="t" r="r" b="b"/>
            <a:pathLst>
              <a:path w="552" h="802" extrusionOk="0">
                <a:moveTo>
                  <a:pt x="179" y="1"/>
                </a:moveTo>
                <a:cubicBezTo>
                  <a:pt x="120" y="75"/>
                  <a:pt x="60" y="135"/>
                  <a:pt x="1" y="195"/>
                </a:cubicBezTo>
                <a:lnTo>
                  <a:pt x="1" y="373"/>
                </a:lnTo>
                <a:cubicBezTo>
                  <a:pt x="1" y="507"/>
                  <a:pt x="1" y="627"/>
                  <a:pt x="120" y="746"/>
                </a:cubicBezTo>
                <a:cubicBezTo>
                  <a:pt x="179" y="783"/>
                  <a:pt x="224" y="802"/>
                  <a:pt x="271" y="802"/>
                </a:cubicBezTo>
                <a:cubicBezTo>
                  <a:pt x="317" y="802"/>
                  <a:pt x="366" y="783"/>
                  <a:pt x="433" y="746"/>
                </a:cubicBezTo>
                <a:lnTo>
                  <a:pt x="433" y="686"/>
                </a:lnTo>
                <a:cubicBezTo>
                  <a:pt x="552" y="627"/>
                  <a:pt x="552" y="507"/>
                  <a:pt x="552" y="448"/>
                </a:cubicBezTo>
                <a:lnTo>
                  <a:pt x="552" y="254"/>
                </a:lnTo>
                <a:cubicBezTo>
                  <a:pt x="552" y="195"/>
                  <a:pt x="492" y="135"/>
                  <a:pt x="433" y="75"/>
                </a:cubicBezTo>
                <a:cubicBezTo>
                  <a:pt x="373" y="1"/>
                  <a:pt x="239" y="1"/>
                  <a:pt x="17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5" name="Google Shape;1665;p10"/>
          <p:cNvSpPr/>
          <p:nvPr/>
        </p:nvSpPr>
        <p:spPr>
          <a:xfrm>
            <a:off x="3460206" y="837533"/>
            <a:ext cx="17719" cy="20495"/>
          </a:xfrm>
          <a:custGeom>
            <a:avLst/>
            <a:gdLst/>
            <a:ahLst/>
            <a:cxnLst/>
            <a:rect l="l" t="t" r="r" b="b"/>
            <a:pathLst>
              <a:path w="568" h="657" extrusionOk="0">
                <a:moveTo>
                  <a:pt x="252" y="1"/>
                </a:moveTo>
                <a:cubicBezTo>
                  <a:pt x="206" y="1"/>
                  <a:pt x="157" y="15"/>
                  <a:pt x="120" y="45"/>
                </a:cubicBezTo>
                <a:cubicBezTo>
                  <a:pt x="61" y="105"/>
                  <a:pt x="1" y="164"/>
                  <a:pt x="1" y="239"/>
                </a:cubicBezTo>
                <a:lnTo>
                  <a:pt x="1" y="358"/>
                </a:lnTo>
                <a:cubicBezTo>
                  <a:pt x="1" y="418"/>
                  <a:pt x="1" y="537"/>
                  <a:pt x="120" y="611"/>
                </a:cubicBezTo>
                <a:cubicBezTo>
                  <a:pt x="187" y="641"/>
                  <a:pt x="250" y="656"/>
                  <a:pt x="304" y="656"/>
                </a:cubicBezTo>
                <a:cubicBezTo>
                  <a:pt x="359" y="656"/>
                  <a:pt x="403" y="641"/>
                  <a:pt x="433" y="611"/>
                </a:cubicBezTo>
                <a:cubicBezTo>
                  <a:pt x="567" y="477"/>
                  <a:pt x="567" y="418"/>
                  <a:pt x="567" y="299"/>
                </a:cubicBezTo>
                <a:lnTo>
                  <a:pt x="567" y="164"/>
                </a:lnTo>
                <a:cubicBezTo>
                  <a:pt x="493" y="105"/>
                  <a:pt x="433" y="105"/>
                  <a:pt x="373" y="45"/>
                </a:cubicBezTo>
                <a:cubicBezTo>
                  <a:pt x="344" y="15"/>
                  <a:pt x="299" y="1"/>
                  <a:pt x="25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6" name="Google Shape;1666;p10"/>
          <p:cNvSpPr/>
          <p:nvPr/>
        </p:nvSpPr>
        <p:spPr>
          <a:xfrm>
            <a:off x="912115" y="694566"/>
            <a:ext cx="19559" cy="31476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415" y="1"/>
                </a:moveTo>
                <a:cubicBezTo>
                  <a:pt x="375" y="1"/>
                  <a:pt x="338" y="15"/>
                  <a:pt x="313" y="40"/>
                </a:cubicBezTo>
                <a:cubicBezTo>
                  <a:pt x="254" y="99"/>
                  <a:pt x="194" y="159"/>
                  <a:pt x="135" y="219"/>
                </a:cubicBezTo>
                <a:cubicBezTo>
                  <a:pt x="75" y="278"/>
                  <a:pt x="75" y="412"/>
                  <a:pt x="75" y="472"/>
                </a:cubicBezTo>
                <a:cubicBezTo>
                  <a:pt x="0" y="651"/>
                  <a:pt x="75" y="844"/>
                  <a:pt x="194" y="964"/>
                </a:cubicBezTo>
                <a:cubicBezTo>
                  <a:pt x="224" y="993"/>
                  <a:pt x="269" y="1008"/>
                  <a:pt x="315" y="1008"/>
                </a:cubicBezTo>
                <a:cubicBezTo>
                  <a:pt x="362" y="1008"/>
                  <a:pt x="410" y="993"/>
                  <a:pt x="447" y="964"/>
                </a:cubicBezTo>
                <a:cubicBezTo>
                  <a:pt x="567" y="844"/>
                  <a:pt x="626" y="651"/>
                  <a:pt x="626" y="531"/>
                </a:cubicBezTo>
                <a:lnTo>
                  <a:pt x="626" y="353"/>
                </a:lnTo>
                <a:cubicBezTo>
                  <a:pt x="626" y="278"/>
                  <a:pt x="626" y="219"/>
                  <a:pt x="567" y="99"/>
                </a:cubicBezTo>
                <a:cubicBezTo>
                  <a:pt x="532" y="30"/>
                  <a:pt x="471" y="1"/>
                  <a:pt x="41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7" name="Google Shape;1667;p10"/>
          <p:cNvSpPr/>
          <p:nvPr/>
        </p:nvSpPr>
        <p:spPr>
          <a:xfrm>
            <a:off x="953011" y="741047"/>
            <a:ext cx="19559" cy="37964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50" y="0"/>
                </a:moveTo>
                <a:cubicBezTo>
                  <a:pt x="313" y="0"/>
                  <a:pt x="278" y="15"/>
                  <a:pt x="254" y="40"/>
                </a:cubicBezTo>
                <a:cubicBezTo>
                  <a:pt x="179" y="159"/>
                  <a:pt x="120" y="218"/>
                  <a:pt x="60" y="278"/>
                </a:cubicBezTo>
                <a:cubicBezTo>
                  <a:pt x="60" y="412"/>
                  <a:pt x="60" y="472"/>
                  <a:pt x="0" y="591"/>
                </a:cubicBezTo>
                <a:cubicBezTo>
                  <a:pt x="0" y="784"/>
                  <a:pt x="60" y="963"/>
                  <a:pt x="179" y="1157"/>
                </a:cubicBezTo>
                <a:lnTo>
                  <a:pt x="254" y="1217"/>
                </a:lnTo>
                <a:cubicBezTo>
                  <a:pt x="313" y="1217"/>
                  <a:pt x="432" y="1217"/>
                  <a:pt x="492" y="1157"/>
                </a:cubicBezTo>
                <a:cubicBezTo>
                  <a:pt x="552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552" y="218"/>
                  <a:pt x="552" y="99"/>
                </a:cubicBezTo>
                <a:lnTo>
                  <a:pt x="492" y="99"/>
                </a:lnTo>
                <a:cubicBezTo>
                  <a:pt x="457" y="29"/>
                  <a:pt x="402" y="0"/>
                  <a:pt x="35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8" name="Google Shape;1668;p10"/>
          <p:cNvSpPr/>
          <p:nvPr/>
        </p:nvSpPr>
        <p:spPr>
          <a:xfrm>
            <a:off x="1007384" y="696438"/>
            <a:ext cx="17220" cy="37496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65" y="0"/>
                </a:moveTo>
                <a:cubicBezTo>
                  <a:pt x="210" y="0"/>
                  <a:pt x="155" y="29"/>
                  <a:pt x="120" y="99"/>
                </a:cubicBezTo>
                <a:cubicBezTo>
                  <a:pt x="60" y="159"/>
                  <a:pt x="0" y="293"/>
                  <a:pt x="0" y="352"/>
                </a:cubicBezTo>
                <a:lnTo>
                  <a:pt x="0" y="591"/>
                </a:lnTo>
                <a:cubicBezTo>
                  <a:pt x="0" y="784"/>
                  <a:pt x="0" y="963"/>
                  <a:pt x="120" y="1157"/>
                </a:cubicBezTo>
                <a:lnTo>
                  <a:pt x="179" y="1157"/>
                </a:lnTo>
                <a:cubicBezTo>
                  <a:pt x="209" y="1187"/>
                  <a:pt x="257" y="1201"/>
                  <a:pt x="306" y="1201"/>
                </a:cubicBezTo>
                <a:cubicBezTo>
                  <a:pt x="354" y="1201"/>
                  <a:pt x="403" y="1187"/>
                  <a:pt x="432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2" y="15"/>
                  <a:pt x="304" y="0"/>
                  <a:pt x="26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9" name="Google Shape;1669;p10"/>
          <p:cNvSpPr/>
          <p:nvPr/>
        </p:nvSpPr>
        <p:spPr>
          <a:xfrm>
            <a:off x="1046180" y="749688"/>
            <a:ext cx="17251" cy="48851"/>
          </a:xfrm>
          <a:custGeom>
            <a:avLst/>
            <a:gdLst/>
            <a:ahLst/>
            <a:cxnLst/>
            <a:rect l="l" t="t" r="r" b="b"/>
            <a:pathLst>
              <a:path w="553" h="1566" extrusionOk="0">
                <a:moveTo>
                  <a:pt x="373" y="1"/>
                </a:moveTo>
                <a:cubicBezTo>
                  <a:pt x="314" y="1"/>
                  <a:pt x="180" y="1"/>
                  <a:pt x="120" y="75"/>
                </a:cubicBezTo>
                <a:cubicBezTo>
                  <a:pt x="60" y="195"/>
                  <a:pt x="60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20" y="1491"/>
                  <a:pt x="180" y="1491"/>
                  <a:pt x="180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52" y="1252"/>
                  <a:pt x="552" y="999"/>
                  <a:pt x="552" y="746"/>
                </a:cubicBezTo>
                <a:lnTo>
                  <a:pt x="552" y="448"/>
                </a:lnTo>
                <a:cubicBezTo>
                  <a:pt x="492" y="314"/>
                  <a:pt x="492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0" name="Google Shape;1670;p10"/>
          <p:cNvSpPr/>
          <p:nvPr/>
        </p:nvSpPr>
        <p:spPr>
          <a:xfrm>
            <a:off x="1104058" y="690417"/>
            <a:ext cx="19528" cy="39805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292" y="1"/>
                </a:moveTo>
                <a:cubicBezTo>
                  <a:pt x="227" y="1"/>
                  <a:pt x="179" y="33"/>
                  <a:pt x="179" y="113"/>
                </a:cubicBezTo>
                <a:cubicBezTo>
                  <a:pt x="60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19" y="1231"/>
                </a:lnTo>
                <a:cubicBezTo>
                  <a:pt x="149" y="1260"/>
                  <a:pt x="198" y="1275"/>
                  <a:pt x="246" y="1275"/>
                </a:cubicBezTo>
                <a:cubicBezTo>
                  <a:pt x="294" y="1275"/>
                  <a:pt x="343" y="1260"/>
                  <a:pt x="373" y="1231"/>
                </a:cubicBezTo>
                <a:cubicBezTo>
                  <a:pt x="492" y="1037"/>
                  <a:pt x="551" y="858"/>
                  <a:pt x="551" y="664"/>
                </a:cubicBezTo>
                <a:cubicBezTo>
                  <a:pt x="551" y="545"/>
                  <a:pt x="626" y="486"/>
                  <a:pt x="551" y="352"/>
                </a:cubicBezTo>
                <a:cubicBezTo>
                  <a:pt x="551" y="292"/>
                  <a:pt x="492" y="173"/>
                  <a:pt x="432" y="113"/>
                </a:cubicBezTo>
                <a:lnTo>
                  <a:pt x="432" y="39"/>
                </a:lnTo>
                <a:cubicBezTo>
                  <a:pt x="385" y="15"/>
                  <a:pt x="334" y="1"/>
                  <a:pt x="29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1" name="Google Shape;1671;p10"/>
          <p:cNvSpPr/>
          <p:nvPr/>
        </p:nvSpPr>
        <p:spPr>
          <a:xfrm>
            <a:off x="1175619" y="672543"/>
            <a:ext cx="19559" cy="40023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20" y="61"/>
                  <a:pt x="60" y="120"/>
                </a:cubicBezTo>
                <a:cubicBezTo>
                  <a:pt x="0" y="239"/>
                  <a:pt x="0" y="314"/>
                  <a:pt x="0" y="433"/>
                </a:cubicBezTo>
                <a:lnTo>
                  <a:pt x="0" y="686"/>
                </a:lnTo>
                <a:cubicBezTo>
                  <a:pt x="0" y="865"/>
                  <a:pt x="60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3" y="1267"/>
                  <a:pt x="328" y="1282"/>
                  <a:pt x="365" y="1282"/>
                </a:cubicBezTo>
                <a:cubicBezTo>
                  <a:pt x="403" y="1282"/>
                  <a:pt x="432" y="1267"/>
                  <a:pt x="432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6" y="433"/>
                  <a:pt x="566" y="314"/>
                </a:cubicBezTo>
                <a:cubicBezTo>
                  <a:pt x="492" y="239"/>
                  <a:pt x="432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2" name="Google Shape;1672;p10"/>
          <p:cNvSpPr/>
          <p:nvPr/>
        </p:nvSpPr>
        <p:spPr>
          <a:xfrm>
            <a:off x="1114029" y="770308"/>
            <a:ext cx="19091" cy="39836"/>
          </a:xfrm>
          <a:custGeom>
            <a:avLst/>
            <a:gdLst/>
            <a:ahLst/>
            <a:cxnLst/>
            <a:rect l="l" t="t" r="r" b="b"/>
            <a:pathLst>
              <a:path w="612" h="1277" extrusionOk="0">
                <a:moveTo>
                  <a:pt x="307" y="1"/>
                </a:moveTo>
                <a:cubicBezTo>
                  <a:pt x="281" y="1"/>
                  <a:pt x="257" y="8"/>
                  <a:pt x="239" y="25"/>
                </a:cubicBezTo>
                <a:cubicBezTo>
                  <a:pt x="180" y="159"/>
                  <a:pt x="120" y="219"/>
                  <a:pt x="60" y="338"/>
                </a:cubicBezTo>
                <a:cubicBezTo>
                  <a:pt x="60" y="398"/>
                  <a:pt x="1" y="532"/>
                  <a:pt x="1" y="651"/>
                </a:cubicBezTo>
                <a:cubicBezTo>
                  <a:pt x="1" y="830"/>
                  <a:pt x="60" y="1023"/>
                  <a:pt x="180" y="1202"/>
                </a:cubicBezTo>
                <a:lnTo>
                  <a:pt x="239" y="1277"/>
                </a:lnTo>
                <a:cubicBezTo>
                  <a:pt x="299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552" y="964"/>
                  <a:pt x="612" y="830"/>
                  <a:pt x="612" y="651"/>
                </a:cubicBezTo>
                <a:lnTo>
                  <a:pt x="612" y="398"/>
                </a:lnTo>
                <a:cubicBezTo>
                  <a:pt x="612" y="338"/>
                  <a:pt x="552" y="219"/>
                  <a:pt x="552" y="159"/>
                </a:cubicBezTo>
                <a:lnTo>
                  <a:pt x="492" y="85"/>
                </a:lnTo>
                <a:cubicBezTo>
                  <a:pt x="450" y="43"/>
                  <a:pt x="371" y="1"/>
                  <a:pt x="307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3" name="Google Shape;1673;p10"/>
          <p:cNvSpPr/>
          <p:nvPr/>
        </p:nvSpPr>
        <p:spPr>
          <a:xfrm>
            <a:off x="949299" y="837533"/>
            <a:ext cx="19091" cy="20495"/>
          </a:xfrm>
          <a:custGeom>
            <a:avLst/>
            <a:gdLst/>
            <a:ahLst/>
            <a:cxnLst/>
            <a:rect l="l" t="t" r="r" b="b"/>
            <a:pathLst>
              <a:path w="612" h="657" extrusionOk="0">
                <a:moveTo>
                  <a:pt x="306" y="1"/>
                </a:moveTo>
                <a:cubicBezTo>
                  <a:pt x="257" y="1"/>
                  <a:pt x="209" y="15"/>
                  <a:pt x="179" y="45"/>
                </a:cubicBezTo>
                <a:cubicBezTo>
                  <a:pt x="119" y="105"/>
                  <a:pt x="60" y="164"/>
                  <a:pt x="60" y="239"/>
                </a:cubicBezTo>
                <a:cubicBezTo>
                  <a:pt x="0" y="299"/>
                  <a:pt x="0" y="299"/>
                  <a:pt x="0" y="358"/>
                </a:cubicBezTo>
                <a:cubicBezTo>
                  <a:pt x="60" y="418"/>
                  <a:pt x="60" y="537"/>
                  <a:pt x="179" y="611"/>
                </a:cubicBezTo>
                <a:cubicBezTo>
                  <a:pt x="239" y="641"/>
                  <a:pt x="302" y="656"/>
                  <a:pt x="358" y="656"/>
                </a:cubicBezTo>
                <a:cubicBezTo>
                  <a:pt x="414" y="656"/>
                  <a:pt x="462" y="641"/>
                  <a:pt x="492" y="611"/>
                </a:cubicBezTo>
                <a:cubicBezTo>
                  <a:pt x="611" y="477"/>
                  <a:pt x="611" y="418"/>
                  <a:pt x="611" y="299"/>
                </a:cubicBezTo>
                <a:cubicBezTo>
                  <a:pt x="611" y="299"/>
                  <a:pt x="611" y="239"/>
                  <a:pt x="551" y="164"/>
                </a:cubicBezTo>
                <a:cubicBezTo>
                  <a:pt x="551" y="105"/>
                  <a:pt x="492" y="105"/>
                  <a:pt x="432" y="45"/>
                </a:cubicBezTo>
                <a:cubicBezTo>
                  <a:pt x="403" y="15"/>
                  <a:pt x="354" y="1"/>
                  <a:pt x="30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4" name="Google Shape;1674;p10"/>
          <p:cNvSpPr/>
          <p:nvPr/>
        </p:nvSpPr>
        <p:spPr>
          <a:xfrm>
            <a:off x="1535765" y="694566"/>
            <a:ext cx="21431" cy="31476"/>
          </a:xfrm>
          <a:custGeom>
            <a:avLst/>
            <a:gdLst/>
            <a:ahLst/>
            <a:cxnLst/>
            <a:rect l="l" t="t" r="r" b="b"/>
            <a:pathLst>
              <a:path w="687" h="1009" extrusionOk="0">
                <a:moveTo>
                  <a:pt x="411" y="1"/>
                </a:moveTo>
                <a:cubicBezTo>
                  <a:pt x="373" y="1"/>
                  <a:pt x="339" y="15"/>
                  <a:pt x="314" y="40"/>
                </a:cubicBezTo>
                <a:lnTo>
                  <a:pt x="120" y="219"/>
                </a:lnTo>
                <a:cubicBezTo>
                  <a:pt x="61" y="278"/>
                  <a:pt x="61" y="412"/>
                  <a:pt x="61" y="472"/>
                </a:cubicBezTo>
                <a:cubicBezTo>
                  <a:pt x="1" y="651"/>
                  <a:pt x="61" y="844"/>
                  <a:pt x="195" y="964"/>
                </a:cubicBezTo>
                <a:cubicBezTo>
                  <a:pt x="224" y="993"/>
                  <a:pt x="269" y="1008"/>
                  <a:pt x="314" y="1008"/>
                </a:cubicBezTo>
                <a:cubicBezTo>
                  <a:pt x="359" y="1008"/>
                  <a:pt x="403" y="993"/>
                  <a:pt x="433" y="964"/>
                </a:cubicBezTo>
                <a:cubicBezTo>
                  <a:pt x="567" y="844"/>
                  <a:pt x="627" y="651"/>
                  <a:pt x="627" y="531"/>
                </a:cubicBezTo>
                <a:cubicBezTo>
                  <a:pt x="627" y="472"/>
                  <a:pt x="686" y="412"/>
                  <a:pt x="627" y="353"/>
                </a:cubicBezTo>
                <a:cubicBezTo>
                  <a:pt x="627" y="278"/>
                  <a:pt x="627" y="219"/>
                  <a:pt x="567" y="99"/>
                </a:cubicBezTo>
                <a:cubicBezTo>
                  <a:pt x="523" y="30"/>
                  <a:pt x="464" y="1"/>
                  <a:pt x="41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5" name="Google Shape;1675;p10"/>
          <p:cNvSpPr/>
          <p:nvPr/>
        </p:nvSpPr>
        <p:spPr>
          <a:xfrm>
            <a:off x="1576662" y="741047"/>
            <a:ext cx="19091" cy="37964"/>
          </a:xfrm>
          <a:custGeom>
            <a:avLst/>
            <a:gdLst/>
            <a:ahLst/>
            <a:cxnLst/>
            <a:rect l="l" t="t" r="r" b="b"/>
            <a:pathLst>
              <a:path w="612" h="1217" extrusionOk="0">
                <a:moveTo>
                  <a:pt x="341" y="0"/>
                </a:moveTo>
                <a:cubicBezTo>
                  <a:pt x="301" y="0"/>
                  <a:pt x="264" y="15"/>
                  <a:pt x="239" y="40"/>
                </a:cubicBezTo>
                <a:cubicBezTo>
                  <a:pt x="180" y="159"/>
                  <a:pt x="120" y="218"/>
                  <a:pt x="120" y="278"/>
                </a:cubicBezTo>
                <a:cubicBezTo>
                  <a:pt x="61" y="412"/>
                  <a:pt x="61" y="472"/>
                  <a:pt x="1" y="591"/>
                </a:cubicBezTo>
                <a:cubicBezTo>
                  <a:pt x="1" y="784"/>
                  <a:pt x="61" y="963"/>
                  <a:pt x="180" y="1157"/>
                </a:cubicBezTo>
                <a:lnTo>
                  <a:pt x="239" y="1217"/>
                </a:lnTo>
                <a:cubicBezTo>
                  <a:pt x="299" y="1217"/>
                  <a:pt x="433" y="1217"/>
                  <a:pt x="493" y="1157"/>
                </a:cubicBezTo>
                <a:cubicBezTo>
                  <a:pt x="552" y="963"/>
                  <a:pt x="612" y="784"/>
                  <a:pt x="612" y="650"/>
                </a:cubicBezTo>
                <a:lnTo>
                  <a:pt x="612" y="412"/>
                </a:lnTo>
                <a:cubicBezTo>
                  <a:pt x="612" y="278"/>
                  <a:pt x="612" y="218"/>
                  <a:pt x="552" y="99"/>
                </a:cubicBezTo>
                <a:lnTo>
                  <a:pt x="493" y="99"/>
                </a:lnTo>
                <a:cubicBezTo>
                  <a:pt x="458" y="29"/>
                  <a:pt x="397" y="0"/>
                  <a:pt x="34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6" name="Google Shape;1676;p10"/>
          <p:cNvSpPr/>
          <p:nvPr/>
        </p:nvSpPr>
        <p:spPr>
          <a:xfrm>
            <a:off x="1630598" y="696438"/>
            <a:ext cx="17688" cy="37496"/>
          </a:xfrm>
          <a:custGeom>
            <a:avLst/>
            <a:gdLst/>
            <a:ahLst/>
            <a:cxnLst/>
            <a:rect l="l" t="t" r="r" b="b"/>
            <a:pathLst>
              <a:path w="567" h="1202" extrusionOk="0">
                <a:moveTo>
                  <a:pt x="276" y="0"/>
                </a:moveTo>
                <a:cubicBezTo>
                  <a:pt x="224" y="0"/>
                  <a:pt x="169" y="29"/>
                  <a:pt x="134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0" y="963"/>
                  <a:pt x="134" y="1157"/>
                </a:cubicBezTo>
                <a:lnTo>
                  <a:pt x="194" y="1157"/>
                </a:lnTo>
                <a:cubicBezTo>
                  <a:pt x="224" y="1187"/>
                  <a:pt x="268" y="1201"/>
                  <a:pt x="313" y="1201"/>
                </a:cubicBezTo>
                <a:cubicBezTo>
                  <a:pt x="358" y="1201"/>
                  <a:pt x="402" y="1187"/>
                  <a:pt x="432" y="1157"/>
                </a:cubicBezTo>
                <a:cubicBezTo>
                  <a:pt x="566" y="963"/>
                  <a:pt x="566" y="784"/>
                  <a:pt x="566" y="591"/>
                </a:cubicBezTo>
                <a:lnTo>
                  <a:pt x="566" y="352"/>
                </a:lnTo>
                <a:cubicBezTo>
                  <a:pt x="507" y="218"/>
                  <a:pt x="507" y="159"/>
                  <a:pt x="432" y="99"/>
                </a:cubicBezTo>
                <a:lnTo>
                  <a:pt x="373" y="39"/>
                </a:lnTo>
                <a:cubicBezTo>
                  <a:pt x="348" y="15"/>
                  <a:pt x="313" y="0"/>
                  <a:pt x="27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7" name="Google Shape;1677;p10"/>
          <p:cNvSpPr/>
          <p:nvPr/>
        </p:nvSpPr>
        <p:spPr>
          <a:xfrm>
            <a:off x="1626855" y="802844"/>
            <a:ext cx="19559" cy="31944"/>
          </a:xfrm>
          <a:custGeom>
            <a:avLst/>
            <a:gdLst/>
            <a:ahLst/>
            <a:cxnLst/>
            <a:rect l="l" t="t" r="r" b="b"/>
            <a:pathLst>
              <a:path w="627" h="1024" extrusionOk="0">
                <a:moveTo>
                  <a:pt x="335" y="1"/>
                </a:moveTo>
                <a:cubicBezTo>
                  <a:pt x="288" y="1"/>
                  <a:pt x="235" y="15"/>
                  <a:pt x="180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1" y="353"/>
                  <a:pt x="1" y="412"/>
                  <a:pt x="1" y="472"/>
                </a:cubicBezTo>
                <a:cubicBezTo>
                  <a:pt x="1" y="666"/>
                  <a:pt x="60" y="844"/>
                  <a:pt x="180" y="979"/>
                </a:cubicBezTo>
                <a:cubicBezTo>
                  <a:pt x="217" y="1008"/>
                  <a:pt x="265" y="1023"/>
                  <a:pt x="312" y="1023"/>
                </a:cubicBezTo>
                <a:cubicBezTo>
                  <a:pt x="358" y="1023"/>
                  <a:pt x="403" y="1008"/>
                  <a:pt x="433" y="979"/>
                </a:cubicBezTo>
                <a:cubicBezTo>
                  <a:pt x="552" y="785"/>
                  <a:pt x="627" y="666"/>
                  <a:pt x="627" y="532"/>
                </a:cubicBezTo>
                <a:cubicBezTo>
                  <a:pt x="627" y="472"/>
                  <a:pt x="627" y="412"/>
                  <a:pt x="552" y="353"/>
                </a:cubicBezTo>
                <a:cubicBezTo>
                  <a:pt x="552" y="293"/>
                  <a:pt x="552" y="159"/>
                  <a:pt x="493" y="100"/>
                </a:cubicBezTo>
                <a:cubicBezTo>
                  <a:pt x="458" y="30"/>
                  <a:pt x="402" y="1"/>
                  <a:pt x="3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8" name="Google Shape;1678;p10"/>
          <p:cNvSpPr/>
          <p:nvPr/>
        </p:nvSpPr>
        <p:spPr>
          <a:xfrm>
            <a:off x="1678919" y="749688"/>
            <a:ext cx="17688" cy="48851"/>
          </a:xfrm>
          <a:custGeom>
            <a:avLst/>
            <a:gdLst/>
            <a:ahLst/>
            <a:cxnLst/>
            <a:rect l="l" t="t" r="r" b="b"/>
            <a:pathLst>
              <a:path w="567" h="1566" extrusionOk="0">
                <a:moveTo>
                  <a:pt x="373" y="1"/>
                </a:moveTo>
                <a:cubicBezTo>
                  <a:pt x="313" y="1"/>
                  <a:pt x="194" y="1"/>
                  <a:pt x="135" y="75"/>
                </a:cubicBezTo>
                <a:cubicBezTo>
                  <a:pt x="75" y="195"/>
                  <a:pt x="75" y="314"/>
                  <a:pt x="0" y="448"/>
                </a:cubicBezTo>
                <a:lnTo>
                  <a:pt x="0" y="746"/>
                </a:lnTo>
                <a:cubicBezTo>
                  <a:pt x="0" y="999"/>
                  <a:pt x="0" y="1252"/>
                  <a:pt x="135" y="1491"/>
                </a:cubicBezTo>
                <a:cubicBezTo>
                  <a:pt x="194" y="1491"/>
                  <a:pt x="194" y="1491"/>
                  <a:pt x="194" y="1565"/>
                </a:cubicBezTo>
                <a:cubicBezTo>
                  <a:pt x="313" y="1565"/>
                  <a:pt x="373" y="1565"/>
                  <a:pt x="447" y="1431"/>
                </a:cubicBezTo>
                <a:cubicBezTo>
                  <a:pt x="567" y="1252"/>
                  <a:pt x="567" y="999"/>
                  <a:pt x="567" y="746"/>
                </a:cubicBezTo>
                <a:lnTo>
                  <a:pt x="567" y="448"/>
                </a:lnTo>
                <a:cubicBezTo>
                  <a:pt x="507" y="314"/>
                  <a:pt x="507" y="195"/>
                  <a:pt x="447" y="75"/>
                </a:cubicBezTo>
                <a:cubicBezTo>
                  <a:pt x="447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9" name="Google Shape;1679;p10"/>
          <p:cNvSpPr/>
          <p:nvPr/>
        </p:nvSpPr>
        <p:spPr>
          <a:xfrm>
            <a:off x="1727708" y="690417"/>
            <a:ext cx="19091" cy="39805"/>
          </a:xfrm>
          <a:custGeom>
            <a:avLst/>
            <a:gdLst/>
            <a:ahLst/>
            <a:cxnLst/>
            <a:rect l="l" t="t" r="r" b="b"/>
            <a:pathLst>
              <a:path w="612" h="1276" extrusionOk="0">
                <a:moveTo>
                  <a:pt x="303" y="1"/>
                </a:moveTo>
                <a:cubicBezTo>
                  <a:pt x="251" y="1"/>
                  <a:pt x="215" y="33"/>
                  <a:pt x="179" y="113"/>
                </a:cubicBezTo>
                <a:cubicBezTo>
                  <a:pt x="120" y="173"/>
                  <a:pt x="60" y="292"/>
                  <a:pt x="60" y="352"/>
                </a:cubicBezTo>
                <a:cubicBezTo>
                  <a:pt x="1" y="411"/>
                  <a:pt x="1" y="545"/>
                  <a:pt x="1" y="605"/>
                </a:cubicBezTo>
                <a:cubicBezTo>
                  <a:pt x="1" y="784"/>
                  <a:pt x="1" y="977"/>
                  <a:pt x="60" y="1156"/>
                </a:cubicBezTo>
                <a:lnTo>
                  <a:pt x="120" y="1231"/>
                </a:lnTo>
                <a:cubicBezTo>
                  <a:pt x="150" y="1260"/>
                  <a:pt x="194" y="1275"/>
                  <a:pt x="241" y="1275"/>
                </a:cubicBezTo>
                <a:cubicBezTo>
                  <a:pt x="287" y="1275"/>
                  <a:pt x="336" y="1260"/>
                  <a:pt x="373" y="1231"/>
                </a:cubicBezTo>
                <a:cubicBezTo>
                  <a:pt x="492" y="1037"/>
                  <a:pt x="552" y="858"/>
                  <a:pt x="552" y="664"/>
                </a:cubicBezTo>
                <a:cubicBezTo>
                  <a:pt x="611" y="545"/>
                  <a:pt x="611" y="486"/>
                  <a:pt x="552" y="352"/>
                </a:cubicBezTo>
                <a:cubicBezTo>
                  <a:pt x="552" y="292"/>
                  <a:pt x="492" y="173"/>
                  <a:pt x="433" y="113"/>
                </a:cubicBezTo>
                <a:lnTo>
                  <a:pt x="433" y="39"/>
                </a:lnTo>
                <a:cubicBezTo>
                  <a:pt x="379" y="15"/>
                  <a:pt x="337" y="1"/>
                  <a:pt x="30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0" name="Google Shape;1680;p10"/>
          <p:cNvSpPr/>
          <p:nvPr/>
        </p:nvSpPr>
        <p:spPr>
          <a:xfrm>
            <a:off x="1799269" y="672543"/>
            <a:ext cx="19091" cy="40023"/>
          </a:xfrm>
          <a:custGeom>
            <a:avLst/>
            <a:gdLst/>
            <a:ahLst/>
            <a:cxnLst/>
            <a:rect l="l" t="t" r="r" b="b"/>
            <a:pathLst>
              <a:path w="612" h="1283" extrusionOk="0">
                <a:moveTo>
                  <a:pt x="314" y="1"/>
                </a:moveTo>
                <a:cubicBezTo>
                  <a:pt x="180" y="1"/>
                  <a:pt x="120" y="61"/>
                  <a:pt x="60" y="120"/>
                </a:cubicBezTo>
                <a:cubicBezTo>
                  <a:pt x="1" y="239"/>
                  <a:pt x="1" y="314"/>
                  <a:pt x="1" y="433"/>
                </a:cubicBezTo>
                <a:lnTo>
                  <a:pt x="1" y="686"/>
                </a:lnTo>
                <a:cubicBezTo>
                  <a:pt x="60" y="865"/>
                  <a:pt x="60" y="984"/>
                  <a:pt x="180" y="1178"/>
                </a:cubicBezTo>
                <a:lnTo>
                  <a:pt x="180" y="1237"/>
                </a:lnTo>
                <a:lnTo>
                  <a:pt x="239" y="1237"/>
                </a:lnTo>
                <a:cubicBezTo>
                  <a:pt x="277" y="1267"/>
                  <a:pt x="325" y="1282"/>
                  <a:pt x="364" y="1282"/>
                </a:cubicBezTo>
                <a:cubicBezTo>
                  <a:pt x="403" y="1282"/>
                  <a:pt x="433" y="1267"/>
                  <a:pt x="433" y="1237"/>
                </a:cubicBezTo>
                <a:cubicBezTo>
                  <a:pt x="612" y="1059"/>
                  <a:pt x="612" y="805"/>
                  <a:pt x="612" y="612"/>
                </a:cubicBezTo>
                <a:cubicBezTo>
                  <a:pt x="612" y="493"/>
                  <a:pt x="552" y="433"/>
                  <a:pt x="552" y="314"/>
                </a:cubicBezTo>
                <a:cubicBezTo>
                  <a:pt x="493" y="239"/>
                  <a:pt x="433" y="120"/>
                  <a:pt x="373" y="61"/>
                </a:cubicBezTo>
                <a:lnTo>
                  <a:pt x="314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1" name="Google Shape;1681;p10"/>
          <p:cNvSpPr/>
          <p:nvPr/>
        </p:nvSpPr>
        <p:spPr>
          <a:xfrm>
            <a:off x="1746768" y="770308"/>
            <a:ext cx="19559" cy="39836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45" y="1"/>
                </a:moveTo>
                <a:cubicBezTo>
                  <a:pt x="318" y="1"/>
                  <a:pt x="289" y="8"/>
                  <a:pt x="254" y="25"/>
                </a:cubicBezTo>
                <a:cubicBezTo>
                  <a:pt x="194" y="159"/>
                  <a:pt x="135" y="219"/>
                  <a:pt x="60" y="338"/>
                </a:cubicBezTo>
                <a:cubicBezTo>
                  <a:pt x="60" y="398"/>
                  <a:pt x="0" y="532"/>
                  <a:pt x="0" y="651"/>
                </a:cubicBezTo>
                <a:cubicBezTo>
                  <a:pt x="0" y="830"/>
                  <a:pt x="60" y="1023"/>
                  <a:pt x="194" y="1202"/>
                </a:cubicBezTo>
                <a:lnTo>
                  <a:pt x="254" y="1277"/>
                </a:lnTo>
                <a:cubicBezTo>
                  <a:pt x="313" y="1277"/>
                  <a:pt x="433" y="1277"/>
                  <a:pt x="507" y="1202"/>
                </a:cubicBezTo>
                <a:lnTo>
                  <a:pt x="507" y="1143"/>
                </a:lnTo>
                <a:cubicBezTo>
                  <a:pt x="567" y="964"/>
                  <a:pt x="626" y="830"/>
                  <a:pt x="626" y="651"/>
                </a:cubicBezTo>
                <a:lnTo>
                  <a:pt x="626" y="398"/>
                </a:lnTo>
                <a:cubicBezTo>
                  <a:pt x="626" y="338"/>
                  <a:pt x="626" y="219"/>
                  <a:pt x="567" y="159"/>
                </a:cubicBezTo>
                <a:lnTo>
                  <a:pt x="507" y="85"/>
                </a:lnTo>
                <a:cubicBezTo>
                  <a:pt x="454" y="43"/>
                  <a:pt x="409" y="1"/>
                  <a:pt x="34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2" name="Google Shape;1682;p10"/>
          <p:cNvSpPr/>
          <p:nvPr/>
        </p:nvSpPr>
        <p:spPr>
          <a:xfrm>
            <a:off x="1683099" y="854253"/>
            <a:ext cx="19091" cy="25018"/>
          </a:xfrm>
          <a:custGeom>
            <a:avLst/>
            <a:gdLst/>
            <a:ahLst/>
            <a:cxnLst/>
            <a:rect l="l" t="t" r="r" b="b"/>
            <a:pathLst>
              <a:path w="612" h="802" extrusionOk="0">
                <a:moveTo>
                  <a:pt x="239" y="1"/>
                </a:moveTo>
                <a:cubicBezTo>
                  <a:pt x="120" y="75"/>
                  <a:pt x="120" y="135"/>
                  <a:pt x="60" y="195"/>
                </a:cubicBezTo>
                <a:cubicBezTo>
                  <a:pt x="60" y="254"/>
                  <a:pt x="60" y="314"/>
                  <a:pt x="1" y="373"/>
                </a:cubicBezTo>
                <a:cubicBezTo>
                  <a:pt x="1" y="507"/>
                  <a:pt x="60" y="627"/>
                  <a:pt x="179" y="746"/>
                </a:cubicBezTo>
                <a:cubicBezTo>
                  <a:pt x="209" y="783"/>
                  <a:pt x="257" y="802"/>
                  <a:pt x="313" y="802"/>
                </a:cubicBezTo>
                <a:cubicBezTo>
                  <a:pt x="369" y="802"/>
                  <a:pt x="433" y="783"/>
                  <a:pt x="492" y="746"/>
                </a:cubicBezTo>
                <a:lnTo>
                  <a:pt x="492" y="686"/>
                </a:lnTo>
                <a:cubicBezTo>
                  <a:pt x="611" y="627"/>
                  <a:pt x="611" y="507"/>
                  <a:pt x="611" y="448"/>
                </a:cubicBezTo>
                <a:lnTo>
                  <a:pt x="611" y="254"/>
                </a:lnTo>
                <a:cubicBezTo>
                  <a:pt x="552" y="195"/>
                  <a:pt x="552" y="135"/>
                  <a:pt x="492" y="75"/>
                </a:cubicBezTo>
                <a:cubicBezTo>
                  <a:pt x="433" y="1"/>
                  <a:pt x="313" y="1"/>
                  <a:pt x="23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3" name="Google Shape;1683;p10"/>
          <p:cNvSpPr/>
          <p:nvPr/>
        </p:nvSpPr>
        <p:spPr>
          <a:xfrm>
            <a:off x="1572482" y="837533"/>
            <a:ext cx="19559" cy="20495"/>
          </a:xfrm>
          <a:custGeom>
            <a:avLst/>
            <a:gdLst/>
            <a:ahLst/>
            <a:cxnLst/>
            <a:rect l="l" t="t" r="r" b="b"/>
            <a:pathLst>
              <a:path w="627" h="657" extrusionOk="0">
                <a:moveTo>
                  <a:pt x="314" y="1"/>
                </a:moveTo>
                <a:cubicBezTo>
                  <a:pt x="269" y="1"/>
                  <a:pt x="224" y="15"/>
                  <a:pt x="195" y="45"/>
                </a:cubicBezTo>
                <a:cubicBezTo>
                  <a:pt x="135" y="105"/>
                  <a:pt x="60" y="164"/>
                  <a:pt x="60" y="239"/>
                </a:cubicBezTo>
                <a:cubicBezTo>
                  <a:pt x="1" y="299"/>
                  <a:pt x="1" y="299"/>
                  <a:pt x="1" y="358"/>
                </a:cubicBezTo>
                <a:cubicBezTo>
                  <a:pt x="60" y="418"/>
                  <a:pt x="60" y="537"/>
                  <a:pt x="195" y="611"/>
                </a:cubicBezTo>
                <a:cubicBezTo>
                  <a:pt x="254" y="641"/>
                  <a:pt x="314" y="656"/>
                  <a:pt x="368" y="656"/>
                </a:cubicBezTo>
                <a:cubicBezTo>
                  <a:pt x="422" y="656"/>
                  <a:pt x="470" y="641"/>
                  <a:pt x="507" y="611"/>
                </a:cubicBezTo>
                <a:cubicBezTo>
                  <a:pt x="627" y="477"/>
                  <a:pt x="627" y="418"/>
                  <a:pt x="627" y="299"/>
                </a:cubicBezTo>
                <a:cubicBezTo>
                  <a:pt x="627" y="299"/>
                  <a:pt x="627" y="239"/>
                  <a:pt x="567" y="164"/>
                </a:cubicBezTo>
                <a:cubicBezTo>
                  <a:pt x="567" y="105"/>
                  <a:pt x="507" y="105"/>
                  <a:pt x="433" y="45"/>
                </a:cubicBezTo>
                <a:cubicBezTo>
                  <a:pt x="403" y="15"/>
                  <a:pt x="358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4" name="Google Shape;1684;p10"/>
          <p:cNvSpPr/>
          <p:nvPr/>
        </p:nvSpPr>
        <p:spPr>
          <a:xfrm>
            <a:off x="2178497" y="694566"/>
            <a:ext cx="21400" cy="31476"/>
          </a:xfrm>
          <a:custGeom>
            <a:avLst/>
            <a:gdLst/>
            <a:ahLst/>
            <a:cxnLst/>
            <a:rect l="l" t="t" r="r" b="b"/>
            <a:pathLst>
              <a:path w="686" h="1009" extrusionOk="0">
                <a:moveTo>
                  <a:pt x="435" y="1"/>
                </a:moveTo>
                <a:cubicBezTo>
                  <a:pt x="402" y="1"/>
                  <a:pt x="363" y="15"/>
                  <a:pt x="313" y="40"/>
                </a:cubicBezTo>
                <a:cubicBezTo>
                  <a:pt x="239" y="99"/>
                  <a:pt x="179" y="159"/>
                  <a:pt x="120" y="219"/>
                </a:cubicBezTo>
                <a:cubicBezTo>
                  <a:pt x="60" y="278"/>
                  <a:pt x="60" y="412"/>
                  <a:pt x="60" y="472"/>
                </a:cubicBezTo>
                <a:cubicBezTo>
                  <a:pt x="1" y="651"/>
                  <a:pt x="60" y="844"/>
                  <a:pt x="179" y="964"/>
                </a:cubicBezTo>
                <a:cubicBezTo>
                  <a:pt x="209" y="993"/>
                  <a:pt x="257" y="1008"/>
                  <a:pt x="306" y="1008"/>
                </a:cubicBezTo>
                <a:cubicBezTo>
                  <a:pt x="354" y="1008"/>
                  <a:pt x="403" y="993"/>
                  <a:pt x="433" y="964"/>
                </a:cubicBezTo>
                <a:cubicBezTo>
                  <a:pt x="552" y="844"/>
                  <a:pt x="611" y="651"/>
                  <a:pt x="611" y="531"/>
                </a:cubicBezTo>
                <a:cubicBezTo>
                  <a:pt x="611" y="472"/>
                  <a:pt x="686" y="412"/>
                  <a:pt x="611" y="353"/>
                </a:cubicBezTo>
                <a:cubicBezTo>
                  <a:pt x="611" y="278"/>
                  <a:pt x="611" y="219"/>
                  <a:pt x="552" y="99"/>
                </a:cubicBezTo>
                <a:cubicBezTo>
                  <a:pt x="517" y="30"/>
                  <a:pt x="482" y="1"/>
                  <a:pt x="4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5" name="Google Shape;1685;p10"/>
          <p:cNvSpPr/>
          <p:nvPr/>
        </p:nvSpPr>
        <p:spPr>
          <a:xfrm>
            <a:off x="2218925" y="741047"/>
            <a:ext cx="19559" cy="37964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77" y="0"/>
                </a:moveTo>
                <a:cubicBezTo>
                  <a:pt x="342" y="0"/>
                  <a:pt x="303" y="15"/>
                  <a:pt x="254" y="40"/>
                </a:cubicBezTo>
                <a:cubicBezTo>
                  <a:pt x="194" y="159"/>
                  <a:pt x="135" y="218"/>
                  <a:pt x="135" y="278"/>
                </a:cubicBezTo>
                <a:cubicBezTo>
                  <a:pt x="60" y="412"/>
                  <a:pt x="60" y="472"/>
                  <a:pt x="60" y="591"/>
                </a:cubicBezTo>
                <a:cubicBezTo>
                  <a:pt x="1" y="784"/>
                  <a:pt x="60" y="963"/>
                  <a:pt x="194" y="1157"/>
                </a:cubicBezTo>
                <a:lnTo>
                  <a:pt x="254" y="1217"/>
                </a:lnTo>
                <a:cubicBezTo>
                  <a:pt x="313" y="1217"/>
                  <a:pt x="433" y="1217"/>
                  <a:pt x="507" y="1157"/>
                </a:cubicBezTo>
                <a:cubicBezTo>
                  <a:pt x="567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626" y="218"/>
                  <a:pt x="567" y="99"/>
                </a:cubicBezTo>
                <a:lnTo>
                  <a:pt x="507" y="99"/>
                </a:lnTo>
                <a:cubicBezTo>
                  <a:pt x="463" y="29"/>
                  <a:pt x="425" y="0"/>
                  <a:pt x="37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6" name="Google Shape;1686;p10"/>
          <p:cNvSpPr/>
          <p:nvPr/>
        </p:nvSpPr>
        <p:spPr>
          <a:xfrm>
            <a:off x="2273298" y="696438"/>
            <a:ext cx="17220" cy="37496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71" y="0"/>
                </a:moveTo>
                <a:cubicBezTo>
                  <a:pt x="215" y="0"/>
                  <a:pt x="155" y="29"/>
                  <a:pt x="120" y="99"/>
                </a:cubicBezTo>
                <a:cubicBezTo>
                  <a:pt x="60" y="159"/>
                  <a:pt x="60" y="293"/>
                  <a:pt x="1" y="352"/>
                </a:cubicBezTo>
                <a:lnTo>
                  <a:pt x="1" y="591"/>
                </a:lnTo>
                <a:cubicBezTo>
                  <a:pt x="1" y="784"/>
                  <a:pt x="1" y="963"/>
                  <a:pt x="120" y="1157"/>
                </a:cubicBezTo>
                <a:lnTo>
                  <a:pt x="179" y="1157"/>
                </a:lnTo>
                <a:cubicBezTo>
                  <a:pt x="217" y="1187"/>
                  <a:pt x="265" y="1201"/>
                  <a:pt x="312" y="1201"/>
                </a:cubicBezTo>
                <a:cubicBezTo>
                  <a:pt x="358" y="1201"/>
                  <a:pt x="403" y="1187"/>
                  <a:pt x="433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3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7" name="Google Shape;1687;p10"/>
          <p:cNvSpPr/>
          <p:nvPr/>
        </p:nvSpPr>
        <p:spPr>
          <a:xfrm>
            <a:off x="2269586" y="802844"/>
            <a:ext cx="19091" cy="31944"/>
          </a:xfrm>
          <a:custGeom>
            <a:avLst/>
            <a:gdLst/>
            <a:ahLst/>
            <a:cxnLst/>
            <a:rect l="l" t="t" r="r" b="b"/>
            <a:pathLst>
              <a:path w="612" h="1024" extrusionOk="0">
                <a:moveTo>
                  <a:pt x="341" y="1"/>
                </a:moveTo>
                <a:cubicBezTo>
                  <a:pt x="301" y="1"/>
                  <a:pt x="263" y="15"/>
                  <a:pt x="239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09" y="1008"/>
                  <a:pt x="257" y="1023"/>
                  <a:pt x="306" y="1023"/>
                </a:cubicBezTo>
                <a:cubicBezTo>
                  <a:pt x="354" y="1023"/>
                  <a:pt x="403" y="1008"/>
                  <a:pt x="432" y="979"/>
                </a:cubicBezTo>
                <a:cubicBezTo>
                  <a:pt x="552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2" y="293"/>
                  <a:pt x="552" y="159"/>
                  <a:pt x="492" y="100"/>
                </a:cubicBezTo>
                <a:cubicBezTo>
                  <a:pt x="457" y="30"/>
                  <a:pt x="397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8" name="Google Shape;1688;p10"/>
          <p:cNvSpPr/>
          <p:nvPr/>
        </p:nvSpPr>
        <p:spPr>
          <a:xfrm>
            <a:off x="2321619" y="749688"/>
            <a:ext cx="19559" cy="48851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4" y="1"/>
                  <a:pt x="195" y="1"/>
                  <a:pt x="120" y="75"/>
                </a:cubicBezTo>
                <a:cubicBezTo>
                  <a:pt x="61" y="195"/>
                  <a:pt x="61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95" y="1491"/>
                  <a:pt x="195" y="1491"/>
                  <a:pt x="195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67" y="1252"/>
                  <a:pt x="567" y="999"/>
                  <a:pt x="627" y="746"/>
                </a:cubicBezTo>
                <a:cubicBezTo>
                  <a:pt x="567" y="686"/>
                  <a:pt x="567" y="567"/>
                  <a:pt x="567" y="448"/>
                </a:cubicBezTo>
                <a:cubicBezTo>
                  <a:pt x="567" y="314"/>
                  <a:pt x="493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9" name="Google Shape;1689;p10"/>
          <p:cNvSpPr/>
          <p:nvPr/>
        </p:nvSpPr>
        <p:spPr>
          <a:xfrm>
            <a:off x="2369972" y="690417"/>
            <a:ext cx="19528" cy="39805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314" y="1"/>
                </a:moveTo>
                <a:cubicBezTo>
                  <a:pt x="265" y="1"/>
                  <a:pt x="230" y="33"/>
                  <a:pt x="194" y="113"/>
                </a:cubicBezTo>
                <a:cubicBezTo>
                  <a:pt x="134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34" y="1231"/>
                </a:lnTo>
                <a:cubicBezTo>
                  <a:pt x="164" y="1260"/>
                  <a:pt x="209" y="1275"/>
                  <a:pt x="254" y="1275"/>
                </a:cubicBezTo>
                <a:cubicBezTo>
                  <a:pt x="298" y="1275"/>
                  <a:pt x="343" y="1260"/>
                  <a:pt x="373" y="1231"/>
                </a:cubicBezTo>
                <a:cubicBezTo>
                  <a:pt x="507" y="1037"/>
                  <a:pt x="566" y="858"/>
                  <a:pt x="626" y="664"/>
                </a:cubicBezTo>
                <a:cubicBezTo>
                  <a:pt x="626" y="545"/>
                  <a:pt x="626" y="486"/>
                  <a:pt x="566" y="352"/>
                </a:cubicBezTo>
                <a:cubicBezTo>
                  <a:pt x="566" y="292"/>
                  <a:pt x="507" y="173"/>
                  <a:pt x="432" y="113"/>
                </a:cubicBezTo>
                <a:lnTo>
                  <a:pt x="432" y="39"/>
                </a:lnTo>
                <a:cubicBezTo>
                  <a:pt x="385" y="15"/>
                  <a:pt x="347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0" name="Google Shape;1690;p10"/>
          <p:cNvSpPr/>
          <p:nvPr/>
        </p:nvSpPr>
        <p:spPr>
          <a:xfrm>
            <a:off x="2441533" y="672543"/>
            <a:ext cx="19559" cy="40023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35" y="61"/>
                  <a:pt x="75" y="120"/>
                </a:cubicBezTo>
                <a:cubicBezTo>
                  <a:pt x="75" y="239"/>
                  <a:pt x="1" y="314"/>
                  <a:pt x="1" y="433"/>
                </a:cubicBezTo>
                <a:lnTo>
                  <a:pt x="1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4" y="1267"/>
                  <a:pt x="332" y="1282"/>
                  <a:pt x="380" y="1282"/>
                </a:cubicBezTo>
                <a:cubicBezTo>
                  <a:pt x="429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7" y="433"/>
                  <a:pt x="567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1" name="Google Shape;1691;p10"/>
          <p:cNvSpPr/>
          <p:nvPr/>
        </p:nvSpPr>
        <p:spPr>
          <a:xfrm>
            <a:off x="2389469" y="770308"/>
            <a:ext cx="19559" cy="39836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45" y="1"/>
                </a:moveTo>
                <a:cubicBezTo>
                  <a:pt x="319" y="1"/>
                  <a:pt x="289" y="8"/>
                  <a:pt x="254" y="25"/>
                </a:cubicBezTo>
                <a:cubicBezTo>
                  <a:pt x="180" y="159"/>
                  <a:pt x="120" y="219"/>
                  <a:pt x="61" y="338"/>
                </a:cubicBezTo>
                <a:cubicBezTo>
                  <a:pt x="61" y="398"/>
                  <a:pt x="61" y="532"/>
                  <a:pt x="1" y="651"/>
                </a:cubicBezTo>
                <a:cubicBezTo>
                  <a:pt x="1" y="830"/>
                  <a:pt x="61" y="1023"/>
                  <a:pt x="180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3" y="1202"/>
                </a:cubicBezTo>
                <a:lnTo>
                  <a:pt x="493" y="1143"/>
                </a:lnTo>
                <a:cubicBezTo>
                  <a:pt x="552" y="964"/>
                  <a:pt x="627" y="830"/>
                  <a:pt x="627" y="651"/>
                </a:cubicBezTo>
                <a:lnTo>
                  <a:pt x="627" y="398"/>
                </a:lnTo>
                <a:cubicBezTo>
                  <a:pt x="627" y="338"/>
                  <a:pt x="627" y="219"/>
                  <a:pt x="552" y="159"/>
                </a:cubicBezTo>
                <a:lnTo>
                  <a:pt x="493" y="85"/>
                </a:lnTo>
                <a:cubicBezTo>
                  <a:pt x="450" y="43"/>
                  <a:pt x="408" y="1"/>
                  <a:pt x="34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2" name="Google Shape;1692;p10"/>
          <p:cNvSpPr/>
          <p:nvPr/>
        </p:nvSpPr>
        <p:spPr>
          <a:xfrm>
            <a:off x="2325363" y="854253"/>
            <a:ext cx="19528" cy="25018"/>
          </a:xfrm>
          <a:custGeom>
            <a:avLst/>
            <a:gdLst/>
            <a:ahLst/>
            <a:cxnLst/>
            <a:rect l="l" t="t" r="r" b="b"/>
            <a:pathLst>
              <a:path w="626" h="802" extrusionOk="0">
                <a:moveTo>
                  <a:pt x="253" y="1"/>
                </a:moveTo>
                <a:cubicBezTo>
                  <a:pt x="194" y="75"/>
                  <a:pt x="134" y="135"/>
                  <a:pt x="75" y="195"/>
                </a:cubicBezTo>
                <a:cubicBezTo>
                  <a:pt x="75" y="254"/>
                  <a:pt x="75" y="314"/>
                  <a:pt x="0" y="373"/>
                </a:cubicBezTo>
                <a:cubicBezTo>
                  <a:pt x="0" y="507"/>
                  <a:pt x="75" y="627"/>
                  <a:pt x="194" y="746"/>
                </a:cubicBezTo>
                <a:cubicBezTo>
                  <a:pt x="224" y="783"/>
                  <a:pt x="268" y="802"/>
                  <a:pt x="322" y="802"/>
                </a:cubicBezTo>
                <a:cubicBezTo>
                  <a:pt x="376" y="802"/>
                  <a:pt x="440" y="783"/>
                  <a:pt x="507" y="746"/>
                </a:cubicBezTo>
                <a:lnTo>
                  <a:pt x="507" y="686"/>
                </a:lnTo>
                <a:cubicBezTo>
                  <a:pt x="626" y="627"/>
                  <a:pt x="626" y="507"/>
                  <a:pt x="626" y="448"/>
                </a:cubicBezTo>
                <a:lnTo>
                  <a:pt x="626" y="254"/>
                </a:lnTo>
                <a:cubicBezTo>
                  <a:pt x="626" y="195"/>
                  <a:pt x="566" y="135"/>
                  <a:pt x="507" y="75"/>
                </a:cubicBezTo>
                <a:cubicBezTo>
                  <a:pt x="447" y="1"/>
                  <a:pt x="313" y="1"/>
                  <a:pt x="25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3" name="Google Shape;1693;p10"/>
          <p:cNvSpPr/>
          <p:nvPr/>
        </p:nvSpPr>
        <p:spPr>
          <a:xfrm>
            <a:off x="2215213" y="837533"/>
            <a:ext cx="19559" cy="20495"/>
          </a:xfrm>
          <a:custGeom>
            <a:avLst/>
            <a:gdLst/>
            <a:ahLst/>
            <a:cxnLst/>
            <a:rect l="l" t="t" r="r" b="b"/>
            <a:pathLst>
              <a:path w="627" h="657" extrusionOk="0">
                <a:moveTo>
                  <a:pt x="311" y="1"/>
                </a:moveTo>
                <a:cubicBezTo>
                  <a:pt x="265" y="1"/>
                  <a:pt x="216" y="15"/>
                  <a:pt x="179" y="45"/>
                </a:cubicBezTo>
                <a:cubicBezTo>
                  <a:pt x="120" y="105"/>
                  <a:pt x="60" y="164"/>
                  <a:pt x="60" y="239"/>
                </a:cubicBezTo>
                <a:cubicBezTo>
                  <a:pt x="0" y="299"/>
                  <a:pt x="0" y="299"/>
                  <a:pt x="0" y="358"/>
                </a:cubicBezTo>
                <a:cubicBezTo>
                  <a:pt x="60" y="418"/>
                  <a:pt x="60" y="537"/>
                  <a:pt x="179" y="611"/>
                </a:cubicBezTo>
                <a:cubicBezTo>
                  <a:pt x="246" y="641"/>
                  <a:pt x="310" y="656"/>
                  <a:pt x="364" y="656"/>
                </a:cubicBezTo>
                <a:cubicBezTo>
                  <a:pt x="418" y="656"/>
                  <a:pt x="462" y="641"/>
                  <a:pt x="492" y="611"/>
                </a:cubicBezTo>
                <a:cubicBezTo>
                  <a:pt x="626" y="477"/>
                  <a:pt x="626" y="418"/>
                  <a:pt x="626" y="299"/>
                </a:cubicBezTo>
                <a:cubicBezTo>
                  <a:pt x="626" y="299"/>
                  <a:pt x="626" y="239"/>
                  <a:pt x="552" y="164"/>
                </a:cubicBezTo>
                <a:cubicBezTo>
                  <a:pt x="552" y="105"/>
                  <a:pt x="492" y="105"/>
                  <a:pt x="432" y="45"/>
                </a:cubicBezTo>
                <a:cubicBezTo>
                  <a:pt x="403" y="15"/>
                  <a:pt x="358" y="1"/>
                  <a:pt x="31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4" name="Google Shape;1694;p10"/>
          <p:cNvSpPr/>
          <p:nvPr/>
        </p:nvSpPr>
        <p:spPr>
          <a:xfrm>
            <a:off x="2807731" y="694566"/>
            <a:ext cx="19559" cy="31476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376" y="1"/>
                </a:moveTo>
                <a:cubicBezTo>
                  <a:pt x="343" y="1"/>
                  <a:pt x="303" y="15"/>
                  <a:pt x="254" y="40"/>
                </a:cubicBezTo>
                <a:cubicBezTo>
                  <a:pt x="180" y="99"/>
                  <a:pt x="120" y="159"/>
                  <a:pt x="60" y="219"/>
                </a:cubicBezTo>
                <a:cubicBezTo>
                  <a:pt x="1" y="278"/>
                  <a:pt x="1" y="412"/>
                  <a:pt x="1" y="472"/>
                </a:cubicBezTo>
                <a:cubicBezTo>
                  <a:pt x="1" y="651"/>
                  <a:pt x="1" y="844"/>
                  <a:pt x="120" y="964"/>
                </a:cubicBezTo>
                <a:cubicBezTo>
                  <a:pt x="187" y="993"/>
                  <a:pt x="235" y="1008"/>
                  <a:pt x="275" y="1008"/>
                </a:cubicBezTo>
                <a:cubicBezTo>
                  <a:pt x="314" y="1008"/>
                  <a:pt x="343" y="993"/>
                  <a:pt x="373" y="964"/>
                </a:cubicBezTo>
                <a:lnTo>
                  <a:pt x="433" y="964"/>
                </a:lnTo>
                <a:cubicBezTo>
                  <a:pt x="492" y="844"/>
                  <a:pt x="552" y="651"/>
                  <a:pt x="552" y="531"/>
                </a:cubicBezTo>
                <a:cubicBezTo>
                  <a:pt x="626" y="472"/>
                  <a:pt x="626" y="412"/>
                  <a:pt x="626" y="353"/>
                </a:cubicBezTo>
                <a:cubicBezTo>
                  <a:pt x="552" y="278"/>
                  <a:pt x="552" y="219"/>
                  <a:pt x="552" y="99"/>
                </a:cubicBezTo>
                <a:lnTo>
                  <a:pt x="492" y="99"/>
                </a:lnTo>
                <a:cubicBezTo>
                  <a:pt x="458" y="30"/>
                  <a:pt x="423" y="1"/>
                  <a:pt x="37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5" name="Google Shape;1695;p10"/>
          <p:cNvSpPr/>
          <p:nvPr/>
        </p:nvSpPr>
        <p:spPr>
          <a:xfrm>
            <a:off x="2848160" y="741047"/>
            <a:ext cx="17688" cy="37964"/>
          </a:xfrm>
          <a:custGeom>
            <a:avLst/>
            <a:gdLst/>
            <a:ahLst/>
            <a:cxnLst/>
            <a:rect l="l" t="t" r="r" b="b"/>
            <a:pathLst>
              <a:path w="567" h="1217" extrusionOk="0">
                <a:moveTo>
                  <a:pt x="317" y="0"/>
                </a:moveTo>
                <a:cubicBezTo>
                  <a:pt x="283" y="0"/>
                  <a:pt x="244" y="15"/>
                  <a:pt x="195" y="40"/>
                </a:cubicBezTo>
                <a:cubicBezTo>
                  <a:pt x="135" y="159"/>
                  <a:pt x="75" y="218"/>
                  <a:pt x="75" y="278"/>
                </a:cubicBezTo>
                <a:cubicBezTo>
                  <a:pt x="1" y="412"/>
                  <a:pt x="1" y="472"/>
                  <a:pt x="1" y="591"/>
                </a:cubicBezTo>
                <a:cubicBezTo>
                  <a:pt x="1" y="784"/>
                  <a:pt x="1" y="963"/>
                  <a:pt x="135" y="1157"/>
                </a:cubicBezTo>
                <a:lnTo>
                  <a:pt x="195" y="1217"/>
                </a:lnTo>
                <a:cubicBezTo>
                  <a:pt x="254" y="1217"/>
                  <a:pt x="373" y="1217"/>
                  <a:pt x="448" y="1157"/>
                </a:cubicBezTo>
                <a:cubicBezTo>
                  <a:pt x="567" y="963"/>
                  <a:pt x="567" y="784"/>
                  <a:pt x="567" y="650"/>
                </a:cubicBezTo>
                <a:lnTo>
                  <a:pt x="567" y="412"/>
                </a:lnTo>
                <a:cubicBezTo>
                  <a:pt x="567" y="278"/>
                  <a:pt x="567" y="218"/>
                  <a:pt x="507" y="99"/>
                </a:cubicBezTo>
                <a:lnTo>
                  <a:pt x="448" y="99"/>
                </a:lnTo>
                <a:cubicBezTo>
                  <a:pt x="404" y="29"/>
                  <a:pt x="366" y="0"/>
                  <a:pt x="31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6" name="Google Shape;1696;p10"/>
          <p:cNvSpPr/>
          <p:nvPr/>
        </p:nvSpPr>
        <p:spPr>
          <a:xfrm>
            <a:off x="2900692" y="696438"/>
            <a:ext cx="19528" cy="37496"/>
          </a:xfrm>
          <a:custGeom>
            <a:avLst/>
            <a:gdLst/>
            <a:ahLst/>
            <a:cxnLst/>
            <a:rect l="l" t="t" r="r" b="b"/>
            <a:pathLst>
              <a:path w="626" h="1202" extrusionOk="0">
                <a:moveTo>
                  <a:pt x="271" y="0"/>
                </a:moveTo>
                <a:cubicBezTo>
                  <a:pt x="215" y="0"/>
                  <a:pt x="154" y="29"/>
                  <a:pt x="119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60" y="963"/>
                  <a:pt x="179" y="1157"/>
                </a:cubicBezTo>
                <a:cubicBezTo>
                  <a:pt x="246" y="1187"/>
                  <a:pt x="295" y="1201"/>
                  <a:pt x="334" y="1201"/>
                </a:cubicBezTo>
                <a:cubicBezTo>
                  <a:pt x="373" y="1201"/>
                  <a:pt x="403" y="1187"/>
                  <a:pt x="432" y="1157"/>
                </a:cubicBezTo>
                <a:cubicBezTo>
                  <a:pt x="552" y="963"/>
                  <a:pt x="552" y="784"/>
                  <a:pt x="626" y="591"/>
                </a:cubicBezTo>
                <a:cubicBezTo>
                  <a:pt x="552" y="531"/>
                  <a:pt x="552" y="412"/>
                  <a:pt x="552" y="352"/>
                </a:cubicBez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7" name="Google Shape;1697;p10"/>
          <p:cNvSpPr/>
          <p:nvPr/>
        </p:nvSpPr>
        <p:spPr>
          <a:xfrm>
            <a:off x="2896980" y="802844"/>
            <a:ext cx="19060" cy="31944"/>
          </a:xfrm>
          <a:custGeom>
            <a:avLst/>
            <a:gdLst/>
            <a:ahLst/>
            <a:cxnLst/>
            <a:rect l="l" t="t" r="r" b="b"/>
            <a:pathLst>
              <a:path w="611" h="1024" extrusionOk="0">
                <a:moveTo>
                  <a:pt x="340" y="1"/>
                </a:moveTo>
                <a:cubicBezTo>
                  <a:pt x="301" y="1"/>
                  <a:pt x="263" y="15"/>
                  <a:pt x="238" y="40"/>
                </a:cubicBezTo>
                <a:cubicBezTo>
                  <a:pt x="119" y="100"/>
                  <a:pt x="119" y="159"/>
                  <a:pt x="60" y="293"/>
                </a:cubicBezTo>
                <a:cubicBezTo>
                  <a:pt x="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38" y="1008"/>
                  <a:pt x="287" y="1023"/>
                  <a:pt x="328" y="1023"/>
                </a:cubicBezTo>
                <a:cubicBezTo>
                  <a:pt x="369" y="1023"/>
                  <a:pt x="402" y="1008"/>
                  <a:pt x="432" y="979"/>
                </a:cubicBezTo>
                <a:cubicBezTo>
                  <a:pt x="551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1" y="293"/>
                  <a:pt x="551" y="159"/>
                  <a:pt x="492" y="100"/>
                </a:cubicBezTo>
                <a:cubicBezTo>
                  <a:pt x="457" y="30"/>
                  <a:pt x="396" y="1"/>
                  <a:pt x="340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8" name="Google Shape;1698;p10"/>
          <p:cNvSpPr/>
          <p:nvPr/>
        </p:nvSpPr>
        <p:spPr>
          <a:xfrm>
            <a:off x="2949013" y="749688"/>
            <a:ext cx="19559" cy="48851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3" y="1"/>
                  <a:pt x="194" y="1"/>
                  <a:pt x="120" y="75"/>
                </a:cubicBezTo>
                <a:cubicBezTo>
                  <a:pt x="60" y="195"/>
                  <a:pt x="60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94" y="1491"/>
                  <a:pt x="194" y="1491"/>
                  <a:pt x="254" y="1565"/>
                </a:cubicBezTo>
                <a:cubicBezTo>
                  <a:pt x="313" y="1565"/>
                  <a:pt x="373" y="1565"/>
                  <a:pt x="433" y="1431"/>
                </a:cubicBezTo>
                <a:cubicBezTo>
                  <a:pt x="567" y="1252"/>
                  <a:pt x="626" y="999"/>
                  <a:pt x="626" y="746"/>
                </a:cubicBezTo>
                <a:cubicBezTo>
                  <a:pt x="626" y="686"/>
                  <a:pt x="567" y="567"/>
                  <a:pt x="567" y="448"/>
                </a:cubicBezTo>
                <a:cubicBezTo>
                  <a:pt x="567" y="314"/>
                  <a:pt x="492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9" name="Google Shape;1699;p10"/>
          <p:cNvSpPr/>
          <p:nvPr/>
        </p:nvSpPr>
        <p:spPr>
          <a:xfrm>
            <a:off x="2997334" y="690417"/>
            <a:ext cx="19559" cy="39805"/>
          </a:xfrm>
          <a:custGeom>
            <a:avLst/>
            <a:gdLst/>
            <a:ahLst/>
            <a:cxnLst/>
            <a:rect l="l" t="t" r="r" b="b"/>
            <a:pathLst>
              <a:path w="627" h="1276" extrusionOk="0">
                <a:moveTo>
                  <a:pt x="315" y="1"/>
                </a:moveTo>
                <a:cubicBezTo>
                  <a:pt x="266" y="1"/>
                  <a:pt x="230" y="33"/>
                  <a:pt x="195" y="113"/>
                </a:cubicBezTo>
                <a:cubicBezTo>
                  <a:pt x="135" y="173"/>
                  <a:pt x="61" y="292"/>
                  <a:pt x="61" y="352"/>
                </a:cubicBezTo>
                <a:cubicBezTo>
                  <a:pt x="1" y="411"/>
                  <a:pt x="1" y="545"/>
                  <a:pt x="1" y="605"/>
                </a:cubicBezTo>
                <a:cubicBezTo>
                  <a:pt x="1" y="784"/>
                  <a:pt x="1" y="977"/>
                  <a:pt x="61" y="1156"/>
                </a:cubicBezTo>
                <a:lnTo>
                  <a:pt x="135" y="1231"/>
                </a:lnTo>
                <a:cubicBezTo>
                  <a:pt x="165" y="1260"/>
                  <a:pt x="210" y="1275"/>
                  <a:pt x="254" y="1275"/>
                </a:cubicBezTo>
                <a:cubicBezTo>
                  <a:pt x="299" y="1275"/>
                  <a:pt x="344" y="1260"/>
                  <a:pt x="373" y="1231"/>
                </a:cubicBezTo>
                <a:cubicBezTo>
                  <a:pt x="508" y="1037"/>
                  <a:pt x="567" y="858"/>
                  <a:pt x="627" y="664"/>
                </a:cubicBezTo>
                <a:cubicBezTo>
                  <a:pt x="627" y="545"/>
                  <a:pt x="627" y="486"/>
                  <a:pt x="567" y="352"/>
                </a:cubicBezTo>
                <a:cubicBezTo>
                  <a:pt x="567" y="292"/>
                  <a:pt x="508" y="173"/>
                  <a:pt x="433" y="113"/>
                </a:cubicBezTo>
                <a:lnTo>
                  <a:pt x="433" y="39"/>
                </a:lnTo>
                <a:cubicBezTo>
                  <a:pt x="385" y="15"/>
                  <a:pt x="347" y="1"/>
                  <a:pt x="31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0" name="Google Shape;1700;p10"/>
          <p:cNvSpPr/>
          <p:nvPr/>
        </p:nvSpPr>
        <p:spPr>
          <a:xfrm>
            <a:off x="3068927" y="672543"/>
            <a:ext cx="19528" cy="40023"/>
          </a:xfrm>
          <a:custGeom>
            <a:avLst/>
            <a:gdLst/>
            <a:ahLst/>
            <a:cxnLst/>
            <a:rect l="l" t="t" r="r" b="b"/>
            <a:pathLst>
              <a:path w="626" h="1283" extrusionOk="0">
                <a:moveTo>
                  <a:pt x="313" y="1"/>
                </a:moveTo>
                <a:cubicBezTo>
                  <a:pt x="253" y="1"/>
                  <a:pt x="134" y="61"/>
                  <a:pt x="75" y="120"/>
                </a:cubicBezTo>
                <a:cubicBezTo>
                  <a:pt x="75" y="239"/>
                  <a:pt x="0" y="314"/>
                  <a:pt x="0" y="433"/>
                </a:cubicBezTo>
                <a:lnTo>
                  <a:pt x="0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3" y="1237"/>
                </a:lnTo>
                <a:cubicBezTo>
                  <a:pt x="283" y="1267"/>
                  <a:pt x="332" y="1282"/>
                  <a:pt x="380" y="1282"/>
                </a:cubicBezTo>
                <a:cubicBezTo>
                  <a:pt x="429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6" y="433"/>
                  <a:pt x="566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1" name="Google Shape;1701;p10"/>
          <p:cNvSpPr/>
          <p:nvPr/>
        </p:nvSpPr>
        <p:spPr>
          <a:xfrm>
            <a:off x="3016862" y="770308"/>
            <a:ext cx="19559" cy="39836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66" y="1"/>
                </a:moveTo>
                <a:cubicBezTo>
                  <a:pt x="348" y="1"/>
                  <a:pt x="331" y="8"/>
                  <a:pt x="314" y="25"/>
                </a:cubicBezTo>
                <a:cubicBezTo>
                  <a:pt x="179" y="159"/>
                  <a:pt x="120" y="219"/>
                  <a:pt x="120" y="338"/>
                </a:cubicBezTo>
                <a:cubicBezTo>
                  <a:pt x="60" y="398"/>
                  <a:pt x="60" y="532"/>
                  <a:pt x="60" y="651"/>
                </a:cubicBezTo>
                <a:cubicBezTo>
                  <a:pt x="1" y="830"/>
                  <a:pt x="60" y="1023"/>
                  <a:pt x="179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626" y="964"/>
                  <a:pt x="626" y="830"/>
                  <a:pt x="626" y="651"/>
                </a:cubicBezTo>
                <a:lnTo>
                  <a:pt x="626" y="398"/>
                </a:lnTo>
                <a:cubicBezTo>
                  <a:pt x="626" y="338"/>
                  <a:pt x="626" y="219"/>
                  <a:pt x="552" y="159"/>
                </a:cubicBezTo>
                <a:lnTo>
                  <a:pt x="492" y="85"/>
                </a:lnTo>
                <a:cubicBezTo>
                  <a:pt x="450" y="43"/>
                  <a:pt x="408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2" name="Google Shape;1702;p10"/>
          <p:cNvSpPr/>
          <p:nvPr/>
        </p:nvSpPr>
        <p:spPr>
          <a:xfrm>
            <a:off x="2955065" y="854253"/>
            <a:ext cx="17220" cy="25018"/>
          </a:xfrm>
          <a:custGeom>
            <a:avLst/>
            <a:gdLst/>
            <a:ahLst/>
            <a:cxnLst/>
            <a:rect l="l" t="t" r="r" b="b"/>
            <a:pathLst>
              <a:path w="552" h="802" extrusionOk="0">
                <a:moveTo>
                  <a:pt x="179" y="1"/>
                </a:moveTo>
                <a:cubicBezTo>
                  <a:pt x="119" y="75"/>
                  <a:pt x="60" y="135"/>
                  <a:pt x="0" y="195"/>
                </a:cubicBezTo>
                <a:lnTo>
                  <a:pt x="0" y="373"/>
                </a:lnTo>
                <a:cubicBezTo>
                  <a:pt x="0" y="507"/>
                  <a:pt x="0" y="627"/>
                  <a:pt x="119" y="746"/>
                </a:cubicBezTo>
                <a:cubicBezTo>
                  <a:pt x="179" y="783"/>
                  <a:pt x="242" y="802"/>
                  <a:pt x="298" y="802"/>
                </a:cubicBezTo>
                <a:cubicBezTo>
                  <a:pt x="354" y="802"/>
                  <a:pt x="403" y="783"/>
                  <a:pt x="432" y="746"/>
                </a:cubicBezTo>
                <a:lnTo>
                  <a:pt x="432" y="686"/>
                </a:lnTo>
                <a:cubicBezTo>
                  <a:pt x="552" y="627"/>
                  <a:pt x="552" y="507"/>
                  <a:pt x="552" y="448"/>
                </a:cubicBezTo>
                <a:lnTo>
                  <a:pt x="552" y="254"/>
                </a:lnTo>
                <a:cubicBezTo>
                  <a:pt x="552" y="195"/>
                  <a:pt x="492" y="135"/>
                  <a:pt x="432" y="75"/>
                </a:cubicBezTo>
                <a:cubicBezTo>
                  <a:pt x="373" y="1"/>
                  <a:pt x="239" y="1"/>
                  <a:pt x="17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3" name="Google Shape;1703;p10"/>
          <p:cNvSpPr/>
          <p:nvPr/>
        </p:nvSpPr>
        <p:spPr>
          <a:xfrm>
            <a:off x="2844448" y="837533"/>
            <a:ext cx="17688" cy="20495"/>
          </a:xfrm>
          <a:custGeom>
            <a:avLst/>
            <a:gdLst/>
            <a:ahLst/>
            <a:cxnLst/>
            <a:rect l="l" t="t" r="r" b="b"/>
            <a:pathLst>
              <a:path w="567" h="657" extrusionOk="0">
                <a:moveTo>
                  <a:pt x="252" y="1"/>
                </a:moveTo>
                <a:cubicBezTo>
                  <a:pt x="206" y="1"/>
                  <a:pt x="157" y="15"/>
                  <a:pt x="120" y="45"/>
                </a:cubicBezTo>
                <a:cubicBezTo>
                  <a:pt x="60" y="105"/>
                  <a:pt x="1" y="164"/>
                  <a:pt x="1" y="239"/>
                </a:cubicBezTo>
                <a:lnTo>
                  <a:pt x="1" y="358"/>
                </a:lnTo>
                <a:cubicBezTo>
                  <a:pt x="1" y="418"/>
                  <a:pt x="1" y="537"/>
                  <a:pt x="120" y="611"/>
                </a:cubicBezTo>
                <a:cubicBezTo>
                  <a:pt x="187" y="641"/>
                  <a:pt x="250" y="656"/>
                  <a:pt x="304" y="656"/>
                </a:cubicBezTo>
                <a:cubicBezTo>
                  <a:pt x="358" y="656"/>
                  <a:pt x="403" y="641"/>
                  <a:pt x="433" y="611"/>
                </a:cubicBezTo>
                <a:cubicBezTo>
                  <a:pt x="567" y="477"/>
                  <a:pt x="567" y="418"/>
                  <a:pt x="567" y="299"/>
                </a:cubicBezTo>
                <a:lnTo>
                  <a:pt x="567" y="164"/>
                </a:lnTo>
                <a:cubicBezTo>
                  <a:pt x="492" y="105"/>
                  <a:pt x="492" y="105"/>
                  <a:pt x="373" y="45"/>
                </a:cubicBezTo>
                <a:cubicBezTo>
                  <a:pt x="343" y="15"/>
                  <a:pt x="299" y="1"/>
                  <a:pt x="25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4" name="Google Shape;1704;p10"/>
          <p:cNvSpPr/>
          <p:nvPr/>
        </p:nvSpPr>
        <p:spPr>
          <a:xfrm>
            <a:off x="4050883" y="694566"/>
            <a:ext cx="19559" cy="31476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394" y="1"/>
                </a:moveTo>
                <a:cubicBezTo>
                  <a:pt x="353" y="1"/>
                  <a:pt x="303" y="15"/>
                  <a:pt x="254" y="40"/>
                </a:cubicBezTo>
                <a:cubicBezTo>
                  <a:pt x="180" y="99"/>
                  <a:pt x="120" y="159"/>
                  <a:pt x="60" y="219"/>
                </a:cubicBezTo>
                <a:cubicBezTo>
                  <a:pt x="1" y="278"/>
                  <a:pt x="1" y="412"/>
                  <a:pt x="1" y="472"/>
                </a:cubicBezTo>
                <a:cubicBezTo>
                  <a:pt x="1" y="651"/>
                  <a:pt x="1" y="844"/>
                  <a:pt x="120" y="964"/>
                </a:cubicBezTo>
                <a:cubicBezTo>
                  <a:pt x="187" y="993"/>
                  <a:pt x="235" y="1008"/>
                  <a:pt x="274" y="1008"/>
                </a:cubicBezTo>
                <a:cubicBezTo>
                  <a:pt x="314" y="1008"/>
                  <a:pt x="343" y="993"/>
                  <a:pt x="373" y="964"/>
                </a:cubicBezTo>
                <a:lnTo>
                  <a:pt x="433" y="964"/>
                </a:lnTo>
                <a:cubicBezTo>
                  <a:pt x="492" y="844"/>
                  <a:pt x="552" y="651"/>
                  <a:pt x="552" y="531"/>
                </a:cubicBezTo>
                <a:cubicBezTo>
                  <a:pt x="626" y="472"/>
                  <a:pt x="626" y="412"/>
                  <a:pt x="626" y="353"/>
                </a:cubicBezTo>
                <a:cubicBezTo>
                  <a:pt x="552" y="278"/>
                  <a:pt x="552" y="219"/>
                  <a:pt x="552" y="99"/>
                </a:cubicBezTo>
                <a:lnTo>
                  <a:pt x="492" y="99"/>
                </a:lnTo>
                <a:cubicBezTo>
                  <a:pt x="492" y="30"/>
                  <a:pt x="451" y="1"/>
                  <a:pt x="39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5" name="Google Shape;1705;p10"/>
          <p:cNvSpPr/>
          <p:nvPr/>
        </p:nvSpPr>
        <p:spPr>
          <a:xfrm>
            <a:off x="4091312" y="741047"/>
            <a:ext cx="17688" cy="37964"/>
          </a:xfrm>
          <a:custGeom>
            <a:avLst/>
            <a:gdLst/>
            <a:ahLst/>
            <a:cxnLst/>
            <a:rect l="l" t="t" r="r" b="b"/>
            <a:pathLst>
              <a:path w="567" h="1217" extrusionOk="0">
                <a:moveTo>
                  <a:pt x="321" y="0"/>
                </a:moveTo>
                <a:cubicBezTo>
                  <a:pt x="283" y="0"/>
                  <a:pt x="244" y="15"/>
                  <a:pt x="195" y="40"/>
                </a:cubicBezTo>
                <a:cubicBezTo>
                  <a:pt x="135" y="159"/>
                  <a:pt x="75" y="218"/>
                  <a:pt x="75" y="278"/>
                </a:cubicBezTo>
                <a:cubicBezTo>
                  <a:pt x="1" y="412"/>
                  <a:pt x="1" y="472"/>
                  <a:pt x="1" y="591"/>
                </a:cubicBezTo>
                <a:cubicBezTo>
                  <a:pt x="1" y="784"/>
                  <a:pt x="1" y="963"/>
                  <a:pt x="135" y="1157"/>
                </a:cubicBezTo>
                <a:lnTo>
                  <a:pt x="195" y="1217"/>
                </a:lnTo>
                <a:cubicBezTo>
                  <a:pt x="254" y="1217"/>
                  <a:pt x="373" y="1217"/>
                  <a:pt x="448" y="1157"/>
                </a:cubicBezTo>
                <a:cubicBezTo>
                  <a:pt x="567" y="963"/>
                  <a:pt x="567" y="784"/>
                  <a:pt x="567" y="650"/>
                </a:cubicBezTo>
                <a:lnTo>
                  <a:pt x="567" y="412"/>
                </a:lnTo>
                <a:cubicBezTo>
                  <a:pt x="567" y="278"/>
                  <a:pt x="567" y="218"/>
                  <a:pt x="507" y="99"/>
                </a:cubicBezTo>
                <a:cubicBezTo>
                  <a:pt x="429" y="29"/>
                  <a:pt x="376" y="0"/>
                  <a:pt x="32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6" name="Google Shape;1706;p10"/>
          <p:cNvSpPr/>
          <p:nvPr/>
        </p:nvSpPr>
        <p:spPr>
          <a:xfrm>
            <a:off x="4143844" y="696438"/>
            <a:ext cx="19528" cy="37496"/>
          </a:xfrm>
          <a:custGeom>
            <a:avLst/>
            <a:gdLst/>
            <a:ahLst/>
            <a:cxnLst/>
            <a:rect l="l" t="t" r="r" b="b"/>
            <a:pathLst>
              <a:path w="626" h="1202" extrusionOk="0">
                <a:moveTo>
                  <a:pt x="271" y="0"/>
                </a:moveTo>
                <a:cubicBezTo>
                  <a:pt x="215" y="0"/>
                  <a:pt x="154" y="29"/>
                  <a:pt x="119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60" y="963"/>
                  <a:pt x="179" y="1157"/>
                </a:cubicBezTo>
                <a:cubicBezTo>
                  <a:pt x="246" y="1187"/>
                  <a:pt x="294" y="1201"/>
                  <a:pt x="334" y="1201"/>
                </a:cubicBezTo>
                <a:cubicBezTo>
                  <a:pt x="373" y="1201"/>
                  <a:pt x="403" y="1187"/>
                  <a:pt x="432" y="1157"/>
                </a:cubicBezTo>
                <a:cubicBezTo>
                  <a:pt x="551" y="963"/>
                  <a:pt x="626" y="784"/>
                  <a:pt x="626" y="591"/>
                </a:cubicBezTo>
                <a:cubicBezTo>
                  <a:pt x="626" y="531"/>
                  <a:pt x="551" y="412"/>
                  <a:pt x="551" y="352"/>
                </a:cubicBez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7" name="Google Shape;1707;p10"/>
          <p:cNvSpPr/>
          <p:nvPr/>
        </p:nvSpPr>
        <p:spPr>
          <a:xfrm>
            <a:off x="4140132" y="802844"/>
            <a:ext cx="19060" cy="31944"/>
          </a:xfrm>
          <a:custGeom>
            <a:avLst/>
            <a:gdLst/>
            <a:ahLst/>
            <a:cxnLst/>
            <a:rect l="l" t="t" r="r" b="b"/>
            <a:pathLst>
              <a:path w="611" h="1024" extrusionOk="0">
                <a:moveTo>
                  <a:pt x="340" y="1"/>
                </a:moveTo>
                <a:cubicBezTo>
                  <a:pt x="301" y="1"/>
                  <a:pt x="263" y="15"/>
                  <a:pt x="238" y="40"/>
                </a:cubicBezTo>
                <a:cubicBezTo>
                  <a:pt x="119" y="100"/>
                  <a:pt x="119" y="159"/>
                  <a:pt x="60" y="293"/>
                </a:cubicBezTo>
                <a:cubicBezTo>
                  <a:pt x="6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38" y="1008"/>
                  <a:pt x="287" y="1023"/>
                  <a:pt x="328" y="1023"/>
                </a:cubicBezTo>
                <a:cubicBezTo>
                  <a:pt x="369" y="1023"/>
                  <a:pt x="402" y="1008"/>
                  <a:pt x="432" y="979"/>
                </a:cubicBezTo>
                <a:lnTo>
                  <a:pt x="492" y="979"/>
                </a:lnTo>
                <a:cubicBezTo>
                  <a:pt x="551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1" y="293"/>
                  <a:pt x="551" y="159"/>
                  <a:pt x="492" y="100"/>
                </a:cubicBezTo>
                <a:cubicBezTo>
                  <a:pt x="457" y="30"/>
                  <a:pt x="396" y="1"/>
                  <a:pt x="340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8" name="Google Shape;1708;p10"/>
          <p:cNvSpPr/>
          <p:nvPr/>
        </p:nvSpPr>
        <p:spPr>
          <a:xfrm>
            <a:off x="4192165" y="749688"/>
            <a:ext cx="19559" cy="48851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3" y="1"/>
                  <a:pt x="194" y="1"/>
                  <a:pt x="120" y="75"/>
                </a:cubicBezTo>
                <a:cubicBezTo>
                  <a:pt x="60" y="195"/>
                  <a:pt x="60" y="314"/>
                  <a:pt x="60" y="448"/>
                </a:cubicBezTo>
                <a:cubicBezTo>
                  <a:pt x="1" y="567"/>
                  <a:pt x="1" y="686"/>
                  <a:pt x="1" y="746"/>
                </a:cubicBezTo>
                <a:cubicBezTo>
                  <a:pt x="1" y="999"/>
                  <a:pt x="60" y="1252"/>
                  <a:pt x="194" y="1491"/>
                </a:cubicBezTo>
                <a:lnTo>
                  <a:pt x="254" y="1565"/>
                </a:lnTo>
                <a:cubicBezTo>
                  <a:pt x="313" y="1565"/>
                  <a:pt x="373" y="1565"/>
                  <a:pt x="433" y="1431"/>
                </a:cubicBezTo>
                <a:cubicBezTo>
                  <a:pt x="567" y="1252"/>
                  <a:pt x="626" y="999"/>
                  <a:pt x="626" y="746"/>
                </a:cubicBezTo>
                <a:cubicBezTo>
                  <a:pt x="626" y="686"/>
                  <a:pt x="626" y="567"/>
                  <a:pt x="567" y="448"/>
                </a:cubicBezTo>
                <a:cubicBezTo>
                  <a:pt x="567" y="314"/>
                  <a:pt x="492" y="195"/>
                  <a:pt x="433" y="75"/>
                </a:cubicBezTo>
                <a:lnTo>
                  <a:pt x="37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9" name="Google Shape;1709;p10"/>
          <p:cNvSpPr/>
          <p:nvPr/>
        </p:nvSpPr>
        <p:spPr>
          <a:xfrm>
            <a:off x="4240486" y="690417"/>
            <a:ext cx="19559" cy="39805"/>
          </a:xfrm>
          <a:custGeom>
            <a:avLst/>
            <a:gdLst/>
            <a:ahLst/>
            <a:cxnLst/>
            <a:rect l="l" t="t" r="r" b="b"/>
            <a:pathLst>
              <a:path w="627" h="1276" extrusionOk="0">
                <a:moveTo>
                  <a:pt x="341" y="1"/>
                </a:moveTo>
                <a:cubicBezTo>
                  <a:pt x="288" y="1"/>
                  <a:pt x="230" y="33"/>
                  <a:pt x="195" y="113"/>
                </a:cubicBezTo>
                <a:cubicBezTo>
                  <a:pt x="135" y="173"/>
                  <a:pt x="61" y="292"/>
                  <a:pt x="61" y="352"/>
                </a:cubicBezTo>
                <a:cubicBezTo>
                  <a:pt x="1" y="411"/>
                  <a:pt x="1" y="545"/>
                  <a:pt x="1" y="605"/>
                </a:cubicBezTo>
                <a:cubicBezTo>
                  <a:pt x="1" y="784"/>
                  <a:pt x="1" y="977"/>
                  <a:pt x="61" y="1156"/>
                </a:cubicBezTo>
                <a:lnTo>
                  <a:pt x="135" y="1231"/>
                </a:lnTo>
                <a:cubicBezTo>
                  <a:pt x="165" y="1260"/>
                  <a:pt x="210" y="1275"/>
                  <a:pt x="254" y="1275"/>
                </a:cubicBezTo>
                <a:cubicBezTo>
                  <a:pt x="299" y="1275"/>
                  <a:pt x="344" y="1260"/>
                  <a:pt x="373" y="1231"/>
                </a:cubicBezTo>
                <a:cubicBezTo>
                  <a:pt x="507" y="1037"/>
                  <a:pt x="567" y="858"/>
                  <a:pt x="627" y="664"/>
                </a:cubicBezTo>
                <a:cubicBezTo>
                  <a:pt x="627" y="545"/>
                  <a:pt x="627" y="486"/>
                  <a:pt x="567" y="352"/>
                </a:cubicBezTo>
                <a:cubicBezTo>
                  <a:pt x="567" y="292"/>
                  <a:pt x="567" y="173"/>
                  <a:pt x="433" y="113"/>
                </a:cubicBezTo>
                <a:lnTo>
                  <a:pt x="433" y="39"/>
                </a:lnTo>
                <a:cubicBezTo>
                  <a:pt x="409" y="15"/>
                  <a:pt x="376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0" name="Google Shape;1710;p10"/>
          <p:cNvSpPr/>
          <p:nvPr/>
        </p:nvSpPr>
        <p:spPr>
          <a:xfrm>
            <a:off x="4312079" y="672543"/>
            <a:ext cx="19528" cy="40023"/>
          </a:xfrm>
          <a:custGeom>
            <a:avLst/>
            <a:gdLst/>
            <a:ahLst/>
            <a:cxnLst/>
            <a:rect l="l" t="t" r="r" b="b"/>
            <a:pathLst>
              <a:path w="626" h="1283" extrusionOk="0">
                <a:moveTo>
                  <a:pt x="313" y="1"/>
                </a:moveTo>
                <a:cubicBezTo>
                  <a:pt x="253" y="1"/>
                  <a:pt x="134" y="61"/>
                  <a:pt x="75" y="120"/>
                </a:cubicBezTo>
                <a:cubicBezTo>
                  <a:pt x="75" y="239"/>
                  <a:pt x="0" y="314"/>
                  <a:pt x="0" y="433"/>
                </a:cubicBezTo>
                <a:lnTo>
                  <a:pt x="0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3" y="1237"/>
                </a:lnTo>
                <a:cubicBezTo>
                  <a:pt x="283" y="1267"/>
                  <a:pt x="332" y="1282"/>
                  <a:pt x="380" y="1282"/>
                </a:cubicBezTo>
                <a:cubicBezTo>
                  <a:pt x="428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626" y="433"/>
                  <a:pt x="566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1" name="Google Shape;1711;p10"/>
          <p:cNvSpPr/>
          <p:nvPr/>
        </p:nvSpPr>
        <p:spPr>
          <a:xfrm>
            <a:off x="4260014" y="770308"/>
            <a:ext cx="19559" cy="39836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78" y="1"/>
                </a:moveTo>
                <a:cubicBezTo>
                  <a:pt x="354" y="1"/>
                  <a:pt x="331" y="8"/>
                  <a:pt x="314" y="25"/>
                </a:cubicBezTo>
                <a:cubicBezTo>
                  <a:pt x="179" y="159"/>
                  <a:pt x="120" y="219"/>
                  <a:pt x="120" y="338"/>
                </a:cubicBezTo>
                <a:cubicBezTo>
                  <a:pt x="60" y="398"/>
                  <a:pt x="60" y="532"/>
                  <a:pt x="60" y="651"/>
                </a:cubicBezTo>
                <a:cubicBezTo>
                  <a:pt x="1" y="830"/>
                  <a:pt x="60" y="1023"/>
                  <a:pt x="179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626" y="964"/>
                  <a:pt x="626" y="830"/>
                  <a:pt x="626" y="651"/>
                </a:cubicBezTo>
                <a:lnTo>
                  <a:pt x="626" y="398"/>
                </a:lnTo>
                <a:cubicBezTo>
                  <a:pt x="626" y="338"/>
                  <a:pt x="626" y="219"/>
                  <a:pt x="552" y="159"/>
                </a:cubicBezTo>
                <a:lnTo>
                  <a:pt x="552" y="85"/>
                </a:lnTo>
                <a:cubicBezTo>
                  <a:pt x="510" y="43"/>
                  <a:pt x="438" y="1"/>
                  <a:pt x="37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2" name="Google Shape;1712;p10"/>
          <p:cNvSpPr/>
          <p:nvPr/>
        </p:nvSpPr>
        <p:spPr>
          <a:xfrm>
            <a:off x="4198217" y="854253"/>
            <a:ext cx="17220" cy="25018"/>
          </a:xfrm>
          <a:custGeom>
            <a:avLst/>
            <a:gdLst/>
            <a:ahLst/>
            <a:cxnLst/>
            <a:rect l="l" t="t" r="r" b="b"/>
            <a:pathLst>
              <a:path w="552" h="802" extrusionOk="0">
                <a:moveTo>
                  <a:pt x="179" y="1"/>
                </a:moveTo>
                <a:cubicBezTo>
                  <a:pt x="119" y="75"/>
                  <a:pt x="60" y="135"/>
                  <a:pt x="0" y="195"/>
                </a:cubicBezTo>
                <a:lnTo>
                  <a:pt x="0" y="373"/>
                </a:lnTo>
                <a:cubicBezTo>
                  <a:pt x="0" y="507"/>
                  <a:pt x="0" y="627"/>
                  <a:pt x="119" y="746"/>
                </a:cubicBezTo>
                <a:cubicBezTo>
                  <a:pt x="179" y="783"/>
                  <a:pt x="242" y="802"/>
                  <a:pt x="298" y="802"/>
                </a:cubicBezTo>
                <a:cubicBezTo>
                  <a:pt x="354" y="802"/>
                  <a:pt x="403" y="783"/>
                  <a:pt x="432" y="746"/>
                </a:cubicBezTo>
                <a:lnTo>
                  <a:pt x="432" y="686"/>
                </a:lnTo>
                <a:cubicBezTo>
                  <a:pt x="551" y="627"/>
                  <a:pt x="551" y="507"/>
                  <a:pt x="551" y="448"/>
                </a:cubicBezTo>
                <a:lnTo>
                  <a:pt x="551" y="254"/>
                </a:lnTo>
                <a:cubicBezTo>
                  <a:pt x="551" y="195"/>
                  <a:pt x="492" y="135"/>
                  <a:pt x="432" y="75"/>
                </a:cubicBezTo>
                <a:cubicBezTo>
                  <a:pt x="373" y="1"/>
                  <a:pt x="239" y="1"/>
                  <a:pt x="17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3" name="Google Shape;1713;p10"/>
          <p:cNvSpPr/>
          <p:nvPr/>
        </p:nvSpPr>
        <p:spPr>
          <a:xfrm>
            <a:off x="4087600" y="837533"/>
            <a:ext cx="17688" cy="20495"/>
          </a:xfrm>
          <a:custGeom>
            <a:avLst/>
            <a:gdLst/>
            <a:ahLst/>
            <a:cxnLst/>
            <a:rect l="l" t="t" r="r" b="b"/>
            <a:pathLst>
              <a:path w="567" h="657" extrusionOk="0">
                <a:moveTo>
                  <a:pt x="252" y="1"/>
                </a:moveTo>
                <a:cubicBezTo>
                  <a:pt x="206" y="1"/>
                  <a:pt x="157" y="15"/>
                  <a:pt x="120" y="45"/>
                </a:cubicBezTo>
                <a:cubicBezTo>
                  <a:pt x="60" y="105"/>
                  <a:pt x="1" y="164"/>
                  <a:pt x="1" y="239"/>
                </a:cubicBezTo>
                <a:lnTo>
                  <a:pt x="1" y="358"/>
                </a:lnTo>
                <a:cubicBezTo>
                  <a:pt x="1" y="418"/>
                  <a:pt x="1" y="537"/>
                  <a:pt x="194" y="611"/>
                </a:cubicBezTo>
                <a:cubicBezTo>
                  <a:pt x="224" y="641"/>
                  <a:pt x="269" y="656"/>
                  <a:pt x="314" y="656"/>
                </a:cubicBezTo>
                <a:cubicBezTo>
                  <a:pt x="358" y="656"/>
                  <a:pt x="403" y="641"/>
                  <a:pt x="433" y="611"/>
                </a:cubicBezTo>
                <a:cubicBezTo>
                  <a:pt x="567" y="477"/>
                  <a:pt x="567" y="418"/>
                  <a:pt x="567" y="299"/>
                </a:cubicBezTo>
                <a:lnTo>
                  <a:pt x="567" y="164"/>
                </a:lnTo>
                <a:cubicBezTo>
                  <a:pt x="492" y="105"/>
                  <a:pt x="492" y="105"/>
                  <a:pt x="373" y="45"/>
                </a:cubicBezTo>
                <a:cubicBezTo>
                  <a:pt x="343" y="15"/>
                  <a:pt x="299" y="1"/>
                  <a:pt x="25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4" name="Google Shape;1714;p10"/>
          <p:cNvSpPr/>
          <p:nvPr/>
        </p:nvSpPr>
        <p:spPr>
          <a:xfrm>
            <a:off x="334903" y="3164430"/>
            <a:ext cx="325364" cy="102725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5" name="Google Shape;1715;p10"/>
          <p:cNvSpPr/>
          <p:nvPr/>
        </p:nvSpPr>
        <p:spPr>
          <a:xfrm>
            <a:off x="334903" y="2926475"/>
            <a:ext cx="325364" cy="102756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10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10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6" name="Google Shape;1716;p10"/>
          <p:cNvSpPr/>
          <p:nvPr/>
        </p:nvSpPr>
        <p:spPr>
          <a:xfrm>
            <a:off x="334903" y="2688083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7" name="Google Shape;1717;p10"/>
          <p:cNvSpPr/>
          <p:nvPr/>
        </p:nvSpPr>
        <p:spPr>
          <a:xfrm>
            <a:off x="334903" y="3881042"/>
            <a:ext cx="325364" cy="100853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0"/>
                  <a:pt x="1371" y="0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8" name="Google Shape;1718;p10"/>
          <p:cNvSpPr/>
          <p:nvPr/>
        </p:nvSpPr>
        <p:spPr>
          <a:xfrm>
            <a:off x="334903" y="3642619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9" name="Google Shape;1719;p10"/>
          <p:cNvSpPr/>
          <p:nvPr/>
        </p:nvSpPr>
        <p:spPr>
          <a:xfrm>
            <a:off x="334903" y="3402823"/>
            <a:ext cx="325364" cy="102756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69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69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0" name="Google Shape;1720;p10"/>
          <p:cNvSpPr/>
          <p:nvPr/>
        </p:nvSpPr>
        <p:spPr>
          <a:xfrm>
            <a:off x="334903" y="4595314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1" name="Google Shape;1721;p10"/>
          <p:cNvSpPr/>
          <p:nvPr/>
        </p:nvSpPr>
        <p:spPr>
          <a:xfrm>
            <a:off x="334903" y="4357390"/>
            <a:ext cx="325364" cy="100853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2" name="Google Shape;1722;p10"/>
          <p:cNvSpPr/>
          <p:nvPr/>
        </p:nvSpPr>
        <p:spPr>
          <a:xfrm>
            <a:off x="334903" y="4118966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3" name="Google Shape;1723;p10"/>
          <p:cNvSpPr/>
          <p:nvPr/>
        </p:nvSpPr>
        <p:spPr>
          <a:xfrm>
            <a:off x="334903" y="1259040"/>
            <a:ext cx="325364" cy="102725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1"/>
                </a:moveTo>
                <a:cubicBezTo>
                  <a:pt x="9803" y="1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1"/>
                  <a:pt x="1371" y="1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4" name="Google Shape;1724;p10"/>
          <p:cNvSpPr/>
          <p:nvPr/>
        </p:nvSpPr>
        <p:spPr>
          <a:xfrm>
            <a:off x="334903" y="1021116"/>
            <a:ext cx="325364" cy="102725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548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5" name="Google Shape;1725;p10"/>
          <p:cNvSpPr/>
          <p:nvPr/>
        </p:nvSpPr>
        <p:spPr>
          <a:xfrm>
            <a:off x="334903" y="782692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6" name="Google Shape;1726;p10"/>
          <p:cNvSpPr/>
          <p:nvPr/>
        </p:nvSpPr>
        <p:spPr>
          <a:xfrm>
            <a:off x="334903" y="1975651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7" name="Google Shape;1727;p10"/>
          <p:cNvSpPr/>
          <p:nvPr/>
        </p:nvSpPr>
        <p:spPr>
          <a:xfrm>
            <a:off x="334903" y="1737259"/>
            <a:ext cx="325364" cy="100853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8" name="Google Shape;1728;p10"/>
          <p:cNvSpPr/>
          <p:nvPr/>
        </p:nvSpPr>
        <p:spPr>
          <a:xfrm>
            <a:off x="334903" y="1497463"/>
            <a:ext cx="325364" cy="102725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69"/>
                </a:cubicBezTo>
                <a:cubicBezTo>
                  <a:pt x="10429" y="2547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7"/>
                  <a:pt x="1" y="166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9" name="Google Shape;1729;p10"/>
          <p:cNvSpPr/>
          <p:nvPr/>
        </p:nvSpPr>
        <p:spPr>
          <a:xfrm>
            <a:off x="334903" y="2689923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0" name="Google Shape;1730;p10"/>
          <p:cNvSpPr/>
          <p:nvPr/>
        </p:nvSpPr>
        <p:spPr>
          <a:xfrm>
            <a:off x="334903" y="2451999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1" name="Google Shape;1731;p10"/>
          <p:cNvSpPr/>
          <p:nvPr/>
        </p:nvSpPr>
        <p:spPr>
          <a:xfrm>
            <a:off x="334903" y="2213607"/>
            <a:ext cx="325364" cy="100853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2" name="Google Shape;1732;p10"/>
          <p:cNvSpPr/>
          <p:nvPr/>
        </p:nvSpPr>
        <p:spPr>
          <a:xfrm>
            <a:off x="495075" y="646175"/>
            <a:ext cx="8153847" cy="4261144"/>
          </a:xfrm>
          <a:custGeom>
            <a:avLst/>
            <a:gdLst/>
            <a:ahLst/>
            <a:cxnLst/>
            <a:rect l="l" t="t" r="r" b="b"/>
            <a:pathLst>
              <a:path w="254987" h="136313" extrusionOk="0">
                <a:moveTo>
                  <a:pt x="0" y="1"/>
                </a:moveTo>
                <a:lnTo>
                  <a:pt x="0" y="136313"/>
                </a:lnTo>
                <a:lnTo>
                  <a:pt x="254987" y="136313"/>
                </a:lnTo>
                <a:lnTo>
                  <a:pt x="254987" y="1"/>
                </a:lnTo>
                <a:close/>
              </a:path>
            </a:pathLst>
          </a:custGeom>
          <a:solidFill>
            <a:srgbClr val="FEF7C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3" name="Google Shape;1733;p10"/>
          <p:cNvSpPr/>
          <p:nvPr/>
        </p:nvSpPr>
        <p:spPr>
          <a:xfrm>
            <a:off x="617468" y="819409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5"/>
                  <a:pt x="3114" y="3978"/>
                  <a:pt x="1997" y="3978"/>
                </a:cubicBezTo>
                <a:cubicBezTo>
                  <a:pt x="880" y="3978"/>
                  <a:pt x="1" y="3055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rgbClr val="8349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4" name="Google Shape;1734;p10"/>
          <p:cNvSpPr/>
          <p:nvPr/>
        </p:nvSpPr>
        <p:spPr>
          <a:xfrm>
            <a:off x="617468" y="1059673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40"/>
                  <a:pt x="3114" y="3978"/>
                  <a:pt x="1997" y="3978"/>
                </a:cubicBezTo>
                <a:cubicBezTo>
                  <a:pt x="880" y="3978"/>
                  <a:pt x="1" y="3040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rgbClr val="8349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5" name="Google Shape;1735;p10"/>
          <p:cNvSpPr/>
          <p:nvPr/>
        </p:nvSpPr>
        <p:spPr>
          <a:xfrm>
            <a:off x="617468" y="1295756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97"/>
                </a:cubicBezTo>
                <a:close/>
              </a:path>
            </a:pathLst>
          </a:custGeom>
          <a:solidFill>
            <a:srgbClr val="8349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6" name="Google Shape;1736;p10"/>
          <p:cNvSpPr/>
          <p:nvPr/>
        </p:nvSpPr>
        <p:spPr>
          <a:xfrm>
            <a:off x="617468" y="1536020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82"/>
                </a:cubicBezTo>
                <a:close/>
              </a:path>
            </a:pathLst>
          </a:custGeom>
          <a:solidFill>
            <a:srgbClr val="8349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7" name="Google Shape;1737;p10"/>
          <p:cNvSpPr/>
          <p:nvPr/>
        </p:nvSpPr>
        <p:spPr>
          <a:xfrm>
            <a:off x="617468" y="1768392"/>
            <a:ext cx="124125" cy="124094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2"/>
                </a:cubicBezTo>
                <a:close/>
              </a:path>
            </a:pathLst>
          </a:custGeom>
          <a:solidFill>
            <a:srgbClr val="8349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8" name="Google Shape;1738;p10"/>
          <p:cNvSpPr/>
          <p:nvPr/>
        </p:nvSpPr>
        <p:spPr>
          <a:xfrm>
            <a:off x="617468" y="2008656"/>
            <a:ext cx="124125" cy="123626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2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2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2"/>
                </a:cubicBezTo>
                <a:close/>
              </a:path>
            </a:pathLst>
          </a:custGeom>
          <a:solidFill>
            <a:srgbClr val="8349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9" name="Google Shape;1739;p10"/>
          <p:cNvSpPr/>
          <p:nvPr/>
        </p:nvSpPr>
        <p:spPr>
          <a:xfrm>
            <a:off x="617468" y="2246580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rgbClr val="8349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0" name="Google Shape;1740;p10"/>
          <p:cNvSpPr/>
          <p:nvPr/>
        </p:nvSpPr>
        <p:spPr>
          <a:xfrm>
            <a:off x="617468" y="2486844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rgbClr val="8349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1" name="Google Shape;1741;p10"/>
          <p:cNvSpPr/>
          <p:nvPr/>
        </p:nvSpPr>
        <p:spPr>
          <a:xfrm>
            <a:off x="617468" y="2727108"/>
            <a:ext cx="124125" cy="123657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99"/>
                  <a:pt x="3114" y="3964"/>
                  <a:pt x="1997" y="3964"/>
                </a:cubicBezTo>
                <a:cubicBezTo>
                  <a:pt x="880" y="3964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rgbClr val="8349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2" name="Google Shape;1742;p10"/>
          <p:cNvSpPr/>
          <p:nvPr/>
        </p:nvSpPr>
        <p:spPr>
          <a:xfrm>
            <a:off x="617468" y="2966904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9"/>
                  <a:pt x="1997" y="3979"/>
                </a:cubicBezTo>
                <a:cubicBezTo>
                  <a:pt x="880" y="3979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rgbClr val="8349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3" name="Google Shape;1743;p10"/>
          <p:cNvSpPr/>
          <p:nvPr/>
        </p:nvSpPr>
        <p:spPr>
          <a:xfrm>
            <a:off x="617468" y="3205327"/>
            <a:ext cx="124125" cy="123657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39"/>
                  <a:pt x="3114" y="3963"/>
                  <a:pt x="1997" y="3963"/>
                </a:cubicBezTo>
                <a:cubicBezTo>
                  <a:pt x="880" y="3963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rgbClr val="8349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4" name="Google Shape;1744;p10"/>
          <p:cNvSpPr/>
          <p:nvPr/>
        </p:nvSpPr>
        <p:spPr>
          <a:xfrm>
            <a:off x="617468" y="3445123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7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7"/>
                </a:cubicBezTo>
                <a:close/>
              </a:path>
            </a:pathLst>
          </a:custGeom>
          <a:solidFill>
            <a:srgbClr val="8349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5" name="Google Shape;1745;p10"/>
          <p:cNvSpPr/>
          <p:nvPr/>
        </p:nvSpPr>
        <p:spPr>
          <a:xfrm>
            <a:off x="617468" y="3677495"/>
            <a:ext cx="124125" cy="124094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6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6"/>
                </a:cubicBezTo>
                <a:close/>
              </a:path>
            </a:pathLst>
          </a:custGeom>
          <a:solidFill>
            <a:srgbClr val="8349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6" name="Google Shape;1746;p10"/>
          <p:cNvSpPr/>
          <p:nvPr/>
        </p:nvSpPr>
        <p:spPr>
          <a:xfrm>
            <a:off x="617468" y="3917758"/>
            <a:ext cx="124125" cy="124094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39"/>
                  <a:pt x="3114" y="3978"/>
                  <a:pt x="1997" y="3978"/>
                </a:cubicBezTo>
                <a:cubicBezTo>
                  <a:pt x="880" y="3978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rgbClr val="8349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7" name="Google Shape;1747;p10"/>
          <p:cNvSpPr/>
          <p:nvPr/>
        </p:nvSpPr>
        <p:spPr>
          <a:xfrm>
            <a:off x="617468" y="4153842"/>
            <a:ext cx="124125" cy="124094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6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96"/>
                </a:cubicBezTo>
                <a:close/>
              </a:path>
            </a:pathLst>
          </a:custGeom>
          <a:solidFill>
            <a:srgbClr val="8349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8" name="Google Shape;1748;p10"/>
          <p:cNvSpPr/>
          <p:nvPr/>
        </p:nvSpPr>
        <p:spPr>
          <a:xfrm>
            <a:off x="617468" y="4394106"/>
            <a:ext cx="124125" cy="124094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1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1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1"/>
                </a:cubicBezTo>
                <a:close/>
              </a:path>
            </a:pathLst>
          </a:custGeom>
          <a:solidFill>
            <a:srgbClr val="8349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9" name="Google Shape;1749;p10"/>
          <p:cNvSpPr/>
          <p:nvPr/>
        </p:nvSpPr>
        <p:spPr>
          <a:xfrm>
            <a:off x="617468" y="4634370"/>
            <a:ext cx="124125" cy="123626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1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1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1"/>
                </a:cubicBezTo>
                <a:close/>
              </a:path>
            </a:pathLst>
          </a:custGeom>
          <a:solidFill>
            <a:srgbClr val="8349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0" name="Google Shape;1750;p10"/>
          <p:cNvSpPr/>
          <p:nvPr/>
        </p:nvSpPr>
        <p:spPr>
          <a:xfrm>
            <a:off x="307951" y="1307361"/>
            <a:ext cx="410401" cy="102756"/>
          </a:xfrm>
          <a:custGeom>
            <a:avLst/>
            <a:gdLst/>
            <a:ahLst/>
            <a:cxnLst/>
            <a:rect l="l" t="t" r="r" b="b"/>
            <a:pathLst>
              <a:path w="13156" h="3294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1" name="Google Shape;1751;p10"/>
          <p:cNvSpPr/>
          <p:nvPr/>
        </p:nvSpPr>
        <p:spPr>
          <a:xfrm>
            <a:off x="307951" y="1069437"/>
            <a:ext cx="410401" cy="102725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2" name="Google Shape;1752;p10"/>
          <p:cNvSpPr/>
          <p:nvPr/>
        </p:nvSpPr>
        <p:spPr>
          <a:xfrm>
            <a:off x="307951" y="831044"/>
            <a:ext cx="410401" cy="102725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24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24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3" name="Google Shape;1753;p10"/>
          <p:cNvSpPr/>
          <p:nvPr/>
        </p:nvSpPr>
        <p:spPr>
          <a:xfrm>
            <a:off x="307951" y="2023972"/>
            <a:ext cx="410401" cy="100885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4" name="Google Shape;1754;p10"/>
          <p:cNvSpPr/>
          <p:nvPr/>
        </p:nvSpPr>
        <p:spPr>
          <a:xfrm>
            <a:off x="307951" y="1786048"/>
            <a:ext cx="410401" cy="100417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671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1"/>
                  <a:pt x="746" y="0"/>
                  <a:pt x="1729" y="0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5" name="Google Shape;1755;p10"/>
          <p:cNvSpPr/>
          <p:nvPr/>
        </p:nvSpPr>
        <p:spPr>
          <a:xfrm>
            <a:off x="307951" y="1547625"/>
            <a:ext cx="410401" cy="100885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6" name="Google Shape;1756;p10"/>
          <p:cNvSpPr/>
          <p:nvPr/>
        </p:nvSpPr>
        <p:spPr>
          <a:xfrm>
            <a:off x="307951" y="2738743"/>
            <a:ext cx="410401" cy="100417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3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53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7" name="Google Shape;1757;p10"/>
          <p:cNvSpPr/>
          <p:nvPr/>
        </p:nvSpPr>
        <p:spPr>
          <a:xfrm>
            <a:off x="307951" y="2500320"/>
            <a:ext cx="410401" cy="100885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48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548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8" name="Google Shape;1758;p10"/>
          <p:cNvSpPr/>
          <p:nvPr/>
        </p:nvSpPr>
        <p:spPr>
          <a:xfrm>
            <a:off x="307951" y="2262396"/>
            <a:ext cx="410401" cy="100417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9" name="Google Shape;1759;p10"/>
          <p:cNvSpPr/>
          <p:nvPr/>
        </p:nvSpPr>
        <p:spPr>
          <a:xfrm>
            <a:off x="307951" y="3212751"/>
            <a:ext cx="410401" cy="102725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0" name="Google Shape;1760;p10"/>
          <p:cNvSpPr/>
          <p:nvPr/>
        </p:nvSpPr>
        <p:spPr>
          <a:xfrm>
            <a:off x="307951" y="2974827"/>
            <a:ext cx="410401" cy="102725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1" name="Google Shape;1761;p10"/>
          <p:cNvSpPr/>
          <p:nvPr/>
        </p:nvSpPr>
        <p:spPr>
          <a:xfrm>
            <a:off x="307951" y="3929363"/>
            <a:ext cx="410401" cy="100885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8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2" name="Google Shape;1762;p10"/>
          <p:cNvSpPr/>
          <p:nvPr/>
        </p:nvSpPr>
        <p:spPr>
          <a:xfrm>
            <a:off x="307951" y="3691439"/>
            <a:ext cx="410401" cy="100386"/>
          </a:xfrm>
          <a:custGeom>
            <a:avLst/>
            <a:gdLst/>
            <a:ahLst/>
            <a:cxnLst/>
            <a:rect l="l" t="t" r="r" b="b"/>
            <a:pathLst>
              <a:path w="13156" h="3218" extrusionOk="0">
                <a:moveTo>
                  <a:pt x="11412" y="0"/>
                </a:moveTo>
                <a:cubicBezTo>
                  <a:pt x="12411" y="0"/>
                  <a:pt x="13155" y="670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0"/>
                  <a:pt x="746" y="0"/>
                  <a:pt x="1729" y="0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3" name="Google Shape;1763;p10"/>
          <p:cNvSpPr/>
          <p:nvPr/>
        </p:nvSpPr>
        <p:spPr>
          <a:xfrm>
            <a:off x="307951" y="3453015"/>
            <a:ext cx="410401" cy="100885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4" name="Google Shape;1764;p10"/>
          <p:cNvSpPr/>
          <p:nvPr/>
        </p:nvSpPr>
        <p:spPr>
          <a:xfrm>
            <a:off x="307951" y="4644103"/>
            <a:ext cx="410401" cy="100417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33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533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5" name="Google Shape;1765;p10"/>
          <p:cNvSpPr/>
          <p:nvPr/>
        </p:nvSpPr>
        <p:spPr>
          <a:xfrm>
            <a:off x="307951" y="4405711"/>
            <a:ext cx="410401" cy="100885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4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548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6" name="Google Shape;1766;p10"/>
          <p:cNvSpPr/>
          <p:nvPr/>
        </p:nvSpPr>
        <p:spPr>
          <a:xfrm>
            <a:off x="307951" y="4167755"/>
            <a:ext cx="410401" cy="100417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474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474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67" name="Google Shape;1767;p10"/>
          <p:cNvGrpSpPr/>
          <p:nvPr/>
        </p:nvGrpSpPr>
        <p:grpSpPr>
          <a:xfrm>
            <a:off x="8180472" y="2126994"/>
            <a:ext cx="350390" cy="1470478"/>
            <a:chOff x="8180472" y="1441194"/>
            <a:chExt cx="350390" cy="1470478"/>
          </a:xfrm>
        </p:grpSpPr>
        <p:sp>
          <p:nvSpPr>
            <p:cNvPr id="1768" name="Google Shape;1768;p10"/>
            <p:cNvSpPr/>
            <p:nvPr/>
          </p:nvSpPr>
          <p:spPr>
            <a:xfrm>
              <a:off x="8218121" y="1441194"/>
              <a:ext cx="232476" cy="203480"/>
            </a:xfrm>
            <a:custGeom>
              <a:avLst/>
              <a:gdLst/>
              <a:ahLst/>
              <a:cxnLst/>
              <a:rect l="l" t="t" r="r" b="b"/>
              <a:pathLst>
                <a:path w="12844" h="11242" extrusionOk="0">
                  <a:moveTo>
                    <a:pt x="4732" y="1"/>
                  </a:moveTo>
                  <a:cubicBezTo>
                    <a:pt x="4305" y="1"/>
                    <a:pt x="3751" y="152"/>
                    <a:pt x="3033" y="550"/>
                  </a:cubicBezTo>
                  <a:cubicBezTo>
                    <a:pt x="1" y="2329"/>
                    <a:pt x="1379" y="10249"/>
                    <a:pt x="2106" y="10976"/>
                  </a:cubicBezTo>
                  <a:cubicBezTo>
                    <a:pt x="2250" y="11149"/>
                    <a:pt x="2690" y="11242"/>
                    <a:pt x="3310" y="11242"/>
                  </a:cubicBezTo>
                  <a:cubicBezTo>
                    <a:pt x="5392" y="11242"/>
                    <a:pt x="9498" y="10189"/>
                    <a:pt x="11179" y="7543"/>
                  </a:cubicBezTo>
                  <a:cubicBezTo>
                    <a:pt x="12843" y="4808"/>
                    <a:pt x="11484" y="584"/>
                    <a:pt x="8673" y="584"/>
                  </a:cubicBezTo>
                  <a:cubicBezTo>
                    <a:pt x="7929" y="584"/>
                    <a:pt x="7084" y="880"/>
                    <a:pt x="6166" y="1578"/>
                  </a:cubicBezTo>
                  <a:cubicBezTo>
                    <a:pt x="6166" y="1578"/>
                    <a:pt x="6108" y="1"/>
                    <a:pt x="4732" y="1"/>
                  </a:cubicBezTo>
                  <a:close/>
                </a:path>
              </a:pathLst>
            </a:custGeom>
            <a:solidFill>
              <a:srgbClr val="F25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10"/>
            <p:cNvSpPr/>
            <p:nvPr/>
          </p:nvSpPr>
          <p:spPr>
            <a:xfrm>
              <a:off x="8180472" y="1493740"/>
              <a:ext cx="183281" cy="193760"/>
            </a:xfrm>
            <a:custGeom>
              <a:avLst/>
              <a:gdLst/>
              <a:ahLst/>
              <a:cxnLst/>
              <a:rect l="l" t="t" r="r" b="b"/>
              <a:pathLst>
                <a:path w="10126" h="10705" extrusionOk="0">
                  <a:moveTo>
                    <a:pt x="9938" y="1"/>
                  </a:moveTo>
                  <a:cubicBezTo>
                    <a:pt x="9874" y="1"/>
                    <a:pt x="9825" y="83"/>
                    <a:pt x="9825" y="153"/>
                  </a:cubicBezTo>
                  <a:cubicBezTo>
                    <a:pt x="9599" y="680"/>
                    <a:pt x="9299" y="1306"/>
                    <a:pt x="9098" y="1807"/>
                  </a:cubicBezTo>
                  <a:cubicBezTo>
                    <a:pt x="8873" y="2033"/>
                    <a:pt x="8772" y="2334"/>
                    <a:pt x="8672" y="2660"/>
                  </a:cubicBezTo>
                  <a:lnTo>
                    <a:pt x="8146" y="3386"/>
                  </a:lnTo>
                  <a:cubicBezTo>
                    <a:pt x="7519" y="4439"/>
                    <a:pt x="6893" y="5366"/>
                    <a:pt x="6066" y="6193"/>
                  </a:cubicBezTo>
                  <a:cubicBezTo>
                    <a:pt x="5639" y="6720"/>
                    <a:pt x="5213" y="7046"/>
                    <a:pt x="4812" y="7447"/>
                  </a:cubicBezTo>
                  <a:cubicBezTo>
                    <a:pt x="4286" y="7873"/>
                    <a:pt x="3860" y="8299"/>
                    <a:pt x="3334" y="8599"/>
                  </a:cubicBezTo>
                  <a:cubicBezTo>
                    <a:pt x="2406" y="9326"/>
                    <a:pt x="1253" y="9752"/>
                    <a:pt x="101" y="10279"/>
                  </a:cubicBezTo>
                  <a:cubicBezTo>
                    <a:pt x="0" y="10279"/>
                    <a:pt x="0" y="10379"/>
                    <a:pt x="0" y="10479"/>
                  </a:cubicBezTo>
                  <a:cubicBezTo>
                    <a:pt x="101" y="10579"/>
                    <a:pt x="201" y="10705"/>
                    <a:pt x="326" y="10705"/>
                  </a:cubicBezTo>
                  <a:cubicBezTo>
                    <a:pt x="527" y="10579"/>
                    <a:pt x="827" y="10479"/>
                    <a:pt x="1153" y="10379"/>
                  </a:cubicBezTo>
                  <a:cubicBezTo>
                    <a:pt x="1454" y="10279"/>
                    <a:pt x="1780" y="10178"/>
                    <a:pt x="2081" y="10078"/>
                  </a:cubicBezTo>
                  <a:lnTo>
                    <a:pt x="2933" y="9652"/>
                  </a:lnTo>
                  <a:cubicBezTo>
                    <a:pt x="3233" y="9552"/>
                    <a:pt x="3459" y="9326"/>
                    <a:pt x="3760" y="9226"/>
                  </a:cubicBezTo>
                  <a:cubicBezTo>
                    <a:pt x="4286" y="8925"/>
                    <a:pt x="4812" y="8499"/>
                    <a:pt x="5339" y="8073"/>
                  </a:cubicBezTo>
                  <a:cubicBezTo>
                    <a:pt x="5740" y="7672"/>
                    <a:pt x="6266" y="7246"/>
                    <a:pt x="6692" y="6820"/>
                  </a:cubicBezTo>
                  <a:cubicBezTo>
                    <a:pt x="7519" y="5893"/>
                    <a:pt x="8246" y="4840"/>
                    <a:pt x="8873" y="3687"/>
                  </a:cubicBezTo>
                  <a:cubicBezTo>
                    <a:pt x="9399" y="2660"/>
                    <a:pt x="9925" y="1507"/>
                    <a:pt x="10126" y="254"/>
                  </a:cubicBezTo>
                  <a:cubicBezTo>
                    <a:pt x="10126" y="153"/>
                    <a:pt x="10126" y="53"/>
                    <a:pt x="10025" y="53"/>
                  </a:cubicBezTo>
                  <a:cubicBezTo>
                    <a:pt x="9995" y="16"/>
                    <a:pt x="9965" y="1"/>
                    <a:pt x="9938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10"/>
            <p:cNvSpPr/>
            <p:nvPr/>
          </p:nvSpPr>
          <p:spPr>
            <a:xfrm>
              <a:off x="8256150" y="1780623"/>
              <a:ext cx="274712" cy="634218"/>
            </a:xfrm>
            <a:custGeom>
              <a:avLst/>
              <a:gdLst/>
              <a:ahLst/>
              <a:cxnLst/>
              <a:rect l="l" t="t" r="r" b="b"/>
              <a:pathLst>
                <a:path w="12758" h="29454" extrusionOk="0">
                  <a:moveTo>
                    <a:pt x="4169" y="1"/>
                  </a:moveTo>
                  <a:cubicBezTo>
                    <a:pt x="3919" y="1"/>
                    <a:pt x="4691" y="2871"/>
                    <a:pt x="3660" y="5644"/>
                  </a:cubicBezTo>
                  <a:cubicBezTo>
                    <a:pt x="2632" y="8351"/>
                    <a:pt x="1" y="12311"/>
                    <a:pt x="953" y="15243"/>
                  </a:cubicBezTo>
                  <a:cubicBezTo>
                    <a:pt x="2006" y="18175"/>
                    <a:pt x="2733" y="18902"/>
                    <a:pt x="2507" y="19729"/>
                  </a:cubicBezTo>
                  <a:cubicBezTo>
                    <a:pt x="2306" y="20682"/>
                    <a:pt x="327" y="22035"/>
                    <a:pt x="527" y="24642"/>
                  </a:cubicBezTo>
                  <a:cubicBezTo>
                    <a:pt x="753" y="27248"/>
                    <a:pt x="4813" y="29454"/>
                    <a:pt x="4813" y="29454"/>
                  </a:cubicBezTo>
                  <a:cubicBezTo>
                    <a:pt x="6893" y="28401"/>
                    <a:pt x="10452" y="23689"/>
                    <a:pt x="10352" y="21083"/>
                  </a:cubicBezTo>
                  <a:cubicBezTo>
                    <a:pt x="10352" y="18476"/>
                    <a:pt x="8146" y="16396"/>
                    <a:pt x="8672" y="14717"/>
                  </a:cubicBezTo>
                  <a:cubicBezTo>
                    <a:pt x="9199" y="13163"/>
                    <a:pt x="12758" y="8977"/>
                    <a:pt x="11705" y="6045"/>
                  </a:cubicBezTo>
                  <a:cubicBezTo>
                    <a:pt x="10778" y="3138"/>
                    <a:pt x="5239" y="406"/>
                    <a:pt x="4186" y="5"/>
                  </a:cubicBezTo>
                  <a:cubicBezTo>
                    <a:pt x="4180" y="2"/>
                    <a:pt x="4174" y="1"/>
                    <a:pt x="4169" y="1"/>
                  </a:cubicBezTo>
                  <a:close/>
                </a:path>
              </a:pathLst>
            </a:custGeom>
            <a:solidFill>
              <a:srgbClr val="F2CB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10"/>
            <p:cNvSpPr/>
            <p:nvPr/>
          </p:nvSpPr>
          <p:spPr>
            <a:xfrm>
              <a:off x="8310111" y="1819985"/>
              <a:ext cx="101483" cy="692421"/>
            </a:xfrm>
            <a:custGeom>
              <a:avLst/>
              <a:gdLst/>
              <a:ahLst/>
              <a:cxnLst/>
              <a:rect l="l" t="t" r="r" b="b"/>
              <a:pathLst>
                <a:path w="4713" h="32157" extrusionOk="0">
                  <a:moveTo>
                    <a:pt x="2833" y="1"/>
                  </a:moveTo>
                  <a:cubicBezTo>
                    <a:pt x="2800" y="1"/>
                    <a:pt x="2766" y="15"/>
                    <a:pt x="2733" y="57"/>
                  </a:cubicBezTo>
                  <a:cubicBezTo>
                    <a:pt x="2633" y="157"/>
                    <a:pt x="2633" y="257"/>
                    <a:pt x="2733" y="357"/>
                  </a:cubicBezTo>
                  <a:cubicBezTo>
                    <a:pt x="3134" y="884"/>
                    <a:pt x="3460" y="1510"/>
                    <a:pt x="3660" y="2137"/>
                  </a:cubicBezTo>
                  <a:cubicBezTo>
                    <a:pt x="3886" y="2763"/>
                    <a:pt x="3986" y="3390"/>
                    <a:pt x="3986" y="4117"/>
                  </a:cubicBezTo>
                  <a:cubicBezTo>
                    <a:pt x="4086" y="4743"/>
                    <a:pt x="3986" y="5370"/>
                    <a:pt x="3886" y="6097"/>
                  </a:cubicBezTo>
                  <a:cubicBezTo>
                    <a:pt x="3760" y="6723"/>
                    <a:pt x="3560" y="7450"/>
                    <a:pt x="3359" y="8077"/>
                  </a:cubicBezTo>
                  <a:cubicBezTo>
                    <a:pt x="3034" y="9455"/>
                    <a:pt x="2633" y="10708"/>
                    <a:pt x="2307" y="12062"/>
                  </a:cubicBezTo>
                  <a:cubicBezTo>
                    <a:pt x="2106" y="12788"/>
                    <a:pt x="2006" y="13515"/>
                    <a:pt x="2006" y="14242"/>
                  </a:cubicBezTo>
                  <a:cubicBezTo>
                    <a:pt x="2006" y="14969"/>
                    <a:pt x="2106" y="15721"/>
                    <a:pt x="2407" y="16448"/>
                  </a:cubicBezTo>
                  <a:lnTo>
                    <a:pt x="2833" y="17375"/>
                  </a:lnTo>
                  <a:cubicBezTo>
                    <a:pt x="2933" y="17701"/>
                    <a:pt x="3034" y="18001"/>
                    <a:pt x="3134" y="18327"/>
                  </a:cubicBezTo>
                  <a:cubicBezTo>
                    <a:pt x="3359" y="18954"/>
                    <a:pt x="3460" y="19681"/>
                    <a:pt x="3560" y="20307"/>
                  </a:cubicBezTo>
                  <a:cubicBezTo>
                    <a:pt x="3660" y="21661"/>
                    <a:pt x="3560" y="23014"/>
                    <a:pt x="3359" y="24367"/>
                  </a:cubicBezTo>
                  <a:cubicBezTo>
                    <a:pt x="3034" y="25746"/>
                    <a:pt x="2633" y="26999"/>
                    <a:pt x="2106" y="28252"/>
                  </a:cubicBezTo>
                  <a:cubicBezTo>
                    <a:pt x="1580" y="29505"/>
                    <a:pt x="853" y="30758"/>
                    <a:pt x="1" y="31786"/>
                  </a:cubicBezTo>
                  <a:cubicBezTo>
                    <a:pt x="1" y="31886"/>
                    <a:pt x="1" y="32012"/>
                    <a:pt x="126" y="32112"/>
                  </a:cubicBezTo>
                  <a:cubicBezTo>
                    <a:pt x="160" y="32145"/>
                    <a:pt x="193" y="32156"/>
                    <a:pt x="223" y="32156"/>
                  </a:cubicBezTo>
                  <a:cubicBezTo>
                    <a:pt x="282" y="32156"/>
                    <a:pt x="327" y="32112"/>
                    <a:pt x="327" y="32112"/>
                  </a:cubicBezTo>
                  <a:cubicBezTo>
                    <a:pt x="2106" y="29906"/>
                    <a:pt x="3460" y="27300"/>
                    <a:pt x="4086" y="24493"/>
                  </a:cubicBezTo>
                  <a:cubicBezTo>
                    <a:pt x="4387" y="23114"/>
                    <a:pt x="4387" y="21661"/>
                    <a:pt x="4287" y="20207"/>
                  </a:cubicBezTo>
                  <a:cubicBezTo>
                    <a:pt x="4186" y="19580"/>
                    <a:pt x="4086" y="18854"/>
                    <a:pt x="3886" y="18102"/>
                  </a:cubicBezTo>
                  <a:cubicBezTo>
                    <a:pt x="3760" y="17801"/>
                    <a:pt x="3660" y="17475"/>
                    <a:pt x="3560" y="17074"/>
                  </a:cubicBezTo>
                  <a:lnTo>
                    <a:pt x="3134" y="16122"/>
                  </a:lnTo>
                  <a:cubicBezTo>
                    <a:pt x="2933" y="15495"/>
                    <a:pt x="2833" y="14869"/>
                    <a:pt x="2833" y="14242"/>
                  </a:cubicBezTo>
                  <a:cubicBezTo>
                    <a:pt x="2833" y="13616"/>
                    <a:pt x="2933" y="12889"/>
                    <a:pt x="3034" y="12262"/>
                  </a:cubicBezTo>
                  <a:cubicBezTo>
                    <a:pt x="3359" y="10909"/>
                    <a:pt x="3760" y="9656"/>
                    <a:pt x="4086" y="8302"/>
                  </a:cubicBezTo>
                  <a:cubicBezTo>
                    <a:pt x="4287" y="7575"/>
                    <a:pt x="4387" y="6949"/>
                    <a:pt x="4512" y="6197"/>
                  </a:cubicBezTo>
                  <a:cubicBezTo>
                    <a:pt x="4613" y="5470"/>
                    <a:pt x="4713" y="4743"/>
                    <a:pt x="4613" y="4016"/>
                  </a:cubicBezTo>
                  <a:cubicBezTo>
                    <a:pt x="4512" y="3290"/>
                    <a:pt x="4387" y="2663"/>
                    <a:pt x="4086" y="1936"/>
                  </a:cubicBezTo>
                  <a:cubicBezTo>
                    <a:pt x="3886" y="1310"/>
                    <a:pt x="3560" y="683"/>
                    <a:pt x="3034" y="57"/>
                  </a:cubicBezTo>
                  <a:cubicBezTo>
                    <a:pt x="2967" y="57"/>
                    <a:pt x="2900" y="1"/>
                    <a:pt x="2833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10"/>
            <p:cNvSpPr/>
            <p:nvPr/>
          </p:nvSpPr>
          <p:spPr>
            <a:xfrm>
              <a:off x="8364094" y="2531254"/>
              <a:ext cx="107942" cy="237094"/>
            </a:xfrm>
            <a:custGeom>
              <a:avLst/>
              <a:gdLst/>
              <a:ahLst/>
              <a:cxnLst/>
              <a:rect l="l" t="t" r="r" b="b"/>
              <a:pathLst>
                <a:path w="5013" h="11011" extrusionOk="0">
                  <a:moveTo>
                    <a:pt x="3295" y="1"/>
                  </a:moveTo>
                  <a:cubicBezTo>
                    <a:pt x="2151" y="1"/>
                    <a:pt x="1565" y="1005"/>
                    <a:pt x="1253" y="1987"/>
                  </a:cubicBezTo>
                  <a:cubicBezTo>
                    <a:pt x="627" y="3767"/>
                    <a:pt x="326" y="5646"/>
                    <a:pt x="226" y="7526"/>
                  </a:cubicBezTo>
                  <a:lnTo>
                    <a:pt x="226" y="7752"/>
                  </a:lnTo>
                  <a:cubicBezTo>
                    <a:pt x="126" y="8378"/>
                    <a:pt x="126" y="9005"/>
                    <a:pt x="126" y="9506"/>
                  </a:cubicBezTo>
                  <a:cubicBezTo>
                    <a:pt x="0" y="10032"/>
                    <a:pt x="226" y="10559"/>
                    <a:pt x="627" y="10884"/>
                  </a:cubicBezTo>
                  <a:cubicBezTo>
                    <a:pt x="752" y="10884"/>
                    <a:pt x="852" y="10985"/>
                    <a:pt x="953" y="10985"/>
                  </a:cubicBezTo>
                  <a:cubicBezTo>
                    <a:pt x="1005" y="11002"/>
                    <a:pt x="1065" y="11011"/>
                    <a:pt x="1129" y="11011"/>
                  </a:cubicBezTo>
                  <a:cubicBezTo>
                    <a:pt x="1425" y="11011"/>
                    <a:pt x="1797" y="10827"/>
                    <a:pt x="1880" y="10559"/>
                  </a:cubicBezTo>
                  <a:cubicBezTo>
                    <a:pt x="2406" y="10133"/>
                    <a:pt x="2732" y="9406"/>
                    <a:pt x="3033" y="8879"/>
                  </a:cubicBezTo>
                  <a:cubicBezTo>
                    <a:pt x="4186" y="6899"/>
                    <a:pt x="4812" y="4619"/>
                    <a:pt x="4913" y="2313"/>
                  </a:cubicBezTo>
                  <a:cubicBezTo>
                    <a:pt x="5013" y="1260"/>
                    <a:pt x="4712" y="107"/>
                    <a:pt x="3459" y="7"/>
                  </a:cubicBezTo>
                  <a:cubicBezTo>
                    <a:pt x="3403" y="3"/>
                    <a:pt x="3349" y="1"/>
                    <a:pt x="3295" y="1"/>
                  </a:cubicBezTo>
                  <a:close/>
                </a:path>
              </a:pathLst>
            </a:custGeom>
            <a:solidFill>
              <a:srgbClr val="F2A0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10"/>
            <p:cNvSpPr/>
            <p:nvPr/>
          </p:nvSpPr>
          <p:spPr>
            <a:xfrm>
              <a:off x="8292303" y="2821731"/>
              <a:ext cx="88003" cy="89941"/>
            </a:xfrm>
            <a:custGeom>
              <a:avLst/>
              <a:gdLst/>
              <a:ahLst/>
              <a:cxnLst/>
              <a:rect l="l" t="t" r="r" b="b"/>
              <a:pathLst>
                <a:path w="4087" h="4177" extrusionOk="0">
                  <a:moveTo>
                    <a:pt x="2833" y="1"/>
                  </a:moveTo>
                  <a:cubicBezTo>
                    <a:pt x="2507" y="1"/>
                    <a:pt x="2307" y="1"/>
                    <a:pt x="1981" y="101"/>
                  </a:cubicBezTo>
                  <a:cubicBezTo>
                    <a:pt x="1354" y="402"/>
                    <a:pt x="828" y="828"/>
                    <a:pt x="627" y="1555"/>
                  </a:cubicBezTo>
                  <a:cubicBezTo>
                    <a:pt x="1" y="2507"/>
                    <a:pt x="527" y="3660"/>
                    <a:pt x="1354" y="4061"/>
                  </a:cubicBezTo>
                  <a:cubicBezTo>
                    <a:pt x="1540" y="4141"/>
                    <a:pt x="1750" y="4177"/>
                    <a:pt x="1964" y="4177"/>
                  </a:cubicBezTo>
                  <a:cubicBezTo>
                    <a:pt x="2356" y="4177"/>
                    <a:pt x="2758" y="4055"/>
                    <a:pt x="3034" y="3861"/>
                  </a:cubicBezTo>
                  <a:cubicBezTo>
                    <a:pt x="3560" y="3535"/>
                    <a:pt x="3861" y="3034"/>
                    <a:pt x="4086" y="2507"/>
                  </a:cubicBezTo>
                  <a:lnTo>
                    <a:pt x="4086" y="1555"/>
                  </a:lnTo>
                  <a:cubicBezTo>
                    <a:pt x="4086" y="1354"/>
                    <a:pt x="3961" y="1029"/>
                    <a:pt x="3861" y="728"/>
                  </a:cubicBezTo>
                  <a:cubicBezTo>
                    <a:pt x="3861" y="527"/>
                    <a:pt x="3660" y="302"/>
                    <a:pt x="3460" y="101"/>
                  </a:cubicBezTo>
                  <a:cubicBezTo>
                    <a:pt x="3234" y="1"/>
                    <a:pt x="3034" y="1"/>
                    <a:pt x="2833" y="1"/>
                  </a:cubicBezTo>
                  <a:close/>
                </a:path>
              </a:pathLst>
            </a:custGeom>
            <a:solidFill>
              <a:srgbClr val="F284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10"/>
            <p:cNvSpPr/>
            <p:nvPr/>
          </p:nvSpPr>
          <p:spPr>
            <a:xfrm>
              <a:off x="8445035" y="2807175"/>
              <a:ext cx="43194" cy="52905"/>
            </a:xfrm>
            <a:custGeom>
              <a:avLst/>
              <a:gdLst/>
              <a:ahLst/>
              <a:cxnLst/>
              <a:rect l="l" t="t" r="r" b="b"/>
              <a:pathLst>
                <a:path w="2006" h="2457" extrusionOk="0">
                  <a:moveTo>
                    <a:pt x="1066" y="0"/>
                  </a:moveTo>
                  <a:cubicBezTo>
                    <a:pt x="872" y="0"/>
                    <a:pt x="690" y="50"/>
                    <a:pt x="527" y="151"/>
                  </a:cubicBezTo>
                  <a:cubicBezTo>
                    <a:pt x="226" y="451"/>
                    <a:pt x="1" y="777"/>
                    <a:pt x="1" y="1203"/>
                  </a:cubicBezTo>
                  <a:cubicBezTo>
                    <a:pt x="1" y="1504"/>
                    <a:pt x="1" y="1705"/>
                    <a:pt x="126" y="1930"/>
                  </a:cubicBezTo>
                  <a:cubicBezTo>
                    <a:pt x="226" y="1930"/>
                    <a:pt x="226" y="2030"/>
                    <a:pt x="327" y="2131"/>
                  </a:cubicBezTo>
                  <a:lnTo>
                    <a:pt x="427" y="2231"/>
                  </a:lnTo>
                  <a:cubicBezTo>
                    <a:pt x="427" y="2231"/>
                    <a:pt x="527" y="2331"/>
                    <a:pt x="627" y="2331"/>
                  </a:cubicBezTo>
                  <a:cubicBezTo>
                    <a:pt x="853" y="2456"/>
                    <a:pt x="953" y="2456"/>
                    <a:pt x="1254" y="2456"/>
                  </a:cubicBezTo>
                  <a:cubicBezTo>
                    <a:pt x="1379" y="2456"/>
                    <a:pt x="1580" y="2331"/>
                    <a:pt x="1680" y="2231"/>
                  </a:cubicBezTo>
                  <a:cubicBezTo>
                    <a:pt x="1880" y="2030"/>
                    <a:pt x="1880" y="1705"/>
                    <a:pt x="2006" y="1504"/>
                  </a:cubicBezTo>
                  <a:cubicBezTo>
                    <a:pt x="2006" y="1203"/>
                    <a:pt x="1880" y="978"/>
                    <a:pt x="1680" y="777"/>
                  </a:cubicBezTo>
                  <a:cubicBezTo>
                    <a:pt x="1780" y="777"/>
                    <a:pt x="1780" y="677"/>
                    <a:pt x="1880" y="677"/>
                  </a:cubicBezTo>
                  <a:cubicBezTo>
                    <a:pt x="1880" y="451"/>
                    <a:pt x="1780" y="251"/>
                    <a:pt x="1680" y="151"/>
                  </a:cubicBezTo>
                  <a:cubicBezTo>
                    <a:pt x="1467" y="50"/>
                    <a:pt x="1260" y="0"/>
                    <a:pt x="1066" y="0"/>
                  </a:cubicBezTo>
                  <a:close/>
                </a:path>
              </a:pathLst>
            </a:custGeom>
            <a:solidFill>
              <a:srgbClr val="F25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75" name="Google Shape;1775;p10"/>
          <p:cNvSpPr txBox="1">
            <a:spLocks noGrp="1"/>
          </p:cNvSpPr>
          <p:nvPr>
            <p:ph type="title"/>
          </p:nvPr>
        </p:nvSpPr>
        <p:spPr>
          <a:xfrm>
            <a:off x="4591334" y="1080292"/>
            <a:ext cx="3379500" cy="768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1776" name="Google Shape;1776;p10"/>
          <p:cNvSpPr txBox="1">
            <a:spLocks noGrp="1"/>
          </p:cNvSpPr>
          <p:nvPr>
            <p:ph type="subTitle" idx="1"/>
          </p:nvPr>
        </p:nvSpPr>
        <p:spPr>
          <a:xfrm>
            <a:off x="4666634" y="2030532"/>
            <a:ext cx="3228900" cy="172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3492E"/>
              </a:buClr>
              <a:buSzPts val="1600"/>
              <a:buNone/>
              <a:defRPr sz="1400">
                <a:solidFill>
                  <a:srgbClr val="83492E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777" name="Google Shape;1777;p10"/>
          <p:cNvSpPr txBox="1">
            <a:spLocks noGrp="1"/>
          </p:cNvSpPr>
          <p:nvPr>
            <p:ph type="subTitle" idx="2"/>
          </p:nvPr>
        </p:nvSpPr>
        <p:spPr>
          <a:xfrm>
            <a:off x="4666634" y="3956014"/>
            <a:ext cx="3228900" cy="39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400">
                <a:solidFill>
                  <a:schemeClr val="accen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954713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1_Caption">
    <p:spTree>
      <p:nvGrpSpPr>
        <p:cNvPr id="1" name="Shape 1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0" name="Google Shape;1590;p10"/>
          <p:cNvSpPr/>
          <p:nvPr/>
        </p:nvSpPr>
        <p:spPr>
          <a:xfrm>
            <a:off x="8271482" y="813225"/>
            <a:ext cx="654059" cy="565027"/>
          </a:xfrm>
          <a:custGeom>
            <a:avLst/>
            <a:gdLst/>
            <a:ahLst/>
            <a:cxnLst/>
            <a:rect l="l" t="t" r="r" b="b"/>
            <a:pathLst>
              <a:path w="18123" h="14875" extrusionOk="0">
                <a:moveTo>
                  <a:pt x="13360" y="1"/>
                </a:moveTo>
                <a:cubicBezTo>
                  <a:pt x="10125" y="1"/>
                  <a:pt x="5819" y="1242"/>
                  <a:pt x="3463" y="4440"/>
                </a:cubicBezTo>
                <a:cubicBezTo>
                  <a:pt x="1" y="8998"/>
                  <a:pt x="1539" y="14875"/>
                  <a:pt x="6518" y="14875"/>
                </a:cubicBezTo>
                <a:cubicBezTo>
                  <a:pt x="6616" y="14875"/>
                  <a:pt x="6715" y="14873"/>
                  <a:pt x="6815" y="14868"/>
                </a:cubicBezTo>
                <a:cubicBezTo>
                  <a:pt x="12104" y="14615"/>
                  <a:pt x="18122" y="1952"/>
                  <a:pt x="17243" y="1028"/>
                </a:cubicBezTo>
                <a:cubicBezTo>
                  <a:pt x="16626" y="384"/>
                  <a:pt x="15159" y="1"/>
                  <a:pt x="13360" y="1"/>
                </a:cubicBezTo>
                <a:close/>
              </a:path>
            </a:pathLst>
          </a:custGeom>
          <a:solidFill>
            <a:srgbClr val="EB5C6E"/>
          </a:solidFill>
          <a:ln w="9525" cap="flat" cmpd="sng">
            <a:solidFill>
              <a:srgbClr val="F25C6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1" name="Google Shape;1591;p10"/>
          <p:cNvSpPr/>
          <p:nvPr/>
        </p:nvSpPr>
        <p:spPr>
          <a:xfrm>
            <a:off x="8272197" y="1487910"/>
            <a:ext cx="653337" cy="563962"/>
          </a:xfrm>
          <a:custGeom>
            <a:avLst/>
            <a:gdLst/>
            <a:ahLst/>
            <a:cxnLst/>
            <a:rect l="l" t="t" r="r" b="b"/>
            <a:pathLst>
              <a:path w="18103" h="14846" extrusionOk="0">
                <a:moveTo>
                  <a:pt x="13340" y="1"/>
                </a:moveTo>
                <a:cubicBezTo>
                  <a:pt x="10105" y="1"/>
                  <a:pt x="5799" y="1255"/>
                  <a:pt x="3443" y="4406"/>
                </a:cubicBezTo>
                <a:cubicBezTo>
                  <a:pt x="0" y="8953"/>
                  <a:pt x="1501" y="14845"/>
                  <a:pt x="6413" y="14845"/>
                </a:cubicBezTo>
                <a:cubicBezTo>
                  <a:pt x="6538" y="14845"/>
                  <a:pt x="6666" y="14842"/>
                  <a:pt x="6795" y="14834"/>
                </a:cubicBezTo>
                <a:cubicBezTo>
                  <a:pt x="12084" y="14581"/>
                  <a:pt x="18102" y="1992"/>
                  <a:pt x="17223" y="1054"/>
                </a:cubicBezTo>
                <a:cubicBezTo>
                  <a:pt x="16606" y="388"/>
                  <a:pt x="15139" y="1"/>
                  <a:pt x="13340" y="1"/>
                </a:cubicBezTo>
                <a:close/>
              </a:path>
            </a:pathLst>
          </a:custGeom>
          <a:solidFill>
            <a:srgbClr val="F1873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2" name="Google Shape;1592;p10"/>
          <p:cNvSpPr/>
          <p:nvPr/>
        </p:nvSpPr>
        <p:spPr>
          <a:xfrm>
            <a:off x="8271475" y="2161531"/>
            <a:ext cx="654059" cy="566622"/>
          </a:xfrm>
          <a:custGeom>
            <a:avLst/>
            <a:gdLst/>
            <a:ahLst/>
            <a:cxnLst/>
            <a:rect l="l" t="t" r="r" b="b"/>
            <a:pathLst>
              <a:path w="18123" h="14916" extrusionOk="0">
                <a:moveTo>
                  <a:pt x="13360" y="1"/>
                </a:moveTo>
                <a:cubicBezTo>
                  <a:pt x="10125" y="1"/>
                  <a:pt x="5819" y="1255"/>
                  <a:pt x="3463" y="4405"/>
                </a:cubicBezTo>
                <a:cubicBezTo>
                  <a:pt x="1" y="9037"/>
                  <a:pt x="1539" y="14915"/>
                  <a:pt x="6518" y="14915"/>
                </a:cubicBezTo>
                <a:cubicBezTo>
                  <a:pt x="6616" y="14915"/>
                  <a:pt x="6715" y="14913"/>
                  <a:pt x="6815" y="14908"/>
                </a:cubicBezTo>
                <a:cubicBezTo>
                  <a:pt x="12104" y="14595"/>
                  <a:pt x="18122" y="1992"/>
                  <a:pt x="17243" y="1053"/>
                </a:cubicBezTo>
                <a:cubicBezTo>
                  <a:pt x="16626" y="388"/>
                  <a:pt x="15159" y="1"/>
                  <a:pt x="13360" y="1"/>
                </a:cubicBezTo>
                <a:close/>
              </a:path>
            </a:pathLst>
          </a:custGeom>
          <a:solidFill>
            <a:srgbClr val="FECC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3" name="Google Shape;1593;p10"/>
          <p:cNvSpPr/>
          <p:nvPr/>
        </p:nvSpPr>
        <p:spPr>
          <a:xfrm>
            <a:off x="8271619" y="2837811"/>
            <a:ext cx="653915" cy="564950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6"/>
                </a:cubicBezTo>
                <a:cubicBezTo>
                  <a:pt x="1" y="8989"/>
                  <a:pt x="1531" y="14872"/>
                  <a:pt x="6497" y="14872"/>
                </a:cubicBezTo>
                <a:cubicBezTo>
                  <a:pt x="6600" y="14872"/>
                  <a:pt x="6705" y="14869"/>
                  <a:pt x="6811" y="14864"/>
                </a:cubicBezTo>
                <a:cubicBezTo>
                  <a:pt x="12100" y="14551"/>
                  <a:pt x="18118" y="1948"/>
                  <a:pt x="17239" y="1024"/>
                </a:cubicBezTo>
                <a:cubicBezTo>
                  <a:pt x="16623" y="382"/>
                  <a:pt x="15161" y="0"/>
                  <a:pt x="13369" y="0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4" name="Google Shape;1594;p10"/>
          <p:cNvSpPr/>
          <p:nvPr/>
        </p:nvSpPr>
        <p:spPr>
          <a:xfrm>
            <a:off x="8271619" y="3512420"/>
            <a:ext cx="653915" cy="564950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5"/>
                </a:cubicBezTo>
                <a:cubicBezTo>
                  <a:pt x="1" y="9003"/>
                  <a:pt x="1531" y="14871"/>
                  <a:pt x="6496" y="14871"/>
                </a:cubicBezTo>
                <a:cubicBezTo>
                  <a:pt x="6599" y="14871"/>
                  <a:pt x="6705" y="14869"/>
                  <a:pt x="6811" y="14864"/>
                </a:cubicBezTo>
                <a:cubicBezTo>
                  <a:pt x="12100" y="14625"/>
                  <a:pt x="18118" y="1963"/>
                  <a:pt x="17239" y="1024"/>
                </a:cubicBezTo>
                <a:cubicBezTo>
                  <a:pt x="16623" y="381"/>
                  <a:pt x="15161" y="0"/>
                  <a:pt x="13369" y="0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5" name="Google Shape;1595;p10"/>
          <p:cNvSpPr/>
          <p:nvPr/>
        </p:nvSpPr>
        <p:spPr>
          <a:xfrm>
            <a:off x="8272052" y="4187028"/>
            <a:ext cx="653482" cy="564038"/>
          </a:xfrm>
          <a:custGeom>
            <a:avLst/>
            <a:gdLst/>
            <a:ahLst/>
            <a:cxnLst/>
            <a:rect l="l" t="t" r="r" b="b"/>
            <a:pathLst>
              <a:path w="18107" h="14848" extrusionOk="0">
                <a:moveTo>
                  <a:pt x="13332" y="1"/>
                </a:moveTo>
                <a:cubicBezTo>
                  <a:pt x="10098" y="1"/>
                  <a:pt x="5800" y="1253"/>
                  <a:pt x="3447" y="4409"/>
                </a:cubicBezTo>
                <a:cubicBezTo>
                  <a:pt x="0" y="8947"/>
                  <a:pt x="1509" y="14848"/>
                  <a:pt x="6434" y="14848"/>
                </a:cubicBezTo>
                <a:cubicBezTo>
                  <a:pt x="6554" y="14848"/>
                  <a:pt x="6676" y="14844"/>
                  <a:pt x="6799" y="14837"/>
                </a:cubicBezTo>
                <a:cubicBezTo>
                  <a:pt x="12088" y="14584"/>
                  <a:pt x="18106" y="1981"/>
                  <a:pt x="17227" y="1057"/>
                </a:cubicBezTo>
                <a:cubicBezTo>
                  <a:pt x="16609" y="390"/>
                  <a:pt x="15136" y="1"/>
                  <a:pt x="1333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6" name="Google Shape;1596;p10"/>
          <p:cNvSpPr/>
          <p:nvPr/>
        </p:nvSpPr>
        <p:spPr>
          <a:xfrm>
            <a:off x="7242621" y="698746"/>
            <a:ext cx="19559" cy="33160"/>
          </a:xfrm>
          <a:custGeom>
            <a:avLst/>
            <a:gdLst/>
            <a:ahLst/>
            <a:cxnLst/>
            <a:rect l="l" t="t" r="r" b="b"/>
            <a:pathLst>
              <a:path w="627" h="1063" extrusionOk="0">
                <a:moveTo>
                  <a:pt x="379" y="0"/>
                </a:moveTo>
                <a:cubicBezTo>
                  <a:pt x="354" y="0"/>
                  <a:pt x="331" y="8"/>
                  <a:pt x="314" y="25"/>
                </a:cubicBezTo>
                <a:cubicBezTo>
                  <a:pt x="254" y="85"/>
                  <a:pt x="195" y="144"/>
                  <a:pt x="120" y="219"/>
                </a:cubicBezTo>
                <a:cubicBezTo>
                  <a:pt x="61" y="338"/>
                  <a:pt x="61" y="397"/>
                  <a:pt x="61" y="457"/>
                </a:cubicBezTo>
                <a:cubicBezTo>
                  <a:pt x="1" y="651"/>
                  <a:pt x="61" y="830"/>
                  <a:pt x="195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3" y="1062"/>
                  <a:pt x="398" y="1033"/>
                  <a:pt x="433" y="964"/>
                </a:cubicBezTo>
                <a:cubicBezTo>
                  <a:pt x="567" y="830"/>
                  <a:pt x="627" y="710"/>
                  <a:pt x="627" y="591"/>
                </a:cubicBezTo>
                <a:lnTo>
                  <a:pt x="627" y="397"/>
                </a:lnTo>
                <a:cubicBezTo>
                  <a:pt x="627" y="278"/>
                  <a:pt x="627" y="219"/>
                  <a:pt x="567" y="144"/>
                </a:cubicBezTo>
                <a:lnTo>
                  <a:pt x="567" y="85"/>
                </a:lnTo>
                <a:cubicBezTo>
                  <a:pt x="514" y="42"/>
                  <a:pt x="439" y="0"/>
                  <a:pt x="379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7" name="Google Shape;1597;p10"/>
          <p:cNvSpPr/>
          <p:nvPr/>
        </p:nvSpPr>
        <p:spPr>
          <a:xfrm>
            <a:off x="7283518" y="746444"/>
            <a:ext cx="19091" cy="37496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8" y="1"/>
                  <a:pt x="269" y="16"/>
                  <a:pt x="239" y="45"/>
                </a:cubicBezTo>
                <a:cubicBezTo>
                  <a:pt x="180" y="105"/>
                  <a:pt x="120" y="239"/>
                  <a:pt x="61" y="299"/>
                </a:cubicBezTo>
                <a:cubicBezTo>
                  <a:pt x="61" y="358"/>
                  <a:pt x="61" y="477"/>
                  <a:pt x="1" y="552"/>
                </a:cubicBezTo>
                <a:cubicBezTo>
                  <a:pt x="1" y="790"/>
                  <a:pt x="61" y="984"/>
                  <a:pt x="180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41" y="1202"/>
                </a:cubicBezTo>
                <a:cubicBezTo>
                  <a:pt x="397" y="1202"/>
                  <a:pt x="458" y="1173"/>
                  <a:pt x="493" y="1103"/>
                </a:cubicBezTo>
                <a:cubicBezTo>
                  <a:pt x="552" y="924"/>
                  <a:pt x="612" y="790"/>
                  <a:pt x="612" y="611"/>
                </a:cubicBezTo>
                <a:lnTo>
                  <a:pt x="612" y="358"/>
                </a:lnTo>
                <a:cubicBezTo>
                  <a:pt x="612" y="299"/>
                  <a:pt x="552" y="179"/>
                  <a:pt x="552" y="105"/>
                </a:cubicBezTo>
                <a:lnTo>
                  <a:pt x="493" y="45"/>
                </a:lnTo>
                <a:cubicBezTo>
                  <a:pt x="463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8" name="Google Shape;1598;p10"/>
          <p:cNvSpPr/>
          <p:nvPr/>
        </p:nvSpPr>
        <p:spPr>
          <a:xfrm>
            <a:off x="7337454" y="701835"/>
            <a:ext cx="17688" cy="37247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3" y="1"/>
                </a:moveTo>
                <a:cubicBezTo>
                  <a:pt x="209" y="1"/>
                  <a:pt x="164" y="15"/>
                  <a:pt x="134" y="45"/>
                </a:cubicBezTo>
                <a:cubicBezTo>
                  <a:pt x="60" y="179"/>
                  <a:pt x="0" y="239"/>
                  <a:pt x="0" y="358"/>
                </a:cubicBezTo>
                <a:lnTo>
                  <a:pt x="0" y="611"/>
                </a:lnTo>
                <a:cubicBezTo>
                  <a:pt x="0" y="790"/>
                  <a:pt x="0" y="924"/>
                  <a:pt x="134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0" y="1194"/>
                </a:cubicBezTo>
                <a:cubicBezTo>
                  <a:pt x="319" y="1194"/>
                  <a:pt x="390" y="1145"/>
                  <a:pt x="432" y="1103"/>
                </a:cubicBezTo>
                <a:cubicBezTo>
                  <a:pt x="566" y="924"/>
                  <a:pt x="566" y="731"/>
                  <a:pt x="566" y="611"/>
                </a:cubicBezTo>
                <a:lnTo>
                  <a:pt x="566" y="298"/>
                </a:lnTo>
                <a:cubicBezTo>
                  <a:pt x="507" y="239"/>
                  <a:pt x="507" y="179"/>
                  <a:pt x="432" y="45"/>
                </a:cubicBezTo>
                <a:lnTo>
                  <a:pt x="373" y="45"/>
                </a:lnTo>
                <a:cubicBezTo>
                  <a:pt x="343" y="15"/>
                  <a:pt x="298" y="1"/>
                  <a:pt x="25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9" name="Google Shape;1599;p10"/>
          <p:cNvSpPr/>
          <p:nvPr/>
        </p:nvSpPr>
        <p:spPr>
          <a:xfrm>
            <a:off x="7333711" y="808366"/>
            <a:ext cx="19559" cy="3135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4" y="1"/>
                </a:moveTo>
                <a:cubicBezTo>
                  <a:pt x="310" y="1"/>
                  <a:pt x="247" y="19"/>
                  <a:pt x="180" y="57"/>
                </a:cubicBezTo>
                <a:cubicBezTo>
                  <a:pt x="120" y="116"/>
                  <a:pt x="6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80" y="921"/>
                </a:cubicBezTo>
                <a:lnTo>
                  <a:pt x="180" y="980"/>
                </a:lnTo>
                <a:cubicBezTo>
                  <a:pt x="201" y="998"/>
                  <a:pt x="227" y="1005"/>
                  <a:pt x="254" y="1005"/>
                </a:cubicBezTo>
                <a:cubicBezTo>
                  <a:pt x="319" y="1005"/>
                  <a:pt x="391" y="963"/>
                  <a:pt x="433" y="921"/>
                </a:cubicBezTo>
                <a:cubicBezTo>
                  <a:pt x="552" y="802"/>
                  <a:pt x="552" y="667"/>
                  <a:pt x="627" y="489"/>
                </a:cubicBezTo>
                <a:cubicBezTo>
                  <a:pt x="627" y="429"/>
                  <a:pt x="627" y="355"/>
                  <a:pt x="552" y="295"/>
                </a:cubicBezTo>
                <a:cubicBezTo>
                  <a:pt x="552" y="235"/>
                  <a:pt x="552" y="176"/>
                  <a:pt x="493" y="116"/>
                </a:cubicBezTo>
                <a:lnTo>
                  <a:pt x="493" y="57"/>
                </a:lnTo>
                <a:cubicBezTo>
                  <a:pt x="463" y="19"/>
                  <a:pt x="418" y="1"/>
                  <a:pt x="36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0" name="Google Shape;1600;p10"/>
          <p:cNvSpPr/>
          <p:nvPr/>
        </p:nvSpPr>
        <p:spPr>
          <a:xfrm>
            <a:off x="7385775" y="754960"/>
            <a:ext cx="17688" cy="48071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308" y="1"/>
                </a:moveTo>
                <a:cubicBezTo>
                  <a:pt x="249" y="1"/>
                  <a:pt x="177" y="43"/>
                  <a:pt x="134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4" y="1456"/>
                </a:cubicBezTo>
                <a:lnTo>
                  <a:pt x="194" y="1515"/>
                </a:lnTo>
                <a:cubicBezTo>
                  <a:pt x="229" y="1533"/>
                  <a:pt x="259" y="1540"/>
                  <a:pt x="285" y="1540"/>
                </a:cubicBezTo>
                <a:cubicBezTo>
                  <a:pt x="349" y="1540"/>
                  <a:pt x="395" y="1498"/>
                  <a:pt x="447" y="1456"/>
                </a:cubicBezTo>
                <a:cubicBezTo>
                  <a:pt x="567" y="1203"/>
                  <a:pt x="567" y="1024"/>
                  <a:pt x="567" y="771"/>
                </a:cubicBezTo>
                <a:lnTo>
                  <a:pt x="567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55" y="8"/>
                  <a:pt x="333" y="1"/>
                  <a:pt x="30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1" name="Google Shape;1601;p10"/>
          <p:cNvSpPr/>
          <p:nvPr/>
        </p:nvSpPr>
        <p:spPr>
          <a:xfrm>
            <a:off x="7434564" y="695034"/>
            <a:ext cx="17220" cy="40772"/>
          </a:xfrm>
          <a:custGeom>
            <a:avLst/>
            <a:gdLst/>
            <a:ahLst/>
            <a:cxnLst/>
            <a:rect l="l" t="t" r="r" b="b"/>
            <a:pathLst>
              <a:path w="552" h="1307" extrusionOk="0">
                <a:moveTo>
                  <a:pt x="300" y="0"/>
                </a:moveTo>
                <a:cubicBezTo>
                  <a:pt x="239" y="0"/>
                  <a:pt x="179" y="42"/>
                  <a:pt x="179" y="84"/>
                </a:cubicBezTo>
                <a:lnTo>
                  <a:pt x="120" y="84"/>
                </a:lnTo>
                <a:cubicBezTo>
                  <a:pt x="60" y="204"/>
                  <a:pt x="60" y="263"/>
                  <a:pt x="1" y="338"/>
                </a:cubicBezTo>
                <a:lnTo>
                  <a:pt x="1" y="636"/>
                </a:lnTo>
                <a:cubicBezTo>
                  <a:pt x="1" y="829"/>
                  <a:pt x="1" y="949"/>
                  <a:pt x="60" y="1202"/>
                </a:cubicBezTo>
                <a:lnTo>
                  <a:pt x="120" y="1261"/>
                </a:lnTo>
                <a:cubicBezTo>
                  <a:pt x="150" y="1291"/>
                  <a:pt x="194" y="1306"/>
                  <a:pt x="241" y="1306"/>
                </a:cubicBezTo>
                <a:cubicBezTo>
                  <a:pt x="287" y="1306"/>
                  <a:pt x="336" y="1291"/>
                  <a:pt x="373" y="1261"/>
                </a:cubicBezTo>
                <a:cubicBezTo>
                  <a:pt x="492" y="1083"/>
                  <a:pt x="552" y="889"/>
                  <a:pt x="552" y="710"/>
                </a:cubicBezTo>
                <a:lnTo>
                  <a:pt x="552" y="397"/>
                </a:lnTo>
                <a:cubicBezTo>
                  <a:pt x="552" y="263"/>
                  <a:pt x="492" y="204"/>
                  <a:pt x="433" y="84"/>
                </a:cubicBezTo>
                <a:lnTo>
                  <a:pt x="373" y="25"/>
                </a:lnTo>
                <a:cubicBezTo>
                  <a:pt x="351" y="7"/>
                  <a:pt x="326" y="0"/>
                  <a:pt x="30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2" name="Google Shape;1602;p10"/>
          <p:cNvSpPr/>
          <p:nvPr/>
        </p:nvSpPr>
        <p:spPr>
          <a:xfrm>
            <a:off x="7429925" y="677409"/>
            <a:ext cx="19091" cy="40553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0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60" y="1022"/>
                  <a:pt x="180" y="1201"/>
                </a:cubicBezTo>
                <a:lnTo>
                  <a:pt x="239" y="1275"/>
                </a:lnTo>
                <a:cubicBezTo>
                  <a:pt x="261" y="1292"/>
                  <a:pt x="285" y="1299"/>
                  <a:pt x="310" y="1299"/>
                </a:cubicBezTo>
                <a:cubicBezTo>
                  <a:pt x="372" y="1299"/>
                  <a:pt x="433" y="1254"/>
                  <a:pt x="433" y="1201"/>
                </a:cubicBezTo>
                <a:cubicBezTo>
                  <a:pt x="612" y="1022"/>
                  <a:pt x="612" y="828"/>
                  <a:pt x="612" y="649"/>
                </a:cubicBezTo>
                <a:cubicBezTo>
                  <a:pt x="612" y="530"/>
                  <a:pt x="552" y="396"/>
                  <a:pt x="492" y="337"/>
                </a:cubicBezTo>
                <a:cubicBezTo>
                  <a:pt x="492" y="217"/>
                  <a:pt x="433" y="158"/>
                  <a:pt x="373" y="24"/>
                </a:cubicBezTo>
                <a:lnTo>
                  <a:pt x="314" y="24"/>
                </a:lnTo>
                <a:cubicBezTo>
                  <a:pt x="278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3" name="Google Shape;1603;p10"/>
          <p:cNvSpPr/>
          <p:nvPr/>
        </p:nvSpPr>
        <p:spPr>
          <a:xfrm>
            <a:off x="7453624" y="775736"/>
            <a:ext cx="19559" cy="38900"/>
          </a:xfrm>
          <a:custGeom>
            <a:avLst/>
            <a:gdLst/>
            <a:ahLst/>
            <a:cxnLst/>
            <a:rect l="l" t="t" r="r" b="b"/>
            <a:pathLst>
              <a:path w="627" h="1247" extrusionOk="0">
                <a:moveTo>
                  <a:pt x="375" y="0"/>
                </a:moveTo>
                <a:cubicBezTo>
                  <a:pt x="328" y="0"/>
                  <a:pt x="284" y="15"/>
                  <a:pt x="254" y="45"/>
                </a:cubicBezTo>
                <a:cubicBezTo>
                  <a:pt x="194" y="105"/>
                  <a:pt x="135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4" y="1222"/>
                </a:lnTo>
                <a:cubicBezTo>
                  <a:pt x="271" y="1239"/>
                  <a:pt x="294" y="1247"/>
                  <a:pt x="319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7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567" y="224"/>
                  <a:pt x="567" y="105"/>
                </a:cubicBezTo>
                <a:lnTo>
                  <a:pt x="507" y="45"/>
                </a:lnTo>
                <a:cubicBezTo>
                  <a:pt x="470" y="15"/>
                  <a:pt x="421" y="0"/>
                  <a:pt x="37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4" name="Google Shape;1604;p10"/>
          <p:cNvSpPr/>
          <p:nvPr/>
        </p:nvSpPr>
        <p:spPr>
          <a:xfrm>
            <a:off x="7389955" y="859089"/>
            <a:ext cx="19091" cy="24020"/>
          </a:xfrm>
          <a:custGeom>
            <a:avLst/>
            <a:gdLst/>
            <a:ahLst/>
            <a:cxnLst/>
            <a:rect l="l" t="t" r="r" b="b"/>
            <a:pathLst>
              <a:path w="612" h="770" extrusionOk="0">
                <a:moveTo>
                  <a:pt x="347" y="0"/>
                </a:moveTo>
                <a:cubicBezTo>
                  <a:pt x="308" y="0"/>
                  <a:pt x="270" y="15"/>
                  <a:pt x="239" y="40"/>
                </a:cubicBezTo>
                <a:cubicBezTo>
                  <a:pt x="120" y="99"/>
                  <a:pt x="120" y="99"/>
                  <a:pt x="60" y="159"/>
                </a:cubicBezTo>
                <a:cubicBezTo>
                  <a:pt x="60" y="218"/>
                  <a:pt x="0" y="293"/>
                  <a:pt x="0" y="352"/>
                </a:cubicBezTo>
                <a:cubicBezTo>
                  <a:pt x="0" y="531"/>
                  <a:pt x="60" y="665"/>
                  <a:pt x="179" y="725"/>
                </a:cubicBezTo>
                <a:cubicBezTo>
                  <a:pt x="209" y="755"/>
                  <a:pt x="257" y="770"/>
                  <a:pt x="306" y="770"/>
                </a:cubicBezTo>
                <a:cubicBezTo>
                  <a:pt x="354" y="770"/>
                  <a:pt x="403" y="755"/>
                  <a:pt x="433" y="725"/>
                </a:cubicBezTo>
                <a:lnTo>
                  <a:pt x="492" y="725"/>
                </a:lnTo>
                <a:cubicBezTo>
                  <a:pt x="552" y="591"/>
                  <a:pt x="611" y="531"/>
                  <a:pt x="611" y="412"/>
                </a:cubicBezTo>
                <a:lnTo>
                  <a:pt x="611" y="293"/>
                </a:lnTo>
                <a:cubicBezTo>
                  <a:pt x="552" y="218"/>
                  <a:pt x="552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5" name="Google Shape;1605;p10"/>
          <p:cNvSpPr/>
          <p:nvPr/>
        </p:nvSpPr>
        <p:spPr>
          <a:xfrm>
            <a:off x="7279338" y="843242"/>
            <a:ext cx="19559" cy="20183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14" y="0"/>
                </a:moveTo>
                <a:cubicBezTo>
                  <a:pt x="269" y="0"/>
                  <a:pt x="224" y="19"/>
                  <a:pt x="195" y="56"/>
                </a:cubicBezTo>
                <a:cubicBezTo>
                  <a:pt x="135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0" y="428"/>
                  <a:pt x="60" y="488"/>
                  <a:pt x="195" y="607"/>
                </a:cubicBezTo>
                <a:cubicBezTo>
                  <a:pt x="244" y="632"/>
                  <a:pt x="293" y="646"/>
                  <a:pt x="339" y="646"/>
                </a:cubicBezTo>
                <a:cubicBezTo>
                  <a:pt x="405" y="646"/>
                  <a:pt x="464" y="617"/>
                  <a:pt x="507" y="548"/>
                </a:cubicBezTo>
                <a:cubicBezTo>
                  <a:pt x="627" y="488"/>
                  <a:pt x="627" y="354"/>
                  <a:pt x="627" y="294"/>
                </a:cubicBezTo>
                <a:cubicBezTo>
                  <a:pt x="627" y="235"/>
                  <a:pt x="627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1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6" name="Google Shape;1606;p10"/>
          <p:cNvSpPr/>
          <p:nvPr/>
        </p:nvSpPr>
        <p:spPr>
          <a:xfrm>
            <a:off x="4676405" y="698746"/>
            <a:ext cx="19091" cy="33160"/>
          </a:xfrm>
          <a:custGeom>
            <a:avLst/>
            <a:gdLst/>
            <a:ahLst/>
            <a:cxnLst/>
            <a:rect l="l" t="t" r="r" b="b"/>
            <a:pathLst>
              <a:path w="612" h="1063" extrusionOk="0">
                <a:moveTo>
                  <a:pt x="378" y="0"/>
                </a:moveTo>
                <a:cubicBezTo>
                  <a:pt x="354" y="0"/>
                  <a:pt x="331" y="8"/>
                  <a:pt x="314" y="25"/>
                </a:cubicBezTo>
                <a:cubicBezTo>
                  <a:pt x="180" y="85"/>
                  <a:pt x="180" y="144"/>
                  <a:pt x="120" y="219"/>
                </a:cubicBezTo>
                <a:cubicBezTo>
                  <a:pt x="60" y="338"/>
                  <a:pt x="60" y="397"/>
                  <a:pt x="1" y="457"/>
                </a:cubicBezTo>
                <a:cubicBezTo>
                  <a:pt x="1" y="651"/>
                  <a:pt x="1" y="830"/>
                  <a:pt x="120" y="1023"/>
                </a:cubicBezTo>
                <a:lnTo>
                  <a:pt x="180" y="1023"/>
                </a:lnTo>
                <a:cubicBezTo>
                  <a:pt x="204" y="1048"/>
                  <a:pt x="242" y="1062"/>
                  <a:pt x="281" y="1062"/>
                </a:cubicBezTo>
                <a:cubicBezTo>
                  <a:pt x="338" y="1062"/>
                  <a:pt x="398" y="1033"/>
                  <a:pt x="433" y="964"/>
                </a:cubicBezTo>
                <a:cubicBezTo>
                  <a:pt x="552" y="830"/>
                  <a:pt x="612" y="710"/>
                  <a:pt x="612" y="591"/>
                </a:cubicBezTo>
                <a:lnTo>
                  <a:pt x="612" y="397"/>
                </a:lnTo>
                <a:cubicBezTo>
                  <a:pt x="612" y="278"/>
                  <a:pt x="612" y="219"/>
                  <a:pt x="552" y="144"/>
                </a:cubicBezTo>
                <a:lnTo>
                  <a:pt x="552" y="85"/>
                </a:lnTo>
                <a:cubicBezTo>
                  <a:pt x="510" y="42"/>
                  <a:pt x="438" y="0"/>
                  <a:pt x="378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7" name="Google Shape;1607;p10"/>
          <p:cNvSpPr/>
          <p:nvPr/>
        </p:nvSpPr>
        <p:spPr>
          <a:xfrm>
            <a:off x="4716834" y="746444"/>
            <a:ext cx="19559" cy="37496"/>
          </a:xfrm>
          <a:custGeom>
            <a:avLst/>
            <a:gdLst/>
            <a:ahLst/>
            <a:cxnLst/>
            <a:rect l="l" t="t" r="r" b="b"/>
            <a:pathLst>
              <a:path w="627" h="1202" extrusionOk="0">
                <a:moveTo>
                  <a:pt x="375" y="1"/>
                </a:moveTo>
                <a:cubicBezTo>
                  <a:pt x="329" y="1"/>
                  <a:pt x="284" y="16"/>
                  <a:pt x="254" y="45"/>
                </a:cubicBezTo>
                <a:cubicBezTo>
                  <a:pt x="195" y="105"/>
                  <a:pt x="135" y="239"/>
                  <a:pt x="61" y="299"/>
                </a:cubicBezTo>
                <a:cubicBezTo>
                  <a:pt x="61" y="358"/>
                  <a:pt x="1" y="477"/>
                  <a:pt x="1" y="552"/>
                </a:cubicBezTo>
                <a:cubicBezTo>
                  <a:pt x="1" y="790"/>
                  <a:pt x="61" y="984"/>
                  <a:pt x="195" y="1103"/>
                </a:cubicBezTo>
                <a:lnTo>
                  <a:pt x="254" y="1163"/>
                </a:lnTo>
                <a:cubicBezTo>
                  <a:pt x="279" y="1187"/>
                  <a:pt x="314" y="1202"/>
                  <a:pt x="346" y="1202"/>
                </a:cubicBezTo>
                <a:cubicBezTo>
                  <a:pt x="392" y="1202"/>
                  <a:pt x="433" y="1173"/>
                  <a:pt x="433" y="1103"/>
                </a:cubicBezTo>
                <a:cubicBezTo>
                  <a:pt x="567" y="924"/>
                  <a:pt x="627" y="790"/>
                  <a:pt x="627" y="611"/>
                </a:cubicBezTo>
                <a:lnTo>
                  <a:pt x="627" y="358"/>
                </a:lnTo>
                <a:cubicBezTo>
                  <a:pt x="627" y="299"/>
                  <a:pt x="567" y="179"/>
                  <a:pt x="567" y="105"/>
                </a:cubicBezTo>
                <a:lnTo>
                  <a:pt x="507" y="105"/>
                </a:lnTo>
                <a:lnTo>
                  <a:pt x="507" y="45"/>
                </a:lnTo>
                <a:cubicBezTo>
                  <a:pt x="470" y="16"/>
                  <a:pt x="422" y="1"/>
                  <a:pt x="37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8" name="Google Shape;1608;p10"/>
          <p:cNvSpPr/>
          <p:nvPr/>
        </p:nvSpPr>
        <p:spPr>
          <a:xfrm>
            <a:off x="4769366" y="701835"/>
            <a:ext cx="19091" cy="37247"/>
          </a:xfrm>
          <a:custGeom>
            <a:avLst/>
            <a:gdLst/>
            <a:ahLst/>
            <a:cxnLst/>
            <a:rect l="l" t="t" r="r" b="b"/>
            <a:pathLst>
              <a:path w="612" h="1194" extrusionOk="0">
                <a:moveTo>
                  <a:pt x="306" y="1"/>
                </a:moveTo>
                <a:cubicBezTo>
                  <a:pt x="257" y="1"/>
                  <a:pt x="209" y="15"/>
                  <a:pt x="179" y="45"/>
                </a:cubicBezTo>
                <a:cubicBezTo>
                  <a:pt x="120" y="179"/>
                  <a:pt x="60" y="239"/>
                  <a:pt x="60" y="358"/>
                </a:cubicBezTo>
                <a:cubicBezTo>
                  <a:pt x="0" y="418"/>
                  <a:pt x="0" y="492"/>
                  <a:pt x="0" y="611"/>
                </a:cubicBezTo>
                <a:cubicBezTo>
                  <a:pt x="60" y="790"/>
                  <a:pt x="60" y="924"/>
                  <a:pt x="179" y="1103"/>
                </a:cubicBezTo>
                <a:lnTo>
                  <a:pt x="239" y="1163"/>
                </a:lnTo>
                <a:cubicBezTo>
                  <a:pt x="261" y="1185"/>
                  <a:pt x="287" y="1194"/>
                  <a:pt x="315" y="1194"/>
                </a:cubicBezTo>
                <a:cubicBezTo>
                  <a:pt x="379" y="1194"/>
                  <a:pt x="450" y="1145"/>
                  <a:pt x="492" y="1103"/>
                </a:cubicBezTo>
                <a:cubicBezTo>
                  <a:pt x="611" y="924"/>
                  <a:pt x="611" y="731"/>
                  <a:pt x="611" y="611"/>
                </a:cubicBezTo>
                <a:cubicBezTo>
                  <a:pt x="611" y="492"/>
                  <a:pt x="611" y="418"/>
                  <a:pt x="552" y="298"/>
                </a:cubicBezTo>
                <a:cubicBezTo>
                  <a:pt x="552" y="239"/>
                  <a:pt x="492" y="179"/>
                  <a:pt x="432" y="45"/>
                </a:cubicBezTo>
                <a:cubicBezTo>
                  <a:pt x="403" y="15"/>
                  <a:pt x="354" y="1"/>
                  <a:pt x="30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9" name="Google Shape;1609;p10"/>
          <p:cNvSpPr/>
          <p:nvPr/>
        </p:nvSpPr>
        <p:spPr>
          <a:xfrm>
            <a:off x="4767495" y="808366"/>
            <a:ext cx="19091" cy="31351"/>
          </a:xfrm>
          <a:custGeom>
            <a:avLst/>
            <a:gdLst/>
            <a:ahLst/>
            <a:cxnLst/>
            <a:rect l="l" t="t" r="r" b="b"/>
            <a:pathLst>
              <a:path w="612" h="1005" extrusionOk="0">
                <a:moveTo>
                  <a:pt x="358" y="1"/>
                </a:moveTo>
                <a:cubicBezTo>
                  <a:pt x="302" y="1"/>
                  <a:pt x="239" y="19"/>
                  <a:pt x="180" y="57"/>
                </a:cubicBezTo>
                <a:cubicBezTo>
                  <a:pt x="120" y="116"/>
                  <a:pt x="6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20" y="921"/>
                </a:cubicBezTo>
                <a:lnTo>
                  <a:pt x="180" y="980"/>
                </a:lnTo>
                <a:cubicBezTo>
                  <a:pt x="197" y="998"/>
                  <a:pt x="221" y="1005"/>
                  <a:pt x="247" y="1005"/>
                </a:cubicBezTo>
                <a:cubicBezTo>
                  <a:pt x="311" y="1005"/>
                  <a:pt x="391" y="963"/>
                  <a:pt x="433" y="921"/>
                </a:cubicBezTo>
                <a:cubicBezTo>
                  <a:pt x="552" y="802"/>
                  <a:pt x="552" y="667"/>
                  <a:pt x="552" y="489"/>
                </a:cubicBezTo>
                <a:cubicBezTo>
                  <a:pt x="612" y="429"/>
                  <a:pt x="612" y="355"/>
                  <a:pt x="552" y="295"/>
                </a:cubicBezTo>
                <a:cubicBezTo>
                  <a:pt x="552" y="235"/>
                  <a:pt x="552" y="176"/>
                  <a:pt x="492" y="116"/>
                </a:cubicBezTo>
                <a:lnTo>
                  <a:pt x="492" y="57"/>
                </a:lnTo>
                <a:cubicBezTo>
                  <a:pt x="463" y="19"/>
                  <a:pt x="414" y="1"/>
                  <a:pt x="35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0" name="Google Shape;1610;p10"/>
          <p:cNvSpPr/>
          <p:nvPr/>
        </p:nvSpPr>
        <p:spPr>
          <a:xfrm>
            <a:off x="4817687" y="754960"/>
            <a:ext cx="19559" cy="48071"/>
          </a:xfrm>
          <a:custGeom>
            <a:avLst/>
            <a:gdLst/>
            <a:ahLst/>
            <a:cxnLst/>
            <a:rect l="l" t="t" r="r" b="b"/>
            <a:pathLst>
              <a:path w="627" h="1541" extrusionOk="0">
                <a:moveTo>
                  <a:pt x="341" y="1"/>
                </a:moveTo>
                <a:cubicBezTo>
                  <a:pt x="277" y="1"/>
                  <a:pt x="232" y="43"/>
                  <a:pt x="179" y="85"/>
                </a:cubicBezTo>
                <a:cubicBezTo>
                  <a:pt x="120" y="204"/>
                  <a:pt x="60" y="338"/>
                  <a:pt x="60" y="398"/>
                </a:cubicBezTo>
                <a:cubicBezTo>
                  <a:pt x="60" y="517"/>
                  <a:pt x="60" y="651"/>
                  <a:pt x="1" y="771"/>
                </a:cubicBezTo>
                <a:cubicBezTo>
                  <a:pt x="60" y="1024"/>
                  <a:pt x="60" y="1203"/>
                  <a:pt x="179" y="1456"/>
                </a:cubicBezTo>
                <a:lnTo>
                  <a:pt x="254" y="1515"/>
                </a:lnTo>
                <a:cubicBezTo>
                  <a:pt x="271" y="1533"/>
                  <a:pt x="294" y="1540"/>
                  <a:pt x="319" y="1540"/>
                </a:cubicBezTo>
                <a:cubicBezTo>
                  <a:pt x="378" y="1540"/>
                  <a:pt x="450" y="1498"/>
                  <a:pt x="492" y="1456"/>
                </a:cubicBezTo>
                <a:cubicBezTo>
                  <a:pt x="626" y="1203"/>
                  <a:pt x="626" y="1024"/>
                  <a:pt x="626" y="771"/>
                </a:cubicBezTo>
                <a:lnTo>
                  <a:pt x="626" y="398"/>
                </a:lnTo>
                <a:cubicBezTo>
                  <a:pt x="552" y="338"/>
                  <a:pt x="552" y="204"/>
                  <a:pt x="492" y="85"/>
                </a:cubicBezTo>
                <a:cubicBezTo>
                  <a:pt x="433" y="85"/>
                  <a:pt x="433" y="26"/>
                  <a:pt x="433" y="26"/>
                </a:cubicBezTo>
                <a:cubicBezTo>
                  <a:pt x="398" y="8"/>
                  <a:pt x="368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1" name="Google Shape;1611;p10"/>
          <p:cNvSpPr/>
          <p:nvPr/>
        </p:nvSpPr>
        <p:spPr>
          <a:xfrm>
            <a:off x="4866040" y="695034"/>
            <a:ext cx="19528" cy="40772"/>
          </a:xfrm>
          <a:custGeom>
            <a:avLst/>
            <a:gdLst/>
            <a:ahLst/>
            <a:cxnLst/>
            <a:rect l="l" t="t" r="r" b="b"/>
            <a:pathLst>
              <a:path w="626" h="1307" extrusionOk="0">
                <a:moveTo>
                  <a:pt x="367" y="0"/>
                </a:moveTo>
                <a:cubicBezTo>
                  <a:pt x="308" y="0"/>
                  <a:pt x="236" y="42"/>
                  <a:pt x="194" y="84"/>
                </a:cubicBezTo>
                <a:cubicBezTo>
                  <a:pt x="119" y="204"/>
                  <a:pt x="119" y="263"/>
                  <a:pt x="60" y="338"/>
                </a:cubicBezTo>
                <a:lnTo>
                  <a:pt x="60" y="636"/>
                </a:lnTo>
                <a:cubicBezTo>
                  <a:pt x="0" y="829"/>
                  <a:pt x="0" y="949"/>
                  <a:pt x="119" y="1202"/>
                </a:cubicBezTo>
                <a:lnTo>
                  <a:pt x="194" y="1261"/>
                </a:lnTo>
                <a:cubicBezTo>
                  <a:pt x="224" y="1291"/>
                  <a:pt x="253" y="1306"/>
                  <a:pt x="283" y="1306"/>
                </a:cubicBezTo>
                <a:cubicBezTo>
                  <a:pt x="313" y="1306"/>
                  <a:pt x="343" y="1291"/>
                  <a:pt x="373" y="1261"/>
                </a:cubicBezTo>
                <a:cubicBezTo>
                  <a:pt x="566" y="1083"/>
                  <a:pt x="626" y="889"/>
                  <a:pt x="626" y="710"/>
                </a:cubicBezTo>
                <a:lnTo>
                  <a:pt x="626" y="397"/>
                </a:lnTo>
                <a:cubicBezTo>
                  <a:pt x="626" y="263"/>
                  <a:pt x="566" y="204"/>
                  <a:pt x="492" y="84"/>
                </a:cubicBezTo>
                <a:lnTo>
                  <a:pt x="432" y="25"/>
                </a:lnTo>
                <a:cubicBezTo>
                  <a:pt x="415" y="7"/>
                  <a:pt x="392" y="0"/>
                  <a:pt x="36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2" name="Google Shape;1612;p10"/>
          <p:cNvSpPr/>
          <p:nvPr/>
        </p:nvSpPr>
        <p:spPr>
          <a:xfrm>
            <a:off x="4939441" y="677409"/>
            <a:ext cx="19559" cy="40553"/>
          </a:xfrm>
          <a:custGeom>
            <a:avLst/>
            <a:gdLst/>
            <a:ahLst/>
            <a:cxnLst/>
            <a:rect l="l" t="t" r="r" b="b"/>
            <a:pathLst>
              <a:path w="627" h="1300" extrusionOk="0">
                <a:moveTo>
                  <a:pt x="222" y="1"/>
                </a:moveTo>
                <a:cubicBezTo>
                  <a:pt x="140" y="1"/>
                  <a:pt x="75" y="59"/>
                  <a:pt x="75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75" y="1022"/>
                  <a:pt x="195" y="1201"/>
                </a:cubicBezTo>
                <a:lnTo>
                  <a:pt x="195" y="1275"/>
                </a:lnTo>
                <a:cubicBezTo>
                  <a:pt x="229" y="1292"/>
                  <a:pt x="258" y="1299"/>
                  <a:pt x="284" y="1299"/>
                </a:cubicBezTo>
                <a:cubicBezTo>
                  <a:pt x="349" y="1299"/>
                  <a:pt x="395" y="1254"/>
                  <a:pt x="448" y="1201"/>
                </a:cubicBezTo>
                <a:cubicBezTo>
                  <a:pt x="567" y="1022"/>
                  <a:pt x="627" y="828"/>
                  <a:pt x="627" y="649"/>
                </a:cubicBezTo>
                <a:cubicBezTo>
                  <a:pt x="567" y="530"/>
                  <a:pt x="567" y="396"/>
                  <a:pt x="507" y="337"/>
                </a:cubicBezTo>
                <a:cubicBezTo>
                  <a:pt x="507" y="217"/>
                  <a:pt x="448" y="158"/>
                  <a:pt x="314" y="24"/>
                </a:cubicBezTo>
                <a:cubicBezTo>
                  <a:pt x="282" y="8"/>
                  <a:pt x="251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3" name="Google Shape;1613;p10"/>
          <p:cNvSpPr/>
          <p:nvPr/>
        </p:nvSpPr>
        <p:spPr>
          <a:xfrm>
            <a:off x="4887408" y="775736"/>
            <a:ext cx="19559" cy="38900"/>
          </a:xfrm>
          <a:custGeom>
            <a:avLst/>
            <a:gdLst/>
            <a:ahLst/>
            <a:cxnLst/>
            <a:rect l="l" t="t" r="r" b="b"/>
            <a:pathLst>
              <a:path w="627" h="1247" extrusionOk="0">
                <a:moveTo>
                  <a:pt x="373" y="0"/>
                </a:moveTo>
                <a:cubicBezTo>
                  <a:pt x="328" y="0"/>
                  <a:pt x="283" y="15"/>
                  <a:pt x="254" y="45"/>
                </a:cubicBezTo>
                <a:cubicBezTo>
                  <a:pt x="179" y="105"/>
                  <a:pt x="120" y="224"/>
                  <a:pt x="60" y="283"/>
                </a:cubicBezTo>
                <a:cubicBezTo>
                  <a:pt x="0" y="417"/>
                  <a:pt x="0" y="477"/>
                  <a:pt x="0" y="596"/>
                </a:cubicBezTo>
                <a:cubicBezTo>
                  <a:pt x="0" y="790"/>
                  <a:pt x="60" y="1028"/>
                  <a:pt x="179" y="1222"/>
                </a:cubicBezTo>
                <a:lnTo>
                  <a:pt x="254" y="1222"/>
                </a:lnTo>
                <a:cubicBezTo>
                  <a:pt x="271" y="1239"/>
                  <a:pt x="294" y="1247"/>
                  <a:pt x="318" y="1247"/>
                </a:cubicBezTo>
                <a:cubicBezTo>
                  <a:pt x="378" y="1247"/>
                  <a:pt x="450" y="1204"/>
                  <a:pt x="492" y="1162"/>
                </a:cubicBezTo>
                <a:cubicBezTo>
                  <a:pt x="552" y="969"/>
                  <a:pt x="626" y="790"/>
                  <a:pt x="626" y="656"/>
                </a:cubicBezTo>
                <a:lnTo>
                  <a:pt x="626" y="417"/>
                </a:lnTo>
                <a:cubicBezTo>
                  <a:pt x="552" y="283"/>
                  <a:pt x="552" y="224"/>
                  <a:pt x="552" y="105"/>
                </a:cubicBezTo>
                <a:lnTo>
                  <a:pt x="492" y="45"/>
                </a:lnTo>
                <a:cubicBezTo>
                  <a:pt x="462" y="15"/>
                  <a:pt x="417" y="0"/>
                  <a:pt x="37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4" name="Google Shape;1614;p10"/>
          <p:cNvSpPr/>
          <p:nvPr/>
        </p:nvSpPr>
        <p:spPr>
          <a:xfrm>
            <a:off x="4823271" y="859089"/>
            <a:ext cx="19559" cy="24020"/>
          </a:xfrm>
          <a:custGeom>
            <a:avLst/>
            <a:gdLst/>
            <a:ahLst/>
            <a:cxnLst/>
            <a:rect l="l" t="t" r="r" b="b"/>
            <a:pathLst>
              <a:path w="627" h="770" extrusionOk="0">
                <a:moveTo>
                  <a:pt x="344" y="0"/>
                </a:moveTo>
                <a:cubicBezTo>
                  <a:pt x="295" y="0"/>
                  <a:pt x="244" y="15"/>
                  <a:pt x="194" y="40"/>
                </a:cubicBezTo>
                <a:cubicBezTo>
                  <a:pt x="135" y="99"/>
                  <a:pt x="135" y="99"/>
                  <a:pt x="75" y="159"/>
                </a:cubicBezTo>
                <a:cubicBezTo>
                  <a:pt x="0" y="218"/>
                  <a:pt x="0" y="293"/>
                  <a:pt x="0" y="352"/>
                </a:cubicBezTo>
                <a:cubicBezTo>
                  <a:pt x="0" y="531"/>
                  <a:pt x="75" y="665"/>
                  <a:pt x="194" y="725"/>
                </a:cubicBezTo>
                <a:cubicBezTo>
                  <a:pt x="224" y="755"/>
                  <a:pt x="269" y="770"/>
                  <a:pt x="315" y="770"/>
                </a:cubicBezTo>
                <a:cubicBezTo>
                  <a:pt x="362" y="770"/>
                  <a:pt x="410" y="755"/>
                  <a:pt x="447" y="725"/>
                </a:cubicBezTo>
                <a:cubicBezTo>
                  <a:pt x="567" y="591"/>
                  <a:pt x="626" y="531"/>
                  <a:pt x="626" y="412"/>
                </a:cubicBezTo>
                <a:lnTo>
                  <a:pt x="626" y="293"/>
                </a:lnTo>
                <a:cubicBezTo>
                  <a:pt x="567" y="218"/>
                  <a:pt x="567" y="159"/>
                  <a:pt x="507" y="99"/>
                </a:cubicBezTo>
                <a:cubicBezTo>
                  <a:pt x="472" y="29"/>
                  <a:pt x="412" y="0"/>
                  <a:pt x="34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5" name="Google Shape;1615;p10"/>
          <p:cNvSpPr/>
          <p:nvPr/>
        </p:nvSpPr>
        <p:spPr>
          <a:xfrm>
            <a:off x="4713122" y="843242"/>
            <a:ext cx="19559" cy="20183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04" y="0"/>
                </a:moveTo>
                <a:cubicBezTo>
                  <a:pt x="250" y="0"/>
                  <a:pt x="187" y="19"/>
                  <a:pt x="120" y="56"/>
                </a:cubicBezTo>
                <a:cubicBezTo>
                  <a:pt x="60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1" y="428"/>
                  <a:pt x="60" y="488"/>
                  <a:pt x="180" y="607"/>
                </a:cubicBezTo>
                <a:cubicBezTo>
                  <a:pt x="210" y="632"/>
                  <a:pt x="249" y="646"/>
                  <a:pt x="292" y="646"/>
                </a:cubicBezTo>
                <a:cubicBezTo>
                  <a:pt x="353" y="646"/>
                  <a:pt x="423" y="617"/>
                  <a:pt x="492" y="548"/>
                </a:cubicBezTo>
                <a:cubicBezTo>
                  <a:pt x="626" y="488"/>
                  <a:pt x="626" y="354"/>
                  <a:pt x="626" y="294"/>
                </a:cubicBezTo>
                <a:cubicBezTo>
                  <a:pt x="626" y="235"/>
                  <a:pt x="626" y="175"/>
                  <a:pt x="552" y="175"/>
                </a:cubicBezTo>
                <a:cubicBezTo>
                  <a:pt x="552" y="116"/>
                  <a:pt x="492" y="56"/>
                  <a:pt x="433" y="56"/>
                </a:cubicBezTo>
                <a:cubicBezTo>
                  <a:pt x="403" y="19"/>
                  <a:pt x="358" y="0"/>
                  <a:pt x="30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6" name="Google Shape;1616;p10"/>
          <p:cNvSpPr/>
          <p:nvPr/>
        </p:nvSpPr>
        <p:spPr>
          <a:xfrm>
            <a:off x="5299619" y="698746"/>
            <a:ext cx="19559" cy="33160"/>
          </a:xfrm>
          <a:custGeom>
            <a:avLst/>
            <a:gdLst/>
            <a:ahLst/>
            <a:cxnLst/>
            <a:rect l="l" t="t" r="r" b="b"/>
            <a:pathLst>
              <a:path w="627" h="1063" extrusionOk="0">
                <a:moveTo>
                  <a:pt x="381" y="0"/>
                </a:moveTo>
                <a:cubicBezTo>
                  <a:pt x="355" y="0"/>
                  <a:pt x="331" y="8"/>
                  <a:pt x="313" y="25"/>
                </a:cubicBezTo>
                <a:cubicBezTo>
                  <a:pt x="194" y="85"/>
                  <a:pt x="194" y="144"/>
                  <a:pt x="135" y="219"/>
                </a:cubicBezTo>
                <a:cubicBezTo>
                  <a:pt x="75" y="338"/>
                  <a:pt x="75" y="397"/>
                  <a:pt x="0" y="457"/>
                </a:cubicBezTo>
                <a:cubicBezTo>
                  <a:pt x="0" y="651"/>
                  <a:pt x="0" y="830"/>
                  <a:pt x="194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5" y="1062"/>
                  <a:pt x="404" y="1033"/>
                  <a:pt x="447" y="964"/>
                </a:cubicBezTo>
                <a:cubicBezTo>
                  <a:pt x="567" y="830"/>
                  <a:pt x="626" y="710"/>
                  <a:pt x="626" y="591"/>
                </a:cubicBezTo>
                <a:lnTo>
                  <a:pt x="626" y="397"/>
                </a:lnTo>
                <a:cubicBezTo>
                  <a:pt x="626" y="278"/>
                  <a:pt x="626" y="219"/>
                  <a:pt x="567" y="144"/>
                </a:cubicBezTo>
                <a:lnTo>
                  <a:pt x="567" y="85"/>
                </a:lnTo>
                <a:cubicBezTo>
                  <a:pt x="524" y="42"/>
                  <a:pt x="445" y="0"/>
                  <a:pt x="38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7" name="Google Shape;1617;p10"/>
          <p:cNvSpPr/>
          <p:nvPr/>
        </p:nvSpPr>
        <p:spPr>
          <a:xfrm>
            <a:off x="5340516" y="746444"/>
            <a:ext cx="19559" cy="37496"/>
          </a:xfrm>
          <a:custGeom>
            <a:avLst/>
            <a:gdLst/>
            <a:ahLst/>
            <a:cxnLst/>
            <a:rect l="l" t="t" r="r" b="b"/>
            <a:pathLst>
              <a:path w="627" h="1202" extrusionOk="0">
                <a:moveTo>
                  <a:pt x="373" y="1"/>
                </a:moveTo>
                <a:cubicBezTo>
                  <a:pt x="328" y="1"/>
                  <a:pt x="284" y="16"/>
                  <a:pt x="254" y="45"/>
                </a:cubicBezTo>
                <a:cubicBezTo>
                  <a:pt x="179" y="105"/>
                  <a:pt x="120" y="239"/>
                  <a:pt x="60" y="299"/>
                </a:cubicBezTo>
                <a:cubicBezTo>
                  <a:pt x="60" y="358"/>
                  <a:pt x="0" y="477"/>
                  <a:pt x="0" y="552"/>
                </a:cubicBezTo>
                <a:cubicBezTo>
                  <a:pt x="0" y="790"/>
                  <a:pt x="60" y="984"/>
                  <a:pt x="179" y="1103"/>
                </a:cubicBezTo>
                <a:lnTo>
                  <a:pt x="254" y="1163"/>
                </a:lnTo>
                <a:cubicBezTo>
                  <a:pt x="278" y="1187"/>
                  <a:pt x="313" y="1202"/>
                  <a:pt x="346" y="1202"/>
                </a:cubicBezTo>
                <a:cubicBezTo>
                  <a:pt x="392" y="1202"/>
                  <a:pt x="433" y="1173"/>
                  <a:pt x="433" y="1103"/>
                </a:cubicBezTo>
                <a:cubicBezTo>
                  <a:pt x="552" y="924"/>
                  <a:pt x="626" y="790"/>
                  <a:pt x="626" y="611"/>
                </a:cubicBezTo>
                <a:lnTo>
                  <a:pt x="626" y="358"/>
                </a:lnTo>
                <a:cubicBezTo>
                  <a:pt x="626" y="299"/>
                  <a:pt x="552" y="179"/>
                  <a:pt x="552" y="105"/>
                </a:cubicBezTo>
                <a:lnTo>
                  <a:pt x="492" y="45"/>
                </a:lnTo>
                <a:cubicBezTo>
                  <a:pt x="462" y="16"/>
                  <a:pt x="418" y="1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8" name="Google Shape;1618;p10"/>
          <p:cNvSpPr/>
          <p:nvPr/>
        </p:nvSpPr>
        <p:spPr>
          <a:xfrm>
            <a:off x="5392549" y="701835"/>
            <a:ext cx="19559" cy="37247"/>
          </a:xfrm>
          <a:custGeom>
            <a:avLst/>
            <a:gdLst/>
            <a:ahLst/>
            <a:cxnLst/>
            <a:rect l="l" t="t" r="r" b="b"/>
            <a:pathLst>
              <a:path w="627" h="1194" extrusionOk="0">
                <a:moveTo>
                  <a:pt x="316" y="1"/>
                </a:moveTo>
                <a:cubicBezTo>
                  <a:pt x="269" y="1"/>
                  <a:pt x="224" y="15"/>
                  <a:pt x="195" y="45"/>
                </a:cubicBezTo>
                <a:cubicBezTo>
                  <a:pt x="135" y="179"/>
                  <a:pt x="75" y="239"/>
                  <a:pt x="75" y="358"/>
                </a:cubicBezTo>
                <a:cubicBezTo>
                  <a:pt x="75" y="418"/>
                  <a:pt x="1" y="492"/>
                  <a:pt x="1" y="611"/>
                </a:cubicBezTo>
                <a:cubicBezTo>
                  <a:pt x="75" y="790"/>
                  <a:pt x="75" y="924"/>
                  <a:pt x="195" y="1103"/>
                </a:cubicBezTo>
                <a:lnTo>
                  <a:pt x="254" y="1163"/>
                </a:lnTo>
                <a:cubicBezTo>
                  <a:pt x="272" y="1185"/>
                  <a:pt x="297" y="1194"/>
                  <a:pt x="324" y="1194"/>
                </a:cubicBezTo>
                <a:cubicBezTo>
                  <a:pt x="387" y="1194"/>
                  <a:pt x="466" y="1145"/>
                  <a:pt x="508" y="1103"/>
                </a:cubicBezTo>
                <a:cubicBezTo>
                  <a:pt x="627" y="924"/>
                  <a:pt x="627" y="731"/>
                  <a:pt x="627" y="611"/>
                </a:cubicBezTo>
                <a:lnTo>
                  <a:pt x="627" y="298"/>
                </a:lnTo>
                <a:cubicBezTo>
                  <a:pt x="567" y="239"/>
                  <a:pt x="567" y="179"/>
                  <a:pt x="448" y="45"/>
                </a:cubicBezTo>
                <a:cubicBezTo>
                  <a:pt x="411" y="15"/>
                  <a:pt x="362" y="1"/>
                  <a:pt x="31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9" name="Google Shape;1619;p10"/>
          <p:cNvSpPr/>
          <p:nvPr/>
        </p:nvSpPr>
        <p:spPr>
          <a:xfrm>
            <a:off x="5390708" y="808366"/>
            <a:ext cx="19559" cy="3135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7" y="1"/>
                </a:moveTo>
                <a:cubicBezTo>
                  <a:pt x="313" y="1"/>
                  <a:pt x="254" y="19"/>
                  <a:pt x="194" y="57"/>
                </a:cubicBezTo>
                <a:cubicBezTo>
                  <a:pt x="134" y="116"/>
                  <a:pt x="60" y="176"/>
                  <a:pt x="60" y="235"/>
                </a:cubicBezTo>
                <a:cubicBezTo>
                  <a:pt x="0" y="295"/>
                  <a:pt x="0" y="429"/>
                  <a:pt x="0" y="489"/>
                </a:cubicBezTo>
                <a:cubicBezTo>
                  <a:pt x="0" y="608"/>
                  <a:pt x="0" y="802"/>
                  <a:pt x="134" y="921"/>
                </a:cubicBezTo>
                <a:lnTo>
                  <a:pt x="194" y="980"/>
                </a:lnTo>
                <a:cubicBezTo>
                  <a:pt x="212" y="998"/>
                  <a:pt x="234" y="1005"/>
                  <a:pt x="259" y="1005"/>
                </a:cubicBezTo>
                <a:cubicBezTo>
                  <a:pt x="318" y="1005"/>
                  <a:pt x="390" y="963"/>
                  <a:pt x="432" y="921"/>
                </a:cubicBezTo>
                <a:cubicBezTo>
                  <a:pt x="567" y="802"/>
                  <a:pt x="567" y="667"/>
                  <a:pt x="626" y="489"/>
                </a:cubicBezTo>
                <a:cubicBezTo>
                  <a:pt x="626" y="429"/>
                  <a:pt x="626" y="355"/>
                  <a:pt x="567" y="295"/>
                </a:cubicBezTo>
                <a:cubicBezTo>
                  <a:pt x="567" y="235"/>
                  <a:pt x="567" y="176"/>
                  <a:pt x="507" y="116"/>
                </a:cubicBezTo>
                <a:lnTo>
                  <a:pt x="507" y="57"/>
                </a:lnTo>
                <a:cubicBezTo>
                  <a:pt x="470" y="19"/>
                  <a:pt x="421" y="1"/>
                  <a:pt x="367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0" name="Google Shape;1620;p10"/>
          <p:cNvSpPr/>
          <p:nvPr/>
        </p:nvSpPr>
        <p:spPr>
          <a:xfrm>
            <a:off x="5443210" y="754960"/>
            <a:ext cx="17251" cy="48071"/>
          </a:xfrm>
          <a:custGeom>
            <a:avLst/>
            <a:gdLst/>
            <a:ahLst/>
            <a:cxnLst/>
            <a:rect l="l" t="t" r="r" b="b"/>
            <a:pathLst>
              <a:path w="553" h="1541" extrusionOk="0">
                <a:moveTo>
                  <a:pt x="273" y="1"/>
                </a:moveTo>
                <a:cubicBezTo>
                  <a:pt x="204" y="1"/>
                  <a:pt x="162" y="43"/>
                  <a:pt x="120" y="85"/>
                </a:cubicBezTo>
                <a:cubicBezTo>
                  <a:pt x="60" y="204"/>
                  <a:pt x="1" y="338"/>
                  <a:pt x="1" y="398"/>
                </a:cubicBezTo>
                <a:lnTo>
                  <a:pt x="1" y="771"/>
                </a:lnTo>
                <a:cubicBezTo>
                  <a:pt x="1" y="1024"/>
                  <a:pt x="1" y="1203"/>
                  <a:pt x="120" y="1456"/>
                </a:cubicBezTo>
                <a:lnTo>
                  <a:pt x="180" y="1515"/>
                </a:lnTo>
                <a:cubicBezTo>
                  <a:pt x="197" y="1533"/>
                  <a:pt x="221" y="1540"/>
                  <a:pt x="247" y="1540"/>
                </a:cubicBezTo>
                <a:cubicBezTo>
                  <a:pt x="311" y="1540"/>
                  <a:pt x="391" y="1498"/>
                  <a:pt x="433" y="1456"/>
                </a:cubicBezTo>
                <a:cubicBezTo>
                  <a:pt x="552" y="1203"/>
                  <a:pt x="552" y="1024"/>
                  <a:pt x="552" y="771"/>
                </a:cubicBezTo>
                <a:lnTo>
                  <a:pt x="552" y="398"/>
                </a:lnTo>
                <a:cubicBezTo>
                  <a:pt x="492" y="338"/>
                  <a:pt x="492" y="204"/>
                  <a:pt x="433" y="85"/>
                </a:cubicBezTo>
                <a:cubicBezTo>
                  <a:pt x="373" y="85"/>
                  <a:pt x="373" y="26"/>
                  <a:pt x="373" y="26"/>
                </a:cubicBezTo>
                <a:cubicBezTo>
                  <a:pt x="334" y="8"/>
                  <a:pt x="301" y="1"/>
                  <a:pt x="2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1" name="Google Shape;1621;p10"/>
          <p:cNvSpPr/>
          <p:nvPr/>
        </p:nvSpPr>
        <p:spPr>
          <a:xfrm>
            <a:off x="5489690" y="695034"/>
            <a:ext cx="19091" cy="40772"/>
          </a:xfrm>
          <a:custGeom>
            <a:avLst/>
            <a:gdLst/>
            <a:ahLst/>
            <a:cxnLst/>
            <a:rect l="l" t="t" r="r" b="b"/>
            <a:pathLst>
              <a:path w="612" h="1307" extrusionOk="0">
                <a:moveTo>
                  <a:pt x="365" y="0"/>
                </a:moveTo>
                <a:cubicBezTo>
                  <a:pt x="301" y="0"/>
                  <a:pt x="221" y="42"/>
                  <a:pt x="179" y="84"/>
                </a:cubicBezTo>
                <a:cubicBezTo>
                  <a:pt x="120" y="204"/>
                  <a:pt x="120" y="263"/>
                  <a:pt x="60" y="338"/>
                </a:cubicBezTo>
                <a:lnTo>
                  <a:pt x="60" y="636"/>
                </a:lnTo>
                <a:cubicBezTo>
                  <a:pt x="1" y="829"/>
                  <a:pt x="60" y="949"/>
                  <a:pt x="120" y="1202"/>
                </a:cubicBezTo>
                <a:lnTo>
                  <a:pt x="179" y="1261"/>
                </a:lnTo>
                <a:cubicBezTo>
                  <a:pt x="209" y="1291"/>
                  <a:pt x="243" y="1306"/>
                  <a:pt x="276" y="1306"/>
                </a:cubicBezTo>
                <a:cubicBezTo>
                  <a:pt x="310" y="1306"/>
                  <a:pt x="343" y="1291"/>
                  <a:pt x="373" y="1261"/>
                </a:cubicBezTo>
                <a:cubicBezTo>
                  <a:pt x="552" y="1083"/>
                  <a:pt x="611" y="889"/>
                  <a:pt x="611" y="710"/>
                </a:cubicBezTo>
                <a:lnTo>
                  <a:pt x="611" y="397"/>
                </a:lnTo>
                <a:cubicBezTo>
                  <a:pt x="611" y="263"/>
                  <a:pt x="552" y="204"/>
                  <a:pt x="492" y="84"/>
                </a:cubicBezTo>
                <a:lnTo>
                  <a:pt x="433" y="25"/>
                </a:lnTo>
                <a:cubicBezTo>
                  <a:pt x="415" y="7"/>
                  <a:pt x="391" y="0"/>
                  <a:pt x="36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2" name="Google Shape;1622;p10"/>
          <p:cNvSpPr/>
          <p:nvPr/>
        </p:nvSpPr>
        <p:spPr>
          <a:xfrm>
            <a:off x="5563123" y="677409"/>
            <a:ext cx="19559" cy="40553"/>
          </a:xfrm>
          <a:custGeom>
            <a:avLst/>
            <a:gdLst/>
            <a:ahLst/>
            <a:cxnLst/>
            <a:rect l="l" t="t" r="r" b="b"/>
            <a:pathLst>
              <a:path w="627" h="1300" extrusionOk="0">
                <a:moveTo>
                  <a:pt x="228" y="1"/>
                </a:moveTo>
                <a:cubicBezTo>
                  <a:pt x="156" y="1"/>
                  <a:pt x="104" y="59"/>
                  <a:pt x="60" y="158"/>
                </a:cubicBezTo>
                <a:cubicBezTo>
                  <a:pt x="0" y="217"/>
                  <a:pt x="0" y="337"/>
                  <a:pt x="0" y="396"/>
                </a:cubicBezTo>
                <a:lnTo>
                  <a:pt x="0" y="649"/>
                </a:lnTo>
                <a:cubicBezTo>
                  <a:pt x="0" y="828"/>
                  <a:pt x="60" y="1022"/>
                  <a:pt x="194" y="1201"/>
                </a:cubicBezTo>
                <a:lnTo>
                  <a:pt x="194" y="1275"/>
                </a:lnTo>
                <a:cubicBezTo>
                  <a:pt x="228" y="1292"/>
                  <a:pt x="257" y="1299"/>
                  <a:pt x="283" y="1299"/>
                </a:cubicBezTo>
                <a:cubicBezTo>
                  <a:pt x="347" y="1299"/>
                  <a:pt x="390" y="1254"/>
                  <a:pt x="432" y="1201"/>
                </a:cubicBezTo>
                <a:cubicBezTo>
                  <a:pt x="567" y="1022"/>
                  <a:pt x="626" y="828"/>
                  <a:pt x="626" y="649"/>
                </a:cubicBezTo>
                <a:cubicBezTo>
                  <a:pt x="567" y="530"/>
                  <a:pt x="567" y="396"/>
                  <a:pt x="492" y="337"/>
                </a:cubicBezTo>
                <a:cubicBezTo>
                  <a:pt x="492" y="217"/>
                  <a:pt x="432" y="158"/>
                  <a:pt x="313" y="24"/>
                </a:cubicBezTo>
                <a:cubicBezTo>
                  <a:pt x="282" y="8"/>
                  <a:pt x="254" y="1"/>
                  <a:pt x="22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3" name="Google Shape;1623;p10"/>
          <p:cNvSpPr/>
          <p:nvPr/>
        </p:nvSpPr>
        <p:spPr>
          <a:xfrm>
            <a:off x="5511059" y="775736"/>
            <a:ext cx="19091" cy="38900"/>
          </a:xfrm>
          <a:custGeom>
            <a:avLst/>
            <a:gdLst/>
            <a:ahLst/>
            <a:cxnLst/>
            <a:rect l="l" t="t" r="r" b="b"/>
            <a:pathLst>
              <a:path w="612" h="1247" extrusionOk="0">
                <a:moveTo>
                  <a:pt x="366" y="0"/>
                </a:moveTo>
                <a:cubicBezTo>
                  <a:pt x="317" y="0"/>
                  <a:pt x="269" y="15"/>
                  <a:pt x="239" y="45"/>
                </a:cubicBezTo>
                <a:cubicBezTo>
                  <a:pt x="180" y="105"/>
                  <a:pt x="120" y="224"/>
                  <a:pt x="60" y="283"/>
                </a:cubicBezTo>
                <a:cubicBezTo>
                  <a:pt x="60" y="417"/>
                  <a:pt x="1" y="477"/>
                  <a:pt x="1" y="596"/>
                </a:cubicBezTo>
                <a:cubicBezTo>
                  <a:pt x="1" y="790"/>
                  <a:pt x="60" y="1028"/>
                  <a:pt x="180" y="1222"/>
                </a:cubicBezTo>
                <a:lnTo>
                  <a:pt x="239" y="1222"/>
                </a:lnTo>
                <a:cubicBezTo>
                  <a:pt x="257" y="1239"/>
                  <a:pt x="281" y="1247"/>
                  <a:pt x="307" y="1247"/>
                </a:cubicBezTo>
                <a:cubicBezTo>
                  <a:pt x="371" y="1247"/>
                  <a:pt x="450" y="1204"/>
                  <a:pt x="492" y="1162"/>
                </a:cubicBezTo>
                <a:cubicBezTo>
                  <a:pt x="552" y="969"/>
                  <a:pt x="612" y="790"/>
                  <a:pt x="612" y="656"/>
                </a:cubicBezTo>
                <a:lnTo>
                  <a:pt x="612" y="417"/>
                </a:lnTo>
                <a:cubicBezTo>
                  <a:pt x="612" y="283"/>
                  <a:pt x="552" y="224"/>
                  <a:pt x="552" y="105"/>
                </a:cubicBezTo>
                <a:lnTo>
                  <a:pt x="492" y="45"/>
                </a:lnTo>
                <a:cubicBezTo>
                  <a:pt x="463" y="15"/>
                  <a:pt x="414" y="0"/>
                  <a:pt x="36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4" name="Google Shape;1624;p10"/>
          <p:cNvSpPr/>
          <p:nvPr/>
        </p:nvSpPr>
        <p:spPr>
          <a:xfrm>
            <a:off x="5446953" y="859089"/>
            <a:ext cx="19528" cy="24020"/>
          </a:xfrm>
          <a:custGeom>
            <a:avLst/>
            <a:gdLst/>
            <a:ahLst/>
            <a:cxnLst/>
            <a:rect l="l" t="t" r="r" b="b"/>
            <a:pathLst>
              <a:path w="626" h="770" extrusionOk="0">
                <a:moveTo>
                  <a:pt x="350" y="0"/>
                </a:moveTo>
                <a:cubicBezTo>
                  <a:pt x="313" y="0"/>
                  <a:pt x="278" y="15"/>
                  <a:pt x="253" y="40"/>
                </a:cubicBezTo>
                <a:cubicBezTo>
                  <a:pt x="119" y="99"/>
                  <a:pt x="119" y="99"/>
                  <a:pt x="60" y="159"/>
                </a:cubicBezTo>
                <a:cubicBezTo>
                  <a:pt x="0" y="218"/>
                  <a:pt x="0" y="293"/>
                  <a:pt x="0" y="352"/>
                </a:cubicBezTo>
                <a:cubicBezTo>
                  <a:pt x="0" y="531"/>
                  <a:pt x="60" y="665"/>
                  <a:pt x="194" y="725"/>
                </a:cubicBezTo>
                <a:cubicBezTo>
                  <a:pt x="223" y="755"/>
                  <a:pt x="268" y="770"/>
                  <a:pt x="313" y="770"/>
                </a:cubicBezTo>
                <a:cubicBezTo>
                  <a:pt x="358" y="770"/>
                  <a:pt x="402" y="755"/>
                  <a:pt x="432" y="725"/>
                </a:cubicBezTo>
                <a:lnTo>
                  <a:pt x="492" y="725"/>
                </a:lnTo>
                <a:cubicBezTo>
                  <a:pt x="566" y="591"/>
                  <a:pt x="626" y="531"/>
                  <a:pt x="626" y="412"/>
                </a:cubicBezTo>
                <a:lnTo>
                  <a:pt x="626" y="293"/>
                </a:lnTo>
                <a:cubicBezTo>
                  <a:pt x="566" y="218"/>
                  <a:pt x="566" y="159"/>
                  <a:pt x="492" y="99"/>
                </a:cubicBezTo>
                <a:cubicBezTo>
                  <a:pt x="457" y="29"/>
                  <a:pt x="401" y="0"/>
                  <a:pt x="35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5" name="Google Shape;1625;p10"/>
          <p:cNvSpPr/>
          <p:nvPr/>
        </p:nvSpPr>
        <p:spPr>
          <a:xfrm>
            <a:off x="5336803" y="843242"/>
            <a:ext cx="19091" cy="20183"/>
          </a:xfrm>
          <a:custGeom>
            <a:avLst/>
            <a:gdLst/>
            <a:ahLst/>
            <a:cxnLst/>
            <a:rect l="l" t="t" r="r" b="b"/>
            <a:pathLst>
              <a:path w="612" h="647" extrusionOk="0">
                <a:moveTo>
                  <a:pt x="298" y="0"/>
                </a:moveTo>
                <a:cubicBezTo>
                  <a:pt x="242" y="0"/>
                  <a:pt x="179" y="19"/>
                  <a:pt x="119" y="56"/>
                </a:cubicBezTo>
                <a:cubicBezTo>
                  <a:pt x="60" y="116"/>
                  <a:pt x="60" y="116"/>
                  <a:pt x="60" y="175"/>
                </a:cubicBezTo>
                <a:cubicBezTo>
                  <a:pt x="0" y="235"/>
                  <a:pt x="0" y="294"/>
                  <a:pt x="0" y="354"/>
                </a:cubicBezTo>
                <a:cubicBezTo>
                  <a:pt x="0" y="428"/>
                  <a:pt x="60" y="488"/>
                  <a:pt x="179" y="607"/>
                </a:cubicBezTo>
                <a:cubicBezTo>
                  <a:pt x="228" y="632"/>
                  <a:pt x="270" y="646"/>
                  <a:pt x="311" y="646"/>
                </a:cubicBezTo>
                <a:cubicBezTo>
                  <a:pt x="368" y="646"/>
                  <a:pt x="422" y="617"/>
                  <a:pt x="492" y="548"/>
                </a:cubicBezTo>
                <a:cubicBezTo>
                  <a:pt x="611" y="488"/>
                  <a:pt x="611" y="354"/>
                  <a:pt x="611" y="294"/>
                </a:cubicBezTo>
                <a:cubicBezTo>
                  <a:pt x="611" y="235"/>
                  <a:pt x="611" y="175"/>
                  <a:pt x="552" y="175"/>
                </a:cubicBezTo>
                <a:cubicBezTo>
                  <a:pt x="552" y="116"/>
                  <a:pt x="492" y="56"/>
                  <a:pt x="432" y="56"/>
                </a:cubicBezTo>
                <a:cubicBezTo>
                  <a:pt x="403" y="19"/>
                  <a:pt x="354" y="0"/>
                  <a:pt x="298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6" name="Google Shape;1626;p10"/>
          <p:cNvSpPr/>
          <p:nvPr/>
        </p:nvSpPr>
        <p:spPr>
          <a:xfrm>
            <a:off x="5999501" y="698746"/>
            <a:ext cx="19528" cy="33160"/>
          </a:xfrm>
          <a:custGeom>
            <a:avLst/>
            <a:gdLst/>
            <a:ahLst/>
            <a:cxnLst/>
            <a:rect l="l" t="t" r="r" b="b"/>
            <a:pathLst>
              <a:path w="626" h="1063" extrusionOk="0">
                <a:moveTo>
                  <a:pt x="378" y="0"/>
                </a:moveTo>
                <a:cubicBezTo>
                  <a:pt x="353" y="0"/>
                  <a:pt x="330" y="8"/>
                  <a:pt x="313" y="25"/>
                </a:cubicBezTo>
                <a:cubicBezTo>
                  <a:pt x="194" y="85"/>
                  <a:pt x="194" y="144"/>
                  <a:pt x="119" y="219"/>
                </a:cubicBezTo>
                <a:cubicBezTo>
                  <a:pt x="60" y="338"/>
                  <a:pt x="60" y="397"/>
                  <a:pt x="60" y="457"/>
                </a:cubicBezTo>
                <a:cubicBezTo>
                  <a:pt x="0" y="651"/>
                  <a:pt x="60" y="830"/>
                  <a:pt x="194" y="1023"/>
                </a:cubicBezTo>
                <a:cubicBezTo>
                  <a:pt x="218" y="1048"/>
                  <a:pt x="253" y="1062"/>
                  <a:pt x="290" y="1062"/>
                </a:cubicBezTo>
                <a:cubicBezTo>
                  <a:pt x="342" y="1062"/>
                  <a:pt x="397" y="1033"/>
                  <a:pt x="432" y="964"/>
                </a:cubicBezTo>
                <a:cubicBezTo>
                  <a:pt x="566" y="830"/>
                  <a:pt x="626" y="710"/>
                  <a:pt x="626" y="591"/>
                </a:cubicBezTo>
                <a:lnTo>
                  <a:pt x="626" y="397"/>
                </a:lnTo>
                <a:cubicBezTo>
                  <a:pt x="626" y="278"/>
                  <a:pt x="626" y="219"/>
                  <a:pt x="566" y="144"/>
                </a:cubicBezTo>
                <a:lnTo>
                  <a:pt x="566" y="85"/>
                </a:lnTo>
                <a:cubicBezTo>
                  <a:pt x="513" y="42"/>
                  <a:pt x="438" y="0"/>
                  <a:pt x="378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7" name="Google Shape;1627;p10"/>
          <p:cNvSpPr/>
          <p:nvPr/>
        </p:nvSpPr>
        <p:spPr>
          <a:xfrm>
            <a:off x="6040366" y="746444"/>
            <a:ext cx="19091" cy="37496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8" y="1"/>
                  <a:pt x="269" y="16"/>
                  <a:pt x="239" y="45"/>
                </a:cubicBezTo>
                <a:cubicBezTo>
                  <a:pt x="180" y="105"/>
                  <a:pt x="120" y="239"/>
                  <a:pt x="61" y="299"/>
                </a:cubicBezTo>
                <a:cubicBezTo>
                  <a:pt x="61" y="358"/>
                  <a:pt x="1" y="477"/>
                  <a:pt x="1" y="552"/>
                </a:cubicBezTo>
                <a:cubicBezTo>
                  <a:pt x="1" y="790"/>
                  <a:pt x="61" y="984"/>
                  <a:pt x="180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37" y="1202"/>
                </a:cubicBezTo>
                <a:cubicBezTo>
                  <a:pt x="387" y="1202"/>
                  <a:pt x="433" y="1173"/>
                  <a:pt x="433" y="1103"/>
                </a:cubicBezTo>
                <a:lnTo>
                  <a:pt x="493" y="1103"/>
                </a:lnTo>
                <a:cubicBezTo>
                  <a:pt x="552" y="924"/>
                  <a:pt x="612" y="790"/>
                  <a:pt x="612" y="611"/>
                </a:cubicBezTo>
                <a:lnTo>
                  <a:pt x="612" y="358"/>
                </a:lnTo>
                <a:cubicBezTo>
                  <a:pt x="612" y="299"/>
                  <a:pt x="552" y="179"/>
                  <a:pt x="552" y="105"/>
                </a:cubicBezTo>
                <a:lnTo>
                  <a:pt x="493" y="45"/>
                </a:lnTo>
                <a:cubicBezTo>
                  <a:pt x="463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8" name="Google Shape;1628;p10"/>
          <p:cNvSpPr/>
          <p:nvPr/>
        </p:nvSpPr>
        <p:spPr>
          <a:xfrm>
            <a:off x="6094302" y="701835"/>
            <a:ext cx="17688" cy="37247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3" y="1"/>
                </a:moveTo>
                <a:cubicBezTo>
                  <a:pt x="209" y="1"/>
                  <a:pt x="164" y="15"/>
                  <a:pt x="134" y="45"/>
                </a:cubicBezTo>
                <a:cubicBezTo>
                  <a:pt x="60" y="179"/>
                  <a:pt x="0" y="239"/>
                  <a:pt x="0" y="358"/>
                </a:cubicBezTo>
                <a:lnTo>
                  <a:pt x="0" y="611"/>
                </a:lnTo>
                <a:cubicBezTo>
                  <a:pt x="0" y="790"/>
                  <a:pt x="0" y="924"/>
                  <a:pt x="134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0" y="1194"/>
                </a:cubicBezTo>
                <a:cubicBezTo>
                  <a:pt x="319" y="1194"/>
                  <a:pt x="390" y="1145"/>
                  <a:pt x="432" y="1103"/>
                </a:cubicBezTo>
                <a:cubicBezTo>
                  <a:pt x="566" y="924"/>
                  <a:pt x="566" y="731"/>
                  <a:pt x="566" y="611"/>
                </a:cubicBezTo>
                <a:lnTo>
                  <a:pt x="566" y="298"/>
                </a:lnTo>
                <a:cubicBezTo>
                  <a:pt x="507" y="239"/>
                  <a:pt x="507" y="179"/>
                  <a:pt x="432" y="45"/>
                </a:cubicBezTo>
                <a:lnTo>
                  <a:pt x="373" y="45"/>
                </a:lnTo>
                <a:cubicBezTo>
                  <a:pt x="343" y="15"/>
                  <a:pt x="298" y="1"/>
                  <a:pt x="25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9" name="Google Shape;1629;p10"/>
          <p:cNvSpPr/>
          <p:nvPr/>
        </p:nvSpPr>
        <p:spPr>
          <a:xfrm>
            <a:off x="6090559" y="808366"/>
            <a:ext cx="19559" cy="3135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4" y="1"/>
                </a:moveTo>
                <a:cubicBezTo>
                  <a:pt x="310" y="1"/>
                  <a:pt x="247" y="19"/>
                  <a:pt x="180" y="57"/>
                </a:cubicBezTo>
                <a:cubicBezTo>
                  <a:pt x="120" y="116"/>
                  <a:pt x="61" y="176"/>
                  <a:pt x="61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80" y="921"/>
                </a:cubicBezTo>
                <a:lnTo>
                  <a:pt x="180" y="980"/>
                </a:lnTo>
                <a:cubicBezTo>
                  <a:pt x="202" y="998"/>
                  <a:pt x="227" y="1005"/>
                  <a:pt x="254" y="1005"/>
                </a:cubicBezTo>
                <a:cubicBezTo>
                  <a:pt x="319" y="1005"/>
                  <a:pt x="391" y="963"/>
                  <a:pt x="433" y="921"/>
                </a:cubicBezTo>
                <a:cubicBezTo>
                  <a:pt x="552" y="802"/>
                  <a:pt x="552" y="667"/>
                  <a:pt x="627" y="489"/>
                </a:cubicBezTo>
                <a:cubicBezTo>
                  <a:pt x="627" y="429"/>
                  <a:pt x="627" y="355"/>
                  <a:pt x="552" y="295"/>
                </a:cubicBezTo>
                <a:cubicBezTo>
                  <a:pt x="552" y="235"/>
                  <a:pt x="552" y="176"/>
                  <a:pt x="493" y="116"/>
                </a:cubicBezTo>
                <a:lnTo>
                  <a:pt x="493" y="57"/>
                </a:lnTo>
                <a:cubicBezTo>
                  <a:pt x="463" y="19"/>
                  <a:pt x="418" y="1"/>
                  <a:pt x="36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0" name="Google Shape;1630;p10"/>
          <p:cNvSpPr/>
          <p:nvPr/>
        </p:nvSpPr>
        <p:spPr>
          <a:xfrm>
            <a:off x="6142623" y="754960"/>
            <a:ext cx="17688" cy="48071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282" y="1"/>
                </a:moveTo>
                <a:cubicBezTo>
                  <a:pt x="219" y="1"/>
                  <a:pt x="177" y="43"/>
                  <a:pt x="135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5" y="1456"/>
                </a:cubicBezTo>
                <a:lnTo>
                  <a:pt x="194" y="1515"/>
                </a:lnTo>
                <a:cubicBezTo>
                  <a:pt x="229" y="1533"/>
                  <a:pt x="259" y="1540"/>
                  <a:pt x="285" y="1540"/>
                </a:cubicBezTo>
                <a:cubicBezTo>
                  <a:pt x="349" y="1540"/>
                  <a:pt x="395" y="1498"/>
                  <a:pt x="447" y="1456"/>
                </a:cubicBezTo>
                <a:cubicBezTo>
                  <a:pt x="567" y="1203"/>
                  <a:pt x="567" y="1024"/>
                  <a:pt x="567" y="771"/>
                </a:cubicBezTo>
                <a:lnTo>
                  <a:pt x="567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38" y="8"/>
                  <a:pt x="308" y="1"/>
                  <a:pt x="28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1" name="Google Shape;1631;p10"/>
          <p:cNvSpPr/>
          <p:nvPr/>
        </p:nvSpPr>
        <p:spPr>
          <a:xfrm>
            <a:off x="6189104" y="695034"/>
            <a:ext cx="19528" cy="40772"/>
          </a:xfrm>
          <a:custGeom>
            <a:avLst/>
            <a:gdLst/>
            <a:ahLst/>
            <a:cxnLst/>
            <a:rect l="l" t="t" r="r" b="b"/>
            <a:pathLst>
              <a:path w="626" h="1307" extrusionOk="0">
                <a:moveTo>
                  <a:pt x="373" y="0"/>
                </a:moveTo>
                <a:cubicBezTo>
                  <a:pt x="308" y="0"/>
                  <a:pt x="236" y="42"/>
                  <a:pt x="194" y="84"/>
                </a:cubicBezTo>
                <a:cubicBezTo>
                  <a:pt x="134" y="204"/>
                  <a:pt x="134" y="263"/>
                  <a:pt x="75" y="338"/>
                </a:cubicBezTo>
                <a:lnTo>
                  <a:pt x="75" y="636"/>
                </a:lnTo>
                <a:cubicBezTo>
                  <a:pt x="0" y="829"/>
                  <a:pt x="75" y="949"/>
                  <a:pt x="134" y="1202"/>
                </a:cubicBezTo>
                <a:lnTo>
                  <a:pt x="194" y="1261"/>
                </a:lnTo>
                <a:cubicBezTo>
                  <a:pt x="224" y="1291"/>
                  <a:pt x="253" y="1306"/>
                  <a:pt x="293" y="1306"/>
                </a:cubicBezTo>
                <a:cubicBezTo>
                  <a:pt x="332" y="1306"/>
                  <a:pt x="380" y="1291"/>
                  <a:pt x="447" y="1261"/>
                </a:cubicBezTo>
                <a:cubicBezTo>
                  <a:pt x="566" y="1083"/>
                  <a:pt x="626" y="889"/>
                  <a:pt x="626" y="710"/>
                </a:cubicBezTo>
                <a:lnTo>
                  <a:pt x="626" y="397"/>
                </a:lnTo>
                <a:cubicBezTo>
                  <a:pt x="626" y="263"/>
                  <a:pt x="566" y="204"/>
                  <a:pt x="507" y="84"/>
                </a:cubicBezTo>
                <a:lnTo>
                  <a:pt x="447" y="25"/>
                </a:lnTo>
                <a:cubicBezTo>
                  <a:pt x="425" y="7"/>
                  <a:pt x="400" y="0"/>
                  <a:pt x="37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2" name="Google Shape;1632;p10"/>
          <p:cNvSpPr/>
          <p:nvPr/>
        </p:nvSpPr>
        <p:spPr>
          <a:xfrm>
            <a:off x="6186774" y="677409"/>
            <a:ext cx="19091" cy="40553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1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61" y="1022"/>
                  <a:pt x="180" y="1201"/>
                </a:cubicBezTo>
                <a:lnTo>
                  <a:pt x="239" y="1275"/>
                </a:lnTo>
                <a:cubicBezTo>
                  <a:pt x="261" y="1292"/>
                  <a:pt x="281" y="1299"/>
                  <a:pt x="300" y="1299"/>
                </a:cubicBezTo>
                <a:cubicBezTo>
                  <a:pt x="348" y="1299"/>
                  <a:pt x="390" y="1254"/>
                  <a:pt x="433" y="1201"/>
                </a:cubicBezTo>
                <a:cubicBezTo>
                  <a:pt x="552" y="1022"/>
                  <a:pt x="612" y="828"/>
                  <a:pt x="612" y="649"/>
                </a:cubicBezTo>
                <a:cubicBezTo>
                  <a:pt x="552" y="530"/>
                  <a:pt x="552" y="396"/>
                  <a:pt x="493" y="337"/>
                </a:cubicBezTo>
                <a:cubicBezTo>
                  <a:pt x="493" y="217"/>
                  <a:pt x="433" y="158"/>
                  <a:pt x="314" y="24"/>
                </a:cubicBezTo>
                <a:cubicBezTo>
                  <a:pt x="279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3" name="Google Shape;1633;p10"/>
          <p:cNvSpPr/>
          <p:nvPr/>
        </p:nvSpPr>
        <p:spPr>
          <a:xfrm>
            <a:off x="6210472" y="775736"/>
            <a:ext cx="19559" cy="38900"/>
          </a:xfrm>
          <a:custGeom>
            <a:avLst/>
            <a:gdLst/>
            <a:ahLst/>
            <a:cxnLst/>
            <a:rect l="l" t="t" r="r" b="b"/>
            <a:pathLst>
              <a:path w="627" h="1247" extrusionOk="0">
                <a:moveTo>
                  <a:pt x="375" y="0"/>
                </a:moveTo>
                <a:cubicBezTo>
                  <a:pt x="328" y="0"/>
                  <a:pt x="284" y="15"/>
                  <a:pt x="254" y="45"/>
                </a:cubicBezTo>
                <a:cubicBezTo>
                  <a:pt x="194" y="105"/>
                  <a:pt x="135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4" y="1222"/>
                </a:lnTo>
                <a:cubicBezTo>
                  <a:pt x="271" y="1239"/>
                  <a:pt x="294" y="1247"/>
                  <a:pt x="319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7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567" y="224"/>
                  <a:pt x="567" y="105"/>
                </a:cubicBezTo>
                <a:lnTo>
                  <a:pt x="507" y="45"/>
                </a:lnTo>
                <a:cubicBezTo>
                  <a:pt x="470" y="15"/>
                  <a:pt x="421" y="0"/>
                  <a:pt x="37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4" name="Google Shape;1634;p10"/>
          <p:cNvSpPr/>
          <p:nvPr/>
        </p:nvSpPr>
        <p:spPr>
          <a:xfrm>
            <a:off x="6146803" y="859089"/>
            <a:ext cx="19091" cy="24020"/>
          </a:xfrm>
          <a:custGeom>
            <a:avLst/>
            <a:gdLst/>
            <a:ahLst/>
            <a:cxnLst/>
            <a:rect l="l" t="t" r="r" b="b"/>
            <a:pathLst>
              <a:path w="612" h="770" extrusionOk="0">
                <a:moveTo>
                  <a:pt x="347" y="0"/>
                </a:moveTo>
                <a:cubicBezTo>
                  <a:pt x="308" y="0"/>
                  <a:pt x="270" y="15"/>
                  <a:pt x="239" y="40"/>
                </a:cubicBezTo>
                <a:cubicBezTo>
                  <a:pt x="120" y="99"/>
                  <a:pt x="120" y="99"/>
                  <a:pt x="60" y="159"/>
                </a:cubicBezTo>
                <a:cubicBezTo>
                  <a:pt x="60" y="218"/>
                  <a:pt x="1" y="293"/>
                  <a:pt x="1" y="352"/>
                </a:cubicBezTo>
                <a:cubicBezTo>
                  <a:pt x="1" y="531"/>
                  <a:pt x="60" y="665"/>
                  <a:pt x="179" y="725"/>
                </a:cubicBezTo>
                <a:cubicBezTo>
                  <a:pt x="209" y="755"/>
                  <a:pt x="258" y="770"/>
                  <a:pt x="306" y="770"/>
                </a:cubicBezTo>
                <a:cubicBezTo>
                  <a:pt x="354" y="770"/>
                  <a:pt x="403" y="755"/>
                  <a:pt x="433" y="725"/>
                </a:cubicBezTo>
                <a:lnTo>
                  <a:pt x="492" y="725"/>
                </a:lnTo>
                <a:cubicBezTo>
                  <a:pt x="552" y="591"/>
                  <a:pt x="611" y="531"/>
                  <a:pt x="611" y="412"/>
                </a:cubicBezTo>
                <a:lnTo>
                  <a:pt x="611" y="293"/>
                </a:lnTo>
                <a:cubicBezTo>
                  <a:pt x="552" y="218"/>
                  <a:pt x="552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5" name="Google Shape;1635;p10"/>
          <p:cNvSpPr/>
          <p:nvPr/>
        </p:nvSpPr>
        <p:spPr>
          <a:xfrm>
            <a:off x="6036186" y="843242"/>
            <a:ext cx="19559" cy="20183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06" y="0"/>
                </a:moveTo>
                <a:cubicBezTo>
                  <a:pt x="254" y="0"/>
                  <a:pt x="195" y="19"/>
                  <a:pt x="135" y="56"/>
                </a:cubicBezTo>
                <a:cubicBezTo>
                  <a:pt x="61" y="116"/>
                  <a:pt x="61" y="116"/>
                  <a:pt x="61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1" y="428"/>
                  <a:pt x="61" y="488"/>
                  <a:pt x="195" y="607"/>
                </a:cubicBezTo>
                <a:cubicBezTo>
                  <a:pt x="244" y="632"/>
                  <a:pt x="283" y="646"/>
                  <a:pt x="322" y="646"/>
                </a:cubicBezTo>
                <a:cubicBezTo>
                  <a:pt x="376" y="646"/>
                  <a:pt x="429" y="617"/>
                  <a:pt x="507" y="548"/>
                </a:cubicBezTo>
                <a:cubicBezTo>
                  <a:pt x="627" y="488"/>
                  <a:pt x="627" y="354"/>
                  <a:pt x="627" y="294"/>
                </a:cubicBezTo>
                <a:cubicBezTo>
                  <a:pt x="627" y="235"/>
                  <a:pt x="627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0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6" name="Google Shape;1636;p10"/>
          <p:cNvSpPr/>
          <p:nvPr/>
        </p:nvSpPr>
        <p:spPr>
          <a:xfrm>
            <a:off x="6626863" y="698746"/>
            <a:ext cx="19559" cy="33160"/>
          </a:xfrm>
          <a:custGeom>
            <a:avLst/>
            <a:gdLst/>
            <a:ahLst/>
            <a:cxnLst/>
            <a:rect l="l" t="t" r="r" b="b"/>
            <a:pathLst>
              <a:path w="627" h="1063" extrusionOk="0">
                <a:moveTo>
                  <a:pt x="379" y="0"/>
                </a:moveTo>
                <a:cubicBezTo>
                  <a:pt x="354" y="0"/>
                  <a:pt x="331" y="8"/>
                  <a:pt x="314" y="25"/>
                </a:cubicBezTo>
                <a:cubicBezTo>
                  <a:pt x="254" y="85"/>
                  <a:pt x="194" y="144"/>
                  <a:pt x="120" y="219"/>
                </a:cubicBezTo>
                <a:cubicBezTo>
                  <a:pt x="60" y="338"/>
                  <a:pt x="60" y="397"/>
                  <a:pt x="60" y="457"/>
                </a:cubicBezTo>
                <a:cubicBezTo>
                  <a:pt x="1" y="651"/>
                  <a:pt x="60" y="830"/>
                  <a:pt x="194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2" y="1062"/>
                  <a:pt x="398" y="1033"/>
                  <a:pt x="433" y="964"/>
                </a:cubicBezTo>
                <a:cubicBezTo>
                  <a:pt x="567" y="830"/>
                  <a:pt x="626" y="710"/>
                  <a:pt x="626" y="591"/>
                </a:cubicBezTo>
                <a:lnTo>
                  <a:pt x="626" y="397"/>
                </a:lnTo>
                <a:cubicBezTo>
                  <a:pt x="626" y="278"/>
                  <a:pt x="626" y="219"/>
                  <a:pt x="567" y="144"/>
                </a:cubicBezTo>
                <a:lnTo>
                  <a:pt x="567" y="85"/>
                </a:lnTo>
                <a:cubicBezTo>
                  <a:pt x="514" y="42"/>
                  <a:pt x="439" y="0"/>
                  <a:pt x="379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7" name="Google Shape;1637;p10"/>
          <p:cNvSpPr/>
          <p:nvPr/>
        </p:nvSpPr>
        <p:spPr>
          <a:xfrm>
            <a:off x="6667760" y="746444"/>
            <a:ext cx="19091" cy="37496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7" y="1"/>
                  <a:pt x="269" y="16"/>
                  <a:pt x="239" y="45"/>
                </a:cubicBezTo>
                <a:cubicBezTo>
                  <a:pt x="179" y="105"/>
                  <a:pt x="120" y="239"/>
                  <a:pt x="60" y="299"/>
                </a:cubicBezTo>
                <a:cubicBezTo>
                  <a:pt x="60" y="358"/>
                  <a:pt x="60" y="477"/>
                  <a:pt x="1" y="552"/>
                </a:cubicBezTo>
                <a:cubicBezTo>
                  <a:pt x="1" y="790"/>
                  <a:pt x="60" y="984"/>
                  <a:pt x="179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41" y="1202"/>
                </a:cubicBezTo>
                <a:cubicBezTo>
                  <a:pt x="397" y="1202"/>
                  <a:pt x="457" y="1173"/>
                  <a:pt x="492" y="1103"/>
                </a:cubicBezTo>
                <a:cubicBezTo>
                  <a:pt x="552" y="924"/>
                  <a:pt x="611" y="790"/>
                  <a:pt x="611" y="611"/>
                </a:cubicBezTo>
                <a:lnTo>
                  <a:pt x="611" y="358"/>
                </a:lnTo>
                <a:cubicBezTo>
                  <a:pt x="611" y="299"/>
                  <a:pt x="611" y="179"/>
                  <a:pt x="552" y="105"/>
                </a:cubicBezTo>
                <a:lnTo>
                  <a:pt x="492" y="45"/>
                </a:lnTo>
                <a:cubicBezTo>
                  <a:pt x="463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8" name="Google Shape;1638;p10"/>
          <p:cNvSpPr/>
          <p:nvPr/>
        </p:nvSpPr>
        <p:spPr>
          <a:xfrm>
            <a:off x="6721665" y="701835"/>
            <a:ext cx="17688" cy="37247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4" y="1"/>
                </a:moveTo>
                <a:cubicBezTo>
                  <a:pt x="209" y="1"/>
                  <a:pt x="165" y="15"/>
                  <a:pt x="135" y="45"/>
                </a:cubicBezTo>
                <a:cubicBezTo>
                  <a:pt x="60" y="179"/>
                  <a:pt x="1" y="239"/>
                  <a:pt x="1" y="358"/>
                </a:cubicBezTo>
                <a:lnTo>
                  <a:pt x="1" y="611"/>
                </a:lnTo>
                <a:cubicBezTo>
                  <a:pt x="1" y="790"/>
                  <a:pt x="1" y="924"/>
                  <a:pt x="135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1" y="1194"/>
                </a:cubicBezTo>
                <a:cubicBezTo>
                  <a:pt x="320" y="1194"/>
                  <a:pt x="391" y="1145"/>
                  <a:pt x="433" y="1103"/>
                </a:cubicBezTo>
                <a:cubicBezTo>
                  <a:pt x="567" y="924"/>
                  <a:pt x="567" y="731"/>
                  <a:pt x="567" y="611"/>
                </a:cubicBezTo>
                <a:lnTo>
                  <a:pt x="567" y="298"/>
                </a:lnTo>
                <a:cubicBezTo>
                  <a:pt x="507" y="239"/>
                  <a:pt x="507" y="179"/>
                  <a:pt x="433" y="45"/>
                </a:cubicBezTo>
                <a:lnTo>
                  <a:pt x="373" y="45"/>
                </a:lnTo>
                <a:cubicBezTo>
                  <a:pt x="343" y="15"/>
                  <a:pt x="299" y="1"/>
                  <a:pt x="25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9" name="Google Shape;1639;p10"/>
          <p:cNvSpPr/>
          <p:nvPr/>
        </p:nvSpPr>
        <p:spPr>
          <a:xfrm>
            <a:off x="6717953" y="808366"/>
            <a:ext cx="19559" cy="3135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4" y="1"/>
                </a:moveTo>
                <a:cubicBezTo>
                  <a:pt x="310" y="1"/>
                  <a:pt x="246" y="19"/>
                  <a:pt x="179" y="57"/>
                </a:cubicBezTo>
                <a:cubicBezTo>
                  <a:pt x="120" y="116"/>
                  <a:pt x="6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79" y="921"/>
                </a:cubicBezTo>
                <a:lnTo>
                  <a:pt x="179" y="980"/>
                </a:lnTo>
                <a:cubicBezTo>
                  <a:pt x="201" y="998"/>
                  <a:pt x="227" y="1005"/>
                  <a:pt x="254" y="1005"/>
                </a:cubicBezTo>
                <a:cubicBezTo>
                  <a:pt x="319" y="1005"/>
                  <a:pt x="391" y="963"/>
                  <a:pt x="433" y="921"/>
                </a:cubicBezTo>
                <a:cubicBezTo>
                  <a:pt x="552" y="802"/>
                  <a:pt x="552" y="667"/>
                  <a:pt x="626" y="489"/>
                </a:cubicBezTo>
                <a:cubicBezTo>
                  <a:pt x="626" y="429"/>
                  <a:pt x="626" y="355"/>
                  <a:pt x="552" y="295"/>
                </a:cubicBezTo>
                <a:cubicBezTo>
                  <a:pt x="552" y="235"/>
                  <a:pt x="552" y="176"/>
                  <a:pt x="492" y="116"/>
                </a:cubicBezTo>
                <a:lnTo>
                  <a:pt x="492" y="57"/>
                </a:lnTo>
                <a:cubicBezTo>
                  <a:pt x="462" y="19"/>
                  <a:pt x="418" y="1"/>
                  <a:pt x="36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0" name="Google Shape;1640;p10"/>
          <p:cNvSpPr/>
          <p:nvPr/>
        </p:nvSpPr>
        <p:spPr>
          <a:xfrm>
            <a:off x="6770017" y="754960"/>
            <a:ext cx="17688" cy="48071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308" y="1"/>
                </a:moveTo>
                <a:cubicBezTo>
                  <a:pt x="248" y="1"/>
                  <a:pt x="176" y="43"/>
                  <a:pt x="134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4" y="1456"/>
                </a:cubicBezTo>
                <a:cubicBezTo>
                  <a:pt x="194" y="1456"/>
                  <a:pt x="194" y="1515"/>
                  <a:pt x="194" y="1515"/>
                </a:cubicBezTo>
                <a:cubicBezTo>
                  <a:pt x="229" y="1533"/>
                  <a:pt x="259" y="1540"/>
                  <a:pt x="285" y="1540"/>
                </a:cubicBezTo>
                <a:cubicBezTo>
                  <a:pt x="349" y="1540"/>
                  <a:pt x="394" y="1498"/>
                  <a:pt x="447" y="1456"/>
                </a:cubicBezTo>
                <a:cubicBezTo>
                  <a:pt x="566" y="1203"/>
                  <a:pt x="566" y="1024"/>
                  <a:pt x="566" y="771"/>
                </a:cubicBezTo>
                <a:lnTo>
                  <a:pt x="566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55" y="8"/>
                  <a:pt x="333" y="1"/>
                  <a:pt x="30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1" name="Google Shape;1641;p10"/>
          <p:cNvSpPr/>
          <p:nvPr/>
        </p:nvSpPr>
        <p:spPr>
          <a:xfrm>
            <a:off x="6818806" y="695034"/>
            <a:ext cx="19091" cy="40772"/>
          </a:xfrm>
          <a:custGeom>
            <a:avLst/>
            <a:gdLst/>
            <a:ahLst/>
            <a:cxnLst/>
            <a:rect l="l" t="t" r="r" b="b"/>
            <a:pathLst>
              <a:path w="612" h="1307" extrusionOk="0">
                <a:moveTo>
                  <a:pt x="321" y="0"/>
                </a:moveTo>
                <a:cubicBezTo>
                  <a:pt x="239" y="0"/>
                  <a:pt x="179" y="42"/>
                  <a:pt x="179" y="84"/>
                </a:cubicBezTo>
                <a:cubicBezTo>
                  <a:pt x="120" y="204"/>
                  <a:pt x="60" y="263"/>
                  <a:pt x="60" y="338"/>
                </a:cubicBezTo>
                <a:cubicBezTo>
                  <a:pt x="0" y="457"/>
                  <a:pt x="0" y="516"/>
                  <a:pt x="0" y="636"/>
                </a:cubicBezTo>
                <a:cubicBezTo>
                  <a:pt x="0" y="829"/>
                  <a:pt x="0" y="949"/>
                  <a:pt x="60" y="1202"/>
                </a:cubicBezTo>
                <a:lnTo>
                  <a:pt x="120" y="1261"/>
                </a:lnTo>
                <a:cubicBezTo>
                  <a:pt x="149" y="1291"/>
                  <a:pt x="194" y="1306"/>
                  <a:pt x="241" y="1306"/>
                </a:cubicBezTo>
                <a:cubicBezTo>
                  <a:pt x="287" y="1306"/>
                  <a:pt x="336" y="1291"/>
                  <a:pt x="373" y="1261"/>
                </a:cubicBezTo>
                <a:cubicBezTo>
                  <a:pt x="492" y="1083"/>
                  <a:pt x="552" y="889"/>
                  <a:pt x="552" y="710"/>
                </a:cubicBezTo>
                <a:cubicBezTo>
                  <a:pt x="611" y="576"/>
                  <a:pt x="611" y="457"/>
                  <a:pt x="552" y="397"/>
                </a:cubicBezTo>
                <a:cubicBezTo>
                  <a:pt x="552" y="263"/>
                  <a:pt x="492" y="204"/>
                  <a:pt x="432" y="84"/>
                </a:cubicBezTo>
                <a:lnTo>
                  <a:pt x="432" y="25"/>
                </a:lnTo>
                <a:cubicBezTo>
                  <a:pt x="393" y="7"/>
                  <a:pt x="355" y="0"/>
                  <a:pt x="32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2" name="Google Shape;1642;p10"/>
          <p:cNvSpPr/>
          <p:nvPr/>
        </p:nvSpPr>
        <p:spPr>
          <a:xfrm>
            <a:off x="6814167" y="677409"/>
            <a:ext cx="19091" cy="40553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0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60" y="1022"/>
                  <a:pt x="179" y="1201"/>
                </a:cubicBezTo>
                <a:lnTo>
                  <a:pt x="239" y="1275"/>
                </a:lnTo>
                <a:cubicBezTo>
                  <a:pt x="260" y="1292"/>
                  <a:pt x="285" y="1299"/>
                  <a:pt x="310" y="1299"/>
                </a:cubicBezTo>
                <a:cubicBezTo>
                  <a:pt x="372" y="1299"/>
                  <a:pt x="433" y="1254"/>
                  <a:pt x="433" y="1201"/>
                </a:cubicBezTo>
                <a:cubicBezTo>
                  <a:pt x="611" y="1022"/>
                  <a:pt x="611" y="828"/>
                  <a:pt x="611" y="649"/>
                </a:cubicBezTo>
                <a:cubicBezTo>
                  <a:pt x="611" y="530"/>
                  <a:pt x="552" y="396"/>
                  <a:pt x="552" y="337"/>
                </a:cubicBezTo>
                <a:cubicBezTo>
                  <a:pt x="492" y="217"/>
                  <a:pt x="433" y="158"/>
                  <a:pt x="373" y="24"/>
                </a:cubicBezTo>
                <a:lnTo>
                  <a:pt x="313" y="24"/>
                </a:lnTo>
                <a:cubicBezTo>
                  <a:pt x="278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3" name="Google Shape;1643;p10"/>
          <p:cNvSpPr/>
          <p:nvPr/>
        </p:nvSpPr>
        <p:spPr>
          <a:xfrm>
            <a:off x="6837866" y="775736"/>
            <a:ext cx="19528" cy="38900"/>
          </a:xfrm>
          <a:custGeom>
            <a:avLst/>
            <a:gdLst/>
            <a:ahLst/>
            <a:cxnLst/>
            <a:rect l="l" t="t" r="r" b="b"/>
            <a:pathLst>
              <a:path w="626" h="1247" extrusionOk="0">
                <a:moveTo>
                  <a:pt x="374" y="0"/>
                </a:moveTo>
                <a:cubicBezTo>
                  <a:pt x="328" y="0"/>
                  <a:pt x="283" y="15"/>
                  <a:pt x="253" y="45"/>
                </a:cubicBezTo>
                <a:cubicBezTo>
                  <a:pt x="194" y="105"/>
                  <a:pt x="134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3" y="1222"/>
                </a:lnTo>
                <a:cubicBezTo>
                  <a:pt x="271" y="1239"/>
                  <a:pt x="293" y="1247"/>
                  <a:pt x="319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6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566" y="224"/>
                  <a:pt x="566" y="105"/>
                </a:cubicBezTo>
                <a:lnTo>
                  <a:pt x="507" y="45"/>
                </a:lnTo>
                <a:cubicBezTo>
                  <a:pt x="469" y="15"/>
                  <a:pt x="421" y="0"/>
                  <a:pt x="37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4" name="Google Shape;1644;p10"/>
          <p:cNvSpPr/>
          <p:nvPr/>
        </p:nvSpPr>
        <p:spPr>
          <a:xfrm>
            <a:off x="6774197" y="859089"/>
            <a:ext cx="19091" cy="24020"/>
          </a:xfrm>
          <a:custGeom>
            <a:avLst/>
            <a:gdLst/>
            <a:ahLst/>
            <a:cxnLst/>
            <a:rect l="l" t="t" r="r" b="b"/>
            <a:pathLst>
              <a:path w="612" h="770" extrusionOk="0">
                <a:moveTo>
                  <a:pt x="347" y="0"/>
                </a:moveTo>
                <a:cubicBezTo>
                  <a:pt x="308" y="0"/>
                  <a:pt x="269" y="15"/>
                  <a:pt x="239" y="40"/>
                </a:cubicBezTo>
                <a:cubicBezTo>
                  <a:pt x="119" y="99"/>
                  <a:pt x="119" y="99"/>
                  <a:pt x="60" y="159"/>
                </a:cubicBezTo>
                <a:cubicBezTo>
                  <a:pt x="60" y="218"/>
                  <a:pt x="0" y="293"/>
                  <a:pt x="0" y="352"/>
                </a:cubicBezTo>
                <a:cubicBezTo>
                  <a:pt x="0" y="531"/>
                  <a:pt x="60" y="665"/>
                  <a:pt x="179" y="725"/>
                </a:cubicBezTo>
                <a:cubicBezTo>
                  <a:pt x="209" y="755"/>
                  <a:pt x="257" y="770"/>
                  <a:pt x="313" y="770"/>
                </a:cubicBezTo>
                <a:cubicBezTo>
                  <a:pt x="369" y="770"/>
                  <a:pt x="432" y="755"/>
                  <a:pt x="492" y="725"/>
                </a:cubicBezTo>
                <a:cubicBezTo>
                  <a:pt x="551" y="591"/>
                  <a:pt x="611" y="531"/>
                  <a:pt x="611" y="412"/>
                </a:cubicBezTo>
                <a:lnTo>
                  <a:pt x="611" y="293"/>
                </a:lnTo>
                <a:cubicBezTo>
                  <a:pt x="551" y="218"/>
                  <a:pt x="551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5" name="Google Shape;1645;p10"/>
          <p:cNvSpPr/>
          <p:nvPr/>
        </p:nvSpPr>
        <p:spPr>
          <a:xfrm>
            <a:off x="6663580" y="843242"/>
            <a:ext cx="19559" cy="20183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13" y="0"/>
                </a:moveTo>
                <a:cubicBezTo>
                  <a:pt x="269" y="0"/>
                  <a:pt x="224" y="19"/>
                  <a:pt x="194" y="56"/>
                </a:cubicBezTo>
                <a:cubicBezTo>
                  <a:pt x="135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0" y="428"/>
                  <a:pt x="60" y="488"/>
                  <a:pt x="194" y="607"/>
                </a:cubicBezTo>
                <a:cubicBezTo>
                  <a:pt x="244" y="632"/>
                  <a:pt x="293" y="646"/>
                  <a:pt x="339" y="646"/>
                </a:cubicBezTo>
                <a:cubicBezTo>
                  <a:pt x="405" y="646"/>
                  <a:pt x="463" y="617"/>
                  <a:pt x="507" y="548"/>
                </a:cubicBezTo>
                <a:cubicBezTo>
                  <a:pt x="626" y="488"/>
                  <a:pt x="626" y="354"/>
                  <a:pt x="626" y="294"/>
                </a:cubicBezTo>
                <a:cubicBezTo>
                  <a:pt x="626" y="235"/>
                  <a:pt x="626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1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6" name="Google Shape;1646;p10"/>
          <p:cNvSpPr/>
          <p:nvPr/>
        </p:nvSpPr>
        <p:spPr>
          <a:xfrm>
            <a:off x="7870015" y="698746"/>
            <a:ext cx="21400" cy="33160"/>
          </a:xfrm>
          <a:custGeom>
            <a:avLst/>
            <a:gdLst/>
            <a:ahLst/>
            <a:cxnLst/>
            <a:rect l="l" t="t" r="r" b="b"/>
            <a:pathLst>
              <a:path w="686" h="1063" extrusionOk="0">
                <a:moveTo>
                  <a:pt x="405" y="0"/>
                </a:moveTo>
                <a:cubicBezTo>
                  <a:pt x="378" y="0"/>
                  <a:pt x="348" y="8"/>
                  <a:pt x="314" y="25"/>
                </a:cubicBezTo>
                <a:cubicBezTo>
                  <a:pt x="254" y="85"/>
                  <a:pt x="194" y="144"/>
                  <a:pt x="120" y="219"/>
                </a:cubicBezTo>
                <a:cubicBezTo>
                  <a:pt x="60" y="338"/>
                  <a:pt x="60" y="397"/>
                  <a:pt x="60" y="457"/>
                </a:cubicBezTo>
                <a:cubicBezTo>
                  <a:pt x="1" y="651"/>
                  <a:pt x="60" y="830"/>
                  <a:pt x="194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2" y="1062"/>
                  <a:pt x="398" y="1033"/>
                  <a:pt x="433" y="964"/>
                </a:cubicBezTo>
                <a:cubicBezTo>
                  <a:pt x="567" y="830"/>
                  <a:pt x="626" y="710"/>
                  <a:pt x="626" y="591"/>
                </a:cubicBezTo>
                <a:cubicBezTo>
                  <a:pt x="626" y="517"/>
                  <a:pt x="686" y="457"/>
                  <a:pt x="626" y="397"/>
                </a:cubicBezTo>
                <a:cubicBezTo>
                  <a:pt x="626" y="278"/>
                  <a:pt x="626" y="219"/>
                  <a:pt x="567" y="144"/>
                </a:cubicBezTo>
                <a:lnTo>
                  <a:pt x="567" y="85"/>
                </a:lnTo>
                <a:cubicBezTo>
                  <a:pt x="514" y="42"/>
                  <a:pt x="469" y="0"/>
                  <a:pt x="40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7" name="Google Shape;1647;p10"/>
          <p:cNvSpPr/>
          <p:nvPr/>
        </p:nvSpPr>
        <p:spPr>
          <a:xfrm>
            <a:off x="7910912" y="746444"/>
            <a:ext cx="19091" cy="37496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7" y="1"/>
                  <a:pt x="269" y="16"/>
                  <a:pt x="239" y="45"/>
                </a:cubicBezTo>
                <a:cubicBezTo>
                  <a:pt x="179" y="105"/>
                  <a:pt x="120" y="239"/>
                  <a:pt x="120" y="299"/>
                </a:cubicBezTo>
                <a:cubicBezTo>
                  <a:pt x="60" y="358"/>
                  <a:pt x="60" y="477"/>
                  <a:pt x="1" y="552"/>
                </a:cubicBezTo>
                <a:cubicBezTo>
                  <a:pt x="1" y="790"/>
                  <a:pt x="60" y="984"/>
                  <a:pt x="179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41" y="1202"/>
                </a:cubicBezTo>
                <a:cubicBezTo>
                  <a:pt x="397" y="1202"/>
                  <a:pt x="457" y="1173"/>
                  <a:pt x="492" y="1103"/>
                </a:cubicBezTo>
                <a:cubicBezTo>
                  <a:pt x="552" y="924"/>
                  <a:pt x="611" y="790"/>
                  <a:pt x="611" y="611"/>
                </a:cubicBezTo>
                <a:lnTo>
                  <a:pt x="611" y="358"/>
                </a:lnTo>
                <a:cubicBezTo>
                  <a:pt x="611" y="299"/>
                  <a:pt x="611" y="179"/>
                  <a:pt x="552" y="105"/>
                </a:cubicBezTo>
                <a:lnTo>
                  <a:pt x="492" y="45"/>
                </a:lnTo>
                <a:cubicBezTo>
                  <a:pt x="462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8" name="Google Shape;1648;p10"/>
          <p:cNvSpPr/>
          <p:nvPr/>
        </p:nvSpPr>
        <p:spPr>
          <a:xfrm>
            <a:off x="7964817" y="701835"/>
            <a:ext cx="17688" cy="37247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4" y="1"/>
                </a:moveTo>
                <a:cubicBezTo>
                  <a:pt x="209" y="1"/>
                  <a:pt x="165" y="15"/>
                  <a:pt x="135" y="45"/>
                </a:cubicBezTo>
                <a:cubicBezTo>
                  <a:pt x="60" y="179"/>
                  <a:pt x="60" y="239"/>
                  <a:pt x="1" y="358"/>
                </a:cubicBezTo>
                <a:lnTo>
                  <a:pt x="1" y="611"/>
                </a:lnTo>
                <a:cubicBezTo>
                  <a:pt x="1" y="790"/>
                  <a:pt x="1" y="924"/>
                  <a:pt x="135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1" y="1194"/>
                </a:cubicBezTo>
                <a:cubicBezTo>
                  <a:pt x="320" y="1194"/>
                  <a:pt x="391" y="1145"/>
                  <a:pt x="433" y="1103"/>
                </a:cubicBezTo>
                <a:cubicBezTo>
                  <a:pt x="567" y="924"/>
                  <a:pt x="567" y="731"/>
                  <a:pt x="567" y="611"/>
                </a:cubicBezTo>
                <a:lnTo>
                  <a:pt x="567" y="298"/>
                </a:lnTo>
                <a:cubicBezTo>
                  <a:pt x="507" y="239"/>
                  <a:pt x="507" y="179"/>
                  <a:pt x="433" y="45"/>
                </a:cubicBezTo>
                <a:lnTo>
                  <a:pt x="373" y="45"/>
                </a:lnTo>
                <a:cubicBezTo>
                  <a:pt x="343" y="15"/>
                  <a:pt x="299" y="1"/>
                  <a:pt x="25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9" name="Google Shape;1649;p10"/>
          <p:cNvSpPr/>
          <p:nvPr/>
        </p:nvSpPr>
        <p:spPr>
          <a:xfrm>
            <a:off x="7961105" y="808366"/>
            <a:ext cx="19559" cy="3135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73" y="1"/>
                </a:moveTo>
                <a:cubicBezTo>
                  <a:pt x="328" y="1"/>
                  <a:pt x="284" y="19"/>
                  <a:pt x="254" y="57"/>
                </a:cubicBezTo>
                <a:cubicBezTo>
                  <a:pt x="120" y="116"/>
                  <a:pt x="12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60" y="802"/>
                  <a:pt x="179" y="921"/>
                </a:cubicBezTo>
                <a:lnTo>
                  <a:pt x="179" y="980"/>
                </a:lnTo>
                <a:cubicBezTo>
                  <a:pt x="201" y="998"/>
                  <a:pt x="227" y="1005"/>
                  <a:pt x="254" y="1005"/>
                </a:cubicBezTo>
                <a:cubicBezTo>
                  <a:pt x="319" y="1005"/>
                  <a:pt x="390" y="963"/>
                  <a:pt x="433" y="921"/>
                </a:cubicBezTo>
                <a:cubicBezTo>
                  <a:pt x="552" y="802"/>
                  <a:pt x="626" y="667"/>
                  <a:pt x="626" y="489"/>
                </a:cubicBezTo>
                <a:cubicBezTo>
                  <a:pt x="626" y="429"/>
                  <a:pt x="626" y="355"/>
                  <a:pt x="552" y="295"/>
                </a:cubicBezTo>
                <a:cubicBezTo>
                  <a:pt x="552" y="235"/>
                  <a:pt x="552" y="176"/>
                  <a:pt x="492" y="116"/>
                </a:cubicBezTo>
                <a:lnTo>
                  <a:pt x="492" y="57"/>
                </a:lnTo>
                <a:cubicBezTo>
                  <a:pt x="462" y="19"/>
                  <a:pt x="418" y="1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0" name="Google Shape;1650;p10"/>
          <p:cNvSpPr/>
          <p:nvPr/>
        </p:nvSpPr>
        <p:spPr>
          <a:xfrm>
            <a:off x="8013169" y="754960"/>
            <a:ext cx="17688" cy="48071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308" y="1"/>
                </a:moveTo>
                <a:cubicBezTo>
                  <a:pt x="248" y="1"/>
                  <a:pt x="176" y="43"/>
                  <a:pt x="134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4" y="1456"/>
                </a:cubicBezTo>
                <a:cubicBezTo>
                  <a:pt x="194" y="1456"/>
                  <a:pt x="194" y="1515"/>
                  <a:pt x="194" y="1515"/>
                </a:cubicBezTo>
                <a:cubicBezTo>
                  <a:pt x="229" y="1533"/>
                  <a:pt x="258" y="1540"/>
                  <a:pt x="285" y="1540"/>
                </a:cubicBezTo>
                <a:cubicBezTo>
                  <a:pt x="349" y="1540"/>
                  <a:pt x="394" y="1498"/>
                  <a:pt x="447" y="1456"/>
                </a:cubicBezTo>
                <a:cubicBezTo>
                  <a:pt x="566" y="1203"/>
                  <a:pt x="566" y="1024"/>
                  <a:pt x="566" y="771"/>
                </a:cubicBezTo>
                <a:lnTo>
                  <a:pt x="566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55" y="8"/>
                  <a:pt x="333" y="1"/>
                  <a:pt x="30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1" name="Google Shape;1651;p10"/>
          <p:cNvSpPr/>
          <p:nvPr/>
        </p:nvSpPr>
        <p:spPr>
          <a:xfrm>
            <a:off x="8061958" y="695034"/>
            <a:ext cx="19091" cy="40772"/>
          </a:xfrm>
          <a:custGeom>
            <a:avLst/>
            <a:gdLst/>
            <a:ahLst/>
            <a:cxnLst/>
            <a:rect l="l" t="t" r="r" b="b"/>
            <a:pathLst>
              <a:path w="612" h="1307" extrusionOk="0">
                <a:moveTo>
                  <a:pt x="332" y="0"/>
                </a:moveTo>
                <a:cubicBezTo>
                  <a:pt x="263" y="0"/>
                  <a:pt x="221" y="42"/>
                  <a:pt x="179" y="84"/>
                </a:cubicBezTo>
                <a:cubicBezTo>
                  <a:pt x="120" y="204"/>
                  <a:pt x="60" y="263"/>
                  <a:pt x="60" y="338"/>
                </a:cubicBezTo>
                <a:cubicBezTo>
                  <a:pt x="0" y="457"/>
                  <a:pt x="0" y="516"/>
                  <a:pt x="0" y="636"/>
                </a:cubicBezTo>
                <a:cubicBezTo>
                  <a:pt x="0" y="829"/>
                  <a:pt x="0" y="949"/>
                  <a:pt x="60" y="1202"/>
                </a:cubicBezTo>
                <a:lnTo>
                  <a:pt x="120" y="1261"/>
                </a:lnTo>
                <a:cubicBezTo>
                  <a:pt x="149" y="1291"/>
                  <a:pt x="194" y="1306"/>
                  <a:pt x="241" y="1306"/>
                </a:cubicBezTo>
                <a:cubicBezTo>
                  <a:pt x="287" y="1306"/>
                  <a:pt x="336" y="1291"/>
                  <a:pt x="373" y="1261"/>
                </a:cubicBezTo>
                <a:cubicBezTo>
                  <a:pt x="492" y="1083"/>
                  <a:pt x="552" y="889"/>
                  <a:pt x="552" y="710"/>
                </a:cubicBezTo>
                <a:cubicBezTo>
                  <a:pt x="611" y="576"/>
                  <a:pt x="611" y="457"/>
                  <a:pt x="552" y="397"/>
                </a:cubicBezTo>
                <a:cubicBezTo>
                  <a:pt x="552" y="263"/>
                  <a:pt x="492" y="204"/>
                  <a:pt x="432" y="84"/>
                </a:cubicBezTo>
                <a:lnTo>
                  <a:pt x="432" y="25"/>
                </a:lnTo>
                <a:cubicBezTo>
                  <a:pt x="393" y="7"/>
                  <a:pt x="360" y="0"/>
                  <a:pt x="332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2" name="Google Shape;1652;p10"/>
          <p:cNvSpPr/>
          <p:nvPr/>
        </p:nvSpPr>
        <p:spPr>
          <a:xfrm>
            <a:off x="8057319" y="677409"/>
            <a:ext cx="19091" cy="40553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0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60" y="828"/>
                  <a:pt x="60" y="1022"/>
                  <a:pt x="179" y="1201"/>
                </a:cubicBezTo>
                <a:lnTo>
                  <a:pt x="239" y="1275"/>
                </a:lnTo>
                <a:cubicBezTo>
                  <a:pt x="260" y="1292"/>
                  <a:pt x="285" y="1299"/>
                  <a:pt x="310" y="1299"/>
                </a:cubicBezTo>
                <a:cubicBezTo>
                  <a:pt x="372" y="1299"/>
                  <a:pt x="433" y="1254"/>
                  <a:pt x="433" y="1201"/>
                </a:cubicBezTo>
                <a:cubicBezTo>
                  <a:pt x="611" y="1022"/>
                  <a:pt x="611" y="828"/>
                  <a:pt x="611" y="649"/>
                </a:cubicBezTo>
                <a:cubicBezTo>
                  <a:pt x="611" y="530"/>
                  <a:pt x="552" y="396"/>
                  <a:pt x="552" y="337"/>
                </a:cubicBezTo>
                <a:cubicBezTo>
                  <a:pt x="492" y="217"/>
                  <a:pt x="433" y="158"/>
                  <a:pt x="373" y="24"/>
                </a:cubicBezTo>
                <a:lnTo>
                  <a:pt x="313" y="24"/>
                </a:lnTo>
                <a:cubicBezTo>
                  <a:pt x="278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3" name="Google Shape;1653;p10"/>
          <p:cNvSpPr/>
          <p:nvPr/>
        </p:nvSpPr>
        <p:spPr>
          <a:xfrm>
            <a:off x="8081018" y="775736"/>
            <a:ext cx="19528" cy="38900"/>
          </a:xfrm>
          <a:custGeom>
            <a:avLst/>
            <a:gdLst/>
            <a:ahLst/>
            <a:cxnLst/>
            <a:rect l="l" t="t" r="r" b="b"/>
            <a:pathLst>
              <a:path w="626" h="1247" extrusionOk="0">
                <a:moveTo>
                  <a:pt x="397" y="0"/>
                </a:moveTo>
                <a:cubicBezTo>
                  <a:pt x="358" y="0"/>
                  <a:pt x="313" y="15"/>
                  <a:pt x="253" y="45"/>
                </a:cubicBezTo>
                <a:cubicBezTo>
                  <a:pt x="194" y="105"/>
                  <a:pt x="134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3" y="1222"/>
                </a:lnTo>
                <a:cubicBezTo>
                  <a:pt x="271" y="1239"/>
                  <a:pt x="293" y="1247"/>
                  <a:pt x="318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6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626" y="224"/>
                  <a:pt x="566" y="105"/>
                </a:cubicBezTo>
                <a:lnTo>
                  <a:pt x="507" y="45"/>
                </a:lnTo>
                <a:cubicBezTo>
                  <a:pt x="469" y="15"/>
                  <a:pt x="436" y="0"/>
                  <a:pt x="39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4" name="Google Shape;1654;p10"/>
          <p:cNvSpPr/>
          <p:nvPr/>
        </p:nvSpPr>
        <p:spPr>
          <a:xfrm>
            <a:off x="8017349" y="859089"/>
            <a:ext cx="19060" cy="24020"/>
          </a:xfrm>
          <a:custGeom>
            <a:avLst/>
            <a:gdLst/>
            <a:ahLst/>
            <a:cxnLst/>
            <a:rect l="l" t="t" r="r" b="b"/>
            <a:pathLst>
              <a:path w="611" h="770" extrusionOk="0">
                <a:moveTo>
                  <a:pt x="347" y="0"/>
                </a:moveTo>
                <a:cubicBezTo>
                  <a:pt x="308" y="0"/>
                  <a:pt x="269" y="15"/>
                  <a:pt x="239" y="40"/>
                </a:cubicBezTo>
                <a:cubicBezTo>
                  <a:pt x="119" y="99"/>
                  <a:pt x="119" y="99"/>
                  <a:pt x="60" y="159"/>
                </a:cubicBezTo>
                <a:cubicBezTo>
                  <a:pt x="60" y="218"/>
                  <a:pt x="60" y="293"/>
                  <a:pt x="0" y="352"/>
                </a:cubicBezTo>
                <a:cubicBezTo>
                  <a:pt x="0" y="531"/>
                  <a:pt x="60" y="665"/>
                  <a:pt x="179" y="725"/>
                </a:cubicBezTo>
                <a:cubicBezTo>
                  <a:pt x="209" y="755"/>
                  <a:pt x="257" y="770"/>
                  <a:pt x="313" y="770"/>
                </a:cubicBezTo>
                <a:cubicBezTo>
                  <a:pt x="369" y="770"/>
                  <a:pt x="432" y="755"/>
                  <a:pt x="492" y="725"/>
                </a:cubicBezTo>
                <a:cubicBezTo>
                  <a:pt x="611" y="591"/>
                  <a:pt x="611" y="531"/>
                  <a:pt x="611" y="412"/>
                </a:cubicBezTo>
                <a:lnTo>
                  <a:pt x="611" y="293"/>
                </a:lnTo>
                <a:cubicBezTo>
                  <a:pt x="611" y="218"/>
                  <a:pt x="551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5" name="Google Shape;1655;p10"/>
          <p:cNvSpPr/>
          <p:nvPr/>
        </p:nvSpPr>
        <p:spPr>
          <a:xfrm>
            <a:off x="7906732" y="843242"/>
            <a:ext cx="19559" cy="20183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13" y="0"/>
                </a:moveTo>
                <a:cubicBezTo>
                  <a:pt x="269" y="0"/>
                  <a:pt x="224" y="19"/>
                  <a:pt x="194" y="56"/>
                </a:cubicBezTo>
                <a:cubicBezTo>
                  <a:pt x="135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0" y="428"/>
                  <a:pt x="60" y="488"/>
                  <a:pt x="194" y="607"/>
                </a:cubicBezTo>
                <a:cubicBezTo>
                  <a:pt x="244" y="632"/>
                  <a:pt x="293" y="646"/>
                  <a:pt x="339" y="646"/>
                </a:cubicBezTo>
                <a:cubicBezTo>
                  <a:pt x="404" y="646"/>
                  <a:pt x="463" y="617"/>
                  <a:pt x="507" y="548"/>
                </a:cubicBezTo>
                <a:cubicBezTo>
                  <a:pt x="626" y="488"/>
                  <a:pt x="626" y="354"/>
                  <a:pt x="626" y="294"/>
                </a:cubicBezTo>
                <a:cubicBezTo>
                  <a:pt x="626" y="235"/>
                  <a:pt x="626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1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6" name="Google Shape;1656;p10"/>
          <p:cNvSpPr/>
          <p:nvPr/>
        </p:nvSpPr>
        <p:spPr>
          <a:xfrm>
            <a:off x="3421649" y="694566"/>
            <a:ext cx="21400" cy="31476"/>
          </a:xfrm>
          <a:custGeom>
            <a:avLst/>
            <a:gdLst/>
            <a:ahLst/>
            <a:cxnLst/>
            <a:rect l="l" t="t" r="r" b="b"/>
            <a:pathLst>
              <a:path w="686" h="1009" extrusionOk="0">
                <a:moveTo>
                  <a:pt x="435" y="1"/>
                </a:moveTo>
                <a:cubicBezTo>
                  <a:pt x="402" y="1"/>
                  <a:pt x="363" y="15"/>
                  <a:pt x="313" y="40"/>
                </a:cubicBezTo>
                <a:cubicBezTo>
                  <a:pt x="239" y="99"/>
                  <a:pt x="179" y="159"/>
                  <a:pt x="120" y="219"/>
                </a:cubicBezTo>
                <a:cubicBezTo>
                  <a:pt x="60" y="278"/>
                  <a:pt x="60" y="412"/>
                  <a:pt x="60" y="472"/>
                </a:cubicBezTo>
                <a:cubicBezTo>
                  <a:pt x="0" y="651"/>
                  <a:pt x="60" y="844"/>
                  <a:pt x="179" y="964"/>
                </a:cubicBezTo>
                <a:cubicBezTo>
                  <a:pt x="246" y="993"/>
                  <a:pt x="295" y="1008"/>
                  <a:pt x="334" y="1008"/>
                </a:cubicBezTo>
                <a:cubicBezTo>
                  <a:pt x="373" y="1008"/>
                  <a:pt x="403" y="993"/>
                  <a:pt x="432" y="964"/>
                </a:cubicBezTo>
                <a:cubicBezTo>
                  <a:pt x="552" y="844"/>
                  <a:pt x="611" y="651"/>
                  <a:pt x="611" y="531"/>
                </a:cubicBezTo>
                <a:cubicBezTo>
                  <a:pt x="686" y="472"/>
                  <a:pt x="686" y="412"/>
                  <a:pt x="611" y="353"/>
                </a:cubicBezTo>
                <a:lnTo>
                  <a:pt x="611" y="99"/>
                </a:lnTo>
                <a:lnTo>
                  <a:pt x="552" y="99"/>
                </a:lnTo>
                <a:cubicBezTo>
                  <a:pt x="517" y="30"/>
                  <a:pt x="482" y="1"/>
                  <a:pt x="4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7" name="Google Shape;1657;p10"/>
          <p:cNvSpPr/>
          <p:nvPr/>
        </p:nvSpPr>
        <p:spPr>
          <a:xfrm>
            <a:off x="3462077" y="741047"/>
            <a:ext cx="19559" cy="37964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77" y="0"/>
                </a:moveTo>
                <a:cubicBezTo>
                  <a:pt x="342" y="0"/>
                  <a:pt x="303" y="15"/>
                  <a:pt x="254" y="40"/>
                </a:cubicBezTo>
                <a:cubicBezTo>
                  <a:pt x="194" y="159"/>
                  <a:pt x="135" y="218"/>
                  <a:pt x="135" y="278"/>
                </a:cubicBezTo>
                <a:cubicBezTo>
                  <a:pt x="60" y="412"/>
                  <a:pt x="60" y="472"/>
                  <a:pt x="60" y="591"/>
                </a:cubicBezTo>
                <a:cubicBezTo>
                  <a:pt x="1" y="784"/>
                  <a:pt x="60" y="963"/>
                  <a:pt x="194" y="1157"/>
                </a:cubicBezTo>
                <a:lnTo>
                  <a:pt x="254" y="1217"/>
                </a:lnTo>
                <a:cubicBezTo>
                  <a:pt x="313" y="1217"/>
                  <a:pt x="433" y="1217"/>
                  <a:pt x="507" y="1157"/>
                </a:cubicBezTo>
                <a:cubicBezTo>
                  <a:pt x="626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626" y="218"/>
                  <a:pt x="567" y="99"/>
                </a:cubicBezTo>
                <a:lnTo>
                  <a:pt x="507" y="99"/>
                </a:lnTo>
                <a:cubicBezTo>
                  <a:pt x="463" y="29"/>
                  <a:pt x="425" y="0"/>
                  <a:pt x="37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8" name="Google Shape;1658;p10"/>
          <p:cNvSpPr/>
          <p:nvPr/>
        </p:nvSpPr>
        <p:spPr>
          <a:xfrm>
            <a:off x="3516450" y="696438"/>
            <a:ext cx="17220" cy="37496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71" y="0"/>
                </a:moveTo>
                <a:cubicBezTo>
                  <a:pt x="215" y="0"/>
                  <a:pt x="155" y="29"/>
                  <a:pt x="120" y="99"/>
                </a:cubicBezTo>
                <a:cubicBezTo>
                  <a:pt x="60" y="159"/>
                  <a:pt x="60" y="293"/>
                  <a:pt x="1" y="352"/>
                </a:cubicBezTo>
                <a:lnTo>
                  <a:pt x="1" y="591"/>
                </a:lnTo>
                <a:cubicBezTo>
                  <a:pt x="1" y="784"/>
                  <a:pt x="1" y="963"/>
                  <a:pt x="179" y="1157"/>
                </a:cubicBezTo>
                <a:cubicBezTo>
                  <a:pt x="246" y="1187"/>
                  <a:pt x="295" y="1201"/>
                  <a:pt x="334" y="1201"/>
                </a:cubicBezTo>
                <a:cubicBezTo>
                  <a:pt x="373" y="1201"/>
                  <a:pt x="403" y="1187"/>
                  <a:pt x="433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3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9" name="Google Shape;1659;p10"/>
          <p:cNvSpPr/>
          <p:nvPr/>
        </p:nvSpPr>
        <p:spPr>
          <a:xfrm>
            <a:off x="3512738" y="802844"/>
            <a:ext cx="19091" cy="31944"/>
          </a:xfrm>
          <a:custGeom>
            <a:avLst/>
            <a:gdLst/>
            <a:ahLst/>
            <a:cxnLst/>
            <a:rect l="l" t="t" r="r" b="b"/>
            <a:pathLst>
              <a:path w="612" h="1024" extrusionOk="0">
                <a:moveTo>
                  <a:pt x="341" y="1"/>
                </a:moveTo>
                <a:cubicBezTo>
                  <a:pt x="301" y="1"/>
                  <a:pt x="263" y="15"/>
                  <a:pt x="239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39" y="1008"/>
                  <a:pt x="287" y="1023"/>
                  <a:pt x="328" y="1023"/>
                </a:cubicBezTo>
                <a:cubicBezTo>
                  <a:pt x="369" y="1023"/>
                  <a:pt x="403" y="1008"/>
                  <a:pt x="432" y="979"/>
                </a:cubicBezTo>
                <a:cubicBezTo>
                  <a:pt x="552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2" y="293"/>
                  <a:pt x="552" y="159"/>
                  <a:pt x="492" y="100"/>
                </a:cubicBezTo>
                <a:cubicBezTo>
                  <a:pt x="457" y="30"/>
                  <a:pt x="397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0" name="Google Shape;1660;p10"/>
          <p:cNvSpPr/>
          <p:nvPr/>
        </p:nvSpPr>
        <p:spPr>
          <a:xfrm>
            <a:off x="3564771" y="749688"/>
            <a:ext cx="19559" cy="48851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4" y="1"/>
                  <a:pt x="195" y="1"/>
                  <a:pt x="120" y="75"/>
                </a:cubicBezTo>
                <a:cubicBezTo>
                  <a:pt x="61" y="195"/>
                  <a:pt x="61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95" y="1491"/>
                  <a:pt x="195" y="1491"/>
                  <a:pt x="254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67" y="1252"/>
                  <a:pt x="567" y="999"/>
                  <a:pt x="627" y="746"/>
                </a:cubicBezTo>
                <a:cubicBezTo>
                  <a:pt x="627" y="686"/>
                  <a:pt x="567" y="567"/>
                  <a:pt x="567" y="448"/>
                </a:cubicBezTo>
                <a:cubicBezTo>
                  <a:pt x="567" y="314"/>
                  <a:pt x="493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1" name="Google Shape;1661;p10"/>
          <p:cNvSpPr/>
          <p:nvPr/>
        </p:nvSpPr>
        <p:spPr>
          <a:xfrm>
            <a:off x="3613124" y="690417"/>
            <a:ext cx="19528" cy="39805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314" y="1"/>
                </a:moveTo>
                <a:cubicBezTo>
                  <a:pt x="265" y="1"/>
                  <a:pt x="230" y="33"/>
                  <a:pt x="194" y="113"/>
                </a:cubicBezTo>
                <a:cubicBezTo>
                  <a:pt x="134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34" y="1231"/>
                </a:lnTo>
                <a:cubicBezTo>
                  <a:pt x="164" y="1260"/>
                  <a:pt x="209" y="1275"/>
                  <a:pt x="254" y="1275"/>
                </a:cubicBezTo>
                <a:cubicBezTo>
                  <a:pt x="298" y="1275"/>
                  <a:pt x="343" y="1260"/>
                  <a:pt x="373" y="1231"/>
                </a:cubicBezTo>
                <a:cubicBezTo>
                  <a:pt x="507" y="1037"/>
                  <a:pt x="566" y="858"/>
                  <a:pt x="626" y="664"/>
                </a:cubicBezTo>
                <a:cubicBezTo>
                  <a:pt x="626" y="545"/>
                  <a:pt x="626" y="486"/>
                  <a:pt x="566" y="352"/>
                </a:cubicBezTo>
                <a:cubicBezTo>
                  <a:pt x="566" y="292"/>
                  <a:pt x="507" y="173"/>
                  <a:pt x="432" y="113"/>
                </a:cubicBezTo>
                <a:lnTo>
                  <a:pt x="432" y="39"/>
                </a:lnTo>
                <a:cubicBezTo>
                  <a:pt x="385" y="15"/>
                  <a:pt x="346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2" name="Google Shape;1662;p10"/>
          <p:cNvSpPr/>
          <p:nvPr/>
        </p:nvSpPr>
        <p:spPr>
          <a:xfrm>
            <a:off x="3684685" y="672543"/>
            <a:ext cx="19559" cy="40023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35" y="61"/>
                  <a:pt x="75" y="120"/>
                </a:cubicBezTo>
                <a:cubicBezTo>
                  <a:pt x="75" y="239"/>
                  <a:pt x="0" y="314"/>
                  <a:pt x="0" y="433"/>
                </a:cubicBezTo>
                <a:lnTo>
                  <a:pt x="0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4" y="1267"/>
                  <a:pt x="332" y="1282"/>
                  <a:pt x="380" y="1282"/>
                </a:cubicBezTo>
                <a:cubicBezTo>
                  <a:pt x="429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7" y="433"/>
                  <a:pt x="567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3" name="Google Shape;1663;p10"/>
          <p:cNvSpPr/>
          <p:nvPr/>
        </p:nvSpPr>
        <p:spPr>
          <a:xfrm>
            <a:off x="3632621" y="770308"/>
            <a:ext cx="19559" cy="39836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45" y="1"/>
                </a:moveTo>
                <a:cubicBezTo>
                  <a:pt x="319" y="1"/>
                  <a:pt x="289" y="8"/>
                  <a:pt x="254" y="25"/>
                </a:cubicBezTo>
                <a:cubicBezTo>
                  <a:pt x="180" y="159"/>
                  <a:pt x="120" y="219"/>
                  <a:pt x="120" y="338"/>
                </a:cubicBezTo>
                <a:cubicBezTo>
                  <a:pt x="61" y="398"/>
                  <a:pt x="61" y="532"/>
                  <a:pt x="1" y="651"/>
                </a:cubicBezTo>
                <a:cubicBezTo>
                  <a:pt x="1" y="830"/>
                  <a:pt x="61" y="1023"/>
                  <a:pt x="180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3" y="1202"/>
                </a:cubicBezTo>
                <a:lnTo>
                  <a:pt x="493" y="1143"/>
                </a:lnTo>
                <a:cubicBezTo>
                  <a:pt x="627" y="964"/>
                  <a:pt x="627" y="830"/>
                  <a:pt x="627" y="651"/>
                </a:cubicBezTo>
                <a:lnTo>
                  <a:pt x="627" y="398"/>
                </a:lnTo>
                <a:cubicBezTo>
                  <a:pt x="627" y="338"/>
                  <a:pt x="627" y="219"/>
                  <a:pt x="552" y="159"/>
                </a:cubicBezTo>
                <a:lnTo>
                  <a:pt x="493" y="85"/>
                </a:lnTo>
                <a:cubicBezTo>
                  <a:pt x="450" y="43"/>
                  <a:pt x="408" y="1"/>
                  <a:pt x="34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4" name="Google Shape;1664;p10"/>
          <p:cNvSpPr/>
          <p:nvPr/>
        </p:nvSpPr>
        <p:spPr>
          <a:xfrm>
            <a:off x="3570823" y="854253"/>
            <a:ext cx="17220" cy="25018"/>
          </a:xfrm>
          <a:custGeom>
            <a:avLst/>
            <a:gdLst/>
            <a:ahLst/>
            <a:cxnLst/>
            <a:rect l="l" t="t" r="r" b="b"/>
            <a:pathLst>
              <a:path w="552" h="802" extrusionOk="0">
                <a:moveTo>
                  <a:pt x="179" y="1"/>
                </a:moveTo>
                <a:cubicBezTo>
                  <a:pt x="120" y="75"/>
                  <a:pt x="60" y="135"/>
                  <a:pt x="1" y="195"/>
                </a:cubicBezTo>
                <a:lnTo>
                  <a:pt x="1" y="373"/>
                </a:lnTo>
                <a:cubicBezTo>
                  <a:pt x="1" y="507"/>
                  <a:pt x="1" y="627"/>
                  <a:pt x="120" y="746"/>
                </a:cubicBezTo>
                <a:cubicBezTo>
                  <a:pt x="179" y="783"/>
                  <a:pt x="224" y="802"/>
                  <a:pt x="271" y="802"/>
                </a:cubicBezTo>
                <a:cubicBezTo>
                  <a:pt x="317" y="802"/>
                  <a:pt x="366" y="783"/>
                  <a:pt x="433" y="746"/>
                </a:cubicBezTo>
                <a:lnTo>
                  <a:pt x="433" y="686"/>
                </a:lnTo>
                <a:cubicBezTo>
                  <a:pt x="552" y="627"/>
                  <a:pt x="552" y="507"/>
                  <a:pt x="552" y="448"/>
                </a:cubicBezTo>
                <a:lnTo>
                  <a:pt x="552" y="254"/>
                </a:lnTo>
                <a:cubicBezTo>
                  <a:pt x="552" y="195"/>
                  <a:pt x="492" y="135"/>
                  <a:pt x="433" y="75"/>
                </a:cubicBezTo>
                <a:cubicBezTo>
                  <a:pt x="373" y="1"/>
                  <a:pt x="239" y="1"/>
                  <a:pt x="17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5" name="Google Shape;1665;p10"/>
          <p:cNvSpPr/>
          <p:nvPr/>
        </p:nvSpPr>
        <p:spPr>
          <a:xfrm>
            <a:off x="3460206" y="837533"/>
            <a:ext cx="17719" cy="20495"/>
          </a:xfrm>
          <a:custGeom>
            <a:avLst/>
            <a:gdLst/>
            <a:ahLst/>
            <a:cxnLst/>
            <a:rect l="l" t="t" r="r" b="b"/>
            <a:pathLst>
              <a:path w="568" h="657" extrusionOk="0">
                <a:moveTo>
                  <a:pt x="252" y="1"/>
                </a:moveTo>
                <a:cubicBezTo>
                  <a:pt x="206" y="1"/>
                  <a:pt x="157" y="15"/>
                  <a:pt x="120" y="45"/>
                </a:cubicBezTo>
                <a:cubicBezTo>
                  <a:pt x="61" y="105"/>
                  <a:pt x="1" y="164"/>
                  <a:pt x="1" y="239"/>
                </a:cubicBezTo>
                <a:lnTo>
                  <a:pt x="1" y="358"/>
                </a:lnTo>
                <a:cubicBezTo>
                  <a:pt x="1" y="418"/>
                  <a:pt x="1" y="537"/>
                  <a:pt x="120" y="611"/>
                </a:cubicBezTo>
                <a:cubicBezTo>
                  <a:pt x="187" y="641"/>
                  <a:pt x="250" y="656"/>
                  <a:pt x="304" y="656"/>
                </a:cubicBezTo>
                <a:cubicBezTo>
                  <a:pt x="359" y="656"/>
                  <a:pt x="403" y="641"/>
                  <a:pt x="433" y="611"/>
                </a:cubicBezTo>
                <a:cubicBezTo>
                  <a:pt x="567" y="477"/>
                  <a:pt x="567" y="418"/>
                  <a:pt x="567" y="299"/>
                </a:cubicBezTo>
                <a:lnTo>
                  <a:pt x="567" y="164"/>
                </a:lnTo>
                <a:cubicBezTo>
                  <a:pt x="493" y="105"/>
                  <a:pt x="433" y="105"/>
                  <a:pt x="373" y="45"/>
                </a:cubicBezTo>
                <a:cubicBezTo>
                  <a:pt x="344" y="15"/>
                  <a:pt x="299" y="1"/>
                  <a:pt x="25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6" name="Google Shape;1666;p10"/>
          <p:cNvSpPr/>
          <p:nvPr/>
        </p:nvSpPr>
        <p:spPr>
          <a:xfrm>
            <a:off x="912115" y="694566"/>
            <a:ext cx="19559" cy="31476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415" y="1"/>
                </a:moveTo>
                <a:cubicBezTo>
                  <a:pt x="375" y="1"/>
                  <a:pt x="338" y="15"/>
                  <a:pt x="313" y="40"/>
                </a:cubicBezTo>
                <a:cubicBezTo>
                  <a:pt x="254" y="99"/>
                  <a:pt x="194" y="159"/>
                  <a:pt x="135" y="219"/>
                </a:cubicBezTo>
                <a:cubicBezTo>
                  <a:pt x="75" y="278"/>
                  <a:pt x="75" y="412"/>
                  <a:pt x="75" y="472"/>
                </a:cubicBezTo>
                <a:cubicBezTo>
                  <a:pt x="0" y="651"/>
                  <a:pt x="75" y="844"/>
                  <a:pt x="194" y="964"/>
                </a:cubicBezTo>
                <a:cubicBezTo>
                  <a:pt x="224" y="993"/>
                  <a:pt x="269" y="1008"/>
                  <a:pt x="315" y="1008"/>
                </a:cubicBezTo>
                <a:cubicBezTo>
                  <a:pt x="362" y="1008"/>
                  <a:pt x="410" y="993"/>
                  <a:pt x="447" y="964"/>
                </a:cubicBezTo>
                <a:cubicBezTo>
                  <a:pt x="567" y="844"/>
                  <a:pt x="626" y="651"/>
                  <a:pt x="626" y="531"/>
                </a:cubicBezTo>
                <a:lnTo>
                  <a:pt x="626" y="353"/>
                </a:lnTo>
                <a:cubicBezTo>
                  <a:pt x="626" y="278"/>
                  <a:pt x="626" y="219"/>
                  <a:pt x="567" y="99"/>
                </a:cubicBezTo>
                <a:cubicBezTo>
                  <a:pt x="532" y="30"/>
                  <a:pt x="471" y="1"/>
                  <a:pt x="41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7" name="Google Shape;1667;p10"/>
          <p:cNvSpPr/>
          <p:nvPr/>
        </p:nvSpPr>
        <p:spPr>
          <a:xfrm>
            <a:off x="953011" y="741047"/>
            <a:ext cx="19559" cy="37964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50" y="0"/>
                </a:moveTo>
                <a:cubicBezTo>
                  <a:pt x="313" y="0"/>
                  <a:pt x="278" y="15"/>
                  <a:pt x="254" y="40"/>
                </a:cubicBezTo>
                <a:cubicBezTo>
                  <a:pt x="179" y="159"/>
                  <a:pt x="120" y="218"/>
                  <a:pt x="60" y="278"/>
                </a:cubicBezTo>
                <a:cubicBezTo>
                  <a:pt x="60" y="412"/>
                  <a:pt x="60" y="472"/>
                  <a:pt x="0" y="591"/>
                </a:cubicBezTo>
                <a:cubicBezTo>
                  <a:pt x="0" y="784"/>
                  <a:pt x="60" y="963"/>
                  <a:pt x="179" y="1157"/>
                </a:cubicBezTo>
                <a:lnTo>
                  <a:pt x="254" y="1217"/>
                </a:lnTo>
                <a:cubicBezTo>
                  <a:pt x="313" y="1217"/>
                  <a:pt x="432" y="1217"/>
                  <a:pt x="492" y="1157"/>
                </a:cubicBezTo>
                <a:cubicBezTo>
                  <a:pt x="552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552" y="218"/>
                  <a:pt x="552" y="99"/>
                </a:cubicBezTo>
                <a:lnTo>
                  <a:pt x="492" y="99"/>
                </a:lnTo>
                <a:cubicBezTo>
                  <a:pt x="457" y="29"/>
                  <a:pt x="402" y="0"/>
                  <a:pt x="35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8" name="Google Shape;1668;p10"/>
          <p:cNvSpPr/>
          <p:nvPr/>
        </p:nvSpPr>
        <p:spPr>
          <a:xfrm>
            <a:off x="1007384" y="696438"/>
            <a:ext cx="17220" cy="37496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65" y="0"/>
                </a:moveTo>
                <a:cubicBezTo>
                  <a:pt x="210" y="0"/>
                  <a:pt x="155" y="29"/>
                  <a:pt x="120" y="99"/>
                </a:cubicBezTo>
                <a:cubicBezTo>
                  <a:pt x="60" y="159"/>
                  <a:pt x="0" y="293"/>
                  <a:pt x="0" y="352"/>
                </a:cubicBezTo>
                <a:lnTo>
                  <a:pt x="0" y="591"/>
                </a:lnTo>
                <a:cubicBezTo>
                  <a:pt x="0" y="784"/>
                  <a:pt x="0" y="963"/>
                  <a:pt x="120" y="1157"/>
                </a:cubicBezTo>
                <a:lnTo>
                  <a:pt x="179" y="1157"/>
                </a:lnTo>
                <a:cubicBezTo>
                  <a:pt x="209" y="1187"/>
                  <a:pt x="257" y="1201"/>
                  <a:pt x="306" y="1201"/>
                </a:cubicBezTo>
                <a:cubicBezTo>
                  <a:pt x="354" y="1201"/>
                  <a:pt x="403" y="1187"/>
                  <a:pt x="432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2" y="15"/>
                  <a:pt x="304" y="0"/>
                  <a:pt x="26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9" name="Google Shape;1669;p10"/>
          <p:cNvSpPr/>
          <p:nvPr/>
        </p:nvSpPr>
        <p:spPr>
          <a:xfrm>
            <a:off x="1046180" y="749688"/>
            <a:ext cx="17251" cy="48851"/>
          </a:xfrm>
          <a:custGeom>
            <a:avLst/>
            <a:gdLst/>
            <a:ahLst/>
            <a:cxnLst/>
            <a:rect l="l" t="t" r="r" b="b"/>
            <a:pathLst>
              <a:path w="553" h="1566" extrusionOk="0">
                <a:moveTo>
                  <a:pt x="373" y="1"/>
                </a:moveTo>
                <a:cubicBezTo>
                  <a:pt x="314" y="1"/>
                  <a:pt x="180" y="1"/>
                  <a:pt x="120" y="75"/>
                </a:cubicBezTo>
                <a:cubicBezTo>
                  <a:pt x="60" y="195"/>
                  <a:pt x="60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20" y="1491"/>
                  <a:pt x="180" y="1491"/>
                  <a:pt x="180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52" y="1252"/>
                  <a:pt x="552" y="999"/>
                  <a:pt x="552" y="746"/>
                </a:cubicBezTo>
                <a:lnTo>
                  <a:pt x="552" y="448"/>
                </a:lnTo>
                <a:cubicBezTo>
                  <a:pt x="492" y="314"/>
                  <a:pt x="492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0" name="Google Shape;1670;p10"/>
          <p:cNvSpPr/>
          <p:nvPr/>
        </p:nvSpPr>
        <p:spPr>
          <a:xfrm>
            <a:off x="1104058" y="690417"/>
            <a:ext cx="19528" cy="39805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292" y="1"/>
                </a:moveTo>
                <a:cubicBezTo>
                  <a:pt x="227" y="1"/>
                  <a:pt x="179" y="33"/>
                  <a:pt x="179" y="113"/>
                </a:cubicBezTo>
                <a:cubicBezTo>
                  <a:pt x="60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19" y="1231"/>
                </a:lnTo>
                <a:cubicBezTo>
                  <a:pt x="149" y="1260"/>
                  <a:pt x="198" y="1275"/>
                  <a:pt x="246" y="1275"/>
                </a:cubicBezTo>
                <a:cubicBezTo>
                  <a:pt x="294" y="1275"/>
                  <a:pt x="343" y="1260"/>
                  <a:pt x="373" y="1231"/>
                </a:cubicBezTo>
                <a:cubicBezTo>
                  <a:pt x="492" y="1037"/>
                  <a:pt x="551" y="858"/>
                  <a:pt x="551" y="664"/>
                </a:cubicBezTo>
                <a:cubicBezTo>
                  <a:pt x="551" y="545"/>
                  <a:pt x="626" y="486"/>
                  <a:pt x="551" y="352"/>
                </a:cubicBezTo>
                <a:cubicBezTo>
                  <a:pt x="551" y="292"/>
                  <a:pt x="492" y="173"/>
                  <a:pt x="432" y="113"/>
                </a:cubicBezTo>
                <a:lnTo>
                  <a:pt x="432" y="39"/>
                </a:lnTo>
                <a:cubicBezTo>
                  <a:pt x="385" y="15"/>
                  <a:pt x="334" y="1"/>
                  <a:pt x="29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1" name="Google Shape;1671;p10"/>
          <p:cNvSpPr/>
          <p:nvPr/>
        </p:nvSpPr>
        <p:spPr>
          <a:xfrm>
            <a:off x="1175619" y="672543"/>
            <a:ext cx="19559" cy="40023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20" y="61"/>
                  <a:pt x="60" y="120"/>
                </a:cubicBezTo>
                <a:cubicBezTo>
                  <a:pt x="0" y="239"/>
                  <a:pt x="0" y="314"/>
                  <a:pt x="0" y="433"/>
                </a:cubicBezTo>
                <a:lnTo>
                  <a:pt x="0" y="686"/>
                </a:lnTo>
                <a:cubicBezTo>
                  <a:pt x="0" y="865"/>
                  <a:pt x="60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3" y="1267"/>
                  <a:pt x="328" y="1282"/>
                  <a:pt x="365" y="1282"/>
                </a:cubicBezTo>
                <a:cubicBezTo>
                  <a:pt x="403" y="1282"/>
                  <a:pt x="432" y="1267"/>
                  <a:pt x="432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6" y="433"/>
                  <a:pt x="566" y="314"/>
                </a:cubicBezTo>
                <a:cubicBezTo>
                  <a:pt x="492" y="239"/>
                  <a:pt x="432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2" name="Google Shape;1672;p10"/>
          <p:cNvSpPr/>
          <p:nvPr/>
        </p:nvSpPr>
        <p:spPr>
          <a:xfrm>
            <a:off x="1114029" y="770308"/>
            <a:ext cx="19091" cy="39836"/>
          </a:xfrm>
          <a:custGeom>
            <a:avLst/>
            <a:gdLst/>
            <a:ahLst/>
            <a:cxnLst/>
            <a:rect l="l" t="t" r="r" b="b"/>
            <a:pathLst>
              <a:path w="612" h="1277" extrusionOk="0">
                <a:moveTo>
                  <a:pt x="307" y="1"/>
                </a:moveTo>
                <a:cubicBezTo>
                  <a:pt x="281" y="1"/>
                  <a:pt x="257" y="8"/>
                  <a:pt x="239" y="25"/>
                </a:cubicBezTo>
                <a:cubicBezTo>
                  <a:pt x="180" y="159"/>
                  <a:pt x="120" y="219"/>
                  <a:pt x="60" y="338"/>
                </a:cubicBezTo>
                <a:cubicBezTo>
                  <a:pt x="60" y="398"/>
                  <a:pt x="1" y="532"/>
                  <a:pt x="1" y="651"/>
                </a:cubicBezTo>
                <a:cubicBezTo>
                  <a:pt x="1" y="830"/>
                  <a:pt x="60" y="1023"/>
                  <a:pt x="180" y="1202"/>
                </a:cubicBezTo>
                <a:lnTo>
                  <a:pt x="239" y="1277"/>
                </a:lnTo>
                <a:cubicBezTo>
                  <a:pt x="299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552" y="964"/>
                  <a:pt x="612" y="830"/>
                  <a:pt x="612" y="651"/>
                </a:cubicBezTo>
                <a:lnTo>
                  <a:pt x="612" y="398"/>
                </a:lnTo>
                <a:cubicBezTo>
                  <a:pt x="612" y="338"/>
                  <a:pt x="552" y="219"/>
                  <a:pt x="552" y="159"/>
                </a:cubicBezTo>
                <a:lnTo>
                  <a:pt x="492" y="85"/>
                </a:lnTo>
                <a:cubicBezTo>
                  <a:pt x="450" y="43"/>
                  <a:pt x="371" y="1"/>
                  <a:pt x="307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3" name="Google Shape;1673;p10"/>
          <p:cNvSpPr/>
          <p:nvPr/>
        </p:nvSpPr>
        <p:spPr>
          <a:xfrm>
            <a:off x="949299" y="837533"/>
            <a:ext cx="19091" cy="20495"/>
          </a:xfrm>
          <a:custGeom>
            <a:avLst/>
            <a:gdLst/>
            <a:ahLst/>
            <a:cxnLst/>
            <a:rect l="l" t="t" r="r" b="b"/>
            <a:pathLst>
              <a:path w="612" h="657" extrusionOk="0">
                <a:moveTo>
                  <a:pt x="306" y="1"/>
                </a:moveTo>
                <a:cubicBezTo>
                  <a:pt x="257" y="1"/>
                  <a:pt x="209" y="15"/>
                  <a:pt x="179" y="45"/>
                </a:cubicBezTo>
                <a:cubicBezTo>
                  <a:pt x="119" y="105"/>
                  <a:pt x="60" y="164"/>
                  <a:pt x="60" y="239"/>
                </a:cubicBezTo>
                <a:cubicBezTo>
                  <a:pt x="0" y="299"/>
                  <a:pt x="0" y="299"/>
                  <a:pt x="0" y="358"/>
                </a:cubicBezTo>
                <a:cubicBezTo>
                  <a:pt x="60" y="418"/>
                  <a:pt x="60" y="537"/>
                  <a:pt x="179" y="611"/>
                </a:cubicBezTo>
                <a:cubicBezTo>
                  <a:pt x="239" y="641"/>
                  <a:pt x="302" y="656"/>
                  <a:pt x="358" y="656"/>
                </a:cubicBezTo>
                <a:cubicBezTo>
                  <a:pt x="414" y="656"/>
                  <a:pt x="462" y="641"/>
                  <a:pt x="492" y="611"/>
                </a:cubicBezTo>
                <a:cubicBezTo>
                  <a:pt x="611" y="477"/>
                  <a:pt x="611" y="418"/>
                  <a:pt x="611" y="299"/>
                </a:cubicBezTo>
                <a:cubicBezTo>
                  <a:pt x="611" y="299"/>
                  <a:pt x="611" y="239"/>
                  <a:pt x="551" y="164"/>
                </a:cubicBezTo>
                <a:cubicBezTo>
                  <a:pt x="551" y="105"/>
                  <a:pt x="492" y="105"/>
                  <a:pt x="432" y="45"/>
                </a:cubicBezTo>
                <a:cubicBezTo>
                  <a:pt x="403" y="15"/>
                  <a:pt x="354" y="1"/>
                  <a:pt x="30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4" name="Google Shape;1674;p10"/>
          <p:cNvSpPr/>
          <p:nvPr/>
        </p:nvSpPr>
        <p:spPr>
          <a:xfrm>
            <a:off x="1535765" y="694566"/>
            <a:ext cx="21431" cy="31476"/>
          </a:xfrm>
          <a:custGeom>
            <a:avLst/>
            <a:gdLst/>
            <a:ahLst/>
            <a:cxnLst/>
            <a:rect l="l" t="t" r="r" b="b"/>
            <a:pathLst>
              <a:path w="687" h="1009" extrusionOk="0">
                <a:moveTo>
                  <a:pt x="411" y="1"/>
                </a:moveTo>
                <a:cubicBezTo>
                  <a:pt x="373" y="1"/>
                  <a:pt x="339" y="15"/>
                  <a:pt x="314" y="40"/>
                </a:cubicBezTo>
                <a:lnTo>
                  <a:pt x="120" y="219"/>
                </a:lnTo>
                <a:cubicBezTo>
                  <a:pt x="61" y="278"/>
                  <a:pt x="61" y="412"/>
                  <a:pt x="61" y="472"/>
                </a:cubicBezTo>
                <a:cubicBezTo>
                  <a:pt x="1" y="651"/>
                  <a:pt x="61" y="844"/>
                  <a:pt x="195" y="964"/>
                </a:cubicBezTo>
                <a:cubicBezTo>
                  <a:pt x="224" y="993"/>
                  <a:pt x="269" y="1008"/>
                  <a:pt x="314" y="1008"/>
                </a:cubicBezTo>
                <a:cubicBezTo>
                  <a:pt x="359" y="1008"/>
                  <a:pt x="403" y="993"/>
                  <a:pt x="433" y="964"/>
                </a:cubicBezTo>
                <a:cubicBezTo>
                  <a:pt x="567" y="844"/>
                  <a:pt x="627" y="651"/>
                  <a:pt x="627" y="531"/>
                </a:cubicBezTo>
                <a:cubicBezTo>
                  <a:pt x="627" y="472"/>
                  <a:pt x="686" y="412"/>
                  <a:pt x="627" y="353"/>
                </a:cubicBezTo>
                <a:cubicBezTo>
                  <a:pt x="627" y="278"/>
                  <a:pt x="627" y="219"/>
                  <a:pt x="567" y="99"/>
                </a:cubicBezTo>
                <a:cubicBezTo>
                  <a:pt x="523" y="30"/>
                  <a:pt x="464" y="1"/>
                  <a:pt x="41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5" name="Google Shape;1675;p10"/>
          <p:cNvSpPr/>
          <p:nvPr/>
        </p:nvSpPr>
        <p:spPr>
          <a:xfrm>
            <a:off x="1576662" y="741047"/>
            <a:ext cx="19091" cy="37964"/>
          </a:xfrm>
          <a:custGeom>
            <a:avLst/>
            <a:gdLst/>
            <a:ahLst/>
            <a:cxnLst/>
            <a:rect l="l" t="t" r="r" b="b"/>
            <a:pathLst>
              <a:path w="612" h="1217" extrusionOk="0">
                <a:moveTo>
                  <a:pt x="341" y="0"/>
                </a:moveTo>
                <a:cubicBezTo>
                  <a:pt x="301" y="0"/>
                  <a:pt x="264" y="15"/>
                  <a:pt x="239" y="40"/>
                </a:cubicBezTo>
                <a:cubicBezTo>
                  <a:pt x="180" y="159"/>
                  <a:pt x="120" y="218"/>
                  <a:pt x="120" y="278"/>
                </a:cubicBezTo>
                <a:cubicBezTo>
                  <a:pt x="61" y="412"/>
                  <a:pt x="61" y="472"/>
                  <a:pt x="1" y="591"/>
                </a:cubicBezTo>
                <a:cubicBezTo>
                  <a:pt x="1" y="784"/>
                  <a:pt x="61" y="963"/>
                  <a:pt x="180" y="1157"/>
                </a:cubicBezTo>
                <a:lnTo>
                  <a:pt x="239" y="1217"/>
                </a:lnTo>
                <a:cubicBezTo>
                  <a:pt x="299" y="1217"/>
                  <a:pt x="433" y="1217"/>
                  <a:pt x="493" y="1157"/>
                </a:cubicBezTo>
                <a:cubicBezTo>
                  <a:pt x="552" y="963"/>
                  <a:pt x="612" y="784"/>
                  <a:pt x="612" y="650"/>
                </a:cubicBezTo>
                <a:lnTo>
                  <a:pt x="612" y="412"/>
                </a:lnTo>
                <a:cubicBezTo>
                  <a:pt x="612" y="278"/>
                  <a:pt x="612" y="218"/>
                  <a:pt x="552" y="99"/>
                </a:cubicBezTo>
                <a:lnTo>
                  <a:pt x="493" y="99"/>
                </a:lnTo>
                <a:cubicBezTo>
                  <a:pt x="458" y="29"/>
                  <a:pt x="397" y="0"/>
                  <a:pt x="34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6" name="Google Shape;1676;p10"/>
          <p:cNvSpPr/>
          <p:nvPr/>
        </p:nvSpPr>
        <p:spPr>
          <a:xfrm>
            <a:off x="1630598" y="696438"/>
            <a:ext cx="17688" cy="37496"/>
          </a:xfrm>
          <a:custGeom>
            <a:avLst/>
            <a:gdLst/>
            <a:ahLst/>
            <a:cxnLst/>
            <a:rect l="l" t="t" r="r" b="b"/>
            <a:pathLst>
              <a:path w="567" h="1202" extrusionOk="0">
                <a:moveTo>
                  <a:pt x="276" y="0"/>
                </a:moveTo>
                <a:cubicBezTo>
                  <a:pt x="224" y="0"/>
                  <a:pt x="169" y="29"/>
                  <a:pt x="134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0" y="963"/>
                  <a:pt x="134" y="1157"/>
                </a:cubicBezTo>
                <a:lnTo>
                  <a:pt x="194" y="1157"/>
                </a:lnTo>
                <a:cubicBezTo>
                  <a:pt x="224" y="1187"/>
                  <a:pt x="268" y="1201"/>
                  <a:pt x="313" y="1201"/>
                </a:cubicBezTo>
                <a:cubicBezTo>
                  <a:pt x="358" y="1201"/>
                  <a:pt x="402" y="1187"/>
                  <a:pt x="432" y="1157"/>
                </a:cubicBezTo>
                <a:cubicBezTo>
                  <a:pt x="566" y="963"/>
                  <a:pt x="566" y="784"/>
                  <a:pt x="566" y="591"/>
                </a:cubicBezTo>
                <a:lnTo>
                  <a:pt x="566" y="352"/>
                </a:lnTo>
                <a:cubicBezTo>
                  <a:pt x="507" y="218"/>
                  <a:pt x="507" y="159"/>
                  <a:pt x="432" y="99"/>
                </a:cubicBezTo>
                <a:lnTo>
                  <a:pt x="373" y="39"/>
                </a:lnTo>
                <a:cubicBezTo>
                  <a:pt x="348" y="15"/>
                  <a:pt x="313" y="0"/>
                  <a:pt x="27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7" name="Google Shape;1677;p10"/>
          <p:cNvSpPr/>
          <p:nvPr/>
        </p:nvSpPr>
        <p:spPr>
          <a:xfrm>
            <a:off x="1626855" y="802844"/>
            <a:ext cx="19559" cy="31944"/>
          </a:xfrm>
          <a:custGeom>
            <a:avLst/>
            <a:gdLst/>
            <a:ahLst/>
            <a:cxnLst/>
            <a:rect l="l" t="t" r="r" b="b"/>
            <a:pathLst>
              <a:path w="627" h="1024" extrusionOk="0">
                <a:moveTo>
                  <a:pt x="335" y="1"/>
                </a:moveTo>
                <a:cubicBezTo>
                  <a:pt x="288" y="1"/>
                  <a:pt x="235" y="15"/>
                  <a:pt x="180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1" y="353"/>
                  <a:pt x="1" y="412"/>
                  <a:pt x="1" y="472"/>
                </a:cubicBezTo>
                <a:cubicBezTo>
                  <a:pt x="1" y="666"/>
                  <a:pt x="60" y="844"/>
                  <a:pt x="180" y="979"/>
                </a:cubicBezTo>
                <a:cubicBezTo>
                  <a:pt x="217" y="1008"/>
                  <a:pt x="265" y="1023"/>
                  <a:pt x="312" y="1023"/>
                </a:cubicBezTo>
                <a:cubicBezTo>
                  <a:pt x="358" y="1023"/>
                  <a:pt x="403" y="1008"/>
                  <a:pt x="433" y="979"/>
                </a:cubicBezTo>
                <a:cubicBezTo>
                  <a:pt x="552" y="785"/>
                  <a:pt x="627" y="666"/>
                  <a:pt x="627" y="532"/>
                </a:cubicBezTo>
                <a:cubicBezTo>
                  <a:pt x="627" y="472"/>
                  <a:pt x="627" y="412"/>
                  <a:pt x="552" y="353"/>
                </a:cubicBezTo>
                <a:cubicBezTo>
                  <a:pt x="552" y="293"/>
                  <a:pt x="552" y="159"/>
                  <a:pt x="493" y="100"/>
                </a:cubicBezTo>
                <a:cubicBezTo>
                  <a:pt x="458" y="30"/>
                  <a:pt x="402" y="1"/>
                  <a:pt x="3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8" name="Google Shape;1678;p10"/>
          <p:cNvSpPr/>
          <p:nvPr/>
        </p:nvSpPr>
        <p:spPr>
          <a:xfrm>
            <a:off x="1678919" y="749688"/>
            <a:ext cx="17688" cy="48851"/>
          </a:xfrm>
          <a:custGeom>
            <a:avLst/>
            <a:gdLst/>
            <a:ahLst/>
            <a:cxnLst/>
            <a:rect l="l" t="t" r="r" b="b"/>
            <a:pathLst>
              <a:path w="567" h="1566" extrusionOk="0">
                <a:moveTo>
                  <a:pt x="373" y="1"/>
                </a:moveTo>
                <a:cubicBezTo>
                  <a:pt x="313" y="1"/>
                  <a:pt x="194" y="1"/>
                  <a:pt x="135" y="75"/>
                </a:cubicBezTo>
                <a:cubicBezTo>
                  <a:pt x="75" y="195"/>
                  <a:pt x="75" y="314"/>
                  <a:pt x="0" y="448"/>
                </a:cubicBezTo>
                <a:lnTo>
                  <a:pt x="0" y="746"/>
                </a:lnTo>
                <a:cubicBezTo>
                  <a:pt x="0" y="999"/>
                  <a:pt x="0" y="1252"/>
                  <a:pt x="135" y="1491"/>
                </a:cubicBezTo>
                <a:cubicBezTo>
                  <a:pt x="194" y="1491"/>
                  <a:pt x="194" y="1491"/>
                  <a:pt x="194" y="1565"/>
                </a:cubicBezTo>
                <a:cubicBezTo>
                  <a:pt x="313" y="1565"/>
                  <a:pt x="373" y="1565"/>
                  <a:pt x="447" y="1431"/>
                </a:cubicBezTo>
                <a:cubicBezTo>
                  <a:pt x="567" y="1252"/>
                  <a:pt x="567" y="999"/>
                  <a:pt x="567" y="746"/>
                </a:cubicBezTo>
                <a:lnTo>
                  <a:pt x="567" y="448"/>
                </a:lnTo>
                <a:cubicBezTo>
                  <a:pt x="507" y="314"/>
                  <a:pt x="507" y="195"/>
                  <a:pt x="447" y="75"/>
                </a:cubicBezTo>
                <a:cubicBezTo>
                  <a:pt x="447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9" name="Google Shape;1679;p10"/>
          <p:cNvSpPr/>
          <p:nvPr/>
        </p:nvSpPr>
        <p:spPr>
          <a:xfrm>
            <a:off x="1727708" y="690417"/>
            <a:ext cx="19091" cy="39805"/>
          </a:xfrm>
          <a:custGeom>
            <a:avLst/>
            <a:gdLst/>
            <a:ahLst/>
            <a:cxnLst/>
            <a:rect l="l" t="t" r="r" b="b"/>
            <a:pathLst>
              <a:path w="612" h="1276" extrusionOk="0">
                <a:moveTo>
                  <a:pt x="303" y="1"/>
                </a:moveTo>
                <a:cubicBezTo>
                  <a:pt x="251" y="1"/>
                  <a:pt x="215" y="33"/>
                  <a:pt x="179" y="113"/>
                </a:cubicBezTo>
                <a:cubicBezTo>
                  <a:pt x="120" y="173"/>
                  <a:pt x="60" y="292"/>
                  <a:pt x="60" y="352"/>
                </a:cubicBezTo>
                <a:cubicBezTo>
                  <a:pt x="1" y="411"/>
                  <a:pt x="1" y="545"/>
                  <a:pt x="1" y="605"/>
                </a:cubicBezTo>
                <a:cubicBezTo>
                  <a:pt x="1" y="784"/>
                  <a:pt x="1" y="977"/>
                  <a:pt x="60" y="1156"/>
                </a:cubicBezTo>
                <a:lnTo>
                  <a:pt x="120" y="1231"/>
                </a:lnTo>
                <a:cubicBezTo>
                  <a:pt x="150" y="1260"/>
                  <a:pt x="194" y="1275"/>
                  <a:pt x="241" y="1275"/>
                </a:cubicBezTo>
                <a:cubicBezTo>
                  <a:pt x="287" y="1275"/>
                  <a:pt x="336" y="1260"/>
                  <a:pt x="373" y="1231"/>
                </a:cubicBezTo>
                <a:cubicBezTo>
                  <a:pt x="492" y="1037"/>
                  <a:pt x="552" y="858"/>
                  <a:pt x="552" y="664"/>
                </a:cubicBezTo>
                <a:cubicBezTo>
                  <a:pt x="611" y="545"/>
                  <a:pt x="611" y="486"/>
                  <a:pt x="552" y="352"/>
                </a:cubicBezTo>
                <a:cubicBezTo>
                  <a:pt x="552" y="292"/>
                  <a:pt x="492" y="173"/>
                  <a:pt x="433" y="113"/>
                </a:cubicBezTo>
                <a:lnTo>
                  <a:pt x="433" y="39"/>
                </a:lnTo>
                <a:cubicBezTo>
                  <a:pt x="379" y="15"/>
                  <a:pt x="337" y="1"/>
                  <a:pt x="30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0" name="Google Shape;1680;p10"/>
          <p:cNvSpPr/>
          <p:nvPr/>
        </p:nvSpPr>
        <p:spPr>
          <a:xfrm>
            <a:off x="1799269" y="672543"/>
            <a:ext cx="19091" cy="40023"/>
          </a:xfrm>
          <a:custGeom>
            <a:avLst/>
            <a:gdLst/>
            <a:ahLst/>
            <a:cxnLst/>
            <a:rect l="l" t="t" r="r" b="b"/>
            <a:pathLst>
              <a:path w="612" h="1283" extrusionOk="0">
                <a:moveTo>
                  <a:pt x="314" y="1"/>
                </a:moveTo>
                <a:cubicBezTo>
                  <a:pt x="180" y="1"/>
                  <a:pt x="120" y="61"/>
                  <a:pt x="60" y="120"/>
                </a:cubicBezTo>
                <a:cubicBezTo>
                  <a:pt x="1" y="239"/>
                  <a:pt x="1" y="314"/>
                  <a:pt x="1" y="433"/>
                </a:cubicBezTo>
                <a:lnTo>
                  <a:pt x="1" y="686"/>
                </a:lnTo>
                <a:cubicBezTo>
                  <a:pt x="60" y="865"/>
                  <a:pt x="60" y="984"/>
                  <a:pt x="180" y="1178"/>
                </a:cubicBezTo>
                <a:lnTo>
                  <a:pt x="180" y="1237"/>
                </a:lnTo>
                <a:lnTo>
                  <a:pt x="239" y="1237"/>
                </a:lnTo>
                <a:cubicBezTo>
                  <a:pt x="277" y="1267"/>
                  <a:pt x="325" y="1282"/>
                  <a:pt x="364" y="1282"/>
                </a:cubicBezTo>
                <a:cubicBezTo>
                  <a:pt x="403" y="1282"/>
                  <a:pt x="433" y="1267"/>
                  <a:pt x="433" y="1237"/>
                </a:cubicBezTo>
                <a:cubicBezTo>
                  <a:pt x="612" y="1059"/>
                  <a:pt x="612" y="805"/>
                  <a:pt x="612" y="612"/>
                </a:cubicBezTo>
                <a:cubicBezTo>
                  <a:pt x="612" y="493"/>
                  <a:pt x="552" y="433"/>
                  <a:pt x="552" y="314"/>
                </a:cubicBezTo>
                <a:cubicBezTo>
                  <a:pt x="493" y="239"/>
                  <a:pt x="433" y="120"/>
                  <a:pt x="373" y="61"/>
                </a:cubicBezTo>
                <a:lnTo>
                  <a:pt x="314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1" name="Google Shape;1681;p10"/>
          <p:cNvSpPr/>
          <p:nvPr/>
        </p:nvSpPr>
        <p:spPr>
          <a:xfrm>
            <a:off x="1746768" y="770308"/>
            <a:ext cx="19559" cy="39836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45" y="1"/>
                </a:moveTo>
                <a:cubicBezTo>
                  <a:pt x="318" y="1"/>
                  <a:pt x="289" y="8"/>
                  <a:pt x="254" y="25"/>
                </a:cubicBezTo>
                <a:cubicBezTo>
                  <a:pt x="194" y="159"/>
                  <a:pt x="135" y="219"/>
                  <a:pt x="60" y="338"/>
                </a:cubicBezTo>
                <a:cubicBezTo>
                  <a:pt x="60" y="398"/>
                  <a:pt x="0" y="532"/>
                  <a:pt x="0" y="651"/>
                </a:cubicBezTo>
                <a:cubicBezTo>
                  <a:pt x="0" y="830"/>
                  <a:pt x="60" y="1023"/>
                  <a:pt x="194" y="1202"/>
                </a:cubicBezTo>
                <a:lnTo>
                  <a:pt x="254" y="1277"/>
                </a:lnTo>
                <a:cubicBezTo>
                  <a:pt x="313" y="1277"/>
                  <a:pt x="433" y="1277"/>
                  <a:pt x="507" y="1202"/>
                </a:cubicBezTo>
                <a:lnTo>
                  <a:pt x="507" y="1143"/>
                </a:lnTo>
                <a:cubicBezTo>
                  <a:pt x="567" y="964"/>
                  <a:pt x="626" y="830"/>
                  <a:pt x="626" y="651"/>
                </a:cubicBezTo>
                <a:lnTo>
                  <a:pt x="626" y="398"/>
                </a:lnTo>
                <a:cubicBezTo>
                  <a:pt x="626" y="338"/>
                  <a:pt x="626" y="219"/>
                  <a:pt x="567" y="159"/>
                </a:cubicBezTo>
                <a:lnTo>
                  <a:pt x="507" y="85"/>
                </a:lnTo>
                <a:cubicBezTo>
                  <a:pt x="454" y="43"/>
                  <a:pt x="409" y="1"/>
                  <a:pt x="34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2" name="Google Shape;1682;p10"/>
          <p:cNvSpPr/>
          <p:nvPr/>
        </p:nvSpPr>
        <p:spPr>
          <a:xfrm>
            <a:off x="1683099" y="854253"/>
            <a:ext cx="19091" cy="25018"/>
          </a:xfrm>
          <a:custGeom>
            <a:avLst/>
            <a:gdLst/>
            <a:ahLst/>
            <a:cxnLst/>
            <a:rect l="l" t="t" r="r" b="b"/>
            <a:pathLst>
              <a:path w="612" h="802" extrusionOk="0">
                <a:moveTo>
                  <a:pt x="239" y="1"/>
                </a:moveTo>
                <a:cubicBezTo>
                  <a:pt x="120" y="75"/>
                  <a:pt x="120" y="135"/>
                  <a:pt x="60" y="195"/>
                </a:cubicBezTo>
                <a:cubicBezTo>
                  <a:pt x="60" y="254"/>
                  <a:pt x="60" y="314"/>
                  <a:pt x="1" y="373"/>
                </a:cubicBezTo>
                <a:cubicBezTo>
                  <a:pt x="1" y="507"/>
                  <a:pt x="60" y="627"/>
                  <a:pt x="179" y="746"/>
                </a:cubicBezTo>
                <a:cubicBezTo>
                  <a:pt x="209" y="783"/>
                  <a:pt x="257" y="802"/>
                  <a:pt x="313" y="802"/>
                </a:cubicBezTo>
                <a:cubicBezTo>
                  <a:pt x="369" y="802"/>
                  <a:pt x="433" y="783"/>
                  <a:pt x="492" y="746"/>
                </a:cubicBezTo>
                <a:lnTo>
                  <a:pt x="492" y="686"/>
                </a:lnTo>
                <a:cubicBezTo>
                  <a:pt x="611" y="627"/>
                  <a:pt x="611" y="507"/>
                  <a:pt x="611" y="448"/>
                </a:cubicBezTo>
                <a:lnTo>
                  <a:pt x="611" y="254"/>
                </a:lnTo>
                <a:cubicBezTo>
                  <a:pt x="552" y="195"/>
                  <a:pt x="552" y="135"/>
                  <a:pt x="492" y="75"/>
                </a:cubicBezTo>
                <a:cubicBezTo>
                  <a:pt x="433" y="1"/>
                  <a:pt x="313" y="1"/>
                  <a:pt x="23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3" name="Google Shape;1683;p10"/>
          <p:cNvSpPr/>
          <p:nvPr/>
        </p:nvSpPr>
        <p:spPr>
          <a:xfrm>
            <a:off x="1572482" y="837533"/>
            <a:ext cx="19559" cy="20495"/>
          </a:xfrm>
          <a:custGeom>
            <a:avLst/>
            <a:gdLst/>
            <a:ahLst/>
            <a:cxnLst/>
            <a:rect l="l" t="t" r="r" b="b"/>
            <a:pathLst>
              <a:path w="627" h="657" extrusionOk="0">
                <a:moveTo>
                  <a:pt x="314" y="1"/>
                </a:moveTo>
                <a:cubicBezTo>
                  <a:pt x="269" y="1"/>
                  <a:pt x="224" y="15"/>
                  <a:pt x="195" y="45"/>
                </a:cubicBezTo>
                <a:cubicBezTo>
                  <a:pt x="135" y="105"/>
                  <a:pt x="60" y="164"/>
                  <a:pt x="60" y="239"/>
                </a:cubicBezTo>
                <a:cubicBezTo>
                  <a:pt x="1" y="299"/>
                  <a:pt x="1" y="299"/>
                  <a:pt x="1" y="358"/>
                </a:cubicBezTo>
                <a:cubicBezTo>
                  <a:pt x="60" y="418"/>
                  <a:pt x="60" y="537"/>
                  <a:pt x="195" y="611"/>
                </a:cubicBezTo>
                <a:cubicBezTo>
                  <a:pt x="254" y="641"/>
                  <a:pt x="314" y="656"/>
                  <a:pt x="368" y="656"/>
                </a:cubicBezTo>
                <a:cubicBezTo>
                  <a:pt x="422" y="656"/>
                  <a:pt x="470" y="641"/>
                  <a:pt x="507" y="611"/>
                </a:cubicBezTo>
                <a:cubicBezTo>
                  <a:pt x="627" y="477"/>
                  <a:pt x="627" y="418"/>
                  <a:pt x="627" y="299"/>
                </a:cubicBezTo>
                <a:cubicBezTo>
                  <a:pt x="627" y="299"/>
                  <a:pt x="627" y="239"/>
                  <a:pt x="567" y="164"/>
                </a:cubicBezTo>
                <a:cubicBezTo>
                  <a:pt x="567" y="105"/>
                  <a:pt x="507" y="105"/>
                  <a:pt x="433" y="45"/>
                </a:cubicBezTo>
                <a:cubicBezTo>
                  <a:pt x="403" y="15"/>
                  <a:pt x="358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4" name="Google Shape;1684;p10"/>
          <p:cNvSpPr/>
          <p:nvPr/>
        </p:nvSpPr>
        <p:spPr>
          <a:xfrm>
            <a:off x="2178497" y="694566"/>
            <a:ext cx="21400" cy="31476"/>
          </a:xfrm>
          <a:custGeom>
            <a:avLst/>
            <a:gdLst/>
            <a:ahLst/>
            <a:cxnLst/>
            <a:rect l="l" t="t" r="r" b="b"/>
            <a:pathLst>
              <a:path w="686" h="1009" extrusionOk="0">
                <a:moveTo>
                  <a:pt x="435" y="1"/>
                </a:moveTo>
                <a:cubicBezTo>
                  <a:pt x="402" y="1"/>
                  <a:pt x="363" y="15"/>
                  <a:pt x="313" y="40"/>
                </a:cubicBezTo>
                <a:cubicBezTo>
                  <a:pt x="239" y="99"/>
                  <a:pt x="179" y="159"/>
                  <a:pt x="120" y="219"/>
                </a:cubicBezTo>
                <a:cubicBezTo>
                  <a:pt x="60" y="278"/>
                  <a:pt x="60" y="412"/>
                  <a:pt x="60" y="472"/>
                </a:cubicBezTo>
                <a:cubicBezTo>
                  <a:pt x="1" y="651"/>
                  <a:pt x="60" y="844"/>
                  <a:pt x="179" y="964"/>
                </a:cubicBezTo>
                <a:cubicBezTo>
                  <a:pt x="209" y="993"/>
                  <a:pt x="257" y="1008"/>
                  <a:pt x="306" y="1008"/>
                </a:cubicBezTo>
                <a:cubicBezTo>
                  <a:pt x="354" y="1008"/>
                  <a:pt x="403" y="993"/>
                  <a:pt x="433" y="964"/>
                </a:cubicBezTo>
                <a:cubicBezTo>
                  <a:pt x="552" y="844"/>
                  <a:pt x="611" y="651"/>
                  <a:pt x="611" y="531"/>
                </a:cubicBezTo>
                <a:cubicBezTo>
                  <a:pt x="611" y="472"/>
                  <a:pt x="686" y="412"/>
                  <a:pt x="611" y="353"/>
                </a:cubicBezTo>
                <a:cubicBezTo>
                  <a:pt x="611" y="278"/>
                  <a:pt x="611" y="219"/>
                  <a:pt x="552" y="99"/>
                </a:cubicBezTo>
                <a:cubicBezTo>
                  <a:pt x="517" y="30"/>
                  <a:pt x="482" y="1"/>
                  <a:pt x="4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5" name="Google Shape;1685;p10"/>
          <p:cNvSpPr/>
          <p:nvPr/>
        </p:nvSpPr>
        <p:spPr>
          <a:xfrm>
            <a:off x="2218925" y="741047"/>
            <a:ext cx="19559" cy="37964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77" y="0"/>
                </a:moveTo>
                <a:cubicBezTo>
                  <a:pt x="342" y="0"/>
                  <a:pt x="303" y="15"/>
                  <a:pt x="254" y="40"/>
                </a:cubicBezTo>
                <a:cubicBezTo>
                  <a:pt x="194" y="159"/>
                  <a:pt x="135" y="218"/>
                  <a:pt x="135" y="278"/>
                </a:cubicBezTo>
                <a:cubicBezTo>
                  <a:pt x="60" y="412"/>
                  <a:pt x="60" y="472"/>
                  <a:pt x="60" y="591"/>
                </a:cubicBezTo>
                <a:cubicBezTo>
                  <a:pt x="1" y="784"/>
                  <a:pt x="60" y="963"/>
                  <a:pt x="194" y="1157"/>
                </a:cubicBezTo>
                <a:lnTo>
                  <a:pt x="254" y="1217"/>
                </a:lnTo>
                <a:cubicBezTo>
                  <a:pt x="313" y="1217"/>
                  <a:pt x="433" y="1217"/>
                  <a:pt x="507" y="1157"/>
                </a:cubicBezTo>
                <a:cubicBezTo>
                  <a:pt x="567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626" y="218"/>
                  <a:pt x="567" y="99"/>
                </a:cubicBezTo>
                <a:lnTo>
                  <a:pt x="507" y="99"/>
                </a:lnTo>
                <a:cubicBezTo>
                  <a:pt x="463" y="29"/>
                  <a:pt x="425" y="0"/>
                  <a:pt x="37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6" name="Google Shape;1686;p10"/>
          <p:cNvSpPr/>
          <p:nvPr/>
        </p:nvSpPr>
        <p:spPr>
          <a:xfrm>
            <a:off x="2273298" y="696438"/>
            <a:ext cx="17220" cy="37496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71" y="0"/>
                </a:moveTo>
                <a:cubicBezTo>
                  <a:pt x="215" y="0"/>
                  <a:pt x="155" y="29"/>
                  <a:pt x="120" y="99"/>
                </a:cubicBezTo>
                <a:cubicBezTo>
                  <a:pt x="60" y="159"/>
                  <a:pt x="60" y="293"/>
                  <a:pt x="1" y="352"/>
                </a:cubicBezTo>
                <a:lnTo>
                  <a:pt x="1" y="591"/>
                </a:lnTo>
                <a:cubicBezTo>
                  <a:pt x="1" y="784"/>
                  <a:pt x="1" y="963"/>
                  <a:pt x="120" y="1157"/>
                </a:cubicBezTo>
                <a:lnTo>
                  <a:pt x="179" y="1157"/>
                </a:lnTo>
                <a:cubicBezTo>
                  <a:pt x="217" y="1187"/>
                  <a:pt x="265" y="1201"/>
                  <a:pt x="312" y="1201"/>
                </a:cubicBezTo>
                <a:cubicBezTo>
                  <a:pt x="358" y="1201"/>
                  <a:pt x="403" y="1187"/>
                  <a:pt x="433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3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7" name="Google Shape;1687;p10"/>
          <p:cNvSpPr/>
          <p:nvPr/>
        </p:nvSpPr>
        <p:spPr>
          <a:xfrm>
            <a:off x="2269586" y="802844"/>
            <a:ext cx="19091" cy="31944"/>
          </a:xfrm>
          <a:custGeom>
            <a:avLst/>
            <a:gdLst/>
            <a:ahLst/>
            <a:cxnLst/>
            <a:rect l="l" t="t" r="r" b="b"/>
            <a:pathLst>
              <a:path w="612" h="1024" extrusionOk="0">
                <a:moveTo>
                  <a:pt x="341" y="1"/>
                </a:moveTo>
                <a:cubicBezTo>
                  <a:pt x="301" y="1"/>
                  <a:pt x="263" y="15"/>
                  <a:pt x="239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09" y="1008"/>
                  <a:pt x="257" y="1023"/>
                  <a:pt x="306" y="1023"/>
                </a:cubicBezTo>
                <a:cubicBezTo>
                  <a:pt x="354" y="1023"/>
                  <a:pt x="403" y="1008"/>
                  <a:pt x="432" y="979"/>
                </a:cubicBezTo>
                <a:cubicBezTo>
                  <a:pt x="552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2" y="293"/>
                  <a:pt x="552" y="159"/>
                  <a:pt x="492" y="100"/>
                </a:cubicBezTo>
                <a:cubicBezTo>
                  <a:pt x="457" y="30"/>
                  <a:pt x="397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8" name="Google Shape;1688;p10"/>
          <p:cNvSpPr/>
          <p:nvPr/>
        </p:nvSpPr>
        <p:spPr>
          <a:xfrm>
            <a:off x="2321619" y="749688"/>
            <a:ext cx="19559" cy="48851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4" y="1"/>
                  <a:pt x="195" y="1"/>
                  <a:pt x="120" y="75"/>
                </a:cubicBezTo>
                <a:cubicBezTo>
                  <a:pt x="61" y="195"/>
                  <a:pt x="61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95" y="1491"/>
                  <a:pt x="195" y="1491"/>
                  <a:pt x="195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67" y="1252"/>
                  <a:pt x="567" y="999"/>
                  <a:pt x="627" y="746"/>
                </a:cubicBezTo>
                <a:cubicBezTo>
                  <a:pt x="567" y="686"/>
                  <a:pt x="567" y="567"/>
                  <a:pt x="567" y="448"/>
                </a:cubicBezTo>
                <a:cubicBezTo>
                  <a:pt x="567" y="314"/>
                  <a:pt x="493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9" name="Google Shape;1689;p10"/>
          <p:cNvSpPr/>
          <p:nvPr/>
        </p:nvSpPr>
        <p:spPr>
          <a:xfrm>
            <a:off x="2369972" y="690417"/>
            <a:ext cx="19528" cy="39805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314" y="1"/>
                </a:moveTo>
                <a:cubicBezTo>
                  <a:pt x="265" y="1"/>
                  <a:pt x="230" y="33"/>
                  <a:pt x="194" y="113"/>
                </a:cubicBezTo>
                <a:cubicBezTo>
                  <a:pt x="134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34" y="1231"/>
                </a:lnTo>
                <a:cubicBezTo>
                  <a:pt x="164" y="1260"/>
                  <a:pt x="209" y="1275"/>
                  <a:pt x="254" y="1275"/>
                </a:cubicBezTo>
                <a:cubicBezTo>
                  <a:pt x="298" y="1275"/>
                  <a:pt x="343" y="1260"/>
                  <a:pt x="373" y="1231"/>
                </a:cubicBezTo>
                <a:cubicBezTo>
                  <a:pt x="507" y="1037"/>
                  <a:pt x="566" y="858"/>
                  <a:pt x="626" y="664"/>
                </a:cubicBezTo>
                <a:cubicBezTo>
                  <a:pt x="626" y="545"/>
                  <a:pt x="626" y="486"/>
                  <a:pt x="566" y="352"/>
                </a:cubicBezTo>
                <a:cubicBezTo>
                  <a:pt x="566" y="292"/>
                  <a:pt x="507" y="173"/>
                  <a:pt x="432" y="113"/>
                </a:cubicBezTo>
                <a:lnTo>
                  <a:pt x="432" y="39"/>
                </a:lnTo>
                <a:cubicBezTo>
                  <a:pt x="385" y="15"/>
                  <a:pt x="347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0" name="Google Shape;1690;p10"/>
          <p:cNvSpPr/>
          <p:nvPr/>
        </p:nvSpPr>
        <p:spPr>
          <a:xfrm>
            <a:off x="2441533" y="672543"/>
            <a:ext cx="19559" cy="40023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35" y="61"/>
                  <a:pt x="75" y="120"/>
                </a:cubicBezTo>
                <a:cubicBezTo>
                  <a:pt x="75" y="239"/>
                  <a:pt x="1" y="314"/>
                  <a:pt x="1" y="433"/>
                </a:cubicBezTo>
                <a:lnTo>
                  <a:pt x="1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4" y="1267"/>
                  <a:pt x="332" y="1282"/>
                  <a:pt x="380" y="1282"/>
                </a:cubicBezTo>
                <a:cubicBezTo>
                  <a:pt x="429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7" y="433"/>
                  <a:pt x="567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1" name="Google Shape;1691;p10"/>
          <p:cNvSpPr/>
          <p:nvPr/>
        </p:nvSpPr>
        <p:spPr>
          <a:xfrm>
            <a:off x="2389469" y="770308"/>
            <a:ext cx="19559" cy="39836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45" y="1"/>
                </a:moveTo>
                <a:cubicBezTo>
                  <a:pt x="319" y="1"/>
                  <a:pt x="289" y="8"/>
                  <a:pt x="254" y="25"/>
                </a:cubicBezTo>
                <a:cubicBezTo>
                  <a:pt x="180" y="159"/>
                  <a:pt x="120" y="219"/>
                  <a:pt x="61" y="338"/>
                </a:cubicBezTo>
                <a:cubicBezTo>
                  <a:pt x="61" y="398"/>
                  <a:pt x="61" y="532"/>
                  <a:pt x="1" y="651"/>
                </a:cubicBezTo>
                <a:cubicBezTo>
                  <a:pt x="1" y="830"/>
                  <a:pt x="61" y="1023"/>
                  <a:pt x="180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3" y="1202"/>
                </a:cubicBezTo>
                <a:lnTo>
                  <a:pt x="493" y="1143"/>
                </a:lnTo>
                <a:cubicBezTo>
                  <a:pt x="552" y="964"/>
                  <a:pt x="627" y="830"/>
                  <a:pt x="627" y="651"/>
                </a:cubicBezTo>
                <a:lnTo>
                  <a:pt x="627" y="398"/>
                </a:lnTo>
                <a:cubicBezTo>
                  <a:pt x="627" y="338"/>
                  <a:pt x="627" y="219"/>
                  <a:pt x="552" y="159"/>
                </a:cubicBezTo>
                <a:lnTo>
                  <a:pt x="493" y="85"/>
                </a:lnTo>
                <a:cubicBezTo>
                  <a:pt x="450" y="43"/>
                  <a:pt x="408" y="1"/>
                  <a:pt x="34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2" name="Google Shape;1692;p10"/>
          <p:cNvSpPr/>
          <p:nvPr/>
        </p:nvSpPr>
        <p:spPr>
          <a:xfrm>
            <a:off x="2325363" y="854253"/>
            <a:ext cx="19528" cy="25018"/>
          </a:xfrm>
          <a:custGeom>
            <a:avLst/>
            <a:gdLst/>
            <a:ahLst/>
            <a:cxnLst/>
            <a:rect l="l" t="t" r="r" b="b"/>
            <a:pathLst>
              <a:path w="626" h="802" extrusionOk="0">
                <a:moveTo>
                  <a:pt x="253" y="1"/>
                </a:moveTo>
                <a:cubicBezTo>
                  <a:pt x="194" y="75"/>
                  <a:pt x="134" y="135"/>
                  <a:pt x="75" y="195"/>
                </a:cubicBezTo>
                <a:cubicBezTo>
                  <a:pt x="75" y="254"/>
                  <a:pt x="75" y="314"/>
                  <a:pt x="0" y="373"/>
                </a:cubicBezTo>
                <a:cubicBezTo>
                  <a:pt x="0" y="507"/>
                  <a:pt x="75" y="627"/>
                  <a:pt x="194" y="746"/>
                </a:cubicBezTo>
                <a:cubicBezTo>
                  <a:pt x="224" y="783"/>
                  <a:pt x="268" y="802"/>
                  <a:pt x="322" y="802"/>
                </a:cubicBezTo>
                <a:cubicBezTo>
                  <a:pt x="376" y="802"/>
                  <a:pt x="440" y="783"/>
                  <a:pt x="507" y="746"/>
                </a:cubicBezTo>
                <a:lnTo>
                  <a:pt x="507" y="686"/>
                </a:lnTo>
                <a:cubicBezTo>
                  <a:pt x="626" y="627"/>
                  <a:pt x="626" y="507"/>
                  <a:pt x="626" y="448"/>
                </a:cubicBezTo>
                <a:lnTo>
                  <a:pt x="626" y="254"/>
                </a:lnTo>
                <a:cubicBezTo>
                  <a:pt x="626" y="195"/>
                  <a:pt x="566" y="135"/>
                  <a:pt x="507" y="75"/>
                </a:cubicBezTo>
                <a:cubicBezTo>
                  <a:pt x="447" y="1"/>
                  <a:pt x="313" y="1"/>
                  <a:pt x="25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3" name="Google Shape;1693;p10"/>
          <p:cNvSpPr/>
          <p:nvPr/>
        </p:nvSpPr>
        <p:spPr>
          <a:xfrm>
            <a:off x="2215213" y="837533"/>
            <a:ext cx="19559" cy="20495"/>
          </a:xfrm>
          <a:custGeom>
            <a:avLst/>
            <a:gdLst/>
            <a:ahLst/>
            <a:cxnLst/>
            <a:rect l="l" t="t" r="r" b="b"/>
            <a:pathLst>
              <a:path w="627" h="657" extrusionOk="0">
                <a:moveTo>
                  <a:pt x="311" y="1"/>
                </a:moveTo>
                <a:cubicBezTo>
                  <a:pt x="265" y="1"/>
                  <a:pt x="216" y="15"/>
                  <a:pt x="179" y="45"/>
                </a:cubicBezTo>
                <a:cubicBezTo>
                  <a:pt x="120" y="105"/>
                  <a:pt x="60" y="164"/>
                  <a:pt x="60" y="239"/>
                </a:cubicBezTo>
                <a:cubicBezTo>
                  <a:pt x="0" y="299"/>
                  <a:pt x="0" y="299"/>
                  <a:pt x="0" y="358"/>
                </a:cubicBezTo>
                <a:cubicBezTo>
                  <a:pt x="60" y="418"/>
                  <a:pt x="60" y="537"/>
                  <a:pt x="179" y="611"/>
                </a:cubicBezTo>
                <a:cubicBezTo>
                  <a:pt x="246" y="641"/>
                  <a:pt x="310" y="656"/>
                  <a:pt x="364" y="656"/>
                </a:cubicBezTo>
                <a:cubicBezTo>
                  <a:pt x="418" y="656"/>
                  <a:pt x="462" y="641"/>
                  <a:pt x="492" y="611"/>
                </a:cubicBezTo>
                <a:cubicBezTo>
                  <a:pt x="626" y="477"/>
                  <a:pt x="626" y="418"/>
                  <a:pt x="626" y="299"/>
                </a:cubicBezTo>
                <a:cubicBezTo>
                  <a:pt x="626" y="299"/>
                  <a:pt x="626" y="239"/>
                  <a:pt x="552" y="164"/>
                </a:cubicBezTo>
                <a:cubicBezTo>
                  <a:pt x="552" y="105"/>
                  <a:pt x="492" y="105"/>
                  <a:pt x="432" y="45"/>
                </a:cubicBezTo>
                <a:cubicBezTo>
                  <a:pt x="403" y="15"/>
                  <a:pt x="358" y="1"/>
                  <a:pt x="31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4" name="Google Shape;1694;p10"/>
          <p:cNvSpPr/>
          <p:nvPr/>
        </p:nvSpPr>
        <p:spPr>
          <a:xfrm>
            <a:off x="2807731" y="694566"/>
            <a:ext cx="19559" cy="31476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376" y="1"/>
                </a:moveTo>
                <a:cubicBezTo>
                  <a:pt x="343" y="1"/>
                  <a:pt x="303" y="15"/>
                  <a:pt x="254" y="40"/>
                </a:cubicBezTo>
                <a:cubicBezTo>
                  <a:pt x="180" y="99"/>
                  <a:pt x="120" y="159"/>
                  <a:pt x="60" y="219"/>
                </a:cubicBezTo>
                <a:cubicBezTo>
                  <a:pt x="1" y="278"/>
                  <a:pt x="1" y="412"/>
                  <a:pt x="1" y="472"/>
                </a:cubicBezTo>
                <a:cubicBezTo>
                  <a:pt x="1" y="651"/>
                  <a:pt x="1" y="844"/>
                  <a:pt x="120" y="964"/>
                </a:cubicBezTo>
                <a:cubicBezTo>
                  <a:pt x="187" y="993"/>
                  <a:pt x="235" y="1008"/>
                  <a:pt x="275" y="1008"/>
                </a:cubicBezTo>
                <a:cubicBezTo>
                  <a:pt x="314" y="1008"/>
                  <a:pt x="343" y="993"/>
                  <a:pt x="373" y="964"/>
                </a:cubicBezTo>
                <a:lnTo>
                  <a:pt x="433" y="964"/>
                </a:lnTo>
                <a:cubicBezTo>
                  <a:pt x="492" y="844"/>
                  <a:pt x="552" y="651"/>
                  <a:pt x="552" y="531"/>
                </a:cubicBezTo>
                <a:cubicBezTo>
                  <a:pt x="626" y="472"/>
                  <a:pt x="626" y="412"/>
                  <a:pt x="626" y="353"/>
                </a:cubicBezTo>
                <a:cubicBezTo>
                  <a:pt x="552" y="278"/>
                  <a:pt x="552" y="219"/>
                  <a:pt x="552" y="99"/>
                </a:cubicBezTo>
                <a:lnTo>
                  <a:pt x="492" y="99"/>
                </a:lnTo>
                <a:cubicBezTo>
                  <a:pt x="458" y="30"/>
                  <a:pt x="423" y="1"/>
                  <a:pt x="37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5" name="Google Shape;1695;p10"/>
          <p:cNvSpPr/>
          <p:nvPr/>
        </p:nvSpPr>
        <p:spPr>
          <a:xfrm>
            <a:off x="2848160" y="741047"/>
            <a:ext cx="17688" cy="37964"/>
          </a:xfrm>
          <a:custGeom>
            <a:avLst/>
            <a:gdLst/>
            <a:ahLst/>
            <a:cxnLst/>
            <a:rect l="l" t="t" r="r" b="b"/>
            <a:pathLst>
              <a:path w="567" h="1217" extrusionOk="0">
                <a:moveTo>
                  <a:pt x="317" y="0"/>
                </a:moveTo>
                <a:cubicBezTo>
                  <a:pt x="283" y="0"/>
                  <a:pt x="244" y="15"/>
                  <a:pt x="195" y="40"/>
                </a:cubicBezTo>
                <a:cubicBezTo>
                  <a:pt x="135" y="159"/>
                  <a:pt x="75" y="218"/>
                  <a:pt x="75" y="278"/>
                </a:cubicBezTo>
                <a:cubicBezTo>
                  <a:pt x="1" y="412"/>
                  <a:pt x="1" y="472"/>
                  <a:pt x="1" y="591"/>
                </a:cubicBezTo>
                <a:cubicBezTo>
                  <a:pt x="1" y="784"/>
                  <a:pt x="1" y="963"/>
                  <a:pt x="135" y="1157"/>
                </a:cubicBezTo>
                <a:lnTo>
                  <a:pt x="195" y="1217"/>
                </a:lnTo>
                <a:cubicBezTo>
                  <a:pt x="254" y="1217"/>
                  <a:pt x="373" y="1217"/>
                  <a:pt x="448" y="1157"/>
                </a:cubicBezTo>
                <a:cubicBezTo>
                  <a:pt x="567" y="963"/>
                  <a:pt x="567" y="784"/>
                  <a:pt x="567" y="650"/>
                </a:cubicBezTo>
                <a:lnTo>
                  <a:pt x="567" y="412"/>
                </a:lnTo>
                <a:cubicBezTo>
                  <a:pt x="567" y="278"/>
                  <a:pt x="567" y="218"/>
                  <a:pt x="507" y="99"/>
                </a:cubicBezTo>
                <a:lnTo>
                  <a:pt x="448" y="99"/>
                </a:lnTo>
                <a:cubicBezTo>
                  <a:pt x="404" y="29"/>
                  <a:pt x="366" y="0"/>
                  <a:pt x="31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6" name="Google Shape;1696;p10"/>
          <p:cNvSpPr/>
          <p:nvPr/>
        </p:nvSpPr>
        <p:spPr>
          <a:xfrm>
            <a:off x="2900692" y="696438"/>
            <a:ext cx="19528" cy="37496"/>
          </a:xfrm>
          <a:custGeom>
            <a:avLst/>
            <a:gdLst/>
            <a:ahLst/>
            <a:cxnLst/>
            <a:rect l="l" t="t" r="r" b="b"/>
            <a:pathLst>
              <a:path w="626" h="1202" extrusionOk="0">
                <a:moveTo>
                  <a:pt x="271" y="0"/>
                </a:moveTo>
                <a:cubicBezTo>
                  <a:pt x="215" y="0"/>
                  <a:pt x="154" y="29"/>
                  <a:pt x="119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60" y="963"/>
                  <a:pt x="179" y="1157"/>
                </a:cubicBezTo>
                <a:cubicBezTo>
                  <a:pt x="246" y="1187"/>
                  <a:pt x="295" y="1201"/>
                  <a:pt x="334" y="1201"/>
                </a:cubicBezTo>
                <a:cubicBezTo>
                  <a:pt x="373" y="1201"/>
                  <a:pt x="403" y="1187"/>
                  <a:pt x="432" y="1157"/>
                </a:cubicBezTo>
                <a:cubicBezTo>
                  <a:pt x="552" y="963"/>
                  <a:pt x="552" y="784"/>
                  <a:pt x="626" y="591"/>
                </a:cubicBezTo>
                <a:cubicBezTo>
                  <a:pt x="552" y="531"/>
                  <a:pt x="552" y="412"/>
                  <a:pt x="552" y="352"/>
                </a:cubicBez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7" name="Google Shape;1697;p10"/>
          <p:cNvSpPr/>
          <p:nvPr/>
        </p:nvSpPr>
        <p:spPr>
          <a:xfrm>
            <a:off x="2896980" y="802844"/>
            <a:ext cx="19060" cy="31944"/>
          </a:xfrm>
          <a:custGeom>
            <a:avLst/>
            <a:gdLst/>
            <a:ahLst/>
            <a:cxnLst/>
            <a:rect l="l" t="t" r="r" b="b"/>
            <a:pathLst>
              <a:path w="611" h="1024" extrusionOk="0">
                <a:moveTo>
                  <a:pt x="340" y="1"/>
                </a:moveTo>
                <a:cubicBezTo>
                  <a:pt x="301" y="1"/>
                  <a:pt x="263" y="15"/>
                  <a:pt x="238" y="40"/>
                </a:cubicBezTo>
                <a:cubicBezTo>
                  <a:pt x="119" y="100"/>
                  <a:pt x="119" y="159"/>
                  <a:pt x="60" y="293"/>
                </a:cubicBezTo>
                <a:cubicBezTo>
                  <a:pt x="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38" y="1008"/>
                  <a:pt x="287" y="1023"/>
                  <a:pt x="328" y="1023"/>
                </a:cubicBezTo>
                <a:cubicBezTo>
                  <a:pt x="369" y="1023"/>
                  <a:pt x="402" y="1008"/>
                  <a:pt x="432" y="979"/>
                </a:cubicBezTo>
                <a:cubicBezTo>
                  <a:pt x="551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1" y="293"/>
                  <a:pt x="551" y="159"/>
                  <a:pt x="492" y="100"/>
                </a:cubicBezTo>
                <a:cubicBezTo>
                  <a:pt x="457" y="30"/>
                  <a:pt x="396" y="1"/>
                  <a:pt x="340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8" name="Google Shape;1698;p10"/>
          <p:cNvSpPr/>
          <p:nvPr/>
        </p:nvSpPr>
        <p:spPr>
          <a:xfrm>
            <a:off x="2949013" y="749688"/>
            <a:ext cx="19559" cy="48851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3" y="1"/>
                  <a:pt x="194" y="1"/>
                  <a:pt x="120" y="75"/>
                </a:cubicBezTo>
                <a:cubicBezTo>
                  <a:pt x="60" y="195"/>
                  <a:pt x="60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94" y="1491"/>
                  <a:pt x="194" y="1491"/>
                  <a:pt x="254" y="1565"/>
                </a:cubicBezTo>
                <a:cubicBezTo>
                  <a:pt x="313" y="1565"/>
                  <a:pt x="373" y="1565"/>
                  <a:pt x="433" y="1431"/>
                </a:cubicBezTo>
                <a:cubicBezTo>
                  <a:pt x="567" y="1252"/>
                  <a:pt x="626" y="999"/>
                  <a:pt x="626" y="746"/>
                </a:cubicBezTo>
                <a:cubicBezTo>
                  <a:pt x="626" y="686"/>
                  <a:pt x="567" y="567"/>
                  <a:pt x="567" y="448"/>
                </a:cubicBezTo>
                <a:cubicBezTo>
                  <a:pt x="567" y="314"/>
                  <a:pt x="492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9" name="Google Shape;1699;p10"/>
          <p:cNvSpPr/>
          <p:nvPr/>
        </p:nvSpPr>
        <p:spPr>
          <a:xfrm>
            <a:off x="2997334" y="690417"/>
            <a:ext cx="19559" cy="39805"/>
          </a:xfrm>
          <a:custGeom>
            <a:avLst/>
            <a:gdLst/>
            <a:ahLst/>
            <a:cxnLst/>
            <a:rect l="l" t="t" r="r" b="b"/>
            <a:pathLst>
              <a:path w="627" h="1276" extrusionOk="0">
                <a:moveTo>
                  <a:pt x="315" y="1"/>
                </a:moveTo>
                <a:cubicBezTo>
                  <a:pt x="266" y="1"/>
                  <a:pt x="230" y="33"/>
                  <a:pt x="195" y="113"/>
                </a:cubicBezTo>
                <a:cubicBezTo>
                  <a:pt x="135" y="173"/>
                  <a:pt x="61" y="292"/>
                  <a:pt x="61" y="352"/>
                </a:cubicBezTo>
                <a:cubicBezTo>
                  <a:pt x="1" y="411"/>
                  <a:pt x="1" y="545"/>
                  <a:pt x="1" y="605"/>
                </a:cubicBezTo>
                <a:cubicBezTo>
                  <a:pt x="1" y="784"/>
                  <a:pt x="1" y="977"/>
                  <a:pt x="61" y="1156"/>
                </a:cubicBezTo>
                <a:lnTo>
                  <a:pt x="135" y="1231"/>
                </a:lnTo>
                <a:cubicBezTo>
                  <a:pt x="165" y="1260"/>
                  <a:pt x="210" y="1275"/>
                  <a:pt x="254" y="1275"/>
                </a:cubicBezTo>
                <a:cubicBezTo>
                  <a:pt x="299" y="1275"/>
                  <a:pt x="344" y="1260"/>
                  <a:pt x="373" y="1231"/>
                </a:cubicBezTo>
                <a:cubicBezTo>
                  <a:pt x="508" y="1037"/>
                  <a:pt x="567" y="858"/>
                  <a:pt x="627" y="664"/>
                </a:cubicBezTo>
                <a:cubicBezTo>
                  <a:pt x="627" y="545"/>
                  <a:pt x="627" y="486"/>
                  <a:pt x="567" y="352"/>
                </a:cubicBezTo>
                <a:cubicBezTo>
                  <a:pt x="567" y="292"/>
                  <a:pt x="508" y="173"/>
                  <a:pt x="433" y="113"/>
                </a:cubicBezTo>
                <a:lnTo>
                  <a:pt x="433" y="39"/>
                </a:lnTo>
                <a:cubicBezTo>
                  <a:pt x="385" y="15"/>
                  <a:pt x="347" y="1"/>
                  <a:pt x="31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0" name="Google Shape;1700;p10"/>
          <p:cNvSpPr/>
          <p:nvPr/>
        </p:nvSpPr>
        <p:spPr>
          <a:xfrm>
            <a:off x="3068927" y="672543"/>
            <a:ext cx="19528" cy="40023"/>
          </a:xfrm>
          <a:custGeom>
            <a:avLst/>
            <a:gdLst/>
            <a:ahLst/>
            <a:cxnLst/>
            <a:rect l="l" t="t" r="r" b="b"/>
            <a:pathLst>
              <a:path w="626" h="1283" extrusionOk="0">
                <a:moveTo>
                  <a:pt x="313" y="1"/>
                </a:moveTo>
                <a:cubicBezTo>
                  <a:pt x="253" y="1"/>
                  <a:pt x="134" y="61"/>
                  <a:pt x="75" y="120"/>
                </a:cubicBezTo>
                <a:cubicBezTo>
                  <a:pt x="75" y="239"/>
                  <a:pt x="0" y="314"/>
                  <a:pt x="0" y="433"/>
                </a:cubicBezTo>
                <a:lnTo>
                  <a:pt x="0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3" y="1237"/>
                </a:lnTo>
                <a:cubicBezTo>
                  <a:pt x="283" y="1267"/>
                  <a:pt x="332" y="1282"/>
                  <a:pt x="380" y="1282"/>
                </a:cubicBezTo>
                <a:cubicBezTo>
                  <a:pt x="429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6" y="433"/>
                  <a:pt x="566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1" name="Google Shape;1701;p10"/>
          <p:cNvSpPr/>
          <p:nvPr/>
        </p:nvSpPr>
        <p:spPr>
          <a:xfrm>
            <a:off x="3016862" y="770308"/>
            <a:ext cx="19559" cy="39836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66" y="1"/>
                </a:moveTo>
                <a:cubicBezTo>
                  <a:pt x="348" y="1"/>
                  <a:pt x="331" y="8"/>
                  <a:pt x="314" y="25"/>
                </a:cubicBezTo>
                <a:cubicBezTo>
                  <a:pt x="179" y="159"/>
                  <a:pt x="120" y="219"/>
                  <a:pt x="120" y="338"/>
                </a:cubicBezTo>
                <a:cubicBezTo>
                  <a:pt x="60" y="398"/>
                  <a:pt x="60" y="532"/>
                  <a:pt x="60" y="651"/>
                </a:cubicBezTo>
                <a:cubicBezTo>
                  <a:pt x="1" y="830"/>
                  <a:pt x="60" y="1023"/>
                  <a:pt x="179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626" y="964"/>
                  <a:pt x="626" y="830"/>
                  <a:pt x="626" y="651"/>
                </a:cubicBezTo>
                <a:lnTo>
                  <a:pt x="626" y="398"/>
                </a:lnTo>
                <a:cubicBezTo>
                  <a:pt x="626" y="338"/>
                  <a:pt x="626" y="219"/>
                  <a:pt x="552" y="159"/>
                </a:cubicBezTo>
                <a:lnTo>
                  <a:pt x="492" y="85"/>
                </a:lnTo>
                <a:cubicBezTo>
                  <a:pt x="450" y="43"/>
                  <a:pt x="408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2" name="Google Shape;1702;p10"/>
          <p:cNvSpPr/>
          <p:nvPr/>
        </p:nvSpPr>
        <p:spPr>
          <a:xfrm>
            <a:off x="2955065" y="854253"/>
            <a:ext cx="17220" cy="25018"/>
          </a:xfrm>
          <a:custGeom>
            <a:avLst/>
            <a:gdLst/>
            <a:ahLst/>
            <a:cxnLst/>
            <a:rect l="l" t="t" r="r" b="b"/>
            <a:pathLst>
              <a:path w="552" h="802" extrusionOk="0">
                <a:moveTo>
                  <a:pt x="179" y="1"/>
                </a:moveTo>
                <a:cubicBezTo>
                  <a:pt x="119" y="75"/>
                  <a:pt x="60" y="135"/>
                  <a:pt x="0" y="195"/>
                </a:cubicBezTo>
                <a:lnTo>
                  <a:pt x="0" y="373"/>
                </a:lnTo>
                <a:cubicBezTo>
                  <a:pt x="0" y="507"/>
                  <a:pt x="0" y="627"/>
                  <a:pt x="119" y="746"/>
                </a:cubicBezTo>
                <a:cubicBezTo>
                  <a:pt x="179" y="783"/>
                  <a:pt x="242" y="802"/>
                  <a:pt x="298" y="802"/>
                </a:cubicBezTo>
                <a:cubicBezTo>
                  <a:pt x="354" y="802"/>
                  <a:pt x="403" y="783"/>
                  <a:pt x="432" y="746"/>
                </a:cubicBezTo>
                <a:lnTo>
                  <a:pt x="432" y="686"/>
                </a:lnTo>
                <a:cubicBezTo>
                  <a:pt x="552" y="627"/>
                  <a:pt x="552" y="507"/>
                  <a:pt x="552" y="448"/>
                </a:cubicBezTo>
                <a:lnTo>
                  <a:pt x="552" y="254"/>
                </a:lnTo>
                <a:cubicBezTo>
                  <a:pt x="552" y="195"/>
                  <a:pt x="492" y="135"/>
                  <a:pt x="432" y="75"/>
                </a:cubicBezTo>
                <a:cubicBezTo>
                  <a:pt x="373" y="1"/>
                  <a:pt x="239" y="1"/>
                  <a:pt x="17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3" name="Google Shape;1703;p10"/>
          <p:cNvSpPr/>
          <p:nvPr/>
        </p:nvSpPr>
        <p:spPr>
          <a:xfrm>
            <a:off x="2844448" y="837533"/>
            <a:ext cx="17688" cy="20495"/>
          </a:xfrm>
          <a:custGeom>
            <a:avLst/>
            <a:gdLst/>
            <a:ahLst/>
            <a:cxnLst/>
            <a:rect l="l" t="t" r="r" b="b"/>
            <a:pathLst>
              <a:path w="567" h="657" extrusionOk="0">
                <a:moveTo>
                  <a:pt x="252" y="1"/>
                </a:moveTo>
                <a:cubicBezTo>
                  <a:pt x="206" y="1"/>
                  <a:pt x="157" y="15"/>
                  <a:pt x="120" y="45"/>
                </a:cubicBezTo>
                <a:cubicBezTo>
                  <a:pt x="60" y="105"/>
                  <a:pt x="1" y="164"/>
                  <a:pt x="1" y="239"/>
                </a:cubicBezTo>
                <a:lnTo>
                  <a:pt x="1" y="358"/>
                </a:lnTo>
                <a:cubicBezTo>
                  <a:pt x="1" y="418"/>
                  <a:pt x="1" y="537"/>
                  <a:pt x="120" y="611"/>
                </a:cubicBezTo>
                <a:cubicBezTo>
                  <a:pt x="187" y="641"/>
                  <a:pt x="250" y="656"/>
                  <a:pt x="304" y="656"/>
                </a:cubicBezTo>
                <a:cubicBezTo>
                  <a:pt x="358" y="656"/>
                  <a:pt x="403" y="641"/>
                  <a:pt x="433" y="611"/>
                </a:cubicBezTo>
                <a:cubicBezTo>
                  <a:pt x="567" y="477"/>
                  <a:pt x="567" y="418"/>
                  <a:pt x="567" y="299"/>
                </a:cubicBezTo>
                <a:lnTo>
                  <a:pt x="567" y="164"/>
                </a:lnTo>
                <a:cubicBezTo>
                  <a:pt x="492" y="105"/>
                  <a:pt x="492" y="105"/>
                  <a:pt x="373" y="45"/>
                </a:cubicBezTo>
                <a:cubicBezTo>
                  <a:pt x="343" y="15"/>
                  <a:pt x="299" y="1"/>
                  <a:pt x="25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4" name="Google Shape;1704;p10"/>
          <p:cNvSpPr/>
          <p:nvPr/>
        </p:nvSpPr>
        <p:spPr>
          <a:xfrm>
            <a:off x="4050883" y="694566"/>
            <a:ext cx="19559" cy="31476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394" y="1"/>
                </a:moveTo>
                <a:cubicBezTo>
                  <a:pt x="353" y="1"/>
                  <a:pt x="303" y="15"/>
                  <a:pt x="254" y="40"/>
                </a:cubicBezTo>
                <a:cubicBezTo>
                  <a:pt x="180" y="99"/>
                  <a:pt x="120" y="159"/>
                  <a:pt x="60" y="219"/>
                </a:cubicBezTo>
                <a:cubicBezTo>
                  <a:pt x="1" y="278"/>
                  <a:pt x="1" y="412"/>
                  <a:pt x="1" y="472"/>
                </a:cubicBezTo>
                <a:cubicBezTo>
                  <a:pt x="1" y="651"/>
                  <a:pt x="1" y="844"/>
                  <a:pt x="120" y="964"/>
                </a:cubicBezTo>
                <a:cubicBezTo>
                  <a:pt x="187" y="993"/>
                  <a:pt x="235" y="1008"/>
                  <a:pt x="274" y="1008"/>
                </a:cubicBezTo>
                <a:cubicBezTo>
                  <a:pt x="314" y="1008"/>
                  <a:pt x="343" y="993"/>
                  <a:pt x="373" y="964"/>
                </a:cubicBezTo>
                <a:lnTo>
                  <a:pt x="433" y="964"/>
                </a:lnTo>
                <a:cubicBezTo>
                  <a:pt x="492" y="844"/>
                  <a:pt x="552" y="651"/>
                  <a:pt x="552" y="531"/>
                </a:cubicBezTo>
                <a:cubicBezTo>
                  <a:pt x="626" y="472"/>
                  <a:pt x="626" y="412"/>
                  <a:pt x="626" y="353"/>
                </a:cubicBezTo>
                <a:cubicBezTo>
                  <a:pt x="552" y="278"/>
                  <a:pt x="552" y="219"/>
                  <a:pt x="552" y="99"/>
                </a:cubicBezTo>
                <a:lnTo>
                  <a:pt x="492" y="99"/>
                </a:lnTo>
                <a:cubicBezTo>
                  <a:pt x="492" y="30"/>
                  <a:pt x="451" y="1"/>
                  <a:pt x="39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5" name="Google Shape;1705;p10"/>
          <p:cNvSpPr/>
          <p:nvPr/>
        </p:nvSpPr>
        <p:spPr>
          <a:xfrm>
            <a:off x="4091312" y="741047"/>
            <a:ext cx="17688" cy="37964"/>
          </a:xfrm>
          <a:custGeom>
            <a:avLst/>
            <a:gdLst/>
            <a:ahLst/>
            <a:cxnLst/>
            <a:rect l="l" t="t" r="r" b="b"/>
            <a:pathLst>
              <a:path w="567" h="1217" extrusionOk="0">
                <a:moveTo>
                  <a:pt x="321" y="0"/>
                </a:moveTo>
                <a:cubicBezTo>
                  <a:pt x="283" y="0"/>
                  <a:pt x="244" y="15"/>
                  <a:pt x="195" y="40"/>
                </a:cubicBezTo>
                <a:cubicBezTo>
                  <a:pt x="135" y="159"/>
                  <a:pt x="75" y="218"/>
                  <a:pt x="75" y="278"/>
                </a:cubicBezTo>
                <a:cubicBezTo>
                  <a:pt x="1" y="412"/>
                  <a:pt x="1" y="472"/>
                  <a:pt x="1" y="591"/>
                </a:cubicBezTo>
                <a:cubicBezTo>
                  <a:pt x="1" y="784"/>
                  <a:pt x="1" y="963"/>
                  <a:pt x="135" y="1157"/>
                </a:cubicBezTo>
                <a:lnTo>
                  <a:pt x="195" y="1217"/>
                </a:lnTo>
                <a:cubicBezTo>
                  <a:pt x="254" y="1217"/>
                  <a:pt x="373" y="1217"/>
                  <a:pt x="448" y="1157"/>
                </a:cubicBezTo>
                <a:cubicBezTo>
                  <a:pt x="567" y="963"/>
                  <a:pt x="567" y="784"/>
                  <a:pt x="567" y="650"/>
                </a:cubicBezTo>
                <a:lnTo>
                  <a:pt x="567" y="412"/>
                </a:lnTo>
                <a:cubicBezTo>
                  <a:pt x="567" y="278"/>
                  <a:pt x="567" y="218"/>
                  <a:pt x="507" y="99"/>
                </a:cubicBezTo>
                <a:cubicBezTo>
                  <a:pt x="429" y="29"/>
                  <a:pt x="376" y="0"/>
                  <a:pt x="32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6" name="Google Shape;1706;p10"/>
          <p:cNvSpPr/>
          <p:nvPr/>
        </p:nvSpPr>
        <p:spPr>
          <a:xfrm>
            <a:off x="4143844" y="696438"/>
            <a:ext cx="19528" cy="37496"/>
          </a:xfrm>
          <a:custGeom>
            <a:avLst/>
            <a:gdLst/>
            <a:ahLst/>
            <a:cxnLst/>
            <a:rect l="l" t="t" r="r" b="b"/>
            <a:pathLst>
              <a:path w="626" h="1202" extrusionOk="0">
                <a:moveTo>
                  <a:pt x="271" y="0"/>
                </a:moveTo>
                <a:cubicBezTo>
                  <a:pt x="215" y="0"/>
                  <a:pt x="154" y="29"/>
                  <a:pt x="119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60" y="963"/>
                  <a:pt x="179" y="1157"/>
                </a:cubicBezTo>
                <a:cubicBezTo>
                  <a:pt x="246" y="1187"/>
                  <a:pt x="294" y="1201"/>
                  <a:pt x="334" y="1201"/>
                </a:cubicBezTo>
                <a:cubicBezTo>
                  <a:pt x="373" y="1201"/>
                  <a:pt x="403" y="1187"/>
                  <a:pt x="432" y="1157"/>
                </a:cubicBezTo>
                <a:cubicBezTo>
                  <a:pt x="551" y="963"/>
                  <a:pt x="626" y="784"/>
                  <a:pt x="626" y="591"/>
                </a:cubicBezTo>
                <a:cubicBezTo>
                  <a:pt x="626" y="531"/>
                  <a:pt x="551" y="412"/>
                  <a:pt x="551" y="352"/>
                </a:cubicBez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7" name="Google Shape;1707;p10"/>
          <p:cNvSpPr/>
          <p:nvPr/>
        </p:nvSpPr>
        <p:spPr>
          <a:xfrm>
            <a:off x="4140132" y="802844"/>
            <a:ext cx="19060" cy="31944"/>
          </a:xfrm>
          <a:custGeom>
            <a:avLst/>
            <a:gdLst/>
            <a:ahLst/>
            <a:cxnLst/>
            <a:rect l="l" t="t" r="r" b="b"/>
            <a:pathLst>
              <a:path w="611" h="1024" extrusionOk="0">
                <a:moveTo>
                  <a:pt x="340" y="1"/>
                </a:moveTo>
                <a:cubicBezTo>
                  <a:pt x="301" y="1"/>
                  <a:pt x="263" y="15"/>
                  <a:pt x="238" y="40"/>
                </a:cubicBezTo>
                <a:cubicBezTo>
                  <a:pt x="119" y="100"/>
                  <a:pt x="119" y="159"/>
                  <a:pt x="60" y="293"/>
                </a:cubicBezTo>
                <a:cubicBezTo>
                  <a:pt x="6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38" y="1008"/>
                  <a:pt x="287" y="1023"/>
                  <a:pt x="328" y="1023"/>
                </a:cubicBezTo>
                <a:cubicBezTo>
                  <a:pt x="369" y="1023"/>
                  <a:pt x="402" y="1008"/>
                  <a:pt x="432" y="979"/>
                </a:cubicBezTo>
                <a:lnTo>
                  <a:pt x="492" y="979"/>
                </a:lnTo>
                <a:cubicBezTo>
                  <a:pt x="551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1" y="293"/>
                  <a:pt x="551" y="159"/>
                  <a:pt x="492" y="100"/>
                </a:cubicBezTo>
                <a:cubicBezTo>
                  <a:pt x="457" y="30"/>
                  <a:pt x="396" y="1"/>
                  <a:pt x="340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8" name="Google Shape;1708;p10"/>
          <p:cNvSpPr/>
          <p:nvPr/>
        </p:nvSpPr>
        <p:spPr>
          <a:xfrm>
            <a:off x="4192165" y="749688"/>
            <a:ext cx="19559" cy="48851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3" y="1"/>
                  <a:pt x="194" y="1"/>
                  <a:pt x="120" y="75"/>
                </a:cubicBezTo>
                <a:cubicBezTo>
                  <a:pt x="60" y="195"/>
                  <a:pt x="60" y="314"/>
                  <a:pt x="60" y="448"/>
                </a:cubicBezTo>
                <a:cubicBezTo>
                  <a:pt x="1" y="567"/>
                  <a:pt x="1" y="686"/>
                  <a:pt x="1" y="746"/>
                </a:cubicBezTo>
                <a:cubicBezTo>
                  <a:pt x="1" y="999"/>
                  <a:pt x="60" y="1252"/>
                  <a:pt x="194" y="1491"/>
                </a:cubicBezTo>
                <a:lnTo>
                  <a:pt x="254" y="1565"/>
                </a:lnTo>
                <a:cubicBezTo>
                  <a:pt x="313" y="1565"/>
                  <a:pt x="373" y="1565"/>
                  <a:pt x="433" y="1431"/>
                </a:cubicBezTo>
                <a:cubicBezTo>
                  <a:pt x="567" y="1252"/>
                  <a:pt x="626" y="999"/>
                  <a:pt x="626" y="746"/>
                </a:cubicBezTo>
                <a:cubicBezTo>
                  <a:pt x="626" y="686"/>
                  <a:pt x="626" y="567"/>
                  <a:pt x="567" y="448"/>
                </a:cubicBezTo>
                <a:cubicBezTo>
                  <a:pt x="567" y="314"/>
                  <a:pt x="492" y="195"/>
                  <a:pt x="433" y="75"/>
                </a:cubicBezTo>
                <a:lnTo>
                  <a:pt x="37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9" name="Google Shape;1709;p10"/>
          <p:cNvSpPr/>
          <p:nvPr/>
        </p:nvSpPr>
        <p:spPr>
          <a:xfrm>
            <a:off x="4240486" y="690417"/>
            <a:ext cx="19559" cy="39805"/>
          </a:xfrm>
          <a:custGeom>
            <a:avLst/>
            <a:gdLst/>
            <a:ahLst/>
            <a:cxnLst/>
            <a:rect l="l" t="t" r="r" b="b"/>
            <a:pathLst>
              <a:path w="627" h="1276" extrusionOk="0">
                <a:moveTo>
                  <a:pt x="341" y="1"/>
                </a:moveTo>
                <a:cubicBezTo>
                  <a:pt x="288" y="1"/>
                  <a:pt x="230" y="33"/>
                  <a:pt x="195" y="113"/>
                </a:cubicBezTo>
                <a:cubicBezTo>
                  <a:pt x="135" y="173"/>
                  <a:pt x="61" y="292"/>
                  <a:pt x="61" y="352"/>
                </a:cubicBezTo>
                <a:cubicBezTo>
                  <a:pt x="1" y="411"/>
                  <a:pt x="1" y="545"/>
                  <a:pt x="1" y="605"/>
                </a:cubicBezTo>
                <a:cubicBezTo>
                  <a:pt x="1" y="784"/>
                  <a:pt x="1" y="977"/>
                  <a:pt x="61" y="1156"/>
                </a:cubicBezTo>
                <a:lnTo>
                  <a:pt x="135" y="1231"/>
                </a:lnTo>
                <a:cubicBezTo>
                  <a:pt x="165" y="1260"/>
                  <a:pt x="210" y="1275"/>
                  <a:pt x="254" y="1275"/>
                </a:cubicBezTo>
                <a:cubicBezTo>
                  <a:pt x="299" y="1275"/>
                  <a:pt x="344" y="1260"/>
                  <a:pt x="373" y="1231"/>
                </a:cubicBezTo>
                <a:cubicBezTo>
                  <a:pt x="507" y="1037"/>
                  <a:pt x="567" y="858"/>
                  <a:pt x="627" y="664"/>
                </a:cubicBezTo>
                <a:cubicBezTo>
                  <a:pt x="627" y="545"/>
                  <a:pt x="627" y="486"/>
                  <a:pt x="567" y="352"/>
                </a:cubicBezTo>
                <a:cubicBezTo>
                  <a:pt x="567" y="292"/>
                  <a:pt x="567" y="173"/>
                  <a:pt x="433" y="113"/>
                </a:cubicBezTo>
                <a:lnTo>
                  <a:pt x="433" y="39"/>
                </a:lnTo>
                <a:cubicBezTo>
                  <a:pt x="409" y="15"/>
                  <a:pt x="376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0" name="Google Shape;1710;p10"/>
          <p:cNvSpPr/>
          <p:nvPr/>
        </p:nvSpPr>
        <p:spPr>
          <a:xfrm>
            <a:off x="4312079" y="672543"/>
            <a:ext cx="19528" cy="40023"/>
          </a:xfrm>
          <a:custGeom>
            <a:avLst/>
            <a:gdLst/>
            <a:ahLst/>
            <a:cxnLst/>
            <a:rect l="l" t="t" r="r" b="b"/>
            <a:pathLst>
              <a:path w="626" h="1283" extrusionOk="0">
                <a:moveTo>
                  <a:pt x="313" y="1"/>
                </a:moveTo>
                <a:cubicBezTo>
                  <a:pt x="253" y="1"/>
                  <a:pt x="134" y="61"/>
                  <a:pt x="75" y="120"/>
                </a:cubicBezTo>
                <a:cubicBezTo>
                  <a:pt x="75" y="239"/>
                  <a:pt x="0" y="314"/>
                  <a:pt x="0" y="433"/>
                </a:cubicBezTo>
                <a:lnTo>
                  <a:pt x="0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3" y="1237"/>
                </a:lnTo>
                <a:cubicBezTo>
                  <a:pt x="283" y="1267"/>
                  <a:pt x="332" y="1282"/>
                  <a:pt x="380" y="1282"/>
                </a:cubicBezTo>
                <a:cubicBezTo>
                  <a:pt x="428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626" y="433"/>
                  <a:pt x="566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1" name="Google Shape;1711;p10"/>
          <p:cNvSpPr/>
          <p:nvPr/>
        </p:nvSpPr>
        <p:spPr>
          <a:xfrm>
            <a:off x="4260014" y="770308"/>
            <a:ext cx="19559" cy="39836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78" y="1"/>
                </a:moveTo>
                <a:cubicBezTo>
                  <a:pt x="354" y="1"/>
                  <a:pt x="331" y="8"/>
                  <a:pt x="314" y="25"/>
                </a:cubicBezTo>
                <a:cubicBezTo>
                  <a:pt x="179" y="159"/>
                  <a:pt x="120" y="219"/>
                  <a:pt x="120" y="338"/>
                </a:cubicBezTo>
                <a:cubicBezTo>
                  <a:pt x="60" y="398"/>
                  <a:pt x="60" y="532"/>
                  <a:pt x="60" y="651"/>
                </a:cubicBezTo>
                <a:cubicBezTo>
                  <a:pt x="1" y="830"/>
                  <a:pt x="60" y="1023"/>
                  <a:pt x="179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626" y="964"/>
                  <a:pt x="626" y="830"/>
                  <a:pt x="626" y="651"/>
                </a:cubicBezTo>
                <a:lnTo>
                  <a:pt x="626" y="398"/>
                </a:lnTo>
                <a:cubicBezTo>
                  <a:pt x="626" y="338"/>
                  <a:pt x="626" y="219"/>
                  <a:pt x="552" y="159"/>
                </a:cubicBezTo>
                <a:lnTo>
                  <a:pt x="552" y="85"/>
                </a:lnTo>
                <a:cubicBezTo>
                  <a:pt x="510" y="43"/>
                  <a:pt x="438" y="1"/>
                  <a:pt x="37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2" name="Google Shape;1712;p10"/>
          <p:cNvSpPr/>
          <p:nvPr/>
        </p:nvSpPr>
        <p:spPr>
          <a:xfrm>
            <a:off x="4198217" y="854253"/>
            <a:ext cx="17220" cy="25018"/>
          </a:xfrm>
          <a:custGeom>
            <a:avLst/>
            <a:gdLst/>
            <a:ahLst/>
            <a:cxnLst/>
            <a:rect l="l" t="t" r="r" b="b"/>
            <a:pathLst>
              <a:path w="552" h="802" extrusionOk="0">
                <a:moveTo>
                  <a:pt x="179" y="1"/>
                </a:moveTo>
                <a:cubicBezTo>
                  <a:pt x="119" y="75"/>
                  <a:pt x="60" y="135"/>
                  <a:pt x="0" y="195"/>
                </a:cubicBezTo>
                <a:lnTo>
                  <a:pt x="0" y="373"/>
                </a:lnTo>
                <a:cubicBezTo>
                  <a:pt x="0" y="507"/>
                  <a:pt x="0" y="627"/>
                  <a:pt x="119" y="746"/>
                </a:cubicBezTo>
                <a:cubicBezTo>
                  <a:pt x="179" y="783"/>
                  <a:pt x="242" y="802"/>
                  <a:pt x="298" y="802"/>
                </a:cubicBezTo>
                <a:cubicBezTo>
                  <a:pt x="354" y="802"/>
                  <a:pt x="403" y="783"/>
                  <a:pt x="432" y="746"/>
                </a:cubicBezTo>
                <a:lnTo>
                  <a:pt x="432" y="686"/>
                </a:lnTo>
                <a:cubicBezTo>
                  <a:pt x="551" y="627"/>
                  <a:pt x="551" y="507"/>
                  <a:pt x="551" y="448"/>
                </a:cubicBezTo>
                <a:lnTo>
                  <a:pt x="551" y="254"/>
                </a:lnTo>
                <a:cubicBezTo>
                  <a:pt x="551" y="195"/>
                  <a:pt x="492" y="135"/>
                  <a:pt x="432" y="75"/>
                </a:cubicBezTo>
                <a:cubicBezTo>
                  <a:pt x="373" y="1"/>
                  <a:pt x="239" y="1"/>
                  <a:pt x="17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3" name="Google Shape;1713;p10"/>
          <p:cNvSpPr/>
          <p:nvPr/>
        </p:nvSpPr>
        <p:spPr>
          <a:xfrm>
            <a:off x="4087600" y="837533"/>
            <a:ext cx="17688" cy="20495"/>
          </a:xfrm>
          <a:custGeom>
            <a:avLst/>
            <a:gdLst/>
            <a:ahLst/>
            <a:cxnLst/>
            <a:rect l="l" t="t" r="r" b="b"/>
            <a:pathLst>
              <a:path w="567" h="657" extrusionOk="0">
                <a:moveTo>
                  <a:pt x="252" y="1"/>
                </a:moveTo>
                <a:cubicBezTo>
                  <a:pt x="206" y="1"/>
                  <a:pt x="157" y="15"/>
                  <a:pt x="120" y="45"/>
                </a:cubicBezTo>
                <a:cubicBezTo>
                  <a:pt x="60" y="105"/>
                  <a:pt x="1" y="164"/>
                  <a:pt x="1" y="239"/>
                </a:cubicBezTo>
                <a:lnTo>
                  <a:pt x="1" y="358"/>
                </a:lnTo>
                <a:cubicBezTo>
                  <a:pt x="1" y="418"/>
                  <a:pt x="1" y="537"/>
                  <a:pt x="194" y="611"/>
                </a:cubicBezTo>
                <a:cubicBezTo>
                  <a:pt x="224" y="641"/>
                  <a:pt x="269" y="656"/>
                  <a:pt x="314" y="656"/>
                </a:cubicBezTo>
                <a:cubicBezTo>
                  <a:pt x="358" y="656"/>
                  <a:pt x="403" y="641"/>
                  <a:pt x="433" y="611"/>
                </a:cubicBezTo>
                <a:cubicBezTo>
                  <a:pt x="567" y="477"/>
                  <a:pt x="567" y="418"/>
                  <a:pt x="567" y="299"/>
                </a:cubicBezTo>
                <a:lnTo>
                  <a:pt x="567" y="164"/>
                </a:lnTo>
                <a:cubicBezTo>
                  <a:pt x="492" y="105"/>
                  <a:pt x="492" y="105"/>
                  <a:pt x="373" y="45"/>
                </a:cubicBezTo>
                <a:cubicBezTo>
                  <a:pt x="343" y="15"/>
                  <a:pt x="299" y="1"/>
                  <a:pt x="25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4" name="Google Shape;1714;p10"/>
          <p:cNvSpPr/>
          <p:nvPr/>
        </p:nvSpPr>
        <p:spPr>
          <a:xfrm>
            <a:off x="334903" y="3164430"/>
            <a:ext cx="325364" cy="102725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5" name="Google Shape;1715;p10"/>
          <p:cNvSpPr/>
          <p:nvPr/>
        </p:nvSpPr>
        <p:spPr>
          <a:xfrm>
            <a:off x="334903" y="2926475"/>
            <a:ext cx="325364" cy="102756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10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10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6" name="Google Shape;1716;p10"/>
          <p:cNvSpPr/>
          <p:nvPr/>
        </p:nvSpPr>
        <p:spPr>
          <a:xfrm>
            <a:off x="334903" y="2688083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7" name="Google Shape;1717;p10"/>
          <p:cNvSpPr/>
          <p:nvPr/>
        </p:nvSpPr>
        <p:spPr>
          <a:xfrm>
            <a:off x="334903" y="3881042"/>
            <a:ext cx="325364" cy="100853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0"/>
                  <a:pt x="1371" y="0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8" name="Google Shape;1718;p10"/>
          <p:cNvSpPr/>
          <p:nvPr/>
        </p:nvSpPr>
        <p:spPr>
          <a:xfrm>
            <a:off x="334903" y="3642619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9" name="Google Shape;1719;p10"/>
          <p:cNvSpPr/>
          <p:nvPr/>
        </p:nvSpPr>
        <p:spPr>
          <a:xfrm>
            <a:off x="334903" y="3402823"/>
            <a:ext cx="325364" cy="102756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69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69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0" name="Google Shape;1720;p10"/>
          <p:cNvSpPr/>
          <p:nvPr/>
        </p:nvSpPr>
        <p:spPr>
          <a:xfrm>
            <a:off x="334903" y="4595314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1" name="Google Shape;1721;p10"/>
          <p:cNvSpPr/>
          <p:nvPr/>
        </p:nvSpPr>
        <p:spPr>
          <a:xfrm>
            <a:off x="334903" y="4357390"/>
            <a:ext cx="325364" cy="100853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2" name="Google Shape;1722;p10"/>
          <p:cNvSpPr/>
          <p:nvPr/>
        </p:nvSpPr>
        <p:spPr>
          <a:xfrm>
            <a:off x="334903" y="4118966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3" name="Google Shape;1723;p10"/>
          <p:cNvSpPr/>
          <p:nvPr/>
        </p:nvSpPr>
        <p:spPr>
          <a:xfrm>
            <a:off x="334903" y="1259040"/>
            <a:ext cx="325364" cy="102725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1"/>
                </a:moveTo>
                <a:cubicBezTo>
                  <a:pt x="9803" y="1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1"/>
                  <a:pt x="1371" y="1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4" name="Google Shape;1724;p10"/>
          <p:cNvSpPr/>
          <p:nvPr/>
        </p:nvSpPr>
        <p:spPr>
          <a:xfrm>
            <a:off x="334903" y="1021116"/>
            <a:ext cx="325364" cy="102725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548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5" name="Google Shape;1725;p10"/>
          <p:cNvSpPr/>
          <p:nvPr/>
        </p:nvSpPr>
        <p:spPr>
          <a:xfrm>
            <a:off x="334903" y="782692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6" name="Google Shape;1726;p10"/>
          <p:cNvSpPr/>
          <p:nvPr/>
        </p:nvSpPr>
        <p:spPr>
          <a:xfrm>
            <a:off x="334903" y="1975651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7" name="Google Shape;1727;p10"/>
          <p:cNvSpPr/>
          <p:nvPr/>
        </p:nvSpPr>
        <p:spPr>
          <a:xfrm>
            <a:off x="334903" y="1737259"/>
            <a:ext cx="325364" cy="100853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8" name="Google Shape;1728;p10"/>
          <p:cNvSpPr/>
          <p:nvPr/>
        </p:nvSpPr>
        <p:spPr>
          <a:xfrm>
            <a:off x="334903" y="1497463"/>
            <a:ext cx="325364" cy="102725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69"/>
                </a:cubicBezTo>
                <a:cubicBezTo>
                  <a:pt x="10429" y="2547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7"/>
                  <a:pt x="1" y="166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9" name="Google Shape;1729;p10"/>
          <p:cNvSpPr/>
          <p:nvPr/>
        </p:nvSpPr>
        <p:spPr>
          <a:xfrm>
            <a:off x="334903" y="2689923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0" name="Google Shape;1730;p10"/>
          <p:cNvSpPr/>
          <p:nvPr/>
        </p:nvSpPr>
        <p:spPr>
          <a:xfrm>
            <a:off x="334903" y="2451999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1" name="Google Shape;1731;p10"/>
          <p:cNvSpPr/>
          <p:nvPr/>
        </p:nvSpPr>
        <p:spPr>
          <a:xfrm>
            <a:off x="334903" y="2213607"/>
            <a:ext cx="325364" cy="100853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2" name="Google Shape;1732;p10"/>
          <p:cNvSpPr/>
          <p:nvPr/>
        </p:nvSpPr>
        <p:spPr>
          <a:xfrm>
            <a:off x="495075" y="646175"/>
            <a:ext cx="8153847" cy="4261144"/>
          </a:xfrm>
          <a:custGeom>
            <a:avLst/>
            <a:gdLst/>
            <a:ahLst/>
            <a:cxnLst/>
            <a:rect l="l" t="t" r="r" b="b"/>
            <a:pathLst>
              <a:path w="254987" h="136313" extrusionOk="0">
                <a:moveTo>
                  <a:pt x="0" y="1"/>
                </a:moveTo>
                <a:lnTo>
                  <a:pt x="0" y="136313"/>
                </a:lnTo>
                <a:lnTo>
                  <a:pt x="254987" y="136313"/>
                </a:lnTo>
                <a:lnTo>
                  <a:pt x="254987" y="1"/>
                </a:lnTo>
                <a:close/>
              </a:path>
            </a:pathLst>
          </a:custGeom>
          <a:solidFill>
            <a:srgbClr val="FEF7C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3" name="Google Shape;1733;p10"/>
          <p:cNvSpPr/>
          <p:nvPr/>
        </p:nvSpPr>
        <p:spPr>
          <a:xfrm>
            <a:off x="617468" y="819409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5"/>
                  <a:pt x="3114" y="3978"/>
                  <a:pt x="1997" y="3978"/>
                </a:cubicBezTo>
                <a:cubicBezTo>
                  <a:pt x="880" y="3978"/>
                  <a:pt x="1" y="3055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rgbClr val="8349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4" name="Google Shape;1734;p10"/>
          <p:cNvSpPr/>
          <p:nvPr/>
        </p:nvSpPr>
        <p:spPr>
          <a:xfrm>
            <a:off x="617468" y="1059673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40"/>
                  <a:pt x="3114" y="3978"/>
                  <a:pt x="1997" y="3978"/>
                </a:cubicBezTo>
                <a:cubicBezTo>
                  <a:pt x="880" y="3978"/>
                  <a:pt x="1" y="3040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rgbClr val="8349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5" name="Google Shape;1735;p10"/>
          <p:cNvSpPr/>
          <p:nvPr/>
        </p:nvSpPr>
        <p:spPr>
          <a:xfrm>
            <a:off x="617468" y="1295756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97"/>
                </a:cubicBezTo>
                <a:close/>
              </a:path>
            </a:pathLst>
          </a:custGeom>
          <a:solidFill>
            <a:srgbClr val="8349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6" name="Google Shape;1736;p10"/>
          <p:cNvSpPr/>
          <p:nvPr/>
        </p:nvSpPr>
        <p:spPr>
          <a:xfrm>
            <a:off x="617468" y="1536020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82"/>
                </a:cubicBezTo>
                <a:close/>
              </a:path>
            </a:pathLst>
          </a:custGeom>
          <a:solidFill>
            <a:srgbClr val="8349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7" name="Google Shape;1737;p10"/>
          <p:cNvSpPr/>
          <p:nvPr/>
        </p:nvSpPr>
        <p:spPr>
          <a:xfrm>
            <a:off x="617468" y="1768392"/>
            <a:ext cx="124125" cy="124094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2"/>
                </a:cubicBezTo>
                <a:close/>
              </a:path>
            </a:pathLst>
          </a:custGeom>
          <a:solidFill>
            <a:srgbClr val="8349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8" name="Google Shape;1738;p10"/>
          <p:cNvSpPr/>
          <p:nvPr/>
        </p:nvSpPr>
        <p:spPr>
          <a:xfrm>
            <a:off x="617468" y="2008656"/>
            <a:ext cx="124125" cy="123626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2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2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2"/>
                </a:cubicBezTo>
                <a:close/>
              </a:path>
            </a:pathLst>
          </a:custGeom>
          <a:solidFill>
            <a:srgbClr val="8349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9" name="Google Shape;1739;p10"/>
          <p:cNvSpPr/>
          <p:nvPr/>
        </p:nvSpPr>
        <p:spPr>
          <a:xfrm>
            <a:off x="617468" y="2246580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rgbClr val="8349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0" name="Google Shape;1740;p10"/>
          <p:cNvSpPr/>
          <p:nvPr/>
        </p:nvSpPr>
        <p:spPr>
          <a:xfrm>
            <a:off x="617468" y="2486844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rgbClr val="8349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1" name="Google Shape;1741;p10"/>
          <p:cNvSpPr/>
          <p:nvPr/>
        </p:nvSpPr>
        <p:spPr>
          <a:xfrm>
            <a:off x="617468" y="2727108"/>
            <a:ext cx="124125" cy="123657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99"/>
                  <a:pt x="3114" y="3964"/>
                  <a:pt x="1997" y="3964"/>
                </a:cubicBezTo>
                <a:cubicBezTo>
                  <a:pt x="880" y="3964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rgbClr val="8349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2" name="Google Shape;1742;p10"/>
          <p:cNvSpPr/>
          <p:nvPr/>
        </p:nvSpPr>
        <p:spPr>
          <a:xfrm>
            <a:off x="617468" y="2966904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9"/>
                  <a:pt x="1997" y="3979"/>
                </a:cubicBezTo>
                <a:cubicBezTo>
                  <a:pt x="880" y="3979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rgbClr val="8349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3" name="Google Shape;1743;p10"/>
          <p:cNvSpPr/>
          <p:nvPr/>
        </p:nvSpPr>
        <p:spPr>
          <a:xfrm>
            <a:off x="617468" y="3205327"/>
            <a:ext cx="124125" cy="123657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39"/>
                  <a:pt x="3114" y="3963"/>
                  <a:pt x="1997" y="3963"/>
                </a:cubicBezTo>
                <a:cubicBezTo>
                  <a:pt x="880" y="3963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rgbClr val="8349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4" name="Google Shape;1744;p10"/>
          <p:cNvSpPr/>
          <p:nvPr/>
        </p:nvSpPr>
        <p:spPr>
          <a:xfrm>
            <a:off x="617468" y="3445123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7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7"/>
                </a:cubicBezTo>
                <a:close/>
              </a:path>
            </a:pathLst>
          </a:custGeom>
          <a:solidFill>
            <a:srgbClr val="8349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5" name="Google Shape;1745;p10"/>
          <p:cNvSpPr/>
          <p:nvPr/>
        </p:nvSpPr>
        <p:spPr>
          <a:xfrm>
            <a:off x="617468" y="3677495"/>
            <a:ext cx="124125" cy="124094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6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6"/>
                </a:cubicBezTo>
                <a:close/>
              </a:path>
            </a:pathLst>
          </a:custGeom>
          <a:solidFill>
            <a:srgbClr val="8349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6" name="Google Shape;1746;p10"/>
          <p:cNvSpPr/>
          <p:nvPr/>
        </p:nvSpPr>
        <p:spPr>
          <a:xfrm>
            <a:off x="617468" y="3917758"/>
            <a:ext cx="124125" cy="124094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39"/>
                  <a:pt x="3114" y="3978"/>
                  <a:pt x="1997" y="3978"/>
                </a:cubicBezTo>
                <a:cubicBezTo>
                  <a:pt x="880" y="3978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rgbClr val="8349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7" name="Google Shape;1747;p10"/>
          <p:cNvSpPr/>
          <p:nvPr/>
        </p:nvSpPr>
        <p:spPr>
          <a:xfrm>
            <a:off x="617468" y="4153842"/>
            <a:ext cx="124125" cy="124094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6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96"/>
                </a:cubicBezTo>
                <a:close/>
              </a:path>
            </a:pathLst>
          </a:custGeom>
          <a:solidFill>
            <a:srgbClr val="8349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8" name="Google Shape;1748;p10"/>
          <p:cNvSpPr/>
          <p:nvPr/>
        </p:nvSpPr>
        <p:spPr>
          <a:xfrm>
            <a:off x="617468" y="4394106"/>
            <a:ext cx="124125" cy="124094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1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1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1"/>
                </a:cubicBezTo>
                <a:close/>
              </a:path>
            </a:pathLst>
          </a:custGeom>
          <a:solidFill>
            <a:srgbClr val="8349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9" name="Google Shape;1749;p10"/>
          <p:cNvSpPr/>
          <p:nvPr/>
        </p:nvSpPr>
        <p:spPr>
          <a:xfrm>
            <a:off x="617468" y="4634370"/>
            <a:ext cx="124125" cy="123626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1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1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1"/>
                </a:cubicBezTo>
                <a:close/>
              </a:path>
            </a:pathLst>
          </a:custGeom>
          <a:solidFill>
            <a:srgbClr val="8349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0" name="Google Shape;1750;p10"/>
          <p:cNvSpPr/>
          <p:nvPr/>
        </p:nvSpPr>
        <p:spPr>
          <a:xfrm>
            <a:off x="307951" y="1307361"/>
            <a:ext cx="410401" cy="102756"/>
          </a:xfrm>
          <a:custGeom>
            <a:avLst/>
            <a:gdLst/>
            <a:ahLst/>
            <a:cxnLst/>
            <a:rect l="l" t="t" r="r" b="b"/>
            <a:pathLst>
              <a:path w="13156" h="3294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1" name="Google Shape;1751;p10"/>
          <p:cNvSpPr/>
          <p:nvPr/>
        </p:nvSpPr>
        <p:spPr>
          <a:xfrm>
            <a:off x="307951" y="1069437"/>
            <a:ext cx="410401" cy="102725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2" name="Google Shape;1752;p10"/>
          <p:cNvSpPr/>
          <p:nvPr/>
        </p:nvSpPr>
        <p:spPr>
          <a:xfrm>
            <a:off x="307951" y="831044"/>
            <a:ext cx="410401" cy="102725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24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24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3" name="Google Shape;1753;p10"/>
          <p:cNvSpPr/>
          <p:nvPr/>
        </p:nvSpPr>
        <p:spPr>
          <a:xfrm>
            <a:off x="307951" y="2023972"/>
            <a:ext cx="410401" cy="100885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4" name="Google Shape;1754;p10"/>
          <p:cNvSpPr/>
          <p:nvPr/>
        </p:nvSpPr>
        <p:spPr>
          <a:xfrm>
            <a:off x="307951" y="1786048"/>
            <a:ext cx="410401" cy="100417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671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1"/>
                  <a:pt x="746" y="0"/>
                  <a:pt x="1729" y="0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5" name="Google Shape;1755;p10"/>
          <p:cNvSpPr/>
          <p:nvPr/>
        </p:nvSpPr>
        <p:spPr>
          <a:xfrm>
            <a:off x="307951" y="1547625"/>
            <a:ext cx="410401" cy="100885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6" name="Google Shape;1756;p10"/>
          <p:cNvSpPr/>
          <p:nvPr/>
        </p:nvSpPr>
        <p:spPr>
          <a:xfrm>
            <a:off x="307951" y="2738743"/>
            <a:ext cx="410401" cy="100417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3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53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7" name="Google Shape;1757;p10"/>
          <p:cNvSpPr/>
          <p:nvPr/>
        </p:nvSpPr>
        <p:spPr>
          <a:xfrm>
            <a:off x="307951" y="2500320"/>
            <a:ext cx="410401" cy="100885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48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548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8" name="Google Shape;1758;p10"/>
          <p:cNvSpPr/>
          <p:nvPr/>
        </p:nvSpPr>
        <p:spPr>
          <a:xfrm>
            <a:off x="307951" y="2262396"/>
            <a:ext cx="410401" cy="100417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9" name="Google Shape;1759;p10"/>
          <p:cNvSpPr/>
          <p:nvPr/>
        </p:nvSpPr>
        <p:spPr>
          <a:xfrm>
            <a:off x="307951" y="3212751"/>
            <a:ext cx="410401" cy="102725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0" name="Google Shape;1760;p10"/>
          <p:cNvSpPr/>
          <p:nvPr/>
        </p:nvSpPr>
        <p:spPr>
          <a:xfrm>
            <a:off x="307951" y="2974827"/>
            <a:ext cx="410401" cy="102725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1" name="Google Shape;1761;p10"/>
          <p:cNvSpPr/>
          <p:nvPr/>
        </p:nvSpPr>
        <p:spPr>
          <a:xfrm>
            <a:off x="307951" y="3929363"/>
            <a:ext cx="410401" cy="100885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8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2" name="Google Shape;1762;p10"/>
          <p:cNvSpPr/>
          <p:nvPr/>
        </p:nvSpPr>
        <p:spPr>
          <a:xfrm>
            <a:off x="307951" y="3691439"/>
            <a:ext cx="410401" cy="100386"/>
          </a:xfrm>
          <a:custGeom>
            <a:avLst/>
            <a:gdLst/>
            <a:ahLst/>
            <a:cxnLst/>
            <a:rect l="l" t="t" r="r" b="b"/>
            <a:pathLst>
              <a:path w="13156" h="3218" extrusionOk="0">
                <a:moveTo>
                  <a:pt x="11412" y="0"/>
                </a:moveTo>
                <a:cubicBezTo>
                  <a:pt x="12411" y="0"/>
                  <a:pt x="13155" y="670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0"/>
                  <a:pt x="746" y="0"/>
                  <a:pt x="1729" y="0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3" name="Google Shape;1763;p10"/>
          <p:cNvSpPr/>
          <p:nvPr/>
        </p:nvSpPr>
        <p:spPr>
          <a:xfrm>
            <a:off x="307951" y="3453015"/>
            <a:ext cx="410401" cy="100885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4" name="Google Shape;1764;p10"/>
          <p:cNvSpPr/>
          <p:nvPr/>
        </p:nvSpPr>
        <p:spPr>
          <a:xfrm>
            <a:off x="307951" y="4644103"/>
            <a:ext cx="410401" cy="100417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33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533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5" name="Google Shape;1765;p10"/>
          <p:cNvSpPr/>
          <p:nvPr/>
        </p:nvSpPr>
        <p:spPr>
          <a:xfrm>
            <a:off x="307951" y="4405711"/>
            <a:ext cx="410401" cy="100885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4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548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6" name="Google Shape;1766;p10"/>
          <p:cNvSpPr/>
          <p:nvPr/>
        </p:nvSpPr>
        <p:spPr>
          <a:xfrm>
            <a:off x="307951" y="4167755"/>
            <a:ext cx="410401" cy="100417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474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474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67" name="Google Shape;1767;p10"/>
          <p:cNvGrpSpPr/>
          <p:nvPr/>
        </p:nvGrpSpPr>
        <p:grpSpPr>
          <a:xfrm>
            <a:off x="8180472" y="2126994"/>
            <a:ext cx="350390" cy="1470478"/>
            <a:chOff x="8180472" y="1441194"/>
            <a:chExt cx="350390" cy="1470478"/>
          </a:xfrm>
        </p:grpSpPr>
        <p:sp>
          <p:nvSpPr>
            <p:cNvPr id="1768" name="Google Shape;1768;p10"/>
            <p:cNvSpPr/>
            <p:nvPr/>
          </p:nvSpPr>
          <p:spPr>
            <a:xfrm>
              <a:off x="8218121" y="1441194"/>
              <a:ext cx="232476" cy="203480"/>
            </a:xfrm>
            <a:custGeom>
              <a:avLst/>
              <a:gdLst/>
              <a:ahLst/>
              <a:cxnLst/>
              <a:rect l="l" t="t" r="r" b="b"/>
              <a:pathLst>
                <a:path w="12844" h="11242" extrusionOk="0">
                  <a:moveTo>
                    <a:pt x="4732" y="1"/>
                  </a:moveTo>
                  <a:cubicBezTo>
                    <a:pt x="4305" y="1"/>
                    <a:pt x="3751" y="152"/>
                    <a:pt x="3033" y="550"/>
                  </a:cubicBezTo>
                  <a:cubicBezTo>
                    <a:pt x="1" y="2329"/>
                    <a:pt x="1379" y="10249"/>
                    <a:pt x="2106" y="10976"/>
                  </a:cubicBezTo>
                  <a:cubicBezTo>
                    <a:pt x="2250" y="11149"/>
                    <a:pt x="2690" y="11242"/>
                    <a:pt x="3310" y="11242"/>
                  </a:cubicBezTo>
                  <a:cubicBezTo>
                    <a:pt x="5392" y="11242"/>
                    <a:pt x="9498" y="10189"/>
                    <a:pt x="11179" y="7543"/>
                  </a:cubicBezTo>
                  <a:cubicBezTo>
                    <a:pt x="12843" y="4808"/>
                    <a:pt x="11484" y="584"/>
                    <a:pt x="8673" y="584"/>
                  </a:cubicBezTo>
                  <a:cubicBezTo>
                    <a:pt x="7929" y="584"/>
                    <a:pt x="7084" y="880"/>
                    <a:pt x="6166" y="1578"/>
                  </a:cubicBezTo>
                  <a:cubicBezTo>
                    <a:pt x="6166" y="1578"/>
                    <a:pt x="6108" y="1"/>
                    <a:pt x="4732" y="1"/>
                  </a:cubicBezTo>
                  <a:close/>
                </a:path>
              </a:pathLst>
            </a:custGeom>
            <a:solidFill>
              <a:srgbClr val="F25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10"/>
            <p:cNvSpPr/>
            <p:nvPr/>
          </p:nvSpPr>
          <p:spPr>
            <a:xfrm>
              <a:off x="8180472" y="1493740"/>
              <a:ext cx="183281" cy="193760"/>
            </a:xfrm>
            <a:custGeom>
              <a:avLst/>
              <a:gdLst/>
              <a:ahLst/>
              <a:cxnLst/>
              <a:rect l="l" t="t" r="r" b="b"/>
              <a:pathLst>
                <a:path w="10126" h="10705" extrusionOk="0">
                  <a:moveTo>
                    <a:pt x="9938" y="1"/>
                  </a:moveTo>
                  <a:cubicBezTo>
                    <a:pt x="9874" y="1"/>
                    <a:pt x="9825" y="83"/>
                    <a:pt x="9825" y="153"/>
                  </a:cubicBezTo>
                  <a:cubicBezTo>
                    <a:pt x="9599" y="680"/>
                    <a:pt x="9299" y="1306"/>
                    <a:pt x="9098" y="1807"/>
                  </a:cubicBezTo>
                  <a:cubicBezTo>
                    <a:pt x="8873" y="2033"/>
                    <a:pt x="8772" y="2334"/>
                    <a:pt x="8672" y="2660"/>
                  </a:cubicBezTo>
                  <a:lnTo>
                    <a:pt x="8146" y="3386"/>
                  </a:lnTo>
                  <a:cubicBezTo>
                    <a:pt x="7519" y="4439"/>
                    <a:pt x="6893" y="5366"/>
                    <a:pt x="6066" y="6193"/>
                  </a:cubicBezTo>
                  <a:cubicBezTo>
                    <a:pt x="5639" y="6720"/>
                    <a:pt x="5213" y="7046"/>
                    <a:pt x="4812" y="7447"/>
                  </a:cubicBezTo>
                  <a:cubicBezTo>
                    <a:pt x="4286" y="7873"/>
                    <a:pt x="3860" y="8299"/>
                    <a:pt x="3334" y="8599"/>
                  </a:cubicBezTo>
                  <a:cubicBezTo>
                    <a:pt x="2406" y="9326"/>
                    <a:pt x="1253" y="9752"/>
                    <a:pt x="101" y="10279"/>
                  </a:cubicBezTo>
                  <a:cubicBezTo>
                    <a:pt x="0" y="10279"/>
                    <a:pt x="0" y="10379"/>
                    <a:pt x="0" y="10479"/>
                  </a:cubicBezTo>
                  <a:cubicBezTo>
                    <a:pt x="101" y="10579"/>
                    <a:pt x="201" y="10705"/>
                    <a:pt x="326" y="10705"/>
                  </a:cubicBezTo>
                  <a:cubicBezTo>
                    <a:pt x="527" y="10579"/>
                    <a:pt x="827" y="10479"/>
                    <a:pt x="1153" y="10379"/>
                  </a:cubicBezTo>
                  <a:cubicBezTo>
                    <a:pt x="1454" y="10279"/>
                    <a:pt x="1780" y="10178"/>
                    <a:pt x="2081" y="10078"/>
                  </a:cubicBezTo>
                  <a:lnTo>
                    <a:pt x="2933" y="9652"/>
                  </a:lnTo>
                  <a:cubicBezTo>
                    <a:pt x="3233" y="9552"/>
                    <a:pt x="3459" y="9326"/>
                    <a:pt x="3760" y="9226"/>
                  </a:cubicBezTo>
                  <a:cubicBezTo>
                    <a:pt x="4286" y="8925"/>
                    <a:pt x="4812" y="8499"/>
                    <a:pt x="5339" y="8073"/>
                  </a:cubicBezTo>
                  <a:cubicBezTo>
                    <a:pt x="5740" y="7672"/>
                    <a:pt x="6266" y="7246"/>
                    <a:pt x="6692" y="6820"/>
                  </a:cubicBezTo>
                  <a:cubicBezTo>
                    <a:pt x="7519" y="5893"/>
                    <a:pt x="8246" y="4840"/>
                    <a:pt x="8873" y="3687"/>
                  </a:cubicBezTo>
                  <a:cubicBezTo>
                    <a:pt x="9399" y="2660"/>
                    <a:pt x="9925" y="1507"/>
                    <a:pt x="10126" y="254"/>
                  </a:cubicBezTo>
                  <a:cubicBezTo>
                    <a:pt x="10126" y="153"/>
                    <a:pt x="10126" y="53"/>
                    <a:pt x="10025" y="53"/>
                  </a:cubicBezTo>
                  <a:cubicBezTo>
                    <a:pt x="9995" y="16"/>
                    <a:pt x="9965" y="1"/>
                    <a:pt x="9938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10"/>
            <p:cNvSpPr/>
            <p:nvPr/>
          </p:nvSpPr>
          <p:spPr>
            <a:xfrm>
              <a:off x="8256150" y="1780623"/>
              <a:ext cx="274712" cy="634218"/>
            </a:xfrm>
            <a:custGeom>
              <a:avLst/>
              <a:gdLst/>
              <a:ahLst/>
              <a:cxnLst/>
              <a:rect l="l" t="t" r="r" b="b"/>
              <a:pathLst>
                <a:path w="12758" h="29454" extrusionOk="0">
                  <a:moveTo>
                    <a:pt x="4169" y="1"/>
                  </a:moveTo>
                  <a:cubicBezTo>
                    <a:pt x="3919" y="1"/>
                    <a:pt x="4691" y="2871"/>
                    <a:pt x="3660" y="5644"/>
                  </a:cubicBezTo>
                  <a:cubicBezTo>
                    <a:pt x="2632" y="8351"/>
                    <a:pt x="1" y="12311"/>
                    <a:pt x="953" y="15243"/>
                  </a:cubicBezTo>
                  <a:cubicBezTo>
                    <a:pt x="2006" y="18175"/>
                    <a:pt x="2733" y="18902"/>
                    <a:pt x="2507" y="19729"/>
                  </a:cubicBezTo>
                  <a:cubicBezTo>
                    <a:pt x="2306" y="20682"/>
                    <a:pt x="327" y="22035"/>
                    <a:pt x="527" y="24642"/>
                  </a:cubicBezTo>
                  <a:cubicBezTo>
                    <a:pt x="753" y="27248"/>
                    <a:pt x="4813" y="29454"/>
                    <a:pt x="4813" y="29454"/>
                  </a:cubicBezTo>
                  <a:cubicBezTo>
                    <a:pt x="6893" y="28401"/>
                    <a:pt x="10452" y="23689"/>
                    <a:pt x="10352" y="21083"/>
                  </a:cubicBezTo>
                  <a:cubicBezTo>
                    <a:pt x="10352" y="18476"/>
                    <a:pt x="8146" y="16396"/>
                    <a:pt x="8672" y="14717"/>
                  </a:cubicBezTo>
                  <a:cubicBezTo>
                    <a:pt x="9199" y="13163"/>
                    <a:pt x="12758" y="8977"/>
                    <a:pt x="11705" y="6045"/>
                  </a:cubicBezTo>
                  <a:cubicBezTo>
                    <a:pt x="10778" y="3138"/>
                    <a:pt x="5239" y="406"/>
                    <a:pt x="4186" y="5"/>
                  </a:cubicBezTo>
                  <a:cubicBezTo>
                    <a:pt x="4180" y="2"/>
                    <a:pt x="4174" y="1"/>
                    <a:pt x="4169" y="1"/>
                  </a:cubicBezTo>
                  <a:close/>
                </a:path>
              </a:pathLst>
            </a:custGeom>
            <a:solidFill>
              <a:srgbClr val="F2CB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10"/>
            <p:cNvSpPr/>
            <p:nvPr/>
          </p:nvSpPr>
          <p:spPr>
            <a:xfrm>
              <a:off x="8310111" y="1819985"/>
              <a:ext cx="101483" cy="692421"/>
            </a:xfrm>
            <a:custGeom>
              <a:avLst/>
              <a:gdLst/>
              <a:ahLst/>
              <a:cxnLst/>
              <a:rect l="l" t="t" r="r" b="b"/>
              <a:pathLst>
                <a:path w="4713" h="32157" extrusionOk="0">
                  <a:moveTo>
                    <a:pt x="2833" y="1"/>
                  </a:moveTo>
                  <a:cubicBezTo>
                    <a:pt x="2800" y="1"/>
                    <a:pt x="2766" y="15"/>
                    <a:pt x="2733" y="57"/>
                  </a:cubicBezTo>
                  <a:cubicBezTo>
                    <a:pt x="2633" y="157"/>
                    <a:pt x="2633" y="257"/>
                    <a:pt x="2733" y="357"/>
                  </a:cubicBezTo>
                  <a:cubicBezTo>
                    <a:pt x="3134" y="884"/>
                    <a:pt x="3460" y="1510"/>
                    <a:pt x="3660" y="2137"/>
                  </a:cubicBezTo>
                  <a:cubicBezTo>
                    <a:pt x="3886" y="2763"/>
                    <a:pt x="3986" y="3390"/>
                    <a:pt x="3986" y="4117"/>
                  </a:cubicBezTo>
                  <a:cubicBezTo>
                    <a:pt x="4086" y="4743"/>
                    <a:pt x="3986" y="5370"/>
                    <a:pt x="3886" y="6097"/>
                  </a:cubicBezTo>
                  <a:cubicBezTo>
                    <a:pt x="3760" y="6723"/>
                    <a:pt x="3560" y="7450"/>
                    <a:pt x="3359" y="8077"/>
                  </a:cubicBezTo>
                  <a:cubicBezTo>
                    <a:pt x="3034" y="9455"/>
                    <a:pt x="2633" y="10708"/>
                    <a:pt x="2307" y="12062"/>
                  </a:cubicBezTo>
                  <a:cubicBezTo>
                    <a:pt x="2106" y="12788"/>
                    <a:pt x="2006" y="13515"/>
                    <a:pt x="2006" y="14242"/>
                  </a:cubicBezTo>
                  <a:cubicBezTo>
                    <a:pt x="2006" y="14969"/>
                    <a:pt x="2106" y="15721"/>
                    <a:pt x="2407" y="16448"/>
                  </a:cubicBezTo>
                  <a:lnTo>
                    <a:pt x="2833" y="17375"/>
                  </a:lnTo>
                  <a:cubicBezTo>
                    <a:pt x="2933" y="17701"/>
                    <a:pt x="3034" y="18001"/>
                    <a:pt x="3134" y="18327"/>
                  </a:cubicBezTo>
                  <a:cubicBezTo>
                    <a:pt x="3359" y="18954"/>
                    <a:pt x="3460" y="19681"/>
                    <a:pt x="3560" y="20307"/>
                  </a:cubicBezTo>
                  <a:cubicBezTo>
                    <a:pt x="3660" y="21661"/>
                    <a:pt x="3560" y="23014"/>
                    <a:pt x="3359" y="24367"/>
                  </a:cubicBezTo>
                  <a:cubicBezTo>
                    <a:pt x="3034" y="25746"/>
                    <a:pt x="2633" y="26999"/>
                    <a:pt x="2106" y="28252"/>
                  </a:cubicBezTo>
                  <a:cubicBezTo>
                    <a:pt x="1580" y="29505"/>
                    <a:pt x="853" y="30758"/>
                    <a:pt x="1" y="31786"/>
                  </a:cubicBezTo>
                  <a:cubicBezTo>
                    <a:pt x="1" y="31886"/>
                    <a:pt x="1" y="32012"/>
                    <a:pt x="126" y="32112"/>
                  </a:cubicBezTo>
                  <a:cubicBezTo>
                    <a:pt x="160" y="32145"/>
                    <a:pt x="193" y="32156"/>
                    <a:pt x="223" y="32156"/>
                  </a:cubicBezTo>
                  <a:cubicBezTo>
                    <a:pt x="282" y="32156"/>
                    <a:pt x="327" y="32112"/>
                    <a:pt x="327" y="32112"/>
                  </a:cubicBezTo>
                  <a:cubicBezTo>
                    <a:pt x="2106" y="29906"/>
                    <a:pt x="3460" y="27300"/>
                    <a:pt x="4086" y="24493"/>
                  </a:cubicBezTo>
                  <a:cubicBezTo>
                    <a:pt x="4387" y="23114"/>
                    <a:pt x="4387" y="21661"/>
                    <a:pt x="4287" y="20207"/>
                  </a:cubicBezTo>
                  <a:cubicBezTo>
                    <a:pt x="4186" y="19580"/>
                    <a:pt x="4086" y="18854"/>
                    <a:pt x="3886" y="18102"/>
                  </a:cubicBezTo>
                  <a:cubicBezTo>
                    <a:pt x="3760" y="17801"/>
                    <a:pt x="3660" y="17475"/>
                    <a:pt x="3560" y="17074"/>
                  </a:cubicBezTo>
                  <a:lnTo>
                    <a:pt x="3134" y="16122"/>
                  </a:lnTo>
                  <a:cubicBezTo>
                    <a:pt x="2933" y="15495"/>
                    <a:pt x="2833" y="14869"/>
                    <a:pt x="2833" y="14242"/>
                  </a:cubicBezTo>
                  <a:cubicBezTo>
                    <a:pt x="2833" y="13616"/>
                    <a:pt x="2933" y="12889"/>
                    <a:pt x="3034" y="12262"/>
                  </a:cubicBezTo>
                  <a:cubicBezTo>
                    <a:pt x="3359" y="10909"/>
                    <a:pt x="3760" y="9656"/>
                    <a:pt x="4086" y="8302"/>
                  </a:cubicBezTo>
                  <a:cubicBezTo>
                    <a:pt x="4287" y="7575"/>
                    <a:pt x="4387" y="6949"/>
                    <a:pt x="4512" y="6197"/>
                  </a:cubicBezTo>
                  <a:cubicBezTo>
                    <a:pt x="4613" y="5470"/>
                    <a:pt x="4713" y="4743"/>
                    <a:pt x="4613" y="4016"/>
                  </a:cubicBezTo>
                  <a:cubicBezTo>
                    <a:pt x="4512" y="3290"/>
                    <a:pt x="4387" y="2663"/>
                    <a:pt x="4086" y="1936"/>
                  </a:cubicBezTo>
                  <a:cubicBezTo>
                    <a:pt x="3886" y="1310"/>
                    <a:pt x="3560" y="683"/>
                    <a:pt x="3034" y="57"/>
                  </a:cubicBezTo>
                  <a:cubicBezTo>
                    <a:pt x="2967" y="57"/>
                    <a:pt x="2900" y="1"/>
                    <a:pt x="2833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10"/>
            <p:cNvSpPr/>
            <p:nvPr/>
          </p:nvSpPr>
          <p:spPr>
            <a:xfrm>
              <a:off x="8364094" y="2531254"/>
              <a:ext cx="107942" cy="237094"/>
            </a:xfrm>
            <a:custGeom>
              <a:avLst/>
              <a:gdLst/>
              <a:ahLst/>
              <a:cxnLst/>
              <a:rect l="l" t="t" r="r" b="b"/>
              <a:pathLst>
                <a:path w="5013" h="11011" extrusionOk="0">
                  <a:moveTo>
                    <a:pt x="3295" y="1"/>
                  </a:moveTo>
                  <a:cubicBezTo>
                    <a:pt x="2151" y="1"/>
                    <a:pt x="1565" y="1005"/>
                    <a:pt x="1253" y="1987"/>
                  </a:cubicBezTo>
                  <a:cubicBezTo>
                    <a:pt x="627" y="3767"/>
                    <a:pt x="326" y="5646"/>
                    <a:pt x="226" y="7526"/>
                  </a:cubicBezTo>
                  <a:lnTo>
                    <a:pt x="226" y="7752"/>
                  </a:lnTo>
                  <a:cubicBezTo>
                    <a:pt x="126" y="8378"/>
                    <a:pt x="126" y="9005"/>
                    <a:pt x="126" y="9506"/>
                  </a:cubicBezTo>
                  <a:cubicBezTo>
                    <a:pt x="0" y="10032"/>
                    <a:pt x="226" y="10559"/>
                    <a:pt x="627" y="10884"/>
                  </a:cubicBezTo>
                  <a:cubicBezTo>
                    <a:pt x="752" y="10884"/>
                    <a:pt x="852" y="10985"/>
                    <a:pt x="953" y="10985"/>
                  </a:cubicBezTo>
                  <a:cubicBezTo>
                    <a:pt x="1005" y="11002"/>
                    <a:pt x="1065" y="11011"/>
                    <a:pt x="1129" y="11011"/>
                  </a:cubicBezTo>
                  <a:cubicBezTo>
                    <a:pt x="1425" y="11011"/>
                    <a:pt x="1797" y="10827"/>
                    <a:pt x="1880" y="10559"/>
                  </a:cubicBezTo>
                  <a:cubicBezTo>
                    <a:pt x="2406" y="10133"/>
                    <a:pt x="2732" y="9406"/>
                    <a:pt x="3033" y="8879"/>
                  </a:cubicBezTo>
                  <a:cubicBezTo>
                    <a:pt x="4186" y="6899"/>
                    <a:pt x="4812" y="4619"/>
                    <a:pt x="4913" y="2313"/>
                  </a:cubicBezTo>
                  <a:cubicBezTo>
                    <a:pt x="5013" y="1260"/>
                    <a:pt x="4712" y="107"/>
                    <a:pt x="3459" y="7"/>
                  </a:cubicBezTo>
                  <a:cubicBezTo>
                    <a:pt x="3403" y="3"/>
                    <a:pt x="3349" y="1"/>
                    <a:pt x="3295" y="1"/>
                  </a:cubicBezTo>
                  <a:close/>
                </a:path>
              </a:pathLst>
            </a:custGeom>
            <a:solidFill>
              <a:srgbClr val="F2A0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10"/>
            <p:cNvSpPr/>
            <p:nvPr/>
          </p:nvSpPr>
          <p:spPr>
            <a:xfrm>
              <a:off x="8292303" y="2821731"/>
              <a:ext cx="88003" cy="89941"/>
            </a:xfrm>
            <a:custGeom>
              <a:avLst/>
              <a:gdLst/>
              <a:ahLst/>
              <a:cxnLst/>
              <a:rect l="l" t="t" r="r" b="b"/>
              <a:pathLst>
                <a:path w="4087" h="4177" extrusionOk="0">
                  <a:moveTo>
                    <a:pt x="2833" y="1"/>
                  </a:moveTo>
                  <a:cubicBezTo>
                    <a:pt x="2507" y="1"/>
                    <a:pt x="2307" y="1"/>
                    <a:pt x="1981" y="101"/>
                  </a:cubicBezTo>
                  <a:cubicBezTo>
                    <a:pt x="1354" y="402"/>
                    <a:pt x="828" y="828"/>
                    <a:pt x="627" y="1555"/>
                  </a:cubicBezTo>
                  <a:cubicBezTo>
                    <a:pt x="1" y="2507"/>
                    <a:pt x="527" y="3660"/>
                    <a:pt x="1354" y="4061"/>
                  </a:cubicBezTo>
                  <a:cubicBezTo>
                    <a:pt x="1540" y="4141"/>
                    <a:pt x="1750" y="4177"/>
                    <a:pt x="1964" y="4177"/>
                  </a:cubicBezTo>
                  <a:cubicBezTo>
                    <a:pt x="2356" y="4177"/>
                    <a:pt x="2758" y="4055"/>
                    <a:pt x="3034" y="3861"/>
                  </a:cubicBezTo>
                  <a:cubicBezTo>
                    <a:pt x="3560" y="3535"/>
                    <a:pt x="3861" y="3034"/>
                    <a:pt x="4086" y="2507"/>
                  </a:cubicBezTo>
                  <a:lnTo>
                    <a:pt x="4086" y="1555"/>
                  </a:lnTo>
                  <a:cubicBezTo>
                    <a:pt x="4086" y="1354"/>
                    <a:pt x="3961" y="1029"/>
                    <a:pt x="3861" y="728"/>
                  </a:cubicBezTo>
                  <a:cubicBezTo>
                    <a:pt x="3861" y="527"/>
                    <a:pt x="3660" y="302"/>
                    <a:pt x="3460" y="101"/>
                  </a:cubicBezTo>
                  <a:cubicBezTo>
                    <a:pt x="3234" y="1"/>
                    <a:pt x="3034" y="1"/>
                    <a:pt x="2833" y="1"/>
                  </a:cubicBezTo>
                  <a:close/>
                </a:path>
              </a:pathLst>
            </a:custGeom>
            <a:solidFill>
              <a:srgbClr val="F284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10"/>
            <p:cNvSpPr/>
            <p:nvPr/>
          </p:nvSpPr>
          <p:spPr>
            <a:xfrm>
              <a:off x="8445035" y="2807175"/>
              <a:ext cx="43194" cy="52905"/>
            </a:xfrm>
            <a:custGeom>
              <a:avLst/>
              <a:gdLst/>
              <a:ahLst/>
              <a:cxnLst/>
              <a:rect l="l" t="t" r="r" b="b"/>
              <a:pathLst>
                <a:path w="2006" h="2457" extrusionOk="0">
                  <a:moveTo>
                    <a:pt x="1066" y="0"/>
                  </a:moveTo>
                  <a:cubicBezTo>
                    <a:pt x="872" y="0"/>
                    <a:pt x="690" y="50"/>
                    <a:pt x="527" y="151"/>
                  </a:cubicBezTo>
                  <a:cubicBezTo>
                    <a:pt x="226" y="451"/>
                    <a:pt x="1" y="777"/>
                    <a:pt x="1" y="1203"/>
                  </a:cubicBezTo>
                  <a:cubicBezTo>
                    <a:pt x="1" y="1504"/>
                    <a:pt x="1" y="1705"/>
                    <a:pt x="126" y="1930"/>
                  </a:cubicBezTo>
                  <a:cubicBezTo>
                    <a:pt x="226" y="1930"/>
                    <a:pt x="226" y="2030"/>
                    <a:pt x="327" y="2131"/>
                  </a:cubicBezTo>
                  <a:lnTo>
                    <a:pt x="427" y="2231"/>
                  </a:lnTo>
                  <a:cubicBezTo>
                    <a:pt x="427" y="2231"/>
                    <a:pt x="527" y="2331"/>
                    <a:pt x="627" y="2331"/>
                  </a:cubicBezTo>
                  <a:cubicBezTo>
                    <a:pt x="853" y="2456"/>
                    <a:pt x="953" y="2456"/>
                    <a:pt x="1254" y="2456"/>
                  </a:cubicBezTo>
                  <a:cubicBezTo>
                    <a:pt x="1379" y="2456"/>
                    <a:pt x="1580" y="2331"/>
                    <a:pt x="1680" y="2231"/>
                  </a:cubicBezTo>
                  <a:cubicBezTo>
                    <a:pt x="1880" y="2030"/>
                    <a:pt x="1880" y="1705"/>
                    <a:pt x="2006" y="1504"/>
                  </a:cubicBezTo>
                  <a:cubicBezTo>
                    <a:pt x="2006" y="1203"/>
                    <a:pt x="1880" y="978"/>
                    <a:pt x="1680" y="777"/>
                  </a:cubicBezTo>
                  <a:cubicBezTo>
                    <a:pt x="1780" y="777"/>
                    <a:pt x="1780" y="677"/>
                    <a:pt x="1880" y="677"/>
                  </a:cubicBezTo>
                  <a:cubicBezTo>
                    <a:pt x="1880" y="451"/>
                    <a:pt x="1780" y="251"/>
                    <a:pt x="1680" y="151"/>
                  </a:cubicBezTo>
                  <a:cubicBezTo>
                    <a:pt x="1467" y="50"/>
                    <a:pt x="1260" y="0"/>
                    <a:pt x="1066" y="0"/>
                  </a:cubicBezTo>
                  <a:close/>
                </a:path>
              </a:pathLst>
            </a:custGeom>
            <a:solidFill>
              <a:srgbClr val="F25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75" name="Google Shape;1775;p10"/>
          <p:cNvSpPr txBox="1">
            <a:spLocks noGrp="1"/>
          </p:cNvSpPr>
          <p:nvPr>
            <p:ph type="title"/>
          </p:nvPr>
        </p:nvSpPr>
        <p:spPr>
          <a:xfrm>
            <a:off x="4591334" y="1080292"/>
            <a:ext cx="3379500" cy="768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1776" name="Google Shape;1776;p10"/>
          <p:cNvSpPr txBox="1">
            <a:spLocks noGrp="1"/>
          </p:cNvSpPr>
          <p:nvPr>
            <p:ph type="subTitle" idx="1"/>
          </p:nvPr>
        </p:nvSpPr>
        <p:spPr>
          <a:xfrm>
            <a:off x="4666634" y="2030532"/>
            <a:ext cx="3228900" cy="172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3492E"/>
              </a:buClr>
              <a:buSzPts val="1600"/>
              <a:buNone/>
              <a:defRPr sz="1400">
                <a:solidFill>
                  <a:srgbClr val="83492E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777" name="Google Shape;1777;p10"/>
          <p:cNvSpPr txBox="1">
            <a:spLocks noGrp="1"/>
          </p:cNvSpPr>
          <p:nvPr>
            <p:ph type="subTitle" idx="2"/>
          </p:nvPr>
        </p:nvSpPr>
        <p:spPr>
          <a:xfrm>
            <a:off x="4666634" y="3956014"/>
            <a:ext cx="3228900" cy="39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400">
                <a:solidFill>
                  <a:schemeClr val="accen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423593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1_Caption">
    <p:spTree>
      <p:nvGrpSpPr>
        <p:cNvPr id="1" name="Shape 1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0" name="Google Shape;1590;p10"/>
          <p:cNvSpPr/>
          <p:nvPr/>
        </p:nvSpPr>
        <p:spPr>
          <a:xfrm>
            <a:off x="8271482" y="813225"/>
            <a:ext cx="654059" cy="565027"/>
          </a:xfrm>
          <a:custGeom>
            <a:avLst/>
            <a:gdLst/>
            <a:ahLst/>
            <a:cxnLst/>
            <a:rect l="l" t="t" r="r" b="b"/>
            <a:pathLst>
              <a:path w="18123" h="14875" extrusionOk="0">
                <a:moveTo>
                  <a:pt x="13360" y="1"/>
                </a:moveTo>
                <a:cubicBezTo>
                  <a:pt x="10125" y="1"/>
                  <a:pt x="5819" y="1242"/>
                  <a:pt x="3463" y="4440"/>
                </a:cubicBezTo>
                <a:cubicBezTo>
                  <a:pt x="1" y="8998"/>
                  <a:pt x="1539" y="14875"/>
                  <a:pt x="6518" y="14875"/>
                </a:cubicBezTo>
                <a:cubicBezTo>
                  <a:pt x="6616" y="14875"/>
                  <a:pt x="6715" y="14873"/>
                  <a:pt x="6815" y="14868"/>
                </a:cubicBezTo>
                <a:cubicBezTo>
                  <a:pt x="12104" y="14615"/>
                  <a:pt x="18122" y="1952"/>
                  <a:pt x="17243" y="1028"/>
                </a:cubicBezTo>
                <a:cubicBezTo>
                  <a:pt x="16626" y="384"/>
                  <a:pt x="15159" y="1"/>
                  <a:pt x="13360" y="1"/>
                </a:cubicBezTo>
                <a:close/>
              </a:path>
            </a:pathLst>
          </a:custGeom>
          <a:solidFill>
            <a:srgbClr val="EB5C6E"/>
          </a:solidFill>
          <a:ln w="9525" cap="flat" cmpd="sng">
            <a:solidFill>
              <a:srgbClr val="F25C6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1" name="Google Shape;1591;p10"/>
          <p:cNvSpPr/>
          <p:nvPr/>
        </p:nvSpPr>
        <p:spPr>
          <a:xfrm>
            <a:off x="8272197" y="1487910"/>
            <a:ext cx="653337" cy="563962"/>
          </a:xfrm>
          <a:custGeom>
            <a:avLst/>
            <a:gdLst/>
            <a:ahLst/>
            <a:cxnLst/>
            <a:rect l="l" t="t" r="r" b="b"/>
            <a:pathLst>
              <a:path w="18103" h="14846" extrusionOk="0">
                <a:moveTo>
                  <a:pt x="13340" y="1"/>
                </a:moveTo>
                <a:cubicBezTo>
                  <a:pt x="10105" y="1"/>
                  <a:pt x="5799" y="1255"/>
                  <a:pt x="3443" y="4406"/>
                </a:cubicBezTo>
                <a:cubicBezTo>
                  <a:pt x="0" y="8953"/>
                  <a:pt x="1501" y="14845"/>
                  <a:pt x="6413" y="14845"/>
                </a:cubicBezTo>
                <a:cubicBezTo>
                  <a:pt x="6538" y="14845"/>
                  <a:pt x="6666" y="14842"/>
                  <a:pt x="6795" y="14834"/>
                </a:cubicBezTo>
                <a:cubicBezTo>
                  <a:pt x="12084" y="14581"/>
                  <a:pt x="18102" y="1992"/>
                  <a:pt x="17223" y="1054"/>
                </a:cubicBezTo>
                <a:cubicBezTo>
                  <a:pt x="16606" y="388"/>
                  <a:pt x="15139" y="1"/>
                  <a:pt x="13340" y="1"/>
                </a:cubicBezTo>
                <a:close/>
              </a:path>
            </a:pathLst>
          </a:custGeom>
          <a:solidFill>
            <a:srgbClr val="F1873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2" name="Google Shape;1592;p10"/>
          <p:cNvSpPr/>
          <p:nvPr/>
        </p:nvSpPr>
        <p:spPr>
          <a:xfrm>
            <a:off x="8271475" y="2161531"/>
            <a:ext cx="654059" cy="566622"/>
          </a:xfrm>
          <a:custGeom>
            <a:avLst/>
            <a:gdLst/>
            <a:ahLst/>
            <a:cxnLst/>
            <a:rect l="l" t="t" r="r" b="b"/>
            <a:pathLst>
              <a:path w="18123" h="14916" extrusionOk="0">
                <a:moveTo>
                  <a:pt x="13360" y="1"/>
                </a:moveTo>
                <a:cubicBezTo>
                  <a:pt x="10125" y="1"/>
                  <a:pt x="5819" y="1255"/>
                  <a:pt x="3463" y="4405"/>
                </a:cubicBezTo>
                <a:cubicBezTo>
                  <a:pt x="1" y="9037"/>
                  <a:pt x="1539" y="14915"/>
                  <a:pt x="6518" y="14915"/>
                </a:cubicBezTo>
                <a:cubicBezTo>
                  <a:pt x="6616" y="14915"/>
                  <a:pt x="6715" y="14913"/>
                  <a:pt x="6815" y="14908"/>
                </a:cubicBezTo>
                <a:cubicBezTo>
                  <a:pt x="12104" y="14595"/>
                  <a:pt x="18122" y="1992"/>
                  <a:pt x="17243" y="1053"/>
                </a:cubicBezTo>
                <a:cubicBezTo>
                  <a:pt x="16626" y="388"/>
                  <a:pt x="15159" y="1"/>
                  <a:pt x="13360" y="1"/>
                </a:cubicBezTo>
                <a:close/>
              </a:path>
            </a:pathLst>
          </a:custGeom>
          <a:solidFill>
            <a:srgbClr val="FECC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3" name="Google Shape;1593;p10"/>
          <p:cNvSpPr/>
          <p:nvPr/>
        </p:nvSpPr>
        <p:spPr>
          <a:xfrm>
            <a:off x="8271619" y="2837811"/>
            <a:ext cx="653915" cy="564950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6"/>
                </a:cubicBezTo>
                <a:cubicBezTo>
                  <a:pt x="1" y="8989"/>
                  <a:pt x="1531" y="14872"/>
                  <a:pt x="6497" y="14872"/>
                </a:cubicBezTo>
                <a:cubicBezTo>
                  <a:pt x="6600" y="14872"/>
                  <a:pt x="6705" y="14869"/>
                  <a:pt x="6811" y="14864"/>
                </a:cubicBezTo>
                <a:cubicBezTo>
                  <a:pt x="12100" y="14551"/>
                  <a:pt x="18118" y="1948"/>
                  <a:pt x="17239" y="1024"/>
                </a:cubicBezTo>
                <a:cubicBezTo>
                  <a:pt x="16623" y="382"/>
                  <a:pt x="15161" y="0"/>
                  <a:pt x="13369" y="0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4" name="Google Shape;1594;p10"/>
          <p:cNvSpPr/>
          <p:nvPr/>
        </p:nvSpPr>
        <p:spPr>
          <a:xfrm>
            <a:off x="8271619" y="3512420"/>
            <a:ext cx="653915" cy="564950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5"/>
                </a:cubicBezTo>
                <a:cubicBezTo>
                  <a:pt x="1" y="9003"/>
                  <a:pt x="1531" y="14871"/>
                  <a:pt x="6496" y="14871"/>
                </a:cubicBezTo>
                <a:cubicBezTo>
                  <a:pt x="6599" y="14871"/>
                  <a:pt x="6705" y="14869"/>
                  <a:pt x="6811" y="14864"/>
                </a:cubicBezTo>
                <a:cubicBezTo>
                  <a:pt x="12100" y="14625"/>
                  <a:pt x="18118" y="1963"/>
                  <a:pt x="17239" y="1024"/>
                </a:cubicBezTo>
                <a:cubicBezTo>
                  <a:pt x="16623" y="381"/>
                  <a:pt x="15161" y="0"/>
                  <a:pt x="13369" y="0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5" name="Google Shape;1595;p10"/>
          <p:cNvSpPr/>
          <p:nvPr/>
        </p:nvSpPr>
        <p:spPr>
          <a:xfrm>
            <a:off x="8272052" y="4187028"/>
            <a:ext cx="653482" cy="564038"/>
          </a:xfrm>
          <a:custGeom>
            <a:avLst/>
            <a:gdLst/>
            <a:ahLst/>
            <a:cxnLst/>
            <a:rect l="l" t="t" r="r" b="b"/>
            <a:pathLst>
              <a:path w="18107" h="14848" extrusionOk="0">
                <a:moveTo>
                  <a:pt x="13332" y="1"/>
                </a:moveTo>
                <a:cubicBezTo>
                  <a:pt x="10098" y="1"/>
                  <a:pt x="5800" y="1253"/>
                  <a:pt x="3447" y="4409"/>
                </a:cubicBezTo>
                <a:cubicBezTo>
                  <a:pt x="0" y="8947"/>
                  <a:pt x="1509" y="14848"/>
                  <a:pt x="6434" y="14848"/>
                </a:cubicBezTo>
                <a:cubicBezTo>
                  <a:pt x="6554" y="14848"/>
                  <a:pt x="6676" y="14844"/>
                  <a:pt x="6799" y="14837"/>
                </a:cubicBezTo>
                <a:cubicBezTo>
                  <a:pt x="12088" y="14584"/>
                  <a:pt x="18106" y="1981"/>
                  <a:pt x="17227" y="1057"/>
                </a:cubicBezTo>
                <a:cubicBezTo>
                  <a:pt x="16609" y="390"/>
                  <a:pt x="15136" y="1"/>
                  <a:pt x="1333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6" name="Google Shape;1596;p10"/>
          <p:cNvSpPr/>
          <p:nvPr/>
        </p:nvSpPr>
        <p:spPr>
          <a:xfrm>
            <a:off x="7242621" y="698746"/>
            <a:ext cx="19559" cy="33160"/>
          </a:xfrm>
          <a:custGeom>
            <a:avLst/>
            <a:gdLst/>
            <a:ahLst/>
            <a:cxnLst/>
            <a:rect l="l" t="t" r="r" b="b"/>
            <a:pathLst>
              <a:path w="627" h="1063" extrusionOk="0">
                <a:moveTo>
                  <a:pt x="379" y="0"/>
                </a:moveTo>
                <a:cubicBezTo>
                  <a:pt x="354" y="0"/>
                  <a:pt x="331" y="8"/>
                  <a:pt x="314" y="25"/>
                </a:cubicBezTo>
                <a:cubicBezTo>
                  <a:pt x="254" y="85"/>
                  <a:pt x="195" y="144"/>
                  <a:pt x="120" y="219"/>
                </a:cubicBezTo>
                <a:cubicBezTo>
                  <a:pt x="61" y="338"/>
                  <a:pt x="61" y="397"/>
                  <a:pt x="61" y="457"/>
                </a:cubicBezTo>
                <a:cubicBezTo>
                  <a:pt x="1" y="651"/>
                  <a:pt x="61" y="830"/>
                  <a:pt x="195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3" y="1062"/>
                  <a:pt x="398" y="1033"/>
                  <a:pt x="433" y="964"/>
                </a:cubicBezTo>
                <a:cubicBezTo>
                  <a:pt x="567" y="830"/>
                  <a:pt x="627" y="710"/>
                  <a:pt x="627" y="591"/>
                </a:cubicBezTo>
                <a:lnTo>
                  <a:pt x="627" y="397"/>
                </a:lnTo>
                <a:cubicBezTo>
                  <a:pt x="627" y="278"/>
                  <a:pt x="627" y="219"/>
                  <a:pt x="567" y="144"/>
                </a:cubicBezTo>
                <a:lnTo>
                  <a:pt x="567" y="85"/>
                </a:lnTo>
                <a:cubicBezTo>
                  <a:pt x="514" y="42"/>
                  <a:pt x="439" y="0"/>
                  <a:pt x="379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7" name="Google Shape;1597;p10"/>
          <p:cNvSpPr/>
          <p:nvPr/>
        </p:nvSpPr>
        <p:spPr>
          <a:xfrm>
            <a:off x="7283518" y="746444"/>
            <a:ext cx="19091" cy="37496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8" y="1"/>
                  <a:pt x="269" y="16"/>
                  <a:pt x="239" y="45"/>
                </a:cubicBezTo>
                <a:cubicBezTo>
                  <a:pt x="180" y="105"/>
                  <a:pt x="120" y="239"/>
                  <a:pt x="61" y="299"/>
                </a:cubicBezTo>
                <a:cubicBezTo>
                  <a:pt x="61" y="358"/>
                  <a:pt x="61" y="477"/>
                  <a:pt x="1" y="552"/>
                </a:cubicBezTo>
                <a:cubicBezTo>
                  <a:pt x="1" y="790"/>
                  <a:pt x="61" y="984"/>
                  <a:pt x="180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41" y="1202"/>
                </a:cubicBezTo>
                <a:cubicBezTo>
                  <a:pt x="397" y="1202"/>
                  <a:pt x="458" y="1173"/>
                  <a:pt x="493" y="1103"/>
                </a:cubicBezTo>
                <a:cubicBezTo>
                  <a:pt x="552" y="924"/>
                  <a:pt x="612" y="790"/>
                  <a:pt x="612" y="611"/>
                </a:cubicBezTo>
                <a:lnTo>
                  <a:pt x="612" y="358"/>
                </a:lnTo>
                <a:cubicBezTo>
                  <a:pt x="612" y="299"/>
                  <a:pt x="552" y="179"/>
                  <a:pt x="552" y="105"/>
                </a:cubicBezTo>
                <a:lnTo>
                  <a:pt x="493" y="45"/>
                </a:lnTo>
                <a:cubicBezTo>
                  <a:pt x="463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8" name="Google Shape;1598;p10"/>
          <p:cNvSpPr/>
          <p:nvPr/>
        </p:nvSpPr>
        <p:spPr>
          <a:xfrm>
            <a:off x="7337454" y="701835"/>
            <a:ext cx="17688" cy="37247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3" y="1"/>
                </a:moveTo>
                <a:cubicBezTo>
                  <a:pt x="209" y="1"/>
                  <a:pt x="164" y="15"/>
                  <a:pt x="134" y="45"/>
                </a:cubicBezTo>
                <a:cubicBezTo>
                  <a:pt x="60" y="179"/>
                  <a:pt x="0" y="239"/>
                  <a:pt x="0" y="358"/>
                </a:cubicBezTo>
                <a:lnTo>
                  <a:pt x="0" y="611"/>
                </a:lnTo>
                <a:cubicBezTo>
                  <a:pt x="0" y="790"/>
                  <a:pt x="0" y="924"/>
                  <a:pt x="134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0" y="1194"/>
                </a:cubicBezTo>
                <a:cubicBezTo>
                  <a:pt x="319" y="1194"/>
                  <a:pt x="390" y="1145"/>
                  <a:pt x="432" y="1103"/>
                </a:cubicBezTo>
                <a:cubicBezTo>
                  <a:pt x="566" y="924"/>
                  <a:pt x="566" y="731"/>
                  <a:pt x="566" y="611"/>
                </a:cubicBezTo>
                <a:lnTo>
                  <a:pt x="566" y="298"/>
                </a:lnTo>
                <a:cubicBezTo>
                  <a:pt x="507" y="239"/>
                  <a:pt x="507" y="179"/>
                  <a:pt x="432" y="45"/>
                </a:cubicBezTo>
                <a:lnTo>
                  <a:pt x="373" y="45"/>
                </a:lnTo>
                <a:cubicBezTo>
                  <a:pt x="343" y="15"/>
                  <a:pt x="298" y="1"/>
                  <a:pt x="25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9" name="Google Shape;1599;p10"/>
          <p:cNvSpPr/>
          <p:nvPr/>
        </p:nvSpPr>
        <p:spPr>
          <a:xfrm>
            <a:off x="7333711" y="808366"/>
            <a:ext cx="19559" cy="3135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4" y="1"/>
                </a:moveTo>
                <a:cubicBezTo>
                  <a:pt x="310" y="1"/>
                  <a:pt x="247" y="19"/>
                  <a:pt x="180" y="57"/>
                </a:cubicBezTo>
                <a:cubicBezTo>
                  <a:pt x="120" y="116"/>
                  <a:pt x="6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80" y="921"/>
                </a:cubicBezTo>
                <a:lnTo>
                  <a:pt x="180" y="980"/>
                </a:lnTo>
                <a:cubicBezTo>
                  <a:pt x="201" y="998"/>
                  <a:pt x="227" y="1005"/>
                  <a:pt x="254" y="1005"/>
                </a:cubicBezTo>
                <a:cubicBezTo>
                  <a:pt x="319" y="1005"/>
                  <a:pt x="391" y="963"/>
                  <a:pt x="433" y="921"/>
                </a:cubicBezTo>
                <a:cubicBezTo>
                  <a:pt x="552" y="802"/>
                  <a:pt x="552" y="667"/>
                  <a:pt x="627" y="489"/>
                </a:cubicBezTo>
                <a:cubicBezTo>
                  <a:pt x="627" y="429"/>
                  <a:pt x="627" y="355"/>
                  <a:pt x="552" y="295"/>
                </a:cubicBezTo>
                <a:cubicBezTo>
                  <a:pt x="552" y="235"/>
                  <a:pt x="552" y="176"/>
                  <a:pt x="493" y="116"/>
                </a:cubicBezTo>
                <a:lnTo>
                  <a:pt x="493" y="57"/>
                </a:lnTo>
                <a:cubicBezTo>
                  <a:pt x="463" y="19"/>
                  <a:pt x="418" y="1"/>
                  <a:pt x="36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0" name="Google Shape;1600;p10"/>
          <p:cNvSpPr/>
          <p:nvPr/>
        </p:nvSpPr>
        <p:spPr>
          <a:xfrm>
            <a:off x="7385775" y="754960"/>
            <a:ext cx="17688" cy="48071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308" y="1"/>
                </a:moveTo>
                <a:cubicBezTo>
                  <a:pt x="249" y="1"/>
                  <a:pt x="177" y="43"/>
                  <a:pt x="134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4" y="1456"/>
                </a:cubicBezTo>
                <a:lnTo>
                  <a:pt x="194" y="1515"/>
                </a:lnTo>
                <a:cubicBezTo>
                  <a:pt x="229" y="1533"/>
                  <a:pt x="259" y="1540"/>
                  <a:pt x="285" y="1540"/>
                </a:cubicBezTo>
                <a:cubicBezTo>
                  <a:pt x="349" y="1540"/>
                  <a:pt x="395" y="1498"/>
                  <a:pt x="447" y="1456"/>
                </a:cubicBezTo>
                <a:cubicBezTo>
                  <a:pt x="567" y="1203"/>
                  <a:pt x="567" y="1024"/>
                  <a:pt x="567" y="771"/>
                </a:cubicBezTo>
                <a:lnTo>
                  <a:pt x="567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55" y="8"/>
                  <a:pt x="333" y="1"/>
                  <a:pt x="30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1" name="Google Shape;1601;p10"/>
          <p:cNvSpPr/>
          <p:nvPr/>
        </p:nvSpPr>
        <p:spPr>
          <a:xfrm>
            <a:off x="7434564" y="695034"/>
            <a:ext cx="17220" cy="40772"/>
          </a:xfrm>
          <a:custGeom>
            <a:avLst/>
            <a:gdLst/>
            <a:ahLst/>
            <a:cxnLst/>
            <a:rect l="l" t="t" r="r" b="b"/>
            <a:pathLst>
              <a:path w="552" h="1307" extrusionOk="0">
                <a:moveTo>
                  <a:pt x="300" y="0"/>
                </a:moveTo>
                <a:cubicBezTo>
                  <a:pt x="239" y="0"/>
                  <a:pt x="179" y="42"/>
                  <a:pt x="179" y="84"/>
                </a:cubicBezTo>
                <a:lnTo>
                  <a:pt x="120" y="84"/>
                </a:lnTo>
                <a:cubicBezTo>
                  <a:pt x="60" y="204"/>
                  <a:pt x="60" y="263"/>
                  <a:pt x="1" y="338"/>
                </a:cubicBezTo>
                <a:lnTo>
                  <a:pt x="1" y="636"/>
                </a:lnTo>
                <a:cubicBezTo>
                  <a:pt x="1" y="829"/>
                  <a:pt x="1" y="949"/>
                  <a:pt x="60" y="1202"/>
                </a:cubicBezTo>
                <a:lnTo>
                  <a:pt x="120" y="1261"/>
                </a:lnTo>
                <a:cubicBezTo>
                  <a:pt x="150" y="1291"/>
                  <a:pt x="194" y="1306"/>
                  <a:pt x="241" y="1306"/>
                </a:cubicBezTo>
                <a:cubicBezTo>
                  <a:pt x="287" y="1306"/>
                  <a:pt x="336" y="1291"/>
                  <a:pt x="373" y="1261"/>
                </a:cubicBezTo>
                <a:cubicBezTo>
                  <a:pt x="492" y="1083"/>
                  <a:pt x="552" y="889"/>
                  <a:pt x="552" y="710"/>
                </a:cubicBezTo>
                <a:lnTo>
                  <a:pt x="552" y="397"/>
                </a:lnTo>
                <a:cubicBezTo>
                  <a:pt x="552" y="263"/>
                  <a:pt x="492" y="204"/>
                  <a:pt x="433" y="84"/>
                </a:cubicBezTo>
                <a:lnTo>
                  <a:pt x="373" y="25"/>
                </a:lnTo>
                <a:cubicBezTo>
                  <a:pt x="351" y="7"/>
                  <a:pt x="326" y="0"/>
                  <a:pt x="30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2" name="Google Shape;1602;p10"/>
          <p:cNvSpPr/>
          <p:nvPr/>
        </p:nvSpPr>
        <p:spPr>
          <a:xfrm>
            <a:off x="7429925" y="677409"/>
            <a:ext cx="19091" cy="40553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0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60" y="1022"/>
                  <a:pt x="180" y="1201"/>
                </a:cubicBezTo>
                <a:lnTo>
                  <a:pt x="239" y="1275"/>
                </a:lnTo>
                <a:cubicBezTo>
                  <a:pt x="261" y="1292"/>
                  <a:pt x="285" y="1299"/>
                  <a:pt x="310" y="1299"/>
                </a:cubicBezTo>
                <a:cubicBezTo>
                  <a:pt x="372" y="1299"/>
                  <a:pt x="433" y="1254"/>
                  <a:pt x="433" y="1201"/>
                </a:cubicBezTo>
                <a:cubicBezTo>
                  <a:pt x="612" y="1022"/>
                  <a:pt x="612" y="828"/>
                  <a:pt x="612" y="649"/>
                </a:cubicBezTo>
                <a:cubicBezTo>
                  <a:pt x="612" y="530"/>
                  <a:pt x="552" y="396"/>
                  <a:pt x="492" y="337"/>
                </a:cubicBezTo>
                <a:cubicBezTo>
                  <a:pt x="492" y="217"/>
                  <a:pt x="433" y="158"/>
                  <a:pt x="373" y="24"/>
                </a:cubicBezTo>
                <a:lnTo>
                  <a:pt x="314" y="24"/>
                </a:lnTo>
                <a:cubicBezTo>
                  <a:pt x="278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3" name="Google Shape;1603;p10"/>
          <p:cNvSpPr/>
          <p:nvPr/>
        </p:nvSpPr>
        <p:spPr>
          <a:xfrm>
            <a:off x="7453624" y="775736"/>
            <a:ext cx="19559" cy="38900"/>
          </a:xfrm>
          <a:custGeom>
            <a:avLst/>
            <a:gdLst/>
            <a:ahLst/>
            <a:cxnLst/>
            <a:rect l="l" t="t" r="r" b="b"/>
            <a:pathLst>
              <a:path w="627" h="1247" extrusionOk="0">
                <a:moveTo>
                  <a:pt x="375" y="0"/>
                </a:moveTo>
                <a:cubicBezTo>
                  <a:pt x="328" y="0"/>
                  <a:pt x="284" y="15"/>
                  <a:pt x="254" y="45"/>
                </a:cubicBezTo>
                <a:cubicBezTo>
                  <a:pt x="194" y="105"/>
                  <a:pt x="135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4" y="1222"/>
                </a:lnTo>
                <a:cubicBezTo>
                  <a:pt x="271" y="1239"/>
                  <a:pt x="294" y="1247"/>
                  <a:pt x="319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7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567" y="224"/>
                  <a:pt x="567" y="105"/>
                </a:cubicBezTo>
                <a:lnTo>
                  <a:pt x="507" y="45"/>
                </a:lnTo>
                <a:cubicBezTo>
                  <a:pt x="470" y="15"/>
                  <a:pt x="421" y="0"/>
                  <a:pt x="37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4" name="Google Shape;1604;p10"/>
          <p:cNvSpPr/>
          <p:nvPr/>
        </p:nvSpPr>
        <p:spPr>
          <a:xfrm>
            <a:off x="7389955" y="859089"/>
            <a:ext cx="19091" cy="24020"/>
          </a:xfrm>
          <a:custGeom>
            <a:avLst/>
            <a:gdLst/>
            <a:ahLst/>
            <a:cxnLst/>
            <a:rect l="l" t="t" r="r" b="b"/>
            <a:pathLst>
              <a:path w="612" h="770" extrusionOk="0">
                <a:moveTo>
                  <a:pt x="347" y="0"/>
                </a:moveTo>
                <a:cubicBezTo>
                  <a:pt x="308" y="0"/>
                  <a:pt x="270" y="15"/>
                  <a:pt x="239" y="40"/>
                </a:cubicBezTo>
                <a:cubicBezTo>
                  <a:pt x="120" y="99"/>
                  <a:pt x="120" y="99"/>
                  <a:pt x="60" y="159"/>
                </a:cubicBezTo>
                <a:cubicBezTo>
                  <a:pt x="60" y="218"/>
                  <a:pt x="0" y="293"/>
                  <a:pt x="0" y="352"/>
                </a:cubicBezTo>
                <a:cubicBezTo>
                  <a:pt x="0" y="531"/>
                  <a:pt x="60" y="665"/>
                  <a:pt x="179" y="725"/>
                </a:cubicBezTo>
                <a:cubicBezTo>
                  <a:pt x="209" y="755"/>
                  <a:pt x="257" y="770"/>
                  <a:pt x="306" y="770"/>
                </a:cubicBezTo>
                <a:cubicBezTo>
                  <a:pt x="354" y="770"/>
                  <a:pt x="403" y="755"/>
                  <a:pt x="433" y="725"/>
                </a:cubicBezTo>
                <a:lnTo>
                  <a:pt x="492" y="725"/>
                </a:lnTo>
                <a:cubicBezTo>
                  <a:pt x="552" y="591"/>
                  <a:pt x="611" y="531"/>
                  <a:pt x="611" y="412"/>
                </a:cubicBezTo>
                <a:lnTo>
                  <a:pt x="611" y="293"/>
                </a:lnTo>
                <a:cubicBezTo>
                  <a:pt x="552" y="218"/>
                  <a:pt x="552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5" name="Google Shape;1605;p10"/>
          <p:cNvSpPr/>
          <p:nvPr/>
        </p:nvSpPr>
        <p:spPr>
          <a:xfrm>
            <a:off x="7279338" y="843242"/>
            <a:ext cx="19559" cy="20183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14" y="0"/>
                </a:moveTo>
                <a:cubicBezTo>
                  <a:pt x="269" y="0"/>
                  <a:pt x="224" y="19"/>
                  <a:pt x="195" y="56"/>
                </a:cubicBezTo>
                <a:cubicBezTo>
                  <a:pt x="135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0" y="428"/>
                  <a:pt x="60" y="488"/>
                  <a:pt x="195" y="607"/>
                </a:cubicBezTo>
                <a:cubicBezTo>
                  <a:pt x="244" y="632"/>
                  <a:pt x="293" y="646"/>
                  <a:pt x="339" y="646"/>
                </a:cubicBezTo>
                <a:cubicBezTo>
                  <a:pt x="405" y="646"/>
                  <a:pt x="464" y="617"/>
                  <a:pt x="507" y="548"/>
                </a:cubicBezTo>
                <a:cubicBezTo>
                  <a:pt x="627" y="488"/>
                  <a:pt x="627" y="354"/>
                  <a:pt x="627" y="294"/>
                </a:cubicBezTo>
                <a:cubicBezTo>
                  <a:pt x="627" y="235"/>
                  <a:pt x="627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1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6" name="Google Shape;1606;p10"/>
          <p:cNvSpPr/>
          <p:nvPr/>
        </p:nvSpPr>
        <p:spPr>
          <a:xfrm>
            <a:off x="4676405" y="698746"/>
            <a:ext cx="19091" cy="33160"/>
          </a:xfrm>
          <a:custGeom>
            <a:avLst/>
            <a:gdLst/>
            <a:ahLst/>
            <a:cxnLst/>
            <a:rect l="l" t="t" r="r" b="b"/>
            <a:pathLst>
              <a:path w="612" h="1063" extrusionOk="0">
                <a:moveTo>
                  <a:pt x="378" y="0"/>
                </a:moveTo>
                <a:cubicBezTo>
                  <a:pt x="354" y="0"/>
                  <a:pt x="331" y="8"/>
                  <a:pt x="314" y="25"/>
                </a:cubicBezTo>
                <a:cubicBezTo>
                  <a:pt x="180" y="85"/>
                  <a:pt x="180" y="144"/>
                  <a:pt x="120" y="219"/>
                </a:cubicBezTo>
                <a:cubicBezTo>
                  <a:pt x="60" y="338"/>
                  <a:pt x="60" y="397"/>
                  <a:pt x="1" y="457"/>
                </a:cubicBezTo>
                <a:cubicBezTo>
                  <a:pt x="1" y="651"/>
                  <a:pt x="1" y="830"/>
                  <a:pt x="120" y="1023"/>
                </a:cubicBezTo>
                <a:lnTo>
                  <a:pt x="180" y="1023"/>
                </a:lnTo>
                <a:cubicBezTo>
                  <a:pt x="204" y="1048"/>
                  <a:pt x="242" y="1062"/>
                  <a:pt x="281" y="1062"/>
                </a:cubicBezTo>
                <a:cubicBezTo>
                  <a:pt x="338" y="1062"/>
                  <a:pt x="398" y="1033"/>
                  <a:pt x="433" y="964"/>
                </a:cubicBezTo>
                <a:cubicBezTo>
                  <a:pt x="552" y="830"/>
                  <a:pt x="612" y="710"/>
                  <a:pt x="612" y="591"/>
                </a:cubicBezTo>
                <a:lnTo>
                  <a:pt x="612" y="397"/>
                </a:lnTo>
                <a:cubicBezTo>
                  <a:pt x="612" y="278"/>
                  <a:pt x="612" y="219"/>
                  <a:pt x="552" y="144"/>
                </a:cubicBezTo>
                <a:lnTo>
                  <a:pt x="552" y="85"/>
                </a:lnTo>
                <a:cubicBezTo>
                  <a:pt x="510" y="42"/>
                  <a:pt x="438" y="0"/>
                  <a:pt x="378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7" name="Google Shape;1607;p10"/>
          <p:cNvSpPr/>
          <p:nvPr/>
        </p:nvSpPr>
        <p:spPr>
          <a:xfrm>
            <a:off x="4716834" y="746444"/>
            <a:ext cx="19559" cy="37496"/>
          </a:xfrm>
          <a:custGeom>
            <a:avLst/>
            <a:gdLst/>
            <a:ahLst/>
            <a:cxnLst/>
            <a:rect l="l" t="t" r="r" b="b"/>
            <a:pathLst>
              <a:path w="627" h="1202" extrusionOk="0">
                <a:moveTo>
                  <a:pt x="375" y="1"/>
                </a:moveTo>
                <a:cubicBezTo>
                  <a:pt x="329" y="1"/>
                  <a:pt x="284" y="16"/>
                  <a:pt x="254" y="45"/>
                </a:cubicBezTo>
                <a:cubicBezTo>
                  <a:pt x="195" y="105"/>
                  <a:pt x="135" y="239"/>
                  <a:pt x="61" y="299"/>
                </a:cubicBezTo>
                <a:cubicBezTo>
                  <a:pt x="61" y="358"/>
                  <a:pt x="1" y="477"/>
                  <a:pt x="1" y="552"/>
                </a:cubicBezTo>
                <a:cubicBezTo>
                  <a:pt x="1" y="790"/>
                  <a:pt x="61" y="984"/>
                  <a:pt x="195" y="1103"/>
                </a:cubicBezTo>
                <a:lnTo>
                  <a:pt x="254" y="1163"/>
                </a:lnTo>
                <a:cubicBezTo>
                  <a:pt x="279" y="1187"/>
                  <a:pt x="314" y="1202"/>
                  <a:pt x="346" y="1202"/>
                </a:cubicBezTo>
                <a:cubicBezTo>
                  <a:pt x="392" y="1202"/>
                  <a:pt x="433" y="1173"/>
                  <a:pt x="433" y="1103"/>
                </a:cubicBezTo>
                <a:cubicBezTo>
                  <a:pt x="567" y="924"/>
                  <a:pt x="627" y="790"/>
                  <a:pt x="627" y="611"/>
                </a:cubicBezTo>
                <a:lnTo>
                  <a:pt x="627" y="358"/>
                </a:lnTo>
                <a:cubicBezTo>
                  <a:pt x="627" y="299"/>
                  <a:pt x="567" y="179"/>
                  <a:pt x="567" y="105"/>
                </a:cubicBezTo>
                <a:lnTo>
                  <a:pt x="507" y="105"/>
                </a:lnTo>
                <a:lnTo>
                  <a:pt x="507" y="45"/>
                </a:lnTo>
                <a:cubicBezTo>
                  <a:pt x="470" y="16"/>
                  <a:pt x="422" y="1"/>
                  <a:pt x="37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8" name="Google Shape;1608;p10"/>
          <p:cNvSpPr/>
          <p:nvPr/>
        </p:nvSpPr>
        <p:spPr>
          <a:xfrm>
            <a:off x="4769366" y="701835"/>
            <a:ext cx="19091" cy="37247"/>
          </a:xfrm>
          <a:custGeom>
            <a:avLst/>
            <a:gdLst/>
            <a:ahLst/>
            <a:cxnLst/>
            <a:rect l="l" t="t" r="r" b="b"/>
            <a:pathLst>
              <a:path w="612" h="1194" extrusionOk="0">
                <a:moveTo>
                  <a:pt x="306" y="1"/>
                </a:moveTo>
                <a:cubicBezTo>
                  <a:pt x="257" y="1"/>
                  <a:pt x="209" y="15"/>
                  <a:pt x="179" y="45"/>
                </a:cubicBezTo>
                <a:cubicBezTo>
                  <a:pt x="120" y="179"/>
                  <a:pt x="60" y="239"/>
                  <a:pt x="60" y="358"/>
                </a:cubicBezTo>
                <a:cubicBezTo>
                  <a:pt x="0" y="418"/>
                  <a:pt x="0" y="492"/>
                  <a:pt x="0" y="611"/>
                </a:cubicBezTo>
                <a:cubicBezTo>
                  <a:pt x="60" y="790"/>
                  <a:pt x="60" y="924"/>
                  <a:pt x="179" y="1103"/>
                </a:cubicBezTo>
                <a:lnTo>
                  <a:pt x="239" y="1163"/>
                </a:lnTo>
                <a:cubicBezTo>
                  <a:pt x="261" y="1185"/>
                  <a:pt x="287" y="1194"/>
                  <a:pt x="315" y="1194"/>
                </a:cubicBezTo>
                <a:cubicBezTo>
                  <a:pt x="379" y="1194"/>
                  <a:pt x="450" y="1145"/>
                  <a:pt x="492" y="1103"/>
                </a:cubicBezTo>
                <a:cubicBezTo>
                  <a:pt x="611" y="924"/>
                  <a:pt x="611" y="731"/>
                  <a:pt x="611" y="611"/>
                </a:cubicBezTo>
                <a:cubicBezTo>
                  <a:pt x="611" y="492"/>
                  <a:pt x="611" y="418"/>
                  <a:pt x="552" y="298"/>
                </a:cubicBezTo>
                <a:cubicBezTo>
                  <a:pt x="552" y="239"/>
                  <a:pt x="492" y="179"/>
                  <a:pt x="432" y="45"/>
                </a:cubicBezTo>
                <a:cubicBezTo>
                  <a:pt x="403" y="15"/>
                  <a:pt x="354" y="1"/>
                  <a:pt x="30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9" name="Google Shape;1609;p10"/>
          <p:cNvSpPr/>
          <p:nvPr/>
        </p:nvSpPr>
        <p:spPr>
          <a:xfrm>
            <a:off x="4767495" y="808366"/>
            <a:ext cx="19091" cy="31351"/>
          </a:xfrm>
          <a:custGeom>
            <a:avLst/>
            <a:gdLst/>
            <a:ahLst/>
            <a:cxnLst/>
            <a:rect l="l" t="t" r="r" b="b"/>
            <a:pathLst>
              <a:path w="612" h="1005" extrusionOk="0">
                <a:moveTo>
                  <a:pt x="358" y="1"/>
                </a:moveTo>
                <a:cubicBezTo>
                  <a:pt x="302" y="1"/>
                  <a:pt x="239" y="19"/>
                  <a:pt x="180" y="57"/>
                </a:cubicBezTo>
                <a:cubicBezTo>
                  <a:pt x="120" y="116"/>
                  <a:pt x="6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20" y="921"/>
                </a:cubicBezTo>
                <a:lnTo>
                  <a:pt x="180" y="980"/>
                </a:lnTo>
                <a:cubicBezTo>
                  <a:pt x="197" y="998"/>
                  <a:pt x="221" y="1005"/>
                  <a:pt x="247" y="1005"/>
                </a:cubicBezTo>
                <a:cubicBezTo>
                  <a:pt x="311" y="1005"/>
                  <a:pt x="391" y="963"/>
                  <a:pt x="433" y="921"/>
                </a:cubicBezTo>
                <a:cubicBezTo>
                  <a:pt x="552" y="802"/>
                  <a:pt x="552" y="667"/>
                  <a:pt x="552" y="489"/>
                </a:cubicBezTo>
                <a:cubicBezTo>
                  <a:pt x="612" y="429"/>
                  <a:pt x="612" y="355"/>
                  <a:pt x="552" y="295"/>
                </a:cubicBezTo>
                <a:cubicBezTo>
                  <a:pt x="552" y="235"/>
                  <a:pt x="552" y="176"/>
                  <a:pt x="492" y="116"/>
                </a:cubicBezTo>
                <a:lnTo>
                  <a:pt x="492" y="57"/>
                </a:lnTo>
                <a:cubicBezTo>
                  <a:pt x="463" y="19"/>
                  <a:pt x="414" y="1"/>
                  <a:pt x="35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0" name="Google Shape;1610;p10"/>
          <p:cNvSpPr/>
          <p:nvPr/>
        </p:nvSpPr>
        <p:spPr>
          <a:xfrm>
            <a:off x="4817687" y="754960"/>
            <a:ext cx="19559" cy="48071"/>
          </a:xfrm>
          <a:custGeom>
            <a:avLst/>
            <a:gdLst/>
            <a:ahLst/>
            <a:cxnLst/>
            <a:rect l="l" t="t" r="r" b="b"/>
            <a:pathLst>
              <a:path w="627" h="1541" extrusionOk="0">
                <a:moveTo>
                  <a:pt x="341" y="1"/>
                </a:moveTo>
                <a:cubicBezTo>
                  <a:pt x="277" y="1"/>
                  <a:pt x="232" y="43"/>
                  <a:pt x="179" y="85"/>
                </a:cubicBezTo>
                <a:cubicBezTo>
                  <a:pt x="120" y="204"/>
                  <a:pt x="60" y="338"/>
                  <a:pt x="60" y="398"/>
                </a:cubicBezTo>
                <a:cubicBezTo>
                  <a:pt x="60" y="517"/>
                  <a:pt x="60" y="651"/>
                  <a:pt x="1" y="771"/>
                </a:cubicBezTo>
                <a:cubicBezTo>
                  <a:pt x="60" y="1024"/>
                  <a:pt x="60" y="1203"/>
                  <a:pt x="179" y="1456"/>
                </a:cubicBezTo>
                <a:lnTo>
                  <a:pt x="254" y="1515"/>
                </a:lnTo>
                <a:cubicBezTo>
                  <a:pt x="271" y="1533"/>
                  <a:pt x="294" y="1540"/>
                  <a:pt x="319" y="1540"/>
                </a:cubicBezTo>
                <a:cubicBezTo>
                  <a:pt x="378" y="1540"/>
                  <a:pt x="450" y="1498"/>
                  <a:pt x="492" y="1456"/>
                </a:cubicBezTo>
                <a:cubicBezTo>
                  <a:pt x="626" y="1203"/>
                  <a:pt x="626" y="1024"/>
                  <a:pt x="626" y="771"/>
                </a:cubicBezTo>
                <a:lnTo>
                  <a:pt x="626" y="398"/>
                </a:lnTo>
                <a:cubicBezTo>
                  <a:pt x="552" y="338"/>
                  <a:pt x="552" y="204"/>
                  <a:pt x="492" y="85"/>
                </a:cubicBezTo>
                <a:cubicBezTo>
                  <a:pt x="433" y="85"/>
                  <a:pt x="433" y="26"/>
                  <a:pt x="433" y="26"/>
                </a:cubicBezTo>
                <a:cubicBezTo>
                  <a:pt x="398" y="8"/>
                  <a:pt x="368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1" name="Google Shape;1611;p10"/>
          <p:cNvSpPr/>
          <p:nvPr/>
        </p:nvSpPr>
        <p:spPr>
          <a:xfrm>
            <a:off x="4866040" y="695034"/>
            <a:ext cx="19528" cy="40772"/>
          </a:xfrm>
          <a:custGeom>
            <a:avLst/>
            <a:gdLst/>
            <a:ahLst/>
            <a:cxnLst/>
            <a:rect l="l" t="t" r="r" b="b"/>
            <a:pathLst>
              <a:path w="626" h="1307" extrusionOk="0">
                <a:moveTo>
                  <a:pt x="367" y="0"/>
                </a:moveTo>
                <a:cubicBezTo>
                  <a:pt x="308" y="0"/>
                  <a:pt x="236" y="42"/>
                  <a:pt x="194" y="84"/>
                </a:cubicBezTo>
                <a:cubicBezTo>
                  <a:pt x="119" y="204"/>
                  <a:pt x="119" y="263"/>
                  <a:pt x="60" y="338"/>
                </a:cubicBezTo>
                <a:lnTo>
                  <a:pt x="60" y="636"/>
                </a:lnTo>
                <a:cubicBezTo>
                  <a:pt x="0" y="829"/>
                  <a:pt x="0" y="949"/>
                  <a:pt x="119" y="1202"/>
                </a:cubicBezTo>
                <a:lnTo>
                  <a:pt x="194" y="1261"/>
                </a:lnTo>
                <a:cubicBezTo>
                  <a:pt x="224" y="1291"/>
                  <a:pt x="253" y="1306"/>
                  <a:pt x="283" y="1306"/>
                </a:cubicBezTo>
                <a:cubicBezTo>
                  <a:pt x="313" y="1306"/>
                  <a:pt x="343" y="1291"/>
                  <a:pt x="373" y="1261"/>
                </a:cubicBezTo>
                <a:cubicBezTo>
                  <a:pt x="566" y="1083"/>
                  <a:pt x="626" y="889"/>
                  <a:pt x="626" y="710"/>
                </a:cubicBezTo>
                <a:lnTo>
                  <a:pt x="626" y="397"/>
                </a:lnTo>
                <a:cubicBezTo>
                  <a:pt x="626" y="263"/>
                  <a:pt x="566" y="204"/>
                  <a:pt x="492" y="84"/>
                </a:cubicBezTo>
                <a:lnTo>
                  <a:pt x="432" y="25"/>
                </a:lnTo>
                <a:cubicBezTo>
                  <a:pt x="415" y="7"/>
                  <a:pt x="392" y="0"/>
                  <a:pt x="36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2" name="Google Shape;1612;p10"/>
          <p:cNvSpPr/>
          <p:nvPr/>
        </p:nvSpPr>
        <p:spPr>
          <a:xfrm>
            <a:off x="4939441" y="677409"/>
            <a:ext cx="19559" cy="40553"/>
          </a:xfrm>
          <a:custGeom>
            <a:avLst/>
            <a:gdLst/>
            <a:ahLst/>
            <a:cxnLst/>
            <a:rect l="l" t="t" r="r" b="b"/>
            <a:pathLst>
              <a:path w="627" h="1300" extrusionOk="0">
                <a:moveTo>
                  <a:pt x="222" y="1"/>
                </a:moveTo>
                <a:cubicBezTo>
                  <a:pt x="140" y="1"/>
                  <a:pt x="75" y="59"/>
                  <a:pt x="75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75" y="1022"/>
                  <a:pt x="195" y="1201"/>
                </a:cubicBezTo>
                <a:lnTo>
                  <a:pt x="195" y="1275"/>
                </a:lnTo>
                <a:cubicBezTo>
                  <a:pt x="229" y="1292"/>
                  <a:pt x="258" y="1299"/>
                  <a:pt x="284" y="1299"/>
                </a:cubicBezTo>
                <a:cubicBezTo>
                  <a:pt x="349" y="1299"/>
                  <a:pt x="395" y="1254"/>
                  <a:pt x="448" y="1201"/>
                </a:cubicBezTo>
                <a:cubicBezTo>
                  <a:pt x="567" y="1022"/>
                  <a:pt x="627" y="828"/>
                  <a:pt x="627" y="649"/>
                </a:cubicBezTo>
                <a:cubicBezTo>
                  <a:pt x="567" y="530"/>
                  <a:pt x="567" y="396"/>
                  <a:pt x="507" y="337"/>
                </a:cubicBezTo>
                <a:cubicBezTo>
                  <a:pt x="507" y="217"/>
                  <a:pt x="448" y="158"/>
                  <a:pt x="314" y="24"/>
                </a:cubicBezTo>
                <a:cubicBezTo>
                  <a:pt x="282" y="8"/>
                  <a:pt x="251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3" name="Google Shape;1613;p10"/>
          <p:cNvSpPr/>
          <p:nvPr/>
        </p:nvSpPr>
        <p:spPr>
          <a:xfrm>
            <a:off x="4887408" y="775736"/>
            <a:ext cx="19559" cy="38900"/>
          </a:xfrm>
          <a:custGeom>
            <a:avLst/>
            <a:gdLst/>
            <a:ahLst/>
            <a:cxnLst/>
            <a:rect l="l" t="t" r="r" b="b"/>
            <a:pathLst>
              <a:path w="627" h="1247" extrusionOk="0">
                <a:moveTo>
                  <a:pt x="373" y="0"/>
                </a:moveTo>
                <a:cubicBezTo>
                  <a:pt x="328" y="0"/>
                  <a:pt x="283" y="15"/>
                  <a:pt x="254" y="45"/>
                </a:cubicBezTo>
                <a:cubicBezTo>
                  <a:pt x="179" y="105"/>
                  <a:pt x="120" y="224"/>
                  <a:pt x="60" y="283"/>
                </a:cubicBezTo>
                <a:cubicBezTo>
                  <a:pt x="0" y="417"/>
                  <a:pt x="0" y="477"/>
                  <a:pt x="0" y="596"/>
                </a:cubicBezTo>
                <a:cubicBezTo>
                  <a:pt x="0" y="790"/>
                  <a:pt x="60" y="1028"/>
                  <a:pt x="179" y="1222"/>
                </a:cubicBezTo>
                <a:lnTo>
                  <a:pt x="254" y="1222"/>
                </a:lnTo>
                <a:cubicBezTo>
                  <a:pt x="271" y="1239"/>
                  <a:pt x="294" y="1247"/>
                  <a:pt x="318" y="1247"/>
                </a:cubicBezTo>
                <a:cubicBezTo>
                  <a:pt x="378" y="1247"/>
                  <a:pt x="450" y="1204"/>
                  <a:pt x="492" y="1162"/>
                </a:cubicBezTo>
                <a:cubicBezTo>
                  <a:pt x="552" y="969"/>
                  <a:pt x="626" y="790"/>
                  <a:pt x="626" y="656"/>
                </a:cubicBezTo>
                <a:lnTo>
                  <a:pt x="626" y="417"/>
                </a:lnTo>
                <a:cubicBezTo>
                  <a:pt x="552" y="283"/>
                  <a:pt x="552" y="224"/>
                  <a:pt x="552" y="105"/>
                </a:cubicBezTo>
                <a:lnTo>
                  <a:pt x="492" y="45"/>
                </a:lnTo>
                <a:cubicBezTo>
                  <a:pt x="462" y="15"/>
                  <a:pt x="417" y="0"/>
                  <a:pt x="37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4" name="Google Shape;1614;p10"/>
          <p:cNvSpPr/>
          <p:nvPr/>
        </p:nvSpPr>
        <p:spPr>
          <a:xfrm>
            <a:off x="4823271" y="859089"/>
            <a:ext cx="19559" cy="24020"/>
          </a:xfrm>
          <a:custGeom>
            <a:avLst/>
            <a:gdLst/>
            <a:ahLst/>
            <a:cxnLst/>
            <a:rect l="l" t="t" r="r" b="b"/>
            <a:pathLst>
              <a:path w="627" h="770" extrusionOk="0">
                <a:moveTo>
                  <a:pt x="344" y="0"/>
                </a:moveTo>
                <a:cubicBezTo>
                  <a:pt x="295" y="0"/>
                  <a:pt x="244" y="15"/>
                  <a:pt x="194" y="40"/>
                </a:cubicBezTo>
                <a:cubicBezTo>
                  <a:pt x="135" y="99"/>
                  <a:pt x="135" y="99"/>
                  <a:pt x="75" y="159"/>
                </a:cubicBezTo>
                <a:cubicBezTo>
                  <a:pt x="0" y="218"/>
                  <a:pt x="0" y="293"/>
                  <a:pt x="0" y="352"/>
                </a:cubicBezTo>
                <a:cubicBezTo>
                  <a:pt x="0" y="531"/>
                  <a:pt x="75" y="665"/>
                  <a:pt x="194" y="725"/>
                </a:cubicBezTo>
                <a:cubicBezTo>
                  <a:pt x="224" y="755"/>
                  <a:pt x="269" y="770"/>
                  <a:pt x="315" y="770"/>
                </a:cubicBezTo>
                <a:cubicBezTo>
                  <a:pt x="362" y="770"/>
                  <a:pt x="410" y="755"/>
                  <a:pt x="447" y="725"/>
                </a:cubicBezTo>
                <a:cubicBezTo>
                  <a:pt x="567" y="591"/>
                  <a:pt x="626" y="531"/>
                  <a:pt x="626" y="412"/>
                </a:cubicBezTo>
                <a:lnTo>
                  <a:pt x="626" y="293"/>
                </a:lnTo>
                <a:cubicBezTo>
                  <a:pt x="567" y="218"/>
                  <a:pt x="567" y="159"/>
                  <a:pt x="507" y="99"/>
                </a:cubicBezTo>
                <a:cubicBezTo>
                  <a:pt x="472" y="29"/>
                  <a:pt x="412" y="0"/>
                  <a:pt x="34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5" name="Google Shape;1615;p10"/>
          <p:cNvSpPr/>
          <p:nvPr/>
        </p:nvSpPr>
        <p:spPr>
          <a:xfrm>
            <a:off x="4713122" y="843242"/>
            <a:ext cx="19559" cy="20183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04" y="0"/>
                </a:moveTo>
                <a:cubicBezTo>
                  <a:pt x="250" y="0"/>
                  <a:pt x="187" y="19"/>
                  <a:pt x="120" y="56"/>
                </a:cubicBezTo>
                <a:cubicBezTo>
                  <a:pt x="60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1" y="428"/>
                  <a:pt x="60" y="488"/>
                  <a:pt x="180" y="607"/>
                </a:cubicBezTo>
                <a:cubicBezTo>
                  <a:pt x="210" y="632"/>
                  <a:pt x="249" y="646"/>
                  <a:pt x="292" y="646"/>
                </a:cubicBezTo>
                <a:cubicBezTo>
                  <a:pt x="353" y="646"/>
                  <a:pt x="423" y="617"/>
                  <a:pt x="492" y="548"/>
                </a:cubicBezTo>
                <a:cubicBezTo>
                  <a:pt x="626" y="488"/>
                  <a:pt x="626" y="354"/>
                  <a:pt x="626" y="294"/>
                </a:cubicBezTo>
                <a:cubicBezTo>
                  <a:pt x="626" y="235"/>
                  <a:pt x="626" y="175"/>
                  <a:pt x="552" y="175"/>
                </a:cubicBezTo>
                <a:cubicBezTo>
                  <a:pt x="552" y="116"/>
                  <a:pt x="492" y="56"/>
                  <a:pt x="433" y="56"/>
                </a:cubicBezTo>
                <a:cubicBezTo>
                  <a:pt x="403" y="19"/>
                  <a:pt x="358" y="0"/>
                  <a:pt x="30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6" name="Google Shape;1616;p10"/>
          <p:cNvSpPr/>
          <p:nvPr/>
        </p:nvSpPr>
        <p:spPr>
          <a:xfrm>
            <a:off x="5299619" y="698746"/>
            <a:ext cx="19559" cy="33160"/>
          </a:xfrm>
          <a:custGeom>
            <a:avLst/>
            <a:gdLst/>
            <a:ahLst/>
            <a:cxnLst/>
            <a:rect l="l" t="t" r="r" b="b"/>
            <a:pathLst>
              <a:path w="627" h="1063" extrusionOk="0">
                <a:moveTo>
                  <a:pt x="381" y="0"/>
                </a:moveTo>
                <a:cubicBezTo>
                  <a:pt x="355" y="0"/>
                  <a:pt x="331" y="8"/>
                  <a:pt x="313" y="25"/>
                </a:cubicBezTo>
                <a:cubicBezTo>
                  <a:pt x="194" y="85"/>
                  <a:pt x="194" y="144"/>
                  <a:pt x="135" y="219"/>
                </a:cubicBezTo>
                <a:cubicBezTo>
                  <a:pt x="75" y="338"/>
                  <a:pt x="75" y="397"/>
                  <a:pt x="0" y="457"/>
                </a:cubicBezTo>
                <a:cubicBezTo>
                  <a:pt x="0" y="651"/>
                  <a:pt x="0" y="830"/>
                  <a:pt x="194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5" y="1062"/>
                  <a:pt x="404" y="1033"/>
                  <a:pt x="447" y="964"/>
                </a:cubicBezTo>
                <a:cubicBezTo>
                  <a:pt x="567" y="830"/>
                  <a:pt x="626" y="710"/>
                  <a:pt x="626" y="591"/>
                </a:cubicBezTo>
                <a:lnTo>
                  <a:pt x="626" y="397"/>
                </a:lnTo>
                <a:cubicBezTo>
                  <a:pt x="626" y="278"/>
                  <a:pt x="626" y="219"/>
                  <a:pt x="567" y="144"/>
                </a:cubicBezTo>
                <a:lnTo>
                  <a:pt x="567" y="85"/>
                </a:lnTo>
                <a:cubicBezTo>
                  <a:pt x="524" y="42"/>
                  <a:pt x="445" y="0"/>
                  <a:pt x="38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7" name="Google Shape;1617;p10"/>
          <p:cNvSpPr/>
          <p:nvPr/>
        </p:nvSpPr>
        <p:spPr>
          <a:xfrm>
            <a:off x="5340516" y="746444"/>
            <a:ext cx="19559" cy="37496"/>
          </a:xfrm>
          <a:custGeom>
            <a:avLst/>
            <a:gdLst/>
            <a:ahLst/>
            <a:cxnLst/>
            <a:rect l="l" t="t" r="r" b="b"/>
            <a:pathLst>
              <a:path w="627" h="1202" extrusionOk="0">
                <a:moveTo>
                  <a:pt x="373" y="1"/>
                </a:moveTo>
                <a:cubicBezTo>
                  <a:pt x="328" y="1"/>
                  <a:pt x="284" y="16"/>
                  <a:pt x="254" y="45"/>
                </a:cubicBezTo>
                <a:cubicBezTo>
                  <a:pt x="179" y="105"/>
                  <a:pt x="120" y="239"/>
                  <a:pt x="60" y="299"/>
                </a:cubicBezTo>
                <a:cubicBezTo>
                  <a:pt x="60" y="358"/>
                  <a:pt x="0" y="477"/>
                  <a:pt x="0" y="552"/>
                </a:cubicBezTo>
                <a:cubicBezTo>
                  <a:pt x="0" y="790"/>
                  <a:pt x="60" y="984"/>
                  <a:pt x="179" y="1103"/>
                </a:cubicBezTo>
                <a:lnTo>
                  <a:pt x="254" y="1163"/>
                </a:lnTo>
                <a:cubicBezTo>
                  <a:pt x="278" y="1187"/>
                  <a:pt x="313" y="1202"/>
                  <a:pt x="346" y="1202"/>
                </a:cubicBezTo>
                <a:cubicBezTo>
                  <a:pt x="392" y="1202"/>
                  <a:pt x="433" y="1173"/>
                  <a:pt x="433" y="1103"/>
                </a:cubicBezTo>
                <a:cubicBezTo>
                  <a:pt x="552" y="924"/>
                  <a:pt x="626" y="790"/>
                  <a:pt x="626" y="611"/>
                </a:cubicBezTo>
                <a:lnTo>
                  <a:pt x="626" y="358"/>
                </a:lnTo>
                <a:cubicBezTo>
                  <a:pt x="626" y="299"/>
                  <a:pt x="552" y="179"/>
                  <a:pt x="552" y="105"/>
                </a:cubicBezTo>
                <a:lnTo>
                  <a:pt x="492" y="45"/>
                </a:lnTo>
                <a:cubicBezTo>
                  <a:pt x="462" y="16"/>
                  <a:pt x="418" y="1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8" name="Google Shape;1618;p10"/>
          <p:cNvSpPr/>
          <p:nvPr/>
        </p:nvSpPr>
        <p:spPr>
          <a:xfrm>
            <a:off x="5392549" y="701835"/>
            <a:ext cx="19559" cy="37247"/>
          </a:xfrm>
          <a:custGeom>
            <a:avLst/>
            <a:gdLst/>
            <a:ahLst/>
            <a:cxnLst/>
            <a:rect l="l" t="t" r="r" b="b"/>
            <a:pathLst>
              <a:path w="627" h="1194" extrusionOk="0">
                <a:moveTo>
                  <a:pt x="316" y="1"/>
                </a:moveTo>
                <a:cubicBezTo>
                  <a:pt x="269" y="1"/>
                  <a:pt x="224" y="15"/>
                  <a:pt x="195" y="45"/>
                </a:cubicBezTo>
                <a:cubicBezTo>
                  <a:pt x="135" y="179"/>
                  <a:pt x="75" y="239"/>
                  <a:pt x="75" y="358"/>
                </a:cubicBezTo>
                <a:cubicBezTo>
                  <a:pt x="75" y="418"/>
                  <a:pt x="1" y="492"/>
                  <a:pt x="1" y="611"/>
                </a:cubicBezTo>
                <a:cubicBezTo>
                  <a:pt x="75" y="790"/>
                  <a:pt x="75" y="924"/>
                  <a:pt x="195" y="1103"/>
                </a:cubicBezTo>
                <a:lnTo>
                  <a:pt x="254" y="1163"/>
                </a:lnTo>
                <a:cubicBezTo>
                  <a:pt x="272" y="1185"/>
                  <a:pt x="297" y="1194"/>
                  <a:pt x="324" y="1194"/>
                </a:cubicBezTo>
                <a:cubicBezTo>
                  <a:pt x="387" y="1194"/>
                  <a:pt x="466" y="1145"/>
                  <a:pt x="508" y="1103"/>
                </a:cubicBezTo>
                <a:cubicBezTo>
                  <a:pt x="627" y="924"/>
                  <a:pt x="627" y="731"/>
                  <a:pt x="627" y="611"/>
                </a:cubicBezTo>
                <a:lnTo>
                  <a:pt x="627" y="298"/>
                </a:lnTo>
                <a:cubicBezTo>
                  <a:pt x="567" y="239"/>
                  <a:pt x="567" y="179"/>
                  <a:pt x="448" y="45"/>
                </a:cubicBezTo>
                <a:cubicBezTo>
                  <a:pt x="411" y="15"/>
                  <a:pt x="362" y="1"/>
                  <a:pt x="31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9" name="Google Shape;1619;p10"/>
          <p:cNvSpPr/>
          <p:nvPr/>
        </p:nvSpPr>
        <p:spPr>
          <a:xfrm>
            <a:off x="5390708" y="808366"/>
            <a:ext cx="19559" cy="3135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7" y="1"/>
                </a:moveTo>
                <a:cubicBezTo>
                  <a:pt x="313" y="1"/>
                  <a:pt x="254" y="19"/>
                  <a:pt x="194" y="57"/>
                </a:cubicBezTo>
                <a:cubicBezTo>
                  <a:pt x="134" y="116"/>
                  <a:pt x="60" y="176"/>
                  <a:pt x="60" y="235"/>
                </a:cubicBezTo>
                <a:cubicBezTo>
                  <a:pt x="0" y="295"/>
                  <a:pt x="0" y="429"/>
                  <a:pt x="0" y="489"/>
                </a:cubicBezTo>
                <a:cubicBezTo>
                  <a:pt x="0" y="608"/>
                  <a:pt x="0" y="802"/>
                  <a:pt x="134" y="921"/>
                </a:cubicBezTo>
                <a:lnTo>
                  <a:pt x="194" y="980"/>
                </a:lnTo>
                <a:cubicBezTo>
                  <a:pt x="212" y="998"/>
                  <a:pt x="234" y="1005"/>
                  <a:pt x="259" y="1005"/>
                </a:cubicBezTo>
                <a:cubicBezTo>
                  <a:pt x="318" y="1005"/>
                  <a:pt x="390" y="963"/>
                  <a:pt x="432" y="921"/>
                </a:cubicBezTo>
                <a:cubicBezTo>
                  <a:pt x="567" y="802"/>
                  <a:pt x="567" y="667"/>
                  <a:pt x="626" y="489"/>
                </a:cubicBezTo>
                <a:cubicBezTo>
                  <a:pt x="626" y="429"/>
                  <a:pt x="626" y="355"/>
                  <a:pt x="567" y="295"/>
                </a:cubicBezTo>
                <a:cubicBezTo>
                  <a:pt x="567" y="235"/>
                  <a:pt x="567" y="176"/>
                  <a:pt x="507" y="116"/>
                </a:cubicBezTo>
                <a:lnTo>
                  <a:pt x="507" y="57"/>
                </a:lnTo>
                <a:cubicBezTo>
                  <a:pt x="470" y="19"/>
                  <a:pt x="421" y="1"/>
                  <a:pt x="367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0" name="Google Shape;1620;p10"/>
          <p:cNvSpPr/>
          <p:nvPr/>
        </p:nvSpPr>
        <p:spPr>
          <a:xfrm>
            <a:off x="5443210" y="754960"/>
            <a:ext cx="17251" cy="48071"/>
          </a:xfrm>
          <a:custGeom>
            <a:avLst/>
            <a:gdLst/>
            <a:ahLst/>
            <a:cxnLst/>
            <a:rect l="l" t="t" r="r" b="b"/>
            <a:pathLst>
              <a:path w="553" h="1541" extrusionOk="0">
                <a:moveTo>
                  <a:pt x="273" y="1"/>
                </a:moveTo>
                <a:cubicBezTo>
                  <a:pt x="204" y="1"/>
                  <a:pt x="162" y="43"/>
                  <a:pt x="120" y="85"/>
                </a:cubicBezTo>
                <a:cubicBezTo>
                  <a:pt x="60" y="204"/>
                  <a:pt x="1" y="338"/>
                  <a:pt x="1" y="398"/>
                </a:cubicBezTo>
                <a:lnTo>
                  <a:pt x="1" y="771"/>
                </a:lnTo>
                <a:cubicBezTo>
                  <a:pt x="1" y="1024"/>
                  <a:pt x="1" y="1203"/>
                  <a:pt x="120" y="1456"/>
                </a:cubicBezTo>
                <a:lnTo>
                  <a:pt x="180" y="1515"/>
                </a:lnTo>
                <a:cubicBezTo>
                  <a:pt x="197" y="1533"/>
                  <a:pt x="221" y="1540"/>
                  <a:pt x="247" y="1540"/>
                </a:cubicBezTo>
                <a:cubicBezTo>
                  <a:pt x="311" y="1540"/>
                  <a:pt x="391" y="1498"/>
                  <a:pt x="433" y="1456"/>
                </a:cubicBezTo>
                <a:cubicBezTo>
                  <a:pt x="552" y="1203"/>
                  <a:pt x="552" y="1024"/>
                  <a:pt x="552" y="771"/>
                </a:cubicBezTo>
                <a:lnTo>
                  <a:pt x="552" y="398"/>
                </a:lnTo>
                <a:cubicBezTo>
                  <a:pt x="492" y="338"/>
                  <a:pt x="492" y="204"/>
                  <a:pt x="433" y="85"/>
                </a:cubicBezTo>
                <a:cubicBezTo>
                  <a:pt x="373" y="85"/>
                  <a:pt x="373" y="26"/>
                  <a:pt x="373" y="26"/>
                </a:cubicBezTo>
                <a:cubicBezTo>
                  <a:pt x="334" y="8"/>
                  <a:pt x="301" y="1"/>
                  <a:pt x="2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1" name="Google Shape;1621;p10"/>
          <p:cNvSpPr/>
          <p:nvPr/>
        </p:nvSpPr>
        <p:spPr>
          <a:xfrm>
            <a:off x="5489690" y="695034"/>
            <a:ext cx="19091" cy="40772"/>
          </a:xfrm>
          <a:custGeom>
            <a:avLst/>
            <a:gdLst/>
            <a:ahLst/>
            <a:cxnLst/>
            <a:rect l="l" t="t" r="r" b="b"/>
            <a:pathLst>
              <a:path w="612" h="1307" extrusionOk="0">
                <a:moveTo>
                  <a:pt x="365" y="0"/>
                </a:moveTo>
                <a:cubicBezTo>
                  <a:pt x="301" y="0"/>
                  <a:pt x="221" y="42"/>
                  <a:pt x="179" y="84"/>
                </a:cubicBezTo>
                <a:cubicBezTo>
                  <a:pt x="120" y="204"/>
                  <a:pt x="120" y="263"/>
                  <a:pt x="60" y="338"/>
                </a:cubicBezTo>
                <a:lnTo>
                  <a:pt x="60" y="636"/>
                </a:lnTo>
                <a:cubicBezTo>
                  <a:pt x="1" y="829"/>
                  <a:pt x="60" y="949"/>
                  <a:pt x="120" y="1202"/>
                </a:cubicBezTo>
                <a:lnTo>
                  <a:pt x="179" y="1261"/>
                </a:lnTo>
                <a:cubicBezTo>
                  <a:pt x="209" y="1291"/>
                  <a:pt x="243" y="1306"/>
                  <a:pt x="276" y="1306"/>
                </a:cubicBezTo>
                <a:cubicBezTo>
                  <a:pt x="310" y="1306"/>
                  <a:pt x="343" y="1291"/>
                  <a:pt x="373" y="1261"/>
                </a:cubicBezTo>
                <a:cubicBezTo>
                  <a:pt x="552" y="1083"/>
                  <a:pt x="611" y="889"/>
                  <a:pt x="611" y="710"/>
                </a:cubicBezTo>
                <a:lnTo>
                  <a:pt x="611" y="397"/>
                </a:lnTo>
                <a:cubicBezTo>
                  <a:pt x="611" y="263"/>
                  <a:pt x="552" y="204"/>
                  <a:pt x="492" y="84"/>
                </a:cubicBezTo>
                <a:lnTo>
                  <a:pt x="433" y="25"/>
                </a:lnTo>
                <a:cubicBezTo>
                  <a:pt x="415" y="7"/>
                  <a:pt x="391" y="0"/>
                  <a:pt x="36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2" name="Google Shape;1622;p10"/>
          <p:cNvSpPr/>
          <p:nvPr/>
        </p:nvSpPr>
        <p:spPr>
          <a:xfrm>
            <a:off x="5563123" y="677409"/>
            <a:ext cx="19559" cy="40553"/>
          </a:xfrm>
          <a:custGeom>
            <a:avLst/>
            <a:gdLst/>
            <a:ahLst/>
            <a:cxnLst/>
            <a:rect l="l" t="t" r="r" b="b"/>
            <a:pathLst>
              <a:path w="627" h="1300" extrusionOk="0">
                <a:moveTo>
                  <a:pt x="228" y="1"/>
                </a:moveTo>
                <a:cubicBezTo>
                  <a:pt x="156" y="1"/>
                  <a:pt x="104" y="59"/>
                  <a:pt x="60" y="158"/>
                </a:cubicBezTo>
                <a:cubicBezTo>
                  <a:pt x="0" y="217"/>
                  <a:pt x="0" y="337"/>
                  <a:pt x="0" y="396"/>
                </a:cubicBezTo>
                <a:lnTo>
                  <a:pt x="0" y="649"/>
                </a:lnTo>
                <a:cubicBezTo>
                  <a:pt x="0" y="828"/>
                  <a:pt x="60" y="1022"/>
                  <a:pt x="194" y="1201"/>
                </a:cubicBezTo>
                <a:lnTo>
                  <a:pt x="194" y="1275"/>
                </a:lnTo>
                <a:cubicBezTo>
                  <a:pt x="228" y="1292"/>
                  <a:pt x="257" y="1299"/>
                  <a:pt x="283" y="1299"/>
                </a:cubicBezTo>
                <a:cubicBezTo>
                  <a:pt x="347" y="1299"/>
                  <a:pt x="390" y="1254"/>
                  <a:pt x="432" y="1201"/>
                </a:cubicBezTo>
                <a:cubicBezTo>
                  <a:pt x="567" y="1022"/>
                  <a:pt x="626" y="828"/>
                  <a:pt x="626" y="649"/>
                </a:cubicBezTo>
                <a:cubicBezTo>
                  <a:pt x="567" y="530"/>
                  <a:pt x="567" y="396"/>
                  <a:pt x="492" y="337"/>
                </a:cubicBezTo>
                <a:cubicBezTo>
                  <a:pt x="492" y="217"/>
                  <a:pt x="432" y="158"/>
                  <a:pt x="313" y="24"/>
                </a:cubicBezTo>
                <a:cubicBezTo>
                  <a:pt x="282" y="8"/>
                  <a:pt x="254" y="1"/>
                  <a:pt x="22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3" name="Google Shape;1623;p10"/>
          <p:cNvSpPr/>
          <p:nvPr/>
        </p:nvSpPr>
        <p:spPr>
          <a:xfrm>
            <a:off x="5511059" y="775736"/>
            <a:ext cx="19091" cy="38900"/>
          </a:xfrm>
          <a:custGeom>
            <a:avLst/>
            <a:gdLst/>
            <a:ahLst/>
            <a:cxnLst/>
            <a:rect l="l" t="t" r="r" b="b"/>
            <a:pathLst>
              <a:path w="612" h="1247" extrusionOk="0">
                <a:moveTo>
                  <a:pt x="366" y="0"/>
                </a:moveTo>
                <a:cubicBezTo>
                  <a:pt x="317" y="0"/>
                  <a:pt x="269" y="15"/>
                  <a:pt x="239" y="45"/>
                </a:cubicBezTo>
                <a:cubicBezTo>
                  <a:pt x="180" y="105"/>
                  <a:pt x="120" y="224"/>
                  <a:pt x="60" y="283"/>
                </a:cubicBezTo>
                <a:cubicBezTo>
                  <a:pt x="60" y="417"/>
                  <a:pt x="1" y="477"/>
                  <a:pt x="1" y="596"/>
                </a:cubicBezTo>
                <a:cubicBezTo>
                  <a:pt x="1" y="790"/>
                  <a:pt x="60" y="1028"/>
                  <a:pt x="180" y="1222"/>
                </a:cubicBezTo>
                <a:lnTo>
                  <a:pt x="239" y="1222"/>
                </a:lnTo>
                <a:cubicBezTo>
                  <a:pt x="257" y="1239"/>
                  <a:pt x="281" y="1247"/>
                  <a:pt x="307" y="1247"/>
                </a:cubicBezTo>
                <a:cubicBezTo>
                  <a:pt x="371" y="1247"/>
                  <a:pt x="450" y="1204"/>
                  <a:pt x="492" y="1162"/>
                </a:cubicBezTo>
                <a:cubicBezTo>
                  <a:pt x="552" y="969"/>
                  <a:pt x="612" y="790"/>
                  <a:pt x="612" y="656"/>
                </a:cubicBezTo>
                <a:lnTo>
                  <a:pt x="612" y="417"/>
                </a:lnTo>
                <a:cubicBezTo>
                  <a:pt x="612" y="283"/>
                  <a:pt x="552" y="224"/>
                  <a:pt x="552" y="105"/>
                </a:cubicBezTo>
                <a:lnTo>
                  <a:pt x="492" y="45"/>
                </a:lnTo>
                <a:cubicBezTo>
                  <a:pt x="463" y="15"/>
                  <a:pt x="414" y="0"/>
                  <a:pt x="36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4" name="Google Shape;1624;p10"/>
          <p:cNvSpPr/>
          <p:nvPr/>
        </p:nvSpPr>
        <p:spPr>
          <a:xfrm>
            <a:off x="5446953" y="859089"/>
            <a:ext cx="19528" cy="24020"/>
          </a:xfrm>
          <a:custGeom>
            <a:avLst/>
            <a:gdLst/>
            <a:ahLst/>
            <a:cxnLst/>
            <a:rect l="l" t="t" r="r" b="b"/>
            <a:pathLst>
              <a:path w="626" h="770" extrusionOk="0">
                <a:moveTo>
                  <a:pt x="350" y="0"/>
                </a:moveTo>
                <a:cubicBezTo>
                  <a:pt x="313" y="0"/>
                  <a:pt x="278" y="15"/>
                  <a:pt x="253" y="40"/>
                </a:cubicBezTo>
                <a:cubicBezTo>
                  <a:pt x="119" y="99"/>
                  <a:pt x="119" y="99"/>
                  <a:pt x="60" y="159"/>
                </a:cubicBezTo>
                <a:cubicBezTo>
                  <a:pt x="0" y="218"/>
                  <a:pt x="0" y="293"/>
                  <a:pt x="0" y="352"/>
                </a:cubicBezTo>
                <a:cubicBezTo>
                  <a:pt x="0" y="531"/>
                  <a:pt x="60" y="665"/>
                  <a:pt x="194" y="725"/>
                </a:cubicBezTo>
                <a:cubicBezTo>
                  <a:pt x="223" y="755"/>
                  <a:pt x="268" y="770"/>
                  <a:pt x="313" y="770"/>
                </a:cubicBezTo>
                <a:cubicBezTo>
                  <a:pt x="358" y="770"/>
                  <a:pt x="402" y="755"/>
                  <a:pt x="432" y="725"/>
                </a:cubicBezTo>
                <a:lnTo>
                  <a:pt x="492" y="725"/>
                </a:lnTo>
                <a:cubicBezTo>
                  <a:pt x="566" y="591"/>
                  <a:pt x="626" y="531"/>
                  <a:pt x="626" y="412"/>
                </a:cubicBezTo>
                <a:lnTo>
                  <a:pt x="626" y="293"/>
                </a:lnTo>
                <a:cubicBezTo>
                  <a:pt x="566" y="218"/>
                  <a:pt x="566" y="159"/>
                  <a:pt x="492" y="99"/>
                </a:cubicBezTo>
                <a:cubicBezTo>
                  <a:pt x="457" y="29"/>
                  <a:pt x="401" y="0"/>
                  <a:pt x="35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5" name="Google Shape;1625;p10"/>
          <p:cNvSpPr/>
          <p:nvPr/>
        </p:nvSpPr>
        <p:spPr>
          <a:xfrm>
            <a:off x="5336803" y="843242"/>
            <a:ext cx="19091" cy="20183"/>
          </a:xfrm>
          <a:custGeom>
            <a:avLst/>
            <a:gdLst/>
            <a:ahLst/>
            <a:cxnLst/>
            <a:rect l="l" t="t" r="r" b="b"/>
            <a:pathLst>
              <a:path w="612" h="647" extrusionOk="0">
                <a:moveTo>
                  <a:pt x="298" y="0"/>
                </a:moveTo>
                <a:cubicBezTo>
                  <a:pt x="242" y="0"/>
                  <a:pt x="179" y="19"/>
                  <a:pt x="119" y="56"/>
                </a:cubicBezTo>
                <a:cubicBezTo>
                  <a:pt x="60" y="116"/>
                  <a:pt x="60" y="116"/>
                  <a:pt x="60" y="175"/>
                </a:cubicBezTo>
                <a:cubicBezTo>
                  <a:pt x="0" y="235"/>
                  <a:pt x="0" y="294"/>
                  <a:pt x="0" y="354"/>
                </a:cubicBezTo>
                <a:cubicBezTo>
                  <a:pt x="0" y="428"/>
                  <a:pt x="60" y="488"/>
                  <a:pt x="179" y="607"/>
                </a:cubicBezTo>
                <a:cubicBezTo>
                  <a:pt x="228" y="632"/>
                  <a:pt x="270" y="646"/>
                  <a:pt x="311" y="646"/>
                </a:cubicBezTo>
                <a:cubicBezTo>
                  <a:pt x="368" y="646"/>
                  <a:pt x="422" y="617"/>
                  <a:pt x="492" y="548"/>
                </a:cubicBezTo>
                <a:cubicBezTo>
                  <a:pt x="611" y="488"/>
                  <a:pt x="611" y="354"/>
                  <a:pt x="611" y="294"/>
                </a:cubicBezTo>
                <a:cubicBezTo>
                  <a:pt x="611" y="235"/>
                  <a:pt x="611" y="175"/>
                  <a:pt x="552" y="175"/>
                </a:cubicBezTo>
                <a:cubicBezTo>
                  <a:pt x="552" y="116"/>
                  <a:pt x="492" y="56"/>
                  <a:pt x="432" y="56"/>
                </a:cubicBezTo>
                <a:cubicBezTo>
                  <a:pt x="403" y="19"/>
                  <a:pt x="354" y="0"/>
                  <a:pt x="298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6" name="Google Shape;1626;p10"/>
          <p:cNvSpPr/>
          <p:nvPr/>
        </p:nvSpPr>
        <p:spPr>
          <a:xfrm>
            <a:off x="5999501" y="698746"/>
            <a:ext cx="19528" cy="33160"/>
          </a:xfrm>
          <a:custGeom>
            <a:avLst/>
            <a:gdLst/>
            <a:ahLst/>
            <a:cxnLst/>
            <a:rect l="l" t="t" r="r" b="b"/>
            <a:pathLst>
              <a:path w="626" h="1063" extrusionOk="0">
                <a:moveTo>
                  <a:pt x="378" y="0"/>
                </a:moveTo>
                <a:cubicBezTo>
                  <a:pt x="353" y="0"/>
                  <a:pt x="330" y="8"/>
                  <a:pt x="313" y="25"/>
                </a:cubicBezTo>
                <a:cubicBezTo>
                  <a:pt x="194" y="85"/>
                  <a:pt x="194" y="144"/>
                  <a:pt x="119" y="219"/>
                </a:cubicBezTo>
                <a:cubicBezTo>
                  <a:pt x="60" y="338"/>
                  <a:pt x="60" y="397"/>
                  <a:pt x="60" y="457"/>
                </a:cubicBezTo>
                <a:cubicBezTo>
                  <a:pt x="0" y="651"/>
                  <a:pt x="60" y="830"/>
                  <a:pt x="194" y="1023"/>
                </a:cubicBezTo>
                <a:cubicBezTo>
                  <a:pt x="218" y="1048"/>
                  <a:pt x="253" y="1062"/>
                  <a:pt x="290" y="1062"/>
                </a:cubicBezTo>
                <a:cubicBezTo>
                  <a:pt x="342" y="1062"/>
                  <a:pt x="397" y="1033"/>
                  <a:pt x="432" y="964"/>
                </a:cubicBezTo>
                <a:cubicBezTo>
                  <a:pt x="566" y="830"/>
                  <a:pt x="626" y="710"/>
                  <a:pt x="626" y="591"/>
                </a:cubicBezTo>
                <a:lnTo>
                  <a:pt x="626" y="397"/>
                </a:lnTo>
                <a:cubicBezTo>
                  <a:pt x="626" y="278"/>
                  <a:pt x="626" y="219"/>
                  <a:pt x="566" y="144"/>
                </a:cubicBezTo>
                <a:lnTo>
                  <a:pt x="566" y="85"/>
                </a:lnTo>
                <a:cubicBezTo>
                  <a:pt x="513" y="42"/>
                  <a:pt x="438" y="0"/>
                  <a:pt x="378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7" name="Google Shape;1627;p10"/>
          <p:cNvSpPr/>
          <p:nvPr/>
        </p:nvSpPr>
        <p:spPr>
          <a:xfrm>
            <a:off x="6040366" y="746444"/>
            <a:ext cx="19091" cy="37496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8" y="1"/>
                  <a:pt x="269" y="16"/>
                  <a:pt x="239" y="45"/>
                </a:cubicBezTo>
                <a:cubicBezTo>
                  <a:pt x="180" y="105"/>
                  <a:pt x="120" y="239"/>
                  <a:pt x="61" y="299"/>
                </a:cubicBezTo>
                <a:cubicBezTo>
                  <a:pt x="61" y="358"/>
                  <a:pt x="1" y="477"/>
                  <a:pt x="1" y="552"/>
                </a:cubicBezTo>
                <a:cubicBezTo>
                  <a:pt x="1" y="790"/>
                  <a:pt x="61" y="984"/>
                  <a:pt x="180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37" y="1202"/>
                </a:cubicBezTo>
                <a:cubicBezTo>
                  <a:pt x="387" y="1202"/>
                  <a:pt x="433" y="1173"/>
                  <a:pt x="433" y="1103"/>
                </a:cubicBezTo>
                <a:lnTo>
                  <a:pt x="493" y="1103"/>
                </a:lnTo>
                <a:cubicBezTo>
                  <a:pt x="552" y="924"/>
                  <a:pt x="612" y="790"/>
                  <a:pt x="612" y="611"/>
                </a:cubicBezTo>
                <a:lnTo>
                  <a:pt x="612" y="358"/>
                </a:lnTo>
                <a:cubicBezTo>
                  <a:pt x="612" y="299"/>
                  <a:pt x="552" y="179"/>
                  <a:pt x="552" y="105"/>
                </a:cubicBezTo>
                <a:lnTo>
                  <a:pt x="493" y="45"/>
                </a:lnTo>
                <a:cubicBezTo>
                  <a:pt x="463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8" name="Google Shape;1628;p10"/>
          <p:cNvSpPr/>
          <p:nvPr/>
        </p:nvSpPr>
        <p:spPr>
          <a:xfrm>
            <a:off x="6094302" y="701835"/>
            <a:ext cx="17688" cy="37247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3" y="1"/>
                </a:moveTo>
                <a:cubicBezTo>
                  <a:pt x="209" y="1"/>
                  <a:pt x="164" y="15"/>
                  <a:pt x="134" y="45"/>
                </a:cubicBezTo>
                <a:cubicBezTo>
                  <a:pt x="60" y="179"/>
                  <a:pt x="0" y="239"/>
                  <a:pt x="0" y="358"/>
                </a:cubicBezTo>
                <a:lnTo>
                  <a:pt x="0" y="611"/>
                </a:lnTo>
                <a:cubicBezTo>
                  <a:pt x="0" y="790"/>
                  <a:pt x="0" y="924"/>
                  <a:pt x="134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0" y="1194"/>
                </a:cubicBezTo>
                <a:cubicBezTo>
                  <a:pt x="319" y="1194"/>
                  <a:pt x="390" y="1145"/>
                  <a:pt x="432" y="1103"/>
                </a:cubicBezTo>
                <a:cubicBezTo>
                  <a:pt x="566" y="924"/>
                  <a:pt x="566" y="731"/>
                  <a:pt x="566" y="611"/>
                </a:cubicBezTo>
                <a:lnTo>
                  <a:pt x="566" y="298"/>
                </a:lnTo>
                <a:cubicBezTo>
                  <a:pt x="507" y="239"/>
                  <a:pt x="507" y="179"/>
                  <a:pt x="432" y="45"/>
                </a:cubicBezTo>
                <a:lnTo>
                  <a:pt x="373" y="45"/>
                </a:lnTo>
                <a:cubicBezTo>
                  <a:pt x="343" y="15"/>
                  <a:pt x="298" y="1"/>
                  <a:pt x="25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9" name="Google Shape;1629;p10"/>
          <p:cNvSpPr/>
          <p:nvPr/>
        </p:nvSpPr>
        <p:spPr>
          <a:xfrm>
            <a:off x="6090559" y="808366"/>
            <a:ext cx="19559" cy="3135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4" y="1"/>
                </a:moveTo>
                <a:cubicBezTo>
                  <a:pt x="310" y="1"/>
                  <a:pt x="247" y="19"/>
                  <a:pt x="180" y="57"/>
                </a:cubicBezTo>
                <a:cubicBezTo>
                  <a:pt x="120" y="116"/>
                  <a:pt x="61" y="176"/>
                  <a:pt x="61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80" y="921"/>
                </a:cubicBezTo>
                <a:lnTo>
                  <a:pt x="180" y="980"/>
                </a:lnTo>
                <a:cubicBezTo>
                  <a:pt x="202" y="998"/>
                  <a:pt x="227" y="1005"/>
                  <a:pt x="254" y="1005"/>
                </a:cubicBezTo>
                <a:cubicBezTo>
                  <a:pt x="319" y="1005"/>
                  <a:pt x="391" y="963"/>
                  <a:pt x="433" y="921"/>
                </a:cubicBezTo>
                <a:cubicBezTo>
                  <a:pt x="552" y="802"/>
                  <a:pt x="552" y="667"/>
                  <a:pt x="627" y="489"/>
                </a:cubicBezTo>
                <a:cubicBezTo>
                  <a:pt x="627" y="429"/>
                  <a:pt x="627" y="355"/>
                  <a:pt x="552" y="295"/>
                </a:cubicBezTo>
                <a:cubicBezTo>
                  <a:pt x="552" y="235"/>
                  <a:pt x="552" y="176"/>
                  <a:pt x="493" y="116"/>
                </a:cubicBezTo>
                <a:lnTo>
                  <a:pt x="493" y="57"/>
                </a:lnTo>
                <a:cubicBezTo>
                  <a:pt x="463" y="19"/>
                  <a:pt x="418" y="1"/>
                  <a:pt x="36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0" name="Google Shape;1630;p10"/>
          <p:cNvSpPr/>
          <p:nvPr/>
        </p:nvSpPr>
        <p:spPr>
          <a:xfrm>
            <a:off x="6142623" y="754960"/>
            <a:ext cx="17688" cy="48071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282" y="1"/>
                </a:moveTo>
                <a:cubicBezTo>
                  <a:pt x="219" y="1"/>
                  <a:pt x="177" y="43"/>
                  <a:pt x="135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5" y="1456"/>
                </a:cubicBezTo>
                <a:lnTo>
                  <a:pt x="194" y="1515"/>
                </a:lnTo>
                <a:cubicBezTo>
                  <a:pt x="229" y="1533"/>
                  <a:pt x="259" y="1540"/>
                  <a:pt x="285" y="1540"/>
                </a:cubicBezTo>
                <a:cubicBezTo>
                  <a:pt x="349" y="1540"/>
                  <a:pt x="395" y="1498"/>
                  <a:pt x="447" y="1456"/>
                </a:cubicBezTo>
                <a:cubicBezTo>
                  <a:pt x="567" y="1203"/>
                  <a:pt x="567" y="1024"/>
                  <a:pt x="567" y="771"/>
                </a:cubicBezTo>
                <a:lnTo>
                  <a:pt x="567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38" y="8"/>
                  <a:pt x="308" y="1"/>
                  <a:pt x="28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1" name="Google Shape;1631;p10"/>
          <p:cNvSpPr/>
          <p:nvPr/>
        </p:nvSpPr>
        <p:spPr>
          <a:xfrm>
            <a:off x="6189104" y="695034"/>
            <a:ext cx="19528" cy="40772"/>
          </a:xfrm>
          <a:custGeom>
            <a:avLst/>
            <a:gdLst/>
            <a:ahLst/>
            <a:cxnLst/>
            <a:rect l="l" t="t" r="r" b="b"/>
            <a:pathLst>
              <a:path w="626" h="1307" extrusionOk="0">
                <a:moveTo>
                  <a:pt x="373" y="0"/>
                </a:moveTo>
                <a:cubicBezTo>
                  <a:pt x="308" y="0"/>
                  <a:pt x="236" y="42"/>
                  <a:pt x="194" y="84"/>
                </a:cubicBezTo>
                <a:cubicBezTo>
                  <a:pt x="134" y="204"/>
                  <a:pt x="134" y="263"/>
                  <a:pt x="75" y="338"/>
                </a:cubicBezTo>
                <a:lnTo>
                  <a:pt x="75" y="636"/>
                </a:lnTo>
                <a:cubicBezTo>
                  <a:pt x="0" y="829"/>
                  <a:pt x="75" y="949"/>
                  <a:pt x="134" y="1202"/>
                </a:cubicBezTo>
                <a:lnTo>
                  <a:pt x="194" y="1261"/>
                </a:lnTo>
                <a:cubicBezTo>
                  <a:pt x="224" y="1291"/>
                  <a:pt x="253" y="1306"/>
                  <a:pt x="293" y="1306"/>
                </a:cubicBezTo>
                <a:cubicBezTo>
                  <a:pt x="332" y="1306"/>
                  <a:pt x="380" y="1291"/>
                  <a:pt x="447" y="1261"/>
                </a:cubicBezTo>
                <a:cubicBezTo>
                  <a:pt x="566" y="1083"/>
                  <a:pt x="626" y="889"/>
                  <a:pt x="626" y="710"/>
                </a:cubicBezTo>
                <a:lnTo>
                  <a:pt x="626" y="397"/>
                </a:lnTo>
                <a:cubicBezTo>
                  <a:pt x="626" y="263"/>
                  <a:pt x="566" y="204"/>
                  <a:pt x="507" y="84"/>
                </a:cubicBezTo>
                <a:lnTo>
                  <a:pt x="447" y="25"/>
                </a:lnTo>
                <a:cubicBezTo>
                  <a:pt x="425" y="7"/>
                  <a:pt x="400" y="0"/>
                  <a:pt x="37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2" name="Google Shape;1632;p10"/>
          <p:cNvSpPr/>
          <p:nvPr/>
        </p:nvSpPr>
        <p:spPr>
          <a:xfrm>
            <a:off x="6186774" y="677409"/>
            <a:ext cx="19091" cy="40553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1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61" y="1022"/>
                  <a:pt x="180" y="1201"/>
                </a:cubicBezTo>
                <a:lnTo>
                  <a:pt x="239" y="1275"/>
                </a:lnTo>
                <a:cubicBezTo>
                  <a:pt x="261" y="1292"/>
                  <a:pt x="281" y="1299"/>
                  <a:pt x="300" y="1299"/>
                </a:cubicBezTo>
                <a:cubicBezTo>
                  <a:pt x="348" y="1299"/>
                  <a:pt x="390" y="1254"/>
                  <a:pt x="433" y="1201"/>
                </a:cubicBezTo>
                <a:cubicBezTo>
                  <a:pt x="552" y="1022"/>
                  <a:pt x="612" y="828"/>
                  <a:pt x="612" y="649"/>
                </a:cubicBezTo>
                <a:cubicBezTo>
                  <a:pt x="552" y="530"/>
                  <a:pt x="552" y="396"/>
                  <a:pt x="493" y="337"/>
                </a:cubicBezTo>
                <a:cubicBezTo>
                  <a:pt x="493" y="217"/>
                  <a:pt x="433" y="158"/>
                  <a:pt x="314" y="24"/>
                </a:cubicBezTo>
                <a:cubicBezTo>
                  <a:pt x="279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3" name="Google Shape;1633;p10"/>
          <p:cNvSpPr/>
          <p:nvPr/>
        </p:nvSpPr>
        <p:spPr>
          <a:xfrm>
            <a:off x="6210472" y="775736"/>
            <a:ext cx="19559" cy="38900"/>
          </a:xfrm>
          <a:custGeom>
            <a:avLst/>
            <a:gdLst/>
            <a:ahLst/>
            <a:cxnLst/>
            <a:rect l="l" t="t" r="r" b="b"/>
            <a:pathLst>
              <a:path w="627" h="1247" extrusionOk="0">
                <a:moveTo>
                  <a:pt x="375" y="0"/>
                </a:moveTo>
                <a:cubicBezTo>
                  <a:pt x="328" y="0"/>
                  <a:pt x="284" y="15"/>
                  <a:pt x="254" y="45"/>
                </a:cubicBezTo>
                <a:cubicBezTo>
                  <a:pt x="194" y="105"/>
                  <a:pt x="135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4" y="1222"/>
                </a:lnTo>
                <a:cubicBezTo>
                  <a:pt x="271" y="1239"/>
                  <a:pt x="294" y="1247"/>
                  <a:pt x="319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7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567" y="224"/>
                  <a:pt x="567" y="105"/>
                </a:cubicBezTo>
                <a:lnTo>
                  <a:pt x="507" y="45"/>
                </a:lnTo>
                <a:cubicBezTo>
                  <a:pt x="470" y="15"/>
                  <a:pt x="421" y="0"/>
                  <a:pt x="37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4" name="Google Shape;1634;p10"/>
          <p:cNvSpPr/>
          <p:nvPr/>
        </p:nvSpPr>
        <p:spPr>
          <a:xfrm>
            <a:off x="6146803" y="859089"/>
            <a:ext cx="19091" cy="24020"/>
          </a:xfrm>
          <a:custGeom>
            <a:avLst/>
            <a:gdLst/>
            <a:ahLst/>
            <a:cxnLst/>
            <a:rect l="l" t="t" r="r" b="b"/>
            <a:pathLst>
              <a:path w="612" h="770" extrusionOk="0">
                <a:moveTo>
                  <a:pt x="347" y="0"/>
                </a:moveTo>
                <a:cubicBezTo>
                  <a:pt x="308" y="0"/>
                  <a:pt x="270" y="15"/>
                  <a:pt x="239" y="40"/>
                </a:cubicBezTo>
                <a:cubicBezTo>
                  <a:pt x="120" y="99"/>
                  <a:pt x="120" y="99"/>
                  <a:pt x="60" y="159"/>
                </a:cubicBezTo>
                <a:cubicBezTo>
                  <a:pt x="60" y="218"/>
                  <a:pt x="1" y="293"/>
                  <a:pt x="1" y="352"/>
                </a:cubicBezTo>
                <a:cubicBezTo>
                  <a:pt x="1" y="531"/>
                  <a:pt x="60" y="665"/>
                  <a:pt x="179" y="725"/>
                </a:cubicBezTo>
                <a:cubicBezTo>
                  <a:pt x="209" y="755"/>
                  <a:pt x="258" y="770"/>
                  <a:pt x="306" y="770"/>
                </a:cubicBezTo>
                <a:cubicBezTo>
                  <a:pt x="354" y="770"/>
                  <a:pt x="403" y="755"/>
                  <a:pt x="433" y="725"/>
                </a:cubicBezTo>
                <a:lnTo>
                  <a:pt x="492" y="725"/>
                </a:lnTo>
                <a:cubicBezTo>
                  <a:pt x="552" y="591"/>
                  <a:pt x="611" y="531"/>
                  <a:pt x="611" y="412"/>
                </a:cubicBezTo>
                <a:lnTo>
                  <a:pt x="611" y="293"/>
                </a:lnTo>
                <a:cubicBezTo>
                  <a:pt x="552" y="218"/>
                  <a:pt x="552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5" name="Google Shape;1635;p10"/>
          <p:cNvSpPr/>
          <p:nvPr/>
        </p:nvSpPr>
        <p:spPr>
          <a:xfrm>
            <a:off x="6036186" y="843242"/>
            <a:ext cx="19559" cy="20183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06" y="0"/>
                </a:moveTo>
                <a:cubicBezTo>
                  <a:pt x="254" y="0"/>
                  <a:pt x="195" y="19"/>
                  <a:pt x="135" y="56"/>
                </a:cubicBezTo>
                <a:cubicBezTo>
                  <a:pt x="61" y="116"/>
                  <a:pt x="61" y="116"/>
                  <a:pt x="61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1" y="428"/>
                  <a:pt x="61" y="488"/>
                  <a:pt x="195" y="607"/>
                </a:cubicBezTo>
                <a:cubicBezTo>
                  <a:pt x="244" y="632"/>
                  <a:pt x="283" y="646"/>
                  <a:pt x="322" y="646"/>
                </a:cubicBezTo>
                <a:cubicBezTo>
                  <a:pt x="376" y="646"/>
                  <a:pt x="429" y="617"/>
                  <a:pt x="507" y="548"/>
                </a:cubicBezTo>
                <a:cubicBezTo>
                  <a:pt x="627" y="488"/>
                  <a:pt x="627" y="354"/>
                  <a:pt x="627" y="294"/>
                </a:cubicBezTo>
                <a:cubicBezTo>
                  <a:pt x="627" y="235"/>
                  <a:pt x="627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0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6" name="Google Shape;1636;p10"/>
          <p:cNvSpPr/>
          <p:nvPr/>
        </p:nvSpPr>
        <p:spPr>
          <a:xfrm>
            <a:off x="6626863" y="698746"/>
            <a:ext cx="19559" cy="33160"/>
          </a:xfrm>
          <a:custGeom>
            <a:avLst/>
            <a:gdLst/>
            <a:ahLst/>
            <a:cxnLst/>
            <a:rect l="l" t="t" r="r" b="b"/>
            <a:pathLst>
              <a:path w="627" h="1063" extrusionOk="0">
                <a:moveTo>
                  <a:pt x="379" y="0"/>
                </a:moveTo>
                <a:cubicBezTo>
                  <a:pt x="354" y="0"/>
                  <a:pt x="331" y="8"/>
                  <a:pt x="314" y="25"/>
                </a:cubicBezTo>
                <a:cubicBezTo>
                  <a:pt x="254" y="85"/>
                  <a:pt x="194" y="144"/>
                  <a:pt x="120" y="219"/>
                </a:cubicBezTo>
                <a:cubicBezTo>
                  <a:pt x="60" y="338"/>
                  <a:pt x="60" y="397"/>
                  <a:pt x="60" y="457"/>
                </a:cubicBezTo>
                <a:cubicBezTo>
                  <a:pt x="1" y="651"/>
                  <a:pt x="60" y="830"/>
                  <a:pt x="194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2" y="1062"/>
                  <a:pt x="398" y="1033"/>
                  <a:pt x="433" y="964"/>
                </a:cubicBezTo>
                <a:cubicBezTo>
                  <a:pt x="567" y="830"/>
                  <a:pt x="626" y="710"/>
                  <a:pt x="626" y="591"/>
                </a:cubicBezTo>
                <a:lnTo>
                  <a:pt x="626" y="397"/>
                </a:lnTo>
                <a:cubicBezTo>
                  <a:pt x="626" y="278"/>
                  <a:pt x="626" y="219"/>
                  <a:pt x="567" y="144"/>
                </a:cubicBezTo>
                <a:lnTo>
                  <a:pt x="567" y="85"/>
                </a:lnTo>
                <a:cubicBezTo>
                  <a:pt x="514" y="42"/>
                  <a:pt x="439" y="0"/>
                  <a:pt x="379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7" name="Google Shape;1637;p10"/>
          <p:cNvSpPr/>
          <p:nvPr/>
        </p:nvSpPr>
        <p:spPr>
          <a:xfrm>
            <a:off x="6667760" y="746444"/>
            <a:ext cx="19091" cy="37496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7" y="1"/>
                  <a:pt x="269" y="16"/>
                  <a:pt x="239" y="45"/>
                </a:cubicBezTo>
                <a:cubicBezTo>
                  <a:pt x="179" y="105"/>
                  <a:pt x="120" y="239"/>
                  <a:pt x="60" y="299"/>
                </a:cubicBezTo>
                <a:cubicBezTo>
                  <a:pt x="60" y="358"/>
                  <a:pt x="60" y="477"/>
                  <a:pt x="1" y="552"/>
                </a:cubicBezTo>
                <a:cubicBezTo>
                  <a:pt x="1" y="790"/>
                  <a:pt x="60" y="984"/>
                  <a:pt x="179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41" y="1202"/>
                </a:cubicBezTo>
                <a:cubicBezTo>
                  <a:pt x="397" y="1202"/>
                  <a:pt x="457" y="1173"/>
                  <a:pt x="492" y="1103"/>
                </a:cubicBezTo>
                <a:cubicBezTo>
                  <a:pt x="552" y="924"/>
                  <a:pt x="611" y="790"/>
                  <a:pt x="611" y="611"/>
                </a:cubicBezTo>
                <a:lnTo>
                  <a:pt x="611" y="358"/>
                </a:lnTo>
                <a:cubicBezTo>
                  <a:pt x="611" y="299"/>
                  <a:pt x="611" y="179"/>
                  <a:pt x="552" y="105"/>
                </a:cubicBezTo>
                <a:lnTo>
                  <a:pt x="492" y="45"/>
                </a:lnTo>
                <a:cubicBezTo>
                  <a:pt x="463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8" name="Google Shape;1638;p10"/>
          <p:cNvSpPr/>
          <p:nvPr/>
        </p:nvSpPr>
        <p:spPr>
          <a:xfrm>
            <a:off x="6721665" y="701835"/>
            <a:ext cx="17688" cy="37247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4" y="1"/>
                </a:moveTo>
                <a:cubicBezTo>
                  <a:pt x="209" y="1"/>
                  <a:pt x="165" y="15"/>
                  <a:pt x="135" y="45"/>
                </a:cubicBezTo>
                <a:cubicBezTo>
                  <a:pt x="60" y="179"/>
                  <a:pt x="1" y="239"/>
                  <a:pt x="1" y="358"/>
                </a:cubicBezTo>
                <a:lnTo>
                  <a:pt x="1" y="611"/>
                </a:lnTo>
                <a:cubicBezTo>
                  <a:pt x="1" y="790"/>
                  <a:pt x="1" y="924"/>
                  <a:pt x="135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1" y="1194"/>
                </a:cubicBezTo>
                <a:cubicBezTo>
                  <a:pt x="320" y="1194"/>
                  <a:pt x="391" y="1145"/>
                  <a:pt x="433" y="1103"/>
                </a:cubicBezTo>
                <a:cubicBezTo>
                  <a:pt x="567" y="924"/>
                  <a:pt x="567" y="731"/>
                  <a:pt x="567" y="611"/>
                </a:cubicBezTo>
                <a:lnTo>
                  <a:pt x="567" y="298"/>
                </a:lnTo>
                <a:cubicBezTo>
                  <a:pt x="507" y="239"/>
                  <a:pt x="507" y="179"/>
                  <a:pt x="433" y="45"/>
                </a:cubicBezTo>
                <a:lnTo>
                  <a:pt x="373" y="45"/>
                </a:lnTo>
                <a:cubicBezTo>
                  <a:pt x="343" y="15"/>
                  <a:pt x="299" y="1"/>
                  <a:pt x="25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9" name="Google Shape;1639;p10"/>
          <p:cNvSpPr/>
          <p:nvPr/>
        </p:nvSpPr>
        <p:spPr>
          <a:xfrm>
            <a:off x="6717953" y="808366"/>
            <a:ext cx="19559" cy="3135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4" y="1"/>
                </a:moveTo>
                <a:cubicBezTo>
                  <a:pt x="310" y="1"/>
                  <a:pt x="246" y="19"/>
                  <a:pt x="179" y="57"/>
                </a:cubicBezTo>
                <a:cubicBezTo>
                  <a:pt x="120" y="116"/>
                  <a:pt x="6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79" y="921"/>
                </a:cubicBezTo>
                <a:lnTo>
                  <a:pt x="179" y="980"/>
                </a:lnTo>
                <a:cubicBezTo>
                  <a:pt x="201" y="998"/>
                  <a:pt x="227" y="1005"/>
                  <a:pt x="254" y="1005"/>
                </a:cubicBezTo>
                <a:cubicBezTo>
                  <a:pt x="319" y="1005"/>
                  <a:pt x="391" y="963"/>
                  <a:pt x="433" y="921"/>
                </a:cubicBezTo>
                <a:cubicBezTo>
                  <a:pt x="552" y="802"/>
                  <a:pt x="552" y="667"/>
                  <a:pt x="626" y="489"/>
                </a:cubicBezTo>
                <a:cubicBezTo>
                  <a:pt x="626" y="429"/>
                  <a:pt x="626" y="355"/>
                  <a:pt x="552" y="295"/>
                </a:cubicBezTo>
                <a:cubicBezTo>
                  <a:pt x="552" y="235"/>
                  <a:pt x="552" y="176"/>
                  <a:pt x="492" y="116"/>
                </a:cubicBezTo>
                <a:lnTo>
                  <a:pt x="492" y="57"/>
                </a:lnTo>
                <a:cubicBezTo>
                  <a:pt x="462" y="19"/>
                  <a:pt x="418" y="1"/>
                  <a:pt x="36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0" name="Google Shape;1640;p10"/>
          <p:cNvSpPr/>
          <p:nvPr/>
        </p:nvSpPr>
        <p:spPr>
          <a:xfrm>
            <a:off x="6770017" y="754960"/>
            <a:ext cx="17688" cy="48071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308" y="1"/>
                </a:moveTo>
                <a:cubicBezTo>
                  <a:pt x="248" y="1"/>
                  <a:pt x="176" y="43"/>
                  <a:pt x="134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4" y="1456"/>
                </a:cubicBezTo>
                <a:cubicBezTo>
                  <a:pt x="194" y="1456"/>
                  <a:pt x="194" y="1515"/>
                  <a:pt x="194" y="1515"/>
                </a:cubicBezTo>
                <a:cubicBezTo>
                  <a:pt x="229" y="1533"/>
                  <a:pt x="259" y="1540"/>
                  <a:pt x="285" y="1540"/>
                </a:cubicBezTo>
                <a:cubicBezTo>
                  <a:pt x="349" y="1540"/>
                  <a:pt x="394" y="1498"/>
                  <a:pt x="447" y="1456"/>
                </a:cubicBezTo>
                <a:cubicBezTo>
                  <a:pt x="566" y="1203"/>
                  <a:pt x="566" y="1024"/>
                  <a:pt x="566" y="771"/>
                </a:cubicBezTo>
                <a:lnTo>
                  <a:pt x="566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55" y="8"/>
                  <a:pt x="333" y="1"/>
                  <a:pt x="30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1" name="Google Shape;1641;p10"/>
          <p:cNvSpPr/>
          <p:nvPr/>
        </p:nvSpPr>
        <p:spPr>
          <a:xfrm>
            <a:off x="6818806" y="695034"/>
            <a:ext cx="19091" cy="40772"/>
          </a:xfrm>
          <a:custGeom>
            <a:avLst/>
            <a:gdLst/>
            <a:ahLst/>
            <a:cxnLst/>
            <a:rect l="l" t="t" r="r" b="b"/>
            <a:pathLst>
              <a:path w="612" h="1307" extrusionOk="0">
                <a:moveTo>
                  <a:pt x="321" y="0"/>
                </a:moveTo>
                <a:cubicBezTo>
                  <a:pt x="239" y="0"/>
                  <a:pt x="179" y="42"/>
                  <a:pt x="179" y="84"/>
                </a:cubicBezTo>
                <a:cubicBezTo>
                  <a:pt x="120" y="204"/>
                  <a:pt x="60" y="263"/>
                  <a:pt x="60" y="338"/>
                </a:cubicBezTo>
                <a:cubicBezTo>
                  <a:pt x="0" y="457"/>
                  <a:pt x="0" y="516"/>
                  <a:pt x="0" y="636"/>
                </a:cubicBezTo>
                <a:cubicBezTo>
                  <a:pt x="0" y="829"/>
                  <a:pt x="0" y="949"/>
                  <a:pt x="60" y="1202"/>
                </a:cubicBezTo>
                <a:lnTo>
                  <a:pt x="120" y="1261"/>
                </a:lnTo>
                <a:cubicBezTo>
                  <a:pt x="149" y="1291"/>
                  <a:pt x="194" y="1306"/>
                  <a:pt x="241" y="1306"/>
                </a:cubicBezTo>
                <a:cubicBezTo>
                  <a:pt x="287" y="1306"/>
                  <a:pt x="336" y="1291"/>
                  <a:pt x="373" y="1261"/>
                </a:cubicBezTo>
                <a:cubicBezTo>
                  <a:pt x="492" y="1083"/>
                  <a:pt x="552" y="889"/>
                  <a:pt x="552" y="710"/>
                </a:cubicBezTo>
                <a:cubicBezTo>
                  <a:pt x="611" y="576"/>
                  <a:pt x="611" y="457"/>
                  <a:pt x="552" y="397"/>
                </a:cubicBezTo>
                <a:cubicBezTo>
                  <a:pt x="552" y="263"/>
                  <a:pt x="492" y="204"/>
                  <a:pt x="432" y="84"/>
                </a:cubicBezTo>
                <a:lnTo>
                  <a:pt x="432" y="25"/>
                </a:lnTo>
                <a:cubicBezTo>
                  <a:pt x="393" y="7"/>
                  <a:pt x="355" y="0"/>
                  <a:pt x="32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2" name="Google Shape;1642;p10"/>
          <p:cNvSpPr/>
          <p:nvPr/>
        </p:nvSpPr>
        <p:spPr>
          <a:xfrm>
            <a:off x="6814167" y="677409"/>
            <a:ext cx="19091" cy="40553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0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60" y="1022"/>
                  <a:pt x="179" y="1201"/>
                </a:cubicBezTo>
                <a:lnTo>
                  <a:pt x="239" y="1275"/>
                </a:lnTo>
                <a:cubicBezTo>
                  <a:pt x="260" y="1292"/>
                  <a:pt x="285" y="1299"/>
                  <a:pt x="310" y="1299"/>
                </a:cubicBezTo>
                <a:cubicBezTo>
                  <a:pt x="372" y="1299"/>
                  <a:pt x="433" y="1254"/>
                  <a:pt x="433" y="1201"/>
                </a:cubicBezTo>
                <a:cubicBezTo>
                  <a:pt x="611" y="1022"/>
                  <a:pt x="611" y="828"/>
                  <a:pt x="611" y="649"/>
                </a:cubicBezTo>
                <a:cubicBezTo>
                  <a:pt x="611" y="530"/>
                  <a:pt x="552" y="396"/>
                  <a:pt x="552" y="337"/>
                </a:cubicBezTo>
                <a:cubicBezTo>
                  <a:pt x="492" y="217"/>
                  <a:pt x="433" y="158"/>
                  <a:pt x="373" y="24"/>
                </a:cubicBezTo>
                <a:lnTo>
                  <a:pt x="313" y="24"/>
                </a:lnTo>
                <a:cubicBezTo>
                  <a:pt x="278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3" name="Google Shape;1643;p10"/>
          <p:cNvSpPr/>
          <p:nvPr/>
        </p:nvSpPr>
        <p:spPr>
          <a:xfrm>
            <a:off x="6837866" y="775736"/>
            <a:ext cx="19528" cy="38900"/>
          </a:xfrm>
          <a:custGeom>
            <a:avLst/>
            <a:gdLst/>
            <a:ahLst/>
            <a:cxnLst/>
            <a:rect l="l" t="t" r="r" b="b"/>
            <a:pathLst>
              <a:path w="626" h="1247" extrusionOk="0">
                <a:moveTo>
                  <a:pt x="374" y="0"/>
                </a:moveTo>
                <a:cubicBezTo>
                  <a:pt x="328" y="0"/>
                  <a:pt x="283" y="15"/>
                  <a:pt x="253" y="45"/>
                </a:cubicBezTo>
                <a:cubicBezTo>
                  <a:pt x="194" y="105"/>
                  <a:pt x="134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3" y="1222"/>
                </a:lnTo>
                <a:cubicBezTo>
                  <a:pt x="271" y="1239"/>
                  <a:pt x="293" y="1247"/>
                  <a:pt x="319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6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566" y="224"/>
                  <a:pt x="566" y="105"/>
                </a:cubicBezTo>
                <a:lnTo>
                  <a:pt x="507" y="45"/>
                </a:lnTo>
                <a:cubicBezTo>
                  <a:pt x="469" y="15"/>
                  <a:pt x="421" y="0"/>
                  <a:pt x="37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4" name="Google Shape;1644;p10"/>
          <p:cNvSpPr/>
          <p:nvPr/>
        </p:nvSpPr>
        <p:spPr>
          <a:xfrm>
            <a:off x="6774197" y="859089"/>
            <a:ext cx="19091" cy="24020"/>
          </a:xfrm>
          <a:custGeom>
            <a:avLst/>
            <a:gdLst/>
            <a:ahLst/>
            <a:cxnLst/>
            <a:rect l="l" t="t" r="r" b="b"/>
            <a:pathLst>
              <a:path w="612" h="770" extrusionOk="0">
                <a:moveTo>
                  <a:pt x="347" y="0"/>
                </a:moveTo>
                <a:cubicBezTo>
                  <a:pt x="308" y="0"/>
                  <a:pt x="269" y="15"/>
                  <a:pt x="239" y="40"/>
                </a:cubicBezTo>
                <a:cubicBezTo>
                  <a:pt x="119" y="99"/>
                  <a:pt x="119" y="99"/>
                  <a:pt x="60" y="159"/>
                </a:cubicBezTo>
                <a:cubicBezTo>
                  <a:pt x="60" y="218"/>
                  <a:pt x="0" y="293"/>
                  <a:pt x="0" y="352"/>
                </a:cubicBezTo>
                <a:cubicBezTo>
                  <a:pt x="0" y="531"/>
                  <a:pt x="60" y="665"/>
                  <a:pt x="179" y="725"/>
                </a:cubicBezTo>
                <a:cubicBezTo>
                  <a:pt x="209" y="755"/>
                  <a:pt x="257" y="770"/>
                  <a:pt x="313" y="770"/>
                </a:cubicBezTo>
                <a:cubicBezTo>
                  <a:pt x="369" y="770"/>
                  <a:pt x="432" y="755"/>
                  <a:pt x="492" y="725"/>
                </a:cubicBezTo>
                <a:cubicBezTo>
                  <a:pt x="551" y="591"/>
                  <a:pt x="611" y="531"/>
                  <a:pt x="611" y="412"/>
                </a:cubicBezTo>
                <a:lnTo>
                  <a:pt x="611" y="293"/>
                </a:lnTo>
                <a:cubicBezTo>
                  <a:pt x="551" y="218"/>
                  <a:pt x="551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5" name="Google Shape;1645;p10"/>
          <p:cNvSpPr/>
          <p:nvPr/>
        </p:nvSpPr>
        <p:spPr>
          <a:xfrm>
            <a:off x="6663580" y="843242"/>
            <a:ext cx="19559" cy="20183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13" y="0"/>
                </a:moveTo>
                <a:cubicBezTo>
                  <a:pt x="269" y="0"/>
                  <a:pt x="224" y="19"/>
                  <a:pt x="194" y="56"/>
                </a:cubicBezTo>
                <a:cubicBezTo>
                  <a:pt x="135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0" y="428"/>
                  <a:pt x="60" y="488"/>
                  <a:pt x="194" y="607"/>
                </a:cubicBezTo>
                <a:cubicBezTo>
                  <a:pt x="244" y="632"/>
                  <a:pt x="293" y="646"/>
                  <a:pt x="339" y="646"/>
                </a:cubicBezTo>
                <a:cubicBezTo>
                  <a:pt x="405" y="646"/>
                  <a:pt x="463" y="617"/>
                  <a:pt x="507" y="548"/>
                </a:cubicBezTo>
                <a:cubicBezTo>
                  <a:pt x="626" y="488"/>
                  <a:pt x="626" y="354"/>
                  <a:pt x="626" y="294"/>
                </a:cubicBezTo>
                <a:cubicBezTo>
                  <a:pt x="626" y="235"/>
                  <a:pt x="626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1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6" name="Google Shape;1646;p10"/>
          <p:cNvSpPr/>
          <p:nvPr/>
        </p:nvSpPr>
        <p:spPr>
          <a:xfrm>
            <a:off x="7870015" y="698746"/>
            <a:ext cx="21400" cy="33160"/>
          </a:xfrm>
          <a:custGeom>
            <a:avLst/>
            <a:gdLst/>
            <a:ahLst/>
            <a:cxnLst/>
            <a:rect l="l" t="t" r="r" b="b"/>
            <a:pathLst>
              <a:path w="686" h="1063" extrusionOk="0">
                <a:moveTo>
                  <a:pt x="405" y="0"/>
                </a:moveTo>
                <a:cubicBezTo>
                  <a:pt x="378" y="0"/>
                  <a:pt x="348" y="8"/>
                  <a:pt x="314" y="25"/>
                </a:cubicBezTo>
                <a:cubicBezTo>
                  <a:pt x="254" y="85"/>
                  <a:pt x="194" y="144"/>
                  <a:pt x="120" y="219"/>
                </a:cubicBezTo>
                <a:cubicBezTo>
                  <a:pt x="60" y="338"/>
                  <a:pt x="60" y="397"/>
                  <a:pt x="60" y="457"/>
                </a:cubicBezTo>
                <a:cubicBezTo>
                  <a:pt x="1" y="651"/>
                  <a:pt x="60" y="830"/>
                  <a:pt x="194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2" y="1062"/>
                  <a:pt x="398" y="1033"/>
                  <a:pt x="433" y="964"/>
                </a:cubicBezTo>
                <a:cubicBezTo>
                  <a:pt x="567" y="830"/>
                  <a:pt x="626" y="710"/>
                  <a:pt x="626" y="591"/>
                </a:cubicBezTo>
                <a:cubicBezTo>
                  <a:pt x="626" y="517"/>
                  <a:pt x="686" y="457"/>
                  <a:pt x="626" y="397"/>
                </a:cubicBezTo>
                <a:cubicBezTo>
                  <a:pt x="626" y="278"/>
                  <a:pt x="626" y="219"/>
                  <a:pt x="567" y="144"/>
                </a:cubicBezTo>
                <a:lnTo>
                  <a:pt x="567" y="85"/>
                </a:lnTo>
                <a:cubicBezTo>
                  <a:pt x="514" y="42"/>
                  <a:pt x="469" y="0"/>
                  <a:pt x="40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7" name="Google Shape;1647;p10"/>
          <p:cNvSpPr/>
          <p:nvPr/>
        </p:nvSpPr>
        <p:spPr>
          <a:xfrm>
            <a:off x="7910912" y="746444"/>
            <a:ext cx="19091" cy="37496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7" y="1"/>
                  <a:pt x="269" y="16"/>
                  <a:pt x="239" y="45"/>
                </a:cubicBezTo>
                <a:cubicBezTo>
                  <a:pt x="179" y="105"/>
                  <a:pt x="120" y="239"/>
                  <a:pt x="120" y="299"/>
                </a:cubicBezTo>
                <a:cubicBezTo>
                  <a:pt x="60" y="358"/>
                  <a:pt x="60" y="477"/>
                  <a:pt x="1" y="552"/>
                </a:cubicBezTo>
                <a:cubicBezTo>
                  <a:pt x="1" y="790"/>
                  <a:pt x="60" y="984"/>
                  <a:pt x="179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41" y="1202"/>
                </a:cubicBezTo>
                <a:cubicBezTo>
                  <a:pt x="397" y="1202"/>
                  <a:pt x="457" y="1173"/>
                  <a:pt x="492" y="1103"/>
                </a:cubicBezTo>
                <a:cubicBezTo>
                  <a:pt x="552" y="924"/>
                  <a:pt x="611" y="790"/>
                  <a:pt x="611" y="611"/>
                </a:cubicBezTo>
                <a:lnTo>
                  <a:pt x="611" y="358"/>
                </a:lnTo>
                <a:cubicBezTo>
                  <a:pt x="611" y="299"/>
                  <a:pt x="611" y="179"/>
                  <a:pt x="552" y="105"/>
                </a:cubicBezTo>
                <a:lnTo>
                  <a:pt x="492" y="45"/>
                </a:lnTo>
                <a:cubicBezTo>
                  <a:pt x="462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8" name="Google Shape;1648;p10"/>
          <p:cNvSpPr/>
          <p:nvPr/>
        </p:nvSpPr>
        <p:spPr>
          <a:xfrm>
            <a:off x="7964817" y="701835"/>
            <a:ext cx="17688" cy="37247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4" y="1"/>
                </a:moveTo>
                <a:cubicBezTo>
                  <a:pt x="209" y="1"/>
                  <a:pt x="165" y="15"/>
                  <a:pt x="135" y="45"/>
                </a:cubicBezTo>
                <a:cubicBezTo>
                  <a:pt x="60" y="179"/>
                  <a:pt x="60" y="239"/>
                  <a:pt x="1" y="358"/>
                </a:cubicBezTo>
                <a:lnTo>
                  <a:pt x="1" y="611"/>
                </a:lnTo>
                <a:cubicBezTo>
                  <a:pt x="1" y="790"/>
                  <a:pt x="1" y="924"/>
                  <a:pt x="135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1" y="1194"/>
                </a:cubicBezTo>
                <a:cubicBezTo>
                  <a:pt x="320" y="1194"/>
                  <a:pt x="391" y="1145"/>
                  <a:pt x="433" y="1103"/>
                </a:cubicBezTo>
                <a:cubicBezTo>
                  <a:pt x="567" y="924"/>
                  <a:pt x="567" y="731"/>
                  <a:pt x="567" y="611"/>
                </a:cubicBezTo>
                <a:lnTo>
                  <a:pt x="567" y="298"/>
                </a:lnTo>
                <a:cubicBezTo>
                  <a:pt x="507" y="239"/>
                  <a:pt x="507" y="179"/>
                  <a:pt x="433" y="45"/>
                </a:cubicBezTo>
                <a:lnTo>
                  <a:pt x="373" y="45"/>
                </a:lnTo>
                <a:cubicBezTo>
                  <a:pt x="343" y="15"/>
                  <a:pt x="299" y="1"/>
                  <a:pt x="25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9" name="Google Shape;1649;p10"/>
          <p:cNvSpPr/>
          <p:nvPr/>
        </p:nvSpPr>
        <p:spPr>
          <a:xfrm>
            <a:off x="7961105" y="808366"/>
            <a:ext cx="19559" cy="3135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73" y="1"/>
                </a:moveTo>
                <a:cubicBezTo>
                  <a:pt x="328" y="1"/>
                  <a:pt x="284" y="19"/>
                  <a:pt x="254" y="57"/>
                </a:cubicBezTo>
                <a:cubicBezTo>
                  <a:pt x="120" y="116"/>
                  <a:pt x="12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60" y="802"/>
                  <a:pt x="179" y="921"/>
                </a:cubicBezTo>
                <a:lnTo>
                  <a:pt x="179" y="980"/>
                </a:lnTo>
                <a:cubicBezTo>
                  <a:pt x="201" y="998"/>
                  <a:pt x="227" y="1005"/>
                  <a:pt x="254" y="1005"/>
                </a:cubicBezTo>
                <a:cubicBezTo>
                  <a:pt x="319" y="1005"/>
                  <a:pt x="390" y="963"/>
                  <a:pt x="433" y="921"/>
                </a:cubicBezTo>
                <a:cubicBezTo>
                  <a:pt x="552" y="802"/>
                  <a:pt x="626" y="667"/>
                  <a:pt x="626" y="489"/>
                </a:cubicBezTo>
                <a:cubicBezTo>
                  <a:pt x="626" y="429"/>
                  <a:pt x="626" y="355"/>
                  <a:pt x="552" y="295"/>
                </a:cubicBezTo>
                <a:cubicBezTo>
                  <a:pt x="552" y="235"/>
                  <a:pt x="552" y="176"/>
                  <a:pt x="492" y="116"/>
                </a:cubicBezTo>
                <a:lnTo>
                  <a:pt x="492" y="57"/>
                </a:lnTo>
                <a:cubicBezTo>
                  <a:pt x="462" y="19"/>
                  <a:pt x="418" y="1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0" name="Google Shape;1650;p10"/>
          <p:cNvSpPr/>
          <p:nvPr/>
        </p:nvSpPr>
        <p:spPr>
          <a:xfrm>
            <a:off x="8013169" y="754960"/>
            <a:ext cx="17688" cy="48071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308" y="1"/>
                </a:moveTo>
                <a:cubicBezTo>
                  <a:pt x="248" y="1"/>
                  <a:pt x="176" y="43"/>
                  <a:pt x="134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4" y="1456"/>
                </a:cubicBezTo>
                <a:cubicBezTo>
                  <a:pt x="194" y="1456"/>
                  <a:pt x="194" y="1515"/>
                  <a:pt x="194" y="1515"/>
                </a:cubicBezTo>
                <a:cubicBezTo>
                  <a:pt x="229" y="1533"/>
                  <a:pt x="258" y="1540"/>
                  <a:pt x="285" y="1540"/>
                </a:cubicBezTo>
                <a:cubicBezTo>
                  <a:pt x="349" y="1540"/>
                  <a:pt x="394" y="1498"/>
                  <a:pt x="447" y="1456"/>
                </a:cubicBezTo>
                <a:cubicBezTo>
                  <a:pt x="566" y="1203"/>
                  <a:pt x="566" y="1024"/>
                  <a:pt x="566" y="771"/>
                </a:cubicBezTo>
                <a:lnTo>
                  <a:pt x="566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55" y="8"/>
                  <a:pt x="333" y="1"/>
                  <a:pt x="30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1" name="Google Shape;1651;p10"/>
          <p:cNvSpPr/>
          <p:nvPr/>
        </p:nvSpPr>
        <p:spPr>
          <a:xfrm>
            <a:off x="8061958" y="695034"/>
            <a:ext cx="19091" cy="40772"/>
          </a:xfrm>
          <a:custGeom>
            <a:avLst/>
            <a:gdLst/>
            <a:ahLst/>
            <a:cxnLst/>
            <a:rect l="l" t="t" r="r" b="b"/>
            <a:pathLst>
              <a:path w="612" h="1307" extrusionOk="0">
                <a:moveTo>
                  <a:pt x="332" y="0"/>
                </a:moveTo>
                <a:cubicBezTo>
                  <a:pt x="263" y="0"/>
                  <a:pt x="221" y="42"/>
                  <a:pt x="179" y="84"/>
                </a:cubicBezTo>
                <a:cubicBezTo>
                  <a:pt x="120" y="204"/>
                  <a:pt x="60" y="263"/>
                  <a:pt x="60" y="338"/>
                </a:cubicBezTo>
                <a:cubicBezTo>
                  <a:pt x="0" y="457"/>
                  <a:pt x="0" y="516"/>
                  <a:pt x="0" y="636"/>
                </a:cubicBezTo>
                <a:cubicBezTo>
                  <a:pt x="0" y="829"/>
                  <a:pt x="0" y="949"/>
                  <a:pt x="60" y="1202"/>
                </a:cubicBezTo>
                <a:lnTo>
                  <a:pt x="120" y="1261"/>
                </a:lnTo>
                <a:cubicBezTo>
                  <a:pt x="149" y="1291"/>
                  <a:pt x="194" y="1306"/>
                  <a:pt x="241" y="1306"/>
                </a:cubicBezTo>
                <a:cubicBezTo>
                  <a:pt x="287" y="1306"/>
                  <a:pt x="336" y="1291"/>
                  <a:pt x="373" y="1261"/>
                </a:cubicBezTo>
                <a:cubicBezTo>
                  <a:pt x="492" y="1083"/>
                  <a:pt x="552" y="889"/>
                  <a:pt x="552" y="710"/>
                </a:cubicBezTo>
                <a:cubicBezTo>
                  <a:pt x="611" y="576"/>
                  <a:pt x="611" y="457"/>
                  <a:pt x="552" y="397"/>
                </a:cubicBezTo>
                <a:cubicBezTo>
                  <a:pt x="552" y="263"/>
                  <a:pt x="492" y="204"/>
                  <a:pt x="432" y="84"/>
                </a:cubicBezTo>
                <a:lnTo>
                  <a:pt x="432" y="25"/>
                </a:lnTo>
                <a:cubicBezTo>
                  <a:pt x="393" y="7"/>
                  <a:pt x="360" y="0"/>
                  <a:pt x="332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2" name="Google Shape;1652;p10"/>
          <p:cNvSpPr/>
          <p:nvPr/>
        </p:nvSpPr>
        <p:spPr>
          <a:xfrm>
            <a:off x="8057319" y="677409"/>
            <a:ext cx="19091" cy="40553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0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60" y="828"/>
                  <a:pt x="60" y="1022"/>
                  <a:pt x="179" y="1201"/>
                </a:cubicBezTo>
                <a:lnTo>
                  <a:pt x="239" y="1275"/>
                </a:lnTo>
                <a:cubicBezTo>
                  <a:pt x="260" y="1292"/>
                  <a:pt x="285" y="1299"/>
                  <a:pt x="310" y="1299"/>
                </a:cubicBezTo>
                <a:cubicBezTo>
                  <a:pt x="372" y="1299"/>
                  <a:pt x="433" y="1254"/>
                  <a:pt x="433" y="1201"/>
                </a:cubicBezTo>
                <a:cubicBezTo>
                  <a:pt x="611" y="1022"/>
                  <a:pt x="611" y="828"/>
                  <a:pt x="611" y="649"/>
                </a:cubicBezTo>
                <a:cubicBezTo>
                  <a:pt x="611" y="530"/>
                  <a:pt x="552" y="396"/>
                  <a:pt x="552" y="337"/>
                </a:cubicBezTo>
                <a:cubicBezTo>
                  <a:pt x="492" y="217"/>
                  <a:pt x="433" y="158"/>
                  <a:pt x="373" y="24"/>
                </a:cubicBezTo>
                <a:lnTo>
                  <a:pt x="313" y="24"/>
                </a:lnTo>
                <a:cubicBezTo>
                  <a:pt x="278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3" name="Google Shape;1653;p10"/>
          <p:cNvSpPr/>
          <p:nvPr/>
        </p:nvSpPr>
        <p:spPr>
          <a:xfrm>
            <a:off x="8081018" y="775736"/>
            <a:ext cx="19528" cy="38900"/>
          </a:xfrm>
          <a:custGeom>
            <a:avLst/>
            <a:gdLst/>
            <a:ahLst/>
            <a:cxnLst/>
            <a:rect l="l" t="t" r="r" b="b"/>
            <a:pathLst>
              <a:path w="626" h="1247" extrusionOk="0">
                <a:moveTo>
                  <a:pt x="397" y="0"/>
                </a:moveTo>
                <a:cubicBezTo>
                  <a:pt x="358" y="0"/>
                  <a:pt x="313" y="15"/>
                  <a:pt x="253" y="45"/>
                </a:cubicBezTo>
                <a:cubicBezTo>
                  <a:pt x="194" y="105"/>
                  <a:pt x="134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3" y="1222"/>
                </a:lnTo>
                <a:cubicBezTo>
                  <a:pt x="271" y="1239"/>
                  <a:pt x="293" y="1247"/>
                  <a:pt x="318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6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626" y="224"/>
                  <a:pt x="566" y="105"/>
                </a:cubicBezTo>
                <a:lnTo>
                  <a:pt x="507" y="45"/>
                </a:lnTo>
                <a:cubicBezTo>
                  <a:pt x="469" y="15"/>
                  <a:pt x="436" y="0"/>
                  <a:pt x="39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4" name="Google Shape;1654;p10"/>
          <p:cNvSpPr/>
          <p:nvPr/>
        </p:nvSpPr>
        <p:spPr>
          <a:xfrm>
            <a:off x="8017349" y="859089"/>
            <a:ext cx="19060" cy="24020"/>
          </a:xfrm>
          <a:custGeom>
            <a:avLst/>
            <a:gdLst/>
            <a:ahLst/>
            <a:cxnLst/>
            <a:rect l="l" t="t" r="r" b="b"/>
            <a:pathLst>
              <a:path w="611" h="770" extrusionOk="0">
                <a:moveTo>
                  <a:pt x="347" y="0"/>
                </a:moveTo>
                <a:cubicBezTo>
                  <a:pt x="308" y="0"/>
                  <a:pt x="269" y="15"/>
                  <a:pt x="239" y="40"/>
                </a:cubicBezTo>
                <a:cubicBezTo>
                  <a:pt x="119" y="99"/>
                  <a:pt x="119" y="99"/>
                  <a:pt x="60" y="159"/>
                </a:cubicBezTo>
                <a:cubicBezTo>
                  <a:pt x="60" y="218"/>
                  <a:pt x="60" y="293"/>
                  <a:pt x="0" y="352"/>
                </a:cubicBezTo>
                <a:cubicBezTo>
                  <a:pt x="0" y="531"/>
                  <a:pt x="60" y="665"/>
                  <a:pt x="179" y="725"/>
                </a:cubicBezTo>
                <a:cubicBezTo>
                  <a:pt x="209" y="755"/>
                  <a:pt x="257" y="770"/>
                  <a:pt x="313" y="770"/>
                </a:cubicBezTo>
                <a:cubicBezTo>
                  <a:pt x="369" y="770"/>
                  <a:pt x="432" y="755"/>
                  <a:pt x="492" y="725"/>
                </a:cubicBezTo>
                <a:cubicBezTo>
                  <a:pt x="611" y="591"/>
                  <a:pt x="611" y="531"/>
                  <a:pt x="611" y="412"/>
                </a:cubicBezTo>
                <a:lnTo>
                  <a:pt x="611" y="293"/>
                </a:lnTo>
                <a:cubicBezTo>
                  <a:pt x="611" y="218"/>
                  <a:pt x="551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5" name="Google Shape;1655;p10"/>
          <p:cNvSpPr/>
          <p:nvPr/>
        </p:nvSpPr>
        <p:spPr>
          <a:xfrm>
            <a:off x="7906732" y="843242"/>
            <a:ext cx="19559" cy="20183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13" y="0"/>
                </a:moveTo>
                <a:cubicBezTo>
                  <a:pt x="269" y="0"/>
                  <a:pt x="224" y="19"/>
                  <a:pt x="194" y="56"/>
                </a:cubicBezTo>
                <a:cubicBezTo>
                  <a:pt x="135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0" y="428"/>
                  <a:pt x="60" y="488"/>
                  <a:pt x="194" y="607"/>
                </a:cubicBezTo>
                <a:cubicBezTo>
                  <a:pt x="244" y="632"/>
                  <a:pt x="293" y="646"/>
                  <a:pt x="339" y="646"/>
                </a:cubicBezTo>
                <a:cubicBezTo>
                  <a:pt x="404" y="646"/>
                  <a:pt x="463" y="617"/>
                  <a:pt x="507" y="548"/>
                </a:cubicBezTo>
                <a:cubicBezTo>
                  <a:pt x="626" y="488"/>
                  <a:pt x="626" y="354"/>
                  <a:pt x="626" y="294"/>
                </a:cubicBezTo>
                <a:cubicBezTo>
                  <a:pt x="626" y="235"/>
                  <a:pt x="626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1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6" name="Google Shape;1656;p10"/>
          <p:cNvSpPr/>
          <p:nvPr/>
        </p:nvSpPr>
        <p:spPr>
          <a:xfrm>
            <a:off x="3421649" y="694566"/>
            <a:ext cx="21400" cy="31476"/>
          </a:xfrm>
          <a:custGeom>
            <a:avLst/>
            <a:gdLst/>
            <a:ahLst/>
            <a:cxnLst/>
            <a:rect l="l" t="t" r="r" b="b"/>
            <a:pathLst>
              <a:path w="686" h="1009" extrusionOk="0">
                <a:moveTo>
                  <a:pt x="435" y="1"/>
                </a:moveTo>
                <a:cubicBezTo>
                  <a:pt x="402" y="1"/>
                  <a:pt x="363" y="15"/>
                  <a:pt x="313" y="40"/>
                </a:cubicBezTo>
                <a:cubicBezTo>
                  <a:pt x="239" y="99"/>
                  <a:pt x="179" y="159"/>
                  <a:pt x="120" y="219"/>
                </a:cubicBezTo>
                <a:cubicBezTo>
                  <a:pt x="60" y="278"/>
                  <a:pt x="60" y="412"/>
                  <a:pt x="60" y="472"/>
                </a:cubicBezTo>
                <a:cubicBezTo>
                  <a:pt x="0" y="651"/>
                  <a:pt x="60" y="844"/>
                  <a:pt x="179" y="964"/>
                </a:cubicBezTo>
                <a:cubicBezTo>
                  <a:pt x="246" y="993"/>
                  <a:pt x="295" y="1008"/>
                  <a:pt x="334" y="1008"/>
                </a:cubicBezTo>
                <a:cubicBezTo>
                  <a:pt x="373" y="1008"/>
                  <a:pt x="403" y="993"/>
                  <a:pt x="432" y="964"/>
                </a:cubicBezTo>
                <a:cubicBezTo>
                  <a:pt x="552" y="844"/>
                  <a:pt x="611" y="651"/>
                  <a:pt x="611" y="531"/>
                </a:cubicBezTo>
                <a:cubicBezTo>
                  <a:pt x="686" y="472"/>
                  <a:pt x="686" y="412"/>
                  <a:pt x="611" y="353"/>
                </a:cubicBezTo>
                <a:lnTo>
                  <a:pt x="611" y="99"/>
                </a:lnTo>
                <a:lnTo>
                  <a:pt x="552" y="99"/>
                </a:lnTo>
                <a:cubicBezTo>
                  <a:pt x="517" y="30"/>
                  <a:pt x="482" y="1"/>
                  <a:pt x="4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7" name="Google Shape;1657;p10"/>
          <p:cNvSpPr/>
          <p:nvPr/>
        </p:nvSpPr>
        <p:spPr>
          <a:xfrm>
            <a:off x="3462077" y="741047"/>
            <a:ext cx="19559" cy="37964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77" y="0"/>
                </a:moveTo>
                <a:cubicBezTo>
                  <a:pt x="342" y="0"/>
                  <a:pt x="303" y="15"/>
                  <a:pt x="254" y="40"/>
                </a:cubicBezTo>
                <a:cubicBezTo>
                  <a:pt x="194" y="159"/>
                  <a:pt x="135" y="218"/>
                  <a:pt x="135" y="278"/>
                </a:cubicBezTo>
                <a:cubicBezTo>
                  <a:pt x="60" y="412"/>
                  <a:pt x="60" y="472"/>
                  <a:pt x="60" y="591"/>
                </a:cubicBezTo>
                <a:cubicBezTo>
                  <a:pt x="1" y="784"/>
                  <a:pt x="60" y="963"/>
                  <a:pt x="194" y="1157"/>
                </a:cubicBezTo>
                <a:lnTo>
                  <a:pt x="254" y="1217"/>
                </a:lnTo>
                <a:cubicBezTo>
                  <a:pt x="313" y="1217"/>
                  <a:pt x="433" y="1217"/>
                  <a:pt x="507" y="1157"/>
                </a:cubicBezTo>
                <a:cubicBezTo>
                  <a:pt x="626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626" y="218"/>
                  <a:pt x="567" y="99"/>
                </a:cubicBezTo>
                <a:lnTo>
                  <a:pt x="507" y="99"/>
                </a:lnTo>
                <a:cubicBezTo>
                  <a:pt x="463" y="29"/>
                  <a:pt x="425" y="0"/>
                  <a:pt x="37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8" name="Google Shape;1658;p10"/>
          <p:cNvSpPr/>
          <p:nvPr/>
        </p:nvSpPr>
        <p:spPr>
          <a:xfrm>
            <a:off x="3516450" y="696438"/>
            <a:ext cx="17220" cy="37496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71" y="0"/>
                </a:moveTo>
                <a:cubicBezTo>
                  <a:pt x="215" y="0"/>
                  <a:pt x="155" y="29"/>
                  <a:pt x="120" y="99"/>
                </a:cubicBezTo>
                <a:cubicBezTo>
                  <a:pt x="60" y="159"/>
                  <a:pt x="60" y="293"/>
                  <a:pt x="1" y="352"/>
                </a:cubicBezTo>
                <a:lnTo>
                  <a:pt x="1" y="591"/>
                </a:lnTo>
                <a:cubicBezTo>
                  <a:pt x="1" y="784"/>
                  <a:pt x="1" y="963"/>
                  <a:pt x="179" y="1157"/>
                </a:cubicBezTo>
                <a:cubicBezTo>
                  <a:pt x="246" y="1187"/>
                  <a:pt x="295" y="1201"/>
                  <a:pt x="334" y="1201"/>
                </a:cubicBezTo>
                <a:cubicBezTo>
                  <a:pt x="373" y="1201"/>
                  <a:pt x="403" y="1187"/>
                  <a:pt x="433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3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9" name="Google Shape;1659;p10"/>
          <p:cNvSpPr/>
          <p:nvPr/>
        </p:nvSpPr>
        <p:spPr>
          <a:xfrm>
            <a:off x="3512738" y="802844"/>
            <a:ext cx="19091" cy="31944"/>
          </a:xfrm>
          <a:custGeom>
            <a:avLst/>
            <a:gdLst/>
            <a:ahLst/>
            <a:cxnLst/>
            <a:rect l="l" t="t" r="r" b="b"/>
            <a:pathLst>
              <a:path w="612" h="1024" extrusionOk="0">
                <a:moveTo>
                  <a:pt x="341" y="1"/>
                </a:moveTo>
                <a:cubicBezTo>
                  <a:pt x="301" y="1"/>
                  <a:pt x="263" y="15"/>
                  <a:pt x="239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39" y="1008"/>
                  <a:pt x="287" y="1023"/>
                  <a:pt x="328" y="1023"/>
                </a:cubicBezTo>
                <a:cubicBezTo>
                  <a:pt x="369" y="1023"/>
                  <a:pt x="403" y="1008"/>
                  <a:pt x="432" y="979"/>
                </a:cubicBezTo>
                <a:cubicBezTo>
                  <a:pt x="552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2" y="293"/>
                  <a:pt x="552" y="159"/>
                  <a:pt x="492" y="100"/>
                </a:cubicBezTo>
                <a:cubicBezTo>
                  <a:pt x="457" y="30"/>
                  <a:pt x="397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0" name="Google Shape;1660;p10"/>
          <p:cNvSpPr/>
          <p:nvPr/>
        </p:nvSpPr>
        <p:spPr>
          <a:xfrm>
            <a:off x="3564771" y="749688"/>
            <a:ext cx="19559" cy="48851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4" y="1"/>
                  <a:pt x="195" y="1"/>
                  <a:pt x="120" y="75"/>
                </a:cubicBezTo>
                <a:cubicBezTo>
                  <a:pt x="61" y="195"/>
                  <a:pt x="61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95" y="1491"/>
                  <a:pt x="195" y="1491"/>
                  <a:pt x="254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67" y="1252"/>
                  <a:pt x="567" y="999"/>
                  <a:pt x="627" y="746"/>
                </a:cubicBezTo>
                <a:cubicBezTo>
                  <a:pt x="627" y="686"/>
                  <a:pt x="567" y="567"/>
                  <a:pt x="567" y="448"/>
                </a:cubicBezTo>
                <a:cubicBezTo>
                  <a:pt x="567" y="314"/>
                  <a:pt x="493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1" name="Google Shape;1661;p10"/>
          <p:cNvSpPr/>
          <p:nvPr/>
        </p:nvSpPr>
        <p:spPr>
          <a:xfrm>
            <a:off x="3613124" y="690417"/>
            <a:ext cx="19528" cy="39805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314" y="1"/>
                </a:moveTo>
                <a:cubicBezTo>
                  <a:pt x="265" y="1"/>
                  <a:pt x="230" y="33"/>
                  <a:pt x="194" y="113"/>
                </a:cubicBezTo>
                <a:cubicBezTo>
                  <a:pt x="134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34" y="1231"/>
                </a:lnTo>
                <a:cubicBezTo>
                  <a:pt x="164" y="1260"/>
                  <a:pt x="209" y="1275"/>
                  <a:pt x="254" y="1275"/>
                </a:cubicBezTo>
                <a:cubicBezTo>
                  <a:pt x="298" y="1275"/>
                  <a:pt x="343" y="1260"/>
                  <a:pt x="373" y="1231"/>
                </a:cubicBezTo>
                <a:cubicBezTo>
                  <a:pt x="507" y="1037"/>
                  <a:pt x="566" y="858"/>
                  <a:pt x="626" y="664"/>
                </a:cubicBezTo>
                <a:cubicBezTo>
                  <a:pt x="626" y="545"/>
                  <a:pt x="626" y="486"/>
                  <a:pt x="566" y="352"/>
                </a:cubicBezTo>
                <a:cubicBezTo>
                  <a:pt x="566" y="292"/>
                  <a:pt x="507" y="173"/>
                  <a:pt x="432" y="113"/>
                </a:cubicBezTo>
                <a:lnTo>
                  <a:pt x="432" y="39"/>
                </a:lnTo>
                <a:cubicBezTo>
                  <a:pt x="385" y="15"/>
                  <a:pt x="346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2" name="Google Shape;1662;p10"/>
          <p:cNvSpPr/>
          <p:nvPr/>
        </p:nvSpPr>
        <p:spPr>
          <a:xfrm>
            <a:off x="3684685" y="672543"/>
            <a:ext cx="19559" cy="40023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35" y="61"/>
                  <a:pt x="75" y="120"/>
                </a:cubicBezTo>
                <a:cubicBezTo>
                  <a:pt x="75" y="239"/>
                  <a:pt x="0" y="314"/>
                  <a:pt x="0" y="433"/>
                </a:cubicBezTo>
                <a:lnTo>
                  <a:pt x="0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4" y="1267"/>
                  <a:pt x="332" y="1282"/>
                  <a:pt x="380" y="1282"/>
                </a:cubicBezTo>
                <a:cubicBezTo>
                  <a:pt x="429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7" y="433"/>
                  <a:pt x="567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3" name="Google Shape;1663;p10"/>
          <p:cNvSpPr/>
          <p:nvPr/>
        </p:nvSpPr>
        <p:spPr>
          <a:xfrm>
            <a:off x="3632621" y="770308"/>
            <a:ext cx="19559" cy="39836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45" y="1"/>
                </a:moveTo>
                <a:cubicBezTo>
                  <a:pt x="319" y="1"/>
                  <a:pt x="289" y="8"/>
                  <a:pt x="254" y="25"/>
                </a:cubicBezTo>
                <a:cubicBezTo>
                  <a:pt x="180" y="159"/>
                  <a:pt x="120" y="219"/>
                  <a:pt x="120" y="338"/>
                </a:cubicBezTo>
                <a:cubicBezTo>
                  <a:pt x="61" y="398"/>
                  <a:pt x="61" y="532"/>
                  <a:pt x="1" y="651"/>
                </a:cubicBezTo>
                <a:cubicBezTo>
                  <a:pt x="1" y="830"/>
                  <a:pt x="61" y="1023"/>
                  <a:pt x="180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3" y="1202"/>
                </a:cubicBezTo>
                <a:lnTo>
                  <a:pt x="493" y="1143"/>
                </a:lnTo>
                <a:cubicBezTo>
                  <a:pt x="627" y="964"/>
                  <a:pt x="627" y="830"/>
                  <a:pt x="627" y="651"/>
                </a:cubicBezTo>
                <a:lnTo>
                  <a:pt x="627" y="398"/>
                </a:lnTo>
                <a:cubicBezTo>
                  <a:pt x="627" y="338"/>
                  <a:pt x="627" y="219"/>
                  <a:pt x="552" y="159"/>
                </a:cubicBezTo>
                <a:lnTo>
                  <a:pt x="493" y="85"/>
                </a:lnTo>
                <a:cubicBezTo>
                  <a:pt x="450" y="43"/>
                  <a:pt x="408" y="1"/>
                  <a:pt x="34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4" name="Google Shape;1664;p10"/>
          <p:cNvSpPr/>
          <p:nvPr/>
        </p:nvSpPr>
        <p:spPr>
          <a:xfrm>
            <a:off x="3570823" y="854253"/>
            <a:ext cx="17220" cy="25018"/>
          </a:xfrm>
          <a:custGeom>
            <a:avLst/>
            <a:gdLst/>
            <a:ahLst/>
            <a:cxnLst/>
            <a:rect l="l" t="t" r="r" b="b"/>
            <a:pathLst>
              <a:path w="552" h="802" extrusionOk="0">
                <a:moveTo>
                  <a:pt x="179" y="1"/>
                </a:moveTo>
                <a:cubicBezTo>
                  <a:pt x="120" y="75"/>
                  <a:pt x="60" y="135"/>
                  <a:pt x="1" y="195"/>
                </a:cubicBezTo>
                <a:lnTo>
                  <a:pt x="1" y="373"/>
                </a:lnTo>
                <a:cubicBezTo>
                  <a:pt x="1" y="507"/>
                  <a:pt x="1" y="627"/>
                  <a:pt x="120" y="746"/>
                </a:cubicBezTo>
                <a:cubicBezTo>
                  <a:pt x="179" y="783"/>
                  <a:pt x="224" y="802"/>
                  <a:pt x="271" y="802"/>
                </a:cubicBezTo>
                <a:cubicBezTo>
                  <a:pt x="317" y="802"/>
                  <a:pt x="366" y="783"/>
                  <a:pt x="433" y="746"/>
                </a:cubicBezTo>
                <a:lnTo>
                  <a:pt x="433" y="686"/>
                </a:lnTo>
                <a:cubicBezTo>
                  <a:pt x="552" y="627"/>
                  <a:pt x="552" y="507"/>
                  <a:pt x="552" y="448"/>
                </a:cubicBezTo>
                <a:lnTo>
                  <a:pt x="552" y="254"/>
                </a:lnTo>
                <a:cubicBezTo>
                  <a:pt x="552" y="195"/>
                  <a:pt x="492" y="135"/>
                  <a:pt x="433" y="75"/>
                </a:cubicBezTo>
                <a:cubicBezTo>
                  <a:pt x="373" y="1"/>
                  <a:pt x="239" y="1"/>
                  <a:pt x="17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5" name="Google Shape;1665;p10"/>
          <p:cNvSpPr/>
          <p:nvPr/>
        </p:nvSpPr>
        <p:spPr>
          <a:xfrm>
            <a:off x="3460206" y="837533"/>
            <a:ext cx="17719" cy="20495"/>
          </a:xfrm>
          <a:custGeom>
            <a:avLst/>
            <a:gdLst/>
            <a:ahLst/>
            <a:cxnLst/>
            <a:rect l="l" t="t" r="r" b="b"/>
            <a:pathLst>
              <a:path w="568" h="657" extrusionOk="0">
                <a:moveTo>
                  <a:pt x="252" y="1"/>
                </a:moveTo>
                <a:cubicBezTo>
                  <a:pt x="206" y="1"/>
                  <a:pt x="157" y="15"/>
                  <a:pt x="120" y="45"/>
                </a:cubicBezTo>
                <a:cubicBezTo>
                  <a:pt x="61" y="105"/>
                  <a:pt x="1" y="164"/>
                  <a:pt x="1" y="239"/>
                </a:cubicBezTo>
                <a:lnTo>
                  <a:pt x="1" y="358"/>
                </a:lnTo>
                <a:cubicBezTo>
                  <a:pt x="1" y="418"/>
                  <a:pt x="1" y="537"/>
                  <a:pt x="120" y="611"/>
                </a:cubicBezTo>
                <a:cubicBezTo>
                  <a:pt x="187" y="641"/>
                  <a:pt x="250" y="656"/>
                  <a:pt x="304" y="656"/>
                </a:cubicBezTo>
                <a:cubicBezTo>
                  <a:pt x="359" y="656"/>
                  <a:pt x="403" y="641"/>
                  <a:pt x="433" y="611"/>
                </a:cubicBezTo>
                <a:cubicBezTo>
                  <a:pt x="567" y="477"/>
                  <a:pt x="567" y="418"/>
                  <a:pt x="567" y="299"/>
                </a:cubicBezTo>
                <a:lnTo>
                  <a:pt x="567" y="164"/>
                </a:lnTo>
                <a:cubicBezTo>
                  <a:pt x="493" y="105"/>
                  <a:pt x="433" y="105"/>
                  <a:pt x="373" y="45"/>
                </a:cubicBezTo>
                <a:cubicBezTo>
                  <a:pt x="344" y="15"/>
                  <a:pt x="299" y="1"/>
                  <a:pt x="25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6" name="Google Shape;1666;p10"/>
          <p:cNvSpPr/>
          <p:nvPr/>
        </p:nvSpPr>
        <p:spPr>
          <a:xfrm>
            <a:off x="912115" y="694566"/>
            <a:ext cx="19559" cy="31476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415" y="1"/>
                </a:moveTo>
                <a:cubicBezTo>
                  <a:pt x="375" y="1"/>
                  <a:pt x="338" y="15"/>
                  <a:pt x="313" y="40"/>
                </a:cubicBezTo>
                <a:cubicBezTo>
                  <a:pt x="254" y="99"/>
                  <a:pt x="194" y="159"/>
                  <a:pt x="135" y="219"/>
                </a:cubicBezTo>
                <a:cubicBezTo>
                  <a:pt x="75" y="278"/>
                  <a:pt x="75" y="412"/>
                  <a:pt x="75" y="472"/>
                </a:cubicBezTo>
                <a:cubicBezTo>
                  <a:pt x="0" y="651"/>
                  <a:pt x="75" y="844"/>
                  <a:pt x="194" y="964"/>
                </a:cubicBezTo>
                <a:cubicBezTo>
                  <a:pt x="224" y="993"/>
                  <a:pt x="269" y="1008"/>
                  <a:pt x="315" y="1008"/>
                </a:cubicBezTo>
                <a:cubicBezTo>
                  <a:pt x="362" y="1008"/>
                  <a:pt x="410" y="993"/>
                  <a:pt x="447" y="964"/>
                </a:cubicBezTo>
                <a:cubicBezTo>
                  <a:pt x="567" y="844"/>
                  <a:pt x="626" y="651"/>
                  <a:pt x="626" y="531"/>
                </a:cubicBezTo>
                <a:lnTo>
                  <a:pt x="626" y="353"/>
                </a:lnTo>
                <a:cubicBezTo>
                  <a:pt x="626" y="278"/>
                  <a:pt x="626" y="219"/>
                  <a:pt x="567" y="99"/>
                </a:cubicBezTo>
                <a:cubicBezTo>
                  <a:pt x="532" y="30"/>
                  <a:pt x="471" y="1"/>
                  <a:pt x="41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7" name="Google Shape;1667;p10"/>
          <p:cNvSpPr/>
          <p:nvPr/>
        </p:nvSpPr>
        <p:spPr>
          <a:xfrm>
            <a:off x="953011" y="741047"/>
            <a:ext cx="19559" cy="37964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50" y="0"/>
                </a:moveTo>
                <a:cubicBezTo>
                  <a:pt x="313" y="0"/>
                  <a:pt x="278" y="15"/>
                  <a:pt x="254" y="40"/>
                </a:cubicBezTo>
                <a:cubicBezTo>
                  <a:pt x="179" y="159"/>
                  <a:pt x="120" y="218"/>
                  <a:pt x="60" y="278"/>
                </a:cubicBezTo>
                <a:cubicBezTo>
                  <a:pt x="60" y="412"/>
                  <a:pt x="60" y="472"/>
                  <a:pt x="0" y="591"/>
                </a:cubicBezTo>
                <a:cubicBezTo>
                  <a:pt x="0" y="784"/>
                  <a:pt x="60" y="963"/>
                  <a:pt x="179" y="1157"/>
                </a:cubicBezTo>
                <a:lnTo>
                  <a:pt x="254" y="1217"/>
                </a:lnTo>
                <a:cubicBezTo>
                  <a:pt x="313" y="1217"/>
                  <a:pt x="432" y="1217"/>
                  <a:pt x="492" y="1157"/>
                </a:cubicBezTo>
                <a:cubicBezTo>
                  <a:pt x="552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552" y="218"/>
                  <a:pt x="552" y="99"/>
                </a:cubicBezTo>
                <a:lnTo>
                  <a:pt x="492" y="99"/>
                </a:lnTo>
                <a:cubicBezTo>
                  <a:pt x="457" y="29"/>
                  <a:pt x="402" y="0"/>
                  <a:pt x="35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8" name="Google Shape;1668;p10"/>
          <p:cNvSpPr/>
          <p:nvPr/>
        </p:nvSpPr>
        <p:spPr>
          <a:xfrm>
            <a:off x="1007384" y="696438"/>
            <a:ext cx="17220" cy="37496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65" y="0"/>
                </a:moveTo>
                <a:cubicBezTo>
                  <a:pt x="210" y="0"/>
                  <a:pt x="155" y="29"/>
                  <a:pt x="120" y="99"/>
                </a:cubicBezTo>
                <a:cubicBezTo>
                  <a:pt x="60" y="159"/>
                  <a:pt x="0" y="293"/>
                  <a:pt x="0" y="352"/>
                </a:cubicBezTo>
                <a:lnTo>
                  <a:pt x="0" y="591"/>
                </a:lnTo>
                <a:cubicBezTo>
                  <a:pt x="0" y="784"/>
                  <a:pt x="0" y="963"/>
                  <a:pt x="120" y="1157"/>
                </a:cubicBezTo>
                <a:lnTo>
                  <a:pt x="179" y="1157"/>
                </a:lnTo>
                <a:cubicBezTo>
                  <a:pt x="209" y="1187"/>
                  <a:pt x="257" y="1201"/>
                  <a:pt x="306" y="1201"/>
                </a:cubicBezTo>
                <a:cubicBezTo>
                  <a:pt x="354" y="1201"/>
                  <a:pt x="403" y="1187"/>
                  <a:pt x="432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2" y="15"/>
                  <a:pt x="304" y="0"/>
                  <a:pt x="26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9" name="Google Shape;1669;p10"/>
          <p:cNvSpPr/>
          <p:nvPr/>
        </p:nvSpPr>
        <p:spPr>
          <a:xfrm>
            <a:off x="1046180" y="749688"/>
            <a:ext cx="17251" cy="48851"/>
          </a:xfrm>
          <a:custGeom>
            <a:avLst/>
            <a:gdLst/>
            <a:ahLst/>
            <a:cxnLst/>
            <a:rect l="l" t="t" r="r" b="b"/>
            <a:pathLst>
              <a:path w="553" h="1566" extrusionOk="0">
                <a:moveTo>
                  <a:pt x="373" y="1"/>
                </a:moveTo>
                <a:cubicBezTo>
                  <a:pt x="314" y="1"/>
                  <a:pt x="180" y="1"/>
                  <a:pt x="120" y="75"/>
                </a:cubicBezTo>
                <a:cubicBezTo>
                  <a:pt x="60" y="195"/>
                  <a:pt x="60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20" y="1491"/>
                  <a:pt x="180" y="1491"/>
                  <a:pt x="180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52" y="1252"/>
                  <a:pt x="552" y="999"/>
                  <a:pt x="552" y="746"/>
                </a:cubicBezTo>
                <a:lnTo>
                  <a:pt x="552" y="448"/>
                </a:lnTo>
                <a:cubicBezTo>
                  <a:pt x="492" y="314"/>
                  <a:pt x="492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0" name="Google Shape;1670;p10"/>
          <p:cNvSpPr/>
          <p:nvPr/>
        </p:nvSpPr>
        <p:spPr>
          <a:xfrm>
            <a:off x="1104058" y="690417"/>
            <a:ext cx="19528" cy="39805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292" y="1"/>
                </a:moveTo>
                <a:cubicBezTo>
                  <a:pt x="227" y="1"/>
                  <a:pt x="179" y="33"/>
                  <a:pt x="179" y="113"/>
                </a:cubicBezTo>
                <a:cubicBezTo>
                  <a:pt x="60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19" y="1231"/>
                </a:lnTo>
                <a:cubicBezTo>
                  <a:pt x="149" y="1260"/>
                  <a:pt x="198" y="1275"/>
                  <a:pt x="246" y="1275"/>
                </a:cubicBezTo>
                <a:cubicBezTo>
                  <a:pt x="294" y="1275"/>
                  <a:pt x="343" y="1260"/>
                  <a:pt x="373" y="1231"/>
                </a:cubicBezTo>
                <a:cubicBezTo>
                  <a:pt x="492" y="1037"/>
                  <a:pt x="551" y="858"/>
                  <a:pt x="551" y="664"/>
                </a:cubicBezTo>
                <a:cubicBezTo>
                  <a:pt x="551" y="545"/>
                  <a:pt x="626" y="486"/>
                  <a:pt x="551" y="352"/>
                </a:cubicBezTo>
                <a:cubicBezTo>
                  <a:pt x="551" y="292"/>
                  <a:pt x="492" y="173"/>
                  <a:pt x="432" y="113"/>
                </a:cubicBezTo>
                <a:lnTo>
                  <a:pt x="432" y="39"/>
                </a:lnTo>
                <a:cubicBezTo>
                  <a:pt x="385" y="15"/>
                  <a:pt x="334" y="1"/>
                  <a:pt x="29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1" name="Google Shape;1671;p10"/>
          <p:cNvSpPr/>
          <p:nvPr/>
        </p:nvSpPr>
        <p:spPr>
          <a:xfrm>
            <a:off x="1175619" y="672543"/>
            <a:ext cx="19559" cy="40023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20" y="61"/>
                  <a:pt x="60" y="120"/>
                </a:cubicBezTo>
                <a:cubicBezTo>
                  <a:pt x="0" y="239"/>
                  <a:pt x="0" y="314"/>
                  <a:pt x="0" y="433"/>
                </a:cubicBezTo>
                <a:lnTo>
                  <a:pt x="0" y="686"/>
                </a:lnTo>
                <a:cubicBezTo>
                  <a:pt x="0" y="865"/>
                  <a:pt x="60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3" y="1267"/>
                  <a:pt x="328" y="1282"/>
                  <a:pt x="365" y="1282"/>
                </a:cubicBezTo>
                <a:cubicBezTo>
                  <a:pt x="403" y="1282"/>
                  <a:pt x="432" y="1267"/>
                  <a:pt x="432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6" y="433"/>
                  <a:pt x="566" y="314"/>
                </a:cubicBezTo>
                <a:cubicBezTo>
                  <a:pt x="492" y="239"/>
                  <a:pt x="432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2" name="Google Shape;1672;p10"/>
          <p:cNvSpPr/>
          <p:nvPr/>
        </p:nvSpPr>
        <p:spPr>
          <a:xfrm>
            <a:off x="1114029" y="770308"/>
            <a:ext cx="19091" cy="39836"/>
          </a:xfrm>
          <a:custGeom>
            <a:avLst/>
            <a:gdLst/>
            <a:ahLst/>
            <a:cxnLst/>
            <a:rect l="l" t="t" r="r" b="b"/>
            <a:pathLst>
              <a:path w="612" h="1277" extrusionOk="0">
                <a:moveTo>
                  <a:pt x="307" y="1"/>
                </a:moveTo>
                <a:cubicBezTo>
                  <a:pt x="281" y="1"/>
                  <a:pt x="257" y="8"/>
                  <a:pt x="239" y="25"/>
                </a:cubicBezTo>
                <a:cubicBezTo>
                  <a:pt x="180" y="159"/>
                  <a:pt x="120" y="219"/>
                  <a:pt x="60" y="338"/>
                </a:cubicBezTo>
                <a:cubicBezTo>
                  <a:pt x="60" y="398"/>
                  <a:pt x="1" y="532"/>
                  <a:pt x="1" y="651"/>
                </a:cubicBezTo>
                <a:cubicBezTo>
                  <a:pt x="1" y="830"/>
                  <a:pt x="60" y="1023"/>
                  <a:pt x="180" y="1202"/>
                </a:cubicBezTo>
                <a:lnTo>
                  <a:pt x="239" y="1277"/>
                </a:lnTo>
                <a:cubicBezTo>
                  <a:pt x="299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552" y="964"/>
                  <a:pt x="612" y="830"/>
                  <a:pt x="612" y="651"/>
                </a:cubicBezTo>
                <a:lnTo>
                  <a:pt x="612" y="398"/>
                </a:lnTo>
                <a:cubicBezTo>
                  <a:pt x="612" y="338"/>
                  <a:pt x="552" y="219"/>
                  <a:pt x="552" y="159"/>
                </a:cubicBezTo>
                <a:lnTo>
                  <a:pt x="492" y="85"/>
                </a:lnTo>
                <a:cubicBezTo>
                  <a:pt x="450" y="43"/>
                  <a:pt x="371" y="1"/>
                  <a:pt x="307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3" name="Google Shape;1673;p10"/>
          <p:cNvSpPr/>
          <p:nvPr/>
        </p:nvSpPr>
        <p:spPr>
          <a:xfrm>
            <a:off x="949299" y="837533"/>
            <a:ext cx="19091" cy="20495"/>
          </a:xfrm>
          <a:custGeom>
            <a:avLst/>
            <a:gdLst/>
            <a:ahLst/>
            <a:cxnLst/>
            <a:rect l="l" t="t" r="r" b="b"/>
            <a:pathLst>
              <a:path w="612" h="657" extrusionOk="0">
                <a:moveTo>
                  <a:pt x="306" y="1"/>
                </a:moveTo>
                <a:cubicBezTo>
                  <a:pt x="257" y="1"/>
                  <a:pt x="209" y="15"/>
                  <a:pt x="179" y="45"/>
                </a:cubicBezTo>
                <a:cubicBezTo>
                  <a:pt x="119" y="105"/>
                  <a:pt x="60" y="164"/>
                  <a:pt x="60" y="239"/>
                </a:cubicBezTo>
                <a:cubicBezTo>
                  <a:pt x="0" y="299"/>
                  <a:pt x="0" y="299"/>
                  <a:pt x="0" y="358"/>
                </a:cubicBezTo>
                <a:cubicBezTo>
                  <a:pt x="60" y="418"/>
                  <a:pt x="60" y="537"/>
                  <a:pt x="179" y="611"/>
                </a:cubicBezTo>
                <a:cubicBezTo>
                  <a:pt x="239" y="641"/>
                  <a:pt x="302" y="656"/>
                  <a:pt x="358" y="656"/>
                </a:cubicBezTo>
                <a:cubicBezTo>
                  <a:pt x="414" y="656"/>
                  <a:pt x="462" y="641"/>
                  <a:pt x="492" y="611"/>
                </a:cubicBezTo>
                <a:cubicBezTo>
                  <a:pt x="611" y="477"/>
                  <a:pt x="611" y="418"/>
                  <a:pt x="611" y="299"/>
                </a:cubicBezTo>
                <a:cubicBezTo>
                  <a:pt x="611" y="299"/>
                  <a:pt x="611" y="239"/>
                  <a:pt x="551" y="164"/>
                </a:cubicBezTo>
                <a:cubicBezTo>
                  <a:pt x="551" y="105"/>
                  <a:pt x="492" y="105"/>
                  <a:pt x="432" y="45"/>
                </a:cubicBezTo>
                <a:cubicBezTo>
                  <a:pt x="403" y="15"/>
                  <a:pt x="354" y="1"/>
                  <a:pt x="30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4" name="Google Shape;1674;p10"/>
          <p:cNvSpPr/>
          <p:nvPr/>
        </p:nvSpPr>
        <p:spPr>
          <a:xfrm>
            <a:off x="1535765" y="694566"/>
            <a:ext cx="21431" cy="31476"/>
          </a:xfrm>
          <a:custGeom>
            <a:avLst/>
            <a:gdLst/>
            <a:ahLst/>
            <a:cxnLst/>
            <a:rect l="l" t="t" r="r" b="b"/>
            <a:pathLst>
              <a:path w="687" h="1009" extrusionOk="0">
                <a:moveTo>
                  <a:pt x="411" y="1"/>
                </a:moveTo>
                <a:cubicBezTo>
                  <a:pt x="373" y="1"/>
                  <a:pt x="339" y="15"/>
                  <a:pt x="314" y="40"/>
                </a:cubicBezTo>
                <a:lnTo>
                  <a:pt x="120" y="219"/>
                </a:lnTo>
                <a:cubicBezTo>
                  <a:pt x="61" y="278"/>
                  <a:pt x="61" y="412"/>
                  <a:pt x="61" y="472"/>
                </a:cubicBezTo>
                <a:cubicBezTo>
                  <a:pt x="1" y="651"/>
                  <a:pt x="61" y="844"/>
                  <a:pt x="195" y="964"/>
                </a:cubicBezTo>
                <a:cubicBezTo>
                  <a:pt x="224" y="993"/>
                  <a:pt x="269" y="1008"/>
                  <a:pt x="314" y="1008"/>
                </a:cubicBezTo>
                <a:cubicBezTo>
                  <a:pt x="359" y="1008"/>
                  <a:pt x="403" y="993"/>
                  <a:pt x="433" y="964"/>
                </a:cubicBezTo>
                <a:cubicBezTo>
                  <a:pt x="567" y="844"/>
                  <a:pt x="627" y="651"/>
                  <a:pt x="627" y="531"/>
                </a:cubicBezTo>
                <a:cubicBezTo>
                  <a:pt x="627" y="472"/>
                  <a:pt x="686" y="412"/>
                  <a:pt x="627" y="353"/>
                </a:cubicBezTo>
                <a:cubicBezTo>
                  <a:pt x="627" y="278"/>
                  <a:pt x="627" y="219"/>
                  <a:pt x="567" y="99"/>
                </a:cubicBezTo>
                <a:cubicBezTo>
                  <a:pt x="523" y="30"/>
                  <a:pt x="464" y="1"/>
                  <a:pt x="41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5" name="Google Shape;1675;p10"/>
          <p:cNvSpPr/>
          <p:nvPr/>
        </p:nvSpPr>
        <p:spPr>
          <a:xfrm>
            <a:off x="1576662" y="741047"/>
            <a:ext cx="19091" cy="37964"/>
          </a:xfrm>
          <a:custGeom>
            <a:avLst/>
            <a:gdLst/>
            <a:ahLst/>
            <a:cxnLst/>
            <a:rect l="l" t="t" r="r" b="b"/>
            <a:pathLst>
              <a:path w="612" h="1217" extrusionOk="0">
                <a:moveTo>
                  <a:pt x="341" y="0"/>
                </a:moveTo>
                <a:cubicBezTo>
                  <a:pt x="301" y="0"/>
                  <a:pt x="264" y="15"/>
                  <a:pt x="239" y="40"/>
                </a:cubicBezTo>
                <a:cubicBezTo>
                  <a:pt x="180" y="159"/>
                  <a:pt x="120" y="218"/>
                  <a:pt x="120" y="278"/>
                </a:cubicBezTo>
                <a:cubicBezTo>
                  <a:pt x="61" y="412"/>
                  <a:pt x="61" y="472"/>
                  <a:pt x="1" y="591"/>
                </a:cubicBezTo>
                <a:cubicBezTo>
                  <a:pt x="1" y="784"/>
                  <a:pt x="61" y="963"/>
                  <a:pt x="180" y="1157"/>
                </a:cubicBezTo>
                <a:lnTo>
                  <a:pt x="239" y="1217"/>
                </a:lnTo>
                <a:cubicBezTo>
                  <a:pt x="299" y="1217"/>
                  <a:pt x="433" y="1217"/>
                  <a:pt x="493" y="1157"/>
                </a:cubicBezTo>
                <a:cubicBezTo>
                  <a:pt x="552" y="963"/>
                  <a:pt x="612" y="784"/>
                  <a:pt x="612" y="650"/>
                </a:cubicBezTo>
                <a:lnTo>
                  <a:pt x="612" y="412"/>
                </a:lnTo>
                <a:cubicBezTo>
                  <a:pt x="612" y="278"/>
                  <a:pt x="612" y="218"/>
                  <a:pt x="552" y="99"/>
                </a:cubicBezTo>
                <a:lnTo>
                  <a:pt x="493" y="99"/>
                </a:lnTo>
                <a:cubicBezTo>
                  <a:pt x="458" y="29"/>
                  <a:pt x="397" y="0"/>
                  <a:pt x="34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6" name="Google Shape;1676;p10"/>
          <p:cNvSpPr/>
          <p:nvPr/>
        </p:nvSpPr>
        <p:spPr>
          <a:xfrm>
            <a:off x="1630598" y="696438"/>
            <a:ext cx="17688" cy="37496"/>
          </a:xfrm>
          <a:custGeom>
            <a:avLst/>
            <a:gdLst/>
            <a:ahLst/>
            <a:cxnLst/>
            <a:rect l="l" t="t" r="r" b="b"/>
            <a:pathLst>
              <a:path w="567" h="1202" extrusionOk="0">
                <a:moveTo>
                  <a:pt x="276" y="0"/>
                </a:moveTo>
                <a:cubicBezTo>
                  <a:pt x="224" y="0"/>
                  <a:pt x="169" y="29"/>
                  <a:pt x="134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0" y="963"/>
                  <a:pt x="134" y="1157"/>
                </a:cubicBezTo>
                <a:lnTo>
                  <a:pt x="194" y="1157"/>
                </a:lnTo>
                <a:cubicBezTo>
                  <a:pt x="224" y="1187"/>
                  <a:pt x="268" y="1201"/>
                  <a:pt x="313" y="1201"/>
                </a:cubicBezTo>
                <a:cubicBezTo>
                  <a:pt x="358" y="1201"/>
                  <a:pt x="402" y="1187"/>
                  <a:pt x="432" y="1157"/>
                </a:cubicBezTo>
                <a:cubicBezTo>
                  <a:pt x="566" y="963"/>
                  <a:pt x="566" y="784"/>
                  <a:pt x="566" y="591"/>
                </a:cubicBezTo>
                <a:lnTo>
                  <a:pt x="566" y="352"/>
                </a:lnTo>
                <a:cubicBezTo>
                  <a:pt x="507" y="218"/>
                  <a:pt x="507" y="159"/>
                  <a:pt x="432" y="99"/>
                </a:cubicBezTo>
                <a:lnTo>
                  <a:pt x="373" y="39"/>
                </a:lnTo>
                <a:cubicBezTo>
                  <a:pt x="348" y="15"/>
                  <a:pt x="313" y="0"/>
                  <a:pt x="27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7" name="Google Shape;1677;p10"/>
          <p:cNvSpPr/>
          <p:nvPr/>
        </p:nvSpPr>
        <p:spPr>
          <a:xfrm>
            <a:off x="1626855" y="802844"/>
            <a:ext cx="19559" cy="31944"/>
          </a:xfrm>
          <a:custGeom>
            <a:avLst/>
            <a:gdLst/>
            <a:ahLst/>
            <a:cxnLst/>
            <a:rect l="l" t="t" r="r" b="b"/>
            <a:pathLst>
              <a:path w="627" h="1024" extrusionOk="0">
                <a:moveTo>
                  <a:pt x="335" y="1"/>
                </a:moveTo>
                <a:cubicBezTo>
                  <a:pt x="288" y="1"/>
                  <a:pt x="235" y="15"/>
                  <a:pt x="180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1" y="353"/>
                  <a:pt x="1" y="412"/>
                  <a:pt x="1" y="472"/>
                </a:cubicBezTo>
                <a:cubicBezTo>
                  <a:pt x="1" y="666"/>
                  <a:pt x="60" y="844"/>
                  <a:pt x="180" y="979"/>
                </a:cubicBezTo>
                <a:cubicBezTo>
                  <a:pt x="217" y="1008"/>
                  <a:pt x="265" y="1023"/>
                  <a:pt x="312" y="1023"/>
                </a:cubicBezTo>
                <a:cubicBezTo>
                  <a:pt x="358" y="1023"/>
                  <a:pt x="403" y="1008"/>
                  <a:pt x="433" y="979"/>
                </a:cubicBezTo>
                <a:cubicBezTo>
                  <a:pt x="552" y="785"/>
                  <a:pt x="627" y="666"/>
                  <a:pt x="627" y="532"/>
                </a:cubicBezTo>
                <a:cubicBezTo>
                  <a:pt x="627" y="472"/>
                  <a:pt x="627" y="412"/>
                  <a:pt x="552" y="353"/>
                </a:cubicBezTo>
                <a:cubicBezTo>
                  <a:pt x="552" y="293"/>
                  <a:pt x="552" y="159"/>
                  <a:pt x="493" y="100"/>
                </a:cubicBezTo>
                <a:cubicBezTo>
                  <a:pt x="458" y="30"/>
                  <a:pt x="402" y="1"/>
                  <a:pt x="3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8" name="Google Shape;1678;p10"/>
          <p:cNvSpPr/>
          <p:nvPr/>
        </p:nvSpPr>
        <p:spPr>
          <a:xfrm>
            <a:off x="1678919" y="749688"/>
            <a:ext cx="17688" cy="48851"/>
          </a:xfrm>
          <a:custGeom>
            <a:avLst/>
            <a:gdLst/>
            <a:ahLst/>
            <a:cxnLst/>
            <a:rect l="l" t="t" r="r" b="b"/>
            <a:pathLst>
              <a:path w="567" h="1566" extrusionOk="0">
                <a:moveTo>
                  <a:pt x="373" y="1"/>
                </a:moveTo>
                <a:cubicBezTo>
                  <a:pt x="313" y="1"/>
                  <a:pt x="194" y="1"/>
                  <a:pt x="135" y="75"/>
                </a:cubicBezTo>
                <a:cubicBezTo>
                  <a:pt x="75" y="195"/>
                  <a:pt x="75" y="314"/>
                  <a:pt x="0" y="448"/>
                </a:cubicBezTo>
                <a:lnTo>
                  <a:pt x="0" y="746"/>
                </a:lnTo>
                <a:cubicBezTo>
                  <a:pt x="0" y="999"/>
                  <a:pt x="0" y="1252"/>
                  <a:pt x="135" y="1491"/>
                </a:cubicBezTo>
                <a:cubicBezTo>
                  <a:pt x="194" y="1491"/>
                  <a:pt x="194" y="1491"/>
                  <a:pt x="194" y="1565"/>
                </a:cubicBezTo>
                <a:cubicBezTo>
                  <a:pt x="313" y="1565"/>
                  <a:pt x="373" y="1565"/>
                  <a:pt x="447" y="1431"/>
                </a:cubicBezTo>
                <a:cubicBezTo>
                  <a:pt x="567" y="1252"/>
                  <a:pt x="567" y="999"/>
                  <a:pt x="567" y="746"/>
                </a:cubicBezTo>
                <a:lnTo>
                  <a:pt x="567" y="448"/>
                </a:lnTo>
                <a:cubicBezTo>
                  <a:pt x="507" y="314"/>
                  <a:pt x="507" y="195"/>
                  <a:pt x="447" y="75"/>
                </a:cubicBezTo>
                <a:cubicBezTo>
                  <a:pt x="447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9" name="Google Shape;1679;p10"/>
          <p:cNvSpPr/>
          <p:nvPr/>
        </p:nvSpPr>
        <p:spPr>
          <a:xfrm>
            <a:off x="1727708" y="690417"/>
            <a:ext cx="19091" cy="39805"/>
          </a:xfrm>
          <a:custGeom>
            <a:avLst/>
            <a:gdLst/>
            <a:ahLst/>
            <a:cxnLst/>
            <a:rect l="l" t="t" r="r" b="b"/>
            <a:pathLst>
              <a:path w="612" h="1276" extrusionOk="0">
                <a:moveTo>
                  <a:pt x="303" y="1"/>
                </a:moveTo>
                <a:cubicBezTo>
                  <a:pt x="251" y="1"/>
                  <a:pt x="215" y="33"/>
                  <a:pt x="179" y="113"/>
                </a:cubicBezTo>
                <a:cubicBezTo>
                  <a:pt x="120" y="173"/>
                  <a:pt x="60" y="292"/>
                  <a:pt x="60" y="352"/>
                </a:cubicBezTo>
                <a:cubicBezTo>
                  <a:pt x="1" y="411"/>
                  <a:pt x="1" y="545"/>
                  <a:pt x="1" y="605"/>
                </a:cubicBezTo>
                <a:cubicBezTo>
                  <a:pt x="1" y="784"/>
                  <a:pt x="1" y="977"/>
                  <a:pt x="60" y="1156"/>
                </a:cubicBezTo>
                <a:lnTo>
                  <a:pt x="120" y="1231"/>
                </a:lnTo>
                <a:cubicBezTo>
                  <a:pt x="150" y="1260"/>
                  <a:pt x="194" y="1275"/>
                  <a:pt x="241" y="1275"/>
                </a:cubicBezTo>
                <a:cubicBezTo>
                  <a:pt x="287" y="1275"/>
                  <a:pt x="336" y="1260"/>
                  <a:pt x="373" y="1231"/>
                </a:cubicBezTo>
                <a:cubicBezTo>
                  <a:pt x="492" y="1037"/>
                  <a:pt x="552" y="858"/>
                  <a:pt x="552" y="664"/>
                </a:cubicBezTo>
                <a:cubicBezTo>
                  <a:pt x="611" y="545"/>
                  <a:pt x="611" y="486"/>
                  <a:pt x="552" y="352"/>
                </a:cubicBezTo>
                <a:cubicBezTo>
                  <a:pt x="552" y="292"/>
                  <a:pt x="492" y="173"/>
                  <a:pt x="433" y="113"/>
                </a:cubicBezTo>
                <a:lnTo>
                  <a:pt x="433" y="39"/>
                </a:lnTo>
                <a:cubicBezTo>
                  <a:pt x="379" y="15"/>
                  <a:pt x="337" y="1"/>
                  <a:pt x="30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0" name="Google Shape;1680;p10"/>
          <p:cNvSpPr/>
          <p:nvPr/>
        </p:nvSpPr>
        <p:spPr>
          <a:xfrm>
            <a:off x="1799269" y="672543"/>
            <a:ext cx="19091" cy="40023"/>
          </a:xfrm>
          <a:custGeom>
            <a:avLst/>
            <a:gdLst/>
            <a:ahLst/>
            <a:cxnLst/>
            <a:rect l="l" t="t" r="r" b="b"/>
            <a:pathLst>
              <a:path w="612" h="1283" extrusionOk="0">
                <a:moveTo>
                  <a:pt x="314" y="1"/>
                </a:moveTo>
                <a:cubicBezTo>
                  <a:pt x="180" y="1"/>
                  <a:pt x="120" y="61"/>
                  <a:pt x="60" y="120"/>
                </a:cubicBezTo>
                <a:cubicBezTo>
                  <a:pt x="1" y="239"/>
                  <a:pt x="1" y="314"/>
                  <a:pt x="1" y="433"/>
                </a:cubicBezTo>
                <a:lnTo>
                  <a:pt x="1" y="686"/>
                </a:lnTo>
                <a:cubicBezTo>
                  <a:pt x="60" y="865"/>
                  <a:pt x="60" y="984"/>
                  <a:pt x="180" y="1178"/>
                </a:cubicBezTo>
                <a:lnTo>
                  <a:pt x="180" y="1237"/>
                </a:lnTo>
                <a:lnTo>
                  <a:pt x="239" y="1237"/>
                </a:lnTo>
                <a:cubicBezTo>
                  <a:pt x="277" y="1267"/>
                  <a:pt x="325" y="1282"/>
                  <a:pt x="364" y="1282"/>
                </a:cubicBezTo>
                <a:cubicBezTo>
                  <a:pt x="403" y="1282"/>
                  <a:pt x="433" y="1267"/>
                  <a:pt x="433" y="1237"/>
                </a:cubicBezTo>
                <a:cubicBezTo>
                  <a:pt x="612" y="1059"/>
                  <a:pt x="612" y="805"/>
                  <a:pt x="612" y="612"/>
                </a:cubicBezTo>
                <a:cubicBezTo>
                  <a:pt x="612" y="493"/>
                  <a:pt x="552" y="433"/>
                  <a:pt x="552" y="314"/>
                </a:cubicBezTo>
                <a:cubicBezTo>
                  <a:pt x="493" y="239"/>
                  <a:pt x="433" y="120"/>
                  <a:pt x="373" y="61"/>
                </a:cubicBezTo>
                <a:lnTo>
                  <a:pt x="314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1" name="Google Shape;1681;p10"/>
          <p:cNvSpPr/>
          <p:nvPr/>
        </p:nvSpPr>
        <p:spPr>
          <a:xfrm>
            <a:off x="1746768" y="770308"/>
            <a:ext cx="19559" cy="39836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45" y="1"/>
                </a:moveTo>
                <a:cubicBezTo>
                  <a:pt x="318" y="1"/>
                  <a:pt x="289" y="8"/>
                  <a:pt x="254" y="25"/>
                </a:cubicBezTo>
                <a:cubicBezTo>
                  <a:pt x="194" y="159"/>
                  <a:pt x="135" y="219"/>
                  <a:pt x="60" y="338"/>
                </a:cubicBezTo>
                <a:cubicBezTo>
                  <a:pt x="60" y="398"/>
                  <a:pt x="0" y="532"/>
                  <a:pt x="0" y="651"/>
                </a:cubicBezTo>
                <a:cubicBezTo>
                  <a:pt x="0" y="830"/>
                  <a:pt x="60" y="1023"/>
                  <a:pt x="194" y="1202"/>
                </a:cubicBezTo>
                <a:lnTo>
                  <a:pt x="254" y="1277"/>
                </a:lnTo>
                <a:cubicBezTo>
                  <a:pt x="313" y="1277"/>
                  <a:pt x="433" y="1277"/>
                  <a:pt x="507" y="1202"/>
                </a:cubicBezTo>
                <a:lnTo>
                  <a:pt x="507" y="1143"/>
                </a:lnTo>
                <a:cubicBezTo>
                  <a:pt x="567" y="964"/>
                  <a:pt x="626" y="830"/>
                  <a:pt x="626" y="651"/>
                </a:cubicBezTo>
                <a:lnTo>
                  <a:pt x="626" y="398"/>
                </a:lnTo>
                <a:cubicBezTo>
                  <a:pt x="626" y="338"/>
                  <a:pt x="626" y="219"/>
                  <a:pt x="567" y="159"/>
                </a:cubicBezTo>
                <a:lnTo>
                  <a:pt x="507" y="85"/>
                </a:lnTo>
                <a:cubicBezTo>
                  <a:pt x="454" y="43"/>
                  <a:pt x="409" y="1"/>
                  <a:pt x="34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2" name="Google Shape;1682;p10"/>
          <p:cNvSpPr/>
          <p:nvPr/>
        </p:nvSpPr>
        <p:spPr>
          <a:xfrm>
            <a:off x="1683099" y="854253"/>
            <a:ext cx="19091" cy="25018"/>
          </a:xfrm>
          <a:custGeom>
            <a:avLst/>
            <a:gdLst/>
            <a:ahLst/>
            <a:cxnLst/>
            <a:rect l="l" t="t" r="r" b="b"/>
            <a:pathLst>
              <a:path w="612" h="802" extrusionOk="0">
                <a:moveTo>
                  <a:pt x="239" y="1"/>
                </a:moveTo>
                <a:cubicBezTo>
                  <a:pt x="120" y="75"/>
                  <a:pt x="120" y="135"/>
                  <a:pt x="60" y="195"/>
                </a:cubicBezTo>
                <a:cubicBezTo>
                  <a:pt x="60" y="254"/>
                  <a:pt x="60" y="314"/>
                  <a:pt x="1" y="373"/>
                </a:cubicBezTo>
                <a:cubicBezTo>
                  <a:pt x="1" y="507"/>
                  <a:pt x="60" y="627"/>
                  <a:pt x="179" y="746"/>
                </a:cubicBezTo>
                <a:cubicBezTo>
                  <a:pt x="209" y="783"/>
                  <a:pt x="257" y="802"/>
                  <a:pt x="313" y="802"/>
                </a:cubicBezTo>
                <a:cubicBezTo>
                  <a:pt x="369" y="802"/>
                  <a:pt x="433" y="783"/>
                  <a:pt x="492" y="746"/>
                </a:cubicBezTo>
                <a:lnTo>
                  <a:pt x="492" y="686"/>
                </a:lnTo>
                <a:cubicBezTo>
                  <a:pt x="611" y="627"/>
                  <a:pt x="611" y="507"/>
                  <a:pt x="611" y="448"/>
                </a:cubicBezTo>
                <a:lnTo>
                  <a:pt x="611" y="254"/>
                </a:lnTo>
                <a:cubicBezTo>
                  <a:pt x="552" y="195"/>
                  <a:pt x="552" y="135"/>
                  <a:pt x="492" y="75"/>
                </a:cubicBezTo>
                <a:cubicBezTo>
                  <a:pt x="433" y="1"/>
                  <a:pt x="313" y="1"/>
                  <a:pt x="23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3" name="Google Shape;1683;p10"/>
          <p:cNvSpPr/>
          <p:nvPr/>
        </p:nvSpPr>
        <p:spPr>
          <a:xfrm>
            <a:off x="1572482" y="837533"/>
            <a:ext cx="19559" cy="20495"/>
          </a:xfrm>
          <a:custGeom>
            <a:avLst/>
            <a:gdLst/>
            <a:ahLst/>
            <a:cxnLst/>
            <a:rect l="l" t="t" r="r" b="b"/>
            <a:pathLst>
              <a:path w="627" h="657" extrusionOk="0">
                <a:moveTo>
                  <a:pt x="314" y="1"/>
                </a:moveTo>
                <a:cubicBezTo>
                  <a:pt x="269" y="1"/>
                  <a:pt x="224" y="15"/>
                  <a:pt x="195" y="45"/>
                </a:cubicBezTo>
                <a:cubicBezTo>
                  <a:pt x="135" y="105"/>
                  <a:pt x="60" y="164"/>
                  <a:pt x="60" y="239"/>
                </a:cubicBezTo>
                <a:cubicBezTo>
                  <a:pt x="1" y="299"/>
                  <a:pt x="1" y="299"/>
                  <a:pt x="1" y="358"/>
                </a:cubicBezTo>
                <a:cubicBezTo>
                  <a:pt x="60" y="418"/>
                  <a:pt x="60" y="537"/>
                  <a:pt x="195" y="611"/>
                </a:cubicBezTo>
                <a:cubicBezTo>
                  <a:pt x="254" y="641"/>
                  <a:pt x="314" y="656"/>
                  <a:pt x="368" y="656"/>
                </a:cubicBezTo>
                <a:cubicBezTo>
                  <a:pt x="422" y="656"/>
                  <a:pt x="470" y="641"/>
                  <a:pt x="507" y="611"/>
                </a:cubicBezTo>
                <a:cubicBezTo>
                  <a:pt x="627" y="477"/>
                  <a:pt x="627" y="418"/>
                  <a:pt x="627" y="299"/>
                </a:cubicBezTo>
                <a:cubicBezTo>
                  <a:pt x="627" y="299"/>
                  <a:pt x="627" y="239"/>
                  <a:pt x="567" y="164"/>
                </a:cubicBezTo>
                <a:cubicBezTo>
                  <a:pt x="567" y="105"/>
                  <a:pt x="507" y="105"/>
                  <a:pt x="433" y="45"/>
                </a:cubicBezTo>
                <a:cubicBezTo>
                  <a:pt x="403" y="15"/>
                  <a:pt x="358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4" name="Google Shape;1684;p10"/>
          <p:cNvSpPr/>
          <p:nvPr/>
        </p:nvSpPr>
        <p:spPr>
          <a:xfrm>
            <a:off x="2178497" y="694566"/>
            <a:ext cx="21400" cy="31476"/>
          </a:xfrm>
          <a:custGeom>
            <a:avLst/>
            <a:gdLst/>
            <a:ahLst/>
            <a:cxnLst/>
            <a:rect l="l" t="t" r="r" b="b"/>
            <a:pathLst>
              <a:path w="686" h="1009" extrusionOk="0">
                <a:moveTo>
                  <a:pt x="435" y="1"/>
                </a:moveTo>
                <a:cubicBezTo>
                  <a:pt x="402" y="1"/>
                  <a:pt x="363" y="15"/>
                  <a:pt x="313" y="40"/>
                </a:cubicBezTo>
                <a:cubicBezTo>
                  <a:pt x="239" y="99"/>
                  <a:pt x="179" y="159"/>
                  <a:pt x="120" y="219"/>
                </a:cubicBezTo>
                <a:cubicBezTo>
                  <a:pt x="60" y="278"/>
                  <a:pt x="60" y="412"/>
                  <a:pt x="60" y="472"/>
                </a:cubicBezTo>
                <a:cubicBezTo>
                  <a:pt x="1" y="651"/>
                  <a:pt x="60" y="844"/>
                  <a:pt x="179" y="964"/>
                </a:cubicBezTo>
                <a:cubicBezTo>
                  <a:pt x="209" y="993"/>
                  <a:pt x="257" y="1008"/>
                  <a:pt x="306" y="1008"/>
                </a:cubicBezTo>
                <a:cubicBezTo>
                  <a:pt x="354" y="1008"/>
                  <a:pt x="403" y="993"/>
                  <a:pt x="433" y="964"/>
                </a:cubicBezTo>
                <a:cubicBezTo>
                  <a:pt x="552" y="844"/>
                  <a:pt x="611" y="651"/>
                  <a:pt x="611" y="531"/>
                </a:cubicBezTo>
                <a:cubicBezTo>
                  <a:pt x="611" y="472"/>
                  <a:pt x="686" y="412"/>
                  <a:pt x="611" y="353"/>
                </a:cubicBezTo>
                <a:cubicBezTo>
                  <a:pt x="611" y="278"/>
                  <a:pt x="611" y="219"/>
                  <a:pt x="552" y="99"/>
                </a:cubicBezTo>
                <a:cubicBezTo>
                  <a:pt x="517" y="30"/>
                  <a:pt x="482" y="1"/>
                  <a:pt x="4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5" name="Google Shape;1685;p10"/>
          <p:cNvSpPr/>
          <p:nvPr/>
        </p:nvSpPr>
        <p:spPr>
          <a:xfrm>
            <a:off x="2218925" y="741047"/>
            <a:ext cx="19559" cy="37964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77" y="0"/>
                </a:moveTo>
                <a:cubicBezTo>
                  <a:pt x="342" y="0"/>
                  <a:pt x="303" y="15"/>
                  <a:pt x="254" y="40"/>
                </a:cubicBezTo>
                <a:cubicBezTo>
                  <a:pt x="194" y="159"/>
                  <a:pt x="135" y="218"/>
                  <a:pt x="135" y="278"/>
                </a:cubicBezTo>
                <a:cubicBezTo>
                  <a:pt x="60" y="412"/>
                  <a:pt x="60" y="472"/>
                  <a:pt x="60" y="591"/>
                </a:cubicBezTo>
                <a:cubicBezTo>
                  <a:pt x="1" y="784"/>
                  <a:pt x="60" y="963"/>
                  <a:pt x="194" y="1157"/>
                </a:cubicBezTo>
                <a:lnTo>
                  <a:pt x="254" y="1217"/>
                </a:lnTo>
                <a:cubicBezTo>
                  <a:pt x="313" y="1217"/>
                  <a:pt x="433" y="1217"/>
                  <a:pt x="507" y="1157"/>
                </a:cubicBezTo>
                <a:cubicBezTo>
                  <a:pt x="567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626" y="218"/>
                  <a:pt x="567" y="99"/>
                </a:cubicBezTo>
                <a:lnTo>
                  <a:pt x="507" y="99"/>
                </a:lnTo>
                <a:cubicBezTo>
                  <a:pt x="463" y="29"/>
                  <a:pt x="425" y="0"/>
                  <a:pt x="37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6" name="Google Shape;1686;p10"/>
          <p:cNvSpPr/>
          <p:nvPr/>
        </p:nvSpPr>
        <p:spPr>
          <a:xfrm>
            <a:off x="2273298" y="696438"/>
            <a:ext cx="17220" cy="37496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71" y="0"/>
                </a:moveTo>
                <a:cubicBezTo>
                  <a:pt x="215" y="0"/>
                  <a:pt x="155" y="29"/>
                  <a:pt x="120" y="99"/>
                </a:cubicBezTo>
                <a:cubicBezTo>
                  <a:pt x="60" y="159"/>
                  <a:pt x="60" y="293"/>
                  <a:pt x="1" y="352"/>
                </a:cubicBezTo>
                <a:lnTo>
                  <a:pt x="1" y="591"/>
                </a:lnTo>
                <a:cubicBezTo>
                  <a:pt x="1" y="784"/>
                  <a:pt x="1" y="963"/>
                  <a:pt x="120" y="1157"/>
                </a:cubicBezTo>
                <a:lnTo>
                  <a:pt x="179" y="1157"/>
                </a:lnTo>
                <a:cubicBezTo>
                  <a:pt x="217" y="1187"/>
                  <a:pt x="265" y="1201"/>
                  <a:pt x="312" y="1201"/>
                </a:cubicBezTo>
                <a:cubicBezTo>
                  <a:pt x="358" y="1201"/>
                  <a:pt x="403" y="1187"/>
                  <a:pt x="433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3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7" name="Google Shape;1687;p10"/>
          <p:cNvSpPr/>
          <p:nvPr/>
        </p:nvSpPr>
        <p:spPr>
          <a:xfrm>
            <a:off x="2269586" y="802844"/>
            <a:ext cx="19091" cy="31944"/>
          </a:xfrm>
          <a:custGeom>
            <a:avLst/>
            <a:gdLst/>
            <a:ahLst/>
            <a:cxnLst/>
            <a:rect l="l" t="t" r="r" b="b"/>
            <a:pathLst>
              <a:path w="612" h="1024" extrusionOk="0">
                <a:moveTo>
                  <a:pt x="341" y="1"/>
                </a:moveTo>
                <a:cubicBezTo>
                  <a:pt x="301" y="1"/>
                  <a:pt x="263" y="15"/>
                  <a:pt x="239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09" y="1008"/>
                  <a:pt x="257" y="1023"/>
                  <a:pt x="306" y="1023"/>
                </a:cubicBezTo>
                <a:cubicBezTo>
                  <a:pt x="354" y="1023"/>
                  <a:pt x="403" y="1008"/>
                  <a:pt x="432" y="979"/>
                </a:cubicBezTo>
                <a:cubicBezTo>
                  <a:pt x="552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2" y="293"/>
                  <a:pt x="552" y="159"/>
                  <a:pt x="492" y="100"/>
                </a:cubicBezTo>
                <a:cubicBezTo>
                  <a:pt x="457" y="30"/>
                  <a:pt x="397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8" name="Google Shape;1688;p10"/>
          <p:cNvSpPr/>
          <p:nvPr/>
        </p:nvSpPr>
        <p:spPr>
          <a:xfrm>
            <a:off x="2321619" y="749688"/>
            <a:ext cx="19559" cy="48851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4" y="1"/>
                  <a:pt x="195" y="1"/>
                  <a:pt x="120" y="75"/>
                </a:cubicBezTo>
                <a:cubicBezTo>
                  <a:pt x="61" y="195"/>
                  <a:pt x="61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95" y="1491"/>
                  <a:pt x="195" y="1491"/>
                  <a:pt x="195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67" y="1252"/>
                  <a:pt x="567" y="999"/>
                  <a:pt x="627" y="746"/>
                </a:cubicBezTo>
                <a:cubicBezTo>
                  <a:pt x="567" y="686"/>
                  <a:pt x="567" y="567"/>
                  <a:pt x="567" y="448"/>
                </a:cubicBezTo>
                <a:cubicBezTo>
                  <a:pt x="567" y="314"/>
                  <a:pt x="493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9" name="Google Shape;1689;p10"/>
          <p:cNvSpPr/>
          <p:nvPr/>
        </p:nvSpPr>
        <p:spPr>
          <a:xfrm>
            <a:off x="2369972" y="690417"/>
            <a:ext cx="19528" cy="39805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314" y="1"/>
                </a:moveTo>
                <a:cubicBezTo>
                  <a:pt x="265" y="1"/>
                  <a:pt x="230" y="33"/>
                  <a:pt x="194" y="113"/>
                </a:cubicBezTo>
                <a:cubicBezTo>
                  <a:pt x="134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34" y="1231"/>
                </a:lnTo>
                <a:cubicBezTo>
                  <a:pt x="164" y="1260"/>
                  <a:pt x="209" y="1275"/>
                  <a:pt x="254" y="1275"/>
                </a:cubicBezTo>
                <a:cubicBezTo>
                  <a:pt x="298" y="1275"/>
                  <a:pt x="343" y="1260"/>
                  <a:pt x="373" y="1231"/>
                </a:cubicBezTo>
                <a:cubicBezTo>
                  <a:pt x="507" y="1037"/>
                  <a:pt x="566" y="858"/>
                  <a:pt x="626" y="664"/>
                </a:cubicBezTo>
                <a:cubicBezTo>
                  <a:pt x="626" y="545"/>
                  <a:pt x="626" y="486"/>
                  <a:pt x="566" y="352"/>
                </a:cubicBezTo>
                <a:cubicBezTo>
                  <a:pt x="566" y="292"/>
                  <a:pt x="507" y="173"/>
                  <a:pt x="432" y="113"/>
                </a:cubicBezTo>
                <a:lnTo>
                  <a:pt x="432" y="39"/>
                </a:lnTo>
                <a:cubicBezTo>
                  <a:pt x="385" y="15"/>
                  <a:pt x="347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0" name="Google Shape;1690;p10"/>
          <p:cNvSpPr/>
          <p:nvPr/>
        </p:nvSpPr>
        <p:spPr>
          <a:xfrm>
            <a:off x="2441533" y="672543"/>
            <a:ext cx="19559" cy="40023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35" y="61"/>
                  <a:pt x="75" y="120"/>
                </a:cubicBezTo>
                <a:cubicBezTo>
                  <a:pt x="75" y="239"/>
                  <a:pt x="1" y="314"/>
                  <a:pt x="1" y="433"/>
                </a:cubicBezTo>
                <a:lnTo>
                  <a:pt x="1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4" y="1267"/>
                  <a:pt x="332" y="1282"/>
                  <a:pt x="380" y="1282"/>
                </a:cubicBezTo>
                <a:cubicBezTo>
                  <a:pt x="429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7" y="433"/>
                  <a:pt x="567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1" name="Google Shape;1691;p10"/>
          <p:cNvSpPr/>
          <p:nvPr/>
        </p:nvSpPr>
        <p:spPr>
          <a:xfrm>
            <a:off x="2389469" y="770308"/>
            <a:ext cx="19559" cy="39836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45" y="1"/>
                </a:moveTo>
                <a:cubicBezTo>
                  <a:pt x="319" y="1"/>
                  <a:pt x="289" y="8"/>
                  <a:pt x="254" y="25"/>
                </a:cubicBezTo>
                <a:cubicBezTo>
                  <a:pt x="180" y="159"/>
                  <a:pt x="120" y="219"/>
                  <a:pt x="61" y="338"/>
                </a:cubicBezTo>
                <a:cubicBezTo>
                  <a:pt x="61" y="398"/>
                  <a:pt x="61" y="532"/>
                  <a:pt x="1" y="651"/>
                </a:cubicBezTo>
                <a:cubicBezTo>
                  <a:pt x="1" y="830"/>
                  <a:pt x="61" y="1023"/>
                  <a:pt x="180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3" y="1202"/>
                </a:cubicBezTo>
                <a:lnTo>
                  <a:pt x="493" y="1143"/>
                </a:lnTo>
                <a:cubicBezTo>
                  <a:pt x="552" y="964"/>
                  <a:pt x="627" y="830"/>
                  <a:pt x="627" y="651"/>
                </a:cubicBezTo>
                <a:lnTo>
                  <a:pt x="627" y="398"/>
                </a:lnTo>
                <a:cubicBezTo>
                  <a:pt x="627" y="338"/>
                  <a:pt x="627" y="219"/>
                  <a:pt x="552" y="159"/>
                </a:cubicBezTo>
                <a:lnTo>
                  <a:pt x="493" y="85"/>
                </a:lnTo>
                <a:cubicBezTo>
                  <a:pt x="450" y="43"/>
                  <a:pt x="408" y="1"/>
                  <a:pt x="34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2" name="Google Shape;1692;p10"/>
          <p:cNvSpPr/>
          <p:nvPr/>
        </p:nvSpPr>
        <p:spPr>
          <a:xfrm>
            <a:off x="2325363" y="854253"/>
            <a:ext cx="19528" cy="25018"/>
          </a:xfrm>
          <a:custGeom>
            <a:avLst/>
            <a:gdLst/>
            <a:ahLst/>
            <a:cxnLst/>
            <a:rect l="l" t="t" r="r" b="b"/>
            <a:pathLst>
              <a:path w="626" h="802" extrusionOk="0">
                <a:moveTo>
                  <a:pt x="253" y="1"/>
                </a:moveTo>
                <a:cubicBezTo>
                  <a:pt x="194" y="75"/>
                  <a:pt x="134" y="135"/>
                  <a:pt x="75" y="195"/>
                </a:cubicBezTo>
                <a:cubicBezTo>
                  <a:pt x="75" y="254"/>
                  <a:pt x="75" y="314"/>
                  <a:pt x="0" y="373"/>
                </a:cubicBezTo>
                <a:cubicBezTo>
                  <a:pt x="0" y="507"/>
                  <a:pt x="75" y="627"/>
                  <a:pt x="194" y="746"/>
                </a:cubicBezTo>
                <a:cubicBezTo>
                  <a:pt x="224" y="783"/>
                  <a:pt x="268" y="802"/>
                  <a:pt x="322" y="802"/>
                </a:cubicBezTo>
                <a:cubicBezTo>
                  <a:pt x="376" y="802"/>
                  <a:pt x="440" y="783"/>
                  <a:pt x="507" y="746"/>
                </a:cubicBezTo>
                <a:lnTo>
                  <a:pt x="507" y="686"/>
                </a:lnTo>
                <a:cubicBezTo>
                  <a:pt x="626" y="627"/>
                  <a:pt x="626" y="507"/>
                  <a:pt x="626" y="448"/>
                </a:cubicBezTo>
                <a:lnTo>
                  <a:pt x="626" y="254"/>
                </a:lnTo>
                <a:cubicBezTo>
                  <a:pt x="626" y="195"/>
                  <a:pt x="566" y="135"/>
                  <a:pt x="507" y="75"/>
                </a:cubicBezTo>
                <a:cubicBezTo>
                  <a:pt x="447" y="1"/>
                  <a:pt x="313" y="1"/>
                  <a:pt x="25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3" name="Google Shape;1693;p10"/>
          <p:cNvSpPr/>
          <p:nvPr/>
        </p:nvSpPr>
        <p:spPr>
          <a:xfrm>
            <a:off x="2215213" y="837533"/>
            <a:ext cx="19559" cy="20495"/>
          </a:xfrm>
          <a:custGeom>
            <a:avLst/>
            <a:gdLst/>
            <a:ahLst/>
            <a:cxnLst/>
            <a:rect l="l" t="t" r="r" b="b"/>
            <a:pathLst>
              <a:path w="627" h="657" extrusionOk="0">
                <a:moveTo>
                  <a:pt x="311" y="1"/>
                </a:moveTo>
                <a:cubicBezTo>
                  <a:pt x="265" y="1"/>
                  <a:pt x="216" y="15"/>
                  <a:pt x="179" y="45"/>
                </a:cubicBezTo>
                <a:cubicBezTo>
                  <a:pt x="120" y="105"/>
                  <a:pt x="60" y="164"/>
                  <a:pt x="60" y="239"/>
                </a:cubicBezTo>
                <a:cubicBezTo>
                  <a:pt x="0" y="299"/>
                  <a:pt x="0" y="299"/>
                  <a:pt x="0" y="358"/>
                </a:cubicBezTo>
                <a:cubicBezTo>
                  <a:pt x="60" y="418"/>
                  <a:pt x="60" y="537"/>
                  <a:pt x="179" y="611"/>
                </a:cubicBezTo>
                <a:cubicBezTo>
                  <a:pt x="246" y="641"/>
                  <a:pt x="310" y="656"/>
                  <a:pt x="364" y="656"/>
                </a:cubicBezTo>
                <a:cubicBezTo>
                  <a:pt x="418" y="656"/>
                  <a:pt x="462" y="641"/>
                  <a:pt x="492" y="611"/>
                </a:cubicBezTo>
                <a:cubicBezTo>
                  <a:pt x="626" y="477"/>
                  <a:pt x="626" y="418"/>
                  <a:pt x="626" y="299"/>
                </a:cubicBezTo>
                <a:cubicBezTo>
                  <a:pt x="626" y="299"/>
                  <a:pt x="626" y="239"/>
                  <a:pt x="552" y="164"/>
                </a:cubicBezTo>
                <a:cubicBezTo>
                  <a:pt x="552" y="105"/>
                  <a:pt x="492" y="105"/>
                  <a:pt x="432" y="45"/>
                </a:cubicBezTo>
                <a:cubicBezTo>
                  <a:pt x="403" y="15"/>
                  <a:pt x="358" y="1"/>
                  <a:pt x="31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4" name="Google Shape;1694;p10"/>
          <p:cNvSpPr/>
          <p:nvPr/>
        </p:nvSpPr>
        <p:spPr>
          <a:xfrm>
            <a:off x="2807731" y="694566"/>
            <a:ext cx="19559" cy="31476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376" y="1"/>
                </a:moveTo>
                <a:cubicBezTo>
                  <a:pt x="343" y="1"/>
                  <a:pt x="303" y="15"/>
                  <a:pt x="254" y="40"/>
                </a:cubicBezTo>
                <a:cubicBezTo>
                  <a:pt x="180" y="99"/>
                  <a:pt x="120" y="159"/>
                  <a:pt x="60" y="219"/>
                </a:cubicBezTo>
                <a:cubicBezTo>
                  <a:pt x="1" y="278"/>
                  <a:pt x="1" y="412"/>
                  <a:pt x="1" y="472"/>
                </a:cubicBezTo>
                <a:cubicBezTo>
                  <a:pt x="1" y="651"/>
                  <a:pt x="1" y="844"/>
                  <a:pt x="120" y="964"/>
                </a:cubicBezTo>
                <a:cubicBezTo>
                  <a:pt x="187" y="993"/>
                  <a:pt x="235" y="1008"/>
                  <a:pt x="275" y="1008"/>
                </a:cubicBezTo>
                <a:cubicBezTo>
                  <a:pt x="314" y="1008"/>
                  <a:pt x="343" y="993"/>
                  <a:pt x="373" y="964"/>
                </a:cubicBezTo>
                <a:lnTo>
                  <a:pt x="433" y="964"/>
                </a:lnTo>
                <a:cubicBezTo>
                  <a:pt x="492" y="844"/>
                  <a:pt x="552" y="651"/>
                  <a:pt x="552" y="531"/>
                </a:cubicBezTo>
                <a:cubicBezTo>
                  <a:pt x="626" y="472"/>
                  <a:pt x="626" y="412"/>
                  <a:pt x="626" y="353"/>
                </a:cubicBezTo>
                <a:cubicBezTo>
                  <a:pt x="552" y="278"/>
                  <a:pt x="552" y="219"/>
                  <a:pt x="552" y="99"/>
                </a:cubicBezTo>
                <a:lnTo>
                  <a:pt x="492" y="99"/>
                </a:lnTo>
                <a:cubicBezTo>
                  <a:pt x="458" y="30"/>
                  <a:pt x="423" y="1"/>
                  <a:pt x="37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5" name="Google Shape;1695;p10"/>
          <p:cNvSpPr/>
          <p:nvPr/>
        </p:nvSpPr>
        <p:spPr>
          <a:xfrm>
            <a:off x="2848160" y="741047"/>
            <a:ext cx="17688" cy="37964"/>
          </a:xfrm>
          <a:custGeom>
            <a:avLst/>
            <a:gdLst/>
            <a:ahLst/>
            <a:cxnLst/>
            <a:rect l="l" t="t" r="r" b="b"/>
            <a:pathLst>
              <a:path w="567" h="1217" extrusionOk="0">
                <a:moveTo>
                  <a:pt x="317" y="0"/>
                </a:moveTo>
                <a:cubicBezTo>
                  <a:pt x="283" y="0"/>
                  <a:pt x="244" y="15"/>
                  <a:pt x="195" y="40"/>
                </a:cubicBezTo>
                <a:cubicBezTo>
                  <a:pt x="135" y="159"/>
                  <a:pt x="75" y="218"/>
                  <a:pt x="75" y="278"/>
                </a:cubicBezTo>
                <a:cubicBezTo>
                  <a:pt x="1" y="412"/>
                  <a:pt x="1" y="472"/>
                  <a:pt x="1" y="591"/>
                </a:cubicBezTo>
                <a:cubicBezTo>
                  <a:pt x="1" y="784"/>
                  <a:pt x="1" y="963"/>
                  <a:pt x="135" y="1157"/>
                </a:cubicBezTo>
                <a:lnTo>
                  <a:pt x="195" y="1217"/>
                </a:lnTo>
                <a:cubicBezTo>
                  <a:pt x="254" y="1217"/>
                  <a:pt x="373" y="1217"/>
                  <a:pt x="448" y="1157"/>
                </a:cubicBezTo>
                <a:cubicBezTo>
                  <a:pt x="567" y="963"/>
                  <a:pt x="567" y="784"/>
                  <a:pt x="567" y="650"/>
                </a:cubicBezTo>
                <a:lnTo>
                  <a:pt x="567" y="412"/>
                </a:lnTo>
                <a:cubicBezTo>
                  <a:pt x="567" y="278"/>
                  <a:pt x="567" y="218"/>
                  <a:pt x="507" y="99"/>
                </a:cubicBezTo>
                <a:lnTo>
                  <a:pt x="448" y="99"/>
                </a:lnTo>
                <a:cubicBezTo>
                  <a:pt x="404" y="29"/>
                  <a:pt x="366" y="0"/>
                  <a:pt x="31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6" name="Google Shape;1696;p10"/>
          <p:cNvSpPr/>
          <p:nvPr/>
        </p:nvSpPr>
        <p:spPr>
          <a:xfrm>
            <a:off x="2900692" y="696438"/>
            <a:ext cx="19528" cy="37496"/>
          </a:xfrm>
          <a:custGeom>
            <a:avLst/>
            <a:gdLst/>
            <a:ahLst/>
            <a:cxnLst/>
            <a:rect l="l" t="t" r="r" b="b"/>
            <a:pathLst>
              <a:path w="626" h="1202" extrusionOk="0">
                <a:moveTo>
                  <a:pt x="271" y="0"/>
                </a:moveTo>
                <a:cubicBezTo>
                  <a:pt x="215" y="0"/>
                  <a:pt x="154" y="29"/>
                  <a:pt x="119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60" y="963"/>
                  <a:pt x="179" y="1157"/>
                </a:cubicBezTo>
                <a:cubicBezTo>
                  <a:pt x="246" y="1187"/>
                  <a:pt x="295" y="1201"/>
                  <a:pt x="334" y="1201"/>
                </a:cubicBezTo>
                <a:cubicBezTo>
                  <a:pt x="373" y="1201"/>
                  <a:pt x="403" y="1187"/>
                  <a:pt x="432" y="1157"/>
                </a:cubicBezTo>
                <a:cubicBezTo>
                  <a:pt x="552" y="963"/>
                  <a:pt x="552" y="784"/>
                  <a:pt x="626" y="591"/>
                </a:cubicBezTo>
                <a:cubicBezTo>
                  <a:pt x="552" y="531"/>
                  <a:pt x="552" y="412"/>
                  <a:pt x="552" y="352"/>
                </a:cubicBez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7" name="Google Shape;1697;p10"/>
          <p:cNvSpPr/>
          <p:nvPr/>
        </p:nvSpPr>
        <p:spPr>
          <a:xfrm>
            <a:off x="2896980" y="802844"/>
            <a:ext cx="19060" cy="31944"/>
          </a:xfrm>
          <a:custGeom>
            <a:avLst/>
            <a:gdLst/>
            <a:ahLst/>
            <a:cxnLst/>
            <a:rect l="l" t="t" r="r" b="b"/>
            <a:pathLst>
              <a:path w="611" h="1024" extrusionOk="0">
                <a:moveTo>
                  <a:pt x="340" y="1"/>
                </a:moveTo>
                <a:cubicBezTo>
                  <a:pt x="301" y="1"/>
                  <a:pt x="263" y="15"/>
                  <a:pt x="238" y="40"/>
                </a:cubicBezTo>
                <a:cubicBezTo>
                  <a:pt x="119" y="100"/>
                  <a:pt x="119" y="159"/>
                  <a:pt x="60" y="293"/>
                </a:cubicBezTo>
                <a:cubicBezTo>
                  <a:pt x="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38" y="1008"/>
                  <a:pt x="287" y="1023"/>
                  <a:pt x="328" y="1023"/>
                </a:cubicBezTo>
                <a:cubicBezTo>
                  <a:pt x="369" y="1023"/>
                  <a:pt x="402" y="1008"/>
                  <a:pt x="432" y="979"/>
                </a:cubicBezTo>
                <a:cubicBezTo>
                  <a:pt x="551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1" y="293"/>
                  <a:pt x="551" y="159"/>
                  <a:pt x="492" y="100"/>
                </a:cubicBezTo>
                <a:cubicBezTo>
                  <a:pt x="457" y="30"/>
                  <a:pt x="396" y="1"/>
                  <a:pt x="340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8" name="Google Shape;1698;p10"/>
          <p:cNvSpPr/>
          <p:nvPr/>
        </p:nvSpPr>
        <p:spPr>
          <a:xfrm>
            <a:off x="2949013" y="749688"/>
            <a:ext cx="19559" cy="48851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3" y="1"/>
                  <a:pt x="194" y="1"/>
                  <a:pt x="120" y="75"/>
                </a:cubicBezTo>
                <a:cubicBezTo>
                  <a:pt x="60" y="195"/>
                  <a:pt x="60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94" y="1491"/>
                  <a:pt x="194" y="1491"/>
                  <a:pt x="254" y="1565"/>
                </a:cubicBezTo>
                <a:cubicBezTo>
                  <a:pt x="313" y="1565"/>
                  <a:pt x="373" y="1565"/>
                  <a:pt x="433" y="1431"/>
                </a:cubicBezTo>
                <a:cubicBezTo>
                  <a:pt x="567" y="1252"/>
                  <a:pt x="626" y="999"/>
                  <a:pt x="626" y="746"/>
                </a:cubicBezTo>
                <a:cubicBezTo>
                  <a:pt x="626" y="686"/>
                  <a:pt x="567" y="567"/>
                  <a:pt x="567" y="448"/>
                </a:cubicBezTo>
                <a:cubicBezTo>
                  <a:pt x="567" y="314"/>
                  <a:pt x="492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9" name="Google Shape;1699;p10"/>
          <p:cNvSpPr/>
          <p:nvPr/>
        </p:nvSpPr>
        <p:spPr>
          <a:xfrm>
            <a:off x="2997334" y="690417"/>
            <a:ext cx="19559" cy="39805"/>
          </a:xfrm>
          <a:custGeom>
            <a:avLst/>
            <a:gdLst/>
            <a:ahLst/>
            <a:cxnLst/>
            <a:rect l="l" t="t" r="r" b="b"/>
            <a:pathLst>
              <a:path w="627" h="1276" extrusionOk="0">
                <a:moveTo>
                  <a:pt x="315" y="1"/>
                </a:moveTo>
                <a:cubicBezTo>
                  <a:pt x="266" y="1"/>
                  <a:pt x="230" y="33"/>
                  <a:pt x="195" y="113"/>
                </a:cubicBezTo>
                <a:cubicBezTo>
                  <a:pt x="135" y="173"/>
                  <a:pt x="61" y="292"/>
                  <a:pt x="61" y="352"/>
                </a:cubicBezTo>
                <a:cubicBezTo>
                  <a:pt x="1" y="411"/>
                  <a:pt x="1" y="545"/>
                  <a:pt x="1" y="605"/>
                </a:cubicBezTo>
                <a:cubicBezTo>
                  <a:pt x="1" y="784"/>
                  <a:pt x="1" y="977"/>
                  <a:pt x="61" y="1156"/>
                </a:cubicBezTo>
                <a:lnTo>
                  <a:pt x="135" y="1231"/>
                </a:lnTo>
                <a:cubicBezTo>
                  <a:pt x="165" y="1260"/>
                  <a:pt x="210" y="1275"/>
                  <a:pt x="254" y="1275"/>
                </a:cubicBezTo>
                <a:cubicBezTo>
                  <a:pt x="299" y="1275"/>
                  <a:pt x="344" y="1260"/>
                  <a:pt x="373" y="1231"/>
                </a:cubicBezTo>
                <a:cubicBezTo>
                  <a:pt x="508" y="1037"/>
                  <a:pt x="567" y="858"/>
                  <a:pt x="627" y="664"/>
                </a:cubicBezTo>
                <a:cubicBezTo>
                  <a:pt x="627" y="545"/>
                  <a:pt x="627" y="486"/>
                  <a:pt x="567" y="352"/>
                </a:cubicBezTo>
                <a:cubicBezTo>
                  <a:pt x="567" y="292"/>
                  <a:pt x="508" y="173"/>
                  <a:pt x="433" y="113"/>
                </a:cubicBezTo>
                <a:lnTo>
                  <a:pt x="433" y="39"/>
                </a:lnTo>
                <a:cubicBezTo>
                  <a:pt x="385" y="15"/>
                  <a:pt x="347" y="1"/>
                  <a:pt x="31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0" name="Google Shape;1700;p10"/>
          <p:cNvSpPr/>
          <p:nvPr/>
        </p:nvSpPr>
        <p:spPr>
          <a:xfrm>
            <a:off x="3068927" y="672543"/>
            <a:ext cx="19528" cy="40023"/>
          </a:xfrm>
          <a:custGeom>
            <a:avLst/>
            <a:gdLst/>
            <a:ahLst/>
            <a:cxnLst/>
            <a:rect l="l" t="t" r="r" b="b"/>
            <a:pathLst>
              <a:path w="626" h="1283" extrusionOk="0">
                <a:moveTo>
                  <a:pt x="313" y="1"/>
                </a:moveTo>
                <a:cubicBezTo>
                  <a:pt x="253" y="1"/>
                  <a:pt x="134" y="61"/>
                  <a:pt x="75" y="120"/>
                </a:cubicBezTo>
                <a:cubicBezTo>
                  <a:pt x="75" y="239"/>
                  <a:pt x="0" y="314"/>
                  <a:pt x="0" y="433"/>
                </a:cubicBezTo>
                <a:lnTo>
                  <a:pt x="0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3" y="1237"/>
                </a:lnTo>
                <a:cubicBezTo>
                  <a:pt x="283" y="1267"/>
                  <a:pt x="332" y="1282"/>
                  <a:pt x="380" y="1282"/>
                </a:cubicBezTo>
                <a:cubicBezTo>
                  <a:pt x="429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6" y="433"/>
                  <a:pt x="566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1" name="Google Shape;1701;p10"/>
          <p:cNvSpPr/>
          <p:nvPr/>
        </p:nvSpPr>
        <p:spPr>
          <a:xfrm>
            <a:off x="3016862" y="770308"/>
            <a:ext cx="19559" cy="39836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66" y="1"/>
                </a:moveTo>
                <a:cubicBezTo>
                  <a:pt x="348" y="1"/>
                  <a:pt x="331" y="8"/>
                  <a:pt x="314" y="25"/>
                </a:cubicBezTo>
                <a:cubicBezTo>
                  <a:pt x="179" y="159"/>
                  <a:pt x="120" y="219"/>
                  <a:pt x="120" y="338"/>
                </a:cubicBezTo>
                <a:cubicBezTo>
                  <a:pt x="60" y="398"/>
                  <a:pt x="60" y="532"/>
                  <a:pt x="60" y="651"/>
                </a:cubicBezTo>
                <a:cubicBezTo>
                  <a:pt x="1" y="830"/>
                  <a:pt x="60" y="1023"/>
                  <a:pt x="179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626" y="964"/>
                  <a:pt x="626" y="830"/>
                  <a:pt x="626" y="651"/>
                </a:cubicBezTo>
                <a:lnTo>
                  <a:pt x="626" y="398"/>
                </a:lnTo>
                <a:cubicBezTo>
                  <a:pt x="626" y="338"/>
                  <a:pt x="626" y="219"/>
                  <a:pt x="552" y="159"/>
                </a:cubicBezTo>
                <a:lnTo>
                  <a:pt x="492" y="85"/>
                </a:lnTo>
                <a:cubicBezTo>
                  <a:pt x="450" y="43"/>
                  <a:pt x="408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2" name="Google Shape;1702;p10"/>
          <p:cNvSpPr/>
          <p:nvPr/>
        </p:nvSpPr>
        <p:spPr>
          <a:xfrm>
            <a:off x="2955065" y="854253"/>
            <a:ext cx="17220" cy="25018"/>
          </a:xfrm>
          <a:custGeom>
            <a:avLst/>
            <a:gdLst/>
            <a:ahLst/>
            <a:cxnLst/>
            <a:rect l="l" t="t" r="r" b="b"/>
            <a:pathLst>
              <a:path w="552" h="802" extrusionOk="0">
                <a:moveTo>
                  <a:pt x="179" y="1"/>
                </a:moveTo>
                <a:cubicBezTo>
                  <a:pt x="119" y="75"/>
                  <a:pt x="60" y="135"/>
                  <a:pt x="0" y="195"/>
                </a:cubicBezTo>
                <a:lnTo>
                  <a:pt x="0" y="373"/>
                </a:lnTo>
                <a:cubicBezTo>
                  <a:pt x="0" y="507"/>
                  <a:pt x="0" y="627"/>
                  <a:pt x="119" y="746"/>
                </a:cubicBezTo>
                <a:cubicBezTo>
                  <a:pt x="179" y="783"/>
                  <a:pt x="242" y="802"/>
                  <a:pt x="298" y="802"/>
                </a:cubicBezTo>
                <a:cubicBezTo>
                  <a:pt x="354" y="802"/>
                  <a:pt x="403" y="783"/>
                  <a:pt x="432" y="746"/>
                </a:cubicBezTo>
                <a:lnTo>
                  <a:pt x="432" y="686"/>
                </a:lnTo>
                <a:cubicBezTo>
                  <a:pt x="552" y="627"/>
                  <a:pt x="552" y="507"/>
                  <a:pt x="552" y="448"/>
                </a:cubicBezTo>
                <a:lnTo>
                  <a:pt x="552" y="254"/>
                </a:lnTo>
                <a:cubicBezTo>
                  <a:pt x="552" y="195"/>
                  <a:pt x="492" y="135"/>
                  <a:pt x="432" y="75"/>
                </a:cubicBezTo>
                <a:cubicBezTo>
                  <a:pt x="373" y="1"/>
                  <a:pt x="239" y="1"/>
                  <a:pt x="17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3" name="Google Shape;1703;p10"/>
          <p:cNvSpPr/>
          <p:nvPr/>
        </p:nvSpPr>
        <p:spPr>
          <a:xfrm>
            <a:off x="2844448" y="837533"/>
            <a:ext cx="17688" cy="20495"/>
          </a:xfrm>
          <a:custGeom>
            <a:avLst/>
            <a:gdLst/>
            <a:ahLst/>
            <a:cxnLst/>
            <a:rect l="l" t="t" r="r" b="b"/>
            <a:pathLst>
              <a:path w="567" h="657" extrusionOk="0">
                <a:moveTo>
                  <a:pt x="252" y="1"/>
                </a:moveTo>
                <a:cubicBezTo>
                  <a:pt x="206" y="1"/>
                  <a:pt x="157" y="15"/>
                  <a:pt x="120" y="45"/>
                </a:cubicBezTo>
                <a:cubicBezTo>
                  <a:pt x="60" y="105"/>
                  <a:pt x="1" y="164"/>
                  <a:pt x="1" y="239"/>
                </a:cubicBezTo>
                <a:lnTo>
                  <a:pt x="1" y="358"/>
                </a:lnTo>
                <a:cubicBezTo>
                  <a:pt x="1" y="418"/>
                  <a:pt x="1" y="537"/>
                  <a:pt x="120" y="611"/>
                </a:cubicBezTo>
                <a:cubicBezTo>
                  <a:pt x="187" y="641"/>
                  <a:pt x="250" y="656"/>
                  <a:pt x="304" y="656"/>
                </a:cubicBezTo>
                <a:cubicBezTo>
                  <a:pt x="358" y="656"/>
                  <a:pt x="403" y="641"/>
                  <a:pt x="433" y="611"/>
                </a:cubicBezTo>
                <a:cubicBezTo>
                  <a:pt x="567" y="477"/>
                  <a:pt x="567" y="418"/>
                  <a:pt x="567" y="299"/>
                </a:cubicBezTo>
                <a:lnTo>
                  <a:pt x="567" y="164"/>
                </a:lnTo>
                <a:cubicBezTo>
                  <a:pt x="492" y="105"/>
                  <a:pt x="492" y="105"/>
                  <a:pt x="373" y="45"/>
                </a:cubicBezTo>
                <a:cubicBezTo>
                  <a:pt x="343" y="15"/>
                  <a:pt x="299" y="1"/>
                  <a:pt x="25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4" name="Google Shape;1704;p10"/>
          <p:cNvSpPr/>
          <p:nvPr/>
        </p:nvSpPr>
        <p:spPr>
          <a:xfrm>
            <a:off x="4050883" y="694566"/>
            <a:ext cx="19559" cy="31476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394" y="1"/>
                </a:moveTo>
                <a:cubicBezTo>
                  <a:pt x="353" y="1"/>
                  <a:pt x="303" y="15"/>
                  <a:pt x="254" y="40"/>
                </a:cubicBezTo>
                <a:cubicBezTo>
                  <a:pt x="180" y="99"/>
                  <a:pt x="120" y="159"/>
                  <a:pt x="60" y="219"/>
                </a:cubicBezTo>
                <a:cubicBezTo>
                  <a:pt x="1" y="278"/>
                  <a:pt x="1" y="412"/>
                  <a:pt x="1" y="472"/>
                </a:cubicBezTo>
                <a:cubicBezTo>
                  <a:pt x="1" y="651"/>
                  <a:pt x="1" y="844"/>
                  <a:pt x="120" y="964"/>
                </a:cubicBezTo>
                <a:cubicBezTo>
                  <a:pt x="187" y="993"/>
                  <a:pt x="235" y="1008"/>
                  <a:pt x="274" y="1008"/>
                </a:cubicBezTo>
                <a:cubicBezTo>
                  <a:pt x="314" y="1008"/>
                  <a:pt x="343" y="993"/>
                  <a:pt x="373" y="964"/>
                </a:cubicBezTo>
                <a:lnTo>
                  <a:pt x="433" y="964"/>
                </a:lnTo>
                <a:cubicBezTo>
                  <a:pt x="492" y="844"/>
                  <a:pt x="552" y="651"/>
                  <a:pt x="552" y="531"/>
                </a:cubicBezTo>
                <a:cubicBezTo>
                  <a:pt x="626" y="472"/>
                  <a:pt x="626" y="412"/>
                  <a:pt x="626" y="353"/>
                </a:cubicBezTo>
                <a:cubicBezTo>
                  <a:pt x="552" y="278"/>
                  <a:pt x="552" y="219"/>
                  <a:pt x="552" y="99"/>
                </a:cubicBezTo>
                <a:lnTo>
                  <a:pt x="492" y="99"/>
                </a:lnTo>
                <a:cubicBezTo>
                  <a:pt x="492" y="30"/>
                  <a:pt x="451" y="1"/>
                  <a:pt x="39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5" name="Google Shape;1705;p10"/>
          <p:cNvSpPr/>
          <p:nvPr/>
        </p:nvSpPr>
        <p:spPr>
          <a:xfrm>
            <a:off x="4091312" y="741047"/>
            <a:ext cx="17688" cy="37964"/>
          </a:xfrm>
          <a:custGeom>
            <a:avLst/>
            <a:gdLst/>
            <a:ahLst/>
            <a:cxnLst/>
            <a:rect l="l" t="t" r="r" b="b"/>
            <a:pathLst>
              <a:path w="567" h="1217" extrusionOk="0">
                <a:moveTo>
                  <a:pt x="321" y="0"/>
                </a:moveTo>
                <a:cubicBezTo>
                  <a:pt x="283" y="0"/>
                  <a:pt x="244" y="15"/>
                  <a:pt x="195" y="40"/>
                </a:cubicBezTo>
                <a:cubicBezTo>
                  <a:pt x="135" y="159"/>
                  <a:pt x="75" y="218"/>
                  <a:pt x="75" y="278"/>
                </a:cubicBezTo>
                <a:cubicBezTo>
                  <a:pt x="1" y="412"/>
                  <a:pt x="1" y="472"/>
                  <a:pt x="1" y="591"/>
                </a:cubicBezTo>
                <a:cubicBezTo>
                  <a:pt x="1" y="784"/>
                  <a:pt x="1" y="963"/>
                  <a:pt x="135" y="1157"/>
                </a:cubicBezTo>
                <a:lnTo>
                  <a:pt x="195" y="1217"/>
                </a:lnTo>
                <a:cubicBezTo>
                  <a:pt x="254" y="1217"/>
                  <a:pt x="373" y="1217"/>
                  <a:pt x="448" y="1157"/>
                </a:cubicBezTo>
                <a:cubicBezTo>
                  <a:pt x="567" y="963"/>
                  <a:pt x="567" y="784"/>
                  <a:pt x="567" y="650"/>
                </a:cubicBezTo>
                <a:lnTo>
                  <a:pt x="567" y="412"/>
                </a:lnTo>
                <a:cubicBezTo>
                  <a:pt x="567" y="278"/>
                  <a:pt x="567" y="218"/>
                  <a:pt x="507" y="99"/>
                </a:cubicBezTo>
                <a:cubicBezTo>
                  <a:pt x="429" y="29"/>
                  <a:pt x="376" y="0"/>
                  <a:pt x="32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6" name="Google Shape;1706;p10"/>
          <p:cNvSpPr/>
          <p:nvPr/>
        </p:nvSpPr>
        <p:spPr>
          <a:xfrm>
            <a:off x="4143844" y="696438"/>
            <a:ext cx="19528" cy="37496"/>
          </a:xfrm>
          <a:custGeom>
            <a:avLst/>
            <a:gdLst/>
            <a:ahLst/>
            <a:cxnLst/>
            <a:rect l="l" t="t" r="r" b="b"/>
            <a:pathLst>
              <a:path w="626" h="1202" extrusionOk="0">
                <a:moveTo>
                  <a:pt x="271" y="0"/>
                </a:moveTo>
                <a:cubicBezTo>
                  <a:pt x="215" y="0"/>
                  <a:pt x="154" y="29"/>
                  <a:pt x="119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60" y="963"/>
                  <a:pt x="179" y="1157"/>
                </a:cubicBezTo>
                <a:cubicBezTo>
                  <a:pt x="246" y="1187"/>
                  <a:pt x="294" y="1201"/>
                  <a:pt x="334" y="1201"/>
                </a:cubicBezTo>
                <a:cubicBezTo>
                  <a:pt x="373" y="1201"/>
                  <a:pt x="403" y="1187"/>
                  <a:pt x="432" y="1157"/>
                </a:cubicBezTo>
                <a:cubicBezTo>
                  <a:pt x="551" y="963"/>
                  <a:pt x="626" y="784"/>
                  <a:pt x="626" y="591"/>
                </a:cubicBezTo>
                <a:cubicBezTo>
                  <a:pt x="626" y="531"/>
                  <a:pt x="551" y="412"/>
                  <a:pt x="551" y="352"/>
                </a:cubicBez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7" name="Google Shape;1707;p10"/>
          <p:cNvSpPr/>
          <p:nvPr/>
        </p:nvSpPr>
        <p:spPr>
          <a:xfrm>
            <a:off x="4140132" y="802844"/>
            <a:ext cx="19060" cy="31944"/>
          </a:xfrm>
          <a:custGeom>
            <a:avLst/>
            <a:gdLst/>
            <a:ahLst/>
            <a:cxnLst/>
            <a:rect l="l" t="t" r="r" b="b"/>
            <a:pathLst>
              <a:path w="611" h="1024" extrusionOk="0">
                <a:moveTo>
                  <a:pt x="340" y="1"/>
                </a:moveTo>
                <a:cubicBezTo>
                  <a:pt x="301" y="1"/>
                  <a:pt x="263" y="15"/>
                  <a:pt x="238" y="40"/>
                </a:cubicBezTo>
                <a:cubicBezTo>
                  <a:pt x="119" y="100"/>
                  <a:pt x="119" y="159"/>
                  <a:pt x="60" y="293"/>
                </a:cubicBezTo>
                <a:cubicBezTo>
                  <a:pt x="6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38" y="1008"/>
                  <a:pt x="287" y="1023"/>
                  <a:pt x="328" y="1023"/>
                </a:cubicBezTo>
                <a:cubicBezTo>
                  <a:pt x="369" y="1023"/>
                  <a:pt x="402" y="1008"/>
                  <a:pt x="432" y="979"/>
                </a:cubicBezTo>
                <a:lnTo>
                  <a:pt x="492" y="979"/>
                </a:lnTo>
                <a:cubicBezTo>
                  <a:pt x="551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1" y="293"/>
                  <a:pt x="551" y="159"/>
                  <a:pt x="492" y="100"/>
                </a:cubicBezTo>
                <a:cubicBezTo>
                  <a:pt x="457" y="30"/>
                  <a:pt x="396" y="1"/>
                  <a:pt x="340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8" name="Google Shape;1708;p10"/>
          <p:cNvSpPr/>
          <p:nvPr/>
        </p:nvSpPr>
        <p:spPr>
          <a:xfrm>
            <a:off x="4192165" y="749688"/>
            <a:ext cx="19559" cy="48851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3" y="1"/>
                  <a:pt x="194" y="1"/>
                  <a:pt x="120" y="75"/>
                </a:cubicBezTo>
                <a:cubicBezTo>
                  <a:pt x="60" y="195"/>
                  <a:pt x="60" y="314"/>
                  <a:pt x="60" y="448"/>
                </a:cubicBezTo>
                <a:cubicBezTo>
                  <a:pt x="1" y="567"/>
                  <a:pt x="1" y="686"/>
                  <a:pt x="1" y="746"/>
                </a:cubicBezTo>
                <a:cubicBezTo>
                  <a:pt x="1" y="999"/>
                  <a:pt x="60" y="1252"/>
                  <a:pt x="194" y="1491"/>
                </a:cubicBezTo>
                <a:lnTo>
                  <a:pt x="254" y="1565"/>
                </a:lnTo>
                <a:cubicBezTo>
                  <a:pt x="313" y="1565"/>
                  <a:pt x="373" y="1565"/>
                  <a:pt x="433" y="1431"/>
                </a:cubicBezTo>
                <a:cubicBezTo>
                  <a:pt x="567" y="1252"/>
                  <a:pt x="626" y="999"/>
                  <a:pt x="626" y="746"/>
                </a:cubicBezTo>
                <a:cubicBezTo>
                  <a:pt x="626" y="686"/>
                  <a:pt x="626" y="567"/>
                  <a:pt x="567" y="448"/>
                </a:cubicBezTo>
                <a:cubicBezTo>
                  <a:pt x="567" y="314"/>
                  <a:pt x="492" y="195"/>
                  <a:pt x="433" y="75"/>
                </a:cubicBezTo>
                <a:lnTo>
                  <a:pt x="37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9" name="Google Shape;1709;p10"/>
          <p:cNvSpPr/>
          <p:nvPr/>
        </p:nvSpPr>
        <p:spPr>
          <a:xfrm>
            <a:off x="4240486" y="690417"/>
            <a:ext cx="19559" cy="39805"/>
          </a:xfrm>
          <a:custGeom>
            <a:avLst/>
            <a:gdLst/>
            <a:ahLst/>
            <a:cxnLst/>
            <a:rect l="l" t="t" r="r" b="b"/>
            <a:pathLst>
              <a:path w="627" h="1276" extrusionOk="0">
                <a:moveTo>
                  <a:pt x="341" y="1"/>
                </a:moveTo>
                <a:cubicBezTo>
                  <a:pt x="288" y="1"/>
                  <a:pt x="230" y="33"/>
                  <a:pt x="195" y="113"/>
                </a:cubicBezTo>
                <a:cubicBezTo>
                  <a:pt x="135" y="173"/>
                  <a:pt x="61" y="292"/>
                  <a:pt x="61" y="352"/>
                </a:cubicBezTo>
                <a:cubicBezTo>
                  <a:pt x="1" y="411"/>
                  <a:pt x="1" y="545"/>
                  <a:pt x="1" y="605"/>
                </a:cubicBezTo>
                <a:cubicBezTo>
                  <a:pt x="1" y="784"/>
                  <a:pt x="1" y="977"/>
                  <a:pt x="61" y="1156"/>
                </a:cubicBezTo>
                <a:lnTo>
                  <a:pt x="135" y="1231"/>
                </a:lnTo>
                <a:cubicBezTo>
                  <a:pt x="165" y="1260"/>
                  <a:pt x="210" y="1275"/>
                  <a:pt x="254" y="1275"/>
                </a:cubicBezTo>
                <a:cubicBezTo>
                  <a:pt x="299" y="1275"/>
                  <a:pt x="344" y="1260"/>
                  <a:pt x="373" y="1231"/>
                </a:cubicBezTo>
                <a:cubicBezTo>
                  <a:pt x="507" y="1037"/>
                  <a:pt x="567" y="858"/>
                  <a:pt x="627" y="664"/>
                </a:cubicBezTo>
                <a:cubicBezTo>
                  <a:pt x="627" y="545"/>
                  <a:pt x="627" y="486"/>
                  <a:pt x="567" y="352"/>
                </a:cubicBezTo>
                <a:cubicBezTo>
                  <a:pt x="567" y="292"/>
                  <a:pt x="567" y="173"/>
                  <a:pt x="433" y="113"/>
                </a:cubicBezTo>
                <a:lnTo>
                  <a:pt x="433" y="39"/>
                </a:lnTo>
                <a:cubicBezTo>
                  <a:pt x="409" y="15"/>
                  <a:pt x="376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0" name="Google Shape;1710;p10"/>
          <p:cNvSpPr/>
          <p:nvPr/>
        </p:nvSpPr>
        <p:spPr>
          <a:xfrm>
            <a:off x="4312079" y="672543"/>
            <a:ext cx="19528" cy="40023"/>
          </a:xfrm>
          <a:custGeom>
            <a:avLst/>
            <a:gdLst/>
            <a:ahLst/>
            <a:cxnLst/>
            <a:rect l="l" t="t" r="r" b="b"/>
            <a:pathLst>
              <a:path w="626" h="1283" extrusionOk="0">
                <a:moveTo>
                  <a:pt x="313" y="1"/>
                </a:moveTo>
                <a:cubicBezTo>
                  <a:pt x="253" y="1"/>
                  <a:pt x="134" y="61"/>
                  <a:pt x="75" y="120"/>
                </a:cubicBezTo>
                <a:cubicBezTo>
                  <a:pt x="75" y="239"/>
                  <a:pt x="0" y="314"/>
                  <a:pt x="0" y="433"/>
                </a:cubicBezTo>
                <a:lnTo>
                  <a:pt x="0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3" y="1237"/>
                </a:lnTo>
                <a:cubicBezTo>
                  <a:pt x="283" y="1267"/>
                  <a:pt x="332" y="1282"/>
                  <a:pt x="380" y="1282"/>
                </a:cubicBezTo>
                <a:cubicBezTo>
                  <a:pt x="428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626" y="433"/>
                  <a:pt x="566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1" name="Google Shape;1711;p10"/>
          <p:cNvSpPr/>
          <p:nvPr/>
        </p:nvSpPr>
        <p:spPr>
          <a:xfrm>
            <a:off x="4260014" y="770308"/>
            <a:ext cx="19559" cy="39836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78" y="1"/>
                </a:moveTo>
                <a:cubicBezTo>
                  <a:pt x="354" y="1"/>
                  <a:pt x="331" y="8"/>
                  <a:pt x="314" y="25"/>
                </a:cubicBezTo>
                <a:cubicBezTo>
                  <a:pt x="179" y="159"/>
                  <a:pt x="120" y="219"/>
                  <a:pt x="120" y="338"/>
                </a:cubicBezTo>
                <a:cubicBezTo>
                  <a:pt x="60" y="398"/>
                  <a:pt x="60" y="532"/>
                  <a:pt x="60" y="651"/>
                </a:cubicBezTo>
                <a:cubicBezTo>
                  <a:pt x="1" y="830"/>
                  <a:pt x="60" y="1023"/>
                  <a:pt x="179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626" y="964"/>
                  <a:pt x="626" y="830"/>
                  <a:pt x="626" y="651"/>
                </a:cubicBezTo>
                <a:lnTo>
                  <a:pt x="626" y="398"/>
                </a:lnTo>
                <a:cubicBezTo>
                  <a:pt x="626" y="338"/>
                  <a:pt x="626" y="219"/>
                  <a:pt x="552" y="159"/>
                </a:cubicBezTo>
                <a:lnTo>
                  <a:pt x="552" y="85"/>
                </a:lnTo>
                <a:cubicBezTo>
                  <a:pt x="510" y="43"/>
                  <a:pt x="438" y="1"/>
                  <a:pt x="37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2" name="Google Shape;1712;p10"/>
          <p:cNvSpPr/>
          <p:nvPr/>
        </p:nvSpPr>
        <p:spPr>
          <a:xfrm>
            <a:off x="4198217" y="854253"/>
            <a:ext cx="17220" cy="25018"/>
          </a:xfrm>
          <a:custGeom>
            <a:avLst/>
            <a:gdLst/>
            <a:ahLst/>
            <a:cxnLst/>
            <a:rect l="l" t="t" r="r" b="b"/>
            <a:pathLst>
              <a:path w="552" h="802" extrusionOk="0">
                <a:moveTo>
                  <a:pt x="179" y="1"/>
                </a:moveTo>
                <a:cubicBezTo>
                  <a:pt x="119" y="75"/>
                  <a:pt x="60" y="135"/>
                  <a:pt x="0" y="195"/>
                </a:cubicBezTo>
                <a:lnTo>
                  <a:pt x="0" y="373"/>
                </a:lnTo>
                <a:cubicBezTo>
                  <a:pt x="0" y="507"/>
                  <a:pt x="0" y="627"/>
                  <a:pt x="119" y="746"/>
                </a:cubicBezTo>
                <a:cubicBezTo>
                  <a:pt x="179" y="783"/>
                  <a:pt x="242" y="802"/>
                  <a:pt x="298" y="802"/>
                </a:cubicBezTo>
                <a:cubicBezTo>
                  <a:pt x="354" y="802"/>
                  <a:pt x="403" y="783"/>
                  <a:pt x="432" y="746"/>
                </a:cubicBezTo>
                <a:lnTo>
                  <a:pt x="432" y="686"/>
                </a:lnTo>
                <a:cubicBezTo>
                  <a:pt x="551" y="627"/>
                  <a:pt x="551" y="507"/>
                  <a:pt x="551" y="448"/>
                </a:cubicBezTo>
                <a:lnTo>
                  <a:pt x="551" y="254"/>
                </a:lnTo>
                <a:cubicBezTo>
                  <a:pt x="551" y="195"/>
                  <a:pt x="492" y="135"/>
                  <a:pt x="432" y="75"/>
                </a:cubicBezTo>
                <a:cubicBezTo>
                  <a:pt x="373" y="1"/>
                  <a:pt x="239" y="1"/>
                  <a:pt x="17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3" name="Google Shape;1713;p10"/>
          <p:cNvSpPr/>
          <p:nvPr/>
        </p:nvSpPr>
        <p:spPr>
          <a:xfrm>
            <a:off x="4087600" y="837533"/>
            <a:ext cx="17688" cy="20495"/>
          </a:xfrm>
          <a:custGeom>
            <a:avLst/>
            <a:gdLst/>
            <a:ahLst/>
            <a:cxnLst/>
            <a:rect l="l" t="t" r="r" b="b"/>
            <a:pathLst>
              <a:path w="567" h="657" extrusionOk="0">
                <a:moveTo>
                  <a:pt x="252" y="1"/>
                </a:moveTo>
                <a:cubicBezTo>
                  <a:pt x="206" y="1"/>
                  <a:pt x="157" y="15"/>
                  <a:pt x="120" y="45"/>
                </a:cubicBezTo>
                <a:cubicBezTo>
                  <a:pt x="60" y="105"/>
                  <a:pt x="1" y="164"/>
                  <a:pt x="1" y="239"/>
                </a:cubicBezTo>
                <a:lnTo>
                  <a:pt x="1" y="358"/>
                </a:lnTo>
                <a:cubicBezTo>
                  <a:pt x="1" y="418"/>
                  <a:pt x="1" y="537"/>
                  <a:pt x="194" y="611"/>
                </a:cubicBezTo>
                <a:cubicBezTo>
                  <a:pt x="224" y="641"/>
                  <a:pt x="269" y="656"/>
                  <a:pt x="314" y="656"/>
                </a:cubicBezTo>
                <a:cubicBezTo>
                  <a:pt x="358" y="656"/>
                  <a:pt x="403" y="641"/>
                  <a:pt x="433" y="611"/>
                </a:cubicBezTo>
                <a:cubicBezTo>
                  <a:pt x="567" y="477"/>
                  <a:pt x="567" y="418"/>
                  <a:pt x="567" y="299"/>
                </a:cubicBezTo>
                <a:lnTo>
                  <a:pt x="567" y="164"/>
                </a:lnTo>
                <a:cubicBezTo>
                  <a:pt x="492" y="105"/>
                  <a:pt x="492" y="105"/>
                  <a:pt x="373" y="45"/>
                </a:cubicBezTo>
                <a:cubicBezTo>
                  <a:pt x="343" y="15"/>
                  <a:pt x="299" y="1"/>
                  <a:pt x="25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4" name="Google Shape;1714;p10"/>
          <p:cNvSpPr/>
          <p:nvPr/>
        </p:nvSpPr>
        <p:spPr>
          <a:xfrm>
            <a:off x="334903" y="3164430"/>
            <a:ext cx="325364" cy="102725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5" name="Google Shape;1715;p10"/>
          <p:cNvSpPr/>
          <p:nvPr/>
        </p:nvSpPr>
        <p:spPr>
          <a:xfrm>
            <a:off x="334903" y="2926475"/>
            <a:ext cx="325364" cy="102756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10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10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6" name="Google Shape;1716;p10"/>
          <p:cNvSpPr/>
          <p:nvPr/>
        </p:nvSpPr>
        <p:spPr>
          <a:xfrm>
            <a:off x="334903" y="2688083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7" name="Google Shape;1717;p10"/>
          <p:cNvSpPr/>
          <p:nvPr/>
        </p:nvSpPr>
        <p:spPr>
          <a:xfrm>
            <a:off x="334903" y="3881042"/>
            <a:ext cx="325364" cy="100853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0"/>
                  <a:pt x="1371" y="0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8" name="Google Shape;1718;p10"/>
          <p:cNvSpPr/>
          <p:nvPr/>
        </p:nvSpPr>
        <p:spPr>
          <a:xfrm>
            <a:off x="334903" y="3642619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9" name="Google Shape;1719;p10"/>
          <p:cNvSpPr/>
          <p:nvPr/>
        </p:nvSpPr>
        <p:spPr>
          <a:xfrm>
            <a:off x="334903" y="3402823"/>
            <a:ext cx="325364" cy="102756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69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69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0" name="Google Shape;1720;p10"/>
          <p:cNvSpPr/>
          <p:nvPr/>
        </p:nvSpPr>
        <p:spPr>
          <a:xfrm>
            <a:off x="334903" y="4595314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1" name="Google Shape;1721;p10"/>
          <p:cNvSpPr/>
          <p:nvPr/>
        </p:nvSpPr>
        <p:spPr>
          <a:xfrm>
            <a:off x="334903" y="4357390"/>
            <a:ext cx="325364" cy="100853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2" name="Google Shape;1722;p10"/>
          <p:cNvSpPr/>
          <p:nvPr/>
        </p:nvSpPr>
        <p:spPr>
          <a:xfrm>
            <a:off x="334903" y="4118966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3" name="Google Shape;1723;p10"/>
          <p:cNvSpPr/>
          <p:nvPr/>
        </p:nvSpPr>
        <p:spPr>
          <a:xfrm>
            <a:off x="334903" y="1259040"/>
            <a:ext cx="325364" cy="102725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1"/>
                </a:moveTo>
                <a:cubicBezTo>
                  <a:pt x="9803" y="1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1"/>
                  <a:pt x="1371" y="1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4" name="Google Shape;1724;p10"/>
          <p:cNvSpPr/>
          <p:nvPr/>
        </p:nvSpPr>
        <p:spPr>
          <a:xfrm>
            <a:off x="334903" y="1021116"/>
            <a:ext cx="325364" cy="102725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548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5" name="Google Shape;1725;p10"/>
          <p:cNvSpPr/>
          <p:nvPr/>
        </p:nvSpPr>
        <p:spPr>
          <a:xfrm>
            <a:off x="334903" y="782692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6" name="Google Shape;1726;p10"/>
          <p:cNvSpPr/>
          <p:nvPr/>
        </p:nvSpPr>
        <p:spPr>
          <a:xfrm>
            <a:off x="334903" y="1975651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7" name="Google Shape;1727;p10"/>
          <p:cNvSpPr/>
          <p:nvPr/>
        </p:nvSpPr>
        <p:spPr>
          <a:xfrm>
            <a:off x="334903" y="1737259"/>
            <a:ext cx="325364" cy="100853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8" name="Google Shape;1728;p10"/>
          <p:cNvSpPr/>
          <p:nvPr/>
        </p:nvSpPr>
        <p:spPr>
          <a:xfrm>
            <a:off x="334903" y="1497463"/>
            <a:ext cx="325364" cy="102725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69"/>
                </a:cubicBezTo>
                <a:cubicBezTo>
                  <a:pt x="10429" y="2547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7"/>
                  <a:pt x="1" y="166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9" name="Google Shape;1729;p10"/>
          <p:cNvSpPr/>
          <p:nvPr/>
        </p:nvSpPr>
        <p:spPr>
          <a:xfrm>
            <a:off x="334903" y="2689923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0" name="Google Shape;1730;p10"/>
          <p:cNvSpPr/>
          <p:nvPr/>
        </p:nvSpPr>
        <p:spPr>
          <a:xfrm>
            <a:off x="334903" y="2451999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1" name="Google Shape;1731;p10"/>
          <p:cNvSpPr/>
          <p:nvPr/>
        </p:nvSpPr>
        <p:spPr>
          <a:xfrm>
            <a:off x="334903" y="2213607"/>
            <a:ext cx="325364" cy="100853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2" name="Google Shape;1732;p10"/>
          <p:cNvSpPr/>
          <p:nvPr/>
        </p:nvSpPr>
        <p:spPr>
          <a:xfrm>
            <a:off x="495075" y="646175"/>
            <a:ext cx="8153847" cy="4261144"/>
          </a:xfrm>
          <a:custGeom>
            <a:avLst/>
            <a:gdLst/>
            <a:ahLst/>
            <a:cxnLst/>
            <a:rect l="l" t="t" r="r" b="b"/>
            <a:pathLst>
              <a:path w="254987" h="136313" extrusionOk="0">
                <a:moveTo>
                  <a:pt x="0" y="1"/>
                </a:moveTo>
                <a:lnTo>
                  <a:pt x="0" y="136313"/>
                </a:lnTo>
                <a:lnTo>
                  <a:pt x="254987" y="136313"/>
                </a:lnTo>
                <a:lnTo>
                  <a:pt x="254987" y="1"/>
                </a:lnTo>
                <a:close/>
              </a:path>
            </a:pathLst>
          </a:custGeom>
          <a:solidFill>
            <a:srgbClr val="FEF7C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3" name="Google Shape;1733;p10"/>
          <p:cNvSpPr/>
          <p:nvPr/>
        </p:nvSpPr>
        <p:spPr>
          <a:xfrm>
            <a:off x="617468" y="819409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5"/>
                  <a:pt x="3114" y="3978"/>
                  <a:pt x="1997" y="3978"/>
                </a:cubicBezTo>
                <a:cubicBezTo>
                  <a:pt x="880" y="3978"/>
                  <a:pt x="1" y="3055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rgbClr val="8349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4" name="Google Shape;1734;p10"/>
          <p:cNvSpPr/>
          <p:nvPr/>
        </p:nvSpPr>
        <p:spPr>
          <a:xfrm>
            <a:off x="617468" y="1059673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40"/>
                  <a:pt x="3114" y="3978"/>
                  <a:pt x="1997" y="3978"/>
                </a:cubicBezTo>
                <a:cubicBezTo>
                  <a:pt x="880" y="3978"/>
                  <a:pt x="1" y="3040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rgbClr val="8349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5" name="Google Shape;1735;p10"/>
          <p:cNvSpPr/>
          <p:nvPr/>
        </p:nvSpPr>
        <p:spPr>
          <a:xfrm>
            <a:off x="617468" y="1295756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97"/>
                </a:cubicBezTo>
                <a:close/>
              </a:path>
            </a:pathLst>
          </a:custGeom>
          <a:solidFill>
            <a:srgbClr val="8349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6" name="Google Shape;1736;p10"/>
          <p:cNvSpPr/>
          <p:nvPr/>
        </p:nvSpPr>
        <p:spPr>
          <a:xfrm>
            <a:off x="617468" y="1536020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82"/>
                </a:cubicBezTo>
                <a:close/>
              </a:path>
            </a:pathLst>
          </a:custGeom>
          <a:solidFill>
            <a:srgbClr val="8349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7" name="Google Shape;1737;p10"/>
          <p:cNvSpPr/>
          <p:nvPr/>
        </p:nvSpPr>
        <p:spPr>
          <a:xfrm>
            <a:off x="617468" y="1768392"/>
            <a:ext cx="124125" cy="124094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2"/>
                </a:cubicBezTo>
                <a:close/>
              </a:path>
            </a:pathLst>
          </a:custGeom>
          <a:solidFill>
            <a:srgbClr val="8349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8" name="Google Shape;1738;p10"/>
          <p:cNvSpPr/>
          <p:nvPr/>
        </p:nvSpPr>
        <p:spPr>
          <a:xfrm>
            <a:off x="617468" y="2008656"/>
            <a:ext cx="124125" cy="123626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2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2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2"/>
                </a:cubicBezTo>
                <a:close/>
              </a:path>
            </a:pathLst>
          </a:custGeom>
          <a:solidFill>
            <a:srgbClr val="8349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9" name="Google Shape;1739;p10"/>
          <p:cNvSpPr/>
          <p:nvPr/>
        </p:nvSpPr>
        <p:spPr>
          <a:xfrm>
            <a:off x="617468" y="2246580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rgbClr val="8349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0" name="Google Shape;1740;p10"/>
          <p:cNvSpPr/>
          <p:nvPr/>
        </p:nvSpPr>
        <p:spPr>
          <a:xfrm>
            <a:off x="617468" y="2486844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rgbClr val="8349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1" name="Google Shape;1741;p10"/>
          <p:cNvSpPr/>
          <p:nvPr/>
        </p:nvSpPr>
        <p:spPr>
          <a:xfrm>
            <a:off x="617468" y="2727108"/>
            <a:ext cx="124125" cy="123657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99"/>
                  <a:pt x="3114" y="3964"/>
                  <a:pt x="1997" y="3964"/>
                </a:cubicBezTo>
                <a:cubicBezTo>
                  <a:pt x="880" y="3964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rgbClr val="8349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2" name="Google Shape;1742;p10"/>
          <p:cNvSpPr/>
          <p:nvPr/>
        </p:nvSpPr>
        <p:spPr>
          <a:xfrm>
            <a:off x="617468" y="2966904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9"/>
                  <a:pt x="1997" y="3979"/>
                </a:cubicBezTo>
                <a:cubicBezTo>
                  <a:pt x="880" y="3979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rgbClr val="8349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3" name="Google Shape;1743;p10"/>
          <p:cNvSpPr/>
          <p:nvPr/>
        </p:nvSpPr>
        <p:spPr>
          <a:xfrm>
            <a:off x="617468" y="3205327"/>
            <a:ext cx="124125" cy="123657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39"/>
                  <a:pt x="3114" y="3963"/>
                  <a:pt x="1997" y="3963"/>
                </a:cubicBezTo>
                <a:cubicBezTo>
                  <a:pt x="880" y="3963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rgbClr val="8349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4" name="Google Shape;1744;p10"/>
          <p:cNvSpPr/>
          <p:nvPr/>
        </p:nvSpPr>
        <p:spPr>
          <a:xfrm>
            <a:off x="617468" y="3445123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7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7"/>
                </a:cubicBezTo>
                <a:close/>
              </a:path>
            </a:pathLst>
          </a:custGeom>
          <a:solidFill>
            <a:srgbClr val="8349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5" name="Google Shape;1745;p10"/>
          <p:cNvSpPr/>
          <p:nvPr/>
        </p:nvSpPr>
        <p:spPr>
          <a:xfrm>
            <a:off x="617468" y="3677495"/>
            <a:ext cx="124125" cy="124094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6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6"/>
                </a:cubicBezTo>
                <a:close/>
              </a:path>
            </a:pathLst>
          </a:custGeom>
          <a:solidFill>
            <a:srgbClr val="8349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6" name="Google Shape;1746;p10"/>
          <p:cNvSpPr/>
          <p:nvPr/>
        </p:nvSpPr>
        <p:spPr>
          <a:xfrm>
            <a:off x="617468" y="3917758"/>
            <a:ext cx="124125" cy="124094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39"/>
                  <a:pt x="3114" y="3978"/>
                  <a:pt x="1997" y="3978"/>
                </a:cubicBezTo>
                <a:cubicBezTo>
                  <a:pt x="880" y="3978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rgbClr val="8349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7" name="Google Shape;1747;p10"/>
          <p:cNvSpPr/>
          <p:nvPr/>
        </p:nvSpPr>
        <p:spPr>
          <a:xfrm>
            <a:off x="617468" y="4153842"/>
            <a:ext cx="124125" cy="124094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6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96"/>
                </a:cubicBezTo>
                <a:close/>
              </a:path>
            </a:pathLst>
          </a:custGeom>
          <a:solidFill>
            <a:srgbClr val="8349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8" name="Google Shape;1748;p10"/>
          <p:cNvSpPr/>
          <p:nvPr/>
        </p:nvSpPr>
        <p:spPr>
          <a:xfrm>
            <a:off x="617468" y="4394106"/>
            <a:ext cx="124125" cy="124094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1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1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1"/>
                </a:cubicBezTo>
                <a:close/>
              </a:path>
            </a:pathLst>
          </a:custGeom>
          <a:solidFill>
            <a:srgbClr val="8349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9" name="Google Shape;1749;p10"/>
          <p:cNvSpPr/>
          <p:nvPr/>
        </p:nvSpPr>
        <p:spPr>
          <a:xfrm>
            <a:off x="617468" y="4634370"/>
            <a:ext cx="124125" cy="123626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1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1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1"/>
                </a:cubicBezTo>
                <a:close/>
              </a:path>
            </a:pathLst>
          </a:custGeom>
          <a:solidFill>
            <a:srgbClr val="8349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0" name="Google Shape;1750;p10"/>
          <p:cNvSpPr/>
          <p:nvPr/>
        </p:nvSpPr>
        <p:spPr>
          <a:xfrm>
            <a:off x="307951" y="1307361"/>
            <a:ext cx="410401" cy="102756"/>
          </a:xfrm>
          <a:custGeom>
            <a:avLst/>
            <a:gdLst/>
            <a:ahLst/>
            <a:cxnLst/>
            <a:rect l="l" t="t" r="r" b="b"/>
            <a:pathLst>
              <a:path w="13156" h="3294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1" name="Google Shape;1751;p10"/>
          <p:cNvSpPr/>
          <p:nvPr/>
        </p:nvSpPr>
        <p:spPr>
          <a:xfrm>
            <a:off x="307951" y="1069437"/>
            <a:ext cx="410401" cy="102725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2" name="Google Shape;1752;p10"/>
          <p:cNvSpPr/>
          <p:nvPr/>
        </p:nvSpPr>
        <p:spPr>
          <a:xfrm>
            <a:off x="307951" y="831044"/>
            <a:ext cx="410401" cy="102725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24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24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3" name="Google Shape;1753;p10"/>
          <p:cNvSpPr/>
          <p:nvPr/>
        </p:nvSpPr>
        <p:spPr>
          <a:xfrm>
            <a:off x="307951" y="2023972"/>
            <a:ext cx="410401" cy="100885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4" name="Google Shape;1754;p10"/>
          <p:cNvSpPr/>
          <p:nvPr/>
        </p:nvSpPr>
        <p:spPr>
          <a:xfrm>
            <a:off x="307951" y="1786048"/>
            <a:ext cx="410401" cy="100417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671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1"/>
                  <a:pt x="746" y="0"/>
                  <a:pt x="1729" y="0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5" name="Google Shape;1755;p10"/>
          <p:cNvSpPr/>
          <p:nvPr/>
        </p:nvSpPr>
        <p:spPr>
          <a:xfrm>
            <a:off x="307951" y="1547625"/>
            <a:ext cx="410401" cy="100885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6" name="Google Shape;1756;p10"/>
          <p:cNvSpPr/>
          <p:nvPr/>
        </p:nvSpPr>
        <p:spPr>
          <a:xfrm>
            <a:off x="307951" y="2738743"/>
            <a:ext cx="410401" cy="100417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3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53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7" name="Google Shape;1757;p10"/>
          <p:cNvSpPr/>
          <p:nvPr/>
        </p:nvSpPr>
        <p:spPr>
          <a:xfrm>
            <a:off x="307951" y="2500320"/>
            <a:ext cx="410401" cy="100885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48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548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8" name="Google Shape;1758;p10"/>
          <p:cNvSpPr/>
          <p:nvPr/>
        </p:nvSpPr>
        <p:spPr>
          <a:xfrm>
            <a:off x="307951" y="2262396"/>
            <a:ext cx="410401" cy="100417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9" name="Google Shape;1759;p10"/>
          <p:cNvSpPr/>
          <p:nvPr/>
        </p:nvSpPr>
        <p:spPr>
          <a:xfrm>
            <a:off x="307951" y="3212751"/>
            <a:ext cx="410401" cy="102725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0" name="Google Shape;1760;p10"/>
          <p:cNvSpPr/>
          <p:nvPr/>
        </p:nvSpPr>
        <p:spPr>
          <a:xfrm>
            <a:off x="307951" y="2974827"/>
            <a:ext cx="410401" cy="102725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1" name="Google Shape;1761;p10"/>
          <p:cNvSpPr/>
          <p:nvPr/>
        </p:nvSpPr>
        <p:spPr>
          <a:xfrm>
            <a:off x="307951" y="3929363"/>
            <a:ext cx="410401" cy="100885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8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2" name="Google Shape;1762;p10"/>
          <p:cNvSpPr/>
          <p:nvPr/>
        </p:nvSpPr>
        <p:spPr>
          <a:xfrm>
            <a:off x="307951" y="3691439"/>
            <a:ext cx="410401" cy="100386"/>
          </a:xfrm>
          <a:custGeom>
            <a:avLst/>
            <a:gdLst/>
            <a:ahLst/>
            <a:cxnLst/>
            <a:rect l="l" t="t" r="r" b="b"/>
            <a:pathLst>
              <a:path w="13156" h="3218" extrusionOk="0">
                <a:moveTo>
                  <a:pt x="11412" y="0"/>
                </a:moveTo>
                <a:cubicBezTo>
                  <a:pt x="12411" y="0"/>
                  <a:pt x="13155" y="670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0"/>
                  <a:pt x="746" y="0"/>
                  <a:pt x="1729" y="0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3" name="Google Shape;1763;p10"/>
          <p:cNvSpPr/>
          <p:nvPr/>
        </p:nvSpPr>
        <p:spPr>
          <a:xfrm>
            <a:off x="307951" y="3453015"/>
            <a:ext cx="410401" cy="100885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4" name="Google Shape;1764;p10"/>
          <p:cNvSpPr/>
          <p:nvPr/>
        </p:nvSpPr>
        <p:spPr>
          <a:xfrm>
            <a:off x="307951" y="4644103"/>
            <a:ext cx="410401" cy="100417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33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533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5" name="Google Shape;1765;p10"/>
          <p:cNvSpPr/>
          <p:nvPr/>
        </p:nvSpPr>
        <p:spPr>
          <a:xfrm>
            <a:off x="307951" y="4405711"/>
            <a:ext cx="410401" cy="100885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4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548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6" name="Google Shape;1766;p10"/>
          <p:cNvSpPr/>
          <p:nvPr/>
        </p:nvSpPr>
        <p:spPr>
          <a:xfrm>
            <a:off x="307951" y="4167755"/>
            <a:ext cx="410401" cy="100417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474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474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67" name="Google Shape;1767;p10"/>
          <p:cNvGrpSpPr/>
          <p:nvPr/>
        </p:nvGrpSpPr>
        <p:grpSpPr>
          <a:xfrm>
            <a:off x="8180472" y="2126994"/>
            <a:ext cx="350390" cy="1470478"/>
            <a:chOff x="8180472" y="1441194"/>
            <a:chExt cx="350390" cy="1470478"/>
          </a:xfrm>
        </p:grpSpPr>
        <p:sp>
          <p:nvSpPr>
            <p:cNvPr id="1768" name="Google Shape;1768;p10"/>
            <p:cNvSpPr/>
            <p:nvPr/>
          </p:nvSpPr>
          <p:spPr>
            <a:xfrm>
              <a:off x="8218121" y="1441194"/>
              <a:ext cx="232476" cy="203480"/>
            </a:xfrm>
            <a:custGeom>
              <a:avLst/>
              <a:gdLst/>
              <a:ahLst/>
              <a:cxnLst/>
              <a:rect l="l" t="t" r="r" b="b"/>
              <a:pathLst>
                <a:path w="12844" h="11242" extrusionOk="0">
                  <a:moveTo>
                    <a:pt x="4732" y="1"/>
                  </a:moveTo>
                  <a:cubicBezTo>
                    <a:pt x="4305" y="1"/>
                    <a:pt x="3751" y="152"/>
                    <a:pt x="3033" y="550"/>
                  </a:cubicBezTo>
                  <a:cubicBezTo>
                    <a:pt x="1" y="2329"/>
                    <a:pt x="1379" y="10249"/>
                    <a:pt x="2106" y="10976"/>
                  </a:cubicBezTo>
                  <a:cubicBezTo>
                    <a:pt x="2250" y="11149"/>
                    <a:pt x="2690" y="11242"/>
                    <a:pt x="3310" y="11242"/>
                  </a:cubicBezTo>
                  <a:cubicBezTo>
                    <a:pt x="5392" y="11242"/>
                    <a:pt x="9498" y="10189"/>
                    <a:pt x="11179" y="7543"/>
                  </a:cubicBezTo>
                  <a:cubicBezTo>
                    <a:pt x="12843" y="4808"/>
                    <a:pt x="11484" y="584"/>
                    <a:pt x="8673" y="584"/>
                  </a:cubicBezTo>
                  <a:cubicBezTo>
                    <a:pt x="7929" y="584"/>
                    <a:pt x="7084" y="880"/>
                    <a:pt x="6166" y="1578"/>
                  </a:cubicBezTo>
                  <a:cubicBezTo>
                    <a:pt x="6166" y="1578"/>
                    <a:pt x="6108" y="1"/>
                    <a:pt x="4732" y="1"/>
                  </a:cubicBezTo>
                  <a:close/>
                </a:path>
              </a:pathLst>
            </a:custGeom>
            <a:solidFill>
              <a:srgbClr val="F25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10"/>
            <p:cNvSpPr/>
            <p:nvPr/>
          </p:nvSpPr>
          <p:spPr>
            <a:xfrm>
              <a:off x="8180472" y="1493740"/>
              <a:ext cx="183281" cy="193760"/>
            </a:xfrm>
            <a:custGeom>
              <a:avLst/>
              <a:gdLst/>
              <a:ahLst/>
              <a:cxnLst/>
              <a:rect l="l" t="t" r="r" b="b"/>
              <a:pathLst>
                <a:path w="10126" h="10705" extrusionOk="0">
                  <a:moveTo>
                    <a:pt x="9938" y="1"/>
                  </a:moveTo>
                  <a:cubicBezTo>
                    <a:pt x="9874" y="1"/>
                    <a:pt x="9825" y="83"/>
                    <a:pt x="9825" y="153"/>
                  </a:cubicBezTo>
                  <a:cubicBezTo>
                    <a:pt x="9599" y="680"/>
                    <a:pt x="9299" y="1306"/>
                    <a:pt x="9098" y="1807"/>
                  </a:cubicBezTo>
                  <a:cubicBezTo>
                    <a:pt x="8873" y="2033"/>
                    <a:pt x="8772" y="2334"/>
                    <a:pt x="8672" y="2660"/>
                  </a:cubicBezTo>
                  <a:lnTo>
                    <a:pt x="8146" y="3386"/>
                  </a:lnTo>
                  <a:cubicBezTo>
                    <a:pt x="7519" y="4439"/>
                    <a:pt x="6893" y="5366"/>
                    <a:pt x="6066" y="6193"/>
                  </a:cubicBezTo>
                  <a:cubicBezTo>
                    <a:pt x="5639" y="6720"/>
                    <a:pt x="5213" y="7046"/>
                    <a:pt x="4812" y="7447"/>
                  </a:cubicBezTo>
                  <a:cubicBezTo>
                    <a:pt x="4286" y="7873"/>
                    <a:pt x="3860" y="8299"/>
                    <a:pt x="3334" y="8599"/>
                  </a:cubicBezTo>
                  <a:cubicBezTo>
                    <a:pt x="2406" y="9326"/>
                    <a:pt x="1253" y="9752"/>
                    <a:pt x="101" y="10279"/>
                  </a:cubicBezTo>
                  <a:cubicBezTo>
                    <a:pt x="0" y="10279"/>
                    <a:pt x="0" y="10379"/>
                    <a:pt x="0" y="10479"/>
                  </a:cubicBezTo>
                  <a:cubicBezTo>
                    <a:pt x="101" y="10579"/>
                    <a:pt x="201" y="10705"/>
                    <a:pt x="326" y="10705"/>
                  </a:cubicBezTo>
                  <a:cubicBezTo>
                    <a:pt x="527" y="10579"/>
                    <a:pt x="827" y="10479"/>
                    <a:pt x="1153" y="10379"/>
                  </a:cubicBezTo>
                  <a:cubicBezTo>
                    <a:pt x="1454" y="10279"/>
                    <a:pt x="1780" y="10178"/>
                    <a:pt x="2081" y="10078"/>
                  </a:cubicBezTo>
                  <a:lnTo>
                    <a:pt x="2933" y="9652"/>
                  </a:lnTo>
                  <a:cubicBezTo>
                    <a:pt x="3233" y="9552"/>
                    <a:pt x="3459" y="9326"/>
                    <a:pt x="3760" y="9226"/>
                  </a:cubicBezTo>
                  <a:cubicBezTo>
                    <a:pt x="4286" y="8925"/>
                    <a:pt x="4812" y="8499"/>
                    <a:pt x="5339" y="8073"/>
                  </a:cubicBezTo>
                  <a:cubicBezTo>
                    <a:pt x="5740" y="7672"/>
                    <a:pt x="6266" y="7246"/>
                    <a:pt x="6692" y="6820"/>
                  </a:cubicBezTo>
                  <a:cubicBezTo>
                    <a:pt x="7519" y="5893"/>
                    <a:pt x="8246" y="4840"/>
                    <a:pt x="8873" y="3687"/>
                  </a:cubicBezTo>
                  <a:cubicBezTo>
                    <a:pt x="9399" y="2660"/>
                    <a:pt x="9925" y="1507"/>
                    <a:pt x="10126" y="254"/>
                  </a:cubicBezTo>
                  <a:cubicBezTo>
                    <a:pt x="10126" y="153"/>
                    <a:pt x="10126" y="53"/>
                    <a:pt x="10025" y="53"/>
                  </a:cubicBezTo>
                  <a:cubicBezTo>
                    <a:pt x="9995" y="16"/>
                    <a:pt x="9965" y="1"/>
                    <a:pt x="9938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10"/>
            <p:cNvSpPr/>
            <p:nvPr/>
          </p:nvSpPr>
          <p:spPr>
            <a:xfrm>
              <a:off x="8256150" y="1780623"/>
              <a:ext cx="274712" cy="634218"/>
            </a:xfrm>
            <a:custGeom>
              <a:avLst/>
              <a:gdLst/>
              <a:ahLst/>
              <a:cxnLst/>
              <a:rect l="l" t="t" r="r" b="b"/>
              <a:pathLst>
                <a:path w="12758" h="29454" extrusionOk="0">
                  <a:moveTo>
                    <a:pt x="4169" y="1"/>
                  </a:moveTo>
                  <a:cubicBezTo>
                    <a:pt x="3919" y="1"/>
                    <a:pt x="4691" y="2871"/>
                    <a:pt x="3660" y="5644"/>
                  </a:cubicBezTo>
                  <a:cubicBezTo>
                    <a:pt x="2632" y="8351"/>
                    <a:pt x="1" y="12311"/>
                    <a:pt x="953" y="15243"/>
                  </a:cubicBezTo>
                  <a:cubicBezTo>
                    <a:pt x="2006" y="18175"/>
                    <a:pt x="2733" y="18902"/>
                    <a:pt x="2507" y="19729"/>
                  </a:cubicBezTo>
                  <a:cubicBezTo>
                    <a:pt x="2306" y="20682"/>
                    <a:pt x="327" y="22035"/>
                    <a:pt x="527" y="24642"/>
                  </a:cubicBezTo>
                  <a:cubicBezTo>
                    <a:pt x="753" y="27248"/>
                    <a:pt x="4813" y="29454"/>
                    <a:pt x="4813" y="29454"/>
                  </a:cubicBezTo>
                  <a:cubicBezTo>
                    <a:pt x="6893" y="28401"/>
                    <a:pt x="10452" y="23689"/>
                    <a:pt x="10352" y="21083"/>
                  </a:cubicBezTo>
                  <a:cubicBezTo>
                    <a:pt x="10352" y="18476"/>
                    <a:pt x="8146" y="16396"/>
                    <a:pt x="8672" y="14717"/>
                  </a:cubicBezTo>
                  <a:cubicBezTo>
                    <a:pt x="9199" y="13163"/>
                    <a:pt x="12758" y="8977"/>
                    <a:pt x="11705" y="6045"/>
                  </a:cubicBezTo>
                  <a:cubicBezTo>
                    <a:pt x="10778" y="3138"/>
                    <a:pt x="5239" y="406"/>
                    <a:pt x="4186" y="5"/>
                  </a:cubicBezTo>
                  <a:cubicBezTo>
                    <a:pt x="4180" y="2"/>
                    <a:pt x="4174" y="1"/>
                    <a:pt x="4169" y="1"/>
                  </a:cubicBezTo>
                  <a:close/>
                </a:path>
              </a:pathLst>
            </a:custGeom>
            <a:solidFill>
              <a:srgbClr val="F2CB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10"/>
            <p:cNvSpPr/>
            <p:nvPr/>
          </p:nvSpPr>
          <p:spPr>
            <a:xfrm>
              <a:off x="8310111" y="1819985"/>
              <a:ext cx="101483" cy="692421"/>
            </a:xfrm>
            <a:custGeom>
              <a:avLst/>
              <a:gdLst/>
              <a:ahLst/>
              <a:cxnLst/>
              <a:rect l="l" t="t" r="r" b="b"/>
              <a:pathLst>
                <a:path w="4713" h="32157" extrusionOk="0">
                  <a:moveTo>
                    <a:pt x="2833" y="1"/>
                  </a:moveTo>
                  <a:cubicBezTo>
                    <a:pt x="2800" y="1"/>
                    <a:pt x="2766" y="15"/>
                    <a:pt x="2733" y="57"/>
                  </a:cubicBezTo>
                  <a:cubicBezTo>
                    <a:pt x="2633" y="157"/>
                    <a:pt x="2633" y="257"/>
                    <a:pt x="2733" y="357"/>
                  </a:cubicBezTo>
                  <a:cubicBezTo>
                    <a:pt x="3134" y="884"/>
                    <a:pt x="3460" y="1510"/>
                    <a:pt x="3660" y="2137"/>
                  </a:cubicBezTo>
                  <a:cubicBezTo>
                    <a:pt x="3886" y="2763"/>
                    <a:pt x="3986" y="3390"/>
                    <a:pt x="3986" y="4117"/>
                  </a:cubicBezTo>
                  <a:cubicBezTo>
                    <a:pt x="4086" y="4743"/>
                    <a:pt x="3986" y="5370"/>
                    <a:pt x="3886" y="6097"/>
                  </a:cubicBezTo>
                  <a:cubicBezTo>
                    <a:pt x="3760" y="6723"/>
                    <a:pt x="3560" y="7450"/>
                    <a:pt x="3359" y="8077"/>
                  </a:cubicBezTo>
                  <a:cubicBezTo>
                    <a:pt x="3034" y="9455"/>
                    <a:pt x="2633" y="10708"/>
                    <a:pt x="2307" y="12062"/>
                  </a:cubicBezTo>
                  <a:cubicBezTo>
                    <a:pt x="2106" y="12788"/>
                    <a:pt x="2006" y="13515"/>
                    <a:pt x="2006" y="14242"/>
                  </a:cubicBezTo>
                  <a:cubicBezTo>
                    <a:pt x="2006" y="14969"/>
                    <a:pt x="2106" y="15721"/>
                    <a:pt x="2407" y="16448"/>
                  </a:cubicBezTo>
                  <a:lnTo>
                    <a:pt x="2833" y="17375"/>
                  </a:lnTo>
                  <a:cubicBezTo>
                    <a:pt x="2933" y="17701"/>
                    <a:pt x="3034" y="18001"/>
                    <a:pt x="3134" y="18327"/>
                  </a:cubicBezTo>
                  <a:cubicBezTo>
                    <a:pt x="3359" y="18954"/>
                    <a:pt x="3460" y="19681"/>
                    <a:pt x="3560" y="20307"/>
                  </a:cubicBezTo>
                  <a:cubicBezTo>
                    <a:pt x="3660" y="21661"/>
                    <a:pt x="3560" y="23014"/>
                    <a:pt x="3359" y="24367"/>
                  </a:cubicBezTo>
                  <a:cubicBezTo>
                    <a:pt x="3034" y="25746"/>
                    <a:pt x="2633" y="26999"/>
                    <a:pt x="2106" y="28252"/>
                  </a:cubicBezTo>
                  <a:cubicBezTo>
                    <a:pt x="1580" y="29505"/>
                    <a:pt x="853" y="30758"/>
                    <a:pt x="1" y="31786"/>
                  </a:cubicBezTo>
                  <a:cubicBezTo>
                    <a:pt x="1" y="31886"/>
                    <a:pt x="1" y="32012"/>
                    <a:pt x="126" y="32112"/>
                  </a:cubicBezTo>
                  <a:cubicBezTo>
                    <a:pt x="160" y="32145"/>
                    <a:pt x="193" y="32156"/>
                    <a:pt x="223" y="32156"/>
                  </a:cubicBezTo>
                  <a:cubicBezTo>
                    <a:pt x="282" y="32156"/>
                    <a:pt x="327" y="32112"/>
                    <a:pt x="327" y="32112"/>
                  </a:cubicBezTo>
                  <a:cubicBezTo>
                    <a:pt x="2106" y="29906"/>
                    <a:pt x="3460" y="27300"/>
                    <a:pt x="4086" y="24493"/>
                  </a:cubicBezTo>
                  <a:cubicBezTo>
                    <a:pt x="4387" y="23114"/>
                    <a:pt x="4387" y="21661"/>
                    <a:pt x="4287" y="20207"/>
                  </a:cubicBezTo>
                  <a:cubicBezTo>
                    <a:pt x="4186" y="19580"/>
                    <a:pt x="4086" y="18854"/>
                    <a:pt x="3886" y="18102"/>
                  </a:cubicBezTo>
                  <a:cubicBezTo>
                    <a:pt x="3760" y="17801"/>
                    <a:pt x="3660" y="17475"/>
                    <a:pt x="3560" y="17074"/>
                  </a:cubicBezTo>
                  <a:lnTo>
                    <a:pt x="3134" y="16122"/>
                  </a:lnTo>
                  <a:cubicBezTo>
                    <a:pt x="2933" y="15495"/>
                    <a:pt x="2833" y="14869"/>
                    <a:pt x="2833" y="14242"/>
                  </a:cubicBezTo>
                  <a:cubicBezTo>
                    <a:pt x="2833" y="13616"/>
                    <a:pt x="2933" y="12889"/>
                    <a:pt x="3034" y="12262"/>
                  </a:cubicBezTo>
                  <a:cubicBezTo>
                    <a:pt x="3359" y="10909"/>
                    <a:pt x="3760" y="9656"/>
                    <a:pt x="4086" y="8302"/>
                  </a:cubicBezTo>
                  <a:cubicBezTo>
                    <a:pt x="4287" y="7575"/>
                    <a:pt x="4387" y="6949"/>
                    <a:pt x="4512" y="6197"/>
                  </a:cubicBezTo>
                  <a:cubicBezTo>
                    <a:pt x="4613" y="5470"/>
                    <a:pt x="4713" y="4743"/>
                    <a:pt x="4613" y="4016"/>
                  </a:cubicBezTo>
                  <a:cubicBezTo>
                    <a:pt x="4512" y="3290"/>
                    <a:pt x="4387" y="2663"/>
                    <a:pt x="4086" y="1936"/>
                  </a:cubicBezTo>
                  <a:cubicBezTo>
                    <a:pt x="3886" y="1310"/>
                    <a:pt x="3560" y="683"/>
                    <a:pt x="3034" y="57"/>
                  </a:cubicBezTo>
                  <a:cubicBezTo>
                    <a:pt x="2967" y="57"/>
                    <a:pt x="2900" y="1"/>
                    <a:pt x="2833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10"/>
            <p:cNvSpPr/>
            <p:nvPr/>
          </p:nvSpPr>
          <p:spPr>
            <a:xfrm>
              <a:off x="8364094" y="2531254"/>
              <a:ext cx="107942" cy="237094"/>
            </a:xfrm>
            <a:custGeom>
              <a:avLst/>
              <a:gdLst/>
              <a:ahLst/>
              <a:cxnLst/>
              <a:rect l="l" t="t" r="r" b="b"/>
              <a:pathLst>
                <a:path w="5013" h="11011" extrusionOk="0">
                  <a:moveTo>
                    <a:pt x="3295" y="1"/>
                  </a:moveTo>
                  <a:cubicBezTo>
                    <a:pt x="2151" y="1"/>
                    <a:pt x="1565" y="1005"/>
                    <a:pt x="1253" y="1987"/>
                  </a:cubicBezTo>
                  <a:cubicBezTo>
                    <a:pt x="627" y="3767"/>
                    <a:pt x="326" y="5646"/>
                    <a:pt x="226" y="7526"/>
                  </a:cubicBezTo>
                  <a:lnTo>
                    <a:pt x="226" y="7752"/>
                  </a:lnTo>
                  <a:cubicBezTo>
                    <a:pt x="126" y="8378"/>
                    <a:pt x="126" y="9005"/>
                    <a:pt x="126" y="9506"/>
                  </a:cubicBezTo>
                  <a:cubicBezTo>
                    <a:pt x="0" y="10032"/>
                    <a:pt x="226" y="10559"/>
                    <a:pt x="627" y="10884"/>
                  </a:cubicBezTo>
                  <a:cubicBezTo>
                    <a:pt x="752" y="10884"/>
                    <a:pt x="852" y="10985"/>
                    <a:pt x="953" y="10985"/>
                  </a:cubicBezTo>
                  <a:cubicBezTo>
                    <a:pt x="1005" y="11002"/>
                    <a:pt x="1065" y="11011"/>
                    <a:pt x="1129" y="11011"/>
                  </a:cubicBezTo>
                  <a:cubicBezTo>
                    <a:pt x="1425" y="11011"/>
                    <a:pt x="1797" y="10827"/>
                    <a:pt x="1880" y="10559"/>
                  </a:cubicBezTo>
                  <a:cubicBezTo>
                    <a:pt x="2406" y="10133"/>
                    <a:pt x="2732" y="9406"/>
                    <a:pt x="3033" y="8879"/>
                  </a:cubicBezTo>
                  <a:cubicBezTo>
                    <a:pt x="4186" y="6899"/>
                    <a:pt x="4812" y="4619"/>
                    <a:pt x="4913" y="2313"/>
                  </a:cubicBezTo>
                  <a:cubicBezTo>
                    <a:pt x="5013" y="1260"/>
                    <a:pt x="4712" y="107"/>
                    <a:pt x="3459" y="7"/>
                  </a:cubicBezTo>
                  <a:cubicBezTo>
                    <a:pt x="3403" y="3"/>
                    <a:pt x="3349" y="1"/>
                    <a:pt x="3295" y="1"/>
                  </a:cubicBezTo>
                  <a:close/>
                </a:path>
              </a:pathLst>
            </a:custGeom>
            <a:solidFill>
              <a:srgbClr val="F2A0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10"/>
            <p:cNvSpPr/>
            <p:nvPr/>
          </p:nvSpPr>
          <p:spPr>
            <a:xfrm>
              <a:off x="8292303" y="2821731"/>
              <a:ext cx="88003" cy="89941"/>
            </a:xfrm>
            <a:custGeom>
              <a:avLst/>
              <a:gdLst/>
              <a:ahLst/>
              <a:cxnLst/>
              <a:rect l="l" t="t" r="r" b="b"/>
              <a:pathLst>
                <a:path w="4087" h="4177" extrusionOk="0">
                  <a:moveTo>
                    <a:pt x="2833" y="1"/>
                  </a:moveTo>
                  <a:cubicBezTo>
                    <a:pt x="2507" y="1"/>
                    <a:pt x="2307" y="1"/>
                    <a:pt x="1981" y="101"/>
                  </a:cubicBezTo>
                  <a:cubicBezTo>
                    <a:pt x="1354" y="402"/>
                    <a:pt x="828" y="828"/>
                    <a:pt x="627" y="1555"/>
                  </a:cubicBezTo>
                  <a:cubicBezTo>
                    <a:pt x="1" y="2507"/>
                    <a:pt x="527" y="3660"/>
                    <a:pt x="1354" y="4061"/>
                  </a:cubicBezTo>
                  <a:cubicBezTo>
                    <a:pt x="1540" y="4141"/>
                    <a:pt x="1750" y="4177"/>
                    <a:pt x="1964" y="4177"/>
                  </a:cubicBezTo>
                  <a:cubicBezTo>
                    <a:pt x="2356" y="4177"/>
                    <a:pt x="2758" y="4055"/>
                    <a:pt x="3034" y="3861"/>
                  </a:cubicBezTo>
                  <a:cubicBezTo>
                    <a:pt x="3560" y="3535"/>
                    <a:pt x="3861" y="3034"/>
                    <a:pt x="4086" y="2507"/>
                  </a:cubicBezTo>
                  <a:lnTo>
                    <a:pt x="4086" y="1555"/>
                  </a:lnTo>
                  <a:cubicBezTo>
                    <a:pt x="4086" y="1354"/>
                    <a:pt x="3961" y="1029"/>
                    <a:pt x="3861" y="728"/>
                  </a:cubicBezTo>
                  <a:cubicBezTo>
                    <a:pt x="3861" y="527"/>
                    <a:pt x="3660" y="302"/>
                    <a:pt x="3460" y="101"/>
                  </a:cubicBezTo>
                  <a:cubicBezTo>
                    <a:pt x="3234" y="1"/>
                    <a:pt x="3034" y="1"/>
                    <a:pt x="2833" y="1"/>
                  </a:cubicBezTo>
                  <a:close/>
                </a:path>
              </a:pathLst>
            </a:custGeom>
            <a:solidFill>
              <a:srgbClr val="F284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10"/>
            <p:cNvSpPr/>
            <p:nvPr/>
          </p:nvSpPr>
          <p:spPr>
            <a:xfrm>
              <a:off x="8445035" y="2807175"/>
              <a:ext cx="43194" cy="52905"/>
            </a:xfrm>
            <a:custGeom>
              <a:avLst/>
              <a:gdLst/>
              <a:ahLst/>
              <a:cxnLst/>
              <a:rect l="l" t="t" r="r" b="b"/>
              <a:pathLst>
                <a:path w="2006" h="2457" extrusionOk="0">
                  <a:moveTo>
                    <a:pt x="1066" y="0"/>
                  </a:moveTo>
                  <a:cubicBezTo>
                    <a:pt x="872" y="0"/>
                    <a:pt x="690" y="50"/>
                    <a:pt x="527" y="151"/>
                  </a:cubicBezTo>
                  <a:cubicBezTo>
                    <a:pt x="226" y="451"/>
                    <a:pt x="1" y="777"/>
                    <a:pt x="1" y="1203"/>
                  </a:cubicBezTo>
                  <a:cubicBezTo>
                    <a:pt x="1" y="1504"/>
                    <a:pt x="1" y="1705"/>
                    <a:pt x="126" y="1930"/>
                  </a:cubicBezTo>
                  <a:cubicBezTo>
                    <a:pt x="226" y="1930"/>
                    <a:pt x="226" y="2030"/>
                    <a:pt x="327" y="2131"/>
                  </a:cubicBezTo>
                  <a:lnTo>
                    <a:pt x="427" y="2231"/>
                  </a:lnTo>
                  <a:cubicBezTo>
                    <a:pt x="427" y="2231"/>
                    <a:pt x="527" y="2331"/>
                    <a:pt x="627" y="2331"/>
                  </a:cubicBezTo>
                  <a:cubicBezTo>
                    <a:pt x="853" y="2456"/>
                    <a:pt x="953" y="2456"/>
                    <a:pt x="1254" y="2456"/>
                  </a:cubicBezTo>
                  <a:cubicBezTo>
                    <a:pt x="1379" y="2456"/>
                    <a:pt x="1580" y="2331"/>
                    <a:pt x="1680" y="2231"/>
                  </a:cubicBezTo>
                  <a:cubicBezTo>
                    <a:pt x="1880" y="2030"/>
                    <a:pt x="1880" y="1705"/>
                    <a:pt x="2006" y="1504"/>
                  </a:cubicBezTo>
                  <a:cubicBezTo>
                    <a:pt x="2006" y="1203"/>
                    <a:pt x="1880" y="978"/>
                    <a:pt x="1680" y="777"/>
                  </a:cubicBezTo>
                  <a:cubicBezTo>
                    <a:pt x="1780" y="777"/>
                    <a:pt x="1780" y="677"/>
                    <a:pt x="1880" y="677"/>
                  </a:cubicBezTo>
                  <a:cubicBezTo>
                    <a:pt x="1880" y="451"/>
                    <a:pt x="1780" y="251"/>
                    <a:pt x="1680" y="151"/>
                  </a:cubicBezTo>
                  <a:cubicBezTo>
                    <a:pt x="1467" y="50"/>
                    <a:pt x="1260" y="0"/>
                    <a:pt x="1066" y="0"/>
                  </a:cubicBezTo>
                  <a:close/>
                </a:path>
              </a:pathLst>
            </a:custGeom>
            <a:solidFill>
              <a:srgbClr val="F25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75" name="Google Shape;1775;p10"/>
          <p:cNvSpPr txBox="1">
            <a:spLocks noGrp="1"/>
          </p:cNvSpPr>
          <p:nvPr>
            <p:ph type="title"/>
          </p:nvPr>
        </p:nvSpPr>
        <p:spPr>
          <a:xfrm>
            <a:off x="4591334" y="1080292"/>
            <a:ext cx="3379500" cy="768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1776" name="Google Shape;1776;p10"/>
          <p:cNvSpPr txBox="1">
            <a:spLocks noGrp="1"/>
          </p:cNvSpPr>
          <p:nvPr>
            <p:ph type="subTitle" idx="1"/>
          </p:nvPr>
        </p:nvSpPr>
        <p:spPr>
          <a:xfrm>
            <a:off x="4666634" y="2030532"/>
            <a:ext cx="3228900" cy="172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3492E"/>
              </a:buClr>
              <a:buSzPts val="1600"/>
              <a:buNone/>
              <a:defRPr sz="1400">
                <a:solidFill>
                  <a:srgbClr val="83492E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777" name="Google Shape;1777;p10"/>
          <p:cNvSpPr txBox="1">
            <a:spLocks noGrp="1"/>
          </p:cNvSpPr>
          <p:nvPr>
            <p:ph type="subTitle" idx="2"/>
          </p:nvPr>
        </p:nvSpPr>
        <p:spPr>
          <a:xfrm>
            <a:off x="4666634" y="3956014"/>
            <a:ext cx="3228900" cy="39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400">
                <a:solidFill>
                  <a:schemeClr val="accen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96761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1_Caption">
    <p:spTree>
      <p:nvGrpSpPr>
        <p:cNvPr id="1" name="Shape 1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0" name="Google Shape;1590;p10"/>
          <p:cNvSpPr/>
          <p:nvPr/>
        </p:nvSpPr>
        <p:spPr>
          <a:xfrm>
            <a:off x="8271482" y="813225"/>
            <a:ext cx="654059" cy="565027"/>
          </a:xfrm>
          <a:custGeom>
            <a:avLst/>
            <a:gdLst/>
            <a:ahLst/>
            <a:cxnLst/>
            <a:rect l="l" t="t" r="r" b="b"/>
            <a:pathLst>
              <a:path w="18123" h="14875" extrusionOk="0">
                <a:moveTo>
                  <a:pt x="13360" y="1"/>
                </a:moveTo>
                <a:cubicBezTo>
                  <a:pt x="10125" y="1"/>
                  <a:pt x="5819" y="1242"/>
                  <a:pt x="3463" y="4440"/>
                </a:cubicBezTo>
                <a:cubicBezTo>
                  <a:pt x="1" y="8998"/>
                  <a:pt x="1539" y="14875"/>
                  <a:pt x="6518" y="14875"/>
                </a:cubicBezTo>
                <a:cubicBezTo>
                  <a:pt x="6616" y="14875"/>
                  <a:pt x="6715" y="14873"/>
                  <a:pt x="6815" y="14868"/>
                </a:cubicBezTo>
                <a:cubicBezTo>
                  <a:pt x="12104" y="14615"/>
                  <a:pt x="18122" y="1952"/>
                  <a:pt x="17243" y="1028"/>
                </a:cubicBezTo>
                <a:cubicBezTo>
                  <a:pt x="16626" y="384"/>
                  <a:pt x="15159" y="1"/>
                  <a:pt x="13360" y="1"/>
                </a:cubicBezTo>
                <a:close/>
              </a:path>
            </a:pathLst>
          </a:custGeom>
          <a:solidFill>
            <a:srgbClr val="EB5C6E"/>
          </a:solidFill>
          <a:ln w="9525" cap="flat" cmpd="sng">
            <a:solidFill>
              <a:srgbClr val="F25C6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1" name="Google Shape;1591;p10"/>
          <p:cNvSpPr/>
          <p:nvPr/>
        </p:nvSpPr>
        <p:spPr>
          <a:xfrm>
            <a:off x="8272197" y="1487910"/>
            <a:ext cx="653337" cy="563962"/>
          </a:xfrm>
          <a:custGeom>
            <a:avLst/>
            <a:gdLst/>
            <a:ahLst/>
            <a:cxnLst/>
            <a:rect l="l" t="t" r="r" b="b"/>
            <a:pathLst>
              <a:path w="18103" h="14846" extrusionOk="0">
                <a:moveTo>
                  <a:pt x="13340" y="1"/>
                </a:moveTo>
                <a:cubicBezTo>
                  <a:pt x="10105" y="1"/>
                  <a:pt x="5799" y="1255"/>
                  <a:pt x="3443" y="4406"/>
                </a:cubicBezTo>
                <a:cubicBezTo>
                  <a:pt x="0" y="8953"/>
                  <a:pt x="1501" y="14845"/>
                  <a:pt x="6413" y="14845"/>
                </a:cubicBezTo>
                <a:cubicBezTo>
                  <a:pt x="6538" y="14845"/>
                  <a:pt x="6666" y="14842"/>
                  <a:pt x="6795" y="14834"/>
                </a:cubicBezTo>
                <a:cubicBezTo>
                  <a:pt x="12084" y="14581"/>
                  <a:pt x="18102" y="1992"/>
                  <a:pt x="17223" y="1054"/>
                </a:cubicBezTo>
                <a:cubicBezTo>
                  <a:pt x="16606" y="388"/>
                  <a:pt x="15139" y="1"/>
                  <a:pt x="13340" y="1"/>
                </a:cubicBezTo>
                <a:close/>
              </a:path>
            </a:pathLst>
          </a:custGeom>
          <a:solidFill>
            <a:srgbClr val="F1873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2" name="Google Shape;1592;p10"/>
          <p:cNvSpPr/>
          <p:nvPr/>
        </p:nvSpPr>
        <p:spPr>
          <a:xfrm>
            <a:off x="8271475" y="2161531"/>
            <a:ext cx="654059" cy="566622"/>
          </a:xfrm>
          <a:custGeom>
            <a:avLst/>
            <a:gdLst/>
            <a:ahLst/>
            <a:cxnLst/>
            <a:rect l="l" t="t" r="r" b="b"/>
            <a:pathLst>
              <a:path w="18123" h="14916" extrusionOk="0">
                <a:moveTo>
                  <a:pt x="13360" y="1"/>
                </a:moveTo>
                <a:cubicBezTo>
                  <a:pt x="10125" y="1"/>
                  <a:pt x="5819" y="1255"/>
                  <a:pt x="3463" y="4405"/>
                </a:cubicBezTo>
                <a:cubicBezTo>
                  <a:pt x="1" y="9037"/>
                  <a:pt x="1539" y="14915"/>
                  <a:pt x="6518" y="14915"/>
                </a:cubicBezTo>
                <a:cubicBezTo>
                  <a:pt x="6616" y="14915"/>
                  <a:pt x="6715" y="14913"/>
                  <a:pt x="6815" y="14908"/>
                </a:cubicBezTo>
                <a:cubicBezTo>
                  <a:pt x="12104" y="14595"/>
                  <a:pt x="18122" y="1992"/>
                  <a:pt x="17243" y="1053"/>
                </a:cubicBezTo>
                <a:cubicBezTo>
                  <a:pt x="16626" y="388"/>
                  <a:pt x="15159" y="1"/>
                  <a:pt x="13360" y="1"/>
                </a:cubicBezTo>
                <a:close/>
              </a:path>
            </a:pathLst>
          </a:custGeom>
          <a:solidFill>
            <a:srgbClr val="FECC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3" name="Google Shape;1593;p10"/>
          <p:cNvSpPr/>
          <p:nvPr/>
        </p:nvSpPr>
        <p:spPr>
          <a:xfrm>
            <a:off x="8271619" y="2837811"/>
            <a:ext cx="653915" cy="564950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6"/>
                </a:cubicBezTo>
                <a:cubicBezTo>
                  <a:pt x="1" y="8989"/>
                  <a:pt x="1531" y="14872"/>
                  <a:pt x="6497" y="14872"/>
                </a:cubicBezTo>
                <a:cubicBezTo>
                  <a:pt x="6600" y="14872"/>
                  <a:pt x="6705" y="14869"/>
                  <a:pt x="6811" y="14864"/>
                </a:cubicBezTo>
                <a:cubicBezTo>
                  <a:pt x="12100" y="14551"/>
                  <a:pt x="18118" y="1948"/>
                  <a:pt x="17239" y="1024"/>
                </a:cubicBezTo>
                <a:cubicBezTo>
                  <a:pt x="16623" y="382"/>
                  <a:pt x="15161" y="0"/>
                  <a:pt x="13369" y="0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4" name="Google Shape;1594;p10"/>
          <p:cNvSpPr/>
          <p:nvPr/>
        </p:nvSpPr>
        <p:spPr>
          <a:xfrm>
            <a:off x="8271619" y="3512420"/>
            <a:ext cx="653915" cy="564950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5"/>
                </a:cubicBezTo>
                <a:cubicBezTo>
                  <a:pt x="1" y="9003"/>
                  <a:pt x="1531" y="14871"/>
                  <a:pt x="6496" y="14871"/>
                </a:cubicBezTo>
                <a:cubicBezTo>
                  <a:pt x="6599" y="14871"/>
                  <a:pt x="6705" y="14869"/>
                  <a:pt x="6811" y="14864"/>
                </a:cubicBezTo>
                <a:cubicBezTo>
                  <a:pt x="12100" y="14625"/>
                  <a:pt x="18118" y="1963"/>
                  <a:pt x="17239" y="1024"/>
                </a:cubicBezTo>
                <a:cubicBezTo>
                  <a:pt x="16623" y="381"/>
                  <a:pt x="15161" y="0"/>
                  <a:pt x="13369" y="0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5" name="Google Shape;1595;p10"/>
          <p:cNvSpPr/>
          <p:nvPr/>
        </p:nvSpPr>
        <p:spPr>
          <a:xfrm>
            <a:off x="8272052" y="4187028"/>
            <a:ext cx="653482" cy="564038"/>
          </a:xfrm>
          <a:custGeom>
            <a:avLst/>
            <a:gdLst/>
            <a:ahLst/>
            <a:cxnLst/>
            <a:rect l="l" t="t" r="r" b="b"/>
            <a:pathLst>
              <a:path w="18107" h="14848" extrusionOk="0">
                <a:moveTo>
                  <a:pt x="13332" y="1"/>
                </a:moveTo>
                <a:cubicBezTo>
                  <a:pt x="10098" y="1"/>
                  <a:pt x="5800" y="1253"/>
                  <a:pt x="3447" y="4409"/>
                </a:cubicBezTo>
                <a:cubicBezTo>
                  <a:pt x="0" y="8947"/>
                  <a:pt x="1509" y="14848"/>
                  <a:pt x="6434" y="14848"/>
                </a:cubicBezTo>
                <a:cubicBezTo>
                  <a:pt x="6554" y="14848"/>
                  <a:pt x="6676" y="14844"/>
                  <a:pt x="6799" y="14837"/>
                </a:cubicBezTo>
                <a:cubicBezTo>
                  <a:pt x="12088" y="14584"/>
                  <a:pt x="18106" y="1981"/>
                  <a:pt x="17227" y="1057"/>
                </a:cubicBezTo>
                <a:cubicBezTo>
                  <a:pt x="16609" y="390"/>
                  <a:pt x="15136" y="1"/>
                  <a:pt x="1333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6" name="Google Shape;1596;p10"/>
          <p:cNvSpPr/>
          <p:nvPr/>
        </p:nvSpPr>
        <p:spPr>
          <a:xfrm>
            <a:off x="7242621" y="698746"/>
            <a:ext cx="19559" cy="33160"/>
          </a:xfrm>
          <a:custGeom>
            <a:avLst/>
            <a:gdLst/>
            <a:ahLst/>
            <a:cxnLst/>
            <a:rect l="l" t="t" r="r" b="b"/>
            <a:pathLst>
              <a:path w="627" h="1063" extrusionOk="0">
                <a:moveTo>
                  <a:pt x="379" y="0"/>
                </a:moveTo>
                <a:cubicBezTo>
                  <a:pt x="354" y="0"/>
                  <a:pt x="331" y="8"/>
                  <a:pt x="314" y="25"/>
                </a:cubicBezTo>
                <a:cubicBezTo>
                  <a:pt x="254" y="85"/>
                  <a:pt x="195" y="144"/>
                  <a:pt x="120" y="219"/>
                </a:cubicBezTo>
                <a:cubicBezTo>
                  <a:pt x="61" y="338"/>
                  <a:pt x="61" y="397"/>
                  <a:pt x="61" y="457"/>
                </a:cubicBezTo>
                <a:cubicBezTo>
                  <a:pt x="1" y="651"/>
                  <a:pt x="61" y="830"/>
                  <a:pt x="195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3" y="1062"/>
                  <a:pt x="398" y="1033"/>
                  <a:pt x="433" y="964"/>
                </a:cubicBezTo>
                <a:cubicBezTo>
                  <a:pt x="567" y="830"/>
                  <a:pt x="627" y="710"/>
                  <a:pt x="627" y="591"/>
                </a:cubicBezTo>
                <a:lnTo>
                  <a:pt x="627" y="397"/>
                </a:lnTo>
                <a:cubicBezTo>
                  <a:pt x="627" y="278"/>
                  <a:pt x="627" y="219"/>
                  <a:pt x="567" y="144"/>
                </a:cubicBezTo>
                <a:lnTo>
                  <a:pt x="567" y="85"/>
                </a:lnTo>
                <a:cubicBezTo>
                  <a:pt x="514" y="42"/>
                  <a:pt x="439" y="0"/>
                  <a:pt x="379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7" name="Google Shape;1597;p10"/>
          <p:cNvSpPr/>
          <p:nvPr/>
        </p:nvSpPr>
        <p:spPr>
          <a:xfrm>
            <a:off x="7283518" y="746444"/>
            <a:ext cx="19091" cy="37496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8" y="1"/>
                  <a:pt x="269" y="16"/>
                  <a:pt x="239" y="45"/>
                </a:cubicBezTo>
                <a:cubicBezTo>
                  <a:pt x="180" y="105"/>
                  <a:pt x="120" y="239"/>
                  <a:pt x="61" y="299"/>
                </a:cubicBezTo>
                <a:cubicBezTo>
                  <a:pt x="61" y="358"/>
                  <a:pt x="61" y="477"/>
                  <a:pt x="1" y="552"/>
                </a:cubicBezTo>
                <a:cubicBezTo>
                  <a:pt x="1" y="790"/>
                  <a:pt x="61" y="984"/>
                  <a:pt x="180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41" y="1202"/>
                </a:cubicBezTo>
                <a:cubicBezTo>
                  <a:pt x="397" y="1202"/>
                  <a:pt x="458" y="1173"/>
                  <a:pt x="493" y="1103"/>
                </a:cubicBezTo>
                <a:cubicBezTo>
                  <a:pt x="552" y="924"/>
                  <a:pt x="612" y="790"/>
                  <a:pt x="612" y="611"/>
                </a:cubicBezTo>
                <a:lnTo>
                  <a:pt x="612" y="358"/>
                </a:lnTo>
                <a:cubicBezTo>
                  <a:pt x="612" y="299"/>
                  <a:pt x="552" y="179"/>
                  <a:pt x="552" y="105"/>
                </a:cubicBezTo>
                <a:lnTo>
                  <a:pt x="493" y="45"/>
                </a:lnTo>
                <a:cubicBezTo>
                  <a:pt x="463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8" name="Google Shape;1598;p10"/>
          <p:cNvSpPr/>
          <p:nvPr/>
        </p:nvSpPr>
        <p:spPr>
          <a:xfrm>
            <a:off x="7337454" y="701835"/>
            <a:ext cx="17688" cy="37247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3" y="1"/>
                </a:moveTo>
                <a:cubicBezTo>
                  <a:pt x="209" y="1"/>
                  <a:pt x="164" y="15"/>
                  <a:pt x="134" y="45"/>
                </a:cubicBezTo>
                <a:cubicBezTo>
                  <a:pt x="60" y="179"/>
                  <a:pt x="0" y="239"/>
                  <a:pt x="0" y="358"/>
                </a:cubicBezTo>
                <a:lnTo>
                  <a:pt x="0" y="611"/>
                </a:lnTo>
                <a:cubicBezTo>
                  <a:pt x="0" y="790"/>
                  <a:pt x="0" y="924"/>
                  <a:pt x="134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0" y="1194"/>
                </a:cubicBezTo>
                <a:cubicBezTo>
                  <a:pt x="319" y="1194"/>
                  <a:pt x="390" y="1145"/>
                  <a:pt x="432" y="1103"/>
                </a:cubicBezTo>
                <a:cubicBezTo>
                  <a:pt x="566" y="924"/>
                  <a:pt x="566" y="731"/>
                  <a:pt x="566" y="611"/>
                </a:cubicBezTo>
                <a:lnTo>
                  <a:pt x="566" y="298"/>
                </a:lnTo>
                <a:cubicBezTo>
                  <a:pt x="507" y="239"/>
                  <a:pt x="507" y="179"/>
                  <a:pt x="432" y="45"/>
                </a:cubicBezTo>
                <a:lnTo>
                  <a:pt x="373" y="45"/>
                </a:lnTo>
                <a:cubicBezTo>
                  <a:pt x="343" y="15"/>
                  <a:pt x="298" y="1"/>
                  <a:pt x="25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9" name="Google Shape;1599;p10"/>
          <p:cNvSpPr/>
          <p:nvPr/>
        </p:nvSpPr>
        <p:spPr>
          <a:xfrm>
            <a:off x="7333711" y="808366"/>
            <a:ext cx="19559" cy="3135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4" y="1"/>
                </a:moveTo>
                <a:cubicBezTo>
                  <a:pt x="310" y="1"/>
                  <a:pt x="247" y="19"/>
                  <a:pt x="180" y="57"/>
                </a:cubicBezTo>
                <a:cubicBezTo>
                  <a:pt x="120" y="116"/>
                  <a:pt x="6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80" y="921"/>
                </a:cubicBezTo>
                <a:lnTo>
                  <a:pt x="180" y="980"/>
                </a:lnTo>
                <a:cubicBezTo>
                  <a:pt x="201" y="998"/>
                  <a:pt x="227" y="1005"/>
                  <a:pt x="254" y="1005"/>
                </a:cubicBezTo>
                <a:cubicBezTo>
                  <a:pt x="319" y="1005"/>
                  <a:pt x="391" y="963"/>
                  <a:pt x="433" y="921"/>
                </a:cubicBezTo>
                <a:cubicBezTo>
                  <a:pt x="552" y="802"/>
                  <a:pt x="552" y="667"/>
                  <a:pt x="627" y="489"/>
                </a:cubicBezTo>
                <a:cubicBezTo>
                  <a:pt x="627" y="429"/>
                  <a:pt x="627" y="355"/>
                  <a:pt x="552" y="295"/>
                </a:cubicBezTo>
                <a:cubicBezTo>
                  <a:pt x="552" y="235"/>
                  <a:pt x="552" y="176"/>
                  <a:pt x="493" y="116"/>
                </a:cubicBezTo>
                <a:lnTo>
                  <a:pt x="493" y="57"/>
                </a:lnTo>
                <a:cubicBezTo>
                  <a:pt x="463" y="19"/>
                  <a:pt x="418" y="1"/>
                  <a:pt x="36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0" name="Google Shape;1600;p10"/>
          <p:cNvSpPr/>
          <p:nvPr/>
        </p:nvSpPr>
        <p:spPr>
          <a:xfrm>
            <a:off x="7385775" y="754960"/>
            <a:ext cx="17688" cy="48071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308" y="1"/>
                </a:moveTo>
                <a:cubicBezTo>
                  <a:pt x="249" y="1"/>
                  <a:pt x="177" y="43"/>
                  <a:pt x="134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4" y="1456"/>
                </a:cubicBezTo>
                <a:lnTo>
                  <a:pt x="194" y="1515"/>
                </a:lnTo>
                <a:cubicBezTo>
                  <a:pt x="229" y="1533"/>
                  <a:pt x="259" y="1540"/>
                  <a:pt x="285" y="1540"/>
                </a:cubicBezTo>
                <a:cubicBezTo>
                  <a:pt x="349" y="1540"/>
                  <a:pt x="395" y="1498"/>
                  <a:pt x="447" y="1456"/>
                </a:cubicBezTo>
                <a:cubicBezTo>
                  <a:pt x="567" y="1203"/>
                  <a:pt x="567" y="1024"/>
                  <a:pt x="567" y="771"/>
                </a:cubicBezTo>
                <a:lnTo>
                  <a:pt x="567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55" y="8"/>
                  <a:pt x="333" y="1"/>
                  <a:pt x="30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1" name="Google Shape;1601;p10"/>
          <p:cNvSpPr/>
          <p:nvPr/>
        </p:nvSpPr>
        <p:spPr>
          <a:xfrm>
            <a:off x="7434564" y="695034"/>
            <a:ext cx="17220" cy="40772"/>
          </a:xfrm>
          <a:custGeom>
            <a:avLst/>
            <a:gdLst/>
            <a:ahLst/>
            <a:cxnLst/>
            <a:rect l="l" t="t" r="r" b="b"/>
            <a:pathLst>
              <a:path w="552" h="1307" extrusionOk="0">
                <a:moveTo>
                  <a:pt x="300" y="0"/>
                </a:moveTo>
                <a:cubicBezTo>
                  <a:pt x="239" y="0"/>
                  <a:pt x="179" y="42"/>
                  <a:pt x="179" y="84"/>
                </a:cubicBezTo>
                <a:lnTo>
                  <a:pt x="120" y="84"/>
                </a:lnTo>
                <a:cubicBezTo>
                  <a:pt x="60" y="204"/>
                  <a:pt x="60" y="263"/>
                  <a:pt x="1" y="338"/>
                </a:cubicBezTo>
                <a:lnTo>
                  <a:pt x="1" y="636"/>
                </a:lnTo>
                <a:cubicBezTo>
                  <a:pt x="1" y="829"/>
                  <a:pt x="1" y="949"/>
                  <a:pt x="60" y="1202"/>
                </a:cubicBezTo>
                <a:lnTo>
                  <a:pt x="120" y="1261"/>
                </a:lnTo>
                <a:cubicBezTo>
                  <a:pt x="150" y="1291"/>
                  <a:pt x="194" y="1306"/>
                  <a:pt x="241" y="1306"/>
                </a:cubicBezTo>
                <a:cubicBezTo>
                  <a:pt x="287" y="1306"/>
                  <a:pt x="336" y="1291"/>
                  <a:pt x="373" y="1261"/>
                </a:cubicBezTo>
                <a:cubicBezTo>
                  <a:pt x="492" y="1083"/>
                  <a:pt x="552" y="889"/>
                  <a:pt x="552" y="710"/>
                </a:cubicBezTo>
                <a:lnTo>
                  <a:pt x="552" y="397"/>
                </a:lnTo>
                <a:cubicBezTo>
                  <a:pt x="552" y="263"/>
                  <a:pt x="492" y="204"/>
                  <a:pt x="433" y="84"/>
                </a:cubicBezTo>
                <a:lnTo>
                  <a:pt x="373" y="25"/>
                </a:lnTo>
                <a:cubicBezTo>
                  <a:pt x="351" y="7"/>
                  <a:pt x="326" y="0"/>
                  <a:pt x="30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2" name="Google Shape;1602;p10"/>
          <p:cNvSpPr/>
          <p:nvPr/>
        </p:nvSpPr>
        <p:spPr>
          <a:xfrm>
            <a:off x="7429925" y="677409"/>
            <a:ext cx="19091" cy="40553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0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60" y="1022"/>
                  <a:pt x="180" y="1201"/>
                </a:cubicBezTo>
                <a:lnTo>
                  <a:pt x="239" y="1275"/>
                </a:lnTo>
                <a:cubicBezTo>
                  <a:pt x="261" y="1292"/>
                  <a:pt x="285" y="1299"/>
                  <a:pt x="310" y="1299"/>
                </a:cubicBezTo>
                <a:cubicBezTo>
                  <a:pt x="372" y="1299"/>
                  <a:pt x="433" y="1254"/>
                  <a:pt x="433" y="1201"/>
                </a:cubicBezTo>
                <a:cubicBezTo>
                  <a:pt x="612" y="1022"/>
                  <a:pt x="612" y="828"/>
                  <a:pt x="612" y="649"/>
                </a:cubicBezTo>
                <a:cubicBezTo>
                  <a:pt x="612" y="530"/>
                  <a:pt x="552" y="396"/>
                  <a:pt x="492" y="337"/>
                </a:cubicBezTo>
                <a:cubicBezTo>
                  <a:pt x="492" y="217"/>
                  <a:pt x="433" y="158"/>
                  <a:pt x="373" y="24"/>
                </a:cubicBezTo>
                <a:lnTo>
                  <a:pt x="314" y="24"/>
                </a:lnTo>
                <a:cubicBezTo>
                  <a:pt x="278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3" name="Google Shape;1603;p10"/>
          <p:cNvSpPr/>
          <p:nvPr/>
        </p:nvSpPr>
        <p:spPr>
          <a:xfrm>
            <a:off x="7453624" y="775736"/>
            <a:ext cx="19559" cy="38900"/>
          </a:xfrm>
          <a:custGeom>
            <a:avLst/>
            <a:gdLst/>
            <a:ahLst/>
            <a:cxnLst/>
            <a:rect l="l" t="t" r="r" b="b"/>
            <a:pathLst>
              <a:path w="627" h="1247" extrusionOk="0">
                <a:moveTo>
                  <a:pt x="375" y="0"/>
                </a:moveTo>
                <a:cubicBezTo>
                  <a:pt x="328" y="0"/>
                  <a:pt x="284" y="15"/>
                  <a:pt x="254" y="45"/>
                </a:cubicBezTo>
                <a:cubicBezTo>
                  <a:pt x="194" y="105"/>
                  <a:pt x="135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4" y="1222"/>
                </a:lnTo>
                <a:cubicBezTo>
                  <a:pt x="271" y="1239"/>
                  <a:pt x="294" y="1247"/>
                  <a:pt x="319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7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567" y="224"/>
                  <a:pt x="567" y="105"/>
                </a:cubicBezTo>
                <a:lnTo>
                  <a:pt x="507" y="45"/>
                </a:lnTo>
                <a:cubicBezTo>
                  <a:pt x="470" y="15"/>
                  <a:pt x="421" y="0"/>
                  <a:pt x="37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4" name="Google Shape;1604;p10"/>
          <p:cNvSpPr/>
          <p:nvPr/>
        </p:nvSpPr>
        <p:spPr>
          <a:xfrm>
            <a:off x="7389955" y="859089"/>
            <a:ext cx="19091" cy="24020"/>
          </a:xfrm>
          <a:custGeom>
            <a:avLst/>
            <a:gdLst/>
            <a:ahLst/>
            <a:cxnLst/>
            <a:rect l="l" t="t" r="r" b="b"/>
            <a:pathLst>
              <a:path w="612" h="770" extrusionOk="0">
                <a:moveTo>
                  <a:pt x="347" y="0"/>
                </a:moveTo>
                <a:cubicBezTo>
                  <a:pt x="308" y="0"/>
                  <a:pt x="270" y="15"/>
                  <a:pt x="239" y="40"/>
                </a:cubicBezTo>
                <a:cubicBezTo>
                  <a:pt x="120" y="99"/>
                  <a:pt x="120" y="99"/>
                  <a:pt x="60" y="159"/>
                </a:cubicBezTo>
                <a:cubicBezTo>
                  <a:pt x="60" y="218"/>
                  <a:pt x="0" y="293"/>
                  <a:pt x="0" y="352"/>
                </a:cubicBezTo>
                <a:cubicBezTo>
                  <a:pt x="0" y="531"/>
                  <a:pt x="60" y="665"/>
                  <a:pt x="179" y="725"/>
                </a:cubicBezTo>
                <a:cubicBezTo>
                  <a:pt x="209" y="755"/>
                  <a:pt x="257" y="770"/>
                  <a:pt x="306" y="770"/>
                </a:cubicBezTo>
                <a:cubicBezTo>
                  <a:pt x="354" y="770"/>
                  <a:pt x="403" y="755"/>
                  <a:pt x="433" y="725"/>
                </a:cubicBezTo>
                <a:lnTo>
                  <a:pt x="492" y="725"/>
                </a:lnTo>
                <a:cubicBezTo>
                  <a:pt x="552" y="591"/>
                  <a:pt x="611" y="531"/>
                  <a:pt x="611" y="412"/>
                </a:cubicBezTo>
                <a:lnTo>
                  <a:pt x="611" y="293"/>
                </a:lnTo>
                <a:cubicBezTo>
                  <a:pt x="552" y="218"/>
                  <a:pt x="552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5" name="Google Shape;1605;p10"/>
          <p:cNvSpPr/>
          <p:nvPr/>
        </p:nvSpPr>
        <p:spPr>
          <a:xfrm>
            <a:off x="7279338" y="843242"/>
            <a:ext cx="19559" cy="20183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14" y="0"/>
                </a:moveTo>
                <a:cubicBezTo>
                  <a:pt x="269" y="0"/>
                  <a:pt x="224" y="19"/>
                  <a:pt x="195" y="56"/>
                </a:cubicBezTo>
                <a:cubicBezTo>
                  <a:pt x="135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0" y="428"/>
                  <a:pt x="60" y="488"/>
                  <a:pt x="195" y="607"/>
                </a:cubicBezTo>
                <a:cubicBezTo>
                  <a:pt x="244" y="632"/>
                  <a:pt x="293" y="646"/>
                  <a:pt x="339" y="646"/>
                </a:cubicBezTo>
                <a:cubicBezTo>
                  <a:pt x="405" y="646"/>
                  <a:pt x="464" y="617"/>
                  <a:pt x="507" y="548"/>
                </a:cubicBezTo>
                <a:cubicBezTo>
                  <a:pt x="627" y="488"/>
                  <a:pt x="627" y="354"/>
                  <a:pt x="627" y="294"/>
                </a:cubicBezTo>
                <a:cubicBezTo>
                  <a:pt x="627" y="235"/>
                  <a:pt x="627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1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6" name="Google Shape;1606;p10"/>
          <p:cNvSpPr/>
          <p:nvPr/>
        </p:nvSpPr>
        <p:spPr>
          <a:xfrm>
            <a:off x="4676405" y="698746"/>
            <a:ext cx="19091" cy="33160"/>
          </a:xfrm>
          <a:custGeom>
            <a:avLst/>
            <a:gdLst/>
            <a:ahLst/>
            <a:cxnLst/>
            <a:rect l="l" t="t" r="r" b="b"/>
            <a:pathLst>
              <a:path w="612" h="1063" extrusionOk="0">
                <a:moveTo>
                  <a:pt x="378" y="0"/>
                </a:moveTo>
                <a:cubicBezTo>
                  <a:pt x="354" y="0"/>
                  <a:pt x="331" y="8"/>
                  <a:pt x="314" y="25"/>
                </a:cubicBezTo>
                <a:cubicBezTo>
                  <a:pt x="180" y="85"/>
                  <a:pt x="180" y="144"/>
                  <a:pt x="120" y="219"/>
                </a:cubicBezTo>
                <a:cubicBezTo>
                  <a:pt x="60" y="338"/>
                  <a:pt x="60" y="397"/>
                  <a:pt x="1" y="457"/>
                </a:cubicBezTo>
                <a:cubicBezTo>
                  <a:pt x="1" y="651"/>
                  <a:pt x="1" y="830"/>
                  <a:pt x="120" y="1023"/>
                </a:cubicBezTo>
                <a:lnTo>
                  <a:pt x="180" y="1023"/>
                </a:lnTo>
                <a:cubicBezTo>
                  <a:pt x="204" y="1048"/>
                  <a:pt x="242" y="1062"/>
                  <a:pt x="281" y="1062"/>
                </a:cubicBezTo>
                <a:cubicBezTo>
                  <a:pt x="338" y="1062"/>
                  <a:pt x="398" y="1033"/>
                  <a:pt x="433" y="964"/>
                </a:cubicBezTo>
                <a:cubicBezTo>
                  <a:pt x="552" y="830"/>
                  <a:pt x="612" y="710"/>
                  <a:pt x="612" y="591"/>
                </a:cubicBezTo>
                <a:lnTo>
                  <a:pt x="612" y="397"/>
                </a:lnTo>
                <a:cubicBezTo>
                  <a:pt x="612" y="278"/>
                  <a:pt x="612" y="219"/>
                  <a:pt x="552" y="144"/>
                </a:cubicBezTo>
                <a:lnTo>
                  <a:pt x="552" y="85"/>
                </a:lnTo>
                <a:cubicBezTo>
                  <a:pt x="510" y="42"/>
                  <a:pt x="438" y="0"/>
                  <a:pt x="378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7" name="Google Shape;1607;p10"/>
          <p:cNvSpPr/>
          <p:nvPr/>
        </p:nvSpPr>
        <p:spPr>
          <a:xfrm>
            <a:off x="4716834" y="746444"/>
            <a:ext cx="19559" cy="37496"/>
          </a:xfrm>
          <a:custGeom>
            <a:avLst/>
            <a:gdLst/>
            <a:ahLst/>
            <a:cxnLst/>
            <a:rect l="l" t="t" r="r" b="b"/>
            <a:pathLst>
              <a:path w="627" h="1202" extrusionOk="0">
                <a:moveTo>
                  <a:pt x="375" y="1"/>
                </a:moveTo>
                <a:cubicBezTo>
                  <a:pt x="329" y="1"/>
                  <a:pt x="284" y="16"/>
                  <a:pt x="254" y="45"/>
                </a:cubicBezTo>
                <a:cubicBezTo>
                  <a:pt x="195" y="105"/>
                  <a:pt x="135" y="239"/>
                  <a:pt x="61" y="299"/>
                </a:cubicBezTo>
                <a:cubicBezTo>
                  <a:pt x="61" y="358"/>
                  <a:pt x="1" y="477"/>
                  <a:pt x="1" y="552"/>
                </a:cubicBezTo>
                <a:cubicBezTo>
                  <a:pt x="1" y="790"/>
                  <a:pt x="61" y="984"/>
                  <a:pt x="195" y="1103"/>
                </a:cubicBezTo>
                <a:lnTo>
                  <a:pt x="254" y="1163"/>
                </a:lnTo>
                <a:cubicBezTo>
                  <a:pt x="279" y="1187"/>
                  <a:pt x="314" y="1202"/>
                  <a:pt x="346" y="1202"/>
                </a:cubicBezTo>
                <a:cubicBezTo>
                  <a:pt x="392" y="1202"/>
                  <a:pt x="433" y="1173"/>
                  <a:pt x="433" y="1103"/>
                </a:cubicBezTo>
                <a:cubicBezTo>
                  <a:pt x="567" y="924"/>
                  <a:pt x="627" y="790"/>
                  <a:pt x="627" y="611"/>
                </a:cubicBezTo>
                <a:lnTo>
                  <a:pt x="627" y="358"/>
                </a:lnTo>
                <a:cubicBezTo>
                  <a:pt x="627" y="299"/>
                  <a:pt x="567" y="179"/>
                  <a:pt x="567" y="105"/>
                </a:cubicBezTo>
                <a:lnTo>
                  <a:pt x="507" y="105"/>
                </a:lnTo>
                <a:lnTo>
                  <a:pt x="507" y="45"/>
                </a:lnTo>
                <a:cubicBezTo>
                  <a:pt x="470" y="16"/>
                  <a:pt x="422" y="1"/>
                  <a:pt x="37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8" name="Google Shape;1608;p10"/>
          <p:cNvSpPr/>
          <p:nvPr/>
        </p:nvSpPr>
        <p:spPr>
          <a:xfrm>
            <a:off x="4769366" y="701835"/>
            <a:ext cx="19091" cy="37247"/>
          </a:xfrm>
          <a:custGeom>
            <a:avLst/>
            <a:gdLst/>
            <a:ahLst/>
            <a:cxnLst/>
            <a:rect l="l" t="t" r="r" b="b"/>
            <a:pathLst>
              <a:path w="612" h="1194" extrusionOk="0">
                <a:moveTo>
                  <a:pt x="306" y="1"/>
                </a:moveTo>
                <a:cubicBezTo>
                  <a:pt x="257" y="1"/>
                  <a:pt x="209" y="15"/>
                  <a:pt x="179" y="45"/>
                </a:cubicBezTo>
                <a:cubicBezTo>
                  <a:pt x="120" y="179"/>
                  <a:pt x="60" y="239"/>
                  <a:pt x="60" y="358"/>
                </a:cubicBezTo>
                <a:cubicBezTo>
                  <a:pt x="0" y="418"/>
                  <a:pt x="0" y="492"/>
                  <a:pt x="0" y="611"/>
                </a:cubicBezTo>
                <a:cubicBezTo>
                  <a:pt x="60" y="790"/>
                  <a:pt x="60" y="924"/>
                  <a:pt x="179" y="1103"/>
                </a:cubicBezTo>
                <a:lnTo>
                  <a:pt x="239" y="1163"/>
                </a:lnTo>
                <a:cubicBezTo>
                  <a:pt x="261" y="1185"/>
                  <a:pt x="287" y="1194"/>
                  <a:pt x="315" y="1194"/>
                </a:cubicBezTo>
                <a:cubicBezTo>
                  <a:pt x="379" y="1194"/>
                  <a:pt x="450" y="1145"/>
                  <a:pt x="492" y="1103"/>
                </a:cubicBezTo>
                <a:cubicBezTo>
                  <a:pt x="611" y="924"/>
                  <a:pt x="611" y="731"/>
                  <a:pt x="611" y="611"/>
                </a:cubicBezTo>
                <a:cubicBezTo>
                  <a:pt x="611" y="492"/>
                  <a:pt x="611" y="418"/>
                  <a:pt x="552" y="298"/>
                </a:cubicBezTo>
                <a:cubicBezTo>
                  <a:pt x="552" y="239"/>
                  <a:pt x="492" y="179"/>
                  <a:pt x="432" y="45"/>
                </a:cubicBezTo>
                <a:cubicBezTo>
                  <a:pt x="403" y="15"/>
                  <a:pt x="354" y="1"/>
                  <a:pt x="30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9" name="Google Shape;1609;p10"/>
          <p:cNvSpPr/>
          <p:nvPr/>
        </p:nvSpPr>
        <p:spPr>
          <a:xfrm>
            <a:off x="4767495" y="808366"/>
            <a:ext cx="19091" cy="31351"/>
          </a:xfrm>
          <a:custGeom>
            <a:avLst/>
            <a:gdLst/>
            <a:ahLst/>
            <a:cxnLst/>
            <a:rect l="l" t="t" r="r" b="b"/>
            <a:pathLst>
              <a:path w="612" h="1005" extrusionOk="0">
                <a:moveTo>
                  <a:pt x="358" y="1"/>
                </a:moveTo>
                <a:cubicBezTo>
                  <a:pt x="302" y="1"/>
                  <a:pt x="239" y="19"/>
                  <a:pt x="180" y="57"/>
                </a:cubicBezTo>
                <a:cubicBezTo>
                  <a:pt x="120" y="116"/>
                  <a:pt x="6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20" y="921"/>
                </a:cubicBezTo>
                <a:lnTo>
                  <a:pt x="180" y="980"/>
                </a:lnTo>
                <a:cubicBezTo>
                  <a:pt x="197" y="998"/>
                  <a:pt x="221" y="1005"/>
                  <a:pt x="247" y="1005"/>
                </a:cubicBezTo>
                <a:cubicBezTo>
                  <a:pt x="311" y="1005"/>
                  <a:pt x="391" y="963"/>
                  <a:pt x="433" y="921"/>
                </a:cubicBezTo>
                <a:cubicBezTo>
                  <a:pt x="552" y="802"/>
                  <a:pt x="552" y="667"/>
                  <a:pt x="552" y="489"/>
                </a:cubicBezTo>
                <a:cubicBezTo>
                  <a:pt x="612" y="429"/>
                  <a:pt x="612" y="355"/>
                  <a:pt x="552" y="295"/>
                </a:cubicBezTo>
                <a:cubicBezTo>
                  <a:pt x="552" y="235"/>
                  <a:pt x="552" y="176"/>
                  <a:pt x="492" y="116"/>
                </a:cubicBezTo>
                <a:lnTo>
                  <a:pt x="492" y="57"/>
                </a:lnTo>
                <a:cubicBezTo>
                  <a:pt x="463" y="19"/>
                  <a:pt x="414" y="1"/>
                  <a:pt x="35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0" name="Google Shape;1610;p10"/>
          <p:cNvSpPr/>
          <p:nvPr/>
        </p:nvSpPr>
        <p:spPr>
          <a:xfrm>
            <a:off x="4817687" y="754960"/>
            <a:ext cx="19559" cy="48071"/>
          </a:xfrm>
          <a:custGeom>
            <a:avLst/>
            <a:gdLst/>
            <a:ahLst/>
            <a:cxnLst/>
            <a:rect l="l" t="t" r="r" b="b"/>
            <a:pathLst>
              <a:path w="627" h="1541" extrusionOk="0">
                <a:moveTo>
                  <a:pt x="341" y="1"/>
                </a:moveTo>
                <a:cubicBezTo>
                  <a:pt x="277" y="1"/>
                  <a:pt x="232" y="43"/>
                  <a:pt x="179" y="85"/>
                </a:cubicBezTo>
                <a:cubicBezTo>
                  <a:pt x="120" y="204"/>
                  <a:pt x="60" y="338"/>
                  <a:pt x="60" y="398"/>
                </a:cubicBezTo>
                <a:cubicBezTo>
                  <a:pt x="60" y="517"/>
                  <a:pt x="60" y="651"/>
                  <a:pt x="1" y="771"/>
                </a:cubicBezTo>
                <a:cubicBezTo>
                  <a:pt x="60" y="1024"/>
                  <a:pt x="60" y="1203"/>
                  <a:pt x="179" y="1456"/>
                </a:cubicBezTo>
                <a:lnTo>
                  <a:pt x="254" y="1515"/>
                </a:lnTo>
                <a:cubicBezTo>
                  <a:pt x="271" y="1533"/>
                  <a:pt x="294" y="1540"/>
                  <a:pt x="319" y="1540"/>
                </a:cubicBezTo>
                <a:cubicBezTo>
                  <a:pt x="378" y="1540"/>
                  <a:pt x="450" y="1498"/>
                  <a:pt x="492" y="1456"/>
                </a:cubicBezTo>
                <a:cubicBezTo>
                  <a:pt x="626" y="1203"/>
                  <a:pt x="626" y="1024"/>
                  <a:pt x="626" y="771"/>
                </a:cubicBezTo>
                <a:lnTo>
                  <a:pt x="626" y="398"/>
                </a:lnTo>
                <a:cubicBezTo>
                  <a:pt x="552" y="338"/>
                  <a:pt x="552" y="204"/>
                  <a:pt x="492" y="85"/>
                </a:cubicBezTo>
                <a:cubicBezTo>
                  <a:pt x="433" y="85"/>
                  <a:pt x="433" y="26"/>
                  <a:pt x="433" y="26"/>
                </a:cubicBezTo>
                <a:cubicBezTo>
                  <a:pt x="398" y="8"/>
                  <a:pt x="368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1" name="Google Shape;1611;p10"/>
          <p:cNvSpPr/>
          <p:nvPr/>
        </p:nvSpPr>
        <p:spPr>
          <a:xfrm>
            <a:off x="4866040" y="695034"/>
            <a:ext cx="19528" cy="40772"/>
          </a:xfrm>
          <a:custGeom>
            <a:avLst/>
            <a:gdLst/>
            <a:ahLst/>
            <a:cxnLst/>
            <a:rect l="l" t="t" r="r" b="b"/>
            <a:pathLst>
              <a:path w="626" h="1307" extrusionOk="0">
                <a:moveTo>
                  <a:pt x="367" y="0"/>
                </a:moveTo>
                <a:cubicBezTo>
                  <a:pt x="308" y="0"/>
                  <a:pt x="236" y="42"/>
                  <a:pt x="194" y="84"/>
                </a:cubicBezTo>
                <a:cubicBezTo>
                  <a:pt x="119" y="204"/>
                  <a:pt x="119" y="263"/>
                  <a:pt x="60" y="338"/>
                </a:cubicBezTo>
                <a:lnTo>
                  <a:pt x="60" y="636"/>
                </a:lnTo>
                <a:cubicBezTo>
                  <a:pt x="0" y="829"/>
                  <a:pt x="0" y="949"/>
                  <a:pt x="119" y="1202"/>
                </a:cubicBezTo>
                <a:lnTo>
                  <a:pt x="194" y="1261"/>
                </a:lnTo>
                <a:cubicBezTo>
                  <a:pt x="224" y="1291"/>
                  <a:pt x="253" y="1306"/>
                  <a:pt x="283" y="1306"/>
                </a:cubicBezTo>
                <a:cubicBezTo>
                  <a:pt x="313" y="1306"/>
                  <a:pt x="343" y="1291"/>
                  <a:pt x="373" y="1261"/>
                </a:cubicBezTo>
                <a:cubicBezTo>
                  <a:pt x="566" y="1083"/>
                  <a:pt x="626" y="889"/>
                  <a:pt x="626" y="710"/>
                </a:cubicBezTo>
                <a:lnTo>
                  <a:pt x="626" y="397"/>
                </a:lnTo>
                <a:cubicBezTo>
                  <a:pt x="626" y="263"/>
                  <a:pt x="566" y="204"/>
                  <a:pt x="492" y="84"/>
                </a:cubicBezTo>
                <a:lnTo>
                  <a:pt x="432" y="25"/>
                </a:lnTo>
                <a:cubicBezTo>
                  <a:pt x="415" y="7"/>
                  <a:pt x="392" y="0"/>
                  <a:pt x="36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2" name="Google Shape;1612;p10"/>
          <p:cNvSpPr/>
          <p:nvPr/>
        </p:nvSpPr>
        <p:spPr>
          <a:xfrm>
            <a:off x="4939441" y="677409"/>
            <a:ext cx="19559" cy="40553"/>
          </a:xfrm>
          <a:custGeom>
            <a:avLst/>
            <a:gdLst/>
            <a:ahLst/>
            <a:cxnLst/>
            <a:rect l="l" t="t" r="r" b="b"/>
            <a:pathLst>
              <a:path w="627" h="1300" extrusionOk="0">
                <a:moveTo>
                  <a:pt x="222" y="1"/>
                </a:moveTo>
                <a:cubicBezTo>
                  <a:pt x="140" y="1"/>
                  <a:pt x="75" y="59"/>
                  <a:pt x="75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75" y="1022"/>
                  <a:pt x="195" y="1201"/>
                </a:cubicBezTo>
                <a:lnTo>
                  <a:pt x="195" y="1275"/>
                </a:lnTo>
                <a:cubicBezTo>
                  <a:pt x="229" y="1292"/>
                  <a:pt x="258" y="1299"/>
                  <a:pt x="284" y="1299"/>
                </a:cubicBezTo>
                <a:cubicBezTo>
                  <a:pt x="349" y="1299"/>
                  <a:pt x="395" y="1254"/>
                  <a:pt x="448" y="1201"/>
                </a:cubicBezTo>
                <a:cubicBezTo>
                  <a:pt x="567" y="1022"/>
                  <a:pt x="627" y="828"/>
                  <a:pt x="627" y="649"/>
                </a:cubicBezTo>
                <a:cubicBezTo>
                  <a:pt x="567" y="530"/>
                  <a:pt x="567" y="396"/>
                  <a:pt x="507" y="337"/>
                </a:cubicBezTo>
                <a:cubicBezTo>
                  <a:pt x="507" y="217"/>
                  <a:pt x="448" y="158"/>
                  <a:pt x="314" y="24"/>
                </a:cubicBezTo>
                <a:cubicBezTo>
                  <a:pt x="282" y="8"/>
                  <a:pt x="251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3" name="Google Shape;1613;p10"/>
          <p:cNvSpPr/>
          <p:nvPr/>
        </p:nvSpPr>
        <p:spPr>
          <a:xfrm>
            <a:off x="4887408" y="775736"/>
            <a:ext cx="19559" cy="38900"/>
          </a:xfrm>
          <a:custGeom>
            <a:avLst/>
            <a:gdLst/>
            <a:ahLst/>
            <a:cxnLst/>
            <a:rect l="l" t="t" r="r" b="b"/>
            <a:pathLst>
              <a:path w="627" h="1247" extrusionOk="0">
                <a:moveTo>
                  <a:pt x="373" y="0"/>
                </a:moveTo>
                <a:cubicBezTo>
                  <a:pt x="328" y="0"/>
                  <a:pt x="283" y="15"/>
                  <a:pt x="254" y="45"/>
                </a:cubicBezTo>
                <a:cubicBezTo>
                  <a:pt x="179" y="105"/>
                  <a:pt x="120" y="224"/>
                  <a:pt x="60" y="283"/>
                </a:cubicBezTo>
                <a:cubicBezTo>
                  <a:pt x="0" y="417"/>
                  <a:pt x="0" y="477"/>
                  <a:pt x="0" y="596"/>
                </a:cubicBezTo>
                <a:cubicBezTo>
                  <a:pt x="0" y="790"/>
                  <a:pt x="60" y="1028"/>
                  <a:pt x="179" y="1222"/>
                </a:cubicBezTo>
                <a:lnTo>
                  <a:pt x="254" y="1222"/>
                </a:lnTo>
                <a:cubicBezTo>
                  <a:pt x="271" y="1239"/>
                  <a:pt x="294" y="1247"/>
                  <a:pt x="318" y="1247"/>
                </a:cubicBezTo>
                <a:cubicBezTo>
                  <a:pt x="378" y="1247"/>
                  <a:pt x="450" y="1204"/>
                  <a:pt x="492" y="1162"/>
                </a:cubicBezTo>
                <a:cubicBezTo>
                  <a:pt x="552" y="969"/>
                  <a:pt x="626" y="790"/>
                  <a:pt x="626" y="656"/>
                </a:cubicBezTo>
                <a:lnTo>
                  <a:pt x="626" y="417"/>
                </a:lnTo>
                <a:cubicBezTo>
                  <a:pt x="552" y="283"/>
                  <a:pt x="552" y="224"/>
                  <a:pt x="552" y="105"/>
                </a:cubicBezTo>
                <a:lnTo>
                  <a:pt x="492" y="45"/>
                </a:lnTo>
                <a:cubicBezTo>
                  <a:pt x="462" y="15"/>
                  <a:pt x="417" y="0"/>
                  <a:pt x="37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4" name="Google Shape;1614;p10"/>
          <p:cNvSpPr/>
          <p:nvPr/>
        </p:nvSpPr>
        <p:spPr>
          <a:xfrm>
            <a:off x="4823271" y="859089"/>
            <a:ext cx="19559" cy="24020"/>
          </a:xfrm>
          <a:custGeom>
            <a:avLst/>
            <a:gdLst/>
            <a:ahLst/>
            <a:cxnLst/>
            <a:rect l="l" t="t" r="r" b="b"/>
            <a:pathLst>
              <a:path w="627" h="770" extrusionOk="0">
                <a:moveTo>
                  <a:pt x="344" y="0"/>
                </a:moveTo>
                <a:cubicBezTo>
                  <a:pt x="295" y="0"/>
                  <a:pt x="244" y="15"/>
                  <a:pt x="194" y="40"/>
                </a:cubicBezTo>
                <a:cubicBezTo>
                  <a:pt x="135" y="99"/>
                  <a:pt x="135" y="99"/>
                  <a:pt x="75" y="159"/>
                </a:cubicBezTo>
                <a:cubicBezTo>
                  <a:pt x="0" y="218"/>
                  <a:pt x="0" y="293"/>
                  <a:pt x="0" y="352"/>
                </a:cubicBezTo>
                <a:cubicBezTo>
                  <a:pt x="0" y="531"/>
                  <a:pt x="75" y="665"/>
                  <a:pt x="194" y="725"/>
                </a:cubicBezTo>
                <a:cubicBezTo>
                  <a:pt x="224" y="755"/>
                  <a:pt x="269" y="770"/>
                  <a:pt x="315" y="770"/>
                </a:cubicBezTo>
                <a:cubicBezTo>
                  <a:pt x="362" y="770"/>
                  <a:pt x="410" y="755"/>
                  <a:pt x="447" y="725"/>
                </a:cubicBezTo>
                <a:cubicBezTo>
                  <a:pt x="567" y="591"/>
                  <a:pt x="626" y="531"/>
                  <a:pt x="626" y="412"/>
                </a:cubicBezTo>
                <a:lnTo>
                  <a:pt x="626" y="293"/>
                </a:lnTo>
                <a:cubicBezTo>
                  <a:pt x="567" y="218"/>
                  <a:pt x="567" y="159"/>
                  <a:pt x="507" y="99"/>
                </a:cubicBezTo>
                <a:cubicBezTo>
                  <a:pt x="472" y="29"/>
                  <a:pt x="412" y="0"/>
                  <a:pt x="34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5" name="Google Shape;1615;p10"/>
          <p:cNvSpPr/>
          <p:nvPr/>
        </p:nvSpPr>
        <p:spPr>
          <a:xfrm>
            <a:off x="4713122" y="843242"/>
            <a:ext cx="19559" cy="20183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04" y="0"/>
                </a:moveTo>
                <a:cubicBezTo>
                  <a:pt x="250" y="0"/>
                  <a:pt x="187" y="19"/>
                  <a:pt x="120" y="56"/>
                </a:cubicBezTo>
                <a:cubicBezTo>
                  <a:pt x="60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1" y="428"/>
                  <a:pt x="60" y="488"/>
                  <a:pt x="180" y="607"/>
                </a:cubicBezTo>
                <a:cubicBezTo>
                  <a:pt x="210" y="632"/>
                  <a:pt x="249" y="646"/>
                  <a:pt x="292" y="646"/>
                </a:cubicBezTo>
                <a:cubicBezTo>
                  <a:pt x="353" y="646"/>
                  <a:pt x="423" y="617"/>
                  <a:pt x="492" y="548"/>
                </a:cubicBezTo>
                <a:cubicBezTo>
                  <a:pt x="626" y="488"/>
                  <a:pt x="626" y="354"/>
                  <a:pt x="626" y="294"/>
                </a:cubicBezTo>
                <a:cubicBezTo>
                  <a:pt x="626" y="235"/>
                  <a:pt x="626" y="175"/>
                  <a:pt x="552" y="175"/>
                </a:cubicBezTo>
                <a:cubicBezTo>
                  <a:pt x="552" y="116"/>
                  <a:pt x="492" y="56"/>
                  <a:pt x="433" y="56"/>
                </a:cubicBezTo>
                <a:cubicBezTo>
                  <a:pt x="403" y="19"/>
                  <a:pt x="358" y="0"/>
                  <a:pt x="30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6" name="Google Shape;1616;p10"/>
          <p:cNvSpPr/>
          <p:nvPr/>
        </p:nvSpPr>
        <p:spPr>
          <a:xfrm>
            <a:off x="5299619" y="698746"/>
            <a:ext cx="19559" cy="33160"/>
          </a:xfrm>
          <a:custGeom>
            <a:avLst/>
            <a:gdLst/>
            <a:ahLst/>
            <a:cxnLst/>
            <a:rect l="l" t="t" r="r" b="b"/>
            <a:pathLst>
              <a:path w="627" h="1063" extrusionOk="0">
                <a:moveTo>
                  <a:pt x="381" y="0"/>
                </a:moveTo>
                <a:cubicBezTo>
                  <a:pt x="355" y="0"/>
                  <a:pt x="331" y="8"/>
                  <a:pt x="313" y="25"/>
                </a:cubicBezTo>
                <a:cubicBezTo>
                  <a:pt x="194" y="85"/>
                  <a:pt x="194" y="144"/>
                  <a:pt x="135" y="219"/>
                </a:cubicBezTo>
                <a:cubicBezTo>
                  <a:pt x="75" y="338"/>
                  <a:pt x="75" y="397"/>
                  <a:pt x="0" y="457"/>
                </a:cubicBezTo>
                <a:cubicBezTo>
                  <a:pt x="0" y="651"/>
                  <a:pt x="0" y="830"/>
                  <a:pt x="194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5" y="1062"/>
                  <a:pt x="404" y="1033"/>
                  <a:pt x="447" y="964"/>
                </a:cubicBezTo>
                <a:cubicBezTo>
                  <a:pt x="567" y="830"/>
                  <a:pt x="626" y="710"/>
                  <a:pt x="626" y="591"/>
                </a:cubicBezTo>
                <a:lnTo>
                  <a:pt x="626" y="397"/>
                </a:lnTo>
                <a:cubicBezTo>
                  <a:pt x="626" y="278"/>
                  <a:pt x="626" y="219"/>
                  <a:pt x="567" y="144"/>
                </a:cubicBezTo>
                <a:lnTo>
                  <a:pt x="567" y="85"/>
                </a:lnTo>
                <a:cubicBezTo>
                  <a:pt x="524" y="42"/>
                  <a:pt x="445" y="0"/>
                  <a:pt x="38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7" name="Google Shape;1617;p10"/>
          <p:cNvSpPr/>
          <p:nvPr/>
        </p:nvSpPr>
        <p:spPr>
          <a:xfrm>
            <a:off x="5340516" y="746444"/>
            <a:ext cx="19559" cy="37496"/>
          </a:xfrm>
          <a:custGeom>
            <a:avLst/>
            <a:gdLst/>
            <a:ahLst/>
            <a:cxnLst/>
            <a:rect l="l" t="t" r="r" b="b"/>
            <a:pathLst>
              <a:path w="627" h="1202" extrusionOk="0">
                <a:moveTo>
                  <a:pt x="373" y="1"/>
                </a:moveTo>
                <a:cubicBezTo>
                  <a:pt x="328" y="1"/>
                  <a:pt x="284" y="16"/>
                  <a:pt x="254" y="45"/>
                </a:cubicBezTo>
                <a:cubicBezTo>
                  <a:pt x="179" y="105"/>
                  <a:pt x="120" y="239"/>
                  <a:pt x="60" y="299"/>
                </a:cubicBezTo>
                <a:cubicBezTo>
                  <a:pt x="60" y="358"/>
                  <a:pt x="0" y="477"/>
                  <a:pt x="0" y="552"/>
                </a:cubicBezTo>
                <a:cubicBezTo>
                  <a:pt x="0" y="790"/>
                  <a:pt x="60" y="984"/>
                  <a:pt x="179" y="1103"/>
                </a:cubicBezTo>
                <a:lnTo>
                  <a:pt x="254" y="1163"/>
                </a:lnTo>
                <a:cubicBezTo>
                  <a:pt x="278" y="1187"/>
                  <a:pt x="313" y="1202"/>
                  <a:pt x="346" y="1202"/>
                </a:cubicBezTo>
                <a:cubicBezTo>
                  <a:pt x="392" y="1202"/>
                  <a:pt x="433" y="1173"/>
                  <a:pt x="433" y="1103"/>
                </a:cubicBezTo>
                <a:cubicBezTo>
                  <a:pt x="552" y="924"/>
                  <a:pt x="626" y="790"/>
                  <a:pt x="626" y="611"/>
                </a:cubicBezTo>
                <a:lnTo>
                  <a:pt x="626" y="358"/>
                </a:lnTo>
                <a:cubicBezTo>
                  <a:pt x="626" y="299"/>
                  <a:pt x="552" y="179"/>
                  <a:pt x="552" y="105"/>
                </a:cubicBezTo>
                <a:lnTo>
                  <a:pt x="492" y="45"/>
                </a:lnTo>
                <a:cubicBezTo>
                  <a:pt x="462" y="16"/>
                  <a:pt x="418" y="1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8" name="Google Shape;1618;p10"/>
          <p:cNvSpPr/>
          <p:nvPr/>
        </p:nvSpPr>
        <p:spPr>
          <a:xfrm>
            <a:off x="5392549" y="701835"/>
            <a:ext cx="19559" cy="37247"/>
          </a:xfrm>
          <a:custGeom>
            <a:avLst/>
            <a:gdLst/>
            <a:ahLst/>
            <a:cxnLst/>
            <a:rect l="l" t="t" r="r" b="b"/>
            <a:pathLst>
              <a:path w="627" h="1194" extrusionOk="0">
                <a:moveTo>
                  <a:pt x="316" y="1"/>
                </a:moveTo>
                <a:cubicBezTo>
                  <a:pt x="269" y="1"/>
                  <a:pt x="224" y="15"/>
                  <a:pt x="195" y="45"/>
                </a:cubicBezTo>
                <a:cubicBezTo>
                  <a:pt x="135" y="179"/>
                  <a:pt x="75" y="239"/>
                  <a:pt x="75" y="358"/>
                </a:cubicBezTo>
                <a:cubicBezTo>
                  <a:pt x="75" y="418"/>
                  <a:pt x="1" y="492"/>
                  <a:pt x="1" y="611"/>
                </a:cubicBezTo>
                <a:cubicBezTo>
                  <a:pt x="75" y="790"/>
                  <a:pt x="75" y="924"/>
                  <a:pt x="195" y="1103"/>
                </a:cubicBezTo>
                <a:lnTo>
                  <a:pt x="254" y="1163"/>
                </a:lnTo>
                <a:cubicBezTo>
                  <a:pt x="272" y="1185"/>
                  <a:pt x="297" y="1194"/>
                  <a:pt x="324" y="1194"/>
                </a:cubicBezTo>
                <a:cubicBezTo>
                  <a:pt x="387" y="1194"/>
                  <a:pt x="466" y="1145"/>
                  <a:pt x="508" y="1103"/>
                </a:cubicBezTo>
                <a:cubicBezTo>
                  <a:pt x="627" y="924"/>
                  <a:pt x="627" y="731"/>
                  <a:pt x="627" y="611"/>
                </a:cubicBezTo>
                <a:lnTo>
                  <a:pt x="627" y="298"/>
                </a:lnTo>
                <a:cubicBezTo>
                  <a:pt x="567" y="239"/>
                  <a:pt x="567" y="179"/>
                  <a:pt x="448" y="45"/>
                </a:cubicBezTo>
                <a:cubicBezTo>
                  <a:pt x="411" y="15"/>
                  <a:pt x="362" y="1"/>
                  <a:pt x="31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9" name="Google Shape;1619;p10"/>
          <p:cNvSpPr/>
          <p:nvPr/>
        </p:nvSpPr>
        <p:spPr>
          <a:xfrm>
            <a:off x="5390708" y="808366"/>
            <a:ext cx="19559" cy="3135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7" y="1"/>
                </a:moveTo>
                <a:cubicBezTo>
                  <a:pt x="313" y="1"/>
                  <a:pt x="254" y="19"/>
                  <a:pt x="194" y="57"/>
                </a:cubicBezTo>
                <a:cubicBezTo>
                  <a:pt x="134" y="116"/>
                  <a:pt x="60" y="176"/>
                  <a:pt x="60" y="235"/>
                </a:cubicBezTo>
                <a:cubicBezTo>
                  <a:pt x="0" y="295"/>
                  <a:pt x="0" y="429"/>
                  <a:pt x="0" y="489"/>
                </a:cubicBezTo>
                <a:cubicBezTo>
                  <a:pt x="0" y="608"/>
                  <a:pt x="0" y="802"/>
                  <a:pt x="134" y="921"/>
                </a:cubicBezTo>
                <a:lnTo>
                  <a:pt x="194" y="980"/>
                </a:lnTo>
                <a:cubicBezTo>
                  <a:pt x="212" y="998"/>
                  <a:pt x="234" y="1005"/>
                  <a:pt x="259" y="1005"/>
                </a:cubicBezTo>
                <a:cubicBezTo>
                  <a:pt x="318" y="1005"/>
                  <a:pt x="390" y="963"/>
                  <a:pt x="432" y="921"/>
                </a:cubicBezTo>
                <a:cubicBezTo>
                  <a:pt x="567" y="802"/>
                  <a:pt x="567" y="667"/>
                  <a:pt x="626" y="489"/>
                </a:cubicBezTo>
                <a:cubicBezTo>
                  <a:pt x="626" y="429"/>
                  <a:pt x="626" y="355"/>
                  <a:pt x="567" y="295"/>
                </a:cubicBezTo>
                <a:cubicBezTo>
                  <a:pt x="567" y="235"/>
                  <a:pt x="567" y="176"/>
                  <a:pt x="507" y="116"/>
                </a:cubicBezTo>
                <a:lnTo>
                  <a:pt x="507" y="57"/>
                </a:lnTo>
                <a:cubicBezTo>
                  <a:pt x="470" y="19"/>
                  <a:pt x="421" y="1"/>
                  <a:pt x="367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0" name="Google Shape;1620;p10"/>
          <p:cNvSpPr/>
          <p:nvPr/>
        </p:nvSpPr>
        <p:spPr>
          <a:xfrm>
            <a:off x="5443210" y="754960"/>
            <a:ext cx="17251" cy="48071"/>
          </a:xfrm>
          <a:custGeom>
            <a:avLst/>
            <a:gdLst/>
            <a:ahLst/>
            <a:cxnLst/>
            <a:rect l="l" t="t" r="r" b="b"/>
            <a:pathLst>
              <a:path w="553" h="1541" extrusionOk="0">
                <a:moveTo>
                  <a:pt x="273" y="1"/>
                </a:moveTo>
                <a:cubicBezTo>
                  <a:pt x="204" y="1"/>
                  <a:pt x="162" y="43"/>
                  <a:pt x="120" y="85"/>
                </a:cubicBezTo>
                <a:cubicBezTo>
                  <a:pt x="60" y="204"/>
                  <a:pt x="1" y="338"/>
                  <a:pt x="1" y="398"/>
                </a:cubicBezTo>
                <a:lnTo>
                  <a:pt x="1" y="771"/>
                </a:lnTo>
                <a:cubicBezTo>
                  <a:pt x="1" y="1024"/>
                  <a:pt x="1" y="1203"/>
                  <a:pt x="120" y="1456"/>
                </a:cubicBezTo>
                <a:lnTo>
                  <a:pt x="180" y="1515"/>
                </a:lnTo>
                <a:cubicBezTo>
                  <a:pt x="197" y="1533"/>
                  <a:pt x="221" y="1540"/>
                  <a:pt x="247" y="1540"/>
                </a:cubicBezTo>
                <a:cubicBezTo>
                  <a:pt x="311" y="1540"/>
                  <a:pt x="391" y="1498"/>
                  <a:pt x="433" y="1456"/>
                </a:cubicBezTo>
                <a:cubicBezTo>
                  <a:pt x="552" y="1203"/>
                  <a:pt x="552" y="1024"/>
                  <a:pt x="552" y="771"/>
                </a:cubicBezTo>
                <a:lnTo>
                  <a:pt x="552" y="398"/>
                </a:lnTo>
                <a:cubicBezTo>
                  <a:pt x="492" y="338"/>
                  <a:pt x="492" y="204"/>
                  <a:pt x="433" y="85"/>
                </a:cubicBezTo>
                <a:cubicBezTo>
                  <a:pt x="373" y="85"/>
                  <a:pt x="373" y="26"/>
                  <a:pt x="373" y="26"/>
                </a:cubicBezTo>
                <a:cubicBezTo>
                  <a:pt x="334" y="8"/>
                  <a:pt x="301" y="1"/>
                  <a:pt x="2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1" name="Google Shape;1621;p10"/>
          <p:cNvSpPr/>
          <p:nvPr/>
        </p:nvSpPr>
        <p:spPr>
          <a:xfrm>
            <a:off x="5489690" y="695034"/>
            <a:ext cx="19091" cy="40772"/>
          </a:xfrm>
          <a:custGeom>
            <a:avLst/>
            <a:gdLst/>
            <a:ahLst/>
            <a:cxnLst/>
            <a:rect l="l" t="t" r="r" b="b"/>
            <a:pathLst>
              <a:path w="612" h="1307" extrusionOk="0">
                <a:moveTo>
                  <a:pt x="365" y="0"/>
                </a:moveTo>
                <a:cubicBezTo>
                  <a:pt x="301" y="0"/>
                  <a:pt x="221" y="42"/>
                  <a:pt x="179" y="84"/>
                </a:cubicBezTo>
                <a:cubicBezTo>
                  <a:pt x="120" y="204"/>
                  <a:pt x="120" y="263"/>
                  <a:pt x="60" y="338"/>
                </a:cubicBezTo>
                <a:lnTo>
                  <a:pt x="60" y="636"/>
                </a:lnTo>
                <a:cubicBezTo>
                  <a:pt x="1" y="829"/>
                  <a:pt x="60" y="949"/>
                  <a:pt x="120" y="1202"/>
                </a:cubicBezTo>
                <a:lnTo>
                  <a:pt x="179" y="1261"/>
                </a:lnTo>
                <a:cubicBezTo>
                  <a:pt x="209" y="1291"/>
                  <a:pt x="243" y="1306"/>
                  <a:pt x="276" y="1306"/>
                </a:cubicBezTo>
                <a:cubicBezTo>
                  <a:pt x="310" y="1306"/>
                  <a:pt x="343" y="1291"/>
                  <a:pt x="373" y="1261"/>
                </a:cubicBezTo>
                <a:cubicBezTo>
                  <a:pt x="552" y="1083"/>
                  <a:pt x="611" y="889"/>
                  <a:pt x="611" y="710"/>
                </a:cubicBezTo>
                <a:lnTo>
                  <a:pt x="611" y="397"/>
                </a:lnTo>
                <a:cubicBezTo>
                  <a:pt x="611" y="263"/>
                  <a:pt x="552" y="204"/>
                  <a:pt x="492" y="84"/>
                </a:cubicBezTo>
                <a:lnTo>
                  <a:pt x="433" y="25"/>
                </a:lnTo>
                <a:cubicBezTo>
                  <a:pt x="415" y="7"/>
                  <a:pt x="391" y="0"/>
                  <a:pt x="36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2" name="Google Shape;1622;p10"/>
          <p:cNvSpPr/>
          <p:nvPr/>
        </p:nvSpPr>
        <p:spPr>
          <a:xfrm>
            <a:off x="5563123" y="677409"/>
            <a:ext cx="19559" cy="40553"/>
          </a:xfrm>
          <a:custGeom>
            <a:avLst/>
            <a:gdLst/>
            <a:ahLst/>
            <a:cxnLst/>
            <a:rect l="l" t="t" r="r" b="b"/>
            <a:pathLst>
              <a:path w="627" h="1300" extrusionOk="0">
                <a:moveTo>
                  <a:pt x="228" y="1"/>
                </a:moveTo>
                <a:cubicBezTo>
                  <a:pt x="156" y="1"/>
                  <a:pt x="104" y="59"/>
                  <a:pt x="60" y="158"/>
                </a:cubicBezTo>
                <a:cubicBezTo>
                  <a:pt x="0" y="217"/>
                  <a:pt x="0" y="337"/>
                  <a:pt x="0" y="396"/>
                </a:cubicBezTo>
                <a:lnTo>
                  <a:pt x="0" y="649"/>
                </a:lnTo>
                <a:cubicBezTo>
                  <a:pt x="0" y="828"/>
                  <a:pt x="60" y="1022"/>
                  <a:pt x="194" y="1201"/>
                </a:cubicBezTo>
                <a:lnTo>
                  <a:pt x="194" y="1275"/>
                </a:lnTo>
                <a:cubicBezTo>
                  <a:pt x="228" y="1292"/>
                  <a:pt x="257" y="1299"/>
                  <a:pt x="283" y="1299"/>
                </a:cubicBezTo>
                <a:cubicBezTo>
                  <a:pt x="347" y="1299"/>
                  <a:pt x="390" y="1254"/>
                  <a:pt x="432" y="1201"/>
                </a:cubicBezTo>
                <a:cubicBezTo>
                  <a:pt x="567" y="1022"/>
                  <a:pt x="626" y="828"/>
                  <a:pt x="626" y="649"/>
                </a:cubicBezTo>
                <a:cubicBezTo>
                  <a:pt x="567" y="530"/>
                  <a:pt x="567" y="396"/>
                  <a:pt x="492" y="337"/>
                </a:cubicBezTo>
                <a:cubicBezTo>
                  <a:pt x="492" y="217"/>
                  <a:pt x="432" y="158"/>
                  <a:pt x="313" y="24"/>
                </a:cubicBezTo>
                <a:cubicBezTo>
                  <a:pt x="282" y="8"/>
                  <a:pt x="254" y="1"/>
                  <a:pt x="22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3" name="Google Shape;1623;p10"/>
          <p:cNvSpPr/>
          <p:nvPr/>
        </p:nvSpPr>
        <p:spPr>
          <a:xfrm>
            <a:off x="5511059" y="775736"/>
            <a:ext cx="19091" cy="38900"/>
          </a:xfrm>
          <a:custGeom>
            <a:avLst/>
            <a:gdLst/>
            <a:ahLst/>
            <a:cxnLst/>
            <a:rect l="l" t="t" r="r" b="b"/>
            <a:pathLst>
              <a:path w="612" h="1247" extrusionOk="0">
                <a:moveTo>
                  <a:pt x="366" y="0"/>
                </a:moveTo>
                <a:cubicBezTo>
                  <a:pt x="317" y="0"/>
                  <a:pt x="269" y="15"/>
                  <a:pt x="239" y="45"/>
                </a:cubicBezTo>
                <a:cubicBezTo>
                  <a:pt x="180" y="105"/>
                  <a:pt x="120" y="224"/>
                  <a:pt x="60" y="283"/>
                </a:cubicBezTo>
                <a:cubicBezTo>
                  <a:pt x="60" y="417"/>
                  <a:pt x="1" y="477"/>
                  <a:pt x="1" y="596"/>
                </a:cubicBezTo>
                <a:cubicBezTo>
                  <a:pt x="1" y="790"/>
                  <a:pt x="60" y="1028"/>
                  <a:pt x="180" y="1222"/>
                </a:cubicBezTo>
                <a:lnTo>
                  <a:pt x="239" y="1222"/>
                </a:lnTo>
                <a:cubicBezTo>
                  <a:pt x="257" y="1239"/>
                  <a:pt x="281" y="1247"/>
                  <a:pt x="307" y="1247"/>
                </a:cubicBezTo>
                <a:cubicBezTo>
                  <a:pt x="371" y="1247"/>
                  <a:pt x="450" y="1204"/>
                  <a:pt x="492" y="1162"/>
                </a:cubicBezTo>
                <a:cubicBezTo>
                  <a:pt x="552" y="969"/>
                  <a:pt x="612" y="790"/>
                  <a:pt x="612" y="656"/>
                </a:cubicBezTo>
                <a:lnTo>
                  <a:pt x="612" y="417"/>
                </a:lnTo>
                <a:cubicBezTo>
                  <a:pt x="612" y="283"/>
                  <a:pt x="552" y="224"/>
                  <a:pt x="552" y="105"/>
                </a:cubicBezTo>
                <a:lnTo>
                  <a:pt x="492" y="45"/>
                </a:lnTo>
                <a:cubicBezTo>
                  <a:pt x="463" y="15"/>
                  <a:pt x="414" y="0"/>
                  <a:pt x="36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4" name="Google Shape;1624;p10"/>
          <p:cNvSpPr/>
          <p:nvPr/>
        </p:nvSpPr>
        <p:spPr>
          <a:xfrm>
            <a:off x="5446953" y="859089"/>
            <a:ext cx="19528" cy="24020"/>
          </a:xfrm>
          <a:custGeom>
            <a:avLst/>
            <a:gdLst/>
            <a:ahLst/>
            <a:cxnLst/>
            <a:rect l="l" t="t" r="r" b="b"/>
            <a:pathLst>
              <a:path w="626" h="770" extrusionOk="0">
                <a:moveTo>
                  <a:pt x="350" y="0"/>
                </a:moveTo>
                <a:cubicBezTo>
                  <a:pt x="313" y="0"/>
                  <a:pt x="278" y="15"/>
                  <a:pt x="253" y="40"/>
                </a:cubicBezTo>
                <a:cubicBezTo>
                  <a:pt x="119" y="99"/>
                  <a:pt x="119" y="99"/>
                  <a:pt x="60" y="159"/>
                </a:cubicBezTo>
                <a:cubicBezTo>
                  <a:pt x="0" y="218"/>
                  <a:pt x="0" y="293"/>
                  <a:pt x="0" y="352"/>
                </a:cubicBezTo>
                <a:cubicBezTo>
                  <a:pt x="0" y="531"/>
                  <a:pt x="60" y="665"/>
                  <a:pt x="194" y="725"/>
                </a:cubicBezTo>
                <a:cubicBezTo>
                  <a:pt x="223" y="755"/>
                  <a:pt x="268" y="770"/>
                  <a:pt x="313" y="770"/>
                </a:cubicBezTo>
                <a:cubicBezTo>
                  <a:pt x="358" y="770"/>
                  <a:pt x="402" y="755"/>
                  <a:pt x="432" y="725"/>
                </a:cubicBezTo>
                <a:lnTo>
                  <a:pt x="492" y="725"/>
                </a:lnTo>
                <a:cubicBezTo>
                  <a:pt x="566" y="591"/>
                  <a:pt x="626" y="531"/>
                  <a:pt x="626" y="412"/>
                </a:cubicBezTo>
                <a:lnTo>
                  <a:pt x="626" y="293"/>
                </a:lnTo>
                <a:cubicBezTo>
                  <a:pt x="566" y="218"/>
                  <a:pt x="566" y="159"/>
                  <a:pt x="492" y="99"/>
                </a:cubicBezTo>
                <a:cubicBezTo>
                  <a:pt x="457" y="29"/>
                  <a:pt x="401" y="0"/>
                  <a:pt x="35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5" name="Google Shape;1625;p10"/>
          <p:cNvSpPr/>
          <p:nvPr/>
        </p:nvSpPr>
        <p:spPr>
          <a:xfrm>
            <a:off x="5336803" y="843242"/>
            <a:ext cx="19091" cy="20183"/>
          </a:xfrm>
          <a:custGeom>
            <a:avLst/>
            <a:gdLst/>
            <a:ahLst/>
            <a:cxnLst/>
            <a:rect l="l" t="t" r="r" b="b"/>
            <a:pathLst>
              <a:path w="612" h="647" extrusionOk="0">
                <a:moveTo>
                  <a:pt x="298" y="0"/>
                </a:moveTo>
                <a:cubicBezTo>
                  <a:pt x="242" y="0"/>
                  <a:pt x="179" y="19"/>
                  <a:pt x="119" y="56"/>
                </a:cubicBezTo>
                <a:cubicBezTo>
                  <a:pt x="60" y="116"/>
                  <a:pt x="60" y="116"/>
                  <a:pt x="60" y="175"/>
                </a:cubicBezTo>
                <a:cubicBezTo>
                  <a:pt x="0" y="235"/>
                  <a:pt x="0" y="294"/>
                  <a:pt x="0" y="354"/>
                </a:cubicBezTo>
                <a:cubicBezTo>
                  <a:pt x="0" y="428"/>
                  <a:pt x="60" y="488"/>
                  <a:pt x="179" y="607"/>
                </a:cubicBezTo>
                <a:cubicBezTo>
                  <a:pt x="228" y="632"/>
                  <a:pt x="270" y="646"/>
                  <a:pt x="311" y="646"/>
                </a:cubicBezTo>
                <a:cubicBezTo>
                  <a:pt x="368" y="646"/>
                  <a:pt x="422" y="617"/>
                  <a:pt x="492" y="548"/>
                </a:cubicBezTo>
                <a:cubicBezTo>
                  <a:pt x="611" y="488"/>
                  <a:pt x="611" y="354"/>
                  <a:pt x="611" y="294"/>
                </a:cubicBezTo>
                <a:cubicBezTo>
                  <a:pt x="611" y="235"/>
                  <a:pt x="611" y="175"/>
                  <a:pt x="552" y="175"/>
                </a:cubicBezTo>
                <a:cubicBezTo>
                  <a:pt x="552" y="116"/>
                  <a:pt x="492" y="56"/>
                  <a:pt x="432" y="56"/>
                </a:cubicBezTo>
                <a:cubicBezTo>
                  <a:pt x="403" y="19"/>
                  <a:pt x="354" y="0"/>
                  <a:pt x="298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6" name="Google Shape;1626;p10"/>
          <p:cNvSpPr/>
          <p:nvPr/>
        </p:nvSpPr>
        <p:spPr>
          <a:xfrm>
            <a:off x="5999501" y="698746"/>
            <a:ext cx="19528" cy="33160"/>
          </a:xfrm>
          <a:custGeom>
            <a:avLst/>
            <a:gdLst/>
            <a:ahLst/>
            <a:cxnLst/>
            <a:rect l="l" t="t" r="r" b="b"/>
            <a:pathLst>
              <a:path w="626" h="1063" extrusionOk="0">
                <a:moveTo>
                  <a:pt x="378" y="0"/>
                </a:moveTo>
                <a:cubicBezTo>
                  <a:pt x="353" y="0"/>
                  <a:pt x="330" y="8"/>
                  <a:pt x="313" y="25"/>
                </a:cubicBezTo>
                <a:cubicBezTo>
                  <a:pt x="194" y="85"/>
                  <a:pt x="194" y="144"/>
                  <a:pt x="119" y="219"/>
                </a:cubicBezTo>
                <a:cubicBezTo>
                  <a:pt x="60" y="338"/>
                  <a:pt x="60" y="397"/>
                  <a:pt x="60" y="457"/>
                </a:cubicBezTo>
                <a:cubicBezTo>
                  <a:pt x="0" y="651"/>
                  <a:pt x="60" y="830"/>
                  <a:pt x="194" y="1023"/>
                </a:cubicBezTo>
                <a:cubicBezTo>
                  <a:pt x="218" y="1048"/>
                  <a:pt x="253" y="1062"/>
                  <a:pt x="290" y="1062"/>
                </a:cubicBezTo>
                <a:cubicBezTo>
                  <a:pt x="342" y="1062"/>
                  <a:pt x="397" y="1033"/>
                  <a:pt x="432" y="964"/>
                </a:cubicBezTo>
                <a:cubicBezTo>
                  <a:pt x="566" y="830"/>
                  <a:pt x="626" y="710"/>
                  <a:pt x="626" y="591"/>
                </a:cubicBezTo>
                <a:lnTo>
                  <a:pt x="626" y="397"/>
                </a:lnTo>
                <a:cubicBezTo>
                  <a:pt x="626" y="278"/>
                  <a:pt x="626" y="219"/>
                  <a:pt x="566" y="144"/>
                </a:cubicBezTo>
                <a:lnTo>
                  <a:pt x="566" y="85"/>
                </a:lnTo>
                <a:cubicBezTo>
                  <a:pt x="513" y="42"/>
                  <a:pt x="438" y="0"/>
                  <a:pt x="378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7" name="Google Shape;1627;p10"/>
          <p:cNvSpPr/>
          <p:nvPr/>
        </p:nvSpPr>
        <p:spPr>
          <a:xfrm>
            <a:off x="6040366" y="746444"/>
            <a:ext cx="19091" cy="37496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8" y="1"/>
                  <a:pt x="269" y="16"/>
                  <a:pt x="239" y="45"/>
                </a:cubicBezTo>
                <a:cubicBezTo>
                  <a:pt x="180" y="105"/>
                  <a:pt x="120" y="239"/>
                  <a:pt x="61" y="299"/>
                </a:cubicBezTo>
                <a:cubicBezTo>
                  <a:pt x="61" y="358"/>
                  <a:pt x="1" y="477"/>
                  <a:pt x="1" y="552"/>
                </a:cubicBezTo>
                <a:cubicBezTo>
                  <a:pt x="1" y="790"/>
                  <a:pt x="61" y="984"/>
                  <a:pt x="180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37" y="1202"/>
                </a:cubicBezTo>
                <a:cubicBezTo>
                  <a:pt x="387" y="1202"/>
                  <a:pt x="433" y="1173"/>
                  <a:pt x="433" y="1103"/>
                </a:cubicBezTo>
                <a:lnTo>
                  <a:pt x="493" y="1103"/>
                </a:lnTo>
                <a:cubicBezTo>
                  <a:pt x="552" y="924"/>
                  <a:pt x="612" y="790"/>
                  <a:pt x="612" y="611"/>
                </a:cubicBezTo>
                <a:lnTo>
                  <a:pt x="612" y="358"/>
                </a:lnTo>
                <a:cubicBezTo>
                  <a:pt x="612" y="299"/>
                  <a:pt x="552" y="179"/>
                  <a:pt x="552" y="105"/>
                </a:cubicBezTo>
                <a:lnTo>
                  <a:pt x="493" y="45"/>
                </a:lnTo>
                <a:cubicBezTo>
                  <a:pt x="463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8" name="Google Shape;1628;p10"/>
          <p:cNvSpPr/>
          <p:nvPr/>
        </p:nvSpPr>
        <p:spPr>
          <a:xfrm>
            <a:off x="6094302" y="701835"/>
            <a:ext cx="17688" cy="37247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3" y="1"/>
                </a:moveTo>
                <a:cubicBezTo>
                  <a:pt x="209" y="1"/>
                  <a:pt x="164" y="15"/>
                  <a:pt x="134" y="45"/>
                </a:cubicBezTo>
                <a:cubicBezTo>
                  <a:pt x="60" y="179"/>
                  <a:pt x="0" y="239"/>
                  <a:pt x="0" y="358"/>
                </a:cubicBezTo>
                <a:lnTo>
                  <a:pt x="0" y="611"/>
                </a:lnTo>
                <a:cubicBezTo>
                  <a:pt x="0" y="790"/>
                  <a:pt x="0" y="924"/>
                  <a:pt x="134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0" y="1194"/>
                </a:cubicBezTo>
                <a:cubicBezTo>
                  <a:pt x="319" y="1194"/>
                  <a:pt x="390" y="1145"/>
                  <a:pt x="432" y="1103"/>
                </a:cubicBezTo>
                <a:cubicBezTo>
                  <a:pt x="566" y="924"/>
                  <a:pt x="566" y="731"/>
                  <a:pt x="566" y="611"/>
                </a:cubicBezTo>
                <a:lnTo>
                  <a:pt x="566" y="298"/>
                </a:lnTo>
                <a:cubicBezTo>
                  <a:pt x="507" y="239"/>
                  <a:pt x="507" y="179"/>
                  <a:pt x="432" y="45"/>
                </a:cubicBezTo>
                <a:lnTo>
                  <a:pt x="373" y="45"/>
                </a:lnTo>
                <a:cubicBezTo>
                  <a:pt x="343" y="15"/>
                  <a:pt x="298" y="1"/>
                  <a:pt x="25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9" name="Google Shape;1629;p10"/>
          <p:cNvSpPr/>
          <p:nvPr/>
        </p:nvSpPr>
        <p:spPr>
          <a:xfrm>
            <a:off x="6090559" y="808366"/>
            <a:ext cx="19559" cy="3135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4" y="1"/>
                </a:moveTo>
                <a:cubicBezTo>
                  <a:pt x="310" y="1"/>
                  <a:pt x="247" y="19"/>
                  <a:pt x="180" y="57"/>
                </a:cubicBezTo>
                <a:cubicBezTo>
                  <a:pt x="120" y="116"/>
                  <a:pt x="61" y="176"/>
                  <a:pt x="61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80" y="921"/>
                </a:cubicBezTo>
                <a:lnTo>
                  <a:pt x="180" y="980"/>
                </a:lnTo>
                <a:cubicBezTo>
                  <a:pt x="202" y="998"/>
                  <a:pt x="227" y="1005"/>
                  <a:pt x="254" y="1005"/>
                </a:cubicBezTo>
                <a:cubicBezTo>
                  <a:pt x="319" y="1005"/>
                  <a:pt x="391" y="963"/>
                  <a:pt x="433" y="921"/>
                </a:cubicBezTo>
                <a:cubicBezTo>
                  <a:pt x="552" y="802"/>
                  <a:pt x="552" y="667"/>
                  <a:pt x="627" y="489"/>
                </a:cubicBezTo>
                <a:cubicBezTo>
                  <a:pt x="627" y="429"/>
                  <a:pt x="627" y="355"/>
                  <a:pt x="552" y="295"/>
                </a:cubicBezTo>
                <a:cubicBezTo>
                  <a:pt x="552" y="235"/>
                  <a:pt x="552" y="176"/>
                  <a:pt x="493" y="116"/>
                </a:cubicBezTo>
                <a:lnTo>
                  <a:pt x="493" y="57"/>
                </a:lnTo>
                <a:cubicBezTo>
                  <a:pt x="463" y="19"/>
                  <a:pt x="418" y="1"/>
                  <a:pt x="36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0" name="Google Shape;1630;p10"/>
          <p:cNvSpPr/>
          <p:nvPr/>
        </p:nvSpPr>
        <p:spPr>
          <a:xfrm>
            <a:off x="6142623" y="754960"/>
            <a:ext cx="17688" cy="48071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282" y="1"/>
                </a:moveTo>
                <a:cubicBezTo>
                  <a:pt x="219" y="1"/>
                  <a:pt x="177" y="43"/>
                  <a:pt x="135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5" y="1456"/>
                </a:cubicBezTo>
                <a:lnTo>
                  <a:pt x="194" y="1515"/>
                </a:lnTo>
                <a:cubicBezTo>
                  <a:pt x="229" y="1533"/>
                  <a:pt x="259" y="1540"/>
                  <a:pt x="285" y="1540"/>
                </a:cubicBezTo>
                <a:cubicBezTo>
                  <a:pt x="349" y="1540"/>
                  <a:pt x="395" y="1498"/>
                  <a:pt x="447" y="1456"/>
                </a:cubicBezTo>
                <a:cubicBezTo>
                  <a:pt x="567" y="1203"/>
                  <a:pt x="567" y="1024"/>
                  <a:pt x="567" y="771"/>
                </a:cubicBezTo>
                <a:lnTo>
                  <a:pt x="567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38" y="8"/>
                  <a:pt x="308" y="1"/>
                  <a:pt x="28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1" name="Google Shape;1631;p10"/>
          <p:cNvSpPr/>
          <p:nvPr/>
        </p:nvSpPr>
        <p:spPr>
          <a:xfrm>
            <a:off x="6189104" y="695034"/>
            <a:ext cx="19528" cy="40772"/>
          </a:xfrm>
          <a:custGeom>
            <a:avLst/>
            <a:gdLst/>
            <a:ahLst/>
            <a:cxnLst/>
            <a:rect l="l" t="t" r="r" b="b"/>
            <a:pathLst>
              <a:path w="626" h="1307" extrusionOk="0">
                <a:moveTo>
                  <a:pt x="373" y="0"/>
                </a:moveTo>
                <a:cubicBezTo>
                  <a:pt x="308" y="0"/>
                  <a:pt x="236" y="42"/>
                  <a:pt x="194" y="84"/>
                </a:cubicBezTo>
                <a:cubicBezTo>
                  <a:pt x="134" y="204"/>
                  <a:pt x="134" y="263"/>
                  <a:pt x="75" y="338"/>
                </a:cubicBezTo>
                <a:lnTo>
                  <a:pt x="75" y="636"/>
                </a:lnTo>
                <a:cubicBezTo>
                  <a:pt x="0" y="829"/>
                  <a:pt x="75" y="949"/>
                  <a:pt x="134" y="1202"/>
                </a:cubicBezTo>
                <a:lnTo>
                  <a:pt x="194" y="1261"/>
                </a:lnTo>
                <a:cubicBezTo>
                  <a:pt x="224" y="1291"/>
                  <a:pt x="253" y="1306"/>
                  <a:pt x="293" y="1306"/>
                </a:cubicBezTo>
                <a:cubicBezTo>
                  <a:pt x="332" y="1306"/>
                  <a:pt x="380" y="1291"/>
                  <a:pt x="447" y="1261"/>
                </a:cubicBezTo>
                <a:cubicBezTo>
                  <a:pt x="566" y="1083"/>
                  <a:pt x="626" y="889"/>
                  <a:pt x="626" y="710"/>
                </a:cubicBezTo>
                <a:lnTo>
                  <a:pt x="626" y="397"/>
                </a:lnTo>
                <a:cubicBezTo>
                  <a:pt x="626" y="263"/>
                  <a:pt x="566" y="204"/>
                  <a:pt x="507" y="84"/>
                </a:cubicBezTo>
                <a:lnTo>
                  <a:pt x="447" y="25"/>
                </a:lnTo>
                <a:cubicBezTo>
                  <a:pt x="425" y="7"/>
                  <a:pt x="400" y="0"/>
                  <a:pt x="37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2" name="Google Shape;1632;p10"/>
          <p:cNvSpPr/>
          <p:nvPr/>
        </p:nvSpPr>
        <p:spPr>
          <a:xfrm>
            <a:off x="6186774" y="677409"/>
            <a:ext cx="19091" cy="40553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1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61" y="1022"/>
                  <a:pt x="180" y="1201"/>
                </a:cubicBezTo>
                <a:lnTo>
                  <a:pt x="239" y="1275"/>
                </a:lnTo>
                <a:cubicBezTo>
                  <a:pt x="261" y="1292"/>
                  <a:pt x="281" y="1299"/>
                  <a:pt x="300" y="1299"/>
                </a:cubicBezTo>
                <a:cubicBezTo>
                  <a:pt x="348" y="1299"/>
                  <a:pt x="390" y="1254"/>
                  <a:pt x="433" y="1201"/>
                </a:cubicBezTo>
                <a:cubicBezTo>
                  <a:pt x="552" y="1022"/>
                  <a:pt x="612" y="828"/>
                  <a:pt x="612" y="649"/>
                </a:cubicBezTo>
                <a:cubicBezTo>
                  <a:pt x="552" y="530"/>
                  <a:pt x="552" y="396"/>
                  <a:pt x="493" y="337"/>
                </a:cubicBezTo>
                <a:cubicBezTo>
                  <a:pt x="493" y="217"/>
                  <a:pt x="433" y="158"/>
                  <a:pt x="314" y="24"/>
                </a:cubicBezTo>
                <a:cubicBezTo>
                  <a:pt x="279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3" name="Google Shape;1633;p10"/>
          <p:cNvSpPr/>
          <p:nvPr/>
        </p:nvSpPr>
        <p:spPr>
          <a:xfrm>
            <a:off x="6210472" y="775736"/>
            <a:ext cx="19559" cy="38900"/>
          </a:xfrm>
          <a:custGeom>
            <a:avLst/>
            <a:gdLst/>
            <a:ahLst/>
            <a:cxnLst/>
            <a:rect l="l" t="t" r="r" b="b"/>
            <a:pathLst>
              <a:path w="627" h="1247" extrusionOk="0">
                <a:moveTo>
                  <a:pt x="375" y="0"/>
                </a:moveTo>
                <a:cubicBezTo>
                  <a:pt x="328" y="0"/>
                  <a:pt x="284" y="15"/>
                  <a:pt x="254" y="45"/>
                </a:cubicBezTo>
                <a:cubicBezTo>
                  <a:pt x="194" y="105"/>
                  <a:pt x="135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4" y="1222"/>
                </a:lnTo>
                <a:cubicBezTo>
                  <a:pt x="271" y="1239"/>
                  <a:pt x="294" y="1247"/>
                  <a:pt x="319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7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567" y="224"/>
                  <a:pt x="567" y="105"/>
                </a:cubicBezTo>
                <a:lnTo>
                  <a:pt x="507" y="45"/>
                </a:lnTo>
                <a:cubicBezTo>
                  <a:pt x="470" y="15"/>
                  <a:pt x="421" y="0"/>
                  <a:pt x="37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4" name="Google Shape;1634;p10"/>
          <p:cNvSpPr/>
          <p:nvPr/>
        </p:nvSpPr>
        <p:spPr>
          <a:xfrm>
            <a:off x="6146803" y="859089"/>
            <a:ext cx="19091" cy="24020"/>
          </a:xfrm>
          <a:custGeom>
            <a:avLst/>
            <a:gdLst/>
            <a:ahLst/>
            <a:cxnLst/>
            <a:rect l="l" t="t" r="r" b="b"/>
            <a:pathLst>
              <a:path w="612" h="770" extrusionOk="0">
                <a:moveTo>
                  <a:pt x="347" y="0"/>
                </a:moveTo>
                <a:cubicBezTo>
                  <a:pt x="308" y="0"/>
                  <a:pt x="270" y="15"/>
                  <a:pt x="239" y="40"/>
                </a:cubicBezTo>
                <a:cubicBezTo>
                  <a:pt x="120" y="99"/>
                  <a:pt x="120" y="99"/>
                  <a:pt x="60" y="159"/>
                </a:cubicBezTo>
                <a:cubicBezTo>
                  <a:pt x="60" y="218"/>
                  <a:pt x="1" y="293"/>
                  <a:pt x="1" y="352"/>
                </a:cubicBezTo>
                <a:cubicBezTo>
                  <a:pt x="1" y="531"/>
                  <a:pt x="60" y="665"/>
                  <a:pt x="179" y="725"/>
                </a:cubicBezTo>
                <a:cubicBezTo>
                  <a:pt x="209" y="755"/>
                  <a:pt x="258" y="770"/>
                  <a:pt x="306" y="770"/>
                </a:cubicBezTo>
                <a:cubicBezTo>
                  <a:pt x="354" y="770"/>
                  <a:pt x="403" y="755"/>
                  <a:pt x="433" y="725"/>
                </a:cubicBezTo>
                <a:lnTo>
                  <a:pt x="492" y="725"/>
                </a:lnTo>
                <a:cubicBezTo>
                  <a:pt x="552" y="591"/>
                  <a:pt x="611" y="531"/>
                  <a:pt x="611" y="412"/>
                </a:cubicBezTo>
                <a:lnTo>
                  <a:pt x="611" y="293"/>
                </a:lnTo>
                <a:cubicBezTo>
                  <a:pt x="552" y="218"/>
                  <a:pt x="552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5" name="Google Shape;1635;p10"/>
          <p:cNvSpPr/>
          <p:nvPr/>
        </p:nvSpPr>
        <p:spPr>
          <a:xfrm>
            <a:off x="6036186" y="843242"/>
            <a:ext cx="19559" cy="20183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06" y="0"/>
                </a:moveTo>
                <a:cubicBezTo>
                  <a:pt x="254" y="0"/>
                  <a:pt x="195" y="19"/>
                  <a:pt x="135" y="56"/>
                </a:cubicBezTo>
                <a:cubicBezTo>
                  <a:pt x="61" y="116"/>
                  <a:pt x="61" y="116"/>
                  <a:pt x="61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1" y="428"/>
                  <a:pt x="61" y="488"/>
                  <a:pt x="195" y="607"/>
                </a:cubicBezTo>
                <a:cubicBezTo>
                  <a:pt x="244" y="632"/>
                  <a:pt x="283" y="646"/>
                  <a:pt x="322" y="646"/>
                </a:cubicBezTo>
                <a:cubicBezTo>
                  <a:pt x="376" y="646"/>
                  <a:pt x="429" y="617"/>
                  <a:pt x="507" y="548"/>
                </a:cubicBezTo>
                <a:cubicBezTo>
                  <a:pt x="627" y="488"/>
                  <a:pt x="627" y="354"/>
                  <a:pt x="627" y="294"/>
                </a:cubicBezTo>
                <a:cubicBezTo>
                  <a:pt x="627" y="235"/>
                  <a:pt x="627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0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6" name="Google Shape;1636;p10"/>
          <p:cNvSpPr/>
          <p:nvPr/>
        </p:nvSpPr>
        <p:spPr>
          <a:xfrm>
            <a:off x="6626863" y="698746"/>
            <a:ext cx="19559" cy="33160"/>
          </a:xfrm>
          <a:custGeom>
            <a:avLst/>
            <a:gdLst/>
            <a:ahLst/>
            <a:cxnLst/>
            <a:rect l="l" t="t" r="r" b="b"/>
            <a:pathLst>
              <a:path w="627" h="1063" extrusionOk="0">
                <a:moveTo>
                  <a:pt x="379" y="0"/>
                </a:moveTo>
                <a:cubicBezTo>
                  <a:pt x="354" y="0"/>
                  <a:pt x="331" y="8"/>
                  <a:pt x="314" y="25"/>
                </a:cubicBezTo>
                <a:cubicBezTo>
                  <a:pt x="254" y="85"/>
                  <a:pt x="194" y="144"/>
                  <a:pt x="120" y="219"/>
                </a:cubicBezTo>
                <a:cubicBezTo>
                  <a:pt x="60" y="338"/>
                  <a:pt x="60" y="397"/>
                  <a:pt x="60" y="457"/>
                </a:cubicBezTo>
                <a:cubicBezTo>
                  <a:pt x="1" y="651"/>
                  <a:pt x="60" y="830"/>
                  <a:pt x="194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2" y="1062"/>
                  <a:pt x="398" y="1033"/>
                  <a:pt x="433" y="964"/>
                </a:cubicBezTo>
                <a:cubicBezTo>
                  <a:pt x="567" y="830"/>
                  <a:pt x="626" y="710"/>
                  <a:pt x="626" y="591"/>
                </a:cubicBezTo>
                <a:lnTo>
                  <a:pt x="626" y="397"/>
                </a:lnTo>
                <a:cubicBezTo>
                  <a:pt x="626" y="278"/>
                  <a:pt x="626" y="219"/>
                  <a:pt x="567" y="144"/>
                </a:cubicBezTo>
                <a:lnTo>
                  <a:pt x="567" y="85"/>
                </a:lnTo>
                <a:cubicBezTo>
                  <a:pt x="514" y="42"/>
                  <a:pt x="439" y="0"/>
                  <a:pt x="379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7" name="Google Shape;1637;p10"/>
          <p:cNvSpPr/>
          <p:nvPr/>
        </p:nvSpPr>
        <p:spPr>
          <a:xfrm>
            <a:off x="6667760" y="746444"/>
            <a:ext cx="19091" cy="37496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7" y="1"/>
                  <a:pt x="269" y="16"/>
                  <a:pt x="239" y="45"/>
                </a:cubicBezTo>
                <a:cubicBezTo>
                  <a:pt x="179" y="105"/>
                  <a:pt x="120" y="239"/>
                  <a:pt x="60" y="299"/>
                </a:cubicBezTo>
                <a:cubicBezTo>
                  <a:pt x="60" y="358"/>
                  <a:pt x="60" y="477"/>
                  <a:pt x="1" y="552"/>
                </a:cubicBezTo>
                <a:cubicBezTo>
                  <a:pt x="1" y="790"/>
                  <a:pt x="60" y="984"/>
                  <a:pt x="179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41" y="1202"/>
                </a:cubicBezTo>
                <a:cubicBezTo>
                  <a:pt x="397" y="1202"/>
                  <a:pt x="457" y="1173"/>
                  <a:pt x="492" y="1103"/>
                </a:cubicBezTo>
                <a:cubicBezTo>
                  <a:pt x="552" y="924"/>
                  <a:pt x="611" y="790"/>
                  <a:pt x="611" y="611"/>
                </a:cubicBezTo>
                <a:lnTo>
                  <a:pt x="611" y="358"/>
                </a:lnTo>
                <a:cubicBezTo>
                  <a:pt x="611" y="299"/>
                  <a:pt x="611" y="179"/>
                  <a:pt x="552" y="105"/>
                </a:cubicBezTo>
                <a:lnTo>
                  <a:pt x="492" y="45"/>
                </a:lnTo>
                <a:cubicBezTo>
                  <a:pt x="463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8" name="Google Shape;1638;p10"/>
          <p:cNvSpPr/>
          <p:nvPr/>
        </p:nvSpPr>
        <p:spPr>
          <a:xfrm>
            <a:off x="6721665" y="701835"/>
            <a:ext cx="17688" cy="37247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4" y="1"/>
                </a:moveTo>
                <a:cubicBezTo>
                  <a:pt x="209" y="1"/>
                  <a:pt x="165" y="15"/>
                  <a:pt x="135" y="45"/>
                </a:cubicBezTo>
                <a:cubicBezTo>
                  <a:pt x="60" y="179"/>
                  <a:pt x="1" y="239"/>
                  <a:pt x="1" y="358"/>
                </a:cubicBezTo>
                <a:lnTo>
                  <a:pt x="1" y="611"/>
                </a:lnTo>
                <a:cubicBezTo>
                  <a:pt x="1" y="790"/>
                  <a:pt x="1" y="924"/>
                  <a:pt x="135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1" y="1194"/>
                </a:cubicBezTo>
                <a:cubicBezTo>
                  <a:pt x="320" y="1194"/>
                  <a:pt x="391" y="1145"/>
                  <a:pt x="433" y="1103"/>
                </a:cubicBezTo>
                <a:cubicBezTo>
                  <a:pt x="567" y="924"/>
                  <a:pt x="567" y="731"/>
                  <a:pt x="567" y="611"/>
                </a:cubicBezTo>
                <a:lnTo>
                  <a:pt x="567" y="298"/>
                </a:lnTo>
                <a:cubicBezTo>
                  <a:pt x="507" y="239"/>
                  <a:pt x="507" y="179"/>
                  <a:pt x="433" y="45"/>
                </a:cubicBezTo>
                <a:lnTo>
                  <a:pt x="373" y="45"/>
                </a:lnTo>
                <a:cubicBezTo>
                  <a:pt x="343" y="15"/>
                  <a:pt x="299" y="1"/>
                  <a:pt x="25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9" name="Google Shape;1639;p10"/>
          <p:cNvSpPr/>
          <p:nvPr/>
        </p:nvSpPr>
        <p:spPr>
          <a:xfrm>
            <a:off x="6717953" y="808366"/>
            <a:ext cx="19559" cy="3135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4" y="1"/>
                </a:moveTo>
                <a:cubicBezTo>
                  <a:pt x="310" y="1"/>
                  <a:pt x="246" y="19"/>
                  <a:pt x="179" y="57"/>
                </a:cubicBezTo>
                <a:cubicBezTo>
                  <a:pt x="120" y="116"/>
                  <a:pt x="6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79" y="921"/>
                </a:cubicBezTo>
                <a:lnTo>
                  <a:pt x="179" y="980"/>
                </a:lnTo>
                <a:cubicBezTo>
                  <a:pt x="201" y="998"/>
                  <a:pt x="227" y="1005"/>
                  <a:pt x="254" y="1005"/>
                </a:cubicBezTo>
                <a:cubicBezTo>
                  <a:pt x="319" y="1005"/>
                  <a:pt x="391" y="963"/>
                  <a:pt x="433" y="921"/>
                </a:cubicBezTo>
                <a:cubicBezTo>
                  <a:pt x="552" y="802"/>
                  <a:pt x="552" y="667"/>
                  <a:pt x="626" y="489"/>
                </a:cubicBezTo>
                <a:cubicBezTo>
                  <a:pt x="626" y="429"/>
                  <a:pt x="626" y="355"/>
                  <a:pt x="552" y="295"/>
                </a:cubicBezTo>
                <a:cubicBezTo>
                  <a:pt x="552" y="235"/>
                  <a:pt x="552" y="176"/>
                  <a:pt x="492" y="116"/>
                </a:cubicBezTo>
                <a:lnTo>
                  <a:pt x="492" y="57"/>
                </a:lnTo>
                <a:cubicBezTo>
                  <a:pt x="462" y="19"/>
                  <a:pt x="418" y="1"/>
                  <a:pt x="36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0" name="Google Shape;1640;p10"/>
          <p:cNvSpPr/>
          <p:nvPr/>
        </p:nvSpPr>
        <p:spPr>
          <a:xfrm>
            <a:off x="6770017" y="754960"/>
            <a:ext cx="17688" cy="48071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308" y="1"/>
                </a:moveTo>
                <a:cubicBezTo>
                  <a:pt x="248" y="1"/>
                  <a:pt x="176" y="43"/>
                  <a:pt x="134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4" y="1456"/>
                </a:cubicBezTo>
                <a:cubicBezTo>
                  <a:pt x="194" y="1456"/>
                  <a:pt x="194" y="1515"/>
                  <a:pt x="194" y="1515"/>
                </a:cubicBezTo>
                <a:cubicBezTo>
                  <a:pt x="229" y="1533"/>
                  <a:pt x="259" y="1540"/>
                  <a:pt x="285" y="1540"/>
                </a:cubicBezTo>
                <a:cubicBezTo>
                  <a:pt x="349" y="1540"/>
                  <a:pt x="394" y="1498"/>
                  <a:pt x="447" y="1456"/>
                </a:cubicBezTo>
                <a:cubicBezTo>
                  <a:pt x="566" y="1203"/>
                  <a:pt x="566" y="1024"/>
                  <a:pt x="566" y="771"/>
                </a:cubicBezTo>
                <a:lnTo>
                  <a:pt x="566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55" y="8"/>
                  <a:pt x="333" y="1"/>
                  <a:pt x="30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1" name="Google Shape;1641;p10"/>
          <p:cNvSpPr/>
          <p:nvPr/>
        </p:nvSpPr>
        <p:spPr>
          <a:xfrm>
            <a:off x="6818806" y="695034"/>
            <a:ext cx="19091" cy="40772"/>
          </a:xfrm>
          <a:custGeom>
            <a:avLst/>
            <a:gdLst/>
            <a:ahLst/>
            <a:cxnLst/>
            <a:rect l="l" t="t" r="r" b="b"/>
            <a:pathLst>
              <a:path w="612" h="1307" extrusionOk="0">
                <a:moveTo>
                  <a:pt x="321" y="0"/>
                </a:moveTo>
                <a:cubicBezTo>
                  <a:pt x="239" y="0"/>
                  <a:pt x="179" y="42"/>
                  <a:pt x="179" y="84"/>
                </a:cubicBezTo>
                <a:cubicBezTo>
                  <a:pt x="120" y="204"/>
                  <a:pt x="60" y="263"/>
                  <a:pt x="60" y="338"/>
                </a:cubicBezTo>
                <a:cubicBezTo>
                  <a:pt x="0" y="457"/>
                  <a:pt x="0" y="516"/>
                  <a:pt x="0" y="636"/>
                </a:cubicBezTo>
                <a:cubicBezTo>
                  <a:pt x="0" y="829"/>
                  <a:pt x="0" y="949"/>
                  <a:pt x="60" y="1202"/>
                </a:cubicBezTo>
                <a:lnTo>
                  <a:pt x="120" y="1261"/>
                </a:lnTo>
                <a:cubicBezTo>
                  <a:pt x="149" y="1291"/>
                  <a:pt x="194" y="1306"/>
                  <a:pt x="241" y="1306"/>
                </a:cubicBezTo>
                <a:cubicBezTo>
                  <a:pt x="287" y="1306"/>
                  <a:pt x="336" y="1291"/>
                  <a:pt x="373" y="1261"/>
                </a:cubicBezTo>
                <a:cubicBezTo>
                  <a:pt x="492" y="1083"/>
                  <a:pt x="552" y="889"/>
                  <a:pt x="552" y="710"/>
                </a:cubicBezTo>
                <a:cubicBezTo>
                  <a:pt x="611" y="576"/>
                  <a:pt x="611" y="457"/>
                  <a:pt x="552" y="397"/>
                </a:cubicBezTo>
                <a:cubicBezTo>
                  <a:pt x="552" y="263"/>
                  <a:pt x="492" y="204"/>
                  <a:pt x="432" y="84"/>
                </a:cubicBezTo>
                <a:lnTo>
                  <a:pt x="432" y="25"/>
                </a:lnTo>
                <a:cubicBezTo>
                  <a:pt x="393" y="7"/>
                  <a:pt x="355" y="0"/>
                  <a:pt x="32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2" name="Google Shape;1642;p10"/>
          <p:cNvSpPr/>
          <p:nvPr/>
        </p:nvSpPr>
        <p:spPr>
          <a:xfrm>
            <a:off x="6814167" y="677409"/>
            <a:ext cx="19091" cy="40553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0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60" y="1022"/>
                  <a:pt x="179" y="1201"/>
                </a:cubicBezTo>
                <a:lnTo>
                  <a:pt x="239" y="1275"/>
                </a:lnTo>
                <a:cubicBezTo>
                  <a:pt x="260" y="1292"/>
                  <a:pt x="285" y="1299"/>
                  <a:pt x="310" y="1299"/>
                </a:cubicBezTo>
                <a:cubicBezTo>
                  <a:pt x="372" y="1299"/>
                  <a:pt x="433" y="1254"/>
                  <a:pt x="433" y="1201"/>
                </a:cubicBezTo>
                <a:cubicBezTo>
                  <a:pt x="611" y="1022"/>
                  <a:pt x="611" y="828"/>
                  <a:pt x="611" y="649"/>
                </a:cubicBezTo>
                <a:cubicBezTo>
                  <a:pt x="611" y="530"/>
                  <a:pt x="552" y="396"/>
                  <a:pt x="552" y="337"/>
                </a:cubicBezTo>
                <a:cubicBezTo>
                  <a:pt x="492" y="217"/>
                  <a:pt x="433" y="158"/>
                  <a:pt x="373" y="24"/>
                </a:cubicBezTo>
                <a:lnTo>
                  <a:pt x="313" y="24"/>
                </a:lnTo>
                <a:cubicBezTo>
                  <a:pt x="278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3" name="Google Shape;1643;p10"/>
          <p:cNvSpPr/>
          <p:nvPr/>
        </p:nvSpPr>
        <p:spPr>
          <a:xfrm>
            <a:off x="6837866" y="775736"/>
            <a:ext cx="19528" cy="38900"/>
          </a:xfrm>
          <a:custGeom>
            <a:avLst/>
            <a:gdLst/>
            <a:ahLst/>
            <a:cxnLst/>
            <a:rect l="l" t="t" r="r" b="b"/>
            <a:pathLst>
              <a:path w="626" h="1247" extrusionOk="0">
                <a:moveTo>
                  <a:pt x="374" y="0"/>
                </a:moveTo>
                <a:cubicBezTo>
                  <a:pt x="328" y="0"/>
                  <a:pt x="283" y="15"/>
                  <a:pt x="253" y="45"/>
                </a:cubicBezTo>
                <a:cubicBezTo>
                  <a:pt x="194" y="105"/>
                  <a:pt x="134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3" y="1222"/>
                </a:lnTo>
                <a:cubicBezTo>
                  <a:pt x="271" y="1239"/>
                  <a:pt x="293" y="1247"/>
                  <a:pt x="319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6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566" y="224"/>
                  <a:pt x="566" y="105"/>
                </a:cubicBezTo>
                <a:lnTo>
                  <a:pt x="507" y="45"/>
                </a:lnTo>
                <a:cubicBezTo>
                  <a:pt x="469" y="15"/>
                  <a:pt x="421" y="0"/>
                  <a:pt x="37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4" name="Google Shape;1644;p10"/>
          <p:cNvSpPr/>
          <p:nvPr/>
        </p:nvSpPr>
        <p:spPr>
          <a:xfrm>
            <a:off x="6774197" y="859089"/>
            <a:ext cx="19091" cy="24020"/>
          </a:xfrm>
          <a:custGeom>
            <a:avLst/>
            <a:gdLst/>
            <a:ahLst/>
            <a:cxnLst/>
            <a:rect l="l" t="t" r="r" b="b"/>
            <a:pathLst>
              <a:path w="612" h="770" extrusionOk="0">
                <a:moveTo>
                  <a:pt x="347" y="0"/>
                </a:moveTo>
                <a:cubicBezTo>
                  <a:pt x="308" y="0"/>
                  <a:pt x="269" y="15"/>
                  <a:pt x="239" y="40"/>
                </a:cubicBezTo>
                <a:cubicBezTo>
                  <a:pt x="119" y="99"/>
                  <a:pt x="119" y="99"/>
                  <a:pt x="60" y="159"/>
                </a:cubicBezTo>
                <a:cubicBezTo>
                  <a:pt x="60" y="218"/>
                  <a:pt x="0" y="293"/>
                  <a:pt x="0" y="352"/>
                </a:cubicBezTo>
                <a:cubicBezTo>
                  <a:pt x="0" y="531"/>
                  <a:pt x="60" y="665"/>
                  <a:pt x="179" y="725"/>
                </a:cubicBezTo>
                <a:cubicBezTo>
                  <a:pt x="209" y="755"/>
                  <a:pt x="257" y="770"/>
                  <a:pt x="313" y="770"/>
                </a:cubicBezTo>
                <a:cubicBezTo>
                  <a:pt x="369" y="770"/>
                  <a:pt x="432" y="755"/>
                  <a:pt x="492" y="725"/>
                </a:cubicBezTo>
                <a:cubicBezTo>
                  <a:pt x="551" y="591"/>
                  <a:pt x="611" y="531"/>
                  <a:pt x="611" y="412"/>
                </a:cubicBezTo>
                <a:lnTo>
                  <a:pt x="611" y="293"/>
                </a:lnTo>
                <a:cubicBezTo>
                  <a:pt x="551" y="218"/>
                  <a:pt x="551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5" name="Google Shape;1645;p10"/>
          <p:cNvSpPr/>
          <p:nvPr/>
        </p:nvSpPr>
        <p:spPr>
          <a:xfrm>
            <a:off x="6663580" y="843242"/>
            <a:ext cx="19559" cy="20183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13" y="0"/>
                </a:moveTo>
                <a:cubicBezTo>
                  <a:pt x="269" y="0"/>
                  <a:pt x="224" y="19"/>
                  <a:pt x="194" y="56"/>
                </a:cubicBezTo>
                <a:cubicBezTo>
                  <a:pt x="135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0" y="428"/>
                  <a:pt x="60" y="488"/>
                  <a:pt x="194" y="607"/>
                </a:cubicBezTo>
                <a:cubicBezTo>
                  <a:pt x="244" y="632"/>
                  <a:pt x="293" y="646"/>
                  <a:pt x="339" y="646"/>
                </a:cubicBezTo>
                <a:cubicBezTo>
                  <a:pt x="405" y="646"/>
                  <a:pt x="463" y="617"/>
                  <a:pt x="507" y="548"/>
                </a:cubicBezTo>
                <a:cubicBezTo>
                  <a:pt x="626" y="488"/>
                  <a:pt x="626" y="354"/>
                  <a:pt x="626" y="294"/>
                </a:cubicBezTo>
                <a:cubicBezTo>
                  <a:pt x="626" y="235"/>
                  <a:pt x="626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1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6" name="Google Shape;1646;p10"/>
          <p:cNvSpPr/>
          <p:nvPr/>
        </p:nvSpPr>
        <p:spPr>
          <a:xfrm>
            <a:off x="7870015" y="698746"/>
            <a:ext cx="21400" cy="33160"/>
          </a:xfrm>
          <a:custGeom>
            <a:avLst/>
            <a:gdLst/>
            <a:ahLst/>
            <a:cxnLst/>
            <a:rect l="l" t="t" r="r" b="b"/>
            <a:pathLst>
              <a:path w="686" h="1063" extrusionOk="0">
                <a:moveTo>
                  <a:pt x="405" y="0"/>
                </a:moveTo>
                <a:cubicBezTo>
                  <a:pt x="378" y="0"/>
                  <a:pt x="348" y="8"/>
                  <a:pt x="314" y="25"/>
                </a:cubicBezTo>
                <a:cubicBezTo>
                  <a:pt x="254" y="85"/>
                  <a:pt x="194" y="144"/>
                  <a:pt x="120" y="219"/>
                </a:cubicBezTo>
                <a:cubicBezTo>
                  <a:pt x="60" y="338"/>
                  <a:pt x="60" y="397"/>
                  <a:pt x="60" y="457"/>
                </a:cubicBezTo>
                <a:cubicBezTo>
                  <a:pt x="1" y="651"/>
                  <a:pt x="60" y="830"/>
                  <a:pt x="194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2" y="1062"/>
                  <a:pt x="398" y="1033"/>
                  <a:pt x="433" y="964"/>
                </a:cubicBezTo>
                <a:cubicBezTo>
                  <a:pt x="567" y="830"/>
                  <a:pt x="626" y="710"/>
                  <a:pt x="626" y="591"/>
                </a:cubicBezTo>
                <a:cubicBezTo>
                  <a:pt x="626" y="517"/>
                  <a:pt x="686" y="457"/>
                  <a:pt x="626" y="397"/>
                </a:cubicBezTo>
                <a:cubicBezTo>
                  <a:pt x="626" y="278"/>
                  <a:pt x="626" y="219"/>
                  <a:pt x="567" y="144"/>
                </a:cubicBezTo>
                <a:lnTo>
                  <a:pt x="567" y="85"/>
                </a:lnTo>
                <a:cubicBezTo>
                  <a:pt x="514" y="42"/>
                  <a:pt x="469" y="0"/>
                  <a:pt x="40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7" name="Google Shape;1647;p10"/>
          <p:cNvSpPr/>
          <p:nvPr/>
        </p:nvSpPr>
        <p:spPr>
          <a:xfrm>
            <a:off x="7910912" y="746444"/>
            <a:ext cx="19091" cy="37496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7" y="1"/>
                  <a:pt x="269" y="16"/>
                  <a:pt x="239" y="45"/>
                </a:cubicBezTo>
                <a:cubicBezTo>
                  <a:pt x="179" y="105"/>
                  <a:pt x="120" y="239"/>
                  <a:pt x="120" y="299"/>
                </a:cubicBezTo>
                <a:cubicBezTo>
                  <a:pt x="60" y="358"/>
                  <a:pt x="60" y="477"/>
                  <a:pt x="1" y="552"/>
                </a:cubicBezTo>
                <a:cubicBezTo>
                  <a:pt x="1" y="790"/>
                  <a:pt x="60" y="984"/>
                  <a:pt x="179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41" y="1202"/>
                </a:cubicBezTo>
                <a:cubicBezTo>
                  <a:pt x="397" y="1202"/>
                  <a:pt x="457" y="1173"/>
                  <a:pt x="492" y="1103"/>
                </a:cubicBezTo>
                <a:cubicBezTo>
                  <a:pt x="552" y="924"/>
                  <a:pt x="611" y="790"/>
                  <a:pt x="611" y="611"/>
                </a:cubicBezTo>
                <a:lnTo>
                  <a:pt x="611" y="358"/>
                </a:lnTo>
                <a:cubicBezTo>
                  <a:pt x="611" y="299"/>
                  <a:pt x="611" y="179"/>
                  <a:pt x="552" y="105"/>
                </a:cubicBezTo>
                <a:lnTo>
                  <a:pt x="492" y="45"/>
                </a:lnTo>
                <a:cubicBezTo>
                  <a:pt x="462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8" name="Google Shape;1648;p10"/>
          <p:cNvSpPr/>
          <p:nvPr/>
        </p:nvSpPr>
        <p:spPr>
          <a:xfrm>
            <a:off x="7964817" y="701835"/>
            <a:ext cx="17688" cy="37247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4" y="1"/>
                </a:moveTo>
                <a:cubicBezTo>
                  <a:pt x="209" y="1"/>
                  <a:pt x="165" y="15"/>
                  <a:pt x="135" y="45"/>
                </a:cubicBezTo>
                <a:cubicBezTo>
                  <a:pt x="60" y="179"/>
                  <a:pt x="60" y="239"/>
                  <a:pt x="1" y="358"/>
                </a:cubicBezTo>
                <a:lnTo>
                  <a:pt x="1" y="611"/>
                </a:lnTo>
                <a:cubicBezTo>
                  <a:pt x="1" y="790"/>
                  <a:pt x="1" y="924"/>
                  <a:pt x="135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1" y="1194"/>
                </a:cubicBezTo>
                <a:cubicBezTo>
                  <a:pt x="320" y="1194"/>
                  <a:pt x="391" y="1145"/>
                  <a:pt x="433" y="1103"/>
                </a:cubicBezTo>
                <a:cubicBezTo>
                  <a:pt x="567" y="924"/>
                  <a:pt x="567" y="731"/>
                  <a:pt x="567" y="611"/>
                </a:cubicBezTo>
                <a:lnTo>
                  <a:pt x="567" y="298"/>
                </a:lnTo>
                <a:cubicBezTo>
                  <a:pt x="507" y="239"/>
                  <a:pt x="507" y="179"/>
                  <a:pt x="433" y="45"/>
                </a:cubicBezTo>
                <a:lnTo>
                  <a:pt x="373" y="45"/>
                </a:lnTo>
                <a:cubicBezTo>
                  <a:pt x="343" y="15"/>
                  <a:pt x="299" y="1"/>
                  <a:pt x="25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9" name="Google Shape;1649;p10"/>
          <p:cNvSpPr/>
          <p:nvPr/>
        </p:nvSpPr>
        <p:spPr>
          <a:xfrm>
            <a:off x="7961105" y="808366"/>
            <a:ext cx="19559" cy="3135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73" y="1"/>
                </a:moveTo>
                <a:cubicBezTo>
                  <a:pt x="328" y="1"/>
                  <a:pt x="284" y="19"/>
                  <a:pt x="254" y="57"/>
                </a:cubicBezTo>
                <a:cubicBezTo>
                  <a:pt x="120" y="116"/>
                  <a:pt x="12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60" y="802"/>
                  <a:pt x="179" y="921"/>
                </a:cubicBezTo>
                <a:lnTo>
                  <a:pt x="179" y="980"/>
                </a:lnTo>
                <a:cubicBezTo>
                  <a:pt x="201" y="998"/>
                  <a:pt x="227" y="1005"/>
                  <a:pt x="254" y="1005"/>
                </a:cubicBezTo>
                <a:cubicBezTo>
                  <a:pt x="319" y="1005"/>
                  <a:pt x="390" y="963"/>
                  <a:pt x="433" y="921"/>
                </a:cubicBezTo>
                <a:cubicBezTo>
                  <a:pt x="552" y="802"/>
                  <a:pt x="626" y="667"/>
                  <a:pt x="626" y="489"/>
                </a:cubicBezTo>
                <a:cubicBezTo>
                  <a:pt x="626" y="429"/>
                  <a:pt x="626" y="355"/>
                  <a:pt x="552" y="295"/>
                </a:cubicBezTo>
                <a:cubicBezTo>
                  <a:pt x="552" y="235"/>
                  <a:pt x="552" y="176"/>
                  <a:pt x="492" y="116"/>
                </a:cubicBezTo>
                <a:lnTo>
                  <a:pt x="492" y="57"/>
                </a:lnTo>
                <a:cubicBezTo>
                  <a:pt x="462" y="19"/>
                  <a:pt x="418" y="1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0" name="Google Shape;1650;p10"/>
          <p:cNvSpPr/>
          <p:nvPr/>
        </p:nvSpPr>
        <p:spPr>
          <a:xfrm>
            <a:off x="8013169" y="754960"/>
            <a:ext cx="17688" cy="48071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308" y="1"/>
                </a:moveTo>
                <a:cubicBezTo>
                  <a:pt x="248" y="1"/>
                  <a:pt x="176" y="43"/>
                  <a:pt x="134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4" y="1456"/>
                </a:cubicBezTo>
                <a:cubicBezTo>
                  <a:pt x="194" y="1456"/>
                  <a:pt x="194" y="1515"/>
                  <a:pt x="194" y="1515"/>
                </a:cubicBezTo>
                <a:cubicBezTo>
                  <a:pt x="229" y="1533"/>
                  <a:pt x="258" y="1540"/>
                  <a:pt x="285" y="1540"/>
                </a:cubicBezTo>
                <a:cubicBezTo>
                  <a:pt x="349" y="1540"/>
                  <a:pt x="394" y="1498"/>
                  <a:pt x="447" y="1456"/>
                </a:cubicBezTo>
                <a:cubicBezTo>
                  <a:pt x="566" y="1203"/>
                  <a:pt x="566" y="1024"/>
                  <a:pt x="566" y="771"/>
                </a:cubicBezTo>
                <a:lnTo>
                  <a:pt x="566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55" y="8"/>
                  <a:pt x="333" y="1"/>
                  <a:pt x="30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1" name="Google Shape;1651;p10"/>
          <p:cNvSpPr/>
          <p:nvPr/>
        </p:nvSpPr>
        <p:spPr>
          <a:xfrm>
            <a:off x="8061958" y="695034"/>
            <a:ext cx="19091" cy="40772"/>
          </a:xfrm>
          <a:custGeom>
            <a:avLst/>
            <a:gdLst/>
            <a:ahLst/>
            <a:cxnLst/>
            <a:rect l="l" t="t" r="r" b="b"/>
            <a:pathLst>
              <a:path w="612" h="1307" extrusionOk="0">
                <a:moveTo>
                  <a:pt x="332" y="0"/>
                </a:moveTo>
                <a:cubicBezTo>
                  <a:pt x="263" y="0"/>
                  <a:pt x="221" y="42"/>
                  <a:pt x="179" y="84"/>
                </a:cubicBezTo>
                <a:cubicBezTo>
                  <a:pt x="120" y="204"/>
                  <a:pt x="60" y="263"/>
                  <a:pt x="60" y="338"/>
                </a:cubicBezTo>
                <a:cubicBezTo>
                  <a:pt x="0" y="457"/>
                  <a:pt x="0" y="516"/>
                  <a:pt x="0" y="636"/>
                </a:cubicBezTo>
                <a:cubicBezTo>
                  <a:pt x="0" y="829"/>
                  <a:pt x="0" y="949"/>
                  <a:pt x="60" y="1202"/>
                </a:cubicBezTo>
                <a:lnTo>
                  <a:pt x="120" y="1261"/>
                </a:lnTo>
                <a:cubicBezTo>
                  <a:pt x="149" y="1291"/>
                  <a:pt x="194" y="1306"/>
                  <a:pt x="241" y="1306"/>
                </a:cubicBezTo>
                <a:cubicBezTo>
                  <a:pt x="287" y="1306"/>
                  <a:pt x="336" y="1291"/>
                  <a:pt x="373" y="1261"/>
                </a:cubicBezTo>
                <a:cubicBezTo>
                  <a:pt x="492" y="1083"/>
                  <a:pt x="552" y="889"/>
                  <a:pt x="552" y="710"/>
                </a:cubicBezTo>
                <a:cubicBezTo>
                  <a:pt x="611" y="576"/>
                  <a:pt x="611" y="457"/>
                  <a:pt x="552" y="397"/>
                </a:cubicBezTo>
                <a:cubicBezTo>
                  <a:pt x="552" y="263"/>
                  <a:pt x="492" y="204"/>
                  <a:pt x="432" y="84"/>
                </a:cubicBezTo>
                <a:lnTo>
                  <a:pt x="432" y="25"/>
                </a:lnTo>
                <a:cubicBezTo>
                  <a:pt x="393" y="7"/>
                  <a:pt x="360" y="0"/>
                  <a:pt x="332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2" name="Google Shape;1652;p10"/>
          <p:cNvSpPr/>
          <p:nvPr/>
        </p:nvSpPr>
        <p:spPr>
          <a:xfrm>
            <a:off x="8057319" y="677409"/>
            <a:ext cx="19091" cy="40553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0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60" y="828"/>
                  <a:pt x="60" y="1022"/>
                  <a:pt x="179" y="1201"/>
                </a:cubicBezTo>
                <a:lnTo>
                  <a:pt x="239" y="1275"/>
                </a:lnTo>
                <a:cubicBezTo>
                  <a:pt x="260" y="1292"/>
                  <a:pt x="285" y="1299"/>
                  <a:pt x="310" y="1299"/>
                </a:cubicBezTo>
                <a:cubicBezTo>
                  <a:pt x="372" y="1299"/>
                  <a:pt x="433" y="1254"/>
                  <a:pt x="433" y="1201"/>
                </a:cubicBezTo>
                <a:cubicBezTo>
                  <a:pt x="611" y="1022"/>
                  <a:pt x="611" y="828"/>
                  <a:pt x="611" y="649"/>
                </a:cubicBezTo>
                <a:cubicBezTo>
                  <a:pt x="611" y="530"/>
                  <a:pt x="552" y="396"/>
                  <a:pt x="552" y="337"/>
                </a:cubicBezTo>
                <a:cubicBezTo>
                  <a:pt x="492" y="217"/>
                  <a:pt x="433" y="158"/>
                  <a:pt x="373" y="24"/>
                </a:cubicBezTo>
                <a:lnTo>
                  <a:pt x="313" y="24"/>
                </a:lnTo>
                <a:cubicBezTo>
                  <a:pt x="278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3" name="Google Shape;1653;p10"/>
          <p:cNvSpPr/>
          <p:nvPr/>
        </p:nvSpPr>
        <p:spPr>
          <a:xfrm>
            <a:off x="8081018" y="775736"/>
            <a:ext cx="19528" cy="38900"/>
          </a:xfrm>
          <a:custGeom>
            <a:avLst/>
            <a:gdLst/>
            <a:ahLst/>
            <a:cxnLst/>
            <a:rect l="l" t="t" r="r" b="b"/>
            <a:pathLst>
              <a:path w="626" h="1247" extrusionOk="0">
                <a:moveTo>
                  <a:pt x="397" y="0"/>
                </a:moveTo>
                <a:cubicBezTo>
                  <a:pt x="358" y="0"/>
                  <a:pt x="313" y="15"/>
                  <a:pt x="253" y="45"/>
                </a:cubicBezTo>
                <a:cubicBezTo>
                  <a:pt x="194" y="105"/>
                  <a:pt x="134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3" y="1222"/>
                </a:lnTo>
                <a:cubicBezTo>
                  <a:pt x="271" y="1239"/>
                  <a:pt x="293" y="1247"/>
                  <a:pt x="318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6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626" y="224"/>
                  <a:pt x="566" y="105"/>
                </a:cubicBezTo>
                <a:lnTo>
                  <a:pt x="507" y="45"/>
                </a:lnTo>
                <a:cubicBezTo>
                  <a:pt x="469" y="15"/>
                  <a:pt x="436" y="0"/>
                  <a:pt x="39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4" name="Google Shape;1654;p10"/>
          <p:cNvSpPr/>
          <p:nvPr/>
        </p:nvSpPr>
        <p:spPr>
          <a:xfrm>
            <a:off x="8017349" y="859089"/>
            <a:ext cx="19060" cy="24020"/>
          </a:xfrm>
          <a:custGeom>
            <a:avLst/>
            <a:gdLst/>
            <a:ahLst/>
            <a:cxnLst/>
            <a:rect l="l" t="t" r="r" b="b"/>
            <a:pathLst>
              <a:path w="611" h="770" extrusionOk="0">
                <a:moveTo>
                  <a:pt x="347" y="0"/>
                </a:moveTo>
                <a:cubicBezTo>
                  <a:pt x="308" y="0"/>
                  <a:pt x="269" y="15"/>
                  <a:pt x="239" y="40"/>
                </a:cubicBezTo>
                <a:cubicBezTo>
                  <a:pt x="119" y="99"/>
                  <a:pt x="119" y="99"/>
                  <a:pt x="60" y="159"/>
                </a:cubicBezTo>
                <a:cubicBezTo>
                  <a:pt x="60" y="218"/>
                  <a:pt x="60" y="293"/>
                  <a:pt x="0" y="352"/>
                </a:cubicBezTo>
                <a:cubicBezTo>
                  <a:pt x="0" y="531"/>
                  <a:pt x="60" y="665"/>
                  <a:pt x="179" y="725"/>
                </a:cubicBezTo>
                <a:cubicBezTo>
                  <a:pt x="209" y="755"/>
                  <a:pt x="257" y="770"/>
                  <a:pt x="313" y="770"/>
                </a:cubicBezTo>
                <a:cubicBezTo>
                  <a:pt x="369" y="770"/>
                  <a:pt x="432" y="755"/>
                  <a:pt x="492" y="725"/>
                </a:cubicBezTo>
                <a:cubicBezTo>
                  <a:pt x="611" y="591"/>
                  <a:pt x="611" y="531"/>
                  <a:pt x="611" y="412"/>
                </a:cubicBezTo>
                <a:lnTo>
                  <a:pt x="611" y="293"/>
                </a:lnTo>
                <a:cubicBezTo>
                  <a:pt x="611" y="218"/>
                  <a:pt x="551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5" name="Google Shape;1655;p10"/>
          <p:cNvSpPr/>
          <p:nvPr/>
        </p:nvSpPr>
        <p:spPr>
          <a:xfrm>
            <a:off x="7906732" y="843242"/>
            <a:ext cx="19559" cy="20183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13" y="0"/>
                </a:moveTo>
                <a:cubicBezTo>
                  <a:pt x="269" y="0"/>
                  <a:pt x="224" y="19"/>
                  <a:pt x="194" y="56"/>
                </a:cubicBezTo>
                <a:cubicBezTo>
                  <a:pt x="135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0" y="428"/>
                  <a:pt x="60" y="488"/>
                  <a:pt x="194" y="607"/>
                </a:cubicBezTo>
                <a:cubicBezTo>
                  <a:pt x="244" y="632"/>
                  <a:pt x="293" y="646"/>
                  <a:pt x="339" y="646"/>
                </a:cubicBezTo>
                <a:cubicBezTo>
                  <a:pt x="404" y="646"/>
                  <a:pt x="463" y="617"/>
                  <a:pt x="507" y="548"/>
                </a:cubicBezTo>
                <a:cubicBezTo>
                  <a:pt x="626" y="488"/>
                  <a:pt x="626" y="354"/>
                  <a:pt x="626" y="294"/>
                </a:cubicBezTo>
                <a:cubicBezTo>
                  <a:pt x="626" y="235"/>
                  <a:pt x="626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1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6" name="Google Shape;1656;p10"/>
          <p:cNvSpPr/>
          <p:nvPr/>
        </p:nvSpPr>
        <p:spPr>
          <a:xfrm>
            <a:off x="3421649" y="694566"/>
            <a:ext cx="21400" cy="31476"/>
          </a:xfrm>
          <a:custGeom>
            <a:avLst/>
            <a:gdLst/>
            <a:ahLst/>
            <a:cxnLst/>
            <a:rect l="l" t="t" r="r" b="b"/>
            <a:pathLst>
              <a:path w="686" h="1009" extrusionOk="0">
                <a:moveTo>
                  <a:pt x="435" y="1"/>
                </a:moveTo>
                <a:cubicBezTo>
                  <a:pt x="402" y="1"/>
                  <a:pt x="363" y="15"/>
                  <a:pt x="313" y="40"/>
                </a:cubicBezTo>
                <a:cubicBezTo>
                  <a:pt x="239" y="99"/>
                  <a:pt x="179" y="159"/>
                  <a:pt x="120" y="219"/>
                </a:cubicBezTo>
                <a:cubicBezTo>
                  <a:pt x="60" y="278"/>
                  <a:pt x="60" y="412"/>
                  <a:pt x="60" y="472"/>
                </a:cubicBezTo>
                <a:cubicBezTo>
                  <a:pt x="0" y="651"/>
                  <a:pt x="60" y="844"/>
                  <a:pt x="179" y="964"/>
                </a:cubicBezTo>
                <a:cubicBezTo>
                  <a:pt x="246" y="993"/>
                  <a:pt x="295" y="1008"/>
                  <a:pt x="334" y="1008"/>
                </a:cubicBezTo>
                <a:cubicBezTo>
                  <a:pt x="373" y="1008"/>
                  <a:pt x="403" y="993"/>
                  <a:pt x="432" y="964"/>
                </a:cubicBezTo>
                <a:cubicBezTo>
                  <a:pt x="552" y="844"/>
                  <a:pt x="611" y="651"/>
                  <a:pt x="611" y="531"/>
                </a:cubicBezTo>
                <a:cubicBezTo>
                  <a:pt x="686" y="472"/>
                  <a:pt x="686" y="412"/>
                  <a:pt x="611" y="353"/>
                </a:cubicBezTo>
                <a:lnTo>
                  <a:pt x="611" y="99"/>
                </a:lnTo>
                <a:lnTo>
                  <a:pt x="552" y="99"/>
                </a:lnTo>
                <a:cubicBezTo>
                  <a:pt x="517" y="30"/>
                  <a:pt x="482" y="1"/>
                  <a:pt x="4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7" name="Google Shape;1657;p10"/>
          <p:cNvSpPr/>
          <p:nvPr/>
        </p:nvSpPr>
        <p:spPr>
          <a:xfrm>
            <a:off x="3462077" y="741047"/>
            <a:ext cx="19559" cy="37964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77" y="0"/>
                </a:moveTo>
                <a:cubicBezTo>
                  <a:pt x="342" y="0"/>
                  <a:pt x="303" y="15"/>
                  <a:pt x="254" y="40"/>
                </a:cubicBezTo>
                <a:cubicBezTo>
                  <a:pt x="194" y="159"/>
                  <a:pt x="135" y="218"/>
                  <a:pt x="135" y="278"/>
                </a:cubicBezTo>
                <a:cubicBezTo>
                  <a:pt x="60" y="412"/>
                  <a:pt x="60" y="472"/>
                  <a:pt x="60" y="591"/>
                </a:cubicBezTo>
                <a:cubicBezTo>
                  <a:pt x="1" y="784"/>
                  <a:pt x="60" y="963"/>
                  <a:pt x="194" y="1157"/>
                </a:cubicBezTo>
                <a:lnTo>
                  <a:pt x="254" y="1217"/>
                </a:lnTo>
                <a:cubicBezTo>
                  <a:pt x="313" y="1217"/>
                  <a:pt x="433" y="1217"/>
                  <a:pt x="507" y="1157"/>
                </a:cubicBezTo>
                <a:cubicBezTo>
                  <a:pt x="626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626" y="218"/>
                  <a:pt x="567" y="99"/>
                </a:cubicBezTo>
                <a:lnTo>
                  <a:pt x="507" y="99"/>
                </a:lnTo>
                <a:cubicBezTo>
                  <a:pt x="463" y="29"/>
                  <a:pt x="425" y="0"/>
                  <a:pt x="37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8" name="Google Shape;1658;p10"/>
          <p:cNvSpPr/>
          <p:nvPr/>
        </p:nvSpPr>
        <p:spPr>
          <a:xfrm>
            <a:off x="3516450" y="696438"/>
            <a:ext cx="17220" cy="37496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71" y="0"/>
                </a:moveTo>
                <a:cubicBezTo>
                  <a:pt x="215" y="0"/>
                  <a:pt x="155" y="29"/>
                  <a:pt x="120" y="99"/>
                </a:cubicBezTo>
                <a:cubicBezTo>
                  <a:pt x="60" y="159"/>
                  <a:pt x="60" y="293"/>
                  <a:pt x="1" y="352"/>
                </a:cubicBezTo>
                <a:lnTo>
                  <a:pt x="1" y="591"/>
                </a:lnTo>
                <a:cubicBezTo>
                  <a:pt x="1" y="784"/>
                  <a:pt x="1" y="963"/>
                  <a:pt x="179" y="1157"/>
                </a:cubicBezTo>
                <a:cubicBezTo>
                  <a:pt x="246" y="1187"/>
                  <a:pt x="295" y="1201"/>
                  <a:pt x="334" y="1201"/>
                </a:cubicBezTo>
                <a:cubicBezTo>
                  <a:pt x="373" y="1201"/>
                  <a:pt x="403" y="1187"/>
                  <a:pt x="433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3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9" name="Google Shape;1659;p10"/>
          <p:cNvSpPr/>
          <p:nvPr/>
        </p:nvSpPr>
        <p:spPr>
          <a:xfrm>
            <a:off x="3512738" y="802844"/>
            <a:ext cx="19091" cy="31944"/>
          </a:xfrm>
          <a:custGeom>
            <a:avLst/>
            <a:gdLst/>
            <a:ahLst/>
            <a:cxnLst/>
            <a:rect l="l" t="t" r="r" b="b"/>
            <a:pathLst>
              <a:path w="612" h="1024" extrusionOk="0">
                <a:moveTo>
                  <a:pt x="341" y="1"/>
                </a:moveTo>
                <a:cubicBezTo>
                  <a:pt x="301" y="1"/>
                  <a:pt x="263" y="15"/>
                  <a:pt x="239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39" y="1008"/>
                  <a:pt x="287" y="1023"/>
                  <a:pt x="328" y="1023"/>
                </a:cubicBezTo>
                <a:cubicBezTo>
                  <a:pt x="369" y="1023"/>
                  <a:pt x="403" y="1008"/>
                  <a:pt x="432" y="979"/>
                </a:cubicBezTo>
                <a:cubicBezTo>
                  <a:pt x="552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2" y="293"/>
                  <a:pt x="552" y="159"/>
                  <a:pt x="492" y="100"/>
                </a:cubicBezTo>
                <a:cubicBezTo>
                  <a:pt x="457" y="30"/>
                  <a:pt x="397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0" name="Google Shape;1660;p10"/>
          <p:cNvSpPr/>
          <p:nvPr/>
        </p:nvSpPr>
        <p:spPr>
          <a:xfrm>
            <a:off x="3564771" y="749688"/>
            <a:ext cx="19559" cy="48851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4" y="1"/>
                  <a:pt x="195" y="1"/>
                  <a:pt x="120" y="75"/>
                </a:cubicBezTo>
                <a:cubicBezTo>
                  <a:pt x="61" y="195"/>
                  <a:pt x="61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95" y="1491"/>
                  <a:pt x="195" y="1491"/>
                  <a:pt x="254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67" y="1252"/>
                  <a:pt x="567" y="999"/>
                  <a:pt x="627" y="746"/>
                </a:cubicBezTo>
                <a:cubicBezTo>
                  <a:pt x="627" y="686"/>
                  <a:pt x="567" y="567"/>
                  <a:pt x="567" y="448"/>
                </a:cubicBezTo>
                <a:cubicBezTo>
                  <a:pt x="567" y="314"/>
                  <a:pt x="493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1" name="Google Shape;1661;p10"/>
          <p:cNvSpPr/>
          <p:nvPr/>
        </p:nvSpPr>
        <p:spPr>
          <a:xfrm>
            <a:off x="3613124" y="690417"/>
            <a:ext cx="19528" cy="39805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314" y="1"/>
                </a:moveTo>
                <a:cubicBezTo>
                  <a:pt x="265" y="1"/>
                  <a:pt x="230" y="33"/>
                  <a:pt x="194" y="113"/>
                </a:cubicBezTo>
                <a:cubicBezTo>
                  <a:pt x="134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34" y="1231"/>
                </a:lnTo>
                <a:cubicBezTo>
                  <a:pt x="164" y="1260"/>
                  <a:pt x="209" y="1275"/>
                  <a:pt x="254" y="1275"/>
                </a:cubicBezTo>
                <a:cubicBezTo>
                  <a:pt x="298" y="1275"/>
                  <a:pt x="343" y="1260"/>
                  <a:pt x="373" y="1231"/>
                </a:cubicBezTo>
                <a:cubicBezTo>
                  <a:pt x="507" y="1037"/>
                  <a:pt x="566" y="858"/>
                  <a:pt x="626" y="664"/>
                </a:cubicBezTo>
                <a:cubicBezTo>
                  <a:pt x="626" y="545"/>
                  <a:pt x="626" y="486"/>
                  <a:pt x="566" y="352"/>
                </a:cubicBezTo>
                <a:cubicBezTo>
                  <a:pt x="566" y="292"/>
                  <a:pt x="507" y="173"/>
                  <a:pt x="432" y="113"/>
                </a:cubicBezTo>
                <a:lnTo>
                  <a:pt x="432" y="39"/>
                </a:lnTo>
                <a:cubicBezTo>
                  <a:pt x="385" y="15"/>
                  <a:pt x="346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2" name="Google Shape;1662;p10"/>
          <p:cNvSpPr/>
          <p:nvPr/>
        </p:nvSpPr>
        <p:spPr>
          <a:xfrm>
            <a:off x="3684685" y="672543"/>
            <a:ext cx="19559" cy="40023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35" y="61"/>
                  <a:pt x="75" y="120"/>
                </a:cubicBezTo>
                <a:cubicBezTo>
                  <a:pt x="75" y="239"/>
                  <a:pt x="0" y="314"/>
                  <a:pt x="0" y="433"/>
                </a:cubicBezTo>
                <a:lnTo>
                  <a:pt x="0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4" y="1267"/>
                  <a:pt x="332" y="1282"/>
                  <a:pt x="380" y="1282"/>
                </a:cubicBezTo>
                <a:cubicBezTo>
                  <a:pt x="429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7" y="433"/>
                  <a:pt x="567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3" name="Google Shape;1663;p10"/>
          <p:cNvSpPr/>
          <p:nvPr/>
        </p:nvSpPr>
        <p:spPr>
          <a:xfrm>
            <a:off x="3632621" y="770308"/>
            <a:ext cx="19559" cy="39836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45" y="1"/>
                </a:moveTo>
                <a:cubicBezTo>
                  <a:pt x="319" y="1"/>
                  <a:pt x="289" y="8"/>
                  <a:pt x="254" y="25"/>
                </a:cubicBezTo>
                <a:cubicBezTo>
                  <a:pt x="180" y="159"/>
                  <a:pt x="120" y="219"/>
                  <a:pt x="120" y="338"/>
                </a:cubicBezTo>
                <a:cubicBezTo>
                  <a:pt x="61" y="398"/>
                  <a:pt x="61" y="532"/>
                  <a:pt x="1" y="651"/>
                </a:cubicBezTo>
                <a:cubicBezTo>
                  <a:pt x="1" y="830"/>
                  <a:pt x="61" y="1023"/>
                  <a:pt x="180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3" y="1202"/>
                </a:cubicBezTo>
                <a:lnTo>
                  <a:pt x="493" y="1143"/>
                </a:lnTo>
                <a:cubicBezTo>
                  <a:pt x="627" y="964"/>
                  <a:pt x="627" y="830"/>
                  <a:pt x="627" y="651"/>
                </a:cubicBezTo>
                <a:lnTo>
                  <a:pt x="627" y="398"/>
                </a:lnTo>
                <a:cubicBezTo>
                  <a:pt x="627" y="338"/>
                  <a:pt x="627" y="219"/>
                  <a:pt x="552" y="159"/>
                </a:cubicBezTo>
                <a:lnTo>
                  <a:pt x="493" y="85"/>
                </a:lnTo>
                <a:cubicBezTo>
                  <a:pt x="450" y="43"/>
                  <a:pt x="408" y="1"/>
                  <a:pt x="34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4" name="Google Shape;1664;p10"/>
          <p:cNvSpPr/>
          <p:nvPr/>
        </p:nvSpPr>
        <p:spPr>
          <a:xfrm>
            <a:off x="3570823" y="854253"/>
            <a:ext cx="17220" cy="25018"/>
          </a:xfrm>
          <a:custGeom>
            <a:avLst/>
            <a:gdLst/>
            <a:ahLst/>
            <a:cxnLst/>
            <a:rect l="l" t="t" r="r" b="b"/>
            <a:pathLst>
              <a:path w="552" h="802" extrusionOk="0">
                <a:moveTo>
                  <a:pt x="179" y="1"/>
                </a:moveTo>
                <a:cubicBezTo>
                  <a:pt x="120" y="75"/>
                  <a:pt x="60" y="135"/>
                  <a:pt x="1" y="195"/>
                </a:cubicBezTo>
                <a:lnTo>
                  <a:pt x="1" y="373"/>
                </a:lnTo>
                <a:cubicBezTo>
                  <a:pt x="1" y="507"/>
                  <a:pt x="1" y="627"/>
                  <a:pt x="120" y="746"/>
                </a:cubicBezTo>
                <a:cubicBezTo>
                  <a:pt x="179" y="783"/>
                  <a:pt x="224" y="802"/>
                  <a:pt x="271" y="802"/>
                </a:cubicBezTo>
                <a:cubicBezTo>
                  <a:pt x="317" y="802"/>
                  <a:pt x="366" y="783"/>
                  <a:pt x="433" y="746"/>
                </a:cubicBezTo>
                <a:lnTo>
                  <a:pt x="433" y="686"/>
                </a:lnTo>
                <a:cubicBezTo>
                  <a:pt x="552" y="627"/>
                  <a:pt x="552" y="507"/>
                  <a:pt x="552" y="448"/>
                </a:cubicBezTo>
                <a:lnTo>
                  <a:pt x="552" y="254"/>
                </a:lnTo>
                <a:cubicBezTo>
                  <a:pt x="552" y="195"/>
                  <a:pt x="492" y="135"/>
                  <a:pt x="433" y="75"/>
                </a:cubicBezTo>
                <a:cubicBezTo>
                  <a:pt x="373" y="1"/>
                  <a:pt x="239" y="1"/>
                  <a:pt x="17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5" name="Google Shape;1665;p10"/>
          <p:cNvSpPr/>
          <p:nvPr/>
        </p:nvSpPr>
        <p:spPr>
          <a:xfrm>
            <a:off x="3460206" y="837533"/>
            <a:ext cx="17719" cy="20495"/>
          </a:xfrm>
          <a:custGeom>
            <a:avLst/>
            <a:gdLst/>
            <a:ahLst/>
            <a:cxnLst/>
            <a:rect l="l" t="t" r="r" b="b"/>
            <a:pathLst>
              <a:path w="568" h="657" extrusionOk="0">
                <a:moveTo>
                  <a:pt x="252" y="1"/>
                </a:moveTo>
                <a:cubicBezTo>
                  <a:pt x="206" y="1"/>
                  <a:pt x="157" y="15"/>
                  <a:pt x="120" y="45"/>
                </a:cubicBezTo>
                <a:cubicBezTo>
                  <a:pt x="61" y="105"/>
                  <a:pt x="1" y="164"/>
                  <a:pt x="1" y="239"/>
                </a:cubicBezTo>
                <a:lnTo>
                  <a:pt x="1" y="358"/>
                </a:lnTo>
                <a:cubicBezTo>
                  <a:pt x="1" y="418"/>
                  <a:pt x="1" y="537"/>
                  <a:pt x="120" y="611"/>
                </a:cubicBezTo>
                <a:cubicBezTo>
                  <a:pt x="187" y="641"/>
                  <a:pt x="250" y="656"/>
                  <a:pt x="304" y="656"/>
                </a:cubicBezTo>
                <a:cubicBezTo>
                  <a:pt x="359" y="656"/>
                  <a:pt x="403" y="641"/>
                  <a:pt x="433" y="611"/>
                </a:cubicBezTo>
                <a:cubicBezTo>
                  <a:pt x="567" y="477"/>
                  <a:pt x="567" y="418"/>
                  <a:pt x="567" y="299"/>
                </a:cubicBezTo>
                <a:lnTo>
                  <a:pt x="567" y="164"/>
                </a:lnTo>
                <a:cubicBezTo>
                  <a:pt x="493" y="105"/>
                  <a:pt x="433" y="105"/>
                  <a:pt x="373" y="45"/>
                </a:cubicBezTo>
                <a:cubicBezTo>
                  <a:pt x="344" y="15"/>
                  <a:pt x="299" y="1"/>
                  <a:pt x="25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6" name="Google Shape;1666;p10"/>
          <p:cNvSpPr/>
          <p:nvPr/>
        </p:nvSpPr>
        <p:spPr>
          <a:xfrm>
            <a:off x="912115" y="694566"/>
            <a:ext cx="19559" cy="31476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415" y="1"/>
                </a:moveTo>
                <a:cubicBezTo>
                  <a:pt x="375" y="1"/>
                  <a:pt x="338" y="15"/>
                  <a:pt x="313" y="40"/>
                </a:cubicBezTo>
                <a:cubicBezTo>
                  <a:pt x="254" y="99"/>
                  <a:pt x="194" y="159"/>
                  <a:pt x="135" y="219"/>
                </a:cubicBezTo>
                <a:cubicBezTo>
                  <a:pt x="75" y="278"/>
                  <a:pt x="75" y="412"/>
                  <a:pt x="75" y="472"/>
                </a:cubicBezTo>
                <a:cubicBezTo>
                  <a:pt x="0" y="651"/>
                  <a:pt x="75" y="844"/>
                  <a:pt x="194" y="964"/>
                </a:cubicBezTo>
                <a:cubicBezTo>
                  <a:pt x="224" y="993"/>
                  <a:pt x="269" y="1008"/>
                  <a:pt x="315" y="1008"/>
                </a:cubicBezTo>
                <a:cubicBezTo>
                  <a:pt x="362" y="1008"/>
                  <a:pt x="410" y="993"/>
                  <a:pt x="447" y="964"/>
                </a:cubicBezTo>
                <a:cubicBezTo>
                  <a:pt x="567" y="844"/>
                  <a:pt x="626" y="651"/>
                  <a:pt x="626" y="531"/>
                </a:cubicBezTo>
                <a:lnTo>
                  <a:pt x="626" y="353"/>
                </a:lnTo>
                <a:cubicBezTo>
                  <a:pt x="626" y="278"/>
                  <a:pt x="626" y="219"/>
                  <a:pt x="567" y="99"/>
                </a:cubicBezTo>
                <a:cubicBezTo>
                  <a:pt x="532" y="30"/>
                  <a:pt x="471" y="1"/>
                  <a:pt x="41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7" name="Google Shape;1667;p10"/>
          <p:cNvSpPr/>
          <p:nvPr/>
        </p:nvSpPr>
        <p:spPr>
          <a:xfrm>
            <a:off x="953011" y="741047"/>
            <a:ext cx="19559" cy="37964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50" y="0"/>
                </a:moveTo>
                <a:cubicBezTo>
                  <a:pt x="313" y="0"/>
                  <a:pt x="278" y="15"/>
                  <a:pt x="254" y="40"/>
                </a:cubicBezTo>
                <a:cubicBezTo>
                  <a:pt x="179" y="159"/>
                  <a:pt x="120" y="218"/>
                  <a:pt x="60" y="278"/>
                </a:cubicBezTo>
                <a:cubicBezTo>
                  <a:pt x="60" y="412"/>
                  <a:pt x="60" y="472"/>
                  <a:pt x="0" y="591"/>
                </a:cubicBezTo>
                <a:cubicBezTo>
                  <a:pt x="0" y="784"/>
                  <a:pt x="60" y="963"/>
                  <a:pt x="179" y="1157"/>
                </a:cubicBezTo>
                <a:lnTo>
                  <a:pt x="254" y="1217"/>
                </a:lnTo>
                <a:cubicBezTo>
                  <a:pt x="313" y="1217"/>
                  <a:pt x="432" y="1217"/>
                  <a:pt x="492" y="1157"/>
                </a:cubicBezTo>
                <a:cubicBezTo>
                  <a:pt x="552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552" y="218"/>
                  <a:pt x="552" y="99"/>
                </a:cubicBezTo>
                <a:lnTo>
                  <a:pt x="492" y="99"/>
                </a:lnTo>
                <a:cubicBezTo>
                  <a:pt x="457" y="29"/>
                  <a:pt x="402" y="0"/>
                  <a:pt x="35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8" name="Google Shape;1668;p10"/>
          <p:cNvSpPr/>
          <p:nvPr/>
        </p:nvSpPr>
        <p:spPr>
          <a:xfrm>
            <a:off x="1007384" y="696438"/>
            <a:ext cx="17220" cy="37496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65" y="0"/>
                </a:moveTo>
                <a:cubicBezTo>
                  <a:pt x="210" y="0"/>
                  <a:pt x="155" y="29"/>
                  <a:pt x="120" y="99"/>
                </a:cubicBezTo>
                <a:cubicBezTo>
                  <a:pt x="60" y="159"/>
                  <a:pt x="0" y="293"/>
                  <a:pt x="0" y="352"/>
                </a:cubicBezTo>
                <a:lnTo>
                  <a:pt x="0" y="591"/>
                </a:lnTo>
                <a:cubicBezTo>
                  <a:pt x="0" y="784"/>
                  <a:pt x="0" y="963"/>
                  <a:pt x="120" y="1157"/>
                </a:cubicBezTo>
                <a:lnTo>
                  <a:pt x="179" y="1157"/>
                </a:lnTo>
                <a:cubicBezTo>
                  <a:pt x="209" y="1187"/>
                  <a:pt x="257" y="1201"/>
                  <a:pt x="306" y="1201"/>
                </a:cubicBezTo>
                <a:cubicBezTo>
                  <a:pt x="354" y="1201"/>
                  <a:pt x="403" y="1187"/>
                  <a:pt x="432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2" y="15"/>
                  <a:pt x="304" y="0"/>
                  <a:pt x="26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9" name="Google Shape;1669;p10"/>
          <p:cNvSpPr/>
          <p:nvPr/>
        </p:nvSpPr>
        <p:spPr>
          <a:xfrm>
            <a:off x="1046180" y="749688"/>
            <a:ext cx="17251" cy="48851"/>
          </a:xfrm>
          <a:custGeom>
            <a:avLst/>
            <a:gdLst/>
            <a:ahLst/>
            <a:cxnLst/>
            <a:rect l="l" t="t" r="r" b="b"/>
            <a:pathLst>
              <a:path w="553" h="1566" extrusionOk="0">
                <a:moveTo>
                  <a:pt x="373" y="1"/>
                </a:moveTo>
                <a:cubicBezTo>
                  <a:pt x="314" y="1"/>
                  <a:pt x="180" y="1"/>
                  <a:pt x="120" y="75"/>
                </a:cubicBezTo>
                <a:cubicBezTo>
                  <a:pt x="60" y="195"/>
                  <a:pt x="60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20" y="1491"/>
                  <a:pt x="180" y="1491"/>
                  <a:pt x="180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52" y="1252"/>
                  <a:pt x="552" y="999"/>
                  <a:pt x="552" y="746"/>
                </a:cubicBezTo>
                <a:lnTo>
                  <a:pt x="552" y="448"/>
                </a:lnTo>
                <a:cubicBezTo>
                  <a:pt x="492" y="314"/>
                  <a:pt x="492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0" name="Google Shape;1670;p10"/>
          <p:cNvSpPr/>
          <p:nvPr/>
        </p:nvSpPr>
        <p:spPr>
          <a:xfrm>
            <a:off x="1104058" y="690417"/>
            <a:ext cx="19528" cy="39805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292" y="1"/>
                </a:moveTo>
                <a:cubicBezTo>
                  <a:pt x="227" y="1"/>
                  <a:pt x="179" y="33"/>
                  <a:pt x="179" y="113"/>
                </a:cubicBezTo>
                <a:cubicBezTo>
                  <a:pt x="60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19" y="1231"/>
                </a:lnTo>
                <a:cubicBezTo>
                  <a:pt x="149" y="1260"/>
                  <a:pt x="198" y="1275"/>
                  <a:pt x="246" y="1275"/>
                </a:cubicBezTo>
                <a:cubicBezTo>
                  <a:pt x="294" y="1275"/>
                  <a:pt x="343" y="1260"/>
                  <a:pt x="373" y="1231"/>
                </a:cubicBezTo>
                <a:cubicBezTo>
                  <a:pt x="492" y="1037"/>
                  <a:pt x="551" y="858"/>
                  <a:pt x="551" y="664"/>
                </a:cubicBezTo>
                <a:cubicBezTo>
                  <a:pt x="551" y="545"/>
                  <a:pt x="626" y="486"/>
                  <a:pt x="551" y="352"/>
                </a:cubicBezTo>
                <a:cubicBezTo>
                  <a:pt x="551" y="292"/>
                  <a:pt x="492" y="173"/>
                  <a:pt x="432" y="113"/>
                </a:cubicBezTo>
                <a:lnTo>
                  <a:pt x="432" y="39"/>
                </a:lnTo>
                <a:cubicBezTo>
                  <a:pt x="385" y="15"/>
                  <a:pt x="334" y="1"/>
                  <a:pt x="29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1" name="Google Shape;1671;p10"/>
          <p:cNvSpPr/>
          <p:nvPr/>
        </p:nvSpPr>
        <p:spPr>
          <a:xfrm>
            <a:off x="1175619" y="672543"/>
            <a:ext cx="19559" cy="40023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20" y="61"/>
                  <a:pt x="60" y="120"/>
                </a:cubicBezTo>
                <a:cubicBezTo>
                  <a:pt x="0" y="239"/>
                  <a:pt x="0" y="314"/>
                  <a:pt x="0" y="433"/>
                </a:cubicBezTo>
                <a:lnTo>
                  <a:pt x="0" y="686"/>
                </a:lnTo>
                <a:cubicBezTo>
                  <a:pt x="0" y="865"/>
                  <a:pt x="60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3" y="1267"/>
                  <a:pt x="328" y="1282"/>
                  <a:pt x="365" y="1282"/>
                </a:cubicBezTo>
                <a:cubicBezTo>
                  <a:pt x="403" y="1282"/>
                  <a:pt x="432" y="1267"/>
                  <a:pt x="432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6" y="433"/>
                  <a:pt x="566" y="314"/>
                </a:cubicBezTo>
                <a:cubicBezTo>
                  <a:pt x="492" y="239"/>
                  <a:pt x="432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2" name="Google Shape;1672;p10"/>
          <p:cNvSpPr/>
          <p:nvPr/>
        </p:nvSpPr>
        <p:spPr>
          <a:xfrm>
            <a:off x="1114029" y="770308"/>
            <a:ext cx="19091" cy="39836"/>
          </a:xfrm>
          <a:custGeom>
            <a:avLst/>
            <a:gdLst/>
            <a:ahLst/>
            <a:cxnLst/>
            <a:rect l="l" t="t" r="r" b="b"/>
            <a:pathLst>
              <a:path w="612" h="1277" extrusionOk="0">
                <a:moveTo>
                  <a:pt x="307" y="1"/>
                </a:moveTo>
                <a:cubicBezTo>
                  <a:pt x="281" y="1"/>
                  <a:pt x="257" y="8"/>
                  <a:pt x="239" y="25"/>
                </a:cubicBezTo>
                <a:cubicBezTo>
                  <a:pt x="180" y="159"/>
                  <a:pt x="120" y="219"/>
                  <a:pt x="60" y="338"/>
                </a:cubicBezTo>
                <a:cubicBezTo>
                  <a:pt x="60" y="398"/>
                  <a:pt x="1" y="532"/>
                  <a:pt x="1" y="651"/>
                </a:cubicBezTo>
                <a:cubicBezTo>
                  <a:pt x="1" y="830"/>
                  <a:pt x="60" y="1023"/>
                  <a:pt x="180" y="1202"/>
                </a:cubicBezTo>
                <a:lnTo>
                  <a:pt x="239" y="1277"/>
                </a:lnTo>
                <a:cubicBezTo>
                  <a:pt x="299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552" y="964"/>
                  <a:pt x="612" y="830"/>
                  <a:pt x="612" y="651"/>
                </a:cubicBezTo>
                <a:lnTo>
                  <a:pt x="612" y="398"/>
                </a:lnTo>
                <a:cubicBezTo>
                  <a:pt x="612" y="338"/>
                  <a:pt x="552" y="219"/>
                  <a:pt x="552" y="159"/>
                </a:cubicBezTo>
                <a:lnTo>
                  <a:pt x="492" y="85"/>
                </a:lnTo>
                <a:cubicBezTo>
                  <a:pt x="450" y="43"/>
                  <a:pt x="371" y="1"/>
                  <a:pt x="307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3" name="Google Shape;1673;p10"/>
          <p:cNvSpPr/>
          <p:nvPr/>
        </p:nvSpPr>
        <p:spPr>
          <a:xfrm>
            <a:off x="949299" y="837533"/>
            <a:ext cx="19091" cy="20495"/>
          </a:xfrm>
          <a:custGeom>
            <a:avLst/>
            <a:gdLst/>
            <a:ahLst/>
            <a:cxnLst/>
            <a:rect l="l" t="t" r="r" b="b"/>
            <a:pathLst>
              <a:path w="612" h="657" extrusionOk="0">
                <a:moveTo>
                  <a:pt x="306" y="1"/>
                </a:moveTo>
                <a:cubicBezTo>
                  <a:pt x="257" y="1"/>
                  <a:pt x="209" y="15"/>
                  <a:pt x="179" y="45"/>
                </a:cubicBezTo>
                <a:cubicBezTo>
                  <a:pt x="119" y="105"/>
                  <a:pt x="60" y="164"/>
                  <a:pt x="60" y="239"/>
                </a:cubicBezTo>
                <a:cubicBezTo>
                  <a:pt x="0" y="299"/>
                  <a:pt x="0" y="299"/>
                  <a:pt x="0" y="358"/>
                </a:cubicBezTo>
                <a:cubicBezTo>
                  <a:pt x="60" y="418"/>
                  <a:pt x="60" y="537"/>
                  <a:pt x="179" y="611"/>
                </a:cubicBezTo>
                <a:cubicBezTo>
                  <a:pt x="239" y="641"/>
                  <a:pt x="302" y="656"/>
                  <a:pt x="358" y="656"/>
                </a:cubicBezTo>
                <a:cubicBezTo>
                  <a:pt x="414" y="656"/>
                  <a:pt x="462" y="641"/>
                  <a:pt x="492" y="611"/>
                </a:cubicBezTo>
                <a:cubicBezTo>
                  <a:pt x="611" y="477"/>
                  <a:pt x="611" y="418"/>
                  <a:pt x="611" y="299"/>
                </a:cubicBezTo>
                <a:cubicBezTo>
                  <a:pt x="611" y="299"/>
                  <a:pt x="611" y="239"/>
                  <a:pt x="551" y="164"/>
                </a:cubicBezTo>
                <a:cubicBezTo>
                  <a:pt x="551" y="105"/>
                  <a:pt x="492" y="105"/>
                  <a:pt x="432" y="45"/>
                </a:cubicBezTo>
                <a:cubicBezTo>
                  <a:pt x="403" y="15"/>
                  <a:pt x="354" y="1"/>
                  <a:pt x="30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4" name="Google Shape;1674;p10"/>
          <p:cNvSpPr/>
          <p:nvPr/>
        </p:nvSpPr>
        <p:spPr>
          <a:xfrm>
            <a:off x="1535765" y="694566"/>
            <a:ext cx="21431" cy="31476"/>
          </a:xfrm>
          <a:custGeom>
            <a:avLst/>
            <a:gdLst/>
            <a:ahLst/>
            <a:cxnLst/>
            <a:rect l="l" t="t" r="r" b="b"/>
            <a:pathLst>
              <a:path w="687" h="1009" extrusionOk="0">
                <a:moveTo>
                  <a:pt x="411" y="1"/>
                </a:moveTo>
                <a:cubicBezTo>
                  <a:pt x="373" y="1"/>
                  <a:pt x="339" y="15"/>
                  <a:pt x="314" y="40"/>
                </a:cubicBezTo>
                <a:lnTo>
                  <a:pt x="120" y="219"/>
                </a:lnTo>
                <a:cubicBezTo>
                  <a:pt x="61" y="278"/>
                  <a:pt x="61" y="412"/>
                  <a:pt x="61" y="472"/>
                </a:cubicBezTo>
                <a:cubicBezTo>
                  <a:pt x="1" y="651"/>
                  <a:pt x="61" y="844"/>
                  <a:pt x="195" y="964"/>
                </a:cubicBezTo>
                <a:cubicBezTo>
                  <a:pt x="224" y="993"/>
                  <a:pt x="269" y="1008"/>
                  <a:pt x="314" y="1008"/>
                </a:cubicBezTo>
                <a:cubicBezTo>
                  <a:pt x="359" y="1008"/>
                  <a:pt x="403" y="993"/>
                  <a:pt x="433" y="964"/>
                </a:cubicBezTo>
                <a:cubicBezTo>
                  <a:pt x="567" y="844"/>
                  <a:pt x="627" y="651"/>
                  <a:pt x="627" y="531"/>
                </a:cubicBezTo>
                <a:cubicBezTo>
                  <a:pt x="627" y="472"/>
                  <a:pt x="686" y="412"/>
                  <a:pt x="627" y="353"/>
                </a:cubicBezTo>
                <a:cubicBezTo>
                  <a:pt x="627" y="278"/>
                  <a:pt x="627" y="219"/>
                  <a:pt x="567" y="99"/>
                </a:cubicBezTo>
                <a:cubicBezTo>
                  <a:pt x="523" y="30"/>
                  <a:pt x="464" y="1"/>
                  <a:pt x="41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5" name="Google Shape;1675;p10"/>
          <p:cNvSpPr/>
          <p:nvPr/>
        </p:nvSpPr>
        <p:spPr>
          <a:xfrm>
            <a:off x="1576662" y="741047"/>
            <a:ext cx="19091" cy="37964"/>
          </a:xfrm>
          <a:custGeom>
            <a:avLst/>
            <a:gdLst/>
            <a:ahLst/>
            <a:cxnLst/>
            <a:rect l="l" t="t" r="r" b="b"/>
            <a:pathLst>
              <a:path w="612" h="1217" extrusionOk="0">
                <a:moveTo>
                  <a:pt x="341" y="0"/>
                </a:moveTo>
                <a:cubicBezTo>
                  <a:pt x="301" y="0"/>
                  <a:pt x="264" y="15"/>
                  <a:pt x="239" y="40"/>
                </a:cubicBezTo>
                <a:cubicBezTo>
                  <a:pt x="180" y="159"/>
                  <a:pt x="120" y="218"/>
                  <a:pt x="120" y="278"/>
                </a:cubicBezTo>
                <a:cubicBezTo>
                  <a:pt x="61" y="412"/>
                  <a:pt x="61" y="472"/>
                  <a:pt x="1" y="591"/>
                </a:cubicBezTo>
                <a:cubicBezTo>
                  <a:pt x="1" y="784"/>
                  <a:pt x="61" y="963"/>
                  <a:pt x="180" y="1157"/>
                </a:cubicBezTo>
                <a:lnTo>
                  <a:pt x="239" y="1217"/>
                </a:lnTo>
                <a:cubicBezTo>
                  <a:pt x="299" y="1217"/>
                  <a:pt x="433" y="1217"/>
                  <a:pt x="493" y="1157"/>
                </a:cubicBezTo>
                <a:cubicBezTo>
                  <a:pt x="552" y="963"/>
                  <a:pt x="612" y="784"/>
                  <a:pt x="612" y="650"/>
                </a:cubicBezTo>
                <a:lnTo>
                  <a:pt x="612" y="412"/>
                </a:lnTo>
                <a:cubicBezTo>
                  <a:pt x="612" y="278"/>
                  <a:pt x="612" y="218"/>
                  <a:pt x="552" y="99"/>
                </a:cubicBezTo>
                <a:lnTo>
                  <a:pt x="493" y="99"/>
                </a:lnTo>
                <a:cubicBezTo>
                  <a:pt x="458" y="29"/>
                  <a:pt x="397" y="0"/>
                  <a:pt x="34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6" name="Google Shape;1676;p10"/>
          <p:cNvSpPr/>
          <p:nvPr/>
        </p:nvSpPr>
        <p:spPr>
          <a:xfrm>
            <a:off x="1630598" y="696438"/>
            <a:ext cx="17688" cy="37496"/>
          </a:xfrm>
          <a:custGeom>
            <a:avLst/>
            <a:gdLst/>
            <a:ahLst/>
            <a:cxnLst/>
            <a:rect l="l" t="t" r="r" b="b"/>
            <a:pathLst>
              <a:path w="567" h="1202" extrusionOk="0">
                <a:moveTo>
                  <a:pt x="276" y="0"/>
                </a:moveTo>
                <a:cubicBezTo>
                  <a:pt x="224" y="0"/>
                  <a:pt x="169" y="29"/>
                  <a:pt x="134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0" y="963"/>
                  <a:pt x="134" y="1157"/>
                </a:cubicBezTo>
                <a:lnTo>
                  <a:pt x="194" y="1157"/>
                </a:lnTo>
                <a:cubicBezTo>
                  <a:pt x="224" y="1187"/>
                  <a:pt x="268" y="1201"/>
                  <a:pt x="313" y="1201"/>
                </a:cubicBezTo>
                <a:cubicBezTo>
                  <a:pt x="358" y="1201"/>
                  <a:pt x="402" y="1187"/>
                  <a:pt x="432" y="1157"/>
                </a:cubicBezTo>
                <a:cubicBezTo>
                  <a:pt x="566" y="963"/>
                  <a:pt x="566" y="784"/>
                  <a:pt x="566" y="591"/>
                </a:cubicBezTo>
                <a:lnTo>
                  <a:pt x="566" y="352"/>
                </a:lnTo>
                <a:cubicBezTo>
                  <a:pt x="507" y="218"/>
                  <a:pt x="507" y="159"/>
                  <a:pt x="432" y="99"/>
                </a:cubicBezTo>
                <a:lnTo>
                  <a:pt x="373" y="39"/>
                </a:lnTo>
                <a:cubicBezTo>
                  <a:pt x="348" y="15"/>
                  <a:pt x="313" y="0"/>
                  <a:pt x="27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7" name="Google Shape;1677;p10"/>
          <p:cNvSpPr/>
          <p:nvPr/>
        </p:nvSpPr>
        <p:spPr>
          <a:xfrm>
            <a:off x="1626855" y="802844"/>
            <a:ext cx="19559" cy="31944"/>
          </a:xfrm>
          <a:custGeom>
            <a:avLst/>
            <a:gdLst/>
            <a:ahLst/>
            <a:cxnLst/>
            <a:rect l="l" t="t" r="r" b="b"/>
            <a:pathLst>
              <a:path w="627" h="1024" extrusionOk="0">
                <a:moveTo>
                  <a:pt x="335" y="1"/>
                </a:moveTo>
                <a:cubicBezTo>
                  <a:pt x="288" y="1"/>
                  <a:pt x="235" y="15"/>
                  <a:pt x="180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1" y="353"/>
                  <a:pt x="1" y="412"/>
                  <a:pt x="1" y="472"/>
                </a:cubicBezTo>
                <a:cubicBezTo>
                  <a:pt x="1" y="666"/>
                  <a:pt x="60" y="844"/>
                  <a:pt x="180" y="979"/>
                </a:cubicBezTo>
                <a:cubicBezTo>
                  <a:pt x="217" y="1008"/>
                  <a:pt x="265" y="1023"/>
                  <a:pt x="312" y="1023"/>
                </a:cubicBezTo>
                <a:cubicBezTo>
                  <a:pt x="358" y="1023"/>
                  <a:pt x="403" y="1008"/>
                  <a:pt x="433" y="979"/>
                </a:cubicBezTo>
                <a:cubicBezTo>
                  <a:pt x="552" y="785"/>
                  <a:pt x="627" y="666"/>
                  <a:pt x="627" y="532"/>
                </a:cubicBezTo>
                <a:cubicBezTo>
                  <a:pt x="627" y="472"/>
                  <a:pt x="627" y="412"/>
                  <a:pt x="552" y="353"/>
                </a:cubicBezTo>
                <a:cubicBezTo>
                  <a:pt x="552" y="293"/>
                  <a:pt x="552" y="159"/>
                  <a:pt x="493" y="100"/>
                </a:cubicBezTo>
                <a:cubicBezTo>
                  <a:pt x="458" y="30"/>
                  <a:pt x="402" y="1"/>
                  <a:pt x="3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8" name="Google Shape;1678;p10"/>
          <p:cNvSpPr/>
          <p:nvPr/>
        </p:nvSpPr>
        <p:spPr>
          <a:xfrm>
            <a:off x="1678919" y="749688"/>
            <a:ext cx="17688" cy="48851"/>
          </a:xfrm>
          <a:custGeom>
            <a:avLst/>
            <a:gdLst/>
            <a:ahLst/>
            <a:cxnLst/>
            <a:rect l="l" t="t" r="r" b="b"/>
            <a:pathLst>
              <a:path w="567" h="1566" extrusionOk="0">
                <a:moveTo>
                  <a:pt x="373" y="1"/>
                </a:moveTo>
                <a:cubicBezTo>
                  <a:pt x="313" y="1"/>
                  <a:pt x="194" y="1"/>
                  <a:pt x="135" y="75"/>
                </a:cubicBezTo>
                <a:cubicBezTo>
                  <a:pt x="75" y="195"/>
                  <a:pt x="75" y="314"/>
                  <a:pt x="0" y="448"/>
                </a:cubicBezTo>
                <a:lnTo>
                  <a:pt x="0" y="746"/>
                </a:lnTo>
                <a:cubicBezTo>
                  <a:pt x="0" y="999"/>
                  <a:pt x="0" y="1252"/>
                  <a:pt x="135" y="1491"/>
                </a:cubicBezTo>
                <a:cubicBezTo>
                  <a:pt x="194" y="1491"/>
                  <a:pt x="194" y="1491"/>
                  <a:pt x="194" y="1565"/>
                </a:cubicBezTo>
                <a:cubicBezTo>
                  <a:pt x="313" y="1565"/>
                  <a:pt x="373" y="1565"/>
                  <a:pt x="447" y="1431"/>
                </a:cubicBezTo>
                <a:cubicBezTo>
                  <a:pt x="567" y="1252"/>
                  <a:pt x="567" y="999"/>
                  <a:pt x="567" y="746"/>
                </a:cubicBezTo>
                <a:lnTo>
                  <a:pt x="567" y="448"/>
                </a:lnTo>
                <a:cubicBezTo>
                  <a:pt x="507" y="314"/>
                  <a:pt x="507" y="195"/>
                  <a:pt x="447" y="75"/>
                </a:cubicBezTo>
                <a:cubicBezTo>
                  <a:pt x="447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9" name="Google Shape;1679;p10"/>
          <p:cNvSpPr/>
          <p:nvPr/>
        </p:nvSpPr>
        <p:spPr>
          <a:xfrm>
            <a:off x="1727708" y="690417"/>
            <a:ext cx="19091" cy="39805"/>
          </a:xfrm>
          <a:custGeom>
            <a:avLst/>
            <a:gdLst/>
            <a:ahLst/>
            <a:cxnLst/>
            <a:rect l="l" t="t" r="r" b="b"/>
            <a:pathLst>
              <a:path w="612" h="1276" extrusionOk="0">
                <a:moveTo>
                  <a:pt x="303" y="1"/>
                </a:moveTo>
                <a:cubicBezTo>
                  <a:pt x="251" y="1"/>
                  <a:pt x="215" y="33"/>
                  <a:pt x="179" y="113"/>
                </a:cubicBezTo>
                <a:cubicBezTo>
                  <a:pt x="120" y="173"/>
                  <a:pt x="60" y="292"/>
                  <a:pt x="60" y="352"/>
                </a:cubicBezTo>
                <a:cubicBezTo>
                  <a:pt x="1" y="411"/>
                  <a:pt x="1" y="545"/>
                  <a:pt x="1" y="605"/>
                </a:cubicBezTo>
                <a:cubicBezTo>
                  <a:pt x="1" y="784"/>
                  <a:pt x="1" y="977"/>
                  <a:pt x="60" y="1156"/>
                </a:cubicBezTo>
                <a:lnTo>
                  <a:pt x="120" y="1231"/>
                </a:lnTo>
                <a:cubicBezTo>
                  <a:pt x="150" y="1260"/>
                  <a:pt x="194" y="1275"/>
                  <a:pt x="241" y="1275"/>
                </a:cubicBezTo>
                <a:cubicBezTo>
                  <a:pt x="287" y="1275"/>
                  <a:pt x="336" y="1260"/>
                  <a:pt x="373" y="1231"/>
                </a:cubicBezTo>
                <a:cubicBezTo>
                  <a:pt x="492" y="1037"/>
                  <a:pt x="552" y="858"/>
                  <a:pt x="552" y="664"/>
                </a:cubicBezTo>
                <a:cubicBezTo>
                  <a:pt x="611" y="545"/>
                  <a:pt x="611" y="486"/>
                  <a:pt x="552" y="352"/>
                </a:cubicBezTo>
                <a:cubicBezTo>
                  <a:pt x="552" y="292"/>
                  <a:pt x="492" y="173"/>
                  <a:pt x="433" y="113"/>
                </a:cubicBezTo>
                <a:lnTo>
                  <a:pt x="433" y="39"/>
                </a:lnTo>
                <a:cubicBezTo>
                  <a:pt x="379" y="15"/>
                  <a:pt x="337" y="1"/>
                  <a:pt x="30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0" name="Google Shape;1680;p10"/>
          <p:cNvSpPr/>
          <p:nvPr/>
        </p:nvSpPr>
        <p:spPr>
          <a:xfrm>
            <a:off x="1799269" y="672543"/>
            <a:ext cx="19091" cy="40023"/>
          </a:xfrm>
          <a:custGeom>
            <a:avLst/>
            <a:gdLst/>
            <a:ahLst/>
            <a:cxnLst/>
            <a:rect l="l" t="t" r="r" b="b"/>
            <a:pathLst>
              <a:path w="612" h="1283" extrusionOk="0">
                <a:moveTo>
                  <a:pt x="314" y="1"/>
                </a:moveTo>
                <a:cubicBezTo>
                  <a:pt x="180" y="1"/>
                  <a:pt x="120" y="61"/>
                  <a:pt x="60" y="120"/>
                </a:cubicBezTo>
                <a:cubicBezTo>
                  <a:pt x="1" y="239"/>
                  <a:pt x="1" y="314"/>
                  <a:pt x="1" y="433"/>
                </a:cubicBezTo>
                <a:lnTo>
                  <a:pt x="1" y="686"/>
                </a:lnTo>
                <a:cubicBezTo>
                  <a:pt x="60" y="865"/>
                  <a:pt x="60" y="984"/>
                  <a:pt x="180" y="1178"/>
                </a:cubicBezTo>
                <a:lnTo>
                  <a:pt x="180" y="1237"/>
                </a:lnTo>
                <a:lnTo>
                  <a:pt x="239" y="1237"/>
                </a:lnTo>
                <a:cubicBezTo>
                  <a:pt x="277" y="1267"/>
                  <a:pt x="325" y="1282"/>
                  <a:pt x="364" y="1282"/>
                </a:cubicBezTo>
                <a:cubicBezTo>
                  <a:pt x="403" y="1282"/>
                  <a:pt x="433" y="1267"/>
                  <a:pt x="433" y="1237"/>
                </a:cubicBezTo>
                <a:cubicBezTo>
                  <a:pt x="612" y="1059"/>
                  <a:pt x="612" y="805"/>
                  <a:pt x="612" y="612"/>
                </a:cubicBezTo>
                <a:cubicBezTo>
                  <a:pt x="612" y="493"/>
                  <a:pt x="552" y="433"/>
                  <a:pt x="552" y="314"/>
                </a:cubicBezTo>
                <a:cubicBezTo>
                  <a:pt x="493" y="239"/>
                  <a:pt x="433" y="120"/>
                  <a:pt x="373" y="61"/>
                </a:cubicBezTo>
                <a:lnTo>
                  <a:pt x="314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1" name="Google Shape;1681;p10"/>
          <p:cNvSpPr/>
          <p:nvPr/>
        </p:nvSpPr>
        <p:spPr>
          <a:xfrm>
            <a:off x="1746768" y="770308"/>
            <a:ext cx="19559" cy="39836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45" y="1"/>
                </a:moveTo>
                <a:cubicBezTo>
                  <a:pt x="318" y="1"/>
                  <a:pt x="289" y="8"/>
                  <a:pt x="254" y="25"/>
                </a:cubicBezTo>
                <a:cubicBezTo>
                  <a:pt x="194" y="159"/>
                  <a:pt x="135" y="219"/>
                  <a:pt x="60" y="338"/>
                </a:cubicBezTo>
                <a:cubicBezTo>
                  <a:pt x="60" y="398"/>
                  <a:pt x="0" y="532"/>
                  <a:pt x="0" y="651"/>
                </a:cubicBezTo>
                <a:cubicBezTo>
                  <a:pt x="0" y="830"/>
                  <a:pt x="60" y="1023"/>
                  <a:pt x="194" y="1202"/>
                </a:cubicBezTo>
                <a:lnTo>
                  <a:pt x="254" y="1277"/>
                </a:lnTo>
                <a:cubicBezTo>
                  <a:pt x="313" y="1277"/>
                  <a:pt x="433" y="1277"/>
                  <a:pt x="507" y="1202"/>
                </a:cubicBezTo>
                <a:lnTo>
                  <a:pt x="507" y="1143"/>
                </a:lnTo>
                <a:cubicBezTo>
                  <a:pt x="567" y="964"/>
                  <a:pt x="626" y="830"/>
                  <a:pt x="626" y="651"/>
                </a:cubicBezTo>
                <a:lnTo>
                  <a:pt x="626" y="398"/>
                </a:lnTo>
                <a:cubicBezTo>
                  <a:pt x="626" y="338"/>
                  <a:pt x="626" y="219"/>
                  <a:pt x="567" y="159"/>
                </a:cubicBezTo>
                <a:lnTo>
                  <a:pt x="507" y="85"/>
                </a:lnTo>
                <a:cubicBezTo>
                  <a:pt x="454" y="43"/>
                  <a:pt x="409" y="1"/>
                  <a:pt x="34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2" name="Google Shape;1682;p10"/>
          <p:cNvSpPr/>
          <p:nvPr/>
        </p:nvSpPr>
        <p:spPr>
          <a:xfrm>
            <a:off x="1683099" y="854253"/>
            <a:ext cx="19091" cy="25018"/>
          </a:xfrm>
          <a:custGeom>
            <a:avLst/>
            <a:gdLst/>
            <a:ahLst/>
            <a:cxnLst/>
            <a:rect l="l" t="t" r="r" b="b"/>
            <a:pathLst>
              <a:path w="612" h="802" extrusionOk="0">
                <a:moveTo>
                  <a:pt x="239" y="1"/>
                </a:moveTo>
                <a:cubicBezTo>
                  <a:pt x="120" y="75"/>
                  <a:pt x="120" y="135"/>
                  <a:pt x="60" y="195"/>
                </a:cubicBezTo>
                <a:cubicBezTo>
                  <a:pt x="60" y="254"/>
                  <a:pt x="60" y="314"/>
                  <a:pt x="1" y="373"/>
                </a:cubicBezTo>
                <a:cubicBezTo>
                  <a:pt x="1" y="507"/>
                  <a:pt x="60" y="627"/>
                  <a:pt x="179" y="746"/>
                </a:cubicBezTo>
                <a:cubicBezTo>
                  <a:pt x="209" y="783"/>
                  <a:pt x="257" y="802"/>
                  <a:pt x="313" y="802"/>
                </a:cubicBezTo>
                <a:cubicBezTo>
                  <a:pt x="369" y="802"/>
                  <a:pt x="433" y="783"/>
                  <a:pt x="492" y="746"/>
                </a:cubicBezTo>
                <a:lnTo>
                  <a:pt x="492" y="686"/>
                </a:lnTo>
                <a:cubicBezTo>
                  <a:pt x="611" y="627"/>
                  <a:pt x="611" y="507"/>
                  <a:pt x="611" y="448"/>
                </a:cubicBezTo>
                <a:lnTo>
                  <a:pt x="611" y="254"/>
                </a:lnTo>
                <a:cubicBezTo>
                  <a:pt x="552" y="195"/>
                  <a:pt x="552" y="135"/>
                  <a:pt x="492" y="75"/>
                </a:cubicBezTo>
                <a:cubicBezTo>
                  <a:pt x="433" y="1"/>
                  <a:pt x="313" y="1"/>
                  <a:pt x="23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3" name="Google Shape;1683;p10"/>
          <p:cNvSpPr/>
          <p:nvPr/>
        </p:nvSpPr>
        <p:spPr>
          <a:xfrm>
            <a:off x="1572482" y="837533"/>
            <a:ext cx="19559" cy="20495"/>
          </a:xfrm>
          <a:custGeom>
            <a:avLst/>
            <a:gdLst/>
            <a:ahLst/>
            <a:cxnLst/>
            <a:rect l="l" t="t" r="r" b="b"/>
            <a:pathLst>
              <a:path w="627" h="657" extrusionOk="0">
                <a:moveTo>
                  <a:pt x="314" y="1"/>
                </a:moveTo>
                <a:cubicBezTo>
                  <a:pt x="269" y="1"/>
                  <a:pt x="224" y="15"/>
                  <a:pt x="195" y="45"/>
                </a:cubicBezTo>
                <a:cubicBezTo>
                  <a:pt x="135" y="105"/>
                  <a:pt x="60" y="164"/>
                  <a:pt x="60" y="239"/>
                </a:cubicBezTo>
                <a:cubicBezTo>
                  <a:pt x="1" y="299"/>
                  <a:pt x="1" y="299"/>
                  <a:pt x="1" y="358"/>
                </a:cubicBezTo>
                <a:cubicBezTo>
                  <a:pt x="60" y="418"/>
                  <a:pt x="60" y="537"/>
                  <a:pt x="195" y="611"/>
                </a:cubicBezTo>
                <a:cubicBezTo>
                  <a:pt x="254" y="641"/>
                  <a:pt x="314" y="656"/>
                  <a:pt x="368" y="656"/>
                </a:cubicBezTo>
                <a:cubicBezTo>
                  <a:pt x="422" y="656"/>
                  <a:pt x="470" y="641"/>
                  <a:pt x="507" y="611"/>
                </a:cubicBezTo>
                <a:cubicBezTo>
                  <a:pt x="627" y="477"/>
                  <a:pt x="627" y="418"/>
                  <a:pt x="627" y="299"/>
                </a:cubicBezTo>
                <a:cubicBezTo>
                  <a:pt x="627" y="299"/>
                  <a:pt x="627" y="239"/>
                  <a:pt x="567" y="164"/>
                </a:cubicBezTo>
                <a:cubicBezTo>
                  <a:pt x="567" y="105"/>
                  <a:pt x="507" y="105"/>
                  <a:pt x="433" y="45"/>
                </a:cubicBezTo>
                <a:cubicBezTo>
                  <a:pt x="403" y="15"/>
                  <a:pt x="358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4" name="Google Shape;1684;p10"/>
          <p:cNvSpPr/>
          <p:nvPr/>
        </p:nvSpPr>
        <p:spPr>
          <a:xfrm>
            <a:off x="2178497" y="694566"/>
            <a:ext cx="21400" cy="31476"/>
          </a:xfrm>
          <a:custGeom>
            <a:avLst/>
            <a:gdLst/>
            <a:ahLst/>
            <a:cxnLst/>
            <a:rect l="l" t="t" r="r" b="b"/>
            <a:pathLst>
              <a:path w="686" h="1009" extrusionOk="0">
                <a:moveTo>
                  <a:pt x="435" y="1"/>
                </a:moveTo>
                <a:cubicBezTo>
                  <a:pt x="402" y="1"/>
                  <a:pt x="363" y="15"/>
                  <a:pt x="313" y="40"/>
                </a:cubicBezTo>
                <a:cubicBezTo>
                  <a:pt x="239" y="99"/>
                  <a:pt x="179" y="159"/>
                  <a:pt x="120" y="219"/>
                </a:cubicBezTo>
                <a:cubicBezTo>
                  <a:pt x="60" y="278"/>
                  <a:pt x="60" y="412"/>
                  <a:pt x="60" y="472"/>
                </a:cubicBezTo>
                <a:cubicBezTo>
                  <a:pt x="1" y="651"/>
                  <a:pt x="60" y="844"/>
                  <a:pt x="179" y="964"/>
                </a:cubicBezTo>
                <a:cubicBezTo>
                  <a:pt x="209" y="993"/>
                  <a:pt x="257" y="1008"/>
                  <a:pt x="306" y="1008"/>
                </a:cubicBezTo>
                <a:cubicBezTo>
                  <a:pt x="354" y="1008"/>
                  <a:pt x="403" y="993"/>
                  <a:pt x="433" y="964"/>
                </a:cubicBezTo>
                <a:cubicBezTo>
                  <a:pt x="552" y="844"/>
                  <a:pt x="611" y="651"/>
                  <a:pt x="611" y="531"/>
                </a:cubicBezTo>
                <a:cubicBezTo>
                  <a:pt x="611" y="472"/>
                  <a:pt x="686" y="412"/>
                  <a:pt x="611" y="353"/>
                </a:cubicBezTo>
                <a:cubicBezTo>
                  <a:pt x="611" y="278"/>
                  <a:pt x="611" y="219"/>
                  <a:pt x="552" y="99"/>
                </a:cubicBezTo>
                <a:cubicBezTo>
                  <a:pt x="517" y="30"/>
                  <a:pt x="482" y="1"/>
                  <a:pt x="4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5" name="Google Shape;1685;p10"/>
          <p:cNvSpPr/>
          <p:nvPr/>
        </p:nvSpPr>
        <p:spPr>
          <a:xfrm>
            <a:off x="2218925" y="741047"/>
            <a:ext cx="19559" cy="37964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77" y="0"/>
                </a:moveTo>
                <a:cubicBezTo>
                  <a:pt x="342" y="0"/>
                  <a:pt x="303" y="15"/>
                  <a:pt x="254" y="40"/>
                </a:cubicBezTo>
                <a:cubicBezTo>
                  <a:pt x="194" y="159"/>
                  <a:pt x="135" y="218"/>
                  <a:pt x="135" y="278"/>
                </a:cubicBezTo>
                <a:cubicBezTo>
                  <a:pt x="60" y="412"/>
                  <a:pt x="60" y="472"/>
                  <a:pt x="60" y="591"/>
                </a:cubicBezTo>
                <a:cubicBezTo>
                  <a:pt x="1" y="784"/>
                  <a:pt x="60" y="963"/>
                  <a:pt x="194" y="1157"/>
                </a:cubicBezTo>
                <a:lnTo>
                  <a:pt x="254" y="1217"/>
                </a:lnTo>
                <a:cubicBezTo>
                  <a:pt x="313" y="1217"/>
                  <a:pt x="433" y="1217"/>
                  <a:pt x="507" y="1157"/>
                </a:cubicBezTo>
                <a:cubicBezTo>
                  <a:pt x="567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626" y="218"/>
                  <a:pt x="567" y="99"/>
                </a:cubicBezTo>
                <a:lnTo>
                  <a:pt x="507" y="99"/>
                </a:lnTo>
                <a:cubicBezTo>
                  <a:pt x="463" y="29"/>
                  <a:pt x="425" y="0"/>
                  <a:pt x="37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6" name="Google Shape;1686;p10"/>
          <p:cNvSpPr/>
          <p:nvPr/>
        </p:nvSpPr>
        <p:spPr>
          <a:xfrm>
            <a:off x="2273298" y="696438"/>
            <a:ext cx="17220" cy="37496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71" y="0"/>
                </a:moveTo>
                <a:cubicBezTo>
                  <a:pt x="215" y="0"/>
                  <a:pt x="155" y="29"/>
                  <a:pt x="120" y="99"/>
                </a:cubicBezTo>
                <a:cubicBezTo>
                  <a:pt x="60" y="159"/>
                  <a:pt x="60" y="293"/>
                  <a:pt x="1" y="352"/>
                </a:cubicBezTo>
                <a:lnTo>
                  <a:pt x="1" y="591"/>
                </a:lnTo>
                <a:cubicBezTo>
                  <a:pt x="1" y="784"/>
                  <a:pt x="1" y="963"/>
                  <a:pt x="120" y="1157"/>
                </a:cubicBezTo>
                <a:lnTo>
                  <a:pt x="179" y="1157"/>
                </a:lnTo>
                <a:cubicBezTo>
                  <a:pt x="217" y="1187"/>
                  <a:pt x="265" y="1201"/>
                  <a:pt x="312" y="1201"/>
                </a:cubicBezTo>
                <a:cubicBezTo>
                  <a:pt x="358" y="1201"/>
                  <a:pt x="403" y="1187"/>
                  <a:pt x="433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3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7" name="Google Shape;1687;p10"/>
          <p:cNvSpPr/>
          <p:nvPr/>
        </p:nvSpPr>
        <p:spPr>
          <a:xfrm>
            <a:off x="2269586" y="802844"/>
            <a:ext cx="19091" cy="31944"/>
          </a:xfrm>
          <a:custGeom>
            <a:avLst/>
            <a:gdLst/>
            <a:ahLst/>
            <a:cxnLst/>
            <a:rect l="l" t="t" r="r" b="b"/>
            <a:pathLst>
              <a:path w="612" h="1024" extrusionOk="0">
                <a:moveTo>
                  <a:pt x="341" y="1"/>
                </a:moveTo>
                <a:cubicBezTo>
                  <a:pt x="301" y="1"/>
                  <a:pt x="263" y="15"/>
                  <a:pt x="239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09" y="1008"/>
                  <a:pt x="257" y="1023"/>
                  <a:pt x="306" y="1023"/>
                </a:cubicBezTo>
                <a:cubicBezTo>
                  <a:pt x="354" y="1023"/>
                  <a:pt x="403" y="1008"/>
                  <a:pt x="432" y="979"/>
                </a:cubicBezTo>
                <a:cubicBezTo>
                  <a:pt x="552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2" y="293"/>
                  <a:pt x="552" y="159"/>
                  <a:pt x="492" y="100"/>
                </a:cubicBezTo>
                <a:cubicBezTo>
                  <a:pt x="457" y="30"/>
                  <a:pt x="397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8" name="Google Shape;1688;p10"/>
          <p:cNvSpPr/>
          <p:nvPr/>
        </p:nvSpPr>
        <p:spPr>
          <a:xfrm>
            <a:off x="2321619" y="749688"/>
            <a:ext cx="19559" cy="48851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4" y="1"/>
                  <a:pt x="195" y="1"/>
                  <a:pt x="120" y="75"/>
                </a:cubicBezTo>
                <a:cubicBezTo>
                  <a:pt x="61" y="195"/>
                  <a:pt x="61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95" y="1491"/>
                  <a:pt x="195" y="1491"/>
                  <a:pt x="195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67" y="1252"/>
                  <a:pt x="567" y="999"/>
                  <a:pt x="627" y="746"/>
                </a:cubicBezTo>
                <a:cubicBezTo>
                  <a:pt x="567" y="686"/>
                  <a:pt x="567" y="567"/>
                  <a:pt x="567" y="448"/>
                </a:cubicBezTo>
                <a:cubicBezTo>
                  <a:pt x="567" y="314"/>
                  <a:pt x="493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9" name="Google Shape;1689;p10"/>
          <p:cNvSpPr/>
          <p:nvPr/>
        </p:nvSpPr>
        <p:spPr>
          <a:xfrm>
            <a:off x="2369972" y="690417"/>
            <a:ext cx="19528" cy="39805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314" y="1"/>
                </a:moveTo>
                <a:cubicBezTo>
                  <a:pt x="265" y="1"/>
                  <a:pt x="230" y="33"/>
                  <a:pt x="194" y="113"/>
                </a:cubicBezTo>
                <a:cubicBezTo>
                  <a:pt x="134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34" y="1231"/>
                </a:lnTo>
                <a:cubicBezTo>
                  <a:pt x="164" y="1260"/>
                  <a:pt x="209" y="1275"/>
                  <a:pt x="254" y="1275"/>
                </a:cubicBezTo>
                <a:cubicBezTo>
                  <a:pt x="298" y="1275"/>
                  <a:pt x="343" y="1260"/>
                  <a:pt x="373" y="1231"/>
                </a:cubicBezTo>
                <a:cubicBezTo>
                  <a:pt x="507" y="1037"/>
                  <a:pt x="566" y="858"/>
                  <a:pt x="626" y="664"/>
                </a:cubicBezTo>
                <a:cubicBezTo>
                  <a:pt x="626" y="545"/>
                  <a:pt x="626" y="486"/>
                  <a:pt x="566" y="352"/>
                </a:cubicBezTo>
                <a:cubicBezTo>
                  <a:pt x="566" y="292"/>
                  <a:pt x="507" y="173"/>
                  <a:pt x="432" y="113"/>
                </a:cubicBezTo>
                <a:lnTo>
                  <a:pt x="432" y="39"/>
                </a:lnTo>
                <a:cubicBezTo>
                  <a:pt x="385" y="15"/>
                  <a:pt x="347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0" name="Google Shape;1690;p10"/>
          <p:cNvSpPr/>
          <p:nvPr/>
        </p:nvSpPr>
        <p:spPr>
          <a:xfrm>
            <a:off x="2441533" y="672543"/>
            <a:ext cx="19559" cy="40023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35" y="61"/>
                  <a:pt x="75" y="120"/>
                </a:cubicBezTo>
                <a:cubicBezTo>
                  <a:pt x="75" y="239"/>
                  <a:pt x="1" y="314"/>
                  <a:pt x="1" y="433"/>
                </a:cubicBezTo>
                <a:lnTo>
                  <a:pt x="1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4" y="1267"/>
                  <a:pt x="332" y="1282"/>
                  <a:pt x="380" y="1282"/>
                </a:cubicBezTo>
                <a:cubicBezTo>
                  <a:pt x="429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7" y="433"/>
                  <a:pt x="567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1" name="Google Shape;1691;p10"/>
          <p:cNvSpPr/>
          <p:nvPr/>
        </p:nvSpPr>
        <p:spPr>
          <a:xfrm>
            <a:off x="2389469" y="770308"/>
            <a:ext cx="19559" cy="39836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45" y="1"/>
                </a:moveTo>
                <a:cubicBezTo>
                  <a:pt x="319" y="1"/>
                  <a:pt x="289" y="8"/>
                  <a:pt x="254" y="25"/>
                </a:cubicBezTo>
                <a:cubicBezTo>
                  <a:pt x="180" y="159"/>
                  <a:pt x="120" y="219"/>
                  <a:pt x="61" y="338"/>
                </a:cubicBezTo>
                <a:cubicBezTo>
                  <a:pt x="61" y="398"/>
                  <a:pt x="61" y="532"/>
                  <a:pt x="1" y="651"/>
                </a:cubicBezTo>
                <a:cubicBezTo>
                  <a:pt x="1" y="830"/>
                  <a:pt x="61" y="1023"/>
                  <a:pt x="180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3" y="1202"/>
                </a:cubicBezTo>
                <a:lnTo>
                  <a:pt x="493" y="1143"/>
                </a:lnTo>
                <a:cubicBezTo>
                  <a:pt x="552" y="964"/>
                  <a:pt x="627" y="830"/>
                  <a:pt x="627" y="651"/>
                </a:cubicBezTo>
                <a:lnTo>
                  <a:pt x="627" y="398"/>
                </a:lnTo>
                <a:cubicBezTo>
                  <a:pt x="627" y="338"/>
                  <a:pt x="627" y="219"/>
                  <a:pt x="552" y="159"/>
                </a:cubicBezTo>
                <a:lnTo>
                  <a:pt x="493" y="85"/>
                </a:lnTo>
                <a:cubicBezTo>
                  <a:pt x="450" y="43"/>
                  <a:pt x="408" y="1"/>
                  <a:pt x="34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2" name="Google Shape;1692;p10"/>
          <p:cNvSpPr/>
          <p:nvPr/>
        </p:nvSpPr>
        <p:spPr>
          <a:xfrm>
            <a:off x="2325363" y="854253"/>
            <a:ext cx="19528" cy="25018"/>
          </a:xfrm>
          <a:custGeom>
            <a:avLst/>
            <a:gdLst/>
            <a:ahLst/>
            <a:cxnLst/>
            <a:rect l="l" t="t" r="r" b="b"/>
            <a:pathLst>
              <a:path w="626" h="802" extrusionOk="0">
                <a:moveTo>
                  <a:pt x="253" y="1"/>
                </a:moveTo>
                <a:cubicBezTo>
                  <a:pt x="194" y="75"/>
                  <a:pt x="134" y="135"/>
                  <a:pt x="75" y="195"/>
                </a:cubicBezTo>
                <a:cubicBezTo>
                  <a:pt x="75" y="254"/>
                  <a:pt x="75" y="314"/>
                  <a:pt x="0" y="373"/>
                </a:cubicBezTo>
                <a:cubicBezTo>
                  <a:pt x="0" y="507"/>
                  <a:pt x="75" y="627"/>
                  <a:pt x="194" y="746"/>
                </a:cubicBezTo>
                <a:cubicBezTo>
                  <a:pt x="224" y="783"/>
                  <a:pt x="268" y="802"/>
                  <a:pt x="322" y="802"/>
                </a:cubicBezTo>
                <a:cubicBezTo>
                  <a:pt x="376" y="802"/>
                  <a:pt x="440" y="783"/>
                  <a:pt x="507" y="746"/>
                </a:cubicBezTo>
                <a:lnTo>
                  <a:pt x="507" y="686"/>
                </a:lnTo>
                <a:cubicBezTo>
                  <a:pt x="626" y="627"/>
                  <a:pt x="626" y="507"/>
                  <a:pt x="626" y="448"/>
                </a:cubicBezTo>
                <a:lnTo>
                  <a:pt x="626" y="254"/>
                </a:lnTo>
                <a:cubicBezTo>
                  <a:pt x="626" y="195"/>
                  <a:pt x="566" y="135"/>
                  <a:pt x="507" y="75"/>
                </a:cubicBezTo>
                <a:cubicBezTo>
                  <a:pt x="447" y="1"/>
                  <a:pt x="313" y="1"/>
                  <a:pt x="25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3" name="Google Shape;1693;p10"/>
          <p:cNvSpPr/>
          <p:nvPr/>
        </p:nvSpPr>
        <p:spPr>
          <a:xfrm>
            <a:off x="2215213" y="837533"/>
            <a:ext cx="19559" cy="20495"/>
          </a:xfrm>
          <a:custGeom>
            <a:avLst/>
            <a:gdLst/>
            <a:ahLst/>
            <a:cxnLst/>
            <a:rect l="l" t="t" r="r" b="b"/>
            <a:pathLst>
              <a:path w="627" h="657" extrusionOk="0">
                <a:moveTo>
                  <a:pt x="311" y="1"/>
                </a:moveTo>
                <a:cubicBezTo>
                  <a:pt x="265" y="1"/>
                  <a:pt x="216" y="15"/>
                  <a:pt x="179" y="45"/>
                </a:cubicBezTo>
                <a:cubicBezTo>
                  <a:pt x="120" y="105"/>
                  <a:pt x="60" y="164"/>
                  <a:pt x="60" y="239"/>
                </a:cubicBezTo>
                <a:cubicBezTo>
                  <a:pt x="0" y="299"/>
                  <a:pt x="0" y="299"/>
                  <a:pt x="0" y="358"/>
                </a:cubicBezTo>
                <a:cubicBezTo>
                  <a:pt x="60" y="418"/>
                  <a:pt x="60" y="537"/>
                  <a:pt x="179" y="611"/>
                </a:cubicBezTo>
                <a:cubicBezTo>
                  <a:pt x="246" y="641"/>
                  <a:pt x="310" y="656"/>
                  <a:pt x="364" y="656"/>
                </a:cubicBezTo>
                <a:cubicBezTo>
                  <a:pt x="418" y="656"/>
                  <a:pt x="462" y="641"/>
                  <a:pt x="492" y="611"/>
                </a:cubicBezTo>
                <a:cubicBezTo>
                  <a:pt x="626" y="477"/>
                  <a:pt x="626" y="418"/>
                  <a:pt x="626" y="299"/>
                </a:cubicBezTo>
                <a:cubicBezTo>
                  <a:pt x="626" y="299"/>
                  <a:pt x="626" y="239"/>
                  <a:pt x="552" y="164"/>
                </a:cubicBezTo>
                <a:cubicBezTo>
                  <a:pt x="552" y="105"/>
                  <a:pt x="492" y="105"/>
                  <a:pt x="432" y="45"/>
                </a:cubicBezTo>
                <a:cubicBezTo>
                  <a:pt x="403" y="15"/>
                  <a:pt x="358" y="1"/>
                  <a:pt x="31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4" name="Google Shape;1694;p10"/>
          <p:cNvSpPr/>
          <p:nvPr/>
        </p:nvSpPr>
        <p:spPr>
          <a:xfrm>
            <a:off x="2807731" y="694566"/>
            <a:ext cx="19559" cy="31476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376" y="1"/>
                </a:moveTo>
                <a:cubicBezTo>
                  <a:pt x="343" y="1"/>
                  <a:pt x="303" y="15"/>
                  <a:pt x="254" y="40"/>
                </a:cubicBezTo>
                <a:cubicBezTo>
                  <a:pt x="180" y="99"/>
                  <a:pt x="120" y="159"/>
                  <a:pt x="60" y="219"/>
                </a:cubicBezTo>
                <a:cubicBezTo>
                  <a:pt x="1" y="278"/>
                  <a:pt x="1" y="412"/>
                  <a:pt x="1" y="472"/>
                </a:cubicBezTo>
                <a:cubicBezTo>
                  <a:pt x="1" y="651"/>
                  <a:pt x="1" y="844"/>
                  <a:pt x="120" y="964"/>
                </a:cubicBezTo>
                <a:cubicBezTo>
                  <a:pt x="187" y="993"/>
                  <a:pt x="235" y="1008"/>
                  <a:pt x="275" y="1008"/>
                </a:cubicBezTo>
                <a:cubicBezTo>
                  <a:pt x="314" y="1008"/>
                  <a:pt x="343" y="993"/>
                  <a:pt x="373" y="964"/>
                </a:cubicBezTo>
                <a:lnTo>
                  <a:pt x="433" y="964"/>
                </a:lnTo>
                <a:cubicBezTo>
                  <a:pt x="492" y="844"/>
                  <a:pt x="552" y="651"/>
                  <a:pt x="552" y="531"/>
                </a:cubicBezTo>
                <a:cubicBezTo>
                  <a:pt x="626" y="472"/>
                  <a:pt x="626" y="412"/>
                  <a:pt x="626" y="353"/>
                </a:cubicBezTo>
                <a:cubicBezTo>
                  <a:pt x="552" y="278"/>
                  <a:pt x="552" y="219"/>
                  <a:pt x="552" y="99"/>
                </a:cubicBezTo>
                <a:lnTo>
                  <a:pt x="492" y="99"/>
                </a:lnTo>
                <a:cubicBezTo>
                  <a:pt x="458" y="30"/>
                  <a:pt x="423" y="1"/>
                  <a:pt x="37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5" name="Google Shape;1695;p10"/>
          <p:cNvSpPr/>
          <p:nvPr/>
        </p:nvSpPr>
        <p:spPr>
          <a:xfrm>
            <a:off x="2848160" y="741047"/>
            <a:ext cx="17688" cy="37964"/>
          </a:xfrm>
          <a:custGeom>
            <a:avLst/>
            <a:gdLst/>
            <a:ahLst/>
            <a:cxnLst/>
            <a:rect l="l" t="t" r="r" b="b"/>
            <a:pathLst>
              <a:path w="567" h="1217" extrusionOk="0">
                <a:moveTo>
                  <a:pt x="317" y="0"/>
                </a:moveTo>
                <a:cubicBezTo>
                  <a:pt x="283" y="0"/>
                  <a:pt x="244" y="15"/>
                  <a:pt x="195" y="40"/>
                </a:cubicBezTo>
                <a:cubicBezTo>
                  <a:pt x="135" y="159"/>
                  <a:pt x="75" y="218"/>
                  <a:pt x="75" y="278"/>
                </a:cubicBezTo>
                <a:cubicBezTo>
                  <a:pt x="1" y="412"/>
                  <a:pt x="1" y="472"/>
                  <a:pt x="1" y="591"/>
                </a:cubicBezTo>
                <a:cubicBezTo>
                  <a:pt x="1" y="784"/>
                  <a:pt x="1" y="963"/>
                  <a:pt x="135" y="1157"/>
                </a:cubicBezTo>
                <a:lnTo>
                  <a:pt x="195" y="1217"/>
                </a:lnTo>
                <a:cubicBezTo>
                  <a:pt x="254" y="1217"/>
                  <a:pt x="373" y="1217"/>
                  <a:pt x="448" y="1157"/>
                </a:cubicBezTo>
                <a:cubicBezTo>
                  <a:pt x="567" y="963"/>
                  <a:pt x="567" y="784"/>
                  <a:pt x="567" y="650"/>
                </a:cubicBezTo>
                <a:lnTo>
                  <a:pt x="567" y="412"/>
                </a:lnTo>
                <a:cubicBezTo>
                  <a:pt x="567" y="278"/>
                  <a:pt x="567" y="218"/>
                  <a:pt x="507" y="99"/>
                </a:cubicBezTo>
                <a:lnTo>
                  <a:pt x="448" y="99"/>
                </a:lnTo>
                <a:cubicBezTo>
                  <a:pt x="404" y="29"/>
                  <a:pt x="366" y="0"/>
                  <a:pt x="31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6" name="Google Shape;1696;p10"/>
          <p:cNvSpPr/>
          <p:nvPr/>
        </p:nvSpPr>
        <p:spPr>
          <a:xfrm>
            <a:off x="2900692" y="696438"/>
            <a:ext cx="19528" cy="37496"/>
          </a:xfrm>
          <a:custGeom>
            <a:avLst/>
            <a:gdLst/>
            <a:ahLst/>
            <a:cxnLst/>
            <a:rect l="l" t="t" r="r" b="b"/>
            <a:pathLst>
              <a:path w="626" h="1202" extrusionOk="0">
                <a:moveTo>
                  <a:pt x="271" y="0"/>
                </a:moveTo>
                <a:cubicBezTo>
                  <a:pt x="215" y="0"/>
                  <a:pt x="154" y="29"/>
                  <a:pt x="119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60" y="963"/>
                  <a:pt x="179" y="1157"/>
                </a:cubicBezTo>
                <a:cubicBezTo>
                  <a:pt x="246" y="1187"/>
                  <a:pt x="295" y="1201"/>
                  <a:pt x="334" y="1201"/>
                </a:cubicBezTo>
                <a:cubicBezTo>
                  <a:pt x="373" y="1201"/>
                  <a:pt x="403" y="1187"/>
                  <a:pt x="432" y="1157"/>
                </a:cubicBezTo>
                <a:cubicBezTo>
                  <a:pt x="552" y="963"/>
                  <a:pt x="552" y="784"/>
                  <a:pt x="626" y="591"/>
                </a:cubicBezTo>
                <a:cubicBezTo>
                  <a:pt x="552" y="531"/>
                  <a:pt x="552" y="412"/>
                  <a:pt x="552" y="352"/>
                </a:cubicBez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7" name="Google Shape;1697;p10"/>
          <p:cNvSpPr/>
          <p:nvPr/>
        </p:nvSpPr>
        <p:spPr>
          <a:xfrm>
            <a:off x="2896980" y="802844"/>
            <a:ext cx="19060" cy="31944"/>
          </a:xfrm>
          <a:custGeom>
            <a:avLst/>
            <a:gdLst/>
            <a:ahLst/>
            <a:cxnLst/>
            <a:rect l="l" t="t" r="r" b="b"/>
            <a:pathLst>
              <a:path w="611" h="1024" extrusionOk="0">
                <a:moveTo>
                  <a:pt x="340" y="1"/>
                </a:moveTo>
                <a:cubicBezTo>
                  <a:pt x="301" y="1"/>
                  <a:pt x="263" y="15"/>
                  <a:pt x="238" y="40"/>
                </a:cubicBezTo>
                <a:cubicBezTo>
                  <a:pt x="119" y="100"/>
                  <a:pt x="119" y="159"/>
                  <a:pt x="60" y="293"/>
                </a:cubicBezTo>
                <a:cubicBezTo>
                  <a:pt x="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38" y="1008"/>
                  <a:pt x="287" y="1023"/>
                  <a:pt x="328" y="1023"/>
                </a:cubicBezTo>
                <a:cubicBezTo>
                  <a:pt x="369" y="1023"/>
                  <a:pt x="402" y="1008"/>
                  <a:pt x="432" y="979"/>
                </a:cubicBezTo>
                <a:cubicBezTo>
                  <a:pt x="551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1" y="293"/>
                  <a:pt x="551" y="159"/>
                  <a:pt x="492" y="100"/>
                </a:cubicBezTo>
                <a:cubicBezTo>
                  <a:pt x="457" y="30"/>
                  <a:pt x="396" y="1"/>
                  <a:pt x="340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8" name="Google Shape;1698;p10"/>
          <p:cNvSpPr/>
          <p:nvPr/>
        </p:nvSpPr>
        <p:spPr>
          <a:xfrm>
            <a:off x="2949013" y="749688"/>
            <a:ext cx="19559" cy="48851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3" y="1"/>
                  <a:pt x="194" y="1"/>
                  <a:pt x="120" y="75"/>
                </a:cubicBezTo>
                <a:cubicBezTo>
                  <a:pt x="60" y="195"/>
                  <a:pt x="60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94" y="1491"/>
                  <a:pt x="194" y="1491"/>
                  <a:pt x="254" y="1565"/>
                </a:cubicBezTo>
                <a:cubicBezTo>
                  <a:pt x="313" y="1565"/>
                  <a:pt x="373" y="1565"/>
                  <a:pt x="433" y="1431"/>
                </a:cubicBezTo>
                <a:cubicBezTo>
                  <a:pt x="567" y="1252"/>
                  <a:pt x="626" y="999"/>
                  <a:pt x="626" y="746"/>
                </a:cubicBezTo>
                <a:cubicBezTo>
                  <a:pt x="626" y="686"/>
                  <a:pt x="567" y="567"/>
                  <a:pt x="567" y="448"/>
                </a:cubicBezTo>
                <a:cubicBezTo>
                  <a:pt x="567" y="314"/>
                  <a:pt x="492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9" name="Google Shape;1699;p10"/>
          <p:cNvSpPr/>
          <p:nvPr/>
        </p:nvSpPr>
        <p:spPr>
          <a:xfrm>
            <a:off x="2997334" y="690417"/>
            <a:ext cx="19559" cy="39805"/>
          </a:xfrm>
          <a:custGeom>
            <a:avLst/>
            <a:gdLst/>
            <a:ahLst/>
            <a:cxnLst/>
            <a:rect l="l" t="t" r="r" b="b"/>
            <a:pathLst>
              <a:path w="627" h="1276" extrusionOk="0">
                <a:moveTo>
                  <a:pt x="315" y="1"/>
                </a:moveTo>
                <a:cubicBezTo>
                  <a:pt x="266" y="1"/>
                  <a:pt x="230" y="33"/>
                  <a:pt x="195" y="113"/>
                </a:cubicBezTo>
                <a:cubicBezTo>
                  <a:pt x="135" y="173"/>
                  <a:pt x="61" y="292"/>
                  <a:pt x="61" y="352"/>
                </a:cubicBezTo>
                <a:cubicBezTo>
                  <a:pt x="1" y="411"/>
                  <a:pt x="1" y="545"/>
                  <a:pt x="1" y="605"/>
                </a:cubicBezTo>
                <a:cubicBezTo>
                  <a:pt x="1" y="784"/>
                  <a:pt x="1" y="977"/>
                  <a:pt x="61" y="1156"/>
                </a:cubicBezTo>
                <a:lnTo>
                  <a:pt x="135" y="1231"/>
                </a:lnTo>
                <a:cubicBezTo>
                  <a:pt x="165" y="1260"/>
                  <a:pt x="210" y="1275"/>
                  <a:pt x="254" y="1275"/>
                </a:cubicBezTo>
                <a:cubicBezTo>
                  <a:pt x="299" y="1275"/>
                  <a:pt x="344" y="1260"/>
                  <a:pt x="373" y="1231"/>
                </a:cubicBezTo>
                <a:cubicBezTo>
                  <a:pt x="508" y="1037"/>
                  <a:pt x="567" y="858"/>
                  <a:pt x="627" y="664"/>
                </a:cubicBezTo>
                <a:cubicBezTo>
                  <a:pt x="627" y="545"/>
                  <a:pt x="627" y="486"/>
                  <a:pt x="567" y="352"/>
                </a:cubicBezTo>
                <a:cubicBezTo>
                  <a:pt x="567" y="292"/>
                  <a:pt x="508" y="173"/>
                  <a:pt x="433" y="113"/>
                </a:cubicBezTo>
                <a:lnTo>
                  <a:pt x="433" y="39"/>
                </a:lnTo>
                <a:cubicBezTo>
                  <a:pt x="385" y="15"/>
                  <a:pt x="347" y="1"/>
                  <a:pt x="31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0" name="Google Shape;1700;p10"/>
          <p:cNvSpPr/>
          <p:nvPr/>
        </p:nvSpPr>
        <p:spPr>
          <a:xfrm>
            <a:off x="3068927" y="672543"/>
            <a:ext cx="19528" cy="40023"/>
          </a:xfrm>
          <a:custGeom>
            <a:avLst/>
            <a:gdLst/>
            <a:ahLst/>
            <a:cxnLst/>
            <a:rect l="l" t="t" r="r" b="b"/>
            <a:pathLst>
              <a:path w="626" h="1283" extrusionOk="0">
                <a:moveTo>
                  <a:pt x="313" y="1"/>
                </a:moveTo>
                <a:cubicBezTo>
                  <a:pt x="253" y="1"/>
                  <a:pt x="134" y="61"/>
                  <a:pt x="75" y="120"/>
                </a:cubicBezTo>
                <a:cubicBezTo>
                  <a:pt x="75" y="239"/>
                  <a:pt x="0" y="314"/>
                  <a:pt x="0" y="433"/>
                </a:cubicBezTo>
                <a:lnTo>
                  <a:pt x="0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3" y="1237"/>
                </a:lnTo>
                <a:cubicBezTo>
                  <a:pt x="283" y="1267"/>
                  <a:pt x="332" y="1282"/>
                  <a:pt x="380" y="1282"/>
                </a:cubicBezTo>
                <a:cubicBezTo>
                  <a:pt x="429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6" y="433"/>
                  <a:pt x="566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1" name="Google Shape;1701;p10"/>
          <p:cNvSpPr/>
          <p:nvPr/>
        </p:nvSpPr>
        <p:spPr>
          <a:xfrm>
            <a:off x="3016862" y="770308"/>
            <a:ext cx="19559" cy="39836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66" y="1"/>
                </a:moveTo>
                <a:cubicBezTo>
                  <a:pt x="348" y="1"/>
                  <a:pt x="331" y="8"/>
                  <a:pt x="314" y="25"/>
                </a:cubicBezTo>
                <a:cubicBezTo>
                  <a:pt x="179" y="159"/>
                  <a:pt x="120" y="219"/>
                  <a:pt x="120" y="338"/>
                </a:cubicBezTo>
                <a:cubicBezTo>
                  <a:pt x="60" y="398"/>
                  <a:pt x="60" y="532"/>
                  <a:pt x="60" y="651"/>
                </a:cubicBezTo>
                <a:cubicBezTo>
                  <a:pt x="1" y="830"/>
                  <a:pt x="60" y="1023"/>
                  <a:pt x="179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626" y="964"/>
                  <a:pt x="626" y="830"/>
                  <a:pt x="626" y="651"/>
                </a:cubicBezTo>
                <a:lnTo>
                  <a:pt x="626" y="398"/>
                </a:lnTo>
                <a:cubicBezTo>
                  <a:pt x="626" y="338"/>
                  <a:pt x="626" y="219"/>
                  <a:pt x="552" y="159"/>
                </a:cubicBezTo>
                <a:lnTo>
                  <a:pt x="492" y="85"/>
                </a:lnTo>
                <a:cubicBezTo>
                  <a:pt x="450" y="43"/>
                  <a:pt x="408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2" name="Google Shape;1702;p10"/>
          <p:cNvSpPr/>
          <p:nvPr/>
        </p:nvSpPr>
        <p:spPr>
          <a:xfrm>
            <a:off x="2955065" y="854253"/>
            <a:ext cx="17220" cy="25018"/>
          </a:xfrm>
          <a:custGeom>
            <a:avLst/>
            <a:gdLst/>
            <a:ahLst/>
            <a:cxnLst/>
            <a:rect l="l" t="t" r="r" b="b"/>
            <a:pathLst>
              <a:path w="552" h="802" extrusionOk="0">
                <a:moveTo>
                  <a:pt x="179" y="1"/>
                </a:moveTo>
                <a:cubicBezTo>
                  <a:pt x="119" y="75"/>
                  <a:pt x="60" y="135"/>
                  <a:pt x="0" y="195"/>
                </a:cubicBezTo>
                <a:lnTo>
                  <a:pt x="0" y="373"/>
                </a:lnTo>
                <a:cubicBezTo>
                  <a:pt x="0" y="507"/>
                  <a:pt x="0" y="627"/>
                  <a:pt x="119" y="746"/>
                </a:cubicBezTo>
                <a:cubicBezTo>
                  <a:pt x="179" y="783"/>
                  <a:pt x="242" y="802"/>
                  <a:pt x="298" y="802"/>
                </a:cubicBezTo>
                <a:cubicBezTo>
                  <a:pt x="354" y="802"/>
                  <a:pt x="403" y="783"/>
                  <a:pt x="432" y="746"/>
                </a:cubicBezTo>
                <a:lnTo>
                  <a:pt x="432" y="686"/>
                </a:lnTo>
                <a:cubicBezTo>
                  <a:pt x="552" y="627"/>
                  <a:pt x="552" y="507"/>
                  <a:pt x="552" y="448"/>
                </a:cubicBezTo>
                <a:lnTo>
                  <a:pt x="552" y="254"/>
                </a:lnTo>
                <a:cubicBezTo>
                  <a:pt x="552" y="195"/>
                  <a:pt x="492" y="135"/>
                  <a:pt x="432" y="75"/>
                </a:cubicBezTo>
                <a:cubicBezTo>
                  <a:pt x="373" y="1"/>
                  <a:pt x="239" y="1"/>
                  <a:pt x="17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3" name="Google Shape;1703;p10"/>
          <p:cNvSpPr/>
          <p:nvPr/>
        </p:nvSpPr>
        <p:spPr>
          <a:xfrm>
            <a:off x="2844448" y="837533"/>
            <a:ext cx="17688" cy="20495"/>
          </a:xfrm>
          <a:custGeom>
            <a:avLst/>
            <a:gdLst/>
            <a:ahLst/>
            <a:cxnLst/>
            <a:rect l="l" t="t" r="r" b="b"/>
            <a:pathLst>
              <a:path w="567" h="657" extrusionOk="0">
                <a:moveTo>
                  <a:pt x="252" y="1"/>
                </a:moveTo>
                <a:cubicBezTo>
                  <a:pt x="206" y="1"/>
                  <a:pt x="157" y="15"/>
                  <a:pt x="120" y="45"/>
                </a:cubicBezTo>
                <a:cubicBezTo>
                  <a:pt x="60" y="105"/>
                  <a:pt x="1" y="164"/>
                  <a:pt x="1" y="239"/>
                </a:cubicBezTo>
                <a:lnTo>
                  <a:pt x="1" y="358"/>
                </a:lnTo>
                <a:cubicBezTo>
                  <a:pt x="1" y="418"/>
                  <a:pt x="1" y="537"/>
                  <a:pt x="120" y="611"/>
                </a:cubicBezTo>
                <a:cubicBezTo>
                  <a:pt x="187" y="641"/>
                  <a:pt x="250" y="656"/>
                  <a:pt x="304" y="656"/>
                </a:cubicBezTo>
                <a:cubicBezTo>
                  <a:pt x="358" y="656"/>
                  <a:pt x="403" y="641"/>
                  <a:pt x="433" y="611"/>
                </a:cubicBezTo>
                <a:cubicBezTo>
                  <a:pt x="567" y="477"/>
                  <a:pt x="567" y="418"/>
                  <a:pt x="567" y="299"/>
                </a:cubicBezTo>
                <a:lnTo>
                  <a:pt x="567" y="164"/>
                </a:lnTo>
                <a:cubicBezTo>
                  <a:pt x="492" y="105"/>
                  <a:pt x="492" y="105"/>
                  <a:pt x="373" y="45"/>
                </a:cubicBezTo>
                <a:cubicBezTo>
                  <a:pt x="343" y="15"/>
                  <a:pt x="299" y="1"/>
                  <a:pt x="25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4" name="Google Shape;1704;p10"/>
          <p:cNvSpPr/>
          <p:nvPr/>
        </p:nvSpPr>
        <p:spPr>
          <a:xfrm>
            <a:off x="4050883" y="694566"/>
            <a:ext cx="19559" cy="31476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394" y="1"/>
                </a:moveTo>
                <a:cubicBezTo>
                  <a:pt x="353" y="1"/>
                  <a:pt x="303" y="15"/>
                  <a:pt x="254" y="40"/>
                </a:cubicBezTo>
                <a:cubicBezTo>
                  <a:pt x="180" y="99"/>
                  <a:pt x="120" y="159"/>
                  <a:pt x="60" y="219"/>
                </a:cubicBezTo>
                <a:cubicBezTo>
                  <a:pt x="1" y="278"/>
                  <a:pt x="1" y="412"/>
                  <a:pt x="1" y="472"/>
                </a:cubicBezTo>
                <a:cubicBezTo>
                  <a:pt x="1" y="651"/>
                  <a:pt x="1" y="844"/>
                  <a:pt x="120" y="964"/>
                </a:cubicBezTo>
                <a:cubicBezTo>
                  <a:pt x="187" y="993"/>
                  <a:pt x="235" y="1008"/>
                  <a:pt x="274" y="1008"/>
                </a:cubicBezTo>
                <a:cubicBezTo>
                  <a:pt x="314" y="1008"/>
                  <a:pt x="343" y="993"/>
                  <a:pt x="373" y="964"/>
                </a:cubicBezTo>
                <a:lnTo>
                  <a:pt x="433" y="964"/>
                </a:lnTo>
                <a:cubicBezTo>
                  <a:pt x="492" y="844"/>
                  <a:pt x="552" y="651"/>
                  <a:pt x="552" y="531"/>
                </a:cubicBezTo>
                <a:cubicBezTo>
                  <a:pt x="626" y="472"/>
                  <a:pt x="626" y="412"/>
                  <a:pt x="626" y="353"/>
                </a:cubicBezTo>
                <a:cubicBezTo>
                  <a:pt x="552" y="278"/>
                  <a:pt x="552" y="219"/>
                  <a:pt x="552" y="99"/>
                </a:cubicBezTo>
                <a:lnTo>
                  <a:pt x="492" y="99"/>
                </a:lnTo>
                <a:cubicBezTo>
                  <a:pt x="492" y="30"/>
                  <a:pt x="451" y="1"/>
                  <a:pt x="39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5" name="Google Shape;1705;p10"/>
          <p:cNvSpPr/>
          <p:nvPr/>
        </p:nvSpPr>
        <p:spPr>
          <a:xfrm>
            <a:off x="4091312" y="741047"/>
            <a:ext cx="17688" cy="37964"/>
          </a:xfrm>
          <a:custGeom>
            <a:avLst/>
            <a:gdLst/>
            <a:ahLst/>
            <a:cxnLst/>
            <a:rect l="l" t="t" r="r" b="b"/>
            <a:pathLst>
              <a:path w="567" h="1217" extrusionOk="0">
                <a:moveTo>
                  <a:pt x="321" y="0"/>
                </a:moveTo>
                <a:cubicBezTo>
                  <a:pt x="283" y="0"/>
                  <a:pt x="244" y="15"/>
                  <a:pt x="195" y="40"/>
                </a:cubicBezTo>
                <a:cubicBezTo>
                  <a:pt x="135" y="159"/>
                  <a:pt x="75" y="218"/>
                  <a:pt x="75" y="278"/>
                </a:cubicBezTo>
                <a:cubicBezTo>
                  <a:pt x="1" y="412"/>
                  <a:pt x="1" y="472"/>
                  <a:pt x="1" y="591"/>
                </a:cubicBezTo>
                <a:cubicBezTo>
                  <a:pt x="1" y="784"/>
                  <a:pt x="1" y="963"/>
                  <a:pt x="135" y="1157"/>
                </a:cubicBezTo>
                <a:lnTo>
                  <a:pt x="195" y="1217"/>
                </a:lnTo>
                <a:cubicBezTo>
                  <a:pt x="254" y="1217"/>
                  <a:pt x="373" y="1217"/>
                  <a:pt x="448" y="1157"/>
                </a:cubicBezTo>
                <a:cubicBezTo>
                  <a:pt x="567" y="963"/>
                  <a:pt x="567" y="784"/>
                  <a:pt x="567" y="650"/>
                </a:cubicBezTo>
                <a:lnTo>
                  <a:pt x="567" y="412"/>
                </a:lnTo>
                <a:cubicBezTo>
                  <a:pt x="567" y="278"/>
                  <a:pt x="567" y="218"/>
                  <a:pt x="507" y="99"/>
                </a:cubicBezTo>
                <a:cubicBezTo>
                  <a:pt x="429" y="29"/>
                  <a:pt x="376" y="0"/>
                  <a:pt x="32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6" name="Google Shape;1706;p10"/>
          <p:cNvSpPr/>
          <p:nvPr/>
        </p:nvSpPr>
        <p:spPr>
          <a:xfrm>
            <a:off x="4143844" y="696438"/>
            <a:ext cx="19528" cy="37496"/>
          </a:xfrm>
          <a:custGeom>
            <a:avLst/>
            <a:gdLst/>
            <a:ahLst/>
            <a:cxnLst/>
            <a:rect l="l" t="t" r="r" b="b"/>
            <a:pathLst>
              <a:path w="626" h="1202" extrusionOk="0">
                <a:moveTo>
                  <a:pt x="271" y="0"/>
                </a:moveTo>
                <a:cubicBezTo>
                  <a:pt x="215" y="0"/>
                  <a:pt x="154" y="29"/>
                  <a:pt x="119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60" y="963"/>
                  <a:pt x="179" y="1157"/>
                </a:cubicBezTo>
                <a:cubicBezTo>
                  <a:pt x="246" y="1187"/>
                  <a:pt x="294" y="1201"/>
                  <a:pt x="334" y="1201"/>
                </a:cubicBezTo>
                <a:cubicBezTo>
                  <a:pt x="373" y="1201"/>
                  <a:pt x="403" y="1187"/>
                  <a:pt x="432" y="1157"/>
                </a:cubicBezTo>
                <a:cubicBezTo>
                  <a:pt x="551" y="963"/>
                  <a:pt x="626" y="784"/>
                  <a:pt x="626" y="591"/>
                </a:cubicBezTo>
                <a:cubicBezTo>
                  <a:pt x="626" y="531"/>
                  <a:pt x="551" y="412"/>
                  <a:pt x="551" y="352"/>
                </a:cubicBez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7" name="Google Shape;1707;p10"/>
          <p:cNvSpPr/>
          <p:nvPr/>
        </p:nvSpPr>
        <p:spPr>
          <a:xfrm>
            <a:off x="4140132" y="802844"/>
            <a:ext cx="19060" cy="31944"/>
          </a:xfrm>
          <a:custGeom>
            <a:avLst/>
            <a:gdLst/>
            <a:ahLst/>
            <a:cxnLst/>
            <a:rect l="l" t="t" r="r" b="b"/>
            <a:pathLst>
              <a:path w="611" h="1024" extrusionOk="0">
                <a:moveTo>
                  <a:pt x="340" y="1"/>
                </a:moveTo>
                <a:cubicBezTo>
                  <a:pt x="301" y="1"/>
                  <a:pt x="263" y="15"/>
                  <a:pt x="238" y="40"/>
                </a:cubicBezTo>
                <a:cubicBezTo>
                  <a:pt x="119" y="100"/>
                  <a:pt x="119" y="159"/>
                  <a:pt x="60" y="293"/>
                </a:cubicBezTo>
                <a:cubicBezTo>
                  <a:pt x="6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38" y="1008"/>
                  <a:pt x="287" y="1023"/>
                  <a:pt x="328" y="1023"/>
                </a:cubicBezTo>
                <a:cubicBezTo>
                  <a:pt x="369" y="1023"/>
                  <a:pt x="402" y="1008"/>
                  <a:pt x="432" y="979"/>
                </a:cubicBezTo>
                <a:lnTo>
                  <a:pt x="492" y="979"/>
                </a:lnTo>
                <a:cubicBezTo>
                  <a:pt x="551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1" y="293"/>
                  <a:pt x="551" y="159"/>
                  <a:pt x="492" y="100"/>
                </a:cubicBezTo>
                <a:cubicBezTo>
                  <a:pt x="457" y="30"/>
                  <a:pt x="396" y="1"/>
                  <a:pt x="340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8" name="Google Shape;1708;p10"/>
          <p:cNvSpPr/>
          <p:nvPr/>
        </p:nvSpPr>
        <p:spPr>
          <a:xfrm>
            <a:off x="4192165" y="749688"/>
            <a:ext cx="19559" cy="48851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3" y="1"/>
                  <a:pt x="194" y="1"/>
                  <a:pt x="120" y="75"/>
                </a:cubicBezTo>
                <a:cubicBezTo>
                  <a:pt x="60" y="195"/>
                  <a:pt x="60" y="314"/>
                  <a:pt x="60" y="448"/>
                </a:cubicBezTo>
                <a:cubicBezTo>
                  <a:pt x="1" y="567"/>
                  <a:pt x="1" y="686"/>
                  <a:pt x="1" y="746"/>
                </a:cubicBezTo>
                <a:cubicBezTo>
                  <a:pt x="1" y="999"/>
                  <a:pt x="60" y="1252"/>
                  <a:pt x="194" y="1491"/>
                </a:cubicBezTo>
                <a:lnTo>
                  <a:pt x="254" y="1565"/>
                </a:lnTo>
                <a:cubicBezTo>
                  <a:pt x="313" y="1565"/>
                  <a:pt x="373" y="1565"/>
                  <a:pt x="433" y="1431"/>
                </a:cubicBezTo>
                <a:cubicBezTo>
                  <a:pt x="567" y="1252"/>
                  <a:pt x="626" y="999"/>
                  <a:pt x="626" y="746"/>
                </a:cubicBezTo>
                <a:cubicBezTo>
                  <a:pt x="626" y="686"/>
                  <a:pt x="626" y="567"/>
                  <a:pt x="567" y="448"/>
                </a:cubicBezTo>
                <a:cubicBezTo>
                  <a:pt x="567" y="314"/>
                  <a:pt x="492" y="195"/>
                  <a:pt x="433" y="75"/>
                </a:cubicBezTo>
                <a:lnTo>
                  <a:pt x="37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9" name="Google Shape;1709;p10"/>
          <p:cNvSpPr/>
          <p:nvPr/>
        </p:nvSpPr>
        <p:spPr>
          <a:xfrm>
            <a:off x="4240486" y="690417"/>
            <a:ext cx="19559" cy="39805"/>
          </a:xfrm>
          <a:custGeom>
            <a:avLst/>
            <a:gdLst/>
            <a:ahLst/>
            <a:cxnLst/>
            <a:rect l="l" t="t" r="r" b="b"/>
            <a:pathLst>
              <a:path w="627" h="1276" extrusionOk="0">
                <a:moveTo>
                  <a:pt x="341" y="1"/>
                </a:moveTo>
                <a:cubicBezTo>
                  <a:pt x="288" y="1"/>
                  <a:pt x="230" y="33"/>
                  <a:pt x="195" y="113"/>
                </a:cubicBezTo>
                <a:cubicBezTo>
                  <a:pt x="135" y="173"/>
                  <a:pt x="61" y="292"/>
                  <a:pt x="61" y="352"/>
                </a:cubicBezTo>
                <a:cubicBezTo>
                  <a:pt x="1" y="411"/>
                  <a:pt x="1" y="545"/>
                  <a:pt x="1" y="605"/>
                </a:cubicBezTo>
                <a:cubicBezTo>
                  <a:pt x="1" y="784"/>
                  <a:pt x="1" y="977"/>
                  <a:pt x="61" y="1156"/>
                </a:cubicBezTo>
                <a:lnTo>
                  <a:pt x="135" y="1231"/>
                </a:lnTo>
                <a:cubicBezTo>
                  <a:pt x="165" y="1260"/>
                  <a:pt x="210" y="1275"/>
                  <a:pt x="254" y="1275"/>
                </a:cubicBezTo>
                <a:cubicBezTo>
                  <a:pt x="299" y="1275"/>
                  <a:pt x="344" y="1260"/>
                  <a:pt x="373" y="1231"/>
                </a:cubicBezTo>
                <a:cubicBezTo>
                  <a:pt x="507" y="1037"/>
                  <a:pt x="567" y="858"/>
                  <a:pt x="627" y="664"/>
                </a:cubicBezTo>
                <a:cubicBezTo>
                  <a:pt x="627" y="545"/>
                  <a:pt x="627" y="486"/>
                  <a:pt x="567" y="352"/>
                </a:cubicBezTo>
                <a:cubicBezTo>
                  <a:pt x="567" y="292"/>
                  <a:pt x="567" y="173"/>
                  <a:pt x="433" y="113"/>
                </a:cubicBezTo>
                <a:lnTo>
                  <a:pt x="433" y="39"/>
                </a:lnTo>
                <a:cubicBezTo>
                  <a:pt x="409" y="15"/>
                  <a:pt x="376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0" name="Google Shape;1710;p10"/>
          <p:cNvSpPr/>
          <p:nvPr/>
        </p:nvSpPr>
        <p:spPr>
          <a:xfrm>
            <a:off x="4312079" y="672543"/>
            <a:ext cx="19528" cy="40023"/>
          </a:xfrm>
          <a:custGeom>
            <a:avLst/>
            <a:gdLst/>
            <a:ahLst/>
            <a:cxnLst/>
            <a:rect l="l" t="t" r="r" b="b"/>
            <a:pathLst>
              <a:path w="626" h="1283" extrusionOk="0">
                <a:moveTo>
                  <a:pt x="313" y="1"/>
                </a:moveTo>
                <a:cubicBezTo>
                  <a:pt x="253" y="1"/>
                  <a:pt x="134" y="61"/>
                  <a:pt x="75" y="120"/>
                </a:cubicBezTo>
                <a:cubicBezTo>
                  <a:pt x="75" y="239"/>
                  <a:pt x="0" y="314"/>
                  <a:pt x="0" y="433"/>
                </a:cubicBezTo>
                <a:lnTo>
                  <a:pt x="0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3" y="1237"/>
                </a:lnTo>
                <a:cubicBezTo>
                  <a:pt x="283" y="1267"/>
                  <a:pt x="332" y="1282"/>
                  <a:pt x="380" y="1282"/>
                </a:cubicBezTo>
                <a:cubicBezTo>
                  <a:pt x="428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626" y="433"/>
                  <a:pt x="566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1" name="Google Shape;1711;p10"/>
          <p:cNvSpPr/>
          <p:nvPr/>
        </p:nvSpPr>
        <p:spPr>
          <a:xfrm>
            <a:off x="4260014" y="770308"/>
            <a:ext cx="19559" cy="39836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78" y="1"/>
                </a:moveTo>
                <a:cubicBezTo>
                  <a:pt x="354" y="1"/>
                  <a:pt x="331" y="8"/>
                  <a:pt x="314" y="25"/>
                </a:cubicBezTo>
                <a:cubicBezTo>
                  <a:pt x="179" y="159"/>
                  <a:pt x="120" y="219"/>
                  <a:pt x="120" y="338"/>
                </a:cubicBezTo>
                <a:cubicBezTo>
                  <a:pt x="60" y="398"/>
                  <a:pt x="60" y="532"/>
                  <a:pt x="60" y="651"/>
                </a:cubicBezTo>
                <a:cubicBezTo>
                  <a:pt x="1" y="830"/>
                  <a:pt x="60" y="1023"/>
                  <a:pt x="179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626" y="964"/>
                  <a:pt x="626" y="830"/>
                  <a:pt x="626" y="651"/>
                </a:cubicBezTo>
                <a:lnTo>
                  <a:pt x="626" y="398"/>
                </a:lnTo>
                <a:cubicBezTo>
                  <a:pt x="626" y="338"/>
                  <a:pt x="626" y="219"/>
                  <a:pt x="552" y="159"/>
                </a:cubicBezTo>
                <a:lnTo>
                  <a:pt x="552" y="85"/>
                </a:lnTo>
                <a:cubicBezTo>
                  <a:pt x="510" y="43"/>
                  <a:pt x="438" y="1"/>
                  <a:pt x="37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2" name="Google Shape;1712;p10"/>
          <p:cNvSpPr/>
          <p:nvPr/>
        </p:nvSpPr>
        <p:spPr>
          <a:xfrm>
            <a:off x="4198217" y="854253"/>
            <a:ext cx="17220" cy="25018"/>
          </a:xfrm>
          <a:custGeom>
            <a:avLst/>
            <a:gdLst/>
            <a:ahLst/>
            <a:cxnLst/>
            <a:rect l="l" t="t" r="r" b="b"/>
            <a:pathLst>
              <a:path w="552" h="802" extrusionOk="0">
                <a:moveTo>
                  <a:pt x="179" y="1"/>
                </a:moveTo>
                <a:cubicBezTo>
                  <a:pt x="119" y="75"/>
                  <a:pt x="60" y="135"/>
                  <a:pt x="0" y="195"/>
                </a:cubicBezTo>
                <a:lnTo>
                  <a:pt x="0" y="373"/>
                </a:lnTo>
                <a:cubicBezTo>
                  <a:pt x="0" y="507"/>
                  <a:pt x="0" y="627"/>
                  <a:pt x="119" y="746"/>
                </a:cubicBezTo>
                <a:cubicBezTo>
                  <a:pt x="179" y="783"/>
                  <a:pt x="242" y="802"/>
                  <a:pt x="298" y="802"/>
                </a:cubicBezTo>
                <a:cubicBezTo>
                  <a:pt x="354" y="802"/>
                  <a:pt x="403" y="783"/>
                  <a:pt x="432" y="746"/>
                </a:cubicBezTo>
                <a:lnTo>
                  <a:pt x="432" y="686"/>
                </a:lnTo>
                <a:cubicBezTo>
                  <a:pt x="551" y="627"/>
                  <a:pt x="551" y="507"/>
                  <a:pt x="551" y="448"/>
                </a:cubicBezTo>
                <a:lnTo>
                  <a:pt x="551" y="254"/>
                </a:lnTo>
                <a:cubicBezTo>
                  <a:pt x="551" y="195"/>
                  <a:pt x="492" y="135"/>
                  <a:pt x="432" y="75"/>
                </a:cubicBezTo>
                <a:cubicBezTo>
                  <a:pt x="373" y="1"/>
                  <a:pt x="239" y="1"/>
                  <a:pt x="17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3" name="Google Shape;1713;p10"/>
          <p:cNvSpPr/>
          <p:nvPr/>
        </p:nvSpPr>
        <p:spPr>
          <a:xfrm>
            <a:off x="4087600" y="837533"/>
            <a:ext cx="17688" cy="20495"/>
          </a:xfrm>
          <a:custGeom>
            <a:avLst/>
            <a:gdLst/>
            <a:ahLst/>
            <a:cxnLst/>
            <a:rect l="l" t="t" r="r" b="b"/>
            <a:pathLst>
              <a:path w="567" h="657" extrusionOk="0">
                <a:moveTo>
                  <a:pt x="252" y="1"/>
                </a:moveTo>
                <a:cubicBezTo>
                  <a:pt x="206" y="1"/>
                  <a:pt x="157" y="15"/>
                  <a:pt x="120" y="45"/>
                </a:cubicBezTo>
                <a:cubicBezTo>
                  <a:pt x="60" y="105"/>
                  <a:pt x="1" y="164"/>
                  <a:pt x="1" y="239"/>
                </a:cubicBezTo>
                <a:lnTo>
                  <a:pt x="1" y="358"/>
                </a:lnTo>
                <a:cubicBezTo>
                  <a:pt x="1" y="418"/>
                  <a:pt x="1" y="537"/>
                  <a:pt x="194" y="611"/>
                </a:cubicBezTo>
                <a:cubicBezTo>
                  <a:pt x="224" y="641"/>
                  <a:pt x="269" y="656"/>
                  <a:pt x="314" y="656"/>
                </a:cubicBezTo>
                <a:cubicBezTo>
                  <a:pt x="358" y="656"/>
                  <a:pt x="403" y="641"/>
                  <a:pt x="433" y="611"/>
                </a:cubicBezTo>
                <a:cubicBezTo>
                  <a:pt x="567" y="477"/>
                  <a:pt x="567" y="418"/>
                  <a:pt x="567" y="299"/>
                </a:cubicBezTo>
                <a:lnTo>
                  <a:pt x="567" y="164"/>
                </a:lnTo>
                <a:cubicBezTo>
                  <a:pt x="492" y="105"/>
                  <a:pt x="492" y="105"/>
                  <a:pt x="373" y="45"/>
                </a:cubicBezTo>
                <a:cubicBezTo>
                  <a:pt x="343" y="15"/>
                  <a:pt x="299" y="1"/>
                  <a:pt x="25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4" name="Google Shape;1714;p10"/>
          <p:cNvSpPr/>
          <p:nvPr/>
        </p:nvSpPr>
        <p:spPr>
          <a:xfrm>
            <a:off x="334903" y="3164430"/>
            <a:ext cx="325364" cy="102725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5" name="Google Shape;1715;p10"/>
          <p:cNvSpPr/>
          <p:nvPr/>
        </p:nvSpPr>
        <p:spPr>
          <a:xfrm>
            <a:off x="334903" y="2926475"/>
            <a:ext cx="325364" cy="102756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10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10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6" name="Google Shape;1716;p10"/>
          <p:cNvSpPr/>
          <p:nvPr/>
        </p:nvSpPr>
        <p:spPr>
          <a:xfrm>
            <a:off x="334903" y="2688083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7" name="Google Shape;1717;p10"/>
          <p:cNvSpPr/>
          <p:nvPr/>
        </p:nvSpPr>
        <p:spPr>
          <a:xfrm>
            <a:off x="334903" y="3881042"/>
            <a:ext cx="325364" cy="100853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0"/>
                  <a:pt x="1371" y="0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8" name="Google Shape;1718;p10"/>
          <p:cNvSpPr/>
          <p:nvPr/>
        </p:nvSpPr>
        <p:spPr>
          <a:xfrm>
            <a:off x="334903" y="3642619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9" name="Google Shape;1719;p10"/>
          <p:cNvSpPr/>
          <p:nvPr/>
        </p:nvSpPr>
        <p:spPr>
          <a:xfrm>
            <a:off x="334903" y="3402823"/>
            <a:ext cx="325364" cy="102756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69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69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0" name="Google Shape;1720;p10"/>
          <p:cNvSpPr/>
          <p:nvPr/>
        </p:nvSpPr>
        <p:spPr>
          <a:xfrm>
            <a:off x="334903" y="4595314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1" name="Google Shape;1721;p10"/>
          <p:cNvSpPr/>
          <p:nvPr/>
        </p:nvSpPr>
        <p:spPr>
          <a:xfrm>
            <a:off x="334903" y="4357390"/>
            <a:ext cx="325364" cy="100853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2" name="Google Shape;1722;p10"/>
          <p:cNvSpPr/>
          <p:nvPr/>
        </p:nvSpPr>
        <p:spPr>
          <a:xfrm>
            <a:off x="334903" y="4118966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3" name="Google Shape;1723;p10"/>
          <p:cNvSpPr/>
          <p:nvPr/>
        </p:nvSpPr>
        <p:spPr>
          <a:xfrm>
            <a:off x="334903" y="1259040"/>
            <a:ext cx="325364" cy="102725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1"/>
                </a:moveTo>
                <a:cubicBezTo>
                  <a:pt x="9803" y="1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1"/>
                  <a:pt x="1371" y="1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4" name="Google Shape;1724;p10"/>
          <p:cNvSpPr/>
          <p:nvPr/>
        </p:nvSpPr>
        <p:spPr>
          <a:xfrm>
            <a:off x="334903" y="1021116"/>
            <a:ext cx="325364" cy="102725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548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5" name="Google Shape;1725;p10"/>
          <p:cNvSpPr/>
          <p:nvPr/>
        </p:nvSpPr>
        <p:spPr>
          <a:xfrm>
            <a:off x="334903" y="782692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6" name="Google Shape;1726;p10"/>
          <p:cNvSpPr/>
          <p:nvPr/>
        </p:nvSpPr>
        <p:spPr>
          <a:xfrm>
            <a:off x="334903" y="1975651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7" name="Google Shape;1727;p10"/>
          <p:cNvSpPr/>
          <p:nvPr/>
        </p:nvSpPr>
        <p:spPr>
          <a:xfrm>
            <a:off x="334903" y="1737259"/>
            <a:ext cx="325364" cy="100853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8" name="Google Shape;1728;p10"/>
          <p:cNvSpPr/>
          <p:nvPr/>
        </p:nvSpPr>
        <p:spPr>
          <a:xfrm>
            <a:off x="334903" y="1497463"/>
            <a:ext cx="325364" cy="102725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69"/>
                </a:cubicBezTo>
                <a:cubicBezTo>
                  <a:pt x="10429" y="2547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7"/>
                  <a:pt x="1" y="166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9" name="Google Shape;1729;p10"/>
          <p:cNvSpPr/>
          <p:nvPr/>
        </p:nvSpPr>
        <p:spPr>
          <a:xfrm>
            <a:off x="334903" y="2689923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0" name="Google Shape;1730;p10"/>
          <p:cNvSpPr/>
          <p:nvPr/>
        </p:nvSpPr>
        <p:spPr>
          <a:xfrm>
            <a:off x="334903" y="2451999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1" name="Google Shape;1731;p10"/>
          <p:cNvSpPr/>
          <p:nvPr/>
        </p:nvSpPr>
        <p:spPr>
          <a:xfrm>
            <a:off x="334903" y="2213607"/>
            <a:ext cx="325364" cy="100853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2" name="Google Shape;1732;p10"/>
          <p:cNvSpPr/>
          <p:nvPr/>
        </p:nvSpPr>
        <p:spPr>
          <a:xfrm>
            <a:off x="495075" y="646175"/>
            <a:ext cx="8153847" cy="4261144"/>
          </a:xfrm>
          <a:custGeom>
            <a:avLst/>
            <a:gdLst/>
            <a:ahLst/>
            <a:cxnLst/>
            <a:rect l="l" t="t" r="r" b="b"/>
            <a:pathLst>
              <a:path w="254987" h="136313" extrusionOk="0">
                <a:moveTo>
                  <a:pt x="0" y="1"/>
                </a:moveTo>
                <a:lnTo>
                  <a:pt x="0" y="136313"/>
                </a:lnTo>
                <a:lnTo>
                  <a:pt x="254987" y="136313"/>
                </a:lnTo>
                <a:lnTo>
                  <a:pt x="254987" y="1"/>
                </a:lnTo>
                <a:close/>
              </a:path>
            </a:pathLst>
          </a:custGeom>
          <a:solidFill>
            <a:srgbClr val="FEF7C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3" name="Google Shape;1733;p10"/>
          <p:cNvSpPr/>
          <p:nvPr/>
        </p:nvSpPr>
        <p:spPr>
          <a:xfrm>
            <a:off x="617468" y="819409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5"/>
                  <a:pt x="3114" y="3978"/>
                  <a:pt x="1997" y="3978"/>
                </a:cubicBezTo>
                <a:cubicBezTo>
                  <a:pt x="880" y="3978"/>
                  <a:pt x="1" y="3055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rgbClr val="8349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4" name="Google Shape;1734;p10"/>
          <p:cNvSpPr/>
          <p:nvPr/>
        </p:nvSpPr>
        <p:spPr>
          <a:xfrm>
            <a:off x="617468" y="1059673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40"/>
                  <a:pt x="3114" y="3978"/>
                  <a:pt x="1997" y="3978"/>
                </a:cubicBezTo>
                <a:cubicBezTo>
                  <a:pt x="880" y="3978"/>
                  <a:pt x="1" y="3040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rgbClr val="8349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5" name="Google Shape;1735;p10"/>
          <p:cNvSpPr/>
          <p:nvPr/>
        </p:nvSpPr>
        <p:spPr>
          <a:xfrm>
            <a:off x="617468" y="1295756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97"/>
                </a:cubicBezTo>
                <a:close/>
              </a:path>
            </a:pathLst>
          </a:custGeom>
          <a:solidFill>
            <a:srgbClr val="8349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6" name="Google Shape;1736;p10"/>
          <p:cNvSpPr/>
          <p:nvPr/>
        </p:nvSpPr>
        <p:spPr>
          <a:xfrm>
            <a:off x="617468" y="1536020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82"/>
                </a:cubicBezTo>
                <a:close/>
              </a:path>
            </a:pathLst>
          </a:custGeom>
          <a:solidFill>
            <a:srgbClr val="8349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7" name="Google Shape;1737;p10"/>
          <p:cNvSpPr/>
          <p:nvPr/>
        </p:nvSpPr>
        <p:spPr>
          <a:xfrm>
            <a:off x="617468" y="1768392"/>
            <a:ext cx="124125" cy="124094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2"/>
                </a:cubicBezTo>
                <a:close/>
              </a:path>
            </a:pathLst>
          </a:custGeom>
          <a:solidFill>
            <a:srgbClr val="8349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8" name="Google Shape;1738;p10"/>
          <p:cNvSpPr/>
          <p:nvPr/>
        </p:nvSpPr>
        <p:spPr>
          <a:xfrm>
            <a:off x="617468" y="2008656"/>
            <a:ext cx="124125" cy="123626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2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2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2"/>
                </a:cubicBezTo>
                <a:close/>
              </a:path>
            </a:pathLst>
          </a:custGeom>
          <a:solidFill>
            <a:srgbClr val="8349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9" name="Google Shape;1739;p10"/>
          <p:cNvSpPr/>
          <p:nvPr/>
        </p:nvSpPr>
        <p:spPr>
          <a:xfrm>
            <a:off x="617468" y="2246580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rgbClr val="8349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0" name="Google Shape;1740;p10"/>
          <p:cNvSpPr/>
          <p:nvPr/>
        </p:nvSpPr>
        <p:spPr>
          <a:xfrm>
            <a:off x="617468" y="2486844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rgbClr val="8349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1" name="Google Shape;1741;p10"/>
          <p:cNvSpPr/>
          <p:nvPr/>
        </p:nvSpPr>
        <p:spPr>
          <a:xfrm>
            <a:off x="617468" y="2727108"/>
            <a:ext cx="124125" cy="123657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99"/>
                  <a:pt x="3114" y="3964"/>
                  <a:pt x="1997" y="3964"/>
                </a:cubicBezTo>
                <a:cubicBezTo>
                  <a:pt x="880" y="3964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rgbClr val="8349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2" name="Google Shape;1742;p10"/>
          <p:cNvSpPr/>
          <p:nvPr/>
        </p:nvSpPr>
        <p:spPr>
          <a:xfrm>
            <a:off x="617468" y="2966904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9"/>
                  <a:pt x="1997" y="3979"/>
                </a:cubicBezTo>
                <a:cubicBezTo>
                  <a:pt x="880" y="3979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rgbClr val="8349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3" name="Google Shape;1743;p10"/>
          <p:cNvSpPr/>
          <p:nvPr/>
        </p:nvSpPr>
        <p:spPr>
          <a:xfrm>
            <a:off x="617468" y="3205327"/>
            <a:ext cx="124125" cy="123657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39"/>
                  <a:pt x="3114" y="3963"/>
                  <a:pt x="1997" y="3963"/>
                </a:cubicBezTo>
                <a:cubicBezTo>
                  <a:pt x="880" y="3963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rgbClr val="8349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4" name="Google Shape;1744;p10"/>
          <p:cNvSpPr/>
          <p:nvPr/>
        </p:nvSpPr>
        <p:spPr>
          <a:xfrm>
            <a:off x="617468" y="3445123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7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7"/>
                </a:cubicBezTo>
                <a:close/>
              </a:path>
            </a:pathLst>
          </a:custGeom>
          <a:solidFill>
            <a:srgbClr val="8349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5" name="Google Shape;1745;p10"/>
          <p:cNvSpPr/>
          <p:nvPr/>
        </p:nvSpPr>
        <p:spPr>
          <a:xfrm>
            <a:off x="617468" y="3677495"/>
            <a:ext cx="124125" cy="124094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6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6"/>
                </a:cubicBezTo>
                <a:close/>
              </a:path>
            </a:pathLst>
          </a:custGeom>
          <a:solidFill>
            <a:srgbClr val="8349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6" name="Google Shape;1746;p10"/>
          <p:cNvSpPr/>
          <p:nvPr/>
        </p:nvSpPr>
        <p:spPr>
          <a:xfrm>
            <a:off x="617468" y="3917758"/>
            <a:ext cx="124125" cy="124094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39"/>
                  <a:pt x="3114" y="3978"/>
                  <a:pt x="1997" y="3978"/>
                </a:cubicBezTo>
                <a:cubicBezTo>
                  <a:pt x="880" y="3978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rgbClr val="8349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7" name="Google Shape;1747;p10"/>
          <p:cNvSpPr/>
          <p:nvPr/>
        </p:nvSpPr>
        <p:spPr>
          <a:xfrm>
            <a:off x="617468" y="4153842"/>
            <a:ext cx="124125" cy="124094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6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96"/>
                </a:cubicBezTo>
                <a:close/>
              </a:path>
            </a:pathLst>
          </a:custGeom>
          <a:solidFill>
            <a:srgbClr val="8349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8" name="Google Shape;1748;p10"/>
          <p:cNvSpPr/>
          <p:nvPr/>
        </p:nvSpPr>
        <p:spPr>
          <a:xfrm>
            <a:off x="617468" y="4394106"/>
            <a:ext cx="124125" cy="124094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1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1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1"/>
                </a:cubicBezTo>
                <a:close/>
              </a:path>
            </a:pathLst>
          </a:custGeom>
          <a:solidFill>
            <a:srgbClr val="8349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9" name="Google Shape;1749;p10"/>
          <p:cNvSpPr/>
          <p:nvPr/>
        </p:nvSpPr>
        <p:spPr>
          <a:xfrm>
            <a:off x="617468" y="4634370"/>
            <a:ext cx="124125" cy="123626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1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1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1"/>
                </a:cubicBezTo>
                <a:close/>
              </a:path>
            </a:pathLst>
          </a:custGeom>
          <a:solidFill>
            <a:srgbClr val="8349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0" name="Google Shape;1750;p10"/>
          <p:cNvSpPr/>
          <p:nvPr/>
        </p:nvSpPr>
        <p:spPr>
          <a:xfrm>
            <a:off x="307951" y="1307361"/>
            <a:ext cx="410401" cy="102756"/>
          </a:xfrm>
          <a:custGeom>
            <a:avLst/>
            <a:gdLst/>
            <a:ahLst/>
            <a:cxnLst/>
            <a:rect l="l" t="t" r="r" b="b"/>
            <a:pathLst>
              <a:path w="13156" h="3294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1" name="Google Shape;1751;p10"/>
          <p:cNvSpPr/>
          <p:nvPr/>
        </p:nvSpPr>
        <p:spPr>
          <a:xfrm>
            <a:off x="307951" y="1069437"/>
            <a:ext cx="410401" cy="102725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2" name="Google Shape;1752;p10"/>
          <p:cNvSpPr/>
          <p:nvPr/>
        </p:nvSpPr>
        <p:spPr>
          <a:xfrm>
            <a:off x="307951" y="831044"/>
            <a:ext cx="410401" cy="102725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24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24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3" name="Google Shape;1753;p10"/>
          <p:cNvSpPr/>
          <p:nvPr/>
        </p:nvSpPr>
        <p:spPr>
          <a:xfrm>
            <a:off x="307951" y="2023972"/>
            <a:ext cx="410401" cy="100885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4" name="Google Shape;1754;p10"/>
          <p:cNvSpPr/>
          <p:nvPr/>
        </p:nvSpPr>
        <p:spPr>
          <a:xfrm>
            <a:off x="307951" y="1786048"/>
            <a:ext cx="410401" cy="100417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671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1"/>
                  <a:pt x="746" y="0"/>
                  <a:pt x="1729" y="0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5" name="Google Shape;1755;p10"/>
          <p:cNvSpPr/>
          <p:nvPr/>
        </p:nvSpPr>
        <p:spPr>
          <a:xfrm>
            <a:off x="307951" y="1547625"/>
            <a:ext cx="410401" cy="100885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6" name="Google Shape;1756;p10"/>
          <p:cNvSpPr/>
          <p:nvPr/>
        </p:nvSpPr>
        <p:spPr>
          <a:xfrm>
            <a:off x="307951" y="2738743"/>
            <a:ext cx="410401" cy="100417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3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53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7" name="Google Shape;1757;p10"/>
          <p:cNvSpPr/>
          <p:nvPr/>
        </p:nvSpPr>
        <p:spPr>
          <a:xfrm>
            <a:off x="307951" y="2500320"/>
            <a:ext cx="410401" cy="100885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48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548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8" name="Google Shape;1758;p10"/>
          <p:cNvSpPr/>
          <p:nvPr/>
        </p:nvSpPr>
        <p:spPr>
          <a:xfrm>
            <a:off x="307951" y="2262396"/>
            <a:ext cx="410401" cy="100417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9" name="Google Shape;1759;p10"/>
          <p:cNvSpPr/>
          <p:nvPr/>
        </p:nvSpPr>
        <p:spPr>
          <a:xfrm>
            <a:off x="307951" y="3212751"/>
            <a:ext cx="410401" cy="102725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0" name="Google Shape;1760;p10"/>
          <p:cNvSpPr/>
          <p:nvPr/>
        </p:nvSpPr>
        <p:spPr>
          <a:xfrm>
            <a:off x="307951" y="2974827"/>
            <a:ext cx="410401" cy="102725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1" name="Google Shape;1761;p10"/>
          <p:cNvSpPr/>
          <p:nvPr/>
        </p:nvSpPr>
        <p:spPr>
          <a:xfrm>
            <a:off x="307951" y="3929363"/>
            <a:ext cx="410401" cy="100885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8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2" name="Google Shape;1762;p10"/>
          <p:cNvSpPr/>
          <p:nvPr/>
        </p:nvSpPr>
        <p:spPr>
          <a:xfrm>
            <a:off x="307951" y="3691439"/>
            <a:ext cx="410401" cy="100386"/>
          </a:xfrm>
          <a:custGeom>
            <a:avLst/>
            <a:gdLst/>
            <a:ahLst/>
            <a:cxnLst/>
            <a:rect l="l" t="t" r="r" b="b"/>
            <a:pathLst>
              <a:path w="13156" h="3218" extrusionOk="0">
                <a:moveTo>
                  <a:pt x="11412" y="0"/>
                </a:moveTo>
                <a:cubicBezTo>
                  <a:pt x="12411" y="0"/>
                  <a:pt x="13155" y="670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0"/>
                  <a:pt x="746" y="0"/>
                  <a:pt x="1729" y="0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3" name="Google Shape;1763;p10"/>
          <p:cNvSpPr/>
          <p:nvPr/>
        </p:nvSpPr>
        <p:spPr>
          <a:xfrm>
            <a:off x="307951" y="3453015"/>
            <a:ext cx="410401" cy="100885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4" name="Google Shape;1764;p10"/>
          <p:cNvSpPr/>
          <p:nvPr/>
        </p:nvSpPr>
        <p:spPr>
          <a:xfrm>
            <a:off x="307951" y="4644103"/>
            <a:ext cx="410401" cy="100417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33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533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5" name="Google Shape;1765;p10"/>
          <p:cNvSpPr/>
          <p:nvPr/>
        </p:nvSpPr>
        <p:spPr>
          <a:xfrm>
            <a:off x="307951" y="4405711"/>
            <a:ext cx="410401" cy="100885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4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548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6" name="Google Shape;1766;p10"/>
          <p:cNvSpPr/>
          <p:nvPr/>
        </p:nvSpPr>
        <p:spPr>
          <a:xfrm>
            <a:off x="307951" y="4167755"/>
            <a:ext cx="410401" cy="100417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474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474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67" name="Google Shape;1767;p10"/>
          <p:cNvGrpSpPr/>
          <p:nvPr/>
        </p:nvGrpSpPr>
        <p:grpSpPr>
          <a:xfrm>
            <a:off x="8180472" y="2126994"/>
            <a:ext cx="350390" cy="1470478"/>
            <a:chOff x="8180472" y="1441194"/>
            <a:chExt cx="350390" cy="1470478"/>
          </a:xfrm>
        </p:grpSpPr>
        <p:sp>
          <p:nvSpPr>
            <p:cNvPr id="1768" name="Google Shape;1768;p10"/>
            <p:cNvSpPr/>
            <p:nvPr/>
          </p:nvSpPr>
          <p:spPr>
            <a:xfrm>
              <a:off x="8218121" y="1441194"/>
              <a:ext cx="232476" cy="203480"/>
            </a:xfrm>
            <a:custGeom>
              <a:avLst/>
              <a:gdLst/>
              <a:ahLst/>
              <a:cxnLst/>
              <a:rect l="l" t="t" r="r" b="b"/>
              <a:pathLst>
                <a:path w="12844" h="11242" extrusionOk="0">
                  <a:moveTo>
                    <a:pt x="4732" y="1"/>
                  </a:moveTo>
                  <a:cubicBezTo>
                    <a:pt x="4305" y="1"/>
                    <a:pt x="3751" y="152"/>
                    <a:pt x="3033" y="550"/>
                  </a:cubicBezTo>
                  <a:cubicBezTo>
                    <a:pt x="1" y="2329"/>
                    <a:pt x="1379" y="10249"/>
                    <a:pt x="2106" y="10976"/>
                  </a:cubicBezTo>
                  <a:cubicBezTo>
                    <a:pt x="2250" y="11149"/>
                    <a:pt x="2690" y="11242"/>
                    <a:pt x="3310" y="11242"/>
                  </a:cubicBezTo>
                  <a:cubicBezTo>
                    <a:pt x="5392" y="11242"/>
                    <a:pt x="9498" y="10189"/>
                    <a:pt x="11179" y="7543"/>
                  </a:cubicBezTo>
                  <a:cubicBezTo>
                    <a:pt x="12843" y="4808"/>
                    <a:pt x="11484" y="584"/>
                    <a:pt x="8673" y="584"/>
                  </a:cubicBezTo>
                  <a:cubicBezTo>
                    <a:pt x="7929" y="584"/>
                    <a:pt x="7084" y="880"/>
                    <a:pt x="6166" y="1578"/>
                  </a:cubicBezTo>
                  <a:cubicBezTo>
                    <a:pt x="6166" y="1578"/>
                    <a:pt x="6108" y="1"/>
                    <a:pt x="4732" y="1"/>
                  </a:cubicBezTo>
                  <a:close/>
                </a:path>
              </a:pathLst>
            </a:custGeom>
            <a:solidFill>
              <a:srgbClr val="F25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10"/>
            <p:cNvSpPr/>
            <p:nvPr/>
          </p:nvSpPr>
          <p:spPr>
            <a:xfrm>
              <a:off x="8180472" y="1493740"/>
              <a:ext cx="183281" cy="193760"/>
            </a:xfrm>
            <a:custGeom>
              <a:avLst/>
              <a:gdLst/>
              <a:ahLst/>
              <a:cxnLst/>
              <a:rect l="l" t="t" r="r" b="b"/>
              <a:pathLst>
                <a:path w="10126" h="10705" extrusionOk="0">
                  <a:moveTo>
                    <a:pt x="9938" y="1"/>
                  </a:moveTo>
                  <a:cubicBezTo>
                    <a:pt x="9874" y="1"/>
                    <a:pt x="9825" y="83"/>
                    <a:pt x="9825" y="153"/>
                  </a:cubicBezTo>
                  <a:cubicBezTo>
                    <a:pt x="9599" y="680"/>
                    <a:pt x="9299" y="1306"/>
                    <a:pt x="9098" y="1807"/>
                  </a:cubicBezTo>
                  <a:cubicBezTo>
                    <a:pt x="8873" y="2033"/>
                    <a:pt x="8772" y="2334"/>
                    <a:pt x="8672" y="2660"/>
                  </a:cubicBezTo>
                  <a:lnTo>
                    <a:pt x="8146" y="3386"/>
                  </a:lnTo>
                  <a:cubicBezTo>
                    <a:pt x="7519" y="4439"/>
                    <a:pt x="6893" y="5366"/>
                    <a:pt x="6066" y="6193"/>
                  </a:cubicBezTo>
                  <a:cubicBezTo>
                    <a:pt x="5639" y="6720"/>
                    <a:pt x="5213" y="7046"/>
                    <a:pt x="4812" y="7447"/>
                  </a:cubicBezTo>
                  <a:cubicBezTo>
                    <a:pt x="4286" y="7873"/>
                    <a:pt x="3860" y="8299"/>
                    <a:pt x="3334" y="8599"/>
                  </a:cubicBezTo>
                  <a:cubicBezTo>
                    <a:pt x="2406" y="9326"/>
                    <a:pt x="1253" y="9752"/>
                    <a:pt x="101" y="10279"/>
                  </a:cubicBezTo>
                  <a:cubicBezTo>
                    <a:pt x="0" y="10279"/>
                    <a:pt x="0" y="10379"/>
                    <a:pt x="0" y="10479"/>
                  </a:cubicBezTo>
                  <a:cubicBezTo>
                    <a:pt x="101" y="10579"/>
                    <a:pt x="201" y="10705"/>
                    <a:pt x="326" y="10705"/>
                  </a:cubicBezTo>
                  <a:cubicBezTo>
                    <a:pt x="527" y="10579"/>
                    <a:pt x="827" y="10479"/>
                    <a:pt x="1153" y="10379"/>
                  </a:cubicBezTo>
                  <a:cubicBezTo>
                    <a:pt x="1454" y="10279"/>
                    <a:pt x="1780" y="10178"/>
                    <a:pt x="2081" y="10078"/>
                  </a:cubicBezTo>
                  <a:lnTo>
                    <a:pt x="2933" y="9652"/>
                  </a:lnTo>
                  <a:cubicBezTo>
                    <a:pt x="3233" y="9552"/>
                    <a:pt x="3459" y="9326"/>
                    <a:pt x="3760" y="9226"/>
                  </a:cubicBezTo>
                  <a:cubicBezTo>
                    <a:pt x="4286" y="8925"/>
                    <a:pt x="4812" y="8499"/>
                    <a:pt x="5339" y="8073"/>
                  </a:cubicBezTo>
                  <a:cubicBezTo>
                    <a:pt x="5740" y="7672"/>
                    <a:pt x="6266" y="7246"/>
                    <a:pt x="6692" y="6820"/>
                  </a:cubicBezTo>
                  <a:cubicBezTo>
                    <a:pt x="7519" y="5893"/>
                    <a:pt x="8246" y="4840"/>
                    <a:pt x="8873" y="3687"/>
                  </a:cubicBezTo>
                  <a:cubicBezTo>
                    <a:pt x="9399" y="2660"/>
                    <a:pt x="9925" y="1507"/>
                    <a:pt x="10126" y="254"/>
                  </a:cubicBezTo>
                  <a:cubicBezTo>
                    <a:pt x="10126" y="153"/>
                    <a:pt x="10126" y="53"/>
                    <a:pt x="10025" y="53"/>
                  </a:cubicBezTo>
                  <a:cubicBezTo>
                    <a:pt x="9995" y="16"/>
                    <a:pt x="9965" y="1"/>
                    <a:pt x="9938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10"/>
            <p:cNvSpPr/>
            <p:nvPr/>
          </p:nvSpPr>
          <p:spPr>
            <a:xfrm>
              <a:off x="8256150" y="1780623"/>
              <a:ext cx="274712" cy="634218"/>
            </a:xfrm>
            <a:custGeom>
              <a:avLst/>
              <a:gdLst/>
              <a:ahLst/>
              <a:cxnLst/>
              <a:rect l="l" t="t" r="r" b="b"/>
              <a:pathLst>
                <a:path w="12758" h="29454" extrusionOk="0">
                  <a:moveTo>
                    <a:pt x="4169" y="1"/>
                  </a:moveTo>
                  <a:cubicBezTo>
                    <a:pt x="3919" y="1"/>
                    <a:pt x="4691" y="2871"/>
                    <a:pt x="3660" y="5644"/>
                  </a:cubicBezTo>
                  <a:cubicBezTo>
                    <a:pt x="2632" y="8351"/>
                    <a:pt x="1" y="12311"/>
                    <a:pt x="953" y="15243"/>
                  </a:cubicBezTo>
                  <a:cubicBezTo>
                    <a:pt x="2006" y="18175"/>
                    <a:pt x="2733" y="18902"/>
                    <a:pt x="2507" y="19729"/>
                  </a:cubicBezTo>
                  <a:cubicBezTo>
                    <a:pt x="2306" y="20682"/>
                    <a:pt x="327" y="22035"/>
                    <a:pt x="527" y="24642"/>
                  </a:cubicBezTo>
                  <a:cubicBezTo>
                    <a:pt x="753" y="27248"/>
                    <a:pt x="4813" y="29454"/>
                    <a:pt x="4813" y="29454"/>
                  </a:cubicBezTo>
                  <a:cubicBezTo>
                    <a:pt x="6893" y="28401"/>
                    <a:pt x="10452" y="23689"/>
                    <a:pt x="10352" y="21083"/>
                  </a:cubicBezTo>
                  <a:cubicBezTo>
                    <a:pt x="10352" y="18476"/>
                    <a:pt x="8146" y="16396"/>
                    <a:pt x="8672" y="14717"/>
                  </a:cubicBezTo>
                  <a:cubicBezTo>
                    <a:pt x="9199" y="13163"/>
                    <a:pt x="12758" y="8977"/>
                    <a:pt x="11705" y="6045"/>
                  </a:cubicBezTo>
                  <a:cubicBezTo>
                    <a:pt x="10778" y="3138"/>
                    <a:pt x="5239" y="406"/>
                    <a:pt x="4186" y="5"/>
                  </a:cubicBezTo>
                  <a:cubicBezTo>
                    <a:pt x="4180" y="2"/>
                    <a:pt x="4174" y="1"/>
                    <a:pt x="4169" y="1"/>
                  </a:cubicBezTo>
                  <a:close/>
                </a:path>
              </a:pathLst>
            </a:custGeom>
            <a:solidFill>
              <a:srgbClr val="F2CB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10"/>
            <p:cNvSpPr/>
            <p:nvPr/>
          </p:nvSpPr>
          <p:spPr>
            <a:xfrm>
              <a:off x="8310111" y="1819985"/>
              <a:ext cx="101483" cy="692421"/>
            </a:xfrm>
            <a:custGeom>
              <a:avLst/>
              <a:gdLst/>
              <a:ahLst/>
              <a:cxnLst/>
              <a:rect l="l" t="t" r="r" b="b"/>
              <a:pathLst>
                <a:path w="4713" h="32157" extrusionOk="0">
                  <a:moveTo>
                    <a:pt x="2833" y="1"/>
                  </a:moveTo>
                  <a:cubicBezTo>
                    <a:pt x="2800" y="1"/>
                    <a:pt x="2766" y="15"/>
                    <a:pt x="2733" y="57"/>
                  </a:cubicBezTo>
                  <a:cubicBezTo>
                    <a:pt x="2633" y="157"/>
                    <a:pt x="2633" y="257"/>
                    <a:pt x="2733" y="357"/>
                  </a:cubicBezTo>
                  <a:cubicBezTo>
                    <a:pt x="3134" y="884"/>
                    <a:pt x="3460" y="1510"/>
                    <a:pt x="3660" y="2137"/>
                  </a:cubicBezTo>
                  <a:cubicBezTo>
                    <a:pt x="3886" y="2763"/>
                    <a:pt x="3986" y="3390"/>
                    <a:pt x="3986" y="4117"/>
                  </a:cubicBezTo>
                  <a:cubicBezTo>
                    <a:pt x="4086" y="4743"/>
                    <a:pt x="3986" y="5370"/>
                    <a:pt x="3886" y="6097"/>
                  </a:cubicBezTo>
                  <a:cubicBezTo>
                    <a:pt x="3760" y="6723"/>
                    <a:pt x="3560" y="7450"/>
                    <a:pt x="3359" y="8077"/>
                  </a:cubicBezTo>
                  <a:cubicBezTo>
                    <a:pt x="3034" y="9455"/>
                    <a:pt x="2633" y="10708"/>
                    <a:pt x="2307" y="12062"/>
                  </a:cubicBezTo>
                  <a:cubicBezTo>
                    <a:pt x="2106" y="12788"/>
                    <a:pt x="2006" y="13515"/>
                    <a:pt x="2006" y="14242"/>
                  </a:cubicBezTo>
                  <a:cubicBezTo>
                    <a:pt x="2006" y="14969"/>
                    <a:pt x="2106" y="15721"/>
                    <a:pt x="2407" y="16448"/>
                  </a:cubicBezTo>
                  <a:lnTo>
                    <a:pt x="2833" y="17375"/>
                  </a:lnTo>
                  <a:cubicBezTo>
                    <a:pt x="2933" y="17701"/>
                    <a:pt x="3034" y="18001"/>
                    <a:pt x="3134" y="18327"/>
                  </a:cubicBezTo>
                  <a:cubicBezTo>
                    <a:pt x="3359" y="18954"/>
                    <a:pt x="3460" y="19681"/>
                    <a:pt x="3560" y="20307"/>
                  </a:cubicBezTo>
                  <a:cubicBezTo>
                    <a:pt x="3660" y="21661"/>
                    <a:pt x="3560" y="23014"/>
                    <a:pt x="3359" y="24367"/>
                  </a:cubicBezTo>
                  <a:cubicBezTo>
                    <a:pt x="3034" y="25746"/>
                    <a:pt x="2633" y="26999"/>
                    <a:pt x="2106" y="28252"/>
                  </a:cubicBezTo>
                  <a:cubicBezTo>
                    <a:pt x="1580" y="29505"/>
                    <a:pt x="853" y="30758"/>
                    <a:pt x="1" y="31786"/>
                  </a:cubicBezTo>
                  <a:cubicBezTo>
                    <a:pt x="1" y="31886"/>
                    <a:pt x="1" y="32012"/>
                    <a:pt x="126" y="32112"/>
                  </a:cubicBezTo>
                  <a:cubicBezTo>
                    <a:pt x="160" y="32145"/>
                    <a:pt x="193" y="32156"/>
                    <a:pt x="223" y="32156"/>
                  </a:cubicBezTo>
                  <a:cubicBezTo>
                    <a:pt x="282" y="32156"/>
                    <a:pt x="327" y="32112"/>
                    <a:pt x="327" y="32112"/>
                  </a:cubicBezTo>
                  <a:cubicBezTo>
                    <a:pt x="2106" y="29906"/>
                    <a:pt x="3460" y="27300"/>
                    <a:pt x="4086" y="24493"/>
                  </a:cubicBezTo>
                  <a:cubicBezTo>
                    <a:pt x="4387" y="23114"/>
                    <a:pt x="4387" y="21661"/>
                    <a:pt x="4287" y="20207"/>
                  </a:cubicBezTo>
                  <a:cubicBezTo>
                    <a:pt x="4186" y="19580"/>
                    <a:pt x="4086" y="18854"/>
                    <a:pt x="3886" y="18102"/>
                  </a:cubicBezTo>
                  <a:cubicBezTo>
                    <a:pt x="3760" y="17801"/>
                    <a:pt x="3660" y="17475"/>
                    <a:pt x="3560" y="17074"/>
                  </a:cubicBezTo>
                  <a:lnTo>
                    <a:pt x="3134" y="16122"/>
                  </a:lnTo>
                  <a:cubicBezTo>
                    <a:pt x="2933" y="15495"/>
                    <a:pt x="2833" y="14869"/>
                    <a:pt x="2833" y="14242"/>
                  </a:cubicBezTo>
                  <a:cubicBezTo>
                    <a:pt x="2833" y="13616"/>
                    <a:pt x="2933" y="12889"/>
                    <a:pt x="3034" y="12262"/>
                  </a:cubicBezTo>
                  <a:cubicBezTo>
                    <a:pt x="3359" y="10909"/>
                    <a:pt x="3760" y="9656"/>
                    <a:pt x="4086" y="8302"/>
                  </a:cubicBezTo>
                  <a:cubicBezTo>
                    <a:pt x="4287" y="7575"/>
                    <a:pt x="4387" y="6949"/>
                    <a:pt x="4512" y="6197"/>
                  </a:cubicBezTo>
                  <a:cubicBezTo>
                    <a:pt x="4613" y="5470"/>
                    <a:pt x="4713" y="4743"/>
                    <a:pt x="4613" y="4016"/>
                  </a:cubicBezTo>
                  <a:cubicBezTo>
                    <a:pt x="4512" y="3290"/>
                    <a:pt x="4387" y="2663"/>
                    <a:pt x="4086" y="1936"/>
                  </a:cubicBezTo>
                  <a:cubicBezTo>
                    <a:pt x="3886" y="1310"/>
                    <a:pt x="3560" y="683"/>
                    <a:pt x="3034" y="57"/>
                  </a:cubicBezTo>
                  <a:cubicBezTo>
                    <a:pt x="2967" y="57"/>
                    <a:pt x="2900" y="1"/>
                    <a:pt x="2833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10"/>
            <p:cNvSpPr/>
            <p:nvPr/>
          </p:nvSpPr>
          <p:spPr>
            <a:xfrm>
              <a:off x="8364094" y="2531254"/>
              <a:ext cx="107942" cy="237094"/>
            </a:xfrm>
            <a:custGeom>
              <a:avLst/>
              <a:gdLst/>
              <a:ahLst/>
              <a:cxnLst/>
              <a:rect l="l" t="t" r="r" b="b"/>
              <a:pathLst>
                <a:path w="5013" h="11011" extrusionOk="0">
                  <a:moveTo>
                    <a:pt x="3295" y="1"/>
                  </a:moveTo>
                  <a:cubicBezTo>
                    <a:pt x="2151" y="1"/>
                    <a:pt x="1565" y="1005"/>
                    <a:pt x="1253" y="1987"/>
                  </a:cubicBezTo>
                  <a:cubicBezTo>
                    <a:pt x="627" y="3767"/>
                    <a:pt x="326" y="5646"/>
                    <a:pt x="226" y="7526"/>
                  </a:cubicBezTo>
                  <a:lnTo>
                    <a:pt x="226" y="7752"/>
                  </a:lnTo>
                  <a:cubicBezTo>
                    <a:pt x="126" y="8378"/>
                    <a:pt x="126" y="9005"/>
                    <a:pt x="126" y="9506"/>
                  </a:cubicBezTo>
                  <a:cubicBezTo>
                    <a:pt x="0" y="10032"/>
                    <a:pt x="226" y="10559"/>
                    <a:pt x="627" y="10884"/>
                  </a:cubicBezTo>
                  <a:cubicBezTo>
                    <a:pt x="752" y="10884"/>
                    <a:pt x="852" y="10985"/>
                    <a:pt x="953" y="10985"/>
                  </a:cubicBezTo>
                  <a:cubicBezTo>
                    <a:pt x="1005" y="11002"/>
                    <a:pt x="1065" y="11011"/>
                    <a:pt x="1129" y="11011"/>
                  </a:cubicBezTo>
                  <a:cubicBezTo>
                    <a:pt x="1425" y="11011"/>
                    <a:pt x="1797" y="10827"/>
                    <a:pt x="1880" y="10559"/>
                  </a:cubicBezTo>
                  <a:cubicBezTo>
                    <a:pt x="2406" y="10133"/>
                    <a:pt x="2732" y="9406"/>
                    <a:pt x="3033" y="8879"/>
                  </a:cubicBezTo>
                  <a:cubicBezTo>
                    <a:pt x="4186" y="6899"/>
                    <a:pt x="4812" y="4619"/>
                    <a:pt x="4913" y="2313"/>
                  </a:cubicBezTo>
                  <a:cubicBezTo>
                    <a:pt x="5013" y="1260"/>
                    <a:pt x="4712" y="107"/>
                    <a:pt x="3459" y="7"/>
                  </a:cubicBezTo>
                  <a:cubicBezTo>
                    <a:pt x="3403" y="3"/>
                    <a:pt x="3349" y="1"/>
                    <a:pt x="3295" y="1"/>
                  </a:cubicBezTo>
                  <a:close/>
                </a:path>
              </a:pathLst>
            </a:custGeom>
            <a:solidFill>
              <a:srgbClr val="F2A0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10"/>
            <p:cNvSpPr/>
            <p:nvPr/>
          </p:nvSpPr>
          <p:spPr>
            <a:xfrm>
              <a:off x="8292303" y="2821731"/>
              <a:ext cx="88003" cy="89941"/>
            </a:xfrm>
            <a:custGeom>
              <a:avLst/>
              <a:gdLst/>
              <a:ahLst/>
              <a:cxnLst/>
              <a:rect l="l" t="t" r="r" b="b"/>
              <a:pathLst>
                <a:path w="4087" h="4177" extrusionOk="0">
                  <a:moveTo>
                    <a:pt x="2833" y="1"/>
                  </a:moveTo>
                  <a:cubicBezTo>
                    <a:pt x="2507" y="1"/>
                    <a:pt x="2307" y="1"/>
                    <a:pt x="1981" y="101"/>
                  </a:cubicBezTo>
                  <a:cubicBezTo>
                    <a:pt x="1354" y="402"/>
                    <a:pt x="828" y="828"/>
                    <a:pt x="627" y="1555"/>
                  </a:cubicBezTo>
                  <a:cubicBezTo>
                    <a:pt x="1" y="2507"/>
                    <a:pt x="527" y="3660"/>
                    <a:pt x="1354" y="4061"/>
                  </a:cubicBezTo>
                  <a:cubicBezTo>
                    <a:pt x="1540" y="4141"/>
                    <a:pt x="1750" y="4177"/>
                    <a:pt x="1964" y="4177"/>
                  </a:cubicBezTo>
                  <a:cubicBezTo>
                    <a:pt x="2356" y="4177"/>
                    <a:pt x="2758" y="4055"/>
                    <a:pt x="3034" y="3861"/>
                  </a:cubicBezTo>
                  <a:cubicBezTo>
                    <a:pt x="3560" y="3535"/>
                    <a:pt x="3861" y="3034"/>
                    <a:pt x="4086" y="2507"/>
                  </a:cubicBezTo>
                  <a:lnTo>
                    <a:pt x="4086" y="1555"/>
                  </a:lnTo>
                  <a:cubicBezTo>
                    <a:pt x="4086" y="1354"/>
                    <a:pt x="3961" y="1029"/>
                    <a:pt x="3861" y="728"/>
                  </a:cubicBezTo>
                  <a:cubicBezTo>
                    <a:pt x="3861" y="527"/>
                    <a:pt x="3660" y="302"/>
                    <a:pt x="3460" y="101"/>
                  </a:cubicBezTo>
                  <a:cubicBezTo>
                    <a:pt x="3234" y="1"/>
                    <a:pt x="3034" y="1"/>
                    <a:pt x="2833" y="1"/>
                  </a:cubicBezTo>
                  <a:close/>
                </a:path>
              </a:pathLst>
            </a:custGeom>
            <a:solidFill>
              <a:srgbClr val="F284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10"/>
            <p:cNvSpPr/>
            <p:nvPr/>
          </p:nvSpPr>
          <p:spPr>
            <a:xfrm>
              <a:off x="8445035" y="2807175"/>
              <a:ext cx="43194" cy="52905"/>
            </a:xfrm>
            <a:custGeom>
              <a:avLst/>
              <a:gdLst/>
              <a:ahLst/>
              <a:cxnLst/>
              <a:rect l="l" t="t" r="r" b="b"/>
              <a:pathLst>
                <a:path w="2006" h="2457" extrusionOk="0">
                  <a:moveTo>
                    <a:pt x="1066" y="0"/>
                  </a:moveTo>
                  <a:cubicBezTo>
                    <a:pt x="872" y="0"/>
                    <a:pt x="690" y="50"/>
                    <a:pt x="527" y="151"/>
                  </a:cubicBezTo>
                  <a:cubicBezTo>
                    <a:pt x="226" y="451"/>
                    <a:pt x="1" y="777"/>
                    <a:pt x="1" y="1203"/>
                  </a:cubicBezTo>
                  <a:cubicBezTo>
                    <a:pt x="1" y="1504"/>
                    <a:pt x="1" y="1705"/>
                    <a:pt x="126" y="1930"/>
                  </a:cubicBezTo>
                  <a:cubicBezTo>
                    <a:pt x="226" y="1930"/>
                    <a:pt x="226" y="2030"/>
                    <a:pt x="327" y="2131"/>
                  </a:cubicBezTo>
                  <a:lnTo>
                    <a:pt x="427" y="2231"/>
                  </a:lnTo>
                  <a:cubicBezTo>
                    <a:pt x="427" y="2231"/>
                    <a:pt x="527" y="2331"/>
                    <a:pt x="627" y="2331"/>
                  </a:cubicBezTo>
                  <a:cubicBezTo>
                    <a:pt x="853" y="2456"/>
                    <a:pt x="953" y="2456"/>
                    <a:pt x="1254" y="2456"/>
                  </a:cubicBezTo>
                  <a:cubicBezTo>
                    <a:pt x="1379" y="2456"/>
                    <a:pt x="1580" y="2331"/>
                    <a:pt x="1680" y="2231"/>
                  </a:cubicBezTo>
                  <a:cubicBezTo>
                    <a:pt x="1880" y="2030"/>
                    <a:pt x="1880" y="1705"/>
                    <a:pt x="2006" y="1504"/>
                  </a:cubicBezTo>
                  <a:cubicBezTo>
                    <a:pt x="2006" y="1203"/>
                    <a:pt x="1880" y="978"/>
                    <a:pt x="1680" y="777"/>
                  </a:cubicBezTo>
                  <a:cubicBezTo>
                    <a:pt x="1780" y="777"/>
                    <a:pt x="1780" y="677"/>
                    <a:pt x="1880" y="677"/>
                  </a:cubicBezTo>
                  <a:cubicBezTo>
                    <a:pt x="1880" y="451"/>
                    <a:pt x="1780" y="251"/>
                    <a:pt x="1680" y="151"/>
                  </a:cubicBezTo>
                  <a:cubicBezTo>
                    <a:pt x="1467" y="50"/>
                    <a:pt x="1260" y="0"/>
                    <a:pt x="1066" y="0"/>
                  </a:cubicBezTo>
                  <a:close/>
                </a:path>
              </a:pathLst>
            </a:custGeom>
            <a:solidFill>
              <a:srgbClr val="F25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75" name="Google Shape;1775;p10"/>
          <p:cNvSpPr txBox="1">
            <a:spLocks noGrp="1"/>
          </p:cNvSpPr>
          <p:nvPr>
            <p:ph type="title"/>
          </p:nvPr>
        </p:nvSpPr>
        <p:spPr>
          <a:xfrm>
            <a:off x="4591334" y="1080292"/>
            <a:ext cx="3379500" cy="768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1776" name="Google Shape;1776;p10"/>
          <p:cNvSpPr txBox="1">
            <a:spLocks noGrp="1"/>
          </p:cNvSpPr>
          <p:nvPr>
            <p:ph type="subTitle" idx="1"/>
          </p:nvPr>
        </p:nvSpPr>
        <p:spPr>
          <a:xfrm>
            <a:off x="4666634" y="2030532"/>
            <a:ext cx="3228900" cy="172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3492E"/>
              </a:buClr>
              <a:buSzPts val="1600"/>
              <a:buNone/>
              <a:defRPr sz="1400">
                <a:solidFill>
                  <a:srgbClr val="83492E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777" name="Google Shape;1777;p10"/>
          <p:cNvSpPr txBox="1">
            <a:spLocks noGrp="1"/>
          </p:cNvSpPr>
          <p:nvPr>
            <p:ph type="subTitle" idx="2"/>
          </p:nvPr>
        </p:nvSpPr>
        <p:spPr>
          <a:xfrm>
            <a:off x="4666634" y="3956014"/>
            <a:ext cx="3228900" cy="39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400">
                <a:solidFill>
                  <a:schemeClr val="accen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33723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1_Caption">
    <p:spTree>
      <p:nvGrpSpPr>
        <p:cNvPr id="1" name="Shape 1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0" name="Google Shape;1590;p10"/>
          <p:cNvSpPr/>
          <p:nvPr/>
        </p:nvSpPr>
        <p:spPr>
          <a:xfrm>
            <a:off x="8271482" y="813225"/>
            <a:ext cx="654059" cy="565027"/>
          </a:xfrm>
          <a:custGeom>
            <a:avLst/>
            <a:gdLst/>
            <a:ahLst/>
            <a:cxnLst/>
            <a:rect l="l" t="t" r="r" b="b"/>
            <a:pathLst>
              <a:path w="18123" h="14875" extrusionOk="0">
                <a:moveTo>
                  <a:pt x="13360" y="1"/>
                </a:moveTo>
                <a:cubicBezTo>
                  <a:pt x="10125" y="1"/>
                  <a:pt x="5819" y="1242"/>
                  <a:pt x="3463" y="4440"/>
                </a:cubicBezTo>
                <a:cubicBezTo>
                  <a:pt x="1" y="8998"/>
                  <a:pt x="1539" y="14875"/>
                  <a:pt x="6518" y="14875"/>
                </a:cubicBezTo>
                <a:cubicBezTo>
                  <a:pt x="6616" y="14875"/>
                  <a:pt x="6715" y="14873"/>
                  <a:pt x="6815" y="14868"/>
                </a:cubicBezTo>
                <a:cubicBezTo>
                  <a:pt x="12104" y="14615"/>
                  <a:pt x="18122" y="1952"/>
                  <a:pt x="17243" y="1028"/>
                </a:cubicBezTo>
                <a:cubicBezTo>
                  <a:pt x="16626" y="384"/>
                  <a:pt x="15159" y="1"/>
                  <a:pt x="13360" y="1"/>
                </a:cubicBezTo>
                <a:close/>
              </a:path>
            </a:pathLst>
          </a:custGeom>
          <a:solidFill>
            <a:srgbClr val="EB5C6E"/>
          </a:solidFill>
          <a:ln w="9525" cap="flat" cmpd="sng">
            <a:solidFill>
              <a:srgbClr val="F25C6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1" name="Google Shape;1591;p10"/>
          <p:cNvSpPr/>
          <p:nvPr/>
        </p:nvSpPr>
        <p:spPr>
          <a:xfrm>
            <a:off x="8272197" y="1487910"/>
            <a:ext cx="653337" cy="563962"/>
          </a:xfrm>
          <a:custGeom>
            <a:avLst/>
            <a:gdLst/>
            <a:ahLst/>
            <a:cxnLst/>
            <a:rect l="l" t="t" r="r" b="b"/>
            <a:pathLst>
              <a:path w="18103" h="14846" extrusionOk="0">
                <a:moveTo>
                  <a:pt x="13340" y="1"/>
                </a:moveTo>
                <a:cubicBezTo>
                  <a:pt x="10105" y="1"/>
                  <a:pt x="5799" y="1255"/>
                  <a:pt x="3443" y="4406"/>
                </a:cubicBezTo>
                <a:cubicBezTo>
                  <a:pt x="0" y="8953"/>
                  <a:pt x="1501" y="14845"/>
                  <a:pt x="6413" y="14845"/>
                </a:cubicBezTo>
                <a:cubicBezTo>
                  <a:pt x="6538" y="14845"/>
                  <a:pt x="6666" y="14842"/>
                  <a:pt x="6795" y="14834"/>
                </a:cubicBezTo>
                <a:cubicBezTo>
                  <a:pt x="12084" y="14581"/>
                  <a:pt x="18102" y="1992"/>
                  <a:pt x="17223" y="1054"/>
                </a:cubicBezTo>
                <a:cubicBezTo>
                  <a:pt x="16606" y="388"/>
                  <a:pt x="15139" y="1"/>
                  <a:pt x="13340" y="1"/>
                </a:cubicBezTo>
                <a:close/>
              </a:path>
            </a:pathLst>
          </a:custGeom>
          <a:solidFill>
            <a:srgbClr val="F1873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2" name="Google Shape;1592;p10"/>
          <p:cNvSpPr/>
          <p:nvPr/>
        </p:nvSpPr>
        <p:spPr>
          <a:xfrm>
            <a:off x="8271475" y="2161531"/>
            <a:ext cx="654059" cy="566622"/>
          </a:xfrm>
          <a:custGeom>
            <a:avLst/>
            <a:gdLst/>
            <a:ahLst/>
            <a:cxnLst/>
            <a:rect l="l" t="t" r="r" b="b"/>
            <a:pathLst>
              <a:path w="18123" h="14916" extrusionOk="0">
                <a:moveTo>
                  <a:pt x="13360" y="1"/>
                </a:moveTo>
                <a:cubicBezTo>
                  <a:pt x="10125" y="1"/>
                  <a:pt x="5819" y="1255"/>
                  <a:pt x="3463" y="4405"/>
                </a:cubicBezTo>
                <a:cubicBezTo>
                  <a:pt x="1" y="9037"/>
                  <a:pt x="1539" y="14915"/>
                  <a:pt x="6518" y="14915"/>
                </a:cubicBezTo>
                <a:cubicBezTo>
                  <a:pt x="6616" y="14915"/>
                  <a:pt x="6715" y="14913"/>
                  <a:pt x="6815" y="14908"/>
                </a:cubicBezTo>
                <a:cubicBezTo>
                  <a:pt x="12104" y="14595"/>
                  <a:pt x="18122" y="1992"/>
                  <a:pt x="17243" y="1053"/>
                </a:cubicBezTo>
                <a:cubicBezTo>
                  <a:pt x="16626" y="388"/>
                  <a:pt x="15159" y="1"/>
                  <a:pt x="13360" y="1"/>
                </a:cubicBezTo>
                <a:close/>
              </a:path>
            </a:pathLst>
          </a:custGeom>
          <a:solidFill>
            <a:srgbClr val="FECC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3" name="Google Shape;1593;p10"/>
          <p:cNvSpPr/>
          <p:nvPr/>
        </p:nvSpPr>
        <p:spPr>
          <a:xfrm>
            <a:off x="8271619" y="2837811"/>
            <a:ext cx="653915" cy="564950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6"/>
                </a:cubicBezTo>
                <a:cubicBezTo>
                  <a:pt x="1" y="8989"/>
                  <a:pt x="1531" y="14872"/>
                  <a:pt x="6497" y="14872"/>
                </a:cubicBezTo>
                <a:cubicBezTo>
                  <a:pt x="6600" y="14872"/>
                  <a:pt x="6705" y="14869"/>
                  <a:pt x="6811" y="14864"/>
                </a:cubicBezTo>
                <a:cubicBezTo>
                  <a:pt x="12100" y="14551"/>
                  <a:pt x="18118" y="1948"/>
                  <a:pt x="17239" y="1024"/>
                </a:cubicBezTo>
                <a:cubicBezTo>
                  <a:pt x="16623" y="382"/>
                  <a:pt x="15161" y="0"/>
                  <a:pt x="13369" y="0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4" name="Google Shape;1594;p10"/>
          <p:cNvSpPr/>
          <p:nvPr/>
        </p:nvSpPr>
        <p:spPr>
          <a:xfrm>
            <a:off x="8271619" y="3512420"/>
            <a:ext cx="653915" cy="564950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5"/>
                </a:cubicBezTo>
                <a:cubicBezTo>
                  <a:pt x="1" y="9003"/>
                  <a:pt x="1531" y="14871"/>
                  <a:pt x="6496" y="14871"/>
                </a:cubicBezTo>
                <a:cubicBezTo>
                  <a:pt x="6599" y="14871"/>
                  <a:pt x="6705" y="14869"/>
                  <a:pt x="6811" y="14864"/>
                </a:cubicBezTo>
                <a:cubicBezTo>
                  <a:pt x="12100" y="14625"/>
                  <a:pt x="18118" y="1963"/>
                  <a:pt x="17239" y="1024"/>
                </a:cubicBezTo>
                <a:cubicBezTo>
                  <a:pt x="16623" y="381"/>
                  <a:pt x="15161" y="0"/>
                  <a:pt x="13369" y="0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5" name="Google Shape;1595;p10"/>
          <p:cNvSpPr/>
          <p:nvPr/>
        </p:nvSpPr>
        <p:spPr>
          <a:xfrm>
            <a:off x="8272052" y="4187028"/>
            <a:ext cx="653482" cy="564038"/>
          </a:xfrm>
          <a:custGeom>
            <a:avLst/>
            <a:gdLst/>
            <a:ahLst/>
            <a:cxnLst/>
            <a:rect l="l" t="t" r="r" b="b"/>
            <a:pathLst>
              <a:path w="18107" h="14848" extrusionOk="0">
                <a:moveTo>
                  <a:pt x="13332" y="1"/>
                </a:moveTo>
                <a:cubicBezTo>
                  <a:pt x="10098" y="1"/>
                  <a:pt x="5800" y="1253"/>
                  <a:pt x="3447" y="4409"/>
                </a:cubicBezTo>
                <a:cubicBezTo>
                  <a:pt x="0" y="8947"/>
                  <a:pt x="1509" y="14848"/>
                  <a:pt x="6434" y="14848"/>
                </a:cubicBezTo>
                <a:cubicBezTo>
                  <a:pt x="6554" y="14848"/>
                  <a:pt x="6676" y="14844"/>
                  <a:pt x="6799" y="14837"/>
                </a:cubicBezTo>
                <a:cubicBezTo>
                  <a:pt x="12088" y="14584"/>
                  <a:pt x="18106" y="1981"/>
                  <a:pt x="17227" y="1057"/>
                </a:cubicBezTo>
                <a:cubicBezTo>
                  <a:pt x="16609" y="390"/>
                  <a:pt x="15136" y="1"/>
                  <a:pt x="1333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6" name="Google Shape;1596;p10"/>
          <p:cNvSpPr/>
          <p:nvPr/>
        </p:nvSpPr>
        <p:spPr>
          <a:xfrm>
            <a:off x="7242621" y="698746"/>
            <a:ext cx="19559" cy="33160"/>
          </a:xfrm>
          <a:custGeom>
            <a:avLst/>
            <a:gdLst/>
            <a:ahLst/>
            <a:cxnLst/>
            <a:rect l="l" t="t" r="r" b="b"/>
            <a:pathLst>
              <a:path w="627" h="1063" extrusionOk="0">
                <a:moveTo>
                  <a:pt x="379" y="0"/>
                </a:moveTo>
                <a:cubicBezTo>
                  <a:pt x="354" y="0"/>
                  <a:pt x="331" y="8"/>
                  <a:pt x="314" y="25"/>
                </a:cubicBezTo>
                <a:cubicBezTo>
                  <a:pt x="254" y="85"/>
                  <a:pt x="195" y="144"/>
                  <a:pt x="120" y="219"/>
                </a:cubicBezTo>
                <a:cubicBezTo>
                  <a:pt x="61" y="338"/>
                  <a:pt x="61" y="397"/>
                  <a:pt x="61" y="457"/>
                </a:cubicBezTo>
                <a:cubicBezTo>
                  <a:pt x="1" y="651"/>
                  <a:pt x="61" y="830"/>
                  <a:pt x="195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3" y="1062"/>
                  <a:pt x="398" y="1033"/>
                  <a:pt x="433" y="964"/>
                </a:cubicBezTo>
                <a:cubicBezTo>
                  <a:pt x="567" y="830"/>
                  <a:pt x="627" y="710"/>
                  <a:pt x="627" y="591"/>
                </a:cubicBezTo>
                <a:lnTo>
                  <a:pt x="627" y="397"/>
                </a:lnTo>
                <a:cubicBezTo>
                  <a:pt x="627" y="278"/>
                  <a:pt x="627" y="219"/>
                  <a:pt x="567" y="144"/>
                </a:cubicBezTo>
                <a:lnTo>
                  <a:pt x="567" y="85"/>
                </a:lnTo>
                <a:cubicBezTo>
                  <a:pt x="514" y="42"/>
                  <a:pt x="439" y="0"/>
                  <a:pt x="379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7" name="Google Shape;1597;p10"/>
          <p:cNvSpPr/>
          <p:nvPr/>
        </p:nvSpPr>
        <p:spPr>
          <a:xfrm>
            <a:off x="7283518" y="746444"/>
            <a:ext cx="19091" cy="37496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8" y="1"/>
                  <a:pt x="269" y="16"/>
                  <a:pt x="239" y="45"/>
                </a:cubicBezTo>
                <a:cubicBezTo>
                  <a:pt x="180" y="105"/>
                  <a:pt x="120" y="239"/>
                  <a:pt x="61" y="299"/>
                </a:cubicBezTo>
                <a:cubicBezTo>
                  <a:pt x="61" y="358"/>
                  <a:pt x="61" y="477"/>
                  <a:pt x="1" y="552"/>
                </a:cubicBezTo>
                <a:cubicBezTo>
                  <a:pt x="1" y="790"/>
                  <a:pt x="61" y="984"/>
                  <a:pt x="180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41" y="1202"/>
                </a:cubicBezTo>
                <a:cubicBezTo>
                  <a:pt x="397" y="1202"/>
                  <a:pt x="458" y="1173"/>
                  <a:pt x="493" y="1103"/>
                </a:cubicBezTo>
                <a:cubicBezTo>
                  <a:pt x="552" y="924"/>
                  <a:pt x="612" y="790"/>
                  <a:pt x="612" y="611"/>
                </a:cubicBezTo>
                <a:lnTo>
                  <a:pt x="612" y="358"/>
                </a:lnTo>
                <a:cubicBezTo>
                  <a:pt x="612" y="299"/>
                  <a:pt x="552" y="179"/>
                  <a:pt x="552" y="105"/>
                </a:cubicBezTo>
                <a:lnTo>
                  <a:pt x="493" y="45"/>
                </a:lnTo>
                <a:cubicBezTo>
                  <a:pt x="463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8" name="Google Shape;1598;p10"/>
          <p:cNvSpPr/>
          <p:nvPr/>
        </p:nvSpPr>
        <p:spPr>
          <a:xfrm>
            <a:off x="7337454" y="701835"/>
            <a:ext cx="17688" cy="37247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3" y="1"/>
                </a:moveTo>
                <a:cubicBezTo>
                  <a:pt x="209" y="1"/>
                  <a:pt x="164" y="15"/>
                  <a:pt x="134" y="45"/>
                </a:cubicBezTo>
                <a:cubicBezTo>
                  <a:pt x="60" y="179"/>
                  <a:pt x="0" y="239"/>
                  <a:pt x="0" y="358"/>
                </a:cubicBezTo>
                <a:lnTo>
                  <a:pt x="0" y="611"/>
                </a:lnTo>
                <a:cubicBezTo>
                  <a:pt x="0" y="790"/>
                  <a:pt x="0" y="924"/>
                  <a:pt x="134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0" y="1194"/>
                </a:cubicBezTo>
                <a:cubicBezTo>
                  <a:pt x="319" y="1194"/>
                  <a:pt x="390" y="1145"/>
                  <a:pt x="432" y="1103"/>
                </a:cubicBezTo>
                <a:cubicBezTo>
                  <a:pt x="566" y="924"/>
                  <a:pt x="566" y="731"/>
                  <a:pt x="566" y="611"/>
                </a:cubicBezTo>
                <a:lnTo>
                  <a:pt x="566" y="298"/>
                </a:lnTo>
                <a:cubicBezTo>
                  <a:pt x="507" y="239"/>
                  <a:pt x="507" y="179"/>
                  <a:pt x="432" y="45"/>
                </a:cubicBezTo>
                <a:lnTo>
                  <a:pt x="373" y="45"/>
                </a:lnTo>
                <a:cubicBezTo>
                  <a:pt x="343" y="15"/>
                  <a:pt x="298" y="1"/>
                  <a:pt x="25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9" name="Google Shape;1599;p10"/>
          <p:cNvSpPr/>
          <p:nvPr/>
        </p:nvSpPr>
        <p:spPr>
          <a:xfrm>
            <a:off x="7333711" y="808366"/>
            <a:ext cx="19559" cy="3135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4" y="1"/>
                </a:moveTo>
                <a:cubicBezTo>
                  <a:pt x="310" y="1"/>
                  <a:pt x="247" y="19"/>
                  <a:pt x="180" y="57"/>
                </a:cubicBezTo>
                <a:cubicBezTo>
                  <a:pt x="120" y="116"/>
                  <a:pt x="6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80" y="921"/>
                </a:cubicBezTo>
                <a:lnTo>
                  <a:pt x="180" y="980"/>
                </a:lnTo>
                <a:cubicBezTo>
                  <a:pt x="201" y="998"/>
                  <a:pt x="227" y="1005"/>
                  <a:pt x="254" y="1005"/>
                </a:cubicBezTo>
                <a:cubicBezTo>
                  <a:pt x="319" y="1005"/>
                  <a:pt x="391" y="963"/>
                  <a:pt x="433" y="921"/>
                </a:cubicBezTo>
                <a:cubicBezTo>
                  <a:pt x="552" y="802"/>
                  <a:pt x="552" y="667"/>
                  <a:pt x="627" y="489"/>
                </a:cubicBezTo>
                <a:cubicBezTo>
                  <a:pt x="627" y="429"/>
                  <a:pt x="627" y="355"/>
                  <a:pt x="552" y="295"/>
                </a:cubicBezTo>
                <a:cubicBezTo>
                  <a:pt x="552" y="235"/>
                  <a:pt x="552" y="176"/>
                  <a:pt x="493" y="116"/>
                </a:cubicBezTo>
                <a:lnTo>
                  <a:pt x="493" y="57"/>
                </a:lnTo>
                <a:cubicBezTo>
                  <a:pt x="463" y="19"/>
                  <a:pt x="418" y="1"/>
                  <a:pt x="36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0" name="Google Shape;1600;p10"/>
          <p:cNvSpPr/>
          <p:nvPr/>
        </p:nvSpPr>
        <p:spPr>
          <a:xfrm>
            <a:off x="7385775" y="754960"/>
            <a:ext cx="17688" cy="48071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308" y="1"/>
                </a:moveTo>
                <a:cubicBezTo>
                  <a:pt x="249" y="1"/>
                  <a:pt x="177" y="43"/>
                  <a:pt x="134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4" y="1456"/>
                </a:cubicBezTo>
                <a:lnTo>
                  <a:pt x="194" y="1515"/>
                </a:lnTo>
                <a:cubicBezTo>
                  <a:pt x="229" y="1533"/>
                  <a:pt x="259" y="1540"/>
                  <a:pt x="285" y="1540"/>
                </a:cubicBezTo>
                <a:cubicBezTo>
                  <a:pt x="349" y="1540"/>
                  <a:pt x="395" y="1498"/>
                  <a:pt x="447" y="1456"/>
                </a:cubicBezTo>
                <a:cubicBezTo>
                  <a:pt x="567" y="1203"/>
                  <a:pt x="567" y="1024"/>
                  <a:pt x="567" y="771"/>
                </a:cubicBezTo>
                <a:lnTo>
                  <a:pt x="567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55" y="8"/>
                  <a:pt x="333" y="1"/>
                  <a:pt x="30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1" name="Google Shape;1601;p10"/>
          <p:cNvSpPr/>
          <p:nvPr/>
        </p:nvSpPr>
        <p:spPr>
          <a:xfrm>
            <a:off x="7434564" y="695034"/>
            <a:ext cx="17220" cy="40772"/>
          </a:xfrm>
          <a:custGeom>
            <a:avLst/>
            <a:gdLst/>
            <a:ahLst/>
            <a:cxnLst/>
            <a:rect l="l" t="t" r="r" b="b"/>
            <a:pathLst>
              <a:path w="552" h="1307" extrusionOk="0">
                <a:moveTo>
                  <a:pt x="300" y="0"/>
                </a:moveTo>
                <a:cubicBezTo>
                  <a:pt x="239" y="0"/>
                  <a:pt x="179" y="42"/>
                  <a:pt x="179" y="84"/>
                </a:cubicBezTo>
                <a:lnTo>
                  <a:pt x="120" y="84"/>
                </a:lnTo>
                <a:cubicBezTo>
                  <a:pt x="60" y="204"/>
                  <a:pt x="60" y="263"/>
                  <a:pt x="1" y="338"/>
                </a:cubicBezTo>
                <a:lnTo>
                  <a:pt x="1" y="636"/>
                </a:lnTo>
                <a:cubicBezTo>
                  <a:pt x="1" y="829"/>
                  <a:pt x="1" y="949"/>
                  <a:pt x="60" y="1202"/>
                </a:cubicBezTo>
                <a:lnTo>
                  <a:pt x="120" y="1261"/>
                </a:lnTo>
                <a:cubicBezTo>
                  <a:pt x="150" y="1291"/>
                  <a:pt x="194" y="1306"/>
                  <a:pt x="241" y="1306"/>
                </a:cubicBezTo>
                <a:cubicBezTo>
                  <a:pt x="287" y="1306"/>
                  <a:pt x="336" y="1291"/>
                  <a:pt x="373" y="1261"/>
                </a:cubicBezTo>
                <a:cubicBezTo>
                  <a:pt x="492" y="1083"/>
                  <a:pt x="552" y="889"/>
                  <a:pt x="552" y="710"/>
                </a:cubicBezTo>
                <a:lnTo>
                  <a:pt x="552" y="397"/>
                </a:lnTo>
                <a:cubicBezTo>
                  <a:pt x="552" y="263"/>
                  <a:pt x="492" y="204"/>
                  <a:pt x="433" y="84"/>
                </a:cubicBezTo>
                <a:lnTo>
                  <a:pt x="373" y="25"/>
                </a:lnTo>
                <a:cubicBezTo>
                  <a:pt x="351" y="7"/>
                  <a:pt x="326" y="0"/>
                  <a:pt x="30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2" name="Google Shape;1602;p10"/>
          <p:cNvSpPr/>
          <p:nvPr/>
        </p:nvSpPr>
        <p:spPr>
          <a:xfrm>
            <a:off x="7429925" y="677409"/>
            <a:ext cx="19091" cy="40553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0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60" y="1022"/>
                  <a:pt x="180" y="1201"/>
                </a:cubicBezTo>
                <a:lnTo>
                  <a:pt x="239" y="1275"/>
                </a:lnTo>
                <a:cubicBezTo>
                  <a:pt x="261" y="1292"/>
                  <a:pt x="285" y="1299"/>
                  <a:pt x="310" y="1299"/>
                </a:cubicBezTo>
                <a:cubicBezTo>
                  <a:pt x="372" y="1299"/>
                  <a:pt x="433" y="1254"/>
                  <a:pt x="433" y="1201"/>
                </a:cubicBezTo>
                <a:cubicBezTo>
                  <a:pt x="612" y="1022"/>
                  <a:pt x="612" y="828"/>
                  <a:pt x="612" y="649"/>
                </a:cubicBezTo>
                <a:cubicBezTo>
                  <a:pt x="612" y="530"/>
                  <a:pt x="552" y="396"/>
                  <a:pt x="492" y="337"/>
                </a:cubicBezTo>
                <a:cubicBezTo>
                  <a:pt x="492" y="217"/>
                  <a:pt x="433" y="158"/>
                  <a:pt x="373" y="24"/>
                </a:cubicBezTo>
                <a:lnTo>
                  <a:pt x="314" y="24"/>
                </a:lnTo>
                <a:cubicBezTo>
                  <a:pt x="278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3" name="Google Shape;1603;p10"/>
          <p:cNvSpPr/>
          <p:nvPr/>
        </p:nvSpPr>
        <p:spPr>
          <a:xfrm>
            <a:off x="7453624" y="775736"/>
            <a:ext cx="19559" cy="38900"/>
          </a:xfrm>
          <a:custGeom>
            <a:avLst/>
            <a:gdLst/>
            <a:ahLst/>
            <a:cxnLst/>
            <a:rect l="l" t="t" r="r" b="b"/>
            <a:pathLst>
              <a:path w="627" h="1247" extrusionOk="0">
                <a:moveTo>
                  <a:pt x="375" y="0"/>
                </a:moveTo>
                <a:cubicBezTo>
                  <a:pt x="328" y="0"/>
                  <a:pt x="284" y="15"/>
                  <a:pt x="254" y="45"/>
                </a:cubicBezTo>
                <a:cubicBezTo>
                  <a:pt x="194" y="105"/>
                  <a:pt x="135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4" y="1222"/>
                </a:lnTo>
                <a:cubicBezTo>
                  <a:pt x="271" y="1239"/>
                  <a:pt x="294" y="1247"/>
                  <a:pt x="319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7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567" y="224"/>
                  <a:pt x="567" y="105"/>
                </a:cubicBezTo>
                <a:lnTo>
                  <a:pt x="507" y="45"/>
                </a:lnTo>
                <a:cubicBezTo>
                  <a:pt x="470" y="15"/>
                  <a:pt x="421" y="0"/>
                  <a:pt x="37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4" name="Google Shape;1604;p10"/>
          <p:cNvSpPr/>
          <p:nvPr/>
        </p:nvSpPr>
        <p:spPr>
          <a:xfrm>
            <a:off x="7389955" y="859089"/>
            <a:ext cx="19091" cy="24020"/>
          </a:xfrm>
          <a:custGeom>
            <a:avLst/>
            <a:gdLst/>
            <a:ahLst/>
            <a:cxnLst/>
            <a:rect l="l" t="t" r="r" b="b"/>
            <a:pathLst>
              <a:path w="612" h="770" extrusionOk="0">
                <a:moveTo>
                  <a:pt x="347" y="0"/>
                </a:moveTo>
                <a:cubicBezTo>
                  <a:pt x="308" y="0"/>
                  <a:pt x="270" y="15"/>
                  <a:pt x="239" y="40"/>
                </a:cubicBezTo>
                <a:cubicBezTo>
                  <a:pt x="120" y="99"/>
                  <a:pt x="120" y="99"/>
                  <a:pt x="60" y="159"/>
                </a:cubicBezTo>
                <a:cubicBezTo>
                  <a:pt x="60" y="218"/>
                  <a:pt x="0" y="293"/>
                  <a:pt x="0" y="352"/>
                </a:cubicBezTo>
                <a:cubicBezTo>
                  <a:pt x="0" y="531"/>
                  <a:pt x="60" y="665"/>
                  <a:pt x="179" y="725"/>
                </a:cubicBezTo>
                <a:cubicBezTo>
                  <a:pt x="209" y="755"/>
                  <a:pt x="257" y="770"/>
                  <a:pt x="306" y="770"/>
                </a:cubicBezTo>
                <a:cubicBezTo>
                  <a:pt x="354" y="770"/>
                  <a:pt x="403" y="755"/>
                  <a:pt x="433" y="725"/>
                </a:cubicBezTo>
                <a:lnTo>
                  <a:pt x="492" y="725"/>
                </a:lnTo>
                <a:cubicBezTo>
                  <a:pt x="552" y="591"/>
                  <a:pt x="611" y="531"/>
                  <a:pt x="611" y="412"/>
                </a:cubicBezTo>
                <a:lnTo>
                  <a:pt x="611" y="293"/>
                </a:lnTo>
                <a:cubicBezTo>
                  <a:pt x="552" y="218"/>
                  <a:pt x="552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5" name="Google Shape;1605;p10"/>
          <p:cNvSpPr/>
          <p:nvPr/>
        </p:nvSpPr>
        <p:spPr>
          <a:xfrm>
            <a:off x="7279338" y="843242"/>
            <a:ext cx="19559" cy="20183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14" y="0"/>
                </a:moveTo>
                <a:cubicBezTo>
                  <a:pt x="269" y="0"/>
                  <a:pt x="224" y="19"/>
                  <a:pt x="195" y="56"/>
                </a:cubicBezTo>
                <a:cubicBezTo>
                  <a:pt x="135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0" y="428"/>
                  <a:pt x="60" y="488"/>
                  <a:pt x="195" y="607"/>
                </a:cubicBezTo>
                <a:cubicBezTo>
                  <a:pt x="244" y="632"/>
                  <a:pt x="293" y="646"/>
                  <a:pt x="339" y="646"/>
                </a:cubicBezTo>
                <a:cubicBezTo>
                  <a:pt x="405" y="646"/>
                  <a:pt x="464" y="617"/>
                  <a:pt x="507" y="548"/>
                </a:cubicBezTo>
                <a:cubicBezTo>
                  <a:pt x="627" y="488"/>
                  <a:pt x="627" y="354"/>
                  <a:pt x="627" y="294"/>
                </a:cubicBezTo>
                <a:cubicBezTo>
                  <a:pt x="627" y="235"/>
                  <a:pt x="627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1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6" name="Google Shape;1606;p10"/>
          <p:cNvSpPr/>
          <p:nvPr/>
        </p:nvSpPr>
        <p:spPr>
          <a:xfrm>
            <a:off x="4676405" y="698746"/>
            <a:ext cx="19091" cy="33160"/>
          </a:xfrm>
          <a:custGeom>
            <a:avLst/>
            <a:gdLst/>
            <a:ahLst/>
            <a:cxnLst/>
            <a:rect l="l" t="t" r="r" b="b"/>
            <a:pathLst>
              <a:path w="612" h="1063" extrusionOk="0">
                <a:moveTo>
                  <a:pt x="378" y="0"/>
                </a:moveTo>
                <a:cubicBezTo>
                  <a:pt x="354" y="0"/>
                  <a:pt x="331" y="8"/>
                  <a:pt x="314" y="25"/>
                </a:cubicBezTo>
                <a:cubicBezTo>
                  <a:pt x="180" y="85"/>
                  <a:pt x="180" y="144"/>
                  <a:pt x="120" y="219"/>
                </a:cubicBezTo>
                <a:cubicBezTo>
                  <a:pt x="60" y="338"/>
                  <a:pt x="60" y="397"/>
                  <a:pt x="1" y="457"/>
                </a:cubicBezTo>
                <a:cubicBezTo>
                  <a:pt x="1" y="651"/>
                  <a:pt x="1" y="830"/>
                  <a:pt x="120" y="1023"/>
                </a:cubicBezTo>
                <a:lnTo>
                  <a:pt x="180" y="1023"/>
                </a:lnTo>
                <a:cubicBezTo>
                  <a:pt x="204" y="1048"/>
                  <a:pt x="242" y="1062"/>
                  <a:pt x="281" y="1062"/>
                </a:cubicBezTo>
                <a:cubicBezTo>
                  <a:pt x="338" y="1062"/>
                  <a:pt x="398" y="1033"/>
                  <a:pt x="433" y="964"/>
                </a:cubicBezTo>
                <a:cubicBezTo>
                  <a:pt x="552" y="830"/>
                  <a:pt x="612" y="710"/>
                  <a:pt x="612" y="591"/>
                </a:cubicBezTo>
                <a:lnTo>
                  <a:pt x="612" y="397"/>
                </a:lnTo>
                <a:cubicBezTo>
                  <a:pt x="612" y="278"/>
                  <a:pt x="612" y="219"/>
                  <a:pt x="552" y="144"/>
                </a:cubicBezTo>
                <a:lnTo>
                  <a:pt x="552" y="85"/>
                </a:lnTo>
                <a:cubicBezTo>
                  <a:pt x="510" y="42"/>
                  <a:pt x="438" y="0"/>
                  <a:pt x="378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7" name="Google Shape;1607;p10"/>
          <p:cNvSpPr/>
          <p:nvPr/>
        </p:nvSpPr>
        <p:spPr>
          <a:xfrm>
            <a:off x="4716834" y="746444"/>
            <a:ext cx="19559" cy="37496"/>
          </a:xfrm>
          <a:custGeom>
            <a:avLst/>
            <a:gdLst/>
            <a:ahLst/>
            <a:cxnLst/>
            <a:rect l="l" t="t" r="r" b="b"/>
            <a:pathLst>
              <a:path w="627" h="1202" extrusionOk="0">
                <a:moveTo>
                  <a:pt x="375" y="1"/>
                </a:moveTo>
                <a:cubicBezTo>
                  <a:pt x="329" y="1"/>
                  <a:pt x="284" y="16"/>
                  <a:pt x="254" y="45"/>
                </a:cubicBezTo>
                <a:cubicBezTo>
                  <a:pt x="195" y="105"/>
                  <a:pt x="135" y="239"/>
                  <a:pt x="61" y="299"/>
                </a:cubicBezTo>
                <a:cubicBezTo>
                  <a:pt x="61" y="358"/>
                  <a:pt x="1" y="477"/>
                  <a:pt x="1" y="552"/>
                </a:cubicBezTo>
                <a:cubicBezTo>
                  <a:pt x="1" y="790"/>
                  <a:pt x="61" y="984"/>
                  <a:pt x="195" y="1103"/>
                </a:cubicBezTo>
                <a:lnTo>
                  <a:pt x="254" y="1163"/>
                </a:lnTo>
                <a:cubicBezTo>
                  <a:pt x="279" y="1187"/>
                  <a:pt x="314" y="1202"/>
                  <a:pt x="346" y="1202"/>
                </a:cubicBezTo>
                <a:cubicBezTo>
                  <a:pt x="392" y="1202"/>
                  <a:pt x="433" y="1173"/>
                  <a:pt x="433" y="1103"/>
                </a:cubicBezTo>
                <a:cubicBezTo>
                  <a:pt x="567" y="924"/>
                  <a:pt x="627" y="790"/>
                  <a:pt x="627" y="611"/>
                </a:cubicBezTo>
                <a:lnTo>
                  <a:pt x="627" y="358"/>
                </a:lnTo>
                <a:cubicBezTo>
                  <a:pt x="627" y="299"/>
                  <a:pt x="567" y="179"/>
                  <a:pt x="567" y="105"/>
                </a:cubicBezTo>
                <a:lnTo>
                  <a:pt x="507" y="105"/>
                </a:lnTo>
                <a:lnTo>
                  <a:pt x="507" y="45"/>
                </a:lnTo>
                <a:cubicBezTo>
                  <a:pt x="470" y="16"/>
                  <a:pt x="422" y="1"/>
                  <a:pt x="37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8" name="Google Shape;1608;p10"/>
          <p:cNvSpPr/>
          <p:nvPr/>
        </p:nvSpPr>
        <p:spPr>
          <a:xfrm>
            <a:off x="4769366" y="701835"/>
            <a:ext cx="19091" cy="37247"/>
          </a:xfrm>
          <a:custGeom>
            <a:avLst/>
            <a:gdLst/>
            <a:ahLst/>
            <a:cxnLst/>
            <a:rect l="l" t="t" r="r" b="b"/>
            <a:pathLst>
              <a:path w="612" h="1194" extrusionOk="0">
                <a:moveTo>
                  <a:pt x="306" y="1"/>
                </a:moveTo>
                <a:cubicBezTo>
                  <a:pt x="257" y="1"/>
                  <a:pt x="209" y="15"/>
                  <a:pt x="179" y="45"/>
                </a:cubicBezTo>
                <a:cubicBezTo>
                  <a:pt x="120" y="179"/>
                  <a:pt x="60" y="239"/>
                  <a:pt x="60" y="358"/>
                </a:cubicBezTo>
                <a:cubicBezTo>
                  <a:pt x="0" y="418"/>
                  <a:pt x="0" y="492"/>
                  <a:pt x="0" y="611"/>
                </a:cubicBezTo>
                <a:cubicBezTo>
                  <a:pt x="60" y="790"/>
                  <a:pt x="60" y="924"/>
                  <a:pt x="179" y="1103"/>
                </a:cubicBezTo>
                <a:lnTo>
                  <a:pt x="239" y="1163"/>
                </a:lnTo>
                <a:cubicBezTo>
                  <a:pt x="261" y="1185"/>
                  <a:pt x="287" y="1194"/>
                  <a:pt x="315" y="1194"/>
                </a:cubicBezTo>
                <a:cubicBezTo>
                  <a:pt x="379" y="1194"/>
                  <a:pt x="450" y="1145"/>
                  <a:pt x="492" y="1103"/>
                </a:cubicBezTo>
                <a:cubicBezTo>
                  <a:pt x="611" y="924"/>
                  <a:pt x="611" y="731"/>
                  <a:pt x="611" y="611"/>
                </a:cubicBezTo>
                <a:cubicBezTo>
                  <a:pt x="611" y="492"/>
                  <a:pt x="611" y="418"/>
                  <a:pt x="552" y="298"/>
                </a:cubicBezTo>
                <a:cubicBezTo>
                  <a:pt x="552" y="239"/>
                  <a:pt x="492" y="179"/>
                  <a:pt x="432" y="45"/>
                </a:cubicBezTo>
                <a:cubicBezTo>
                  <a:pt x="403" y="15"/>
                  <a:pt x="354" y="1"/>
                  <a:pt x="30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9" name="Google Shape;1609;p10"/>
          <p:cNvSpPr/>
          <p:nvPr/>
        </p:nvSpPr>
        <p:spPr>
          <a:xfrm>
            <a:off x="4767495" y="808366"/>
            <a:ext cx="19091" cy="31351"/>
          </a:xfrm>
          <a:custGeom>
            <a:avLst/>
            <a:gdLst/>
            <a:ahLst/>
            <a:cxnLst/>
            <a:rect l="l" t="t" r="r" b="b"/>
            <a:pathLst>
              <a:path w="612" h="1005" extrusionOk="0">
                <a:moveTo>
                  <a:pt x="358" y="1"/>
                </a:moveTo>
                <a:cubicBezTo>
                  <a:pt x="302" y="1"/>
                  <a:pt x="239" y="19"/>
                  <a:pt x="180" y="57"/>
                </a:cubicBezTo>
                <a:cubicBezTo>
                  <a:pt x="120" y="116"/>
                  <a:pt x="6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20" y="921"/>
                </a:cubicBezTo>
                <a:lnTo>
                  <a:pt x="180" y="980"/>
                </a:lnTo>
                <a:cubicBezTo>
                  <a:pt x="197" y="998"/>
                  <a:pt x="221" y="1005"/>
                  <a:pt x="247" y="1005"/>
                </a:cubicBezTo>
                <a:cubicBezTo>
                  <a:pt x="311" y="1005"/>
                  <a:pt x="391" y="963"/>
                  <a:pt x="433" y="921"/>
                </a:cubicBezTo>
                <a:cubicBezTo>
                  <a:pt x="552" y="802"/>
                  <a:pt x="552" y="667"/>
                  <a:pt x="552" y="489"/>
                </a:cubicBezTo>
                <a:cubicBezTo>
                  <a:pt x="612" y="429"/>
                  <a:pt x="612" y="355"/>
                  <a:pt x="552" y="295"/>
                </a:cubicBezTo>
                <a:cubicBezTo>
                  <a:pt x="552" y="235"/>
                  <a:pt x="552" y="176"/>
                  <a:pt x="492" y="116"/>
                </a:cubicBezTo>
                <a:lnTo>
                  <a:pt x="492" y="57"/>
                </a:lnTo>
                <a:cubicBezTo>
                  <a:pt x="463" y="19"/>
                  <a:pt x="414" y="1"/>
                  <a:pt x="35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0" name="Google Shape;1610;p10"/>
          <p:cNvSpPr/>
          <p:nvPr/>
        </p:nvSpPr>
        <p:spPr>
          <a:xfrm>
            <a:off x="4817687" y="754960"/>
            <a:ext cx="19559" cy="48071"/>
          </a:xfrm>
          <a:custGeom>
            <a:avLst/>
            <a:gdLst/>
            <a:ahLst/>
            <a:cxnLst/>
            <a:rect l="l" t="t" r="r" b="b"/>
            <a:pathLst>
              <a:path w="627" h="1541" extrusionOk="0">
                <a:moveTo>
                  <a:pt x="341" y="1"/>
                </a:moveTo>
                <a:cubicBezTo>
                  <a:pt x="277" y="1"/>
                  <a:pt x="232" y="43"/>
                  <a:pt x="179" y="85"/>
                </a:cubicBezTo>
                <a:cubicBezTo>
                  <a:pt x="120" y="204"/>
                  <a:pt x="60" y="338"/>
                  <a:pt x="60" y="398"/>
                </a:cubicBezTo>
                <a:cubicBezTo>
                  <a:pt x="60" y="517"/>
                  <a:pt x="60" y="651"/>
                  <a:pt x="1" y="771"/>
                </a:cubicBezTo>
                <a:cubicBezTo>
                  <a:pt x="60" y="1024"/>
                  <a:pt x="60" y="1203"/>
                  <a:pt x="179" y="1456"/>
                </a:cubicBezTo>
                <a:lnTo>
                  <a:pt x="254" y="1515"/>
                </a:lnTo>
                <a:cubicBezTo>
                  <a:pt x="271" y="1533"/>
                  <a:pt x="294" y="1540"/>
                  <a:pt x="319" y="1540"/>
                </a:cubicBezTo>
                <a:cubicBezTo>
                  <a:pt x="378" y="1540"/>
                  <a:pt x="450" y="1498"/>
                  <a:pt x="492" y="1456"/>
                </a:cubicBezTo>
                <a:cubicBezTo>
                  <a:pt x="626" y="1203"/>
                  <a:pt x="626" y="1024"/>
                  <a:pt x="626" y="771"/>
                </a:cubicBezTo>
                <a:lnTo>
                  <a:pt x="626" y="398"/>
                </a:lnTo>
                <a:cubicBezTo>
                  <a:pt x="552" y="338"/>
                  <a:pt x="552" y="204"/>
                  <a:pt x="492" y="85"/>
                </a:cubicBezTo>
                <a:cubicBezTo>
                  <a:pt x="433" y="85"/>
                  <a:pt x="433" y="26"/>
                  <a:pt x="433" y="26"/>
                </a:cubicBezTo>
                <a:cubicBezTo>
                  <a:pt x="398" y="8"/>
                  <a:pt x="368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1" name="Google Shape;1611;p10"/>
          <p:cNvSpPr/>
          <p:nvPr/>
        </p:nvSpPr>
        <p:spPr>
          <a:xfrm>
            <a:off x="4866040" y="695034"/>
            <a:ext cx="19528" cy="40772"/>
          </a:xfrm>
          <a:custGeom>
            <a:avLst/>
            <a:gdLst/>
            <a:ahLst/>
            <a:cxnLst/>
            <a:rect l="l" t="t" r="r" b="b"/>
            <a:pathLst>
              <a:path w="626" h="1307" extrusionOk="0">
                <a:moveTo>
                  <a:pt x="367" y="0"/>
                </a:moveTo>
                <a:cubicBezTo>
                  <a:pt x="308" y="0"/>
                  <a:pt x="236" y="42"/>
                  <a:pt x="194" y="84"/>
                </a:cubicBezTo>
                <a:cubicBezTo>
                  <a:pt x="119" y="204"/>
                  <a:pt x="119" y="263"/>
                  <a:pt x="60" y="338"/>
                </a:cubicBezTo>
                <a:lnTo>
                  <a:pt x="60" y="636"/>
                </a:lnTo>
                <a:cubicBezTo>
                  <a:pt x="0" y="829"/>
                  <a:pt x="0" y="949"/>
                  <a:pt x="119" y="1202"/>
                </a:cubicBezTo>
                <a:lnTo>
                  <a:pt x="194" y="1261"/>
                </a:lnTo>
                <a:cubicBezTo>
                  <a:pt x="224" y="1291"/>
                  <a:pt x="253" y="1306"/>
                  <a:pt x="283" y="1306"/>
                </a:cubicBezTo>
                <a:cubicBezTo>
                  <a:pt x="313" y="1306"/>
                  <a:pt x="343" y="1291"/>
                  <a:pt x="373" y="1261"/>
                </a:cubicBezTo>
                <a:cubicBezTo>
                  <a:pt x="566" y="1083"/>
                  <a:pt x="626" y="889"/>
                  <a:pt x="626" y="710"/>
                </a:cubicBezTo>
                <a:lnTo>
                  <a:pt x="626" y="397"/>
                </a:lnTo>
                <a:cubicBezTo>
                  <a:pt x="626" y="263"/>
                  <a:pt x="566" y="204"/>
                  <a:pt x="492" y="84"/>
                </a:cubicBezTo>
                <a:lnTo>
                  <a:pt x="432" y="25"/>
                </a:lnTo>
                <a:cubicBezTo>
                  <a:pt x="415" y="7"/>
                  <a:pt x="392" y="0"/>
                  <a:pt x="36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2" name="Google Shape;1612;p10"/>
          <p:cNvSpPr/>
          <p:nvPr/>
        </p:nvSpPr>
        <p:spPr>
          <a:xfrm>
            <a:off x="4939441" y="677409"/>
            <a:ext cx="19559" cy="40553"/>
          </a:xfrm>
          <a:custGeom>
            <a:avLst/>
            <a:gdLst/>
            <a:ahLst/>
            <a:cxnLst/>
            <a:rect l="l" t="t" r="r" b="b"/>
            <a:pathLst>
              <a:path w="627" h="1300" extrusionOk="0">
                <a:moveTo>
                  <a:pt x="222" y="1"/>
                </a:moveTo>
                <a:cubicBezTo>
                  <a:pt x="140" y="1"/>
                  <a:pt x="75" y="59"/>
                  <a:pt x="75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75" y="1022"/>
                  <a:pt x="195" y="1201"/>
                </a:cubicBezTo>
                <a:lnTo>
                  <a:pt x="195" y="1275"/>
                </a:lnTo>
                <a:cubicBezTo>
                  <a:pt x="229" y="1292"/>
                  <a:pt x="258" y="1299"/>
                  <a:pt x="284" y="1299"/>
                </a:cubicBezTo>
                <a:cubicBezTo>
                  <a:pt x="349" y="1299"/>
                  <a:pt x="395" y="1254"/>
                  <a:pt x="448" y="1201"/>
                </a:cubicBezTo>
                <a:cubicBezTo>
                  <a:pt x="567" y="1022"/>
                  <a:pt x="627" y="828"/>
                  <a:pt x="627" y="649"/>
                </a:cubicBezTo>
                <a:cubicBezTo>
                  <a:pt x="567" y="530"/>
                  <a:pt x="567" y="396"/>
                  <a:pt x="507" y="337"/>
                </a:cubicBezTo>
                <a:cubicBezTo>
                  <a:pt x="507" y="217"/>
                  <a:pt x="448" y="158"/>
                  <a:pt x="314" y="24"/>
                </a:cubicBezTo>
                <a:cubicBezTo>
                  <a:pt x="282" y="8"/>
                  <a:pt x="251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3" name="Google Shape;1613;p10"/>
          <p:cNvSpPr/>
          <p:nvPr/>
        </p:nvSpPr>
        <p:spPr>
          <a:xfrm>
            <a:off x="4887408" y="775736"/>
            <a:ext cx="19559" cy="38900"/>
          </a:xfrm>
          <a:custGeom>
            <a:avLst/>
            <a:gdLst/>
            <a:ahLst/>
            <a:cxnLst/>
            <a:rect l="l" t="t" r="r" b="b"/>
            <a:pathLst>
              <a:path w="627" h="1247" extrusionOk="0">
                <a:moveTo>
                  <a:pt x="373" y="0"/>
                </a:moveTo>
                <a:cubicBezTo>
                  <a:pt x="328" y="0"/>
                  <a:pt x="283" y="15"/>
                  <a:pt x="254" y="45"/>
                </a:cubicBezTo>
                <a:cubicBezTo>
                  <a:pt x="179" y="105"/>
                  <a:pt x="120" y="224"/>
                  <a:pt x="60" y="283"/>
                </a:cubicBezTo>
                <a:cubicBezTo>
                  <a:pt x="0" y="417"/>
                  <a:pt x="0" y="477"/>
                  <a:pt x="0" y="596"/>
                </a:cubicBezTo>
                <a:cubicBezTo>
                  <a:pt x="0" y="790"/>
                  <a:pt x="60" y="1028"/>
                  <a:pt x="179" y="1222"/>
                </a:cubicBezTo>
                <a:lnTo>
                  <a:pt x="254" y="1222"/>
                </a:lnTo>
                <a:cubicBezTo>
                  <a:pt x="271" y="1239"/>
                  <a:pt x="294" y="1247"/>
                  <a:pt x="318" y="1247"/>
                </a:cubicBezTo>
                <a:cubicBezTo>
                  <a:pt x="378" y="1247"/>
                  <a:pt x="450" y="1204"/>
                  <a:pt x="492" y="1162"/>
                </a:cubicBezTo>
                <a:cubicBezTo>
                  <a:pt x="552" y="969"/>
                  <a:pt x="626" y="790"/>
                  <a:pt x="626" y="656"/>
                </a:cubicBezTo>
                <a:lnTo>
                  <a:pt x="626" y="417"/>
                </a:lnTo>
                <a:cubicBezTo>
                  <a:pt x="552" y="283"/>
                  <a:pt x="552" y="224"/>
                  <a:pt x="552" y="105"/>
                </a:cubicBezTo>
                <a:lnTo>
                  <a:pt x="492" y="45"/>
                </a:lnTo>
                <a:cubicBezTo>
                  <a:pt x="462" y="15"/>
                  <a:pt x="417" y="0"/>
                  <a:pt x="37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4" name="Google Shape;1614;p10"/>
          <p:cNvSpPr/>
          <p:nvPr/>
        </p:nvSpPr>
        <p:spPr>
          <a:xfrm>
            <a:off x="4823271" y="859089"/>
            <a:ext cx="19559" cy="24020"/>
          </a:xfrm>
          <a:custGeom>
            <a:avLst/>
            <a:gdLst/>
            <a:ahLst/>
            <a:cxnLst/>
            <a:rect l="l" t="t" r="r" b="b"/>
            <a:pathLst>
              <a:path w="627" h="770" extrusionOk="0">
                <a:moveTo>
                  <a:pt x="344" y="0"/>
                </a:moveTo>
                <a:cubicBezTo>
                  <a:pt x="295" y="0"/>
                  <a:pt x="244" y="15"/>
                  <a:pt x="194" y="40"/>
                </a:cubicBezTo>
                <a:cubicBezTo>
                  <a:pt x="135" y="99"/>
                  <a:pt x="135" y="99"/>
                  <a:pt x="75" y="159"/>
                </a:cubicBezTo>
                <a:cubicBezTo>
                  <a:pt x="0" y="218"/>
                  <a:pt x="0" y="293"/>
                  <a:pt x="0" y="352"/>
                </a:cubicBezTo>
                <a:cubicBezTo>
                  <a:pt x="0" y="531"/>
                  <a:pt x="75" y="665"/>
                  <a:pt x="194" y="725"/>
                </a:cubicBezTo>
                <a:cubicBezTo>
                  <a:pt x="224" y="755"/>
                  <a:pt x="269" y="770"/>
                  <a:pt x="315" y="770"/>
                </a:cubicBezTo>
                <a:cubicBezTo>
                  <a:pt x="362" y="770"/>
                  <a:pt x="410" y="755"/>
                  <a:pt x="447" y="725"/>
                </a:cubicBezTo>
                <a:cubicBezTo>
                  <a:pt x="567" y="591"/>
                  <a:pt x="626" y="531"/>
                  <a:pt x="626" y="412"/>
                </a:cubicBezTo>
                <a:lnTo>
                  <a:pt x="626" y="293"/>
                </a:lnTo>
                <a:cubicBezTo>
                  <a:pt x="567" y="218"/>
                  <a:pt x="567" y="159"/>
                  <a:pt x="507" y="99"/>
                </a:cubicBezTo>
                <a:cubicBezTo>
                  <a:pt x="472" y="29"/>
                  <a:pt x="412" y="0"/>
                  <a:pt x="34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5" name="Google Shape;1615;p10"/>
          <p:cNvSpPr/>
          <p:nvPr/>
        </p:nvSpPr>
        <p:spPr>
          <a:xfrm>
            <a:off x="4713122" y="843242"/>
            <a:ext cx="19559" cy="20183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04" y="0"/>
                </a:moveTo>
                <a:cubicBezTo>
                  <a:pt x="250" y="0"/>
                  <a:pt x="187" y="19"/>
                  <a:pt x="120" y="56"/>
                </a:cubicBezTo>
                <a:cubicBezTo>
                  <a:pt x="60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1" y="428"/>
                  <a:pt x="60" y="488"/>
                  <a:pt x="180" y="607"/>
                </a:cubicBezTo>
                <a:cubicBezTo>
                  <a:pt x="210" y="632"/>
                  <a:pt x="249" y="646"/>
                  <a:pt x="292" y="646"/>
                </a:cubicBezTo>
                <a:cubicBezTo>
                  <a:pt x="353" y="646"/>
                  <a:pt x="423" y="617"/>
                  <a:pt x="492" y="548"/>
                </a:cubicBezTo>
                <a:cubicBezTo>
                  <a:pt x="626" y="488"/>
                  <a:pt x="626" y="354"/>
                  <a:pt x="626" y="294"/>
                </a:cubicBezTo>
                <a:cubicBezTo>
                  <a:pt x="626" y="235"/>
                  <a:pt x="626" y="175"/>
                  <a:pt x="552" y="175"/>
                </a:cubicBezTo>
                <a:cubicBezTo>
                  <a:pt x="552" y="116"/>
                  <a:pt x="492" y="56"/>
                  <a:pt x="433" y="56"/>
                </a:cubicBezTo>
                <a:cubicBezTo>
                  <a:pt x="403" y="19"/>
                  <a:pt x="358" y="0"/>
                  <a:pt x="30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6" name="Google Shape;1616;p10"/>
          <p:cNvSpPr/>
          <p:nvPr/>
        </p:nvSpPr>
        <p:spPr>
          <a:xfrm>
            <a:off x="5299619" y="698746"/>
            <a:ext cx="19559" cy="33160"/>
          </a:xfrm>
          <a:custGeom>
            <a:avLst/>
            <a:gdLst/>
            <a:ahLst/>
            <a:cxnLst/>
            <a:rect l="l" t="t" r="r" b="b"/>
            <a:pathLst>
              <a:path w="627" h="1063" extrusionOk="0">
                <a:moveTo>
                  <a:pt x="381" y="0"/>
                </a:moveTo>
                <a:cubicBezTo>
                  <a:pt x="355" y="0"/>
                  <a:pt x="331" y="8"/>
                  <a:pt x="313" y="25"/>
                </a:cubicBezTo>
                <a:cubicBezTo>
                  <a:pt x="194" y="85"/>
                  <a:pt x="194" y="144"/>
                  <a:pt x="135" y="219"/>
                </a:cubicBezTo>
                <a:cubicBezTo>
                  <a:pt x="75" y="338"/>
                  <a:pt x="75" y="397"/>
                  <a:pt x="0" y="457"/>
                </a:cubicBezTo>
                <a:cubicBezTo>
                  <a:pt x="0" y="651"/>
                  <a:pt x="0" y="830"/>
                  <a:pt x="194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5" y="1062"/>
                  <a:pt x="404" y="1033"/>
                  <a:pt x="447" y="964"/>
                </a:cubicBezTo>
                <a:cubicBezTo>
                  <a:pt x="567" y="830"/>
                  <a:pt x="626" y="710"/>
                  <a:pt x="626" y="591"/>
                </a:cubicBezTo>
                <a:lnTo>
                  <a:pt x="626" y="397"/>
                </a:lnTo>
                <a:cubicBezTo>
                  <a:pt x="626" y="278"/>
                  <a:pt x="626" y="219"/>
                  <a:pt x="567" y="144"/>
                </a:cubicBezTo>
                <a:lnTo>
                  <a:pt x="567" y="85"/>
                </a:lnTo>
                <a:cubicBezTo>
                  <a:pt x="524" y="42"/>
                  <a:pt x="445" y="0"/>
                  <a:pt x="38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7" name="Google Shape;1617;p10"/>
          <p:cNvSpPr/>
          <p:nvPr/>
        </p:nvSpPr>
        <p:spPr>
          <a:xfrm>
            <a:off x="5340516" y="746444"/>
            <a:ext cx="19559" cy="37496"/>
          </a:xfrm>
          <a:custGeom>
            <a:avLst/>
            <a:gdLst/>
            <a:ahLst/>
            <a:cxnLst/>
            <a:rect l="l" t="t" r="r" b="b"/>
            <a:pathLst>
              <a:path w="627" h="1202" extrusionOk="0">
                <a:moveTo>
                  <a:pt x="373" y="1"/>
                </a:moveTo>
                <a:cubicBezTo>
                  <a:pt x="328" y="1"/>
                  <a:pt x="284" y="16"/>
                  <a:pt x="254" y="45"/>
                </a:cubicBezTo>
                <a:cubicBezTo>
                  <a:pt x="179" y="105"/>
                  <a:pt x="120" y="239"/>
                  <a:pt x="60" y="299"/>
                </a:cubicBezTo>
                <a:cubicBezTo>
                  <a:pt x="60" y="358"/>
                  <a:pt x="0" y="477"/>
                  <a:pt x="0" y="552"/>
                </a:cubicBezTo>
                <a:cubicBezTo>
                  <a:pt x="0" y="790"/>
                  <a:pt x="60" y="984"/>
                  <a:pt x="179" y="1103"/>
                </a:cubicBezTo>
                <a:lnTo>
                  <a:pt x="254" y="1163"/>
                </a:lnTo>
                <a:cubicBezTo>
                  <a:pt x="278" y="1187"/>
                  <a:pt x="313" y="1202"/>
                  <a:pt x="346" y="1202"/>
                </a:cubicBezTo>
                <a:cubicBezTo>
                  <a:pt x="392" y="1202"/>
                  <a:pt x="433" y="1173"/>
                  <a:pt x="433" y="1103"/>
                </a:cubicBezTo>
                <a:cubicBezTo>
                  <a:pt x="552" y="924"/>
                  <a:pt x="626" y="790"/>
                  <a:pt x="626" y="611"/>
                </a:cubicBezTo>
                <a:lnTo>
                  <a:pt x="626" y="358"/>
                </a:lnTo>
                <a:cubicBezTo>
                  <a:pt x="626" y="299"/>
                  <a:pt x="552" y="179"/>
                  <a:pt x="552" y="105"/>
                </a:cubicBezTo>
                <a:lnTo>
                  <a:pt x="492" y="45"/>
                </a:lnTo>
                <a:cubicBezTo>
                  <a:pt x="462" y="16"/>
                  <a:pt x="418" y="1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8" name="Google Shape;1618;p10"/>
          <p:cNvSpPr/>
          <p:nvPr/>
        </p:nvSpPr>
        <p:spPr>
          <a:xfrm>
            <a:off x="5392549" y="701835"/>
            <a:ext cx="19559" cy="37247"/>
          </a:xfrm>
          <a:custGeom>
            <a:avLst/>
            <a:gdLst/>
            <a:ahLst/>
            <a:cxnLst/>
            <a:rect l="l" t="t" r="r" b="b"/>
            <a:pathLst>
              <a:path w="627" h="1194" extrusionOk="0">
                <a:moveTo>
                  <a:pt x="316" y="1"/>
                </a:moveTo>
                <a:cubicBezTo>
                  <a:pt x="269" y="1"/>
                  <a:pt x="224" y="15"/>
                  <a:pt x="195" y="45"/>
                </a:cubicBezTo>
                <a:cubicBezTo>
                  <a:pt x="135" y="179"/>
                  <a:pt x="75" y="239"/>
                  <a:pt x="75" y="358"/>
                </a:cubicBezTo>
                <a:cubicBezTo>
                  <a:pt x="75" y="418"/>
                  <a:pt x="1" y="492"/>
                  <a:pt x="1" y="611"/>
                </a:cubicBezTo>
                <a:cubicBezTo>
                  <a:pt x="75" y="790"/>
                  <a:pt x="75" y="924"/>
                  <a:pt x="195" y="1103"/>
                </a:cubicBezTo>
                <a:lnTo>
                  <a:pt x="254" y="1163"/>
                </a:lnTo>
                <a:cubicBezTo>
                  <a:pt x="272" y="1185"/>
                  <a:pt x="297" y="1194"/>
                  <a:pt x="324" y="1194"/>
                </a:cubicBezTo>
                <a:cubicBezTo>
                  <a:pt x="387" y="1194"/>
                  <a:pt x="466" y="1145"/>
                  <a:pt x="508" y="1103"/>
                </a:cubicBezTo>
                <a:cubicBezTo>
                  <a:pt x="627" y="924"/>
                  <a:pt x="627" y="731"/>
                  <a:pt x="627" y="611"/>
                </a:cubicBezTo>
                <a:lnTo>
                  <a:pt x="627" y="298"/>
                </a:lnTo>
                <a:cubicBezTo>
                  <a:pt x="567" y="239"/>
                  <a:pt x="567" y="179"/>
                  <a:pt x="448" y="45"/>
                </a:cubicBezTo>
                <a:cubicBezTo>
                  <a:pt x="411" y="15"/>
                  <a:pt x="362" y="1"/>
                  <a:pt x="31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9" name="Google Shape;1619;p10"/>
          <p:cNvSpPr/>
          <p:nvPr/>
        </p:nvSpPr>
        <p:spPr>
          <a:xfrm>
            <a:off x="5390708" y="808366"/>
            <a:ext cx="19559" cy="3135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7" y="1"/>
                </a:moveTo>
                <a:cubicBezTo>
                  <a:pt x="313" y="1"/>
                  <a:pt x="254" y="19"/>
                  <a:pt x="194" y="57"/>
                </a:cubicBezTo>
                <a:cubicBezTo>
                  <a:pt x="134" y="116"/>
                  <a:pt x="60" y="176"/>
                  <a:pt x="60" y="235"/>
                </a:cubicBezTo>
                <a:cubicBezTo>
                  <a:pt x="0" y="295"/>
                  <a:pt x="0" y="429"/>
                  <a:pt x="0" y="489"/>
                </a:cubicBezTo>
                <a:cubicBezTo>
                  <a:pt x="0" y="608"/>
                  <a:pt x="0" y="802"/>
                  <a:pt x="134" y="921"/>
                </a:cubicBezTo>
                <a:lnTo>
                  <a:pt x="194" y="980"/>
                </a:lnTo>
                <a:cubicBezTo>
                  <a:pt x="212" y="998"/>
                  <a:pt x="234" y="1005"/>
                  <a:pt x="259" y="1005"/>
                </a:cubicBezTo>
                <a:cubicBezTo>
                  <a:pt x="318" y="1005"/>
                  <a:pt x="390" y="963"/>
                  <a:pt x="432" y="921"/>
                </a:cubicBezTo>
                <a:cubicBezTo>
                  <a:pt x="567" y="802"/>
                  <a:pt x="567" y="667"/>
                  <a:pt x="626" y="489"/>
                </a:cubicBezTo>
                <a:cubicBezTo>
                  <a:pt x="626" y="429"/>
                  <a:pt x="626" y="355"/>
                  <a:pt x="567" y="295"/>
                </a:cubicBezTo>
                <a:cubicBezTo>
                  <a:pt x="567" y="235"/>
                  <a:pt x="567" y="176"/>
                  <a:pt x="507" y="116"/>
                </a:cubicBezTo>
                <a:lnTo>
                  <a:pt x="507" y="57"/>
                </a:lnTo>
                <a:cubicBezTo>
                  <a:pt x="470" y="19"/>
                  <a:pt x="421" y="1"/>
                  <a:pt x="367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0" name="Google Shape;1620;p10"/>
          <p:cNvSpPr/>
          <p:nvPr/>
        </p:nvSpPr>
        <p:spPr>
          <a:xfrm>
            <a:off x="5443210" y="754960"/>
            <a:ext cx="17251" cy="48071"/>
          </a:xfrm>
          <a:custGeom>
            <a:avLst/>
            <a:gdLst/>
            <a:ahLst/>
            <a:cxnLst/>
            <a:rect l="l" t="t" r="r" b="b"/>
            <a:pathLst>
              <a:path w="553" h="1541" extrusionOk="0">
                <a:moveTo>
                  <a:pt x="273" y="1"/>
                </a:moveTo>
                <a:cubicBezTo>
                  <a:pt x="204" y="1"/>
                  <a:pt x="162" y="43"/>
                  <a:pt x="120" y="85"/>
                </a:cubicBezTo>
                <a:cubicBezTo>
                  <a:pt x="60" y="204"/>
                  <a:pt x="1" y="338"/>
                  <a:pt x="1" y="398"/>
                </a:cubicBezTo>
                <a:lnTo>
                  <a:pt x="1" y="771"/>
                </a:lnTo>
                <a:cubicBezTo>
                  <a:pt x="1" y="1024"/>
                  <a:pt x="1" y="1203"/>
                  <a:pt x="120" y="1456"/>
                </a:cubicBezTo>
                <a:lnTo>
                  <a:pt x="180" y="1515"/>
                </a:lnTo>
                <a:cubicBezTo>
                  <a:pt x="197" y="1533"/>
                  <a:pt x="221" y="1540"/>
                  <a:pt x="247" y="1540"/>
                </a:cubicBezTo>
                <a:cubicBezTo>
                  <a:pt x="311" y="1540"/>
                  <a:pt x="391" y="1498"/>
                  <a:pt x="433" y="1456"/>
                </a:cubicBezTo>
                <a:cubicBezTo>
                  <a:pt x="552" y="1203"/>
                  <a:pt x="552" y="1024"/>
                  <a:pt x="552" y="771"/>
                </a:cubicBezTo>
                <a:lnTo>
                  <a:pt x="552" y="398"/>
                </a:lnTo>
                <a:cubicBezTo>
                  <a:pt x="492" y="338"/>
                  <a:pt x="492" y="204"/>
                  <a:pt x="433" y="85"/>
                </a:cubicBezTo>
                <a:cubicBezTo>
                  <a:pt x="373" y="85"/>
                  <a:pt x="373" y="26"/>
                  <a:pt x="373" y="26"/>
                </a:cubicBezTo>
                <a:cubicBezTo>
                  <a:pt x="334" y="8"/>
                  <a:pt x="301" y="1"/>
                  <a:pt x="2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1" name="Google Shape;1621;p10"/>
          <p:cNvSpPr/>
          <p:nvPr/>
        </p:nvSpPr>
        <p:spPr>
          <a:xfrm>
            <a:off x="5489690" y="695034"/>
            <a:ext cx="19091" cy="40772"/>
          </a:xfrm>
          <a:custGeom>
            <a:avLst/>
            <a:gdLst/>
            <a:ahLst/>
            <a:cxnLst/>
            <a:rect l="l" t="t" r="r" b="b"/>
            <a:pathLst>
              <a:path w="612" h="1307" extrusionOk="0">
                <a:moveTo>
                  <a:pt x="365" y="0"/>
                </a:moveTo>
                <a:cubicBezTo>
                  <a:pt x="301" y="0"/>
                  <a:pt x="221" y="42"/>
                  <a:pt x="179" y="84"/>
                </a:cubicBezTo>
                <a:cubicBezTo>
                  <a:pt x="120" y="204"/>
                  <a:pt x="120" y="263"/>
                  <a:pt x="60" y="338"/>
                </a:cubicBezTo>
                <a:lnTo>
                  <a:pt x="60" y="636"/>
                </a:lnTo>
                <a:cubicBezTo>
                  <a:pt x="1" y="829"/>
                  <a:pt x="60" y="949"/>
                  <a:pt x="120" y="1202"/>
                </a:cubicBezTo>
                <a:lnTo>
                  <a:pt x="179" y="1261"/>
                </a:lnTo>
                <a:cubicBezTo>
                  <a:pt x="209" y="1291"/>
                  <a:pt x="243" y="1306"/>
                  <a:pt x="276" y="1306"/>
                </a:cubicBezTo>
                <a:cubicBezTo>
                  <a:pt x="310" y="1306"/>
                  <a:pt x="343" y="1291"/>
                  <a:pt x="373" y="1261"/>
                </a:cubicBezTo>
                <a:cubicBezTo>
                  <a:pt x="552" y="1083"/>
                  <a:pt x="611" y="889"/>
                  <a:pt x="611" y="710"/>
                </a:cubicBezTo>
                <a:lnTo>
                  <a:pt x="611" y="397"/>
                </a:lnTo>
                <a:cubicBezTo>
                  <a:pt x="611" y="263"/>
                  <a:pt x="552" y="204"/>
                  <a:pt x="492" y="84"/>
                </a:cubicBezTo>
                <a:lnTo>
                  <a:pt x="433" y="25"/>
                </a:lnTo>
                <a:cubicBezTo>
                  <a:pt x="415" y="7"/>
                  <a:pt x="391" y="0"/>
                  <a:pt x="36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2" name="Google Shape;1622;p10"/>
          <p:cNvSpPr/>
          <p:nvPr/>
        </p:nvSpPr>
        <p:spPr>
          <a:xfrm>
            <a:off x="5563123" y="677409"/>
            <a:ext cx="19559" cy="40553"/>
          </a:xfrm>
          <a:custGeom>
            <a:avLst/>
            <a:gdLst/>
            <a:ahLst/>
            <a:cxnLst/>
            <a:rect l="l" t="t" r="r" b="b"/>
            <a:pathLst>
              <a:path w="627" h="1300" extrusionOk="0">
                <a:moveTo>
                  <a:pt x="228" y="1"/>
                </a:moveTo>
                <a:cubicBezTo>
                  <a:pt x="156" y="1"/>
                  <a:pt x="104" y="59"/>
                  <a:pt x="60" y="158"/>
                </a:cubicBezTo>
                <a:cubicBezTo>
                  <a:pt x="0" y="217"/>
                  <a:pt x="0" y="337"/>
                  <a:pt x="0" y="396"/>
                </a:cubicBezTo>
                <a:lnTo>
                  <a:pt x="0" y="649"/>
                </a:lnTo>
                <a:cubicBezTo>
                  <a:pt x="0" y="828"/>
                  <a:pt x="60" y="1022"/>
                  <a:pt x="194" y="1201"/>
                </a:cubicBezTo>
                <a:lnTo>
                  <a:pt x="194" y="1275"/>
                </a:lnTo>
                <a:cubicBezTo>
                  <a:pt x="228" y="1292"/>
                  <a:pt x="257" y="1299"/>
                  <a:pt x="283" y="1299"/>
                </a:cubicBezTo>
                <a:cubicBezTo>
                  <a:pt x="347" y="1299"/>
                  <a:pt x="390" y="1254"/>
                  <a:pt x="432" y="1201"/>
                </a:cubicBezTo>
                <a:cubicBezTo>
                  <a:pt x="567" y="1022"/>
                  <a:pt x="626" y="828"/>
                  <a:pt x="626" y="649"/>
                </a:cubicBezTo>
                <a:cubicBezTo>
                  <a:pt x="567" y="530"/>
                  <a:pt x="567" y="396"/>
                  <a:pt x="492" y="337"/>
                </a:cubicBezTo>
                <a:cubicBezTo>
                  <a:pt x="492" y="217"/>
                  <a:pt x="432" y="158"/>
                  <a:pt x="313" y="24"/>
                </a:cubicBezTo>
                <a:cubicBezTo>
                  <a:pt x="282" y="8"/>
                  <a:pt x="254" y="1"/>
                  <a:pt x="22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3" name="Google Shape;1623;p10"/>
          <p:cNvSpPr/>
          <p:nvPr/>
        </p:nvSpPr>
        <p:spPr>
          <a:xfrm>
            <a:off x="5511059" y="775736"/>
            <a:ext cx="19091" cy="38900"/>
          </a:xfrm>
          <a:custGeom>
            <a:avLst/>
            <a:gdLst/>
            <a:ahLst/>
            <a:cxnLst/>
            <a:rect l="l" t="t" r="r" b="b"/>
            <a:pathLst>
              <a:path w="612" h="1247" extrusionOk="0">
                <a:moveTo>
                  <a:pt x="366" y="0"/>
                </a:moveTo>
                <a:cubicBezTo>
                  <a:pt x="317" y="0"/>
                  <a:pt x="269" y="15"/>
                  <a:pt x="239" y="45"/>
                </a:cubicBezTo>
                <a:cubicBezTo>
                  <a:pt x="180" y="105"/>
                  <a:pt x="120" y="224"/>
                  <a:pt x="60" y="283"/>
                </a:cubicBezTo>
                <a:cubicBezTo>
                  <a:pt x="60" y="417"/>
                  <a:pt x="1" y="477"/>
                  <a:pt x="1" y="596"/>
                </a:cubicBezTo>
                <a:cubicBezTo>
                  <a:pt x="1" y="790"/>
                  <a:pt x="60" y="1028"/>
                  <a:pt x="180" y="1222"/>
                </a:cubicBezTo>
                <a:lnTo>
                  <a:pt x="239" y="1222"/>
                </a:lnTo>
                <a:cubicBezTo>
                  <a:pt x="257" y="1239"/>
                  <a:pt x="281" y="1247"/>
                  <a:pt x="307" y="1247"/>
                </a:cubicBezTo>
                <a:cubicBezTo>
                  <a:pt x="371" y="1247"/>
                  <a:pt x="450" y="1204"/>
                  <a:pt x="492" y="1162"/>
                </a:cubicBezTo>
                <a:cubicBezTo>
                  <a:pt x="552" y="969"/>
                  <a:pt x="612" y="790"/>
                  <a:pt x="612" y="656"/>
                </a:cubicBezTo>
                <a:lnTo>
                  <a:pt x="612" y="417"/>
                </a:lnTo>
                <a:cubicBezTo>
                  <a:pt x="612" y="283"/>
                  <a:pt x="552" y="224"/>
                  <a:pt x="552" y="105"/>
                </a:cubicBezTo>
                <a:lnTo>
                  <a:pt x="492" y="45"/>
                </a:lnTo>
                <a:cubicBezTo>
                  <a:pt x="463" y="15"/>
                  <a:pt x="414" y="0"/>
                  <a:pt x="36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4" name="Google Shape;1624;p10"/>
          <p:cNvSpPr/>
          <p:nvPr/>
        </p:nvSpPr>
        <p:spPr>
          <a:xfrm>
            <a:off x="5446953" y="859089"/>
            <a:ext cx="19528" cy="24020"/>
          </a:xfrm>
          <a:custGeom>
            <a:avLst/>
            <a:gdLst/>
            <a:ahLst/>
            <a:cxnLst/>
            <a:rect l="l" t="t" r="r" b="b"/>
            <a:pathLst>
              <a:path w="626" h="770" extrusionOk="0">
                <a:moveTo>
                  <a:pt x="350" y="0"/>
                </a:moveTo>
                <a:cubicBezTo>
                  <a:pt x="313" y="0"/>
                  <a:pt x="278" y="15"/>
                  <a:pt x="253" y="40"/>
                </a:cubicBezTo>
                <a:cubicBezTo>
                  <a:pt x="119" y="99"/>
                  <a:pt x="119" y="99"/>
                  <a:pt x="60" y="159"/>
                </a:cubicBezTo>
                <a:cubicBezTo>
                  <a:pt x="0" y="218"/>
                  <a:pt x="0" y="293"/>
                  <a:pt x="0" y="352"/>
                </a:cubicBezTo>
                <a:cubicBezTo>
                  <a:pt x="0" y="531"/>
                  <a:pt x="60" y="665"/>
                  <a:pt x="194" y="725"/>
                </a:cubicBezTo>
                <a:cubicBezTo>
                  <a:pt x="223" y="755"/>
                  <a:pt x="268" y="770"/>
                  <a:pt x="313" y="770"/>
                </a:cubicBezTo>
                <a:cubicBezTo>
                  <a:pt x="358" y="770"/>
                  <a:pt x="402" y="755"/>
                  <a:pt x="432" y="725"/>
                </a:cubicBezTo>
                <a:lnTo>
                  <a:pt x="492" y="725"/>
                </a:lnTo>
                <a:cubicBezTo>
                  <a:pt x="566" y="591"/>
                  <a:pt x="626" y="531"/>
                  <a:pt x="626" y="412"/>
                </a:cubicBezTo>
                <a:lnTo>
                  <a:pt x="626" y="293"/>
                </a:lnTo>
                <a:cubicBezTo>
                  <a:pt x="566" y="218"/>
                  <a:pt x="566" y="159"/>
                  <a:pt x="492" y="99"/>
                </a:cubicBezTo>
                <a:cubicBezTo>
                  <a:pt x="457" y="29"/>
                  <a:pt x="401" y="0"/>
                  <a:pt x="35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5" name="Google Shape;1625;p10"/>
          <p:cNvSpPr/>
          <p:nvPr/>
        </p:nvSpPr>
        <p:spPr>
          <a:xfrm>
            <a:off x="5336803" y="843242"/>
            <a:ext cx="19091" cy="20183"/>
          </a:xfrm>
          <a:custGeom>
            <a:avLst/>
            <a:gdLst/>
            <a:ahLst/>
            <a:cxnLst/>
            <a:rect l="l" t="t" r="r" b="b"/>
            <a:pathLst>
              <a:path w="612" h="647" extrusionOk="0">
                <a:moveTo>
                  <a:pt x="298" y="0"/>
                </a:moveTo>
                <a:cubicBezTo>
                  <a:pt x="242" y="0"/>
                  <a:pt x="179" y="19"/>
                  <a:pt x="119" y="56"/>
                </a:cubicBezTo>
                <a:cubicBezTo>
                  <a:pt x="60" y="116"/>
                  <a:pt x="60" y="116"/>
                  <a:pt x="60" y="175"/>
                </a:cubicBezTo>
                <a:cubicBezTo>
                  <a:pt x="0" y="235"/>
                  <a:pt x="0" y="294"/>
                  <a:pt x="0" y="354"/>
                </a:cubicBezTo>
                <a:cubicBezTo>
                  <a:pt x="0" y="428"/>
                  <a:pt x="60" y="488"/>
                  <a:pt x="179" y="607"/>
                </a:cubicBezTo>
                <a:cubicBezTo>
                  <a:pt x="228" y="632"/>
                  <a:pt x="270" y="646"/>
                  <a:pt x="311" y="646"/>
                </a:cubicBezTo>
                <a:cubicBezTo>
                  <a:pt x="368" y="646"/>
                  <a:pt x="422" y="617"/>
                  <a:pt x="492" y="548"/>
                </a:cubicBezTo>
                <a:cubicBezTo>
                  <a:pt x="611" y="488"/>
                  <a:pt x="611" y="354"/>
                  <a:pt x="611" y="294"/>
                </a:cubicBezTo>
                <a:cubicBezTo>
                  <a:pt x="611" y="235"/>
                  <a:pt x="611" y="175"/>
                  <a:pt x="552" y="175"/>
                </a:cubicBezTo>
                <a:cubicBezTo>
                  <a:pt x="552" y="116"/>
                  <a:pt x="492" y="56"/>
                  <a:pt x="432" y="56"/>
                </a:cubicBezTo>
                <a:cubicBezTo>
                  <a:pt x="403" y="19"/>
                  <a:pt x="354" y="0"/>
                  <a:pt x="298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6" name="Google Shape;1626;p10"/>
          <p:cNvSpPr/>
          <p:nvPr/>
        </p:nvSpPr>
        <p:spPr>
          <a:xfrm>
            <a:off x="5999501" y="698746"/>
            <a:ext cx="19528" cy="33160"/>
          </a:xfrm>
          <a:custGeom>
            <a:avLst/>
            <a:gdLst/>
            <a:ahLst/>
            <a:cxnLst/>
            <a:rect l="l" t="t" r="r" b="b"/>
            <a:pathLst>
              <a:path w="626" h="1063" extrusionOk="0">
                <a:moveTo>
                  <a:pt x="378" y="0"/>
                </a:moveTo>
                <a:cubicBezTo>
                  <a:pt x="353" y="0"/>
                  <a:pt x="330" y="8"/>
                  <a:pt x="313" y="25"/>
                </a:cubicBezTo>
                <a:cubicBezTo>
                  <a:pt x="194" y="85"/>
                  <a:pt x="194" y="144"/>
                  <a:pt x="119" y="219"/>
                </a:cubicBezTo>
                <a:cubicBezTo>
                  <a:pt x="60" y="338"/>
                  <a:pt x="60" y="397"/>
                  <a:pt x="60" y="457"/>
                </a:cubicBezTo>
                <a:cubicBezTo>
                  <a:pt x="0" y="651"/>
                  <a:pt x="60" y="830"/>
                  <a:pt x="194" y="1023"/>
                </a:cubicBezTo>
                <a:cubicBezTo>
                  <a:pt x="218" y="1048"/>
                  <a:pt x="253" y="1062"/>
                  <a:pt x="290" y="1062"/>
                </a:cubicBezTo>
                <a:cubicBezTo>
                  <a:pt x="342" y="1062"/>
                  <a:pt x="397" y="1033"/>
                  <a:pt x="432" y="964"/>
                </a:cubicBezTo>
                <a:cubicBezTo>
                  <a:pt x="566" y="830"/>
                  <a:pt x="626" y="710"/>
                  <a:pt x="626" y="591"/>
                </a:cubicBezTo>
                <a:lnTo>
                  <a:pt x="626" y="397"/>
                </a:lnTo>
                <a:cubicBezTo>
                  <a:pt x="626" y="278"/>
                  <a:pt x="626" y="219"/>
                  <a:pt x="566" y="144"/>
                </a:cubicBezTo>
                <a:lnTo>
                  <a:pt x="566" y="85"/>
                </a:lnTo>
                <a:cubicBezTo>
                  <a:pt x="513" y="42"/>
                  <a:pt x="438" y="0"/>
                  <a:pt x="378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7" name="Google Shape;1627;p10"/>
          <p:cNvSpPr/>
          <p:nvPr/>
        </p:nvSpPr>
        <p:spPr>
          <a:xfrm>
            <a:off x="6040366" y="746444"/>
            <a:ext cx="19091" cy="37496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8" y="1"/>
                  <a:pt x="269" y="16"/>
                  <a:pt x="239" y="45"/>
                </a:cubicBezTo>
                <a:cubicBezTo>
                  <a:pt x="180" y="105"/>
                  <a:pt x="120" y="239"/>
                  <a:pt x="61" y="299"/>
                </a:cubicBezTo>
                <a:cubicBezTo>
                  <a:pt x="61" y="358"/>
                  <a:pt x="1" y="477"/>
                  <a:pt x="1" y="552"/>
                </a:cubicBezTo>
                <a:cubicBezTo>
                  <a:pt x="1" y="790"/>
                  <a:pt x="61" y="984"/>
                  <a:pt x="180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37" y="1202"/>
                </a:cubicBezTo>
                <a:cubicBezTo>
                  <a:pt x="387" y="1202"/>
                  <a:pt x="433" y="1173"/>
                  <a:pt x="433" y="1103"/>
                </a:cubicBezTo>
                <a:lnTo>
                  <a:pt x="493" y="1103"/>
                </a:lnTo>
                <a:cubicBezTo>
                  <a:pt x="552" y="924"/>
                  <a:pt x="612" y="790"/>
                  <a:pt x="612" y="611"/>
                </a:cubicBezTo>
                <a:lnTo>
                  <a:pt x="612" y="358"/>
                </a:lnTo>
                <a:cubicBezTo>
                  <a:pt x="612" y="299"/>
                  <a:pt x="552" y="179"/>
                  <a:pt x="552" y="105"/>
                </a:cubicBezTo>
                <a:lnTo>
                  <a:pt x="493" y="45"/>
                </a:lnTo>
                <a:cubicBezTo>
                  <a:pt x="463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8" name="Google Shape;1628;p10"/>
          <p:cNvSpPr/>
          <p:nvPr/>
        </p:nvSpPr>
        <p:spPr>
          <a:xfrm>
            <a:off x="6094302" y="701835"/>
            <a:ext cx="17688" cy="37247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3" y="1"/>
                </a:moveTo>
                <a:cubicBezTo>
                  <a:pt x="209" y="1"/>
                  <a:pt x="164" y="15"/>
                  <a:pt x="134" y="45"/>
                </a:cubicBezTo>
                <a:cubicBezTo>
                  <a:pt x="60" y="179"/>
                  <a:pt x="0" y="239"/>
                  <a:pt x="0" y="358"/>
                </a:cubicBezTo>
                <a:lnTo>
                  <a:pt x="0" y="611"/>
                </a:lnTo>
                <a:cubicBezTo>
                  <a:pt x="0" y="790"/>
                  <a:pt x="0" y="924"/>
                  <a:pt x="134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0" y="1194"/>
                </a:cubicBezTo>
                <a:cubicBezTo>
                  <a:pt x="319" y="1194"/>
                  <a:pt x="390" y="1145"/>
                  <a:pt x="432" y="1103"/>
                </a:cubicBezTo>
                <a:cubicBezTo>
                  <a:pt x="566" y="924"/>
                  <a:pt x="566" y="731"/>
                  <a:pt x="566" y="611"/>
                </a:cubicBezTo>
                <a:lnTo>
                  <a:pt x="566" y="298"/>
                </a:lnTo>
                <a:cubicBezTo>
                  <a:pt x="507" y="239"/>
                  <a:pt x="507" y="179"/>
                  <a:pt x="432" y="45"/>
                </a:cubicBezTo>
                <a:lnTo>
                  <a:pt x="373" y="45"/>
                </a:lnTo>
                <a:cubicBezTo>
                  <a:pt x="343" y="15"/>
                  <a:pt x="298" y="1"/>
                  <a:pt x="25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9" name="Google Shape;1629;p10"/>
          <p:cNvSpPr/>
          <p:nvPr/>
        </p:nvSpPr>
        <p:spPr>
          <a:xfrm>
            <a:off x="6090559" y="808366"/>
            <a:ext cx="19559" cy="3135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4" y="1"/>
                </a:moveTo>
                <a:cubicBezTo>
                  <a:pt x="310" y="1"/>
                  <a:pt x="247" y="19"/>
                  <a:pt x="180" y="57"/>
                </a:cubicBezTo>
                <a:cubicBezTo>
                  <a:pt x="120" y="116"/>
                  <a:pt x="61" y="176"/>
                  <a:pt x="61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80" y="921"/>
                </a:cubicBezTo>
                <a:lnTo>
                  <a:pt x="180" y="980"/>
                </a:lnTo>
                <a:cubicBezTo>
                  <a:pt x="202" y="998"/>
                  <a:pt x="227" y="1005"/>
                  <a:pt x="254" y="1005"/>
                </a:cubicBezTo>
                <a:cubicBezTo>
                  <a:pt x="319" y="1005"/>
                  <a:pt x="391" y="963"/>
                  <a:pt x="433" y="921"/>
                </a:cubicBezTo>
                <a:cubicBezTo>
                  <a:pt x="552" y="802"/>
                  <a:pt x="552" y="667"/>
                  <a:pt x="627" y="489"/>
                </a:cubicBezTo>
                <a:cubicBezTo>
                  <a:pt x="627" y="429"/>
                  <a:pt x="627" y="355"/>
                  <a:pt x="552" y="295"/>
                </a:cubicBezTo>
                <a:cubicBezTo>
                  <a:pt x="552" y="235"/>
                  <a:pt x="552" y="176"/>
                  <a:pt x="493" y="116"/>
                </a:cubicBezTo>
                <a:lnTo>
                  <a:pt x="493" y="57"/>
                </a:lnTo>
                <a:cubicBezTo>
                  <a:pt x="463" y="19"/>
                  <a:pt x="418" y="1"/>
                  <a:pt x="36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0" name="Google Shape;1630;p10"/>
          <p:cNvSpPr/>
          <p:nvPr/>
        </p:nvSpPr>
        <p:spPr>
          <a:xfrm>
            <a:off x="6142623" y="754960"/>
            <a:ext cx="17688" cy="48071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282" y="1"/>
                </a:moveTo>
                <a:cubicBezTo>
                  <a:pt x="219" y="1"/>
                  <a:pt x="177" y="43"/>
                  <a:pt x="135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5" y="1456"/>
                </a:cubicBezTo>
                <a:lnTo>
                  <a:pt x="194" y="1515"/>
                </a:lnTo>
                <a:cubicBezTo>
                  <a:pt x="229" y="1533"/>
                  <a:pt x="259" y="1540"/>
                  <a:pt x="285" y="1540"/>
                </a:cubicBezTo>
                <a:cubicBezTo>
                  <a:pt x="349" y="1540"/>
                  <a:pt x="395" y="1498"/>
                  <a:pt x="447" y="1456"/>
                </a:cubicBezTo>
                <a:cubicBezTo>
                  <a:pt x="567" y="1203"/>
                  <a:pt x="567" y="1024"/>
                  <a:pt x="567" y="771"/>
                </a:cubicBezTo>
                <a:lnTo>
                  <a:pt x="567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38" y="8"/>
                  <a:pt x="308" y="1"/>
                  <a:pt x="28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1" name="Google Shape;1631;p10"/>
          <p:cNvSpPr/>
          <p:nvPr/>
        </p:nvSpPr>
        <p:spPr>
          <a:xfrm>
            <a:off x="6189104" y="695034"/>
            <a:ext cx="19528" cy="40772"/>
          </a:xfrm>
          <a:custGeom>
            <a:avLst/>
            <a:gdLst/>
            <a:ahLst/>
            <a:cxnLst/>
            <a:rect l="l" t="t" r="r" b="b"/>
            <a:pathLst>
              <a:path w="626" h="1307" extrusionOk="0">
                <a:moveTo>
                  <a:pt x="373" y="0"/>
                </a:moveTo>
                <a:cubicBezTo>
                  <a:pt x="308" y="0"/>
                  <a:pt x="236" y="42"/>
                  <a:pt x="194" y="84"/>
                </a:cubicBezTo>
                <a:cubicBezTo>
                  <a:pt x="134" y="204"/>
                  <a:pt x="134" y="263"/>
                  <a:pt x="75" y="338"/>
                </a:cubicBezTo>
                <a:lnTo>
                  <a:pt x="75" y="636"/>
                </a:lnTo>
                <a:cubicBezTo>
                  <a:pt x="0" y="829"/>
                  <a:pt x="75" y="949"/>
                  <a:pt x="134" y="1202"/>
                </a:cubicBezTo>
                <a:lnTo>
                  <a:pt x="194" y="1261"/>
                </a:lnTo>
                <a:cubicBezTo>
                  <a:pt x="224" y="1291"/>
                  <a:pt x="253" y="1306"/>
                  <a:pt x="293" y="1306"/>
                </a:cubicBezTo>
                <a:cubicBezTo>
                  <a:pt x="332" y="1306"/>
                  <a:pt x="380" y="1291"/>
                  <a:pt x="447" y="1261"/>
                </a:cubicBezTo>
                <a:cubicBezTo>
                  <a:pt x="566" y="1083"/>
                  <a:pt x="626" y="889"/>
                  <a:pt x="626" y="710"/>
                </a:cubicBezTo>
                <a:lnTo>
                  <a:pt x="626" y="397"/>
                </a:lnTo>
                <a:cubicBezTo>
                  <a:pt x="626" y="263"/>
                  <a:pt x="566" y="204"/>
                  <a:pt x="507" y="84"/>
                </a:cubicBezTo>
                <a:lnTo>
                  <a:pt x="447" y="25"/>
                </a:lnTo>
                <a:cubicBezTo>
                  <a:pt x="425" y="7"/>
                  <a:pt x="400" y="0"/>
                  <a:pt x="37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2" name="Google Shape;1632;p10"/>
          <p:cNvSpPr/>
          <p:nvPr/>
        </p:nvSpPr>
        <p:spPr>
          <a:xfrm>
            <a:off x="6186774" y="677409"/>
            <a:ext cx="19091" cy="40553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1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61" y="1022"/>
                  <a:pt x="180" y="1201"/>
                </a:cubicBezTo>
                <a:lnTo>
                  <a:pt x="239" y="1275"/>
                </a:lnTo>
                <a:cubicBezTo>
                  <a:pt x="261" y="1292"/>
                  <a:pt x="281" y="1299"/>
                  <a:pt x="300" y="1299"/>
                </a:cubicBezTo>
                <a:cubicBezTo>
                  <a:pt x="348" y="1299"/>
                  <a:pt x="390" y="1254"/>
                  <a:pt x="433" y="1201"/>
                </a:cubicBezTo>
                <a:cubicBezTo>
                  <a:pt x="552" y="1022"/>
                  <a:pt x="612" y="828"/>
                  <a:pt x="612" y="649"/>
                </a:cubicBezTo>
                <a:cubicBezTo>
                  <a:pt x="552" y="530"/>
                  <a:pt x="552" y="396"/>
                  <a:pt x="493" y="337"/>
                </a:cubicBezTo>
                <a:cubicBezTo>
                  <a:pt x="493" y="217"/>
                  <a:pt x="433" y="158"/>
                  <a:pt x="314" y="24"/>
                </a:cubicBezTo>
                <a:cubicBezTo>
                  <a:pt x="279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3" name="Google Shape;1633;p10"/>
          <p:cNvSpPr/>
          <p:nvPr/>
        </p:nvSpPr>
        <p:spPr>
          <a:xfrm>
            <a:off x="6210472" y="775736"/>
            <a:ext cx="19559" cy="38900"/>
          </a:xfrm>
          <a:custGeom>
            <a:avLst/>
            <a:gdLst/>
            <a:ahLst/>
            <a:cxnLst/>
            <a:rect l="l" t="t" r="r" b="b"/>
            <a:pathLst>
              <a:path w="627" h="1247" extrusionOk="0">
                <a:moveTo>
                  <a:pt x="375" y="0"/>
                </a:moveTo>
                <a:cubicBezTo>
                  <a:pt x="328" y="0"/>
                  <a:pt x="284" y="15"/>
                  <a:pt x="254" y="45"/>
                </a:cubicBezTo>
                <a:cubicBezTo>
                  <a:pt x="194" y="105"/>
                  <a:pt x="135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4" y="1222"/>
                </a:lnTo>
                <a:cubicBezTo>
                  <a:pt x="271" y="1239"/>
                  <a:pt x="294" y="1247"/>
                  <a:pt x="319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7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567" y="224"/>
                  <a:pt x="567" y="105"/>
                </a:cubicBezTo>
                <a:lnTo>
                  <a:pt x="507" y="45"/>
                </a:lnTo>
                <a:cubicBezTo>
                  <a:pt x="470" y="15"/>
                  <a:pt x="421" y="0"/>
                  <a:pt x="37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4" name="Google Shape;1634;p10"/>
          <p:cNvSpPr/>
          <p:nvPr/>
        </p:nvSpPr>
        <p:spPr>
          <a:xfrm>
            <a:off x="6146803" y="859089"/>
            <a:ext cx="19091" cy="24020"/>
          </a:xfrm>
          <a:custGeom>
            <a:avLst/>
            <a:gdLst/>
            <a:ahLst/>
            <a:cxnLst/>
            <a:rect l="l" t="t" r="r" b="b"/>
            <a:pathLst>
              <a:path w="612" h="770" extrusionOk="0">
                <a:moveTo>
                  <a:pt x="347" y="0"/>
                </a:moveTo>
                <a:cubicBezTo>
                  <a:pt x="308" y="0"/>
                  <a:pt x="270" y="15"/>
                  <a:pt x="239" y="40"/>
                </a:cubicBezTo>
                <a:cubicBezTo>
                  <a:pt x="120" y="99"/>
                  <a:pt x="120" y="99"/>
                  <a:pt x="60" y="159"/>
                </a:cubicBezTo>
                <a:cubicBezTo>
                  <a:pt x="60" y="218"/>
                  <a:pt x="1" y="293"/>
                  <a:pt x="1" y="352"/>
                </a:cubicBezTo>
                <a:cubicBezTo>
                  <a:pt x="1" y="531"/>
                  <a:pt x="60" y="665"/>
                  <a:pt x="179" y="725"/>
                </a:cubicBezTo>
                <a:cubicBezTo>
                  <a:pt x="209" y="755"/>
                  <a:pt x="258" y="770"/>
                  <a:pt x="306" y="770"/>
                </a:cubicBezTo>
                <a:cubicBezTo>
                  <a:pt x="354" y="770"/>
                  <a:pt x="403" y="755"/>
                  <a:pt x="433" y="725"/>
                </a:cubicBezTo>
                <a:lnTo>
                  <a:pt x="492" y="725"/>
                </a:lnTo>
                <a:cubicBezTo>
                  <a:pt x="552" y="591"/>
                  <a:pt x="611" y="531"/>
                  <a:pt x="611" y="412"/>
                </a:cubicBezTo>
                <a:lnTo>
                  <a:pt x="611" y="293"/>
                </a:lnTo>
                <a:cubicBezTo>
                  <a:pt x="552" y="218"/>
                  <a:pt x="552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5" name="Google Shape;1635;p10"/>
          <p:cNvSpPr/>
          <p:nvPr/>
        </p:nvSpPr>
        <p:spPr>
          <a:xfrm>
            <a:off x="6036186" y="843242"/>
            <a:ext cx="19559" cy="20183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06" y="0"/>
                </a:moveTo>
                <a:cubicBezTo>
                  <a:pt x="254" y="0"/>
                  <a:pt x="195" y="19"/>
                  <a:pt x="135" y="56"/>
                </a:cubicBezTo>
                <a:cubicBezTo>
                  <a:pt x="61" y="116"/>
                  <a:pt x="61" y="116"/>
                  <a:pt x="61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1" y="428"/>
                  <a:pt x="61" y="488"/>
                  <a:pt x="195" y="607"/>
                </a:cubicBezTo>
                <a:cubicBezTo>
                  <a:pt x="244" y="632"/>
                  <a:pt x="283" y="646"/>
                  <a:pt x="322" y="646"/>
                </a:cubicBezTo>
                <a:cubicBezTo>
                  <a:pt x="376" y="646"/>
                  <a:pt x="429" y="617"/>
                  <a:pt x="507" y="548"/>
                </a:cubicBezTo>
                <a:cubicBezTo>
                  <a:pt x="627" y="488"/>
                  <a:pt x="627" y="354"/>
                  <a:pt x="627" y="294"/>
                </a:cubicBezTo>
                <a:cubicBezTo>
                  <a:pt x="627" y="235"/>
                  <a:pt x="627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0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6" name="Google Shape;1636;p10"/>
          <p:cNvSpPr/>
          <p:nvPr/>
        </p:nvSpPr>
        <p:spPr>
          <a:xfrm>
            <a:off x="6626863" y="698746"/>
            <a:ext cx="19559" cy="33160"/>
          </a:xfrm>
          <a:custGeom>
            <a:avLst/>
            <a:gdLst/>
            <a:ahLst/>
            <a:cxnLst/>
            <a:rect l="l" t="t" r="r" b="b"/>
            <a:pathLst>
              <a:path w="627" h="1063" extrusionOk="0">
                <a:moveTo>
                  <a:pt x="379" y="0"/>
                </a:moveTo>
                <a:cubicBezTo>
                  <a:pt x="354" y="0"/>
                  <a:pt x="331" y="8"/>
                  <a:pt x="314" y="25"/>
                </a:cubicBezTo>
                <a:cubicBezTo>
                  <a:pt x="254" y="85"/>
                  <a:pt x="194" y="144"/>
                  <a:pt x="120" y="219"/>
                </a:cubicBezTo>
                <a:cubicBezTo>
                  <a:pt x="60" y="338"/>
                  <a:pt x="60" y="397"/>
                  <a:pt x="60" y="457"/>
                </a:cubicBezTo>
                <a:cubicBezTo>
                  <a:pt x="1" y="651"/>
                  <a:pt x="60" y="830"/>
                  <a:pt x="194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2" y="1062"/>
                  <a:pt x="398" y="1033"/>
                  <a:pt x="433" y="964"/>
                </a:cubicBezTo>
                <a:cubicBezTo>
                  <a:pt x="567" y="830"/>
                  <a:pt x="626" y="710"/>
                  <a:pt x="626" y="591"/>
                </a:cubicBezTo>
                <a:lnTo>
                  <a:pt x="626" y="397"/>
                </a:lnTo>
                <a:cubicBezTo>
                  <a:pt x="626" y="278"/>
                  <a:pt x="626" y="219"/>
                  <a:pt x="567" y="144"/>
                </a:cubicBezTo>
                <a:lnTo>
                  <a:pt x="567" y="85"/>
                </a:lnTo>
                <a:cubicBezTo>
                  <a:pt x="514" y="42"/>
                  <a:pt x="439" y="0"/>
                  <a:pt x="379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7" name="Google Shape;1637;p10"/>
          <p:cNvSpPr/>
          <p:nvPr/>
        </p:nvSpPr>
        <p:spPr>
          <a:xfrm>
            <a:off x="6667760" y="746444"/>
            <a:ext cx="19091" cy="37496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7" y="1"/>
                  <a:pt x="269" y="16"/>
                  <a:pt x="239" y="45"/>
                </a:cubicBezTo>
                <a:cubicBezTo>
                  <a:pt x="179" y="105"/>
                  <a:pt x="120" y="239"/>
                  <a:pt x="60" y="299"/>
                </a:cubicBezTo>
                <a:cubicBezTo>
                  <a:pt x="60" y="358"/>
                  <a:pt x="60" y="477"/>
                  <a:pt x="1" y="552"/>
                </a:cubicBezTo>
                <a:cubicBezTo>
                  <a:pt x="1" y="790"/>
                  <a:pt x="60" y="984"/>
                  <a:pt x="179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41" y="1202"/>
                </a:cubicBezTo>
                <a:cubicBezTo>
                  <a:pt x="397" y="1202"/>
                  <a:pt x="457" y="1173"/>
                  <a:pt x="492" y="1103"/>
                </a:cubicBezTo>
                <a:cubicBezTo>
                  <a:pt x="552" y="924"/>
                  <a:pt x="611" y="790"/>
                  <a:pt x="611" y="611"/>
                </a:cubicBezTo>
                <a:lnTo>
                  <a:pt x="611" y="358"/>
                </a:lnTo>
                <a:cubicBezTo>
                  <a:pt x="611" y="299"/>
                  <a:pt x="611" y="179"/>
                  <a:pt x="552" y="105"/>
                </a:cubicBezTo>
                <a:lnTo>
                  <a:pt x="492" y="45"/>
                </a:lnTo>
                <a:cubicBezTo>
                  <a:pt x="463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8" name="Google Shape;1638;p10"/>
          <p:cNvSpPr/>
          <p:nvPr/>
        </p:nvSpPr>
        <p:spPr>
          <a:xfrm>
            <a:off x="6721665" y="701835"/>
            <a:ext cx="17688" cy="37247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4" y="1"/>
                </a:moveTo>
                <a:cubicBezTo>
                  <a:pt x="209" y="1"/>
                  <a:pt x="165" y="15"/>
                  <a:pt x="135" y="45"/>
                </a:cubicBezTo>
                <a:cubicBezTo>
                  <a:pt x="60" y="179"/>
                  <a:pt x="1" y="239"/>
                  <a:pt x="1" y="358"/>
                </a:cubicBezTo>
                <a:lnTo>
                  <a:pt x="1" y="611"/>
                </a:lnTo>
                <a:cubicBezTo>
                  <a:pt x="1" y="790"/>
                  <a:pt x="1" y="924"/>
                  <a:pt x="135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1" y="1194"/>
                </a:cubicBezTo>
                <a:cubicBezTo>
                  <a:pt x="320" y="1194"/>
                  <a:pt x="391" y="1145"/>
                  <a:pt x="433" y="1103"/>
                </a:cubicBezTo>
                <a:cubicBezTo>
                  <a:pt x="567" y="924"/>
                  <a:pt x="567" y="731"/>
                  <a:pt x="567" y="611"/>
                </a:cubicBezTo>
                <a:lnTo>
                  <a:pt x="567" y="298"/>
                </a:lnTo>
                <a:cubicBezTo>
                  <a:pt x="507" y="239"/>
                  <a:pt x="507" y="179"/>
                  <a:pt x="433" y="45"/>
                </a:cubicBezTo>
                <a:lnTo>
                  <a:pt x="373" y="45"/>
                </a:lnTo>
                <a:cubicBezTo>
                  <a:pt x="343" y="15"/>
                  <a:pt x="299" y="1"/>
                  <a:pt x="25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9" name="Google Shape;1639;p10"/>
          <p:cNvSpPr/>
          <p:nvPr/>
        </p:nvSpPr>
        <p:spPr>
          <a:xfrm>
            <a:off x="6717953" y="808366"/>
            <a:ext cx="19559" cy="3135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4" y="1"/>
                </a:moveTo>
                <a:cubicBezTo>
                  <a:pt x="310" y="1"/>
                  <a:pt x="246" y="19"/>
                  <a:pt x="179" y="57"/>
                </a:cubicBezTo>
                <a:cubicBezTo>
                  <a:pt x="120" y="116"/>
                  <a:pt x="6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79" y="921"/>
                </a:cubicBezTo>
                <a:lnTo>
                  <a:pt x="179" y="980"/>
                </a:lnTo>
                <a:cubicBezTo>
                  <a:pt x="201" y="998"/>
                  <a:pt x="227" y="1005"/>
                  <a:pt x="254" y="1005"/>
                </a:cubicBezTo>
                <a:cubicBezTo>
                  <a:pt x="319" y="1005"/>
                  <a:pt x="391" y="963"/>
                  <a:pt x="433" y="921"/>
                </a:cubicBezTo>
                <a:cubicBezTo>
                  <a:pt x="552" y="802"/>
                  <a:pt x="552" y="667"/>
                  <a:pt x="626" y="489"/>
                </a:cubicBezTo>
                <a:cubicBezTo>
                  <a:pt x="626" y="429"/>
                  <a:pt x="626" y="355"/>
                  <a:pt x="552" y="295"/>
                </a:cubicBezTo>
                <a:cubicBezTo>
                  <a:pt x="552" y="235"/>
                  <a:pt x="552" y="176"/>
                  <a:pt x="492" y="116"/>
                </a:cubicBezTo>
                <a:lnTo>
                  <a:pt x="492" y="57"/>
                </a:lnTo>
                <a:cubicBezTo>
                  <a:pt x="462" y="19"/>
                  <a:pt x="418" y="1"/>
                  <a:pt x="36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0" name="Google Shape;1640;p10"/>
          <p:cNvSpPr/>
          <p:nvPr/>
        </p:nvSpPr>
        <p:spPr>
          <a:xfrm>
            <a:off x="6770017" y="754960"/>
            <a:ext cx="17688" cy="48071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308" y="1"/>
                </a:moveTo>
                <a:cubicBezTo>
                  <a:pt x="248" y="1"/>
                  <a:pt x="176" y="43"/>
                  <a:pt x="134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4" y="1456"/>
                </a:cubicBezTo>
                <a:cubicBezTo>
                  <a:pt x="194" y="1456"/>
                  <a:pt x="194" y="1515"/>
                  <a:pt x="194" y="1515"/>
                </a:cubicBezTo>
                <a:cubicBezTo>
                  <a:pt x="229" y="1533"/>
                  <a:pt x="259" y="1540"/>
                  <a:pt x="285" y="1540"/>
                </a:cubicBezTo>
                <a:cubicBezTo>
                  <a:pt x="349" y="1540"/>
                  <a:pt x="394" y="1498"/>
                  <a:pt x="447" y="1456"/>
                </a:cubicBezTo>
                <a:cubicBezTo>
                  <a:pt x="566" y="1203"/>
                  <a:pt x="566" y="1024"/>
                  <a:pt x="566" y="771"/>
                </a:cubicBezTo>
                <a:lnTo>
                  <a:pt x="566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55" y="8"/>
                  <a:pt x="333" y="1"/>
                  <a:pt x="30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1" name="Google Shape;1641;p10"/>
          <p:cNvSpPr/>
          <p:nvPr/>
        </p:nvSpPr>
        <p:spPr>
          <a:xfrm>
            <a:off x="6818806" y="695034"/>
            <a:ext cx="19091" cy="40772"/>
          </a:xfrm>
          <a:custGeom>
            <a:avLst/>
            <a:gdLst/>
            <a:ahLst/>
            <a:cxnLst/>
            <a:rect l="l" t="t" r="r" b="b"/>
            <a:pathLst>
              <a:path w="612" h="1307" extrusionOk="0">
                <a:moveTo>
                  <a:pt x="321" y="0"/>
                </a:moveTo>
                <a:cubicBezTo>
                  <a:pt x="239" y="0"/>
                  <a:pt x="179" y="42"/>
                  <a:pt x="179" y="84"/>
                </a:cubicBezTo>
                <a:cubicBezTo>
                  <a:pt x="120" y="204"/>
                  <a:pt x="60" y="263"/>
                  <a:pt x="60" y="338"/>
                </a:cubicBezTo>
                <a:cubicBezTo>
                  <a:pt x="0" y="457"/>
                  <a:pt x="0" y="516"/>
                  <a:pt x="0" y="636"/>
                </a:cubicBezTo>
                <a:cubicBezTo>
                  <a:pt x="0" y="829"/>
                  <a:pt x="0" y="949"/>
                  <a:pt x="60" y="1202"/>
                </a:cubicBezTo>
                <a:lnTo>
                  <a:pt x="120" y="1261"/>
                </a:lnTo>
                <a:cubicBezTo>
                  <a:pt x="149" y="1291"/>
                  <a:pt x="194" y="1306"/>
                  <a:pt x="241" y="1306"/>
                </a:cubicBezTo>
                <a:cubicBezTo>
                  <a:pt x="287" y="1306"/>
                  <a:pt x="336" y="1291"/>
                  <a:pt x="373" y="1261"/>
                </a:cubicBezTo>
                <a:cubicBezTo>
                  <a:pt x="492" y="1083"/>
                  <a:pt x="552" y="889"/>
                  <a:pt x="552" y="710"/>
                </a:cubicBezTo>
                <a:cubicBezTo>
                  <a:pt x="611" y="576"/>
                  <a:pt x="611" y="457"/>
                  <a:pt x="552" y="397"/>
                </a:cubicBezTo>
                <a:cubicBezTo>
                  <a:pt x="552" y="263"/>
                  <a:pt x="492" y="204"/>
                  <a:pt x="432" y="84"/>
                </a:cubicBezTo>
                <a:lnTo>
                  <a:pt x="432" y="25"/>
                </a:lnTo>
                <a:cubicBezTo>
                  <a:pt x="393" y="7"/>
                  <a:pt x="355" y="0"/>
                  <a:pt x="32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2" name="Google Shape;1642;p10"/>
          <p:cNvSpPr/>
          <p:nvPr/>
        </p:nvSpPr>
        <p:spPr>
          <a:xfrm>
            <a:off x="6814167" y="677409"/>
            <a:ext cx="19091" cy="40553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0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60" y="1022"/>
                  <a:pt x="179" y="1201"/>
                </a:cubicBezTo>
                <a:lnTo>
                  <a:pt x="239" y="1275"/>
                </a:lnTo>
                <a:cubicBezTo>
                  <a:pt x="260" y="1292"/>
                  <a:pt x="285" y="1299"/>
                  <a:pt x="310" y="1299"/>
                </a:cubicBezTo>
                <a:cubicBezTo>
                  <a:pt x="372" y="1299"/>
                  <a:pt x="433" y="1254"/>
                  <a:pt x="433" y="1201"/>
                </a:cubicBezTo>
                <a:cubicBezTo>
                  <a:pt x="611" y="1022"/>
                  <a:pt x="611" y="828"/>
                  <a:pt x="611" y="649"/>
                </a:cubicBezTo>
                <a:cubicBezTo>
                  <a:pt x="611" y="530"/>
                  <a:pt x="552" y="396"/>
                  <a:pt x="552" y="337"/>
                </a:cubicBezTo>
                <a:cubicBezTo>
                  <a:pt x="492" y="217"/>
                  <a:pt x="433" y="158"/>
                  <a:pt x="373" y="24"/>
                </a:cubicBezTo>
                <a:lnTo>
                  <a:pt x="313" y="24"/>
                </a:lnTo>
                <a:cubicBezTo>
                  <a:pt x="278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3" name="Google Shape;1643;p10"/>
          <p:cNvSpPr/>
          <p:nvPr/>
        </p:nvSpPr>
        <p:spPr>
          <a:xfrm>
            <a:off x="6837866" y="775736"/>
            <a:ext cx="19528" cy="38900"/>
          </a:xfrm>
          <a:custGeom>
            <a:avLst/>
            <a:gdLst/>
            <a:ahLst/>
            <a:cxnLst/>
            <a:rect l="l" t="t" r="r" b="b"/>
            <a:pathLst>
              <a:path w="626" h="1247" extrusionOk="0">
                <a:moveTo>
                  <a:pt x="374" y="0"/>
                </a:moveTo>
                <a:cubicBezTo>
                  <a:pt x="328" y="0"/>
                  <a:pt x="283" y="15"/>
                  <a:pt x="253" y="45"/>
                </a:cubicBezTo>
                <a:cubicBezTo>
                  <a:pt x="194" y="105"/>
                  <a:pt x="134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3" y="1222"/>
                </a:lnTo>
                <a:cubicBezTo>
                  <a:pt x="271" y="1239"/>
                  <a:pt x="293" y="1247"/>
                  <a:pt x="319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6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566" y="224"/>
                  <a:pt x="566" y="105"/>
                </a:cubicBezTo>
                <a:lnTo>
                  <a:pt x="507" y="45"/>
                </a:lnTo>
                <a:cubicBezTo>
                  <a:pt x="469" y="15"/>
                  <a:pt x="421" y="0"/>
                  <a:pt x="37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4" name="Google Shape;1644;p10"/>
          <p:cNvSpPr/>
          <p:nvPr/>
        </p:nvSpPr>
        <p:spPr>
          <a:xfrm>
            <a:off x="6774197" y="859089"/>
            <a:ext cx="19091" cy="24020"/>
          </a:xfrm>
          <a:custGeom>
            <a:avLst/>
            <a:gdLst/>
            <a:ahLst/>
            <a:cxnLst/>
            <a:rect l="l" t="t" r="r" b="b"/>
            <a:pathLst>
              <a:path w="612" h="770" extrusionOk="0">
                <a:moveTo>
                  <a:pt x="347" y="0"/>
                </a:moveTo>
                <a:cubicBezTo>
                  <a:pt x="308" y="0"/>
                  <a:pt x="269" y="15"/>
                  <a:pt x="239" y="40"/>
                </a:cubicBezTo>
                <a:cubicBezTo>
                  <a:pt x="119" y="99"/>
                  <a:pt x="119" y="99"/>
                  <a:pt x="60" y="159"/>
                </a:cubicBezTo>
                <a:cubicBezTo>
                  <a:pt x="60" y="218"/>
                  <a:pt x="0" y="293"/>
                  <a:pt x="0" y="352"/>
                </a:cubicBezTo>
                <a:cubicBezTo>
                  <a:pt x="0" y="531"/>
                  <a:pt x="60" y="665"/>
                  <a:pt x="179" y="725"/>
                </a:cubicBezTo>
                <a:cubicBezTo>
                  <a:pt x="209" y="755"/>
                  <a:pt x="257" y="770"/>
                  <a:pt x="313" y="770"/>
                </a:cubicBezTo>
                <a:cubicBezTo>
                  <a:pt x="369" y="770"/>
                  <a:pt x="432" y="755"/>
                  <a:pt x="492" y="725"/>
                </a:cubicBezTo>
                <a:cubicBezTo>
                  <a:pt x="551" y="591"/>
                  <a:pt x="611" y="531"/>
                  <a:pt x="611" y="412"/>
                </a:cubicBezTo>
                <a:lnTo>
                  <a:pt x="611" y="293"/>
                </a:lnTo>
                <a:cubicBezTo>
                  <a:pt x="551" y="218"/>
                  <a:pt x="551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5" name="Google Shape;1645;p10"/>
          <p:cNvSpPr/>
          <p:nvPr/>
        </p:nvSpPr>
        <p:spPr>
          <a:xfrm>
            <a:off x="6663580" y="843242"/>
            <a:ext cx="19559" cy="20183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13" y="0"/>
                </a:moveTo>
                <a:cubicBezTo>
                  <a:pt x="269" y="0"/>
                  <a:pt x="224" y="19"/>
                  <a:pt x="194" y="56"/>
                </a:cubicBezTo>
                <a:cubicBezTo>
                  <a:pt x="135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0" y="428"/>
                  <a:pt x="60" y="488"/>
                  <a:pt x="194" y="607"/>
                </a:cubicBezTo>
                <a:cubicBezTo>
                  <a:pt x="244" y="632"/>
                  <a:pt x="293" y="646"/>
                  <a:pt x="339" y="646"/>
                </a:cubicBezTo>
                <a:cubicBezTo>
                  <a:pt x="405" y="646"/>
                  <a:pt x="463" y="617"/>
                  <a:pt x="507" y="548"/>
                </a:cubicBezTo>
                <a:cubicBezTo>
                  <a:pt x="626" y="488"/>
                  <a:pt x="626" y="354"/>
                  <a:pt x="626" y="294"/>
                </a:cubicBezTo>
                <a:cubicBezTo>
                  <a:pt x="626" y="235"/>
                  <a:pt x="626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1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6" name="Google Shape;1646;p10"/>
          <p:cNvSpPr/>
          <p:nvPr/>
        </p:nvSpPr>
        <p:spPr>
          <a:xfrm>
            <a:off x="7870015" y="698746"/>
            <a:ext cx="21400" cy="33160"/>
          </a:xfrm>
          <a:custGeom>
            <a:avLst/>
            <a:gdLst/>
            <a:ahLst/>
            <a:cxnLst/>
            <a:rect l="l" t="t" r="r" b="b"/>
            <a:pathLst>
              <a:path w="686" h="1063" extrusionOk="0">
                <a:moveTo>
                  <a:pt x="405" y="0"/>
                </a:moveTo>
                <a:cubicBezTo>
                  <a:pt x="378" y="0"/>
                  <a:pt x="348" y="8"/>
                  <a:pt x="314" y="25"/>
                </a:cubicBezTo>
                <a:cubicBezTo>
                  <a:pt x="254" y="85"/>
                  <a:pt x="194" y="144"/>
                  <a:pt x="120" y="219"/>
                </a:cubicBezTo>
                <a:cubicBezTo>
                  <a:pt x="60" y="338"/>
                  <a:pt x="60" y="397"/>
                  <a:pt x="60" y="457"/>
                </a:cubicBezTo>
                <a:cubicBezTo>
                  <a:pt x="1" y="651"/>
                  <a:pt x="60" y="830"/>
                  <a:pt x="194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2" y="1062"/>
                  <a:pt x="398" y="1033"/>
                  <a:pt x="433" y="964"/>
                </a:cubicBezTo>
                <a:cubicBezTo>
                  <a:pt x="567" y="830"/>
                  <a:pt x="626" y="710"/>
                  <a:pt x="626" y="591"/>
                </a:cubicBezTo>
                <a:cubicBezTo>
                  <a:pt x="626" y="517"/>
                  <a:pt x="686" y="457"/>
                  <a:pt x="626" y="397"/>
                </a:cubicBezTo>
                <a:cubicBezTo>
                  <a:pt x="626" y="278"/>
                  <a:pt x="626" y="219"/>
                  <a:pt x="567" y="144"/>
                </a:cubicBezTo>
                <a:lnTo>
                  <a:pt x="567" y="85"/>
                </a:lnTo>
                <a:cubicBezTo>
                  <a:pt x="514" y="42"/>
                  <a:pt x="469" y="0"/>
                  <a:pt x="40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7" name="Google Shape;1647;p10"/>
          <p:cNvSpPr/>
          <p:nvPr/>
        </p:nvSpPr>
        <p:spPr>
          <a:xfrm>
            <a:off x="7910912" y="746444"/>
            <a:ext cx="19091" cy="37496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7" y="1"/>
                  <a:pt x="269" y="16"/>
                  <a:pt x="239" y="45"/>
                </a:cubicBezTo>
                <a:cubicBezTo>
                  <a:pt x="179" y="105"/>
                  <a:pt x="120" y="239"/>
                  <a:pt x="120" y="299"/>
                </a:cubicBezTo>
                <a:cubicBezTo>
                  <a:pt x="60" y="358"/>
                  <a:pt x="60" y="477"/>
                  <a:pt x="1" y="552"/>
                </a:cubicBezTo>
                <a:cubicBezTo>
                  <a:pt x="1" y="790"/>
                  <a:pt x="60" y="984"/>
                  <a:pt x="179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41" y="1202"/>
                </a:cubicBezTo>
                <a:cubicBezTo>
                  <a:pt x="397" y="1202"/>
                  <a:pt x="457" y="1173"/>
                  <a:pt x="492" y="1103"/>
                </a:cubicBezTo>
                <a:cubicBezTo>
                  <a:pt x="552" y="924"/>
                  <a:pt x="611" y="790"/>
                  <a:pt x="611" y="611"/>
                </a:cubicBezTo>
                <a:lnTo>
                  <a:pt x="611" y="358"/>
                </a:lnTo>
                <a:cubicBezTo>
                  <a:pt x="611" y="299"/>
                  <a:pt x="611" y="179"/>
                  <a:pt x="552" y="105"/>
                </a:cubicBezTo>
                <a:lnTo>
                  <a:pt x="492" y="45"/>
                </a:lnTo>
                <a:cubicBezTo>
                  <a:pt x="462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8" name="Google Shape;1648;p10"/>
          <p:cNvSpPr/>
          <p:nvPr/>
        </p:nvSpPr>
        <p:spPr>
          <a:xfrm>
            <a:off x="7964817" y="701835"/>
            <a:ext cx="17688" cy="37247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4" y="1"/>
                </a:moveTo>
                <a:cubicBezTo>
                  <a:pt x="209" y="1"/>
                  <a:pt x="165" y="15"/>
                  <a:pt x="135" y="45"/>
                </a:cubicBezTo>
                <a:cubicBezTo>
                  <a:pt x="60" y="179"/>
                  <a:pt x="60" y="239"/>
                  <a:pt x="1" y="358"/>
                </a:cubicBezTo>
                <a:lnTo>
                  <a:pt x="1" y="611"/>
                </a:lnTo>
                <a:cubicBezTo>
                  <a:pt x="1" y="790"/>
                  <a:pt x="1" y="924"/>
                  <a:pt x="135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1" y="1194"/>
                </a:cubicBezTo>
                <a:cubicBezTo>
                  <a:pt x="320" y="1194"/>
                  <a:pt x="391" y="1145"/>
                  <a:pt x="433" y="1103"/>
                </a:cubicBezTo>
                <a:cubicBezTo>
                  <a:pt x="567" y="924"/>
                  <a:pt x="567" y="731"/>
                  <a:pt x="567" y="611"/>
                </a:cubicBezTo>
                <a:lnTo>
                  <a:pt x="567" y="298"/>
                </a:lnTo>
                <a:cubicBezTo>
                  <a:pt x="507" y="239"/>
                  <a:pt x="507" y="179"/>
                  <a:pt x="433" y="45"/>
                </a:cubicBezTo>
                <a:lnTo>
                  <a:pt x="373" y="45"/>
                </a:lnTo>
                <a:cubicBezTo>
                  <a:pt x="343" y="15"/>
                  <a:pt x="299" y="1"/>
                  <a:pt x="25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9" name="Google Shape;1649;p10"/>
          <p:cNvSpPr/>
          <p:nvPr/>
        </p:nvSpPr>
        <p:spPr>
          <a:xfrm>
            <a:off x="7961105" y="808366"/>
            <a:ext cx="19559" cy="3135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73" y="1"/>
                </a:moveTo>
                <a:cubicBezTo>
                  <a:pt x="328" y="1"/>
                  <a:pt x="284" y="19"/>
                  <a:pt x="254" y="57"/>
                </a:cubicBezTo>
                <a:cubicBezTo>
                  <a:pt x="120" y="116"/>
                  <a:pt x="12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60" y="802"/>
                  <a:pt x="179" y="921"/>
                </a:cubicBezTo>
                <a:lnTo>
                  <a:pt x="179" y="980"/>
                </a:lnTo>
                <a:cubicBezTo>
                  <a:pt x="201" y="998"/>
                  <a:pt x="227" y="1005"/>
                  <a:pt x="254" y="1005"/>
                </a:cubicBezTo>
                <a:cubicBezTo>
                  <a:pt x="319" y="1005"/>
                  <a:pt x="390" y="963"/>
                  <a:pt x="433" y="921"/>
                </a:cubicBezTo>
                <a:cubicBezTo>
                  <a:pt x="552" y="802"/>
                  <a:pt x="626" y="667"/>
                  <a:pt x="626" y="489"/>
                </a:cubicBezTo>
                <a:cubicBezTo>
                  <a:pt x="626" y="429"/>
                  <a:pt x="626" y="355"/>
                  <a:pt x="552" y="295"/>
                </a:cubicBezTo>
                <a:cubicBezTo>
                  <a:pt x="552" y="235"/>
                  <a:pt x="552" y="176"/>
                  <a:pt x="492" y="116"/>
                </a:cubicBezTo>
                <a:lnTo>
                  <a:pt x="492" y="57"/>
                </a:lnTo>
                <a:cubicBezTo>
                  <a:pt x="462" y="19"/>
                  <a:pt x="418" y="1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0" name="Google Shape;1650;p10"/>
          <p:cNvSpPr/>
          <p:nvPr/>
        </p:nvSpPr>
        <p:spPr>
          <a:xfrm>
            <a:off x="8013169" y="754960"/>
            <a:ext cx="17688" cy="48071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308" y="1"/>
                </a:moveTo>
                <a:cubicBezTo>
                  <a:pt x="248" y="1"/>
                  <a:pt x="176" y="43"/>
                  <a:pt x="134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4" y="1456"/>
                </a:cubicBezTo>
                <a:cubicBezTo>
                  <a:pt x="194" y="1456"/>
                  <a:pt x="194" y="1515"/>
                  <a:pt x="194" y="1515"/>
                </a:cubicBezTo>
                <a:cubicBezTo>
                  <a:pt x="229" y="1533"/>
                  <a:pt x="258" y="1540"/>
                  <a:pt x="285" y="1540"/>
                </a:cubicBezTo>
                <a:cubicBezTo>
                  <a:pt x="349" y="1540"/>
                  <a:pt x="394" y="1498"/>
                  <a:pt x="447" y="1456"/>
                </a:cubicBezTo>
                <a:cubicBezTo>
                  <a:pt x="566" y="1203"/>
                  <a:pt x="566" y="1024"/>
                  <a:pt x="566" y="771"/>
                </a:cubicBezTo>
                <a:lnTo>
                  <a:pt x="566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55" y="8"/>
                  <a:pt x="333" y="1"/>
                  <a:pt x="30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1" name="Google Shape;1651;p10"/>
          <p:cNvSpPr/>
          <p:nvPr/>
        </p:nvSpPr>
        <p:spPr>
          <a:xfrm>
            <a:off x="8061958" y="695034"/>
            <a:ext cx="19091" cy="40772"/>
          </a:xfrm>
          <a:custGeom>
            <a:avLst/>
            <a:gdLst/>
            <a:ahLst/>
            <a:cxnLst/>
            <a:rect l="l" t="t" r="r" b="b"/>
            <a:pathLst>
              <a:path w="612" h="1307" extrusionOk="0">
                <a:moveTo>
                  <a:pt x="332" y="0"/>
                </a:moveTo>
                <a:cubicBezTo>
                  <a:pt x="263" y="0"/>
                  <a:pt x="221" y="42"/>
                  <a:pt x="179" y="84"/>
                </a:cubicBezTo>
                <a:cubicBezTo>
                  <a:pt x="120" y="204"/>
                  <a:pt x="60" y="263"/>
                  <a:pt x="60" y="338"/>
                </a:cubicBezTo>
                <a:cubicBezTo>
                  <a:pt x="0" y="457"/>
                  <a:pt x="0" y="516"/>
                  <a:pt x="0" y="636"/>
                </a:cubicBezTo>
                <a:cubicBezTo>
                  <a:pt x="0" y="829"/>
                  <a:pt x="0" y="949"/>
                  <a:pt x="60" y="1202"/>
                </a:cubicBezTo>
                <a:lnTo>
                  <a:pt x="120" y="1261"/>
                </a:lnTo>
                <a:cubicBezTo>
                  <a:pt x="149" y="1291"/>
                  <a:pt x="194" y="1306"/>
                  <a:pt x="241" y="1306"/>
                </a:cubicBezTo>
                <a:cubicBezTo>
                  <a:pt x="287" y="1306"/>
                  <a:pt x="336" y="1291"/>
                  <a:pt x="373" y="1261"/>
                </a:cubicBezTo>
                <a:cubicBezTo>
                  <a:pt x="492" y="1083"/>
                  <a:pt x="552" y="889"/>
                  <a:pt x="552" y="710"/>
                </a:cubicBezTo>
                <a:cubicBezTo>
                  <a:pt x="611" y="576"/>
                  <a:pt x="611" y="457"/>
                  <a:pt x="552" y="397"/>
                </a:cubicBezTo>
                <a:cubicBezTo>
                  <a:pt x="552" y="263"/>
                  <a:pt x="492" y="204"/>
                  <a:pt x="432" y="84"/>
                </a:cubicBezTo>
                <a:lnTo>
                  <a:pt x="432" y="25"/>
                </a:lnTo>
                <a:cubicBezTo>
                  <a:pt x="393" y="7"/>
                  <a:pt x="360" y="0"/>
                  <a:pt x="332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2" name="Google Shape;1652;p10"/>
          <p:cNvSpPr/>
          <p:nvPr/>
        </p:nvSpPr>
        <p:spPr>
          <a:xfrm>
            <a:off x="8057319" y="677409"/>
            <a:ext cx="19091" cy="40553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0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60" y="828"/>
                  <a:pt x="60" y="1022"/>
                  <a:pt x="179" y="1201"/>
                </a:cubicBezTo>
                <a:lnTo>
                  <a:pt x="239" y="1275"/>
                </a:lnTo>
                <a:cubicBezTo>
                  <a:pt x="260" y="1292"/>
                  <a:pt x="285" y="1299"/>
                  <a:pt x="310" y="1299"/>
                </a:cubicBezTo>
                <a:cubicBezTo>
                  <a:pt x="372" y="1299"/>
                  <a:pt x="433" y="1254"/>
                  <a:pt x="433" y="1201"/>
                </a:cubicBezTo>
                <a:cubicBezTo>
                  <a:pt x="611" y="1022"/>
                  <a:pt x="611" y="828"/>
                  <a:pt x="611" y="649"/>
                </a:cubicBezTo>
                <a:cubicBezTo>
                  <a:pt x="611" y="530"/>
                  <a:pt x="552" y="396"/>
                  <a:pt x="552" y="337"/>
                </a:cubicBezTo>
                <a:cubicBezTo>
                  <a:pt x="492" y="217"/>
                  <a:pt x="433" y="158"/>
                  <a:pt x="373" y="24"/>
                </a:cubicBezTo>
                <a:lnTo>
                  <a:pt x="313" y="24"/>
                </a:lnTo>
                <a:cubicBezTo>
                  <a:pt x="278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3" name="Google Shape;1653;p10"/>
          <p:cNvSpPr/>
          <p:nvPr/>
        </p:nvSpPr>
        <p:spPr>
          <a:xfrm>
            <a:off x="8081018" y="775736"/>
            <a:ext cx="19528" cy="38900"/>
          </a:xfrm>
          <a:custGeom>
            <a:avLst/>
            <a:gdLst/>
            <a:ahLst/>
            <a:cxnLst/>
            <a:rect l="l" t="t" r="r" b="b"/>
            <a:pathLst>
              <a:path w="626" h="1247" extrusionOk="0">
                <a:moveTo>
                  <a:pt x="397" y="0"/>
                </a:moveTo>
                <a:cubicBezTo>
                  <a:pt x="358" y="0"/>
                  <a:pt x="313" y="15"/>
                  <a:pt x="253" y="45"/>
                </a:cubicBezTo>
                <a:cubicBezTo>
                  <a:pt x="194" y="105"/>
                  <a:pt x="134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3" y="1222"/>
                </a:lnTo>
                <a:cubicBezTo>
                  <a:pt x="271" y="1239"/>
                  <a:pt x="293" y="1247"/>
                  <a:pt x="318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6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626" y="224"/>
                  <a:pt x="566" y="105"/>
                </a:cubicBezTo>
                <a:lnTo>
                  <a:pt x="507" y="45"/>
                </a:lnTo>
                <a:cubicBezTo>
                  <a:pt x="469" y="15"/>
                  <a:pt x="436" y="0"/>
                  <a:pt x="39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4" name="Google Shape;1654;p10"/>
          <p:cNvSpPr/>
          <p:nvPr/>
        </p:nvSpPr>
        <p:spPr>
          <a:xfrm>
            <a:off x="8017349" y="859089"/>
            <a:ext cx="19060" cy="24020"/>
          </a:xfrm>
          <a:custGeom>
            <a:avLst/>
            <a:gdLst/>
            <a:ahLst/>
            <a:cxnLst/>
            <a:rect l="l" t="t" r="r" b="b"/>
            <a:pathLst>
              <a:path w="611" h="770" extrusionOk="0">
                <a:moveTo>
                  <a:pt x="347" y="0"/>
                </a:moveTo>
                <a:cubicBezTo>
                  <a:pt x="308" y="0"/>
                  <a:pt x="269" y="15"/>
                  <a:pt x="239" y="40"/>
                </a:cubicBezTo>
                <a:cubicBezTo>
                  <a:pt x="119" y="99"/>
                  <a:pt x="119" y="99"/>
                  <a:pt x="60" y="159"/>
                </a:cubicBezTo>
                <a:cubicBezTo>
                  <a:pt x="60" y="218"/>
                  <a:pt x="60" y="293"/>
                  <a:pt x="0" y="352"/>
                </a:cubicBezTo>
                <a:cubicBezTo>
                  <a:pt x="0" y="531"/>
                  <a:pt x="60" y="665"/>
                  <a:pt x="179" y="725"/>
                </a:cubicBezTo>
                <a:cubicBezTo>
                  <a:pt x="209" y="755"/>
                  <a:pt x="257" y="770"/>
                  <a:pt x="313" y="770"/>
                </a:cubicBezTo>
                <a:cubicBezTo>
                  <a:pt x="369" y="770"/>
                  <a:pt x="432" y="755"/>
                  <a:pt x="492" y="725"/>
                </a:cubicBezTo>
                <a:cubicBezTo>
                  <a:pt x="611" y="591"/>
                  <a:pt x="611" y="531"/>
                  <a:pt x="611" y="412"/>
                </a:cubicBezTo>
                <a:lnTo>
                  <a:pt x="611" y="293"/>
                </a:lnTo>
                <a:cubicBezTo>
                  <a:pt x="611" y="218"/>
                  <a:pt x="551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5" name="Google Shape;1655;p10"/>
          <p:cNvSpPr/>
          <p:nvPr/>
        </p:nvSpPr>
        <p:spPr>
          <a:xfrm>
            <a:off x="7906732" y="843242"/>
            <a:ext cx="19559" cy="20183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13" y="0"/>
                </a:moveTo>
                <a:cubicBezTo>
                  <a:pt x="269" y="0"/>
                  <a:pt x="224" y="19"/>
                  <a:pt x="194" y="56"/>
                </a:cubicBezTo>
                <a:cubicBezTo>
                  <a:pt x="135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0" y="428"/>
                  <a:pt x="60" y="488"/>
                  <a:pt x="194" y="607"/>
                </a:cubicBezTo>
                <a:cubicBezTo>
                  <a:pt x="244" y="632"/>
                  <a:pt x="293" y="646"/>
                  <a:pt x="339" y="646"/>
                </a:cubicBezTo>
                <a:cubicBezTo>
                  <a:pt x="404" y="646"/>
                  <a:pt x="463" y="617"/>
                  <a:pt x="507" y="548"/>
                </a:cubicBezTo>
                <a:cubicBezTo>
                  <a:pt x="626" y="488"/>
                  <a:pt x="626" y="354"/>
                  <a:pt x="626" y="294"/>
                </a:cubicBezTo>
                <a:cubicBezTo>
                  <a:pt x="626" y="235"/>
                  <a:pt x="626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1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6" name="Google Shape;1656;p10"/>
          <p:cNvSpPr/>
          <p:nvPr/>
        </p:nvSpPr>
        <p:spPr>
          <a:xfrm>
            <a:off x="3421649" y="694566"/>
            <a:ext cx="21400" cy="31476"/>
          </a:xfrm>
          <a:custGeom>
            <a:avLst/>
            <a:gdLst/>
            <a:ahLst/>
            <a:cxnLst/>
            <a:rect l="l" t="t" r="r" b="b"/>
            <a:pathLst>
              <a:path w="686" h="1009" extrusionOk="0">
                <a:moveTo>
                  <a:pt x="435" y="1"/>
                </a:moveTo>
                <a:cubicBezTo>
                  <a:pt x="402" y="1"/>
                  <a:pt x="363" y="15"/>
                  <a:pt x="313" y="40"/>
                </a:cubicBezTo>
                <a:cubicBezTo>
                  <a:pt x="239" y="99"/>
                  <a:pt x="179" y="159"/>
                  <a:pt x="120" y="219"/>
                </a:cubicBezTo>
                <a:cubicBezTo>
                  <a:pt x="60" y="278"/>
                  <a:pt x="60" y="412"/>
                  <a:pt x="60" y="472"/>
                </a:cubicBezTo>
                <a:cubicBezTo>
                  <a:pt x="0" y="651"/>
                  <a:pt x="60" y="844"/>
                  <a:pt x="179" y="964"/>
                </a:cubicBezTo>
                <a:cubicBezTo>
                  <a:pt x="246" y="993"/>
                  <a:pt x="295" y="1008"/>
                  <a:pt x="334" y="1008"/>
                </a:cubicBezTo>
                <a:cubicBezTo>
                  <a:pt x="373" y="1008"/>
                  <a:pt x="403" y="993"/>
                  <a:pt x="432" y="964"/>
                </a:cubicBezTo>
                <a:cubicBezTo>
                  <a:pt x="552" y="844"/>
                  <a:pt x="611" y="651"/>
                  <a:pt x="611" y="531"/>
                </a:cubicBezTo>
                <a:cubicBezTo>
                  <a:pt x="686" y="472"/>
                  <a:pt x="686" y="412"/>
                  <a:pt x="611" y="353"/>
                </a:cubicBezTo>
                <a:lnTo>
                  <a:pt x="611" y="99"/>
                </a:lnTo>
                <a:lnTo>
                  <a:pt x="552" y="99"/>
                </a:lnTo>
                <a:cubicBezTo>
                  <a:pt x="517" y="30"/>
                  <a:pt x="482" y="1"/>
                  <a:pt x="4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7" name="Google Shape;1657;p10"/>
          <p:cNvSpPr/>
          <p:nvPr/>
        </p:nvSpPr>
        <p:spPr>
          <a:xfrm>
            <a:off x="3462077" y="741047"/>
            <a:ext cx="19559" cy="37964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77" y="0"/>
                </a:moveTo>
                <a:cubicBezTo>
                  <a:pt x="342" y="0"/>
                  <a:pt x="303" y="15"/>
                  <a:pt x="254" y="40"/>
                </a:cubicBezTo>
                <a:cubicBezTo>
                  <a:pt x="194" y="159"/>
                  <a:pt x="135" y="218"/>
                  <a:pt x="135" y="278"/>
                </a:cubicBezTo>
                <a:cubicBezTo>
                  <a:pt x="60" y="412"/>
                  <a:pt x="60" y="472"/>
                  <a:pt x="60" y="591"/>
                </a:cubicBezTo>
                <a:cubicBezTo>
                  <a:pt x="1" y="784"/>
                  <a:pt x="60" y="963"/>
                  <a:pt x="194" y="1157"/>
                </a:cubicBezTo>
                <a:lnTo>
                  <a:pt x="254" y="1217"/>
                </a:lnTo>
                <a:cubicBezTo>
                  <a:pt x="313" y="1217"/>
                  <a:pt x="433" y="1217"/>
                  <a:pt x="507" y="1157"/>
                </a:cubicBezTo>
                <a:cubicBezTo>
                  <a:pt x="626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626" y="218"/>
                  <a:pt x="567" y="99"/>
                </a:cubicBezTo>
                <a:lnTo>
                  <a:pt x="507" y="99"/>
                </a:lnTo>
                <a:cubicBezTo>
                  <a:pt x="463" y="29"/>
                  <a:pt x="425" y="0"/>
                  <a:pt x="37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8" name="Google Shape;1658;p10"/>
          <p:cNvSpPr/>
          <p:nvPr/>
        </p:nvSpPr>
        <p:spPr>
          <a:xfrm>
            <a:off x="3516450" y="696438"/>
            <a:ext cx="17220" cy="37496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71" y="0"/>
                </a:moveTo>
                <a:cubicBezTo>
                  <a:pt x="215" y="0"/>
                  <a:pt x="155" y="29"/>
                  <a:pt x="120" y="99"/>
                </a:cubicBezTo>
                <a:cubicBezTo>
                  <a:pt x="60" y="159"/>
                  <a:pt x="60" y="293"/>
                  <a:pt x="1" y="352"/>
                </a:cubicBezTo>
                <a:lnTo>
                  <a:pt x="1" y="591"/>
                </a:lnTo>
                <a:cubicBezTo>
                  <a:pt x="1" y="784"/>
                  <a:pt x="1" y="963"/>
                  <a:pt x="179" y="1157"/>
                </a:cubicBezTo>
                <a:cubicBezTo>
                  <a:pt x="246" y="1187"/>
                  <a:pt x="295" y="1201"/>
                  <a:pt x="334" y="1201"/>
                </a:cubicBezTo>
                <a:cubicBezTo>
                  <a:pt x="373" y="1201"/>
                  <a:pt x="403" y="1187"/>
                  <a:pt x="433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3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9" name="Google Shape;1659;p10"/>
          <p:cNvSpPr/>
          <p:nvPr/>
        </p:nvSpPr>
        <p:spPr>
          <a:xfrm>
            <a:off x="3512738" y="802844"/>
            <a:ext cx="19091" cy="31944"/>
          </a:xfrm>
          <a:custGeom>
            <a:avLst/>
            <a:gdLst/>
            <a:ahLst/>
            <a:cxnLst/>
            <a:rect l="l" t="t" r="r" b="b"/>
            <a:pathLst>
              <a:path w="612" h="1024" extrusionOk="0">
                <a:moveTo>
                  <a:pt x="341" y="1"/>
                </a:moveTo>
                <a:cubicBezTo>
                  <a:pt x="301" y="1"/>
                  <a:pt x="263" y="15"/>
                  <a:pt x="239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39" y="1008"/>
                  <a:pt x="287" y="1023"/>
                  <a:pt x="328" y="1023"/>
                </a:cubicBezTo>
                <a:cubicBezTo>
                  <a:pt x="369" y="1023"/>
                  <a:pt x="403" y="1008"/>
                  <a:pt x="432" y="979"/>
                </a:cubicBezTo>
                <a:cubicBezTo>
                  <a:pt x="552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2" y="293"/>
                  <a:pt x="552" y="159"/>
                  <a:pt x="492" y="100"/>
                </a:cubicBezTo>
                <a:cubicBezTo>
                  <a:pt x="457" y="30"/>
                  <a:pt x="397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0" name="Google Shape;1660;p10"/>
          <p:cNvSpPr/>
          <p:nvPr/>
        </p:nvSpPr>
        <p:spPr>
          <a:xfrm>
            <a:off x="3564771" y="749688"/>
            <a:ext cx="19559" cy="48851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4" y="1"/>
                  <a:pt x="195" y="1"/>
                  <a:pt x="120" y="75"/>
                </a:cubicBezTo>
                <a:cubicBezTo>
                  <a:pt x="61" y="195"/>
                  <a:pt x="61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95" y="1491"/>
                  <a:pt x="195" y="1491"/>
                  <a:pt x="254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67" y="1252"/>
                  <a:pt x="567" y="999"/>
                  <a:pt x="627" y="746"/>
                </a:cubicBezTo>
                <a:cubicBezTo>
                  <a:pt x="627" y="686"/>
                  <a:pt x="567" y="567"/>
                  <a:pt x="567" y="448"/>
                </a:cubicBezTo>
                <a:cubicBezTo>
                  <a:pt x="567" y="314"/>
                  <a:pt x="493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1" name="Google Shape;1661;p10"/>
          <p:cNvSpPr/>
          <p:nvPr/>
        </p:nvSpPr>
        <p:spPr>
          <a:xfrm>
            <a:off x="3613124" y="690417"/>
            <a:ext cx="19528" cy="39805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314" y="1"/>
                </a:moveTo>
                <a:cubicBezTo>
                  <a:pt x="265" y="1"/>
                  <a:pt x="230" y="33"/>
                  <a:pt x="194" y="113"/>
                </a:cubicBezTo>
                <a:cubicBezTo>
                  <a:pt x="134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34" y="1231"/>
                </a:lnTo>
                <a:cubicBezTo>
                  <a:pt x="164" y="1260"/>
                  <a:pt x="209" y="1275"/>
                  <a:pt x="254" y="1275"/>
                </a:cubicBezTo>
                <a:cubicBezTo>
                  <a:pt x="298" y="1275"/>
                  <a:pt x="343" y="1260"/>
                  <a:pt x="373" y="1231"/>
                </a:cubicBezTo>
                <a:cubicBezTo>
                  <a:pt x="507" y="1037"/>
                  <a:pt x="566" y="858"/>
                  <a:pt x="626" y="664"/>
                </a:cubicBezTo>
                <a:cubicBezTo>
                  <a:pt x="626" y="545"/>
                  <a:pt x="626" y="486"/>
                  <a:pt x="566" y="352"/>
                </a:cubicBezTo>
                <a:cubicBezTo>
                  <a:pt x="566" y="292"/>
                  <a:pt x="507" y="173"/>
                  <a:pt x="432" y="113"/>
                </a:cubicBezTo>
                <a:lnTo>
                  <a:pt x="432" y="39"/>
                </a:lnTo>
                <a:cubicBezTo>
                  <a:pt x="385" y="15"/>
                  <a:pt x="346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2" name="Google Shape;1662;p10"/>
          <p:cNvSpPr/>
          <p:nvPr/>
        </p:nvSpPr>
        <p:spPr>
          <a:xfrm>
            <a:off x="3684685" y="672543"/>
            <a:ext cx="19559" cy="40023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35" y="61"/>
                  <a:pt x="75" y="120"/>
                </a:cubicBezTo>
                <a:cubicBezTo>
                  <a:pt x="75" y="239"/>
                  <a:pt x="0" y="314"/>
                  <a:pt x="0" y="433"/>
                </a:cubicBezTo>
                <a:lnTo>
                  <a:pt x="0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4" y="1267"/>
                  <a:pt x="332" y="1282"/>
                  <a:pt x="380" y="1282"/>
                </a:cubicBezTo>
                <a:cubicBezTo>
                  <a:pt x="429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7" y="433"/>
                  <a:pt x="567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3" name="Google Shape;1663;p10"/>
          <p:cNvSpPr/>
          <p:nvPr/>
        </p:nvSpPr>
        <p:spPr>
          <a:xfrm>
            <a:off x="3632621" y="770308"/>
            <a:ext cx="19559" cy="39836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45" y="1"/>
                </a:moveTo>
                <a:cubicBezTo>
                  <a:pt x="319" y="1"/>
                  <a:pt x="289" y="8"/>
                  <a:pt x="254" y="25"/>
                </a:cubicBezTo>
                <a:cubicBezTo>
                  <a:pt x="180" y="159"/>
                  <a:pt x="120" y="219"/>
                  <a:pt x="120" y="338"/>
                </a:cubicBezTo>
                <a:cubicBezTo>
                  <a:pt x="61" y="398"/>
                  <a:pt x="61" y="532"/>
                  <a:pt x="1" y="651"/>
                </a:cubicBezTo>
                <a:cubicBezTo>
                  <a:pt x="1" y="830"/>
                  <a:pt x="61" y="1023"/>
                  <a:pt x="180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3" y="1202"/>
                </a:cubicBezTo>
                <a:lnTo>
                  <a:pt x="493" y="1143"/>
                </a:lnTo>
                <a:cubicBezTo>
                  <a:pt x="627" y="964"/>
                  <a:pt x="627" y="830"/>
                  <a:pt x="627" y="651"/>
                </a:cubicBezTo>
                <a:lnTo>
                  <a:pt x="627" y="398"/>
                </a:lnTo>
                <a:cubicBezTo>
                  <a:pt x="627" y="338"/>
                  <a:pt x="627" y="219"/>
                  <a:pt x="552" y="159"/>
                </a:cubicBezTo>
                <a:lnTo>
                  <a:pt x="493" y="85"/>
                </a:lnTo>
                <a:cubicBezTo>
                  <a:pt x="450" y="43"/>
                  <a:pt x="408" y="1"/>
                  <a:pt x="34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4" name="Google Shape;1664;p10"/>
          <p:cNvSpPr/>
          <p:nvPr/>
        </p:nvSpPr>
        <p:spPr>
          <a:xfrm>
            <a:off x="3570823" y="854253"/>
            <a:ext cx="17220" cy="25018"/>
          </a:xfrm>
          <a:custGeom>
            <a:avLst/>
            <a:gdLst/>
            <a:ahLst/>
            <a:cxnLst/>
            <a:rect l="l" t="t" r="r" b="b"/>
            <a:pathLst>
              <a:path w="552" h="802" extrusionOk="0">
                <a:moveTo>
                  <a:pt x="179" y="1"/>
                </a:moveTo>
                <a:cubicBezTo>
                  <a:pt x="120" y="75"/>
                  <a:pt x="60" y="135"/>
                  <a:pt x="1" y="195"/>
                </a:cubicBezTo>
                <a:lnTo>
                  <a:pt x="1" y="373"/>
                </a:lnTo>
                <a:cubicBezTo>
                  <a:pt x="1" y="507"/>
                  <a:pt x="1" y="627"/>
                  <a:pt x="120" y="746"/>
                </a:cubicBezTo>
                <a:cubicBezTo>
                  <a:pt x="179" y="783"/>
                  <a:pt x="224" y="802"/>
                  <a:pt x="271" y="802"/>
                </a:cubicBezTo>
                <a:cubicBezTo>
                  <a:pt x="317" y="802"/>
                  <a:pt x="366" y="783"/>
                  <a:pt x="433" y="746"/>
                </a:cubicBezTo>
                <a:lnTo>
                  <a:pt x="433" y="686"/>
                </a:lnTo>
                <a:cubicBezTo>
                  <a:pt x="552" y="627"/>
                  <a:pt x="552" y="507"/>
                  <a:pt x="552" y="448"/>
                </a:cubicBezTo>
                <a:lnTo>
                  <a:pt x="552" y="254"/>
                </a:lnTo>
                <a:cubicBezTo>
                  <a:pt x="552" y="195"/>
                  <a:pt x="492" y="135"/>
                  <a:pt x="433" y="75"/>
                </a:cubicBezTo>
                <a:cubicBezTo>
                  <a:pt x="373" y="1"/>
                  <a:pt x="239" y="1"/>
                  <a:pt x="17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5" name="Google Shape;1665;p10"/>
          <p:cNvSpPr/>
          <p:nvPr/>
        </p:nvSpPr>
        <p:spPr>
          <a:xfrm>
            <a:off x="3460206" y="837533"/>
            <a:ext cx="17719" cy="20495"/>
          </a:xfrm>
          <a:custGeom>
            <a:avLst/>
            <a:gdLst/>
            <a:ahLst/>
            <a:cxnLst/>
            <a:rect l="l" t="t" r="r" b="b"/>
            <a:pathLst>
              <a:path w="568" h="657" extrusionOk="0">
                <a:moveTo>
                  <a:pt x="252" y="1"/>
                </a:moveTo>
                <a:cubicBezTo>
                  <a:pt x="206" y="1"/>
                  <a:pt x="157" y="15"/>
                  <a:pt x="120" y="45"/>
                </a:cubicBezTo>
                <a:cubicBezTo>
                  <a:pt x="61" y="105"/>
                  <a:pt x="1" y="164"/>
                  <a:pt x="1" y="239"/>
                </a:cubicBezTo>
                <a:lnTo>
                  <a:pt x="1" y="358"/>
                </a:lnTo>
                <a:cubicBezTo>
                  <a:pt x="1" y="418"/>
                  <a:pt x="1" y="537"/>
                  <a:pt x="120" y="611"/>
                </a:cubicBezTo>
                <a:cubicBezTo>
                  <a:pt x="187" y="641"/>
                  <a:pt x="250" y="656"/>
                  <a:pt x="304" y="656"/>
                </a:cubicBezTo>
                <a:cubicBezTo>
                  <a:pt x="359" y="656"/>
                  <a:pt x="403" y="641"/>
                  <a:pt x="433" y="611"/>
                </a:cubicBezTo>
                <a:cubicBezTo>
                  <a:pt x="567" y="477"/>
                  <a:pt x="567" y="418"/>
                  <a:pt x="567" y="299"/>
                </a:cubicBezTo>
                <a:lnTo>
                  <a:pt x="567" y="164"/>
                </a:lnTo>
                <a:cubicBezTo>
                  <a:pt x="493" y="105"/>
                  <a:pt x="433" y="105"/>
                  <a:pt x="373" y="45"/>
                </a:cubicBezTo>
                <a:cubicBezTo>
                  <a:pt x="344" y="15"/>
                  <a:pt x="299" y="1"/>
                  <a:pt x="25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6" name="Google Shape;1666;p10"/>
          <p:cNvSpPr/>
          <p:nvPr/>
        </p:nvSpPr>
        <p:spPr>
          <a:xfrm>
            <a:off x="912115" y="694566"/>
            <a:ext cx="19559" cy="31476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415" y="1"/>
                </a:moveTo>
                <a:cubicBezTo>
                  <a:pt x="375" y="1"/>
                  <a:pt x="338" y="15"/>
                  <a:pt x="313" y="40"/>
                </a:cubicBezTo>
                <a:cubicBezTo>
                  <a:pt x="254" y="99"/>
                  <a:pt x="194" y="159"/>
                  <a:pt x="135" y="219"/>
                </a:cubicBezTo>
                <a:cubicBezTo>
                  <a:pt x="75" y="278"/>
                  <a:pt x="75" y="412"/>
                  <a:pt x="75" y="472"/>
                </a:cubicBezTo>
                <a:cubicBezTo>
                  <a:pt x="0" y="651"/>
                  <a:pt x="75" y="844"/>
                  <a:pt x="194" y="964"/>
                </a:cubicBezTo>
                <a:cubicBezTo>
                  <a:pt x="224" y="993"/>
                  <a:pt x="269" y="1008"/>
                  <a:pt x="315" y="1008"/>
                </a:cubicBezTo>
                <a:cubicBezTo>
                  <a:pt x="362" y="1008"/>
                  <a:pt x="410" y="993"/>
                  <a:pt x="447" y="964"/>
                </a:cubicBezTo>
                <a:cubicBezTo>
                  <a:pt x="567" y="844"/>
                  <a:pt x="626" y="651"/>
                  <a:pt x="626" y="531"/>
                </a:cubicBezTo>
                <a:lnTo>
                  <a:pt x="626" y="353"/>
                </a:lnTo>
                <a:cubicBezTo>
                  <a:pt x="626" y="278"/>
                  <a:pt x="626" y="219"/>
                  <a:pt x="567" y="99"/>
                </a:cubicBezTo>
                <a:cubicBezTo>
                  <a:pt x="532" y="30"/>
                  <a:pt x="471" y="1"/>
                  <a:pt x="41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7" name="Google Shape;1667;p10"/>
          <p:cNvSpPr/>
          <p:nvPr/>
        </p:nvSpPr>
        <p:spPr>
          <a:xfrm>
            <a:off x="953011" y="741047"/>
            <a:ext cx="19559" cy="37964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50" y="0"/>
                </a:moveTo>
                <a:cubicBezTo>
                  <a:pt x="313" y="0"/>
                  <a:pt x="278" y="15"/>
                  <a:pt x="254" y="40"/>
                </a:cubicBezTo>
                <a:cubicBezTo>
                  <a:pt x="179" y="159"/>
                  <a:pt x="120" y="218"/>
                  <a:pt x="60" y="278"/>
                </a:cubicBezTo>
                <a:cubicBezTo>
                  <a:pt x="60" y="412"/>
                  <a:pt x="60" y="472"/>
                  <a:pt x="0" y="591"/>
                </a:cubicBezTo>
                <a:cubicBezTo>
                  <a:pt x="0" y="784"/>
                  <a:pt x="60" y="963"/>
                  <a:pt x="179" y="1157"/>
                </a:cubicBezTo>
                <a:lnTo>
                  <a:pt x="254" y="1217"/>
                </a:lnTo>
                <a:cubicBezTo>
                  <a:pt x="313" y="1217"/>
                  <a:pt x="432" y="1217"/>
                  <a:pt x="492" y="1157"/>
                </a:cubicBezTo>
                <a:cubicBezTo>
                  <a:pt x="552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552" y="218"/>
                  <a:pt x="552" y="99"/>
                </a:cubicBezTo>
                <a:lnTo>
                  <a:pt x="492" y="99"/>
                </a:lnTo>
                <a:cubicBezTo>
                  <a:pt x="457" y="29"/>
                  <a:pt x="402" y="0"/>
                  <a:pt x="35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8" name="Google Shape;1668;p10"/>
          <p:cNvSpPr/>
          <p:nvPr/>
        </p:nvSpPr>
        <p:spPr>
          <a:xfrm>
            <a:off x="1007384" y="696438"/>
            <a:ext cx="17220" cy="37496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65" y="0"/>
                </a:moveTo>
                <a:cubicBezTo>
                  <a:pt x="210" y="0"/>
                  <a:pt x="155" y="29"/>
                  <a:pt x="120" y="99"/>
                </a:cubicBezTo>
                <a:cubicBezTo>
                  <a:pt x="60" y="159"/>
                  <a:pt x="0" y="293"/>
                  <a:pt x="0" y="352"/>
                </a:cubicBezTo>
                <a:lnTo>
                  <a:pt x="0" y="591"/>
                </a:lnTo>
                <a:cubicBezTo>
                  <a:pt x="0" y="784"/>
                  <a:pt x="0" y="963"/>
                  <a:pt x="120" y="1157"/>
                </a:cubicBezTo>
                <a:lnTo>
                  <a:pt x="179" y="1157"/>
                </a:lnTo>
                <a:cubicBezTo>
                  <a:pt x="209" y="1187"/>
                  <a:pt x="257" y="1201"/>
                  <a:pt x="306" y="1201"/>
                </a:cubicBezTo>
                <a:cubicBezTo>
                  <a:pt x="354" y="1201"/>
                  <a:pt x="403" y="1187"/>
                  <a:pt x="432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2" y="15"/>
                  <a:pt x="304" y="0"/>
                  <a:pt x="26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9" name="Google Shape;1669;p10"/>
          <p:cNvSpPr/>
          <p:nvPr/>
        </p:nvSpPr>
        <p:spPr>
          <a:xfrm>
            <a:off x="1046180" y="749688"/>
            <a:ext cx="17251" cy="48851"/>
          </a:xfrm>
          <a:custGeom>
            <a:avLst/>
            <a:gdLst/>
            <a:ahLst/>
            <a:cxnLst/>
            <a:rect l="l" t="t" r="r" b="b"/>
            <a:pathLst>
              <a:path w="553" h="1566" extrusionOk="0">
                <a:moveTo>
                  <a:pt x="373" y="1"/>
                </a:moveTo>
                <a:cubicBezTo>
                  <a:pt x="314" y="1"/>
                  <a:pt x="180" y="1"/>
                  <a:pt x="120" y="75"/>
                </a:cubicBezTo>
                <a:cubicBezTo>
                  <a:pt x="60" y="195"/>
                  <a:pt x="60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20" y="1491"/>
                  <a:pt x="180" y="1491"/>
                  <a:pt x="180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52" y="1252"/>
                  <a:pt x="552" y="999"/>
                  <a:pt x="552" y="746"/>
                </a:cubicBezTo>
                <a:lnTo>
                  <a:pt x="552" y="448"/>
                </a:lnTo>
                <a:cubicBezTo>
                  <a:pt x="492" y="314"/>
                  <a:pt x="492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0" name="Google Shape;1670;p10"/>
          <p:cNvSpPr/>
          <p:nvPr/>
        </p:nvSpPr>
        <p:spPr>
          <a:xfrm>
            <a:off x="1104058" y="690417"/>
            <a:ext cx="19528" cy="39805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292" y="1"/>
                </a:moveTo>
                <a:cubicBezTo>
                  <a:pt x="227" y="1"/>
                  <a:pt x="179" y="33"/>
                  <a:pt x="179" y="113"/>
                </a:cubicBezTo>
                <a:cubicBezTo>
                  <a:pt x="60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19" y="1231"/>
                </a:lnTo>
                <a:cubicBezTo>
                  <a:pt x="149" y="1260"/>
                  <a:pt x="198" y="1275"/>
                  <a:pt x="246" y="1275"/>
                </a:cubicBezTo>
                <a:cubicBezTo>
                  <a:pt x="294" y="1275"/>
                  <a:pt x="343" y="1260"/>
                  <a:pt x="373" y="1231"/>
                </a:cubicBezTo>
                <a:cubicBezTo>
                  <a:pt x="492" y="1037"/>
                  <a:pt x="551" y="858"/>
                  <a:pt x="551" y="664"/>
                </a:cubicBezTo>
                <a:cubicBezTo>
                  <a:pt x="551" y="545"/>
                  <a:pt x="626" y="486"/>
                  <a:pt x="551" y="352"/>
                </a:cubicBezTo>
                <a:cubicBezTo>
                  <a:pt x="551" y="292"/>
                  <a:pt x="492" y="173"/>
                  <a:pt x="432" y="113"/>
                </a:cubicBezTo>
                <a:lnTo>
                  <a:pt x="432" y="39"/>
                </a:lnTo>
                <a:cubicBezTo>
                  <a:pt x="385" y="15"/>
                  <a:pt x="334" y="1"/>
                  <a:pt x="29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1" name="Google Shape;1671;p10"/>
          <p:cNvSpPr/>
          <p:nvPr/>
        </p:nvSpPr>
        <p:spPr>
          <a:xfrm>
            <a:off x="1175619" y="672543"/>
            <a:ext cx="19559" cy="40023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20" y="61"/>
                  <a:pt x="60" y="120"/>
                </a:cubicBezTo>
                <a:cubicBezTo>
                  <a:pt x="0" y="239"/>
                  <a:pt x="0" y="314"/>
                  <a:pt x="0" y="433"/>
                </a:cubicBezTo>
                <a:lnTo>
                  <a:pt x="0" y="686"/>
                </a:lnTo>
                <a:cubicBezTo>
                  <a:pt x="0" y="865"/>
                  <a:pt x="60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3" y="1267"/>
                  <a:pt x="328" y="1282"/>
                  <a:pt x="365" y="1282"/>
                </a:cubicBezTo>
                <a:cubicBezTo>
                  <a:pt x="403" y="1282"/>
                  <a:pt x="432" y="1267"/>
                  <a:pt x="432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6" y="433"/>
                  <a:pt x="566" y="314"/>
                </a:cubicBezTo>
                <a:cubicBezTo>
                  <a:pt x="492" y="239"/>
                  <a:pt x="432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2" name="Google Shape;1672;p10"/>
          <p:cNvSpPr/>
          <p:nvPr/>
        </p:nvSpPr>
        <p:spPr>
          <a:xfrm>
            <a:off x="1114029" y="770308"/>
            <a:ext cx="19091" cy="39836"/>
          </a:xfrm>
          <a:custGeom>
            <a:avLst/>
            <a:gdLst/>
            <a:ahLst/>
            <a:cxnLst/>
            <a:rect l="l" t="t" r="r" b="b"/>
            <a:pathLst>
              <a:path w="612" h="1277" extrusionOk="0">
                <a:moveTo>
                  <a:pt x="307" y="1"/>
                </a:moveTo>
                <a:cubicBezTo>
                  <a:pt x="281" y="1"/>
                  <a:pt x="257" y="8"/>
                  <a:pt x="239" y="25"/>
                </a:cubicBezTo>
                <a:cubicBezTo>
                  <a:pt x="180" y="159"/>
                  <a:pt x="120" y="219"/>
                  <a:pt x="60" y="338"/>
                </a:cubicBezTo>
                <a:cubicBezTo>
                  <a:pt x="60" y="398"/>
                  <a:pt x="1" y="532"/>
                  <a:pt x="1" y="651"/>
                </a:cubicBezTo>
                <a:cubicBezTo>
                  <a:pt x="1" y="830"/>
                  <a:pt x="60" y="1023"/>
                  <a:pt x="180" y="1202"/>
                </a:cubicBezTo>
                <a:lnTo>
                  <a:pt x="239" y="1277"/>
                </a:lnTo>
                <a:cubicBezTo>
                  <a:pt x="299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552" y="964"/>
                  <a:pt x="612" y="830"/>
                  <a:pt x="612" y="651"/>
                </a:cubicBezTo>
                <a:lnTo>
                  <a:pt x="612" y="398"/>
                </a:lnTo>
                <a:cubicBezTo>
                  <a:pt x="612" y="338"/>
                  <a:pt x="552" y="219"/>
                  <a:pt x="552" y="159"/>
                </a:cubicBezTo>
                <a:lnTo>
                  <a:pt x="492" y="85"/>
                </a:lnTo>
                <a:cubicBezTo>
                  <a:pt x="450" y="43"/>
                  <a:pt x="371" y="1"/>
                  <a:pt x="307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3" name="Google Shape;1673;p10"/>
          <p:cNvSpPr/>
          <p:nvPr/>
        </p:nvSpPr>
        <p:spPr>
          <a:xfrm>
            <a:off x="949299" y="837533"/>
            <a:ext cx="19091" cy="20495"/>
          </a:xfrm>
          <a:custGeom>
            <a:avLst/>
            <a:gdLst/>
            <a:ahLst/>
            <a:cxnLst/>
            <a:rect l="l" t="t" r="r" b="b"/>
            <a:pathLst>
              <a:path w="612" h="657" extrusionOk="0">
                <a:moveTo>
                  <a:pt x="306" y="1"/>
                </a:moveTo>
                <a:cubicBezTo>
                  <a:pt x="257" y="1"/>
                  <a:pt x="209" y="15"/>
                  <a:pt x="179" y="45"/>
                </a:cubicBezTo>
                <a:cubicBezTo>
                  <a:pt x="119" y="105"/>
                  <a:pt x="60" y="164"/>
                  <a:pt x="60" y="239"/>
                </a:cubicBezTo>
                <a:cubicBezTo>
                  <a:pt x="0" y="299"/>
                  <a:pt x="0" y="299"/>
                  <a:pt x="0" y="358"/>
                </a:cubicBezTo>
                <a:cubicBezTo>
                  <a:pt x="60" y="418"/>
                  <a:pt x="60" y="537"/>
                  <a:pt x="179" y="611"/>
                </a:cubicBezTo>
                <a:cubicBezTo>
                  <a:pt x="239" y="641"/>
                  <a:pt x="302" y="656"/>
                  <a:pt x="358" y="656"/>
                </a:cubicBezTo>
                <a:cubicBezTo>
                  <a:pt x="414" y="656"/>
                  <a:pt x="462" y="641"/>
                  <a:pt x="492" y="611"/>
                </a:cubicBezTo>
                <a:cubicBezTo>
                  <a:pt x="611" y="477"/>
                  <a:pt x="611" y="418"/>
                  <a:pt x="611" y="299"/>
                </a:cubicBezTo>
                <a:cubicBezTo>
                  <a:pt x="611" y="299"/>
                  <a:pt x="611" y="239"/>
                  <a:pt x="551" y="164"/>
                </a:cubicBezTo>
                <a:cubicBezTo>
                  <a:pt x="551" y="105"/>
                  <a:pt x="492" y="105"/>
                  <a:pt x="432" y="45"/>
                </a:cubicBezTo>
                <a:cubicBezTo>
                  <a:pt x="403" y="15"/>
                  <a:pt x="354" y="1"/>
                  <a:pt x="30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4" name="Google Shape;1674;p10"/>
          <p:cNvSpPr/>
          <p:nvPr/>
        </p:nvSpPr>
        <p:spPr>
          <a:xfrm>
            <a:off x="1535765" y="694566"/>
            <a:ext cx="21431" cy="31476"/>
          </a:xfrm>
          <a:custGeom>
            <a:avLst/>
            <a:gdLst/>
            <a:ahLst/>
            <a:cxnLst/>
            <a:rect l="l" t="t" r="r" b="b"/>
            <a:pathLst>
              <a:path w="687" h="1009" extrusionOk="0">
                <a:moveTo>
                  <a:pt x="411" y="1"/>
                </a:moveTo>
                <a:cubicBezTo>
                  <a:pt x="373" y="1"/>
                  <a:pt x="339" y="15"/>
                  <a:pt x="314" y="40"/>
                </a:cubicBezTo>
                <a:lnTo>
                  <a:pt x="120" y="219"/>
                </a:lnTo>
                <a:cubicBezTo>
                  <a:pt x="61" y="278"/>
                  <a:pt x="61" y="412"/>
                  <a:pt x="61" y="472"/>
                </a:cubicBezTo>
                <a:cubicBezTo>
                  <a:pt x="1" y="651"/>
                  <a:pt x="61" y="844"/>
                  <a:pt x="195" y="964"/>
                </a:cubicBezTo>
                <a:cubicBezTo>
                  <a:pt x="224" y="993"/>
                  <a:pt x="269" y="1008"/>
                  <a:pt x="314" y="1008"/>
                </a:cubicBezTo>
                <a:cubicBezTo>
                  <a:pt x="359" y="1008"/>
                  <a:pt x="403" y="993"/>
                  <a:pt x="433" y="964"/>
                </a:cubicBezTo>
                <a:cubicBezTo>
                  <a:pt x="567" y="844"/>
                  <a:pt x="627" y="651"/>
                  <a:pt x="627" y="531"/>
                </a:cubicBezTo>
                <a:cubicBezTo>
                  <a:pt x="627" y="472"/>
                  <a:pt x="686" y="412"/>
                  <a:pt x="627" y="353"/>
                </a:cubicBezTo>
                <a:cubicBezTo>
                  <a:pt x="627" y="278"/>
                  <a:pt x="627" y="219"/>
                  <a:pt x="567" y="99"/>
                </a:cubicBezTo>
                <a:cubicBezTo>
                  <a:pt x="523" y="30"/>
                  <a:pt x="464" y="1"/>
                  <a:pt x="41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5" name="Google Shape;1675;p10"/>
          <p:cNvSpPr/>
          <p:nvPr/>
        </p:nvSpPr>
        <p:spPr>
          <a:xfrm>
            <a:off x="1576662" y="741047"/>
            <a:ext cx="19091" cy="37964"/>
          </a:xfrm>
          <a:custGeom>
            <a:avLst/>
            <a:gdLst/>
            <a:ahLst/>
            <a:cxnLst/>
            <a:rect l="l" t="t" r="r" b="b"/>
            <a:pathLst>
              <a:path w="612" h="1217" extrusionOk="0">
                <a:moveTo>
                  <a:pt x="341" y="0"/>
                </a:moveTo>
                <a:cubicBezTo>
                  <a:pt x="301" y="0"/>
                  <a:pt x="264" y="15"/>
                  <a:pt x="239" y="40"/>
                </a:cubicBezTo>
                <a:cubicBezTo>
                  <a:pt x="180" y="159"/>
                  <a:pt x="120" y="218"/>
                  <a:pt x="120" y="278"/>
                </a:cubicBezTo>
                <a:cubicBezTo>
                  <a:pt x="61" y="412"/>
                  <a:pt x="61" y="472"/>
                  <a:pt x="1" y="591"/>
                </a:cubicBezTo>
                <a:cubicBezTo>
                  <a:pt x="1" y="784"/>
                  <a:pt x="61" y="963"/>
                  <a:pt x="180" y="1157"/>
                </a:cubicBezTo>
                <a:lnTo>
                  <a:pt x="239" y="1217"/>
                </a:lnTo>
                <a:cubicBezTo>
                  <a:pt x="299" y="1217"/>
                  <a:pt x="433" y="1217"/>
                  <a:pt x="493" y="1157"/>
                </a:cubicBezTo>
                <a:cubicBezTo>
                  <a:pt x="552" y="963"/>
                  <a:pt x="612" y="784"/>
                  <a:pt x="612" y="650"/>
                </a:cubicBezTo>
                <a:lnTo>
                  <a:pt x="612" y="412"/>
                </a:lnTo>
                <a:cubicBezTo>
                  <a:pt x="612" y="278"/>
                  <a:pt x="612" y="218"/>
                  <a:pt x="552" y="99"/>
                </a:cubicBezTo>
                <a:lnTo>
                  <a:pt x="493" y="99"/>
                </a:lnTo>
                <a:cubicBezTo>
                  <a:pt x="458" y="29"/>
                  <a:pt x="397" y="0"/>
                  <a:pt x="34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6" name="Google Shape;1676;p10"/>
          <p:cNvSpPr/>
          <p:nvPr/>
        </p:nvSpPr>
        <p:spPr>
          <a:xfrm>
            <a:off x="1630598" y="696438"/>
            <a:ext cx="17688" cy="37496"/>
          </a:xfrm>
          <a:custGeom>
            <a:avLst/>
            <a:gdLst/>
            <a:ahLst/>
            <a:cxnLst/>
            <a:rect l="l" t="t" r="r" b="b"/>
            <a:pathLst>
              <a:path w="567" h="1202" extrusionOk="0">
                <a:moveTo>
                  <a:pt x="276" y="0"/>
                </a:moveTo>
                <a:cubicBezTo>
                  <a:pt x="224" y="0"/>
                  <a:pt x="169" y="29"/>
                  <a:pt x="134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0" y="963"/>
                  <a:pt x="134" y="1157"/>
                </a:cubicBezTo>
                <a:lnTo>
                  <a:pt x="194" y="1157"/>
                </a:lnTo>
                <a:cubicBezTo>
                  <a:pt x="224" y="1187"/>
                  <a:pt x="268" y="1201"/>
                  <a:pt x="313" y="1201"/>
                </a:cubicBezTo>
                <a:cubicBezTo>
                  <a:pt x="358" y="1201"/>
                  <a:pt x="402" y="1187"/>
                  <a:pt x="432" y="1157"/>
                </a:cubicBezTo>
                <a:cubicBezTo>
                  <a:pt x="566" y="963"/>
                  <a:pt x="566" y="784"/>
                  <a:pt x="566" y="591"/>
                </a:cubicBezTo>
                <a:lnTo>
                  <a:pt x="566" y="352"/>
                </a:lnTo>
                <a:cubicBezTo>
                  <a:pt x="507" y="218"/>
                  <a:pt x="507" y="159"/>
                  <a:pt x="432" y="99"/>
                </a:cubicBezTo>
                <a:lnTo>
                  <a:pt x="373" y="39"/>
                </a:lnTo>
                <a:cubicBezTo>
                  <a:pt x="348" y="15"/>
                  <a:pt x="313" y="0"/>
                  <a:pt x="27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7" name="Google Shape;1677;p10"/>
          <p:cNvSpPr/>
          <p:nvPr/>
        </p:nvSpPr>
        <p:spPr>
          <a:xfrm>
            <a:off x="1626855" y="802844"/>
            <a:ext cx="19559" cy="31944"/>
          </a:xfrm>
          <a:custGeom>
            <a:avLst/>
            <a:gdLst/>
            <a:ahLst/>
            <a:cxnLst/>
            <a:rect l="l" t="t" r="r" b="b"/>
            <a:pathLst>
              <a:path w="627" h="1024" extrusionOk="0">
                <a:moveTo>
                  <a:pt x="335" y="1"/>
                </a:moveTo>
                <a:cubicBezTo>
                  <a:pt x="288" y="1"/>
                  <a:pt x="235" y="15"/>
                  <a:pt x="180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1" y="353"/>
                  <a:pt x="1" y="412"/>
                  <a:pt x="1" y="472"/>
                </a:cubicBezTo>
                <a:cubicBezTo>
                  <a:pt x="1" y="666"/>
                  <a:pt x="60" y="844"/>
                  <a:pt x="180" y="979"/>
                </a:cubicBezTo>
                <a:cubicBezTo>
                  <a:pt x="217" y="1008"/>
                  <a:pt x="265" y="1023"/>
                  <a:pt x="312" y="1023"/>
                </a:cubicBezTo>
                <a:cubicBezTo>
                  <a:pt x="358" y="1023"/>
                  <a:pt x="403" y="1008"/>
                  <a:pt x="433" y="979"/>
                </a:cubicBezTo>
                <a:cubicBezTo>
                  <a:pt x="552" y="785"/>
                  <a:pt x="627" y="666"/>
                  <a:pt x="627" y="532"/>
                </a:cubicBezTo>
                <a:cubicBezTo>
                  <a:pt x="627" y="472"/>
                  <a:pt x="627" y="412"/>
                  <a:pt x="552" y="353"/>
                </a:cubicBezTo>
                <a:cubicBezTo>
                  <a:pt x="552" y="293"/>
                  <a:pt x="552" y="159"/>
                  <a:pt x="493" y="100"/>
                </a:cubicBezTo>
                <a:cubicBezTo>
                  <a:pt x="458" y="30"/>
                  <a:pt x="402" y="1"/>
                  <a:pt x="3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8" name="Google Shape;1678;p10"/>
          <p:cNvSpPr/>
          <p:nvPr/>
        </p:nvSpPr>
        <p:spPr>
          <a:xfrm>
            <a:off x="1678919" y="749688"/>
            <a:ext cx="17688" cy="48851"/>
          </a:xfrm>
          <a:custGeom>
            <a:avLst/>
            <a:gdLst/>
            <a:ahLst/>
            <a:cxnLst/>
            <a:rect l="l" t="t" r="r" b="b"/>
            <a:pathLst>
              <a:path w="567" h="1566" extrusionOk="0">
                <a:moveTo>
                  <a:pt x="373" y="1"/>
                </a:moveTo>
                <a:cubicBezTo>
                  <a:pt x="313" y="1"/>
                  <a:pt x="194" y="1"/>
                  <a:pt x="135" y="75"/>
                </a:cubicBezTo>
                <a:cubicBezTo>
                  <a:pt x="75" y="195"/>
                  <a:pt x="75" y="314"/>
                  <a:pt x="0" y="448"/>
                </a:cubicBezTo>
                <a:lnTo>
                  <a:pt x="0" y="746"/>
                </a:lnTo>
                <a:cubicBezTo>
                  <a:pt x="0" y="999"/>
                  <a:pt x="0" y="1252"/>
                  <a:pt x="135" y="1491"/>
                </a:cubicBezTo>
                <a:cubicBezTo>
                  <a:pt x="194" y="1491"/>
                  <a:pt x="194" y="1491"/>
                  <a:pt x="194" y="1565"/>
                </a:cubicBezTo>
                <a:cubicBezTo>
                  <a:pt x="313" y="1565"/>
                  <a:pt x="373" y="1565"/>
                  <a:pt x="447" y="1431"/>
                </a:cubicBezTo>
                <a:cubicBezTo>
                  <a:pt x="567" y="1252"/>
                  <a:pt x="567" y="999"/>
                  <a:pt x="567" y="746"/>
                </a:cubicBezTo>
                <a:lnTo>
                  <a:pt x="567" y="448"/>
                </a:lnTo>
                <a:cubicBezTo>
                  <a:pt x="507" y="314"/>
                  <a:pt x="507" y="195"/>
                  <a:pt x="447" y="75"/>
                </a:cubicBezTo>
                <a:cubicBezTo>
                  <a:pt x="447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9" name="Google Shape;1679;p10"/>
          <p:cNvSpPr/>
          <p:nvPr/>
        </p:nvSpPr>
        <p:spPr>
          <a:xfrm>
            <a:off x="1727708" y="690417"/>
            <a:ext cx="19091" cy="39805"/>
          </a:xfrm>
          <a:custGeom>
            <a:avLst/>
            <a:gdLst/>
            <a:ahLst/>
            <a:cxnLst/>
            <a:rect l="l" t="t" r="r" b="b"/>
            <a:pathLst>
              <a:path w="612" h="1276" extrusionOk="0">
                <a:moveTo>
                  <a:pt x="303" y="1"/>
                </a:moveTo>
                <a:cubicBezTo>
                  <a:pt x="251" y="1"/>
                  <a:pt x="215" y="33"/>
                  <a:pt x="179" y="113"/>
                </a:cubicBezTo>
                <a:cubicBezTo>
                  <a:pt x="120" y="173"/>
                  <a:pt x="60" y="292"/>
                  <a:pt x="60" y="352"/>
                </a:cubicBezTo>
                <a:cubicBezTo>
                  <a:pt x="1" y="411"/>
                  <a:pt x="1" y="545"/>
                  <a:pt x="1" y="605"/>
                </a:cubicBezTo>
                <a:cubicBezTo>
                  <a:pt x="1" y="784"/>
                  <a:pt x="1" y="977"/>
                  <a:pt x="60" y="1156"/>
                </a:cubicBezTo>
                <a:lnTo>
                  <a:pt x="120" y="1231"/>
                </a:lnTo>
                <a:cubicBezTo>
                  <a:pt x="150" y="1260"/>
                  <a:pt x="194" y="1275"/>
                  <a:pt x="241" y="1275"/>
                </a:cubicBezTo>
                <a:cubicBezTo>
                  <a:pt x="287" y="1275"/>
                  <a:pt x="336" y="1260"/>
                  <a:pt x="373" y="1231"/>
                </a:cubicBezTo>
                <a:cubicBezTo>
                  <a:pt x="492" y="1037"/>
                  <a:pt x="552" y="858"/>
                  <a:pt x="552" y="664"/>
                </a:cubicBezTo>
                <a:cubicBezTo>
                  <a:pt x="611" y="545"/>
                  <a:pt x="611" y="486"/>
                  <a:pt x="552" y="352"/>
                </a:cubicBezTo>
                <a:cubicBezTo>
                  <a:pt x="552" y="292"/>
                  <a:pt x="492" y="173"/>
                  <a:pt x="433" y="113"/>
                </a:cubicBezTo>
                <a:lnTo>
                  <a:pt x="433" y="39"/>
                </a:lnTo>
                <a:cubicBezTo>
                  <a:pt x="379" y="15"/>
                  <a:pt x="337" y="1"/>
                  <a:pt x="30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0" name="Google Shape;1680;p10"/>
          <p:cNvSpPr/>
          <p:nvPr/>
        </p:nvSpPr>
        <p:spPr>
          <a:xfrm>
            <a:off x="1799269" y="672543"/>
            <a:ext cx="19091" cy="40023"/>
          </a:xfrm>
          <a:custGeom>
            <a:avLst/>
            <a:gdLst/>
            <a:ahLst/>
            <a:cxnLst/>
            <a:rect l="l" t="t" r="r" b="b"/>
            <a:pathLst>
              <a:path w="612" h="1283" extrusionOk="0">
                <a:moveTo>
                  <a:pt x="314" y="1"/>
                </a:moveTo>
                <a:cubicBezTo>
                  <a:pt x="180" y="1"/>
                  <a:pt x="120" y="61"/>
                  <a:pt x="60" y="120"/>
                </a:cubicBezTo>
                <a:cubicBezTo>
                  <a:pt x="1" y="239"/>
                  <a:pt x="1" y="314"/>
                  <a:pt x="1" y="433"/>
                </a:cubicBezTo>
                <a:lnTo>
                  <a:pt x="1" y="686"/>
                </a:lnTo>
                <a:cubicBezTo>
                  <a:pt x="60" y="865"/>
                  <a:pt x="60" y="984"/>
                  <a:pt x="180" y="1178"/>
                </a:cubicBezTo>
                <a:lnTo>
                  <a:pt x="180" y="1237"/>
                </a:lnTo>
                <a:lnTo>
                  <a:pt x="239" y="1237"/>
                </a:lnTo>
                <a:cubicBezTo>
                  <a:pt x="277" y="1267"/>
                  <a:pt x="325" y="1282"/>
                  <a:pt x="364" y="1282"/>
                </a:cubicBezTo>
                <a:cubicBezTo>
                  <a:pt x="403" y="1282"/>
                  <a:pt x="433" y="1267"/>
                  <a:pt x="433" y="1237"/>
                </a:cubicBezTo>
                <a:cubicBezTo>
                  <a:pt x="612" y="1059"/>
                  <a:pt x="612" y="805"/>
                  <a:pt x="612" y="612"/>
                </a:cubicBezTo>
                <a:cubicBezTo>
                  <a:pt x="612" y="493"/>
                  <a:pt x="552" y="433"/>
                  <a:pt x="552" y="314"/>
                </a:cubicBezTo>
                <a:cubicBezTo>
                  <a:pt x="493" y="239"/>
                  <a:pt x="433" y="120"/>
                  <a:pt x="373" y="61"/>
                </a:cubicBezTo>
                <a:lnTo>
                  <a:pt x="314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1" name="Google Shape;1681;p10"/>
          <p:cNvSpPr/>
          <p:nvPr/>
        </p:nvSpPr>
        <p:spPr>
          <a:xfrm>
            <a:off x="1746768" y="770308"/>
            <a:ext cx="19559" cy="39836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45" y="1"/>
                </a:moveTo>
                <a:cubicBezTo>
                  <a:pt x="318" y="1"/>
                  <a:pt x="289" y="8"/>
                  <a:pt x="254" y="25"/>
                </a:cubicBezTo>
                <a:cubicBezTo>
                  <a:pt x="194" y="159"/>
                  <a:pt x="135" y="219"/>
                  <a:pt x="60" y="338"/>
                </a:cubicBezTo>
                <a:cubicBezTo>
                  <a:pt x="60" y="398"/>
                  <a:pt x="0" y="532"/>
                  <a:pt x="0" y="651"/>
                </a:cubicBezTo>
                <a:cubicBezTo>
                  <a:pt x="0" y="830"/>
                  <a:pt x="60" y="1023"/>
                  <a:pt x="194" y="1202"/>
                </a:cubicBezTo>
                <a:lnTo>
                  <a:pt x="254" y="1277"/>
                </a:lnTo>
                <a:cubicBezTo>
                  <a:pt x="313" y="1277"/>
                  <a:pt x="433" y="1277"/>
                  <a:pt x="507" y="1202"/>
                </a:cubicBezTo>
                <a:lnTo>
                  <a:pt x="507" y="1143"/>
                </a:lnTo>
                <a:cubicBezTo>
                  <a:pt x="567" y="964"/>
                  <a:pt x="626" y="830"/>
                  <a:pt x="626" y="651"/>
                </a:cubicBezTo>
                <a:lnTo>
                  <a:pt x="626" y="398"/>
                </a:lnTo>
                <a:cubicBezTo>
                  <a:pt x="626" y="338"/>
                  <a:pt x="626" y="219"/>
                  <a:pt x="567" y="159"/>
                </a:cubicBezTo>
                <a:lnTo>
                  <a:pt x="507" y="85"/>
                </a:lnTo>
                <a:cubicBezTo>
                  <a:pt x="454" y="43"/>
                  <a:pt x="409" y="1"/>
                  <a:pt x="34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2" name="Google Shape;1682;p10"/>
          <p:cNvSpPr/>
          <p:nvPr/>
        </p:nvSpPr>
        <p:spPr>
          <a:xfrm>
            <a:off x="1683099" y="854253"/>
            <a:ext cx="19091" cy="25018"/>
          </a:xfrm>
          <a:custGeom>
            <a:avLst/>
            <a:gdLst/>
            <a:ahLst/>
            <a:cxnLst/>
            <a:rect l="l" t="t" r="r" b="b"/>
            <a:pathLst>
              <a:path w="612" h="802" extrusionOk="0">
                <a:moveTo>
                  <a:pt x="239" y="1"/>
                </a:moveTo>
                <a:cubicBezTo>
                  <a:pt x="120" y="75"/>
                  <a:pt x="120" y="135"/>
                  <a:pt x="60" y="195"/>
                </a:cubicBezTo>
                <a:cubicBezTo>
                  <a:pt x="60" y="254"/>
                  <a:pt x="60" y="314"/>
                  <a:pt x="1" y="373"/>
                </a:cubicBezTo>
                <a:cubicBezTo>
                  <a:pt x="1" y="507"/>
                  <a:pt x="60" y="627"/>
                  <a:pt x="179" y="746"/>
                </a:cubicBezTo>
                <a:cubicBezTo>
                  <a:pt x="209" y="783"/>
                  <a:pt x="257" y="802"/>
                  <a:pt x="313" y="802"/>
                </a:cubicBezTo>
                <a:cubicBezTo>
                  <a:pt x="369" y="802"/>
                  <a:pt x="433" y="783"/>
                  <a:pt x="492" y="746"/>
                </a:cubicBezTo>
                <a:lnTo>
                  <a:pt x="492" y="686"/>
                </a:lnTo>
                <a:cubicBezTo>
                  <a:pt x="611" y="627"/>
                  <a:pt x="611" y="507"/>
                  <a:pt x="611" y="448"/>
                </a:cubicBezTo>
                <a:lnTo>
                  <a:pt x="611" y="254"/>
                </a:lnTo>
                <a:cubicBezTo>
                  <a:pt x="552" y="195"/>
                  <a:pt x="552" y="135"/>
                  <a:pt x="492" y="75"/>
                </a:cubicBezTo>
                <a:cubicBezTo>
                  <a:pt x="433" y="1"/>
                  <a:pt x="313" y="1"/>
                  <a:pt x="23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3" name="Google Shape;1683;p10"/>
          <p:cNvSpPr/>
          <p:nvPr/>
        </p:nvSpPr>
        <p:spPr>
          <a:xfrm>
            <a:off x="1572482" y="837533"/>
            <a:ext cx="19559" cy="20495"/>
          </a:xfrm>
          <a:custGeom>
            <a:avLst/>
            <a:gdLst/>
            <a:ahLst/>
            <a:cxnLst/>
            <a:rect l="l" t="t" r="r" b="b"/>
            <a:pathLst>
              <a:path w="627" h="657" extrusionOk="0">
                <a:moveTo>
                  <a:pt x="314" y="1"/>
                </a:moveTo>
                <a:cubicBezTo>
                  <a:pt x="269" y="1"/>
                  <a:pt x="224" y="15"/>
                  <a:pt x="195" y="45"/>
                </a:cubicBezTo>
                <a:cubicBezTo>
                  <a:pt x="135" y="105"/>
                  <a:pt x="60" y="164"/>
                  <a:pt x="60" y="239"/>
                </a:cubicBezTo>
                <a:cubicBezTo>
                  <a:pt x="1" y="299"/>
                  <a:pt x="1" y="299"/>
                  <a:pt x="1" y="358"/>
                </a:cubicBezTo>
                <a:cubicBezTo>
                  <a:pt x="60" y="418"/>
                  <a:pt x="60" y="537"/>
                  <a:pt x="195" y="611"/>
                </a:cubicBezTo>
                <a:cubicBezTo>
                  <a:pt x="254" y="641"/>
                  <a:pt x="314" y="656"/>
                  <a:pt x="368" y="656"/>
                </a:cubicBezTo>
                <a:cubicBezTo>
                  <a:pt x="422" y="656"/>
                  <a:pt x="470" y="641"/>
                  <a:pt x="507" y="611"/>
                </a:cubicBezTo>
                <a:cubicBezTo>
                  <a:pt x="627" y="477"/>
                  <a:pt x="627" y="418"/>
                  <a:pt x="627" y="299"/>
                </a:cubicBezTo>
                <a:cubicBezTo>
                  <a:pt x="627" y="299"/>
                  <a:pt x="627" y="239"/>
                  <a:pt x="567" y="164"/>
                </a:cubicBezTo>
                <a:cubicBezTo>
                  <a:pt x="567" y="105"/>
                  <a:pt x="507" y="105"/>
                  <a:pt x="433" y="45"/>
                </a:cubicBezTo>
                <a:cubicBezTo>
                  <a:pt x="403" y="15"/>
                  <a:pt x="358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4" name="Google Shape;1684;p10"/>
          <p:cNvSpPr/>
          <p:nvPr/>
        </p:nvSpPr>
        <p:spPr>
          <a:xfrm>
            <a:off x="2178497" y="694566"/>
            <a:ext cx="21400" cy="31476"/>
          </a:xfrm>
          <a:custGeom>
            <a:avLst/>
            <a:gdLst/>
            <a:ahLst/>
            <a:cxnLst/>
            <a:rect l="l" t="t" r="r" b="b"/>
            <a:pathLst>
              <a:path w="686" h="1009" extrusionOk="0">
                <a:moveTo>
                  <a:pt x="435" y="1"/>
                </a:moveTo>
                <a:cubicBezTo>
                  <a:pt x="402" y="1"/>
                  <a:pt x="363" y="15"/>
                  <a:pt x="313" y="40"/>
                </a:cubicBezTo>
                <a:cubicBezTo>
                  <a:pt x="239" y="99"/>
                  <a:pt x="179" y="159"/>
                  <a:pt x="120" y="219"/>
                </a:cubicBezTo>
                <a:cubicBezTo>
                  <a:pt x="60" y="278"/>
                  <a:pt x="60" y="412"/>
                  <a:pt x="60" y="472"/>
                </a:cubicBezTo>
                <a:cubicBezTo>
                  <a:pt x="1" y="651"/>
                  <a:pt x="60" y="844"/>
                  <a:pt x="179" y="964"/>
                </a:cubicBezTo>
                <a:cubicBezTo>
                  <a:pt x="209" y="993"/>
                  <a:pt x="257" y="1008"/>
                  <a:pt x="306" y="1008"/>
                </a:cubicBezTo>
                <a:cubicBezTo>
                  <a:pt x="354" y="1008"/>
                  <a:pt x="403" y="993"/>
                  <a:pt x="433" y="964"/>
                </a:cubicBezTo>
                <a:cubicBezTo>
                  <a:pt x="552" y="844"/>
                  <a:pt x="611" y="651"/>
                  <a:pt x="611" y="531"/>
                </a:cubicBezTo>
                <a:cubicBezTo>
                  <a:pt x="611" y="472"/>
                  <a:pt x="686" y="412"/>
                  <a:pt x="611" y="353"/>
                </a:cubicBezTo>
                <a:cubicBezTo>
                  <a:pt x="611" y="278"/>
                  <a:pt x="611" y="219"/>
                  <a:pt x="552" y="99"/>
                </a:cubicBezTo>
                <a:cubicBezTo>
                  <a:pt x="517" y="30"/>
                  <a:pt x="482" y="1"/>
                  <a:pt x="4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5" name="Google Shape;1685;p10"/>
          <p:cNvSpPr/>
          <p:nvPr/>
        </p:nvSpPr>
        <p:spPr>
          <a:xfrm>
            <a:off x="2218925" y="741047"/>
            <a:ext cx="19559" cy="37964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77" y="0"/>
                </a:moveTo>
                <a:cubicBezTo>
                  <a:pt x="342" y="0"/>
                  <a:pt x="303" y="15"/>
                  <a:pt x="254" y="40"/>
                </a:cubicBezTo>
                <a:cubicBezTo>
                  <a:pt x="194" y="159"/>
                  <a:pt x="135" y="218"/>
                  <a:pt x="135" y="278"/>
                </a:cubicBezTo>
                <a:cubicBezTo>
                  <a:pt x="60" y="412"/>
                  <a:pt x="60" y="472"/>
                  <a:pt x="60" y="591"/>
                </a:cubicBezTo>
                <a:cubicBezTo>
                  <a:pt x="1" y="784"/>
                  <a:pt x="60" y="963"/>
                  <a:pt x="194" y="1157"/>
                </a:cubicBezTo>
                <a:lnTo>
                  <a:pt x="254" y="1217"/>
                </a:lnTo>
                <a:cubicBezTo>
                  <a:pt x="313" y="1217"/>
                  <a:pt x="433" y="1217"/>
                  <a:pt x="507" y="1157"/>
                </a:cubicBezTo>
                <a:cubicBezTo>
                  <a:pt x="567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626" y="218"/>
                  <a:pt x="567" y="99"/>
                </a:cubicBezTo>
                <a:lnTo>
                  <a:pt x="507" y="99"/>
                </a:lnTo>
                <a:cubicBezTo>
                  <a:pt x="463" y="29"/>
                  <a:pt x="425" y="0"/>
                  <a:pt x="37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6" name="Google Shape;1686;p10"/>
          <p:cNvSpPr/>
          <p:nvPr/>
        </p:nvSpPr>
        <p:spPr>
          <a:xfrm>
            <a:off x="2273298" y="696438"/>
            <a:ext cx="17220" cy="37496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71" y="0"/>
                </a:moveTo>
                <a:cubicBezTo>
                  <a:pt x="215" y="0"/>
                  <a:pt x="155" y="29"/>
                  <a:pt x="120" y="99"/>
                </a:cubicBezTo>
                <a:cubicBezTo>
                  <a:pt x="60" y="159"/>
                  <a:pt x="60" y="293"/>
                  <a:pt x="1" y="352"/>
                </a:cubicBezTo>
                <a:lnTo>
                  <a:pt x="1" y="591"/>
                </a:lnTo>
                <a:cubicBezTo>
                  <a:pt x="1" y="784"/>
                  <a:pt x="1" y="963"/>
                  <a:pt x="120" y="1157"/>
                </a:cubicBezTo>
                <a:lnTo>
                  <a:pt x="179" y="1157"/>
                </a:lnTo>
                <a:cubicBezTo>
                  <a:pt x="217" y="1187"/>
                  <a:pt x="265" y="1201"/>
                  <a:pt x="312" y="1201"/>
                </a:cubicBezTo>
                <a:cubicBezTo>
                  <a:pt x="358" y="1201"/>
                  <a:pt x="403" y="1187"/>
                  <a:pt x="433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3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7" name="Google Shape;1687;p10"/>
          <p:cNvSpPr/>
          <p:nvPr/>
        </p:nvSpPr>
        <p:spPr>
          <a:xfrm>
            <a:off x="2269586" y="802844"/>
            <a:ext cx="19091" cy="31944"/>
          </a:xfrm>
          <a:custGeom>
            <a:avLst/>
            <a:gdLst/>
            <a:ahLst/>
            <a:cxnLst/>
            <a:rect l="l" t="t" r="r" b="b"/>
            <a:pathLst>
              <a:path w="612" h="1024" extrusionOk="0">
                <a:moveTo>
                  <a:pt x="341" y="1"/>
                </a:moveTo>
                <a:cubicBezTo>
                  <a:pt x="301" y="1"/>
                  <a:pt x="263" y="15"/>
                  <a:pt x="239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09" y="1008"/>
                  <a:pt x="257" y="1023"/>
                  <a:pt x="306" y="1023"/>
                </a:cubicBezTo>
                <a:cubicBezTo>
                  <a:pt x="354" y="1023"/>
                  <a:pt x="403" y="1008"/>
                  <a:pt x="432" y="979"/>
                </a:cubicBezTo>
                <a:cubicBezTo>
                  <a:pt x="552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2" y="293"/>
                  <a:pt x="552" y="159"/>
                  <a:pt x="492" y="100"/>
                </a:cubicBezTo>
                <a:cubicBezTo>
                  <a:pt x="457" y="30"/>
                  <a:pt x="397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8" name="Google Shape;1688;p10"/>
          <p:cNvSpPr/>
          <p:nvPr/>
        </p:nvSpPr>
        <p:spPr>
          <a:xfrm>
            <a:off x="2321619" y="749688"/>
            <a:ext cx="19559" cy="48851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4" y="1"/>
                  <a:pt x="195" y="1"/>
                  <a:pt x="120" y="75"/>
                </a:cubicBezTo>
                <a:cubicBezTo>
                  <a:pt x="61" y="195"/>
                  <a:pt x="61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95" y="1491"/>
                  <a:pt x="195" y="1491"/>
                  <a:pt x="195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67" y="1252"/>
                  <a:pt x="567" y="999"/>
                  <a:pt x="627" y="746"/>
                </a:cubicBezTo>
                <a:cubicBezTo>
                  <a:pt x="567" y="686"/>
                  <a:pt x="567" y="567"/>
                  <a:pt x="567" y="448"/>
                </a:cubicBezTo>
                <a:cubicBezTo>
                  <a:pt x="567" y="314"/>
                  <a:pt x="493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9" name="Google Shape;1689;p10"/>
          <p:cNvSpPr/>
          <p:nvPr/>
        </p:nvSpPr>
        <p:spPr>
          <a:xfrm>
            <a:off x="2369972" y="690417"/>
            <a:ext cx="19528" cy="39805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314" y="1"/>
                </a:moveTo>
                <a:cubicBezTo>
                  <a:pt x="265" y="1"/>
                  <a:pt x="230" y="33"/>
                  <a:pt x="194" y="113"/>
                </a:cubicBezTo>
                <a:cubicBezTo>
                  <a:pt x="134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34" y="1231"/>
                </a:lnTo>
                <a:cubicBezTo>
                  <a:pt x="164" y="1260"/>
                  <a:pt x="209" y="1275"/>
                  <a:pt x="254" y="1275"/>
                </a:cubicBezTo>
                <a:cubicBezTo>
                  <a:pt x="298" y="1275"/>
                  <a:pt x="343" y="1260"/>
                  <a:pt x="373" y="1231"/>
                </a:cubicBezTo>
                <a:cubicBezTo>
                  <a:pt x="507" y="1037"/>
                  <a:pt x="566" y="858"/>
                  <a:pt x="626" y="664"/>
                </a:cubicBezTo>
                <a:cubicBezTo>
                  <a:pt x="626" y="545"/>
                  <a:pt x="626" y="486"/>
                  <a:pt x="566" y="352"/>
                </a:cubicBezTo>
                <a:cubicBezTo>
                  <a:pt x="566" y="292"/>
                  <a:pt x="507" y="173"/>
                  <a:pt x="432" y="113"/>
                </a:cubicBezTo>
                <a:lnTo>
                  <a:pt x="432" y="39"/>
                </a:lnTo>
                <a:cubicBezTo>
                  <a:pt x="385" y="15"/>
                  <a:pt x="347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0" name="Google Shape;1690;p10"/>
          <p:cNvSpPr/>
          <p:nvPr/>
        </p:nvSpPr>
        <p:spPr>
          <a:xfrm>
            <a:off x="2441533" y="672543"/>
            <a:ext cx="19559" cy="40023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35" y="61"/>
                  <a:pt x="75" y="120"/>
                </a:cubicBezTo>
                <a:cubicBezTo>
                  <a:pt x="75" y="239"/>
                  <a:pt x="1" y="314"/>
                  <a:pt x="1" y="433"/>
                </a:cubicBezTo>
                <a:lnTo>
                  <a:pt x="1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4" y="1267"/>
                  <a:pt x="332" y="1282"/>
                  <a:pt x="380" y="1282"/>
                </a:cubicBezTo>
                <a:cubicBezTo>
                  <a:pt x="429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7" y="433"/>
                  <a:pt x="567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1" name="Google Shape;1691;p10"/>
          <p:cNvSpPr/>
          <p:nvPr/>
        </p:nvSpPr>
        <p:spPr>
          <a:xfrm>
            <a:off x="2389469" y="770308"/>
            <a:ext cx="19559" cy="39836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45" y="1"/>
                </a:moveTo>
                <a:cubicBezTo>
                  <a:pt x="319" y="1"/>
                  <a:pt x="289" y="8"/>
                  <a:pt x="254" y="25"/>
                </a:cubicBezTo>
                <a:cubicBezTo>
                  <a:pt x="180" y="159"/>
                  <a:pt x="120" y="219"/>
                  <a:pt x="61" y="338"/>
                </a:cubicBezTo>
                <a:cubicBezTo>
                  <a:pt x="61" y="398"/>
                  <a:pt x="61" y="532"/>
                  <a:pt x="1" y="651"/>
                </a:cubicBezTo>
                <a:cubicBezTo>
                  <a:pt x="1" y="830"/>
                  <a:pt x="61" y="1023"/>
                  <a:pt x="180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3" y="1202"/>
                </a:cubicBezTo>
                <a:lnTo>
                  <a:pt x="493" y="1143"/>
                </a:lnTo>
                <a:cubicBezTo>
                  <a:pt x="552" y="964"/>
                  <a:pt x="627" y="830"/>
                  <a:pt x="627" y="651"/>
                </a:cubicBezTo>
                <a:lnTo>
                  <a:pt x="627" y="398"/>
                </a:lnTo>
                <a:cubicBezTo>
                  <a:pt x="627" y="338"/>
                  <a:pt x="627" y="219"/>
                  <a:pt x="552" y="159"/>
                </a:cubicBezTo>
                <a:lnTo>
                  <a:pt x="493" y="85"/>
                </a:lnTo>
                <a:cubicBezTo>
                  <a:pt x="450" y="43"/>
                  <a:pt x="408" y="1"/>
                  <a:pt x="34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2" name="Google Shape;1692;p10"/>
          <p:cNvSpPr/>
          <p:nvPr/>
        </p:nvSpPr>
        <p:spPr>
          <a:xfrm>
            <a:off x="2325363" y="854253"/>
            <a:ext cx="19528" cy="25018"/>
          </a:xfrm>
          <a:custGeom>
            <a:avLst/>
            <a:gdLst/>
            <a:ahLst/>
            <a:cxnLst/>
            <a:rect l="l" t="t" r="r" b="b"/>
            <a:pathLst>
              <a:path w="626" h="802" extrusionOk="0">
                <a:moveTo>
                  <a:pt x="253" y="1"/>
                </a:moveTo>
                <a:cubicBezTo>
                  <a:pt x="194" y="75"/>
                  <a:pt x="134" y="135"/>
                  <a:pt x="75" y="195"/>
                </a:cubicBezTo>
                <a:cubicBezTo>
                  <a:pt x="75" y="254"/>
                  <a:pt x="75" y="314"/>
                  <a:pt x="0" y="373"/>
                </a:cubicBezTo>
                <a:cubicBezTo>
                  <a:pt x="0" y="507"/>
                  <a:pt x="75" y="627"/>
                  <a:pt x="194" y="746"/>
                </a:cubicBezTo>
                <a:cubicBezTo>
                  <a:pt x="224" y="783"/>
                  <a:pt x="268" y="802"/>
                  <a:pt x="322" y="802"/>
                </a:cubicBezTo>
                <a:cubicBezTo>
                  <a:pt x="376" y="802"/>
                  <a:pt x="440" y="783"/>
                  <a:pt x="507" y="746"/>
                </a:cubicBezTo>
                <a:lnTo>
                  <a:pt x="507" y="686"/>
                </a:lnTo>
                <a:cubicBezTo>
                  <a:pt x="626" y="627"/>
                  <a:pt x="626" y="507"/>
                  <a:pt x="626" y="448"/>
                </a:cubicBezTo>
                <a:lnTo>
                  <a:pt x="626" y="254"/>
                </a:lnTo>
                <a:cubicBezTo>
                  <a:pt x="626" y="195"/>
                  <a:pt x="566" y="135"/>
                  <a:pt x="507" y="75"/>
                </a:cubicBezTo>
                <a:cubicBezTo>
                  <a:pt x="447" y="1"/>
                  <a:pt x="313" y="1"/>
                  <a:pt x="25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3" name="Google Shape;1693;p10"/>
          <p:cNvSpPr/>
          <p:nvPr/>
        </p:nvSpPr>
        <p:spPr>
          <a:xfrm>
            <a:off x="2215213" y="837533"/>
            <a:ext cx="19559" cy="20495"/>
          </a:xfrm>
          <a:custGeom>
            <a:avLst/>
            <a:gdLst/>
            <a:ahLst/>
            <a:cxnLst/>
            <a:rect l="l" t="t" r="r" b="b"/>
            <a:pathLst>
              <a:path w="627" h="657" extrusionOk="0">
                <a:moveTo>
                  <a:pt x="311" y="1"/>
                </a:moveTo>
                <a:cubicBezTo>
                  <a:pt x="265" y="1"/>
                  <a:pt x="216" y="15"/>
                  <a:pt x="179" y="45"/>
                </a:cubicBezTo>
                <a:cubicBezTo>
                  <a:pt x="120" y="105"/>
                  <a:pt x="60" y="164"/>
                  <a:pt x="60" y="239"/>
                </a:cubicBezTo>
                <a:cubicBezTo>
                  <a:pt x="0" y="299"/>
                  <a:pt x="0" y="299"/>
                  <a:pt x="0" y="358"/>
                </a:cubicBezTo>
                <a:cubicBezTo>
                  <a:pt x="60" y="418"/>
                  <a:pt x="60" y="537"/>
                  <a:pt x="179" y="611"/>
                </a:cubicBezTo>
                <a:cubicBezTo>
                  <a:pt x="246" y="641"/>
                  <a:pt x="310" y="656"/>
                  <a:pt x="364" y="656"/>
                </a:cubicBezTo>
                <a:cubicBezTo>
                  <a:pt x="418" y="656"/>
                  <a:pt x="462" y="641"/>
                  <a:pt x="492" y="611"/>
                </a:cubicBezTo>
                <a:cubicBezTo>
                  <a:pt x="626" y="477"/>
                  <a:pt x="626" y="418"/>
                  <a:pt x="626" y="299"/>
                </a:cubicBezTo>
                <a:cubicBezTo>
                  <a:pt x="626" y="299"/>
                  <a:pt x="626" y="239"/>
                  <a:pt x="552" y="164"/>
                </a:cubicBezTo>
                <a:cubicBezTo>
                  <a:pt x="552" y="105"/>
                  <a:pt x="492" y="105"/>
                  <a:pt x="432" y="45"/>
                </a:cubicBezTo>
                <a:cubicBezTo>
                  <a:pt x="403" y="15"/>
                  <a:pt x="358" y="1"/>
                  <a:pt x="31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4" name="Google Shape;1694;p10"/>
          <p:cNvSpPr/>
          <p:nvPr/>
        </p:nvSpPr>
        <p:spPr>
          <a:xfrm>
            <a:off x="2807731" y="694566"/>
            <a:ext cx="19559" cy="31476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376" y="1"/>
                </a:moveTo>
                <a:cubicBezTo>
                  <a:pt x="343" y="1"/>
                  <a:pt x="303" y="15"/>
                  <a:pt x="254" y="40"/>
                </a:cubicBezTo>
                <a:cubicBezTo>
                  <a:pt x="180" y="99"/>
                  <a:pt x="120" y="159"/>
                  <a:pt x="60" y="219"/>
                </a:cubicBezTo>
                <a:cubicBezTo>
                  <a:pt x="1" y="278"/>
                  <a:pt x="1" y="412"/>
                  <a:pt x="1" y="472"/>
                </a:cubicBezTo>
                <a:cubicBezTo>
                  <a:pt x="1" y="651"/>
                  <a:pt x="1" y="844"/>
                  <a:pt x="120" y="964"/>
                </a:cubicBezTo>
                <a:cubicBezTo>
                  <a:pt x="187" y="993"/>
                  <a:pt x="235" y="1008"/>
                  <a:pt x="275" y="1008"/>
                </a:cubicBezTo>
                <a:cubicBezTo>
                  <a:pt x="314" y="1008"/>
                  <a:pt x="343" y="993"/>
                  <a:pt x="373" y="964"/>
                </a:cubicBezTo>
                <a:lnTo>
                  <a:pt x="433" y="964"/>
                </a:lnTo>
                <a:cubicBezTo>
                  <a:pt x="492" y="844"/>
                  <a:pt x="552" y="651"/>
                  <a:pt x="552" y="531"/>
                </a:cubicBezTo>
                <a:cubicBezTo>
                  <a:pt x="626" y="472"/>
                  <a:pt x="626" y="412"/>
                  <a:pt x="626" y="353"/>
                </a:cubicBezTo>
                <a:cubicBezTo>
                  <a:pt x="552" y="278"/>
                  <a:pt x="552" y="219"/>
                  <a:pt x="552" y="99"/>
                </a:cubicBezTo>
                <a:lnTo>
                  <a:pt x="492" y="99"/>
                </a:lnTo>
                <a:cubicBezTo>
                  <a:pt x="458" y="30"/>
                  <a:pt x="423" y="1"/>
                  <a:pt x="37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5" name="Google Shape;1695;p10"/>
          <p:cNvSpPr/>
          <p:nvPr/>
        </p:nvSpPr>
        <p:spPr>
          <a:xfrm>
            <a:off x="2848160" y="741047"/>
            <a:ext cx="17688" cy="37964"/>
          </a:xfrm>
          <a:custGeom>
            <a:avLst/>
            <a:gdLst/>
            <a:ahLst/>
            <a:cxnLst/>
            <a:rect l="l" t="t" r="r" b="b"/>
            <a:pathLst>
              <a:path w="567" h="1217" extrusionOk="0">
                <a:moveTo>
                  <a:pt x="317" y="0"/>
                </a:moveTo>
                <a:cubicBezTo>
                  <a:pt x="283" y="0"/>
                  <a:pt x="244" y="15"/>
                  <a:pt x="195" y="40"/>
                </a:cubicBezTo>
                <a:cubicBezTo>
                  <a:pt x="135" y="159"/>
                  <a:pt x="75" y="218"/>
                  <a:pt x="75" y="278"/>
                </a:cubicBezTo>
                <a:cubicBezTo>
                  <a:pt x="1" y="412"/>
                  <a:pt x="1" y="472"/>
                  <a:pt x="1" y="591"/>
                </a:cubicBezTo>
                <a:cubicBezTo>
                  <a:pt x="1" y="784"/>
                  <a:pt x="1" y="963"/>
                  <a:pt x="135" y="1157"/>
                </a:cubicBezTo>
                <a:lnTo>
                  <a:pt x="195" y="1217"/>
                </a:lnTo>
                <a:cubicBezTo>
                  <a:pt x="254" y="1217"/>
                  <a:pt x="373" y="1217"/>
                  <a:pt x="448" y="1157"/>
                </a:cubicBezTo>
                <a:cubicBezTo>
                  <a:pt x="567" y="963"/>
                  <a:pt x="567" y="784"/>
                  <a:pt x="567" y="650"/>
                </a:cubicBezTo>
                <a:lnTo>
                  <a:pt x="567" y="412"/>
                </a:lnTo>
                <a:cubicBezTo>
                  <a:pt x="567" y="278"/>
                  <a:pt x="567" y="218"/>
                  <a:pt x="507" y="99"/>
                </a:cubicBezTo>
                <a:lnTo>
                  <a:pt x="448" y="99"/>
                </a:lnTo>
                <a:cubicBezTo>
                  <a:pt x="404" y="29"/>
                  <a:pt x="366" y="0"/>
                  <a:pt x="31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6" name="Google Shape;1696;p10"/>
          <p:cNvSpPr/>
          <p:nvPr/>
        </p:nvSpPr>
        <p:spPr>
          <a:xfrm>
            <a:off x="2900692" y="696438"/>
            <a:ext cx="19528" cy="37496"/>
          </a:xfrm>
          <a:custGeom>
            <a:avLst/>
            <a:gdLst/>
            <a:ahLst/>
            <a:cxnLst/>
            <a:rect l="l" t="t" r="r" b="b"/>
            <a:pathLst>
              <a:path w="626" h="1202" extrusionOk="0">
                <a:moveTo>
                  <a:pt x="271" y="0"/>
                </a:moveTo>
                <a:cubicBezTo>
                  <a:pt x="215" y="0"/>
                  <a:pt x="154" y="29"/>
                  <a:pt x="119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60" y="963"/>
                  <a:pt x="179" y="1157"/>
                </a:cubicBezTo>
                <a:cubicBezTo>
                  <a:pt x="246" y="1187"/>
                  <a:pt x="295" y="1201"/>
                  <a:pt x="334" y="1201"/>
                </a:cubicBezTo>
                <a:cubicBezTo>
                  <a:pt x="373" y="1201"/>
                  <a:pt x="403" y="1187"/>
                  <a:pt x="432" y="1157"/>
                </a:cubicBezTo>
                <a:cubicBezTo>
                  <a:pt x="552" y="963"/>
                  <a:pt x="552" y="784"/>
                  <a:pt x="626" y="591"/>
                </a:cubicBezTo>
                <a:cubicBezTo>
                  <a:pt x="552" y="531"/>
                  <a:pt x="552" y="412"/>
                  <a:pt x="552" y="352"/>
                </a:cubicBez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7" name="Google Shape;1697;p10"/>
          <p:cNvSpPr/>
          <p:nvPr/>
        </p:nvSpPr>
        <p:spPr>
          <a:xfrm>
            <a:off x="2896980" y="802844"/>
            <a:ext cx="19060" cy="31944"/>
          </a:xfrm>
          <a:custGeom>
            <a:avLst/>
            <a:gdLst/>
            <a:ahLst/>
            <a:cxnLst/>
            <a:rect l="l" t="t" r="r" b="b"/>
            <a:pathLst>
              <a:path w="611" h="1024" extrusionOk="0">
                <a:moveTo>
                  <a:pt x="340" y="1"/>
                </a:moveTo>
                <a:cubicBezTo>
                  <a:pt x="301" y="1"/>
                  <a:pt x="263" y="15"/>
                  <a:pt x="238" y="40"/>
                </a:cubicBezTo>
                <a:cubicBezTo>
                  <a:pt x="119" y="100"/>
                  <a:pt x="119" y="159"/>
                  <a:pt x="60" y="293"/>
                </a:cubicBezTo>
                <a:cubicBezTo>
                  <a:pt x="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38" y="1008"/>
                  <a:pt x="287" y="1023"/>
                  <a:pt x="328" y="1023"/>
                </a:cubicBezTo>
                <a:cubicBezTo>
                  <a:pt x="369" y="1023"/>
                  <a:pt x="402" y="1008"/>
                  <a:pt x="432" y="979"/>
                </a:cubicBezTo>
                <a:cubicBezTo>
                  <a:pt x="551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1" y="293"/>
                  <a:pt x="551" y="159"/>
                  <a:pt x="492" y="100"/>
                </a:cubicBezTo>
                <a:cubicBezTo>
                  <a:pt x="457" y="30"/>
                  <a:pt x="396" y="1"/>
                  <a:pt x="340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8" name="Google Shape;1698;p10"/>
          <p:cNvSpPr/>
          <p:nvPr/>
        </p:nvSpPr>
        <p:spPr>
          <a:xfrm>
            <a:off x="2949013" y="749688"/>
            <a:ext cx="19559" cy="48851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3" y="1"/>
                  <a:pt x="194" y="1"/>
                  <a:pt x="120" y="75"/>
                </a:cubicBezTo>
                <a:cubicBezTo>
                  <a:pt x="60" y="195"/>
                  <a:pt x="60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94" y="1491"/>
                  <a:pt x="194" y="1491"/>
                  <a:pt x="254" y="1565"/>
                </a:cubicBezTo>
                <a:cubicBezTo>
                  <a:pt x="313" y="1565"/>
                  <a:pt x="373" y="1565"/>
                  <a:pt x="433" y="1431"/>
                </a:cubicBezTo>
                <a:cubicBezTo>
                  <a:pt x="567" y="1252"/>
                  <a:pt x="626" y="999"/>
                  <a:pt x="626" y="746"/>
                </a:cubicBezTo>
                <a:cubicBezTo>
                  <a:pt x="626" y="686"/>
                  <a:pt x="567" y="567"/>
                  <a:pt x="567" y="448"/>
                </a:cubicBezTo>
                <a:cubicBezTo>
                  <a:pt x="567" y="314"/>
                  <a:pt x="492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9" name="Google Shape;1699;p10"/>
          <p:cNvSpPr/>
          <p:nvPr/>
        </p:nvSpPr>
        <p:spPr>
          <a:xfrm>
            <a:off x="2997334" y="690417"/>
            <a:ext cx="19559" cy="39805"/>
          </a:xfrm>
          <a:custGeom>
            <a:avLst/>
            <a:gdLst/>
            <a:ahLst/>
            <a:cxnLst/>
            <a:rect l="l" t="t" r="r" b="b"/>
            <a:pathLst>
              <a:path w="627" h="1276" extrusionOk="0">
                <a:moveTo>
                  <a:pt x="315" y="1"/>
                </a:moveTo>
                <a:cubicBezTo>
                  <a:pt x="266" y="1"/>
                  <a:pt x="230" y="33"/>
                  <a:pt x="195" y="113"/>
                </a:cubicBezTo>
                <a:cubicBezTo>
                  <a:pt x="135" y="173"/>
                  <a:pt x="61" y="292"/>
                  <a:pt x="61" y="352"/>
                </a:cubicBezTo>
                <a:cubicBezTo>
                  <a:pt x="1" y="411"/>
                  <a:pt x="1" y="545"/>
                  <a:pt x="1" y="605"/>
                </a:cubicBezTo>
                <a:cubicBezTo>
                  <a:pt x="1" y="784"/>
                  <a:pt x="1" y="977"/>
                  <a:pt x="61" y="1156"/>
                </a:cubicBezTo>
                <a:lnTo>
                  <a:pt x="135" y="1231"/>
                </a:lnTo>
                <a:cubicBezTo>
                  <a:pt x="165" y="1260"/>
                  <a:pt x="210" y="1275"/>
                  <a:pt x="254" y="1275"/>
                </a:cubicBezTo>
                <a:cubicBezTo>
                  <a:pt x="299" y="1275"/>
                  <a:pt x="344" y="1260"/>
                  <a:pt x="373" y="1231"/>
                </a:cubicBezTo>
                <a:cubicBezTo>
                  <a:pt x="508" y="1037"/>
                  <a:pt x="567" y="858"/>
                  <a:pt x="627" y="664"/>
                </a:cubicBezTo>
                <a:cubicBezTo>
                  <a:pt x="627" y="545"/>
                  <a:pt x="627" y="486"/>
                  <a:pt x="567" y="352"/>
                </a:cubicBezTo>
                <a:cubicBezTo>
                  <a:pt x="567" y="292"/>
                  <a:pt x="508" y="173"/>
                  <a:pt x="433" y="113"/>
                </a:cubicBezTo>
                <a:lnTo>
                  <a:pt x="433" y="39"/>
                </a:lnTo>
                <a:cubicBezTo>
                  <a:pt x="385" y="15"/>
                  <a:pt x="347" y="1"/>
                  <a:pt x="31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0" name="Google Shape;1700;p10"/>
          <p:cNvSpPr/>
          <p:nvPr/>
        </p:nvSpPr>
        <p:spPr>
          <a:xfrm>
            <a:off x="3068927" y="672543"/>
            <a:ext cx="19528" cy="40023"/>
          </a:xfrm>
          <a:custGeom>
            <a:avLst/>
            <a:gdLst/>
            <a:ahLst/>
            <a:cxnLst/>
            <a:rect l="l" t="t" r="r" b="b"/>
            <a:pathLst>
              <a:path w="626" h="1283" extrusionOk="0">
                <a:moveTo>
                  <a:pt x="313" y="1"/>
                </a:moveTo>
                <a:cubicBezTo>
                  <a:pt x="253" y="1"/>
                  <a:pt x="134" y="61"/>
                  <a:pt x="75" y="120"/>
                </a:cubicBezTo>
                <a:cubicBezTo>
                  <a:pt x="75" y="239"/>
                  <a:pt x="0" y="314"/>
                  <a:pt x="0" y="433"/>
                </a:cubicBezTo>
                <a:lnTo>
                  <a:pt x="0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3" y="1237"/>
                </a:lnTo>
                <a:cubicBezTo>
                  <a:pt x="283" y="1267"/>
                  <a:pt x="332" y="1282"/>
                  <a:pt x="380" y="1282"/>
                </a:cubicBezTo>
                <a:cubicBezTo>
                  <a:pt x="429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6" y="433"/>
                  <a:pt x="566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1" name="Google Shape;1701;p10"/>
          <p:cNvSpPr/>
          <p:nvPr/>
        </p:nvSpPr>
        <p:spPr>
          <a:xfrm>
            <a:off x="3016862" y="770308"/>
            <a:ext cx="19559" cy="39836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66" y="1"/>
                </a:moveTo>
                <a:cubicBezTo>
                  <a:pt x="348" y="1"/>
                  <a:pt x="331" y="8"/>
                  <a:pt x="314" y="25"/>
                </a:cubicBezTo>
                <a:cubicBezTo>
                  <a:pt x="179" y="159"/>
                  <a:pt x="120" y="219"/>
                  <a:pt x="120" y="338"/>
                </a:cubicBezTo>
                <a:cubicBezTo>
                  <a:pt x="60" y="398"/>
                  <a:pt x="60" y="532"/>
                  <a:pt x="60" y="651"/>
                </a:cubicBezTo>
                <a:cubicBezTo>
                  <a:pt x="1" y="830"/>
                  <a:pt x="60" y="1023"/>
                  <a:pt x="179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626" y="964"/>
                  <a:pt x="626" y="830"/>
                  <a:pt x="626" y="651"/>
                </a:cubicBezTo>
                <a:lnTo>
                  <a:pt x="626" y="398"/>
                </a:lnTo>
                <a:cubicBezTo>
                  <a:pt x="626" y="338"/>
                  <a:pt x="626" y="219"/>
                  <a:pt x="552" y="159"/>
                </a:cubicBezTo>
                <a:lnTo>
                  <a:pt x="492" y="85"/>
                </a:lnTo>
                <a:cubicBezTo>
                  <a:pt x="450" y="43"/>
                  <a:pt x="408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2" name="Google Shape;1702;p10"/>
          <p:cNvSpPr/>
          <p:nvPr/>
        </p:nvSpPr>
        <p:spPr>
          <a:xfrm>
            <a:off x="2955065" y="854253"/>
            <a:ext cx="17220" cy="25018"/>
          </a:xfrm>
          <a:custGeom>
            <a:avLst/>
            <a:gdLst/>
            <a:ahLst/>
            <a:cxnLst/>
            <a:rect l="l" t="t" r="r" b="b"/>
            <a:pathLst>
              <a:path w="552" h="802" extrusionOk="0">
                <a:moveTo>
                  <a:pt x="179" y="1"/>
                </a:moveTo>
                <a:cubicBezTo>
                  <a:pt x="119" y="75"/>
                  <a:pt x="60" y="135"/>
                  <a:pt x="0" y="195"/>
                </a:cubicBezTo>
                <a:lnTo>
                  <a:pt x="0" y="373"/>
                </a:lnTo>
                <a:cubicBezTo>
                  <a:pt x="0" y="507"/>
                  <a:pt x="0" y="627"/>
                  <a:pt x="119" y="746"/>
                </a:cubicBezTo>
                <a:cubicBezTo>
                  <a:pt x="179" y="783"/>
                  <a:pt x="242" y="802"/>
                  <a:pt x="298" y="802"/>
                </a:cubicBezTo>
                <a:cubicBezTo>
                  <a:pt x="354" y="802"/>
                  <a:pt x="403" y="783"/>
                  <a:pt x="432" y="746"/>
                </a:cubicBezTo>
                <a:lnTo>
                  <a:pt x="432" y="686"/>
                </a:lnTo>
                <a:cubicBezTo>
                  <a:pt x="552" y="627"/>
                  <a:pt x="552" y="507"/>
                  <a:pt x="552" y="448"/>
                </a:cubicBezTo>
                <a:lnTo>
                  <a:pt x="552" y="254"/>
                </a:lnTo>
                <a:cubicBezTo>
                  <a:pt x="552" y="195"/>
                  <a:pt x="492" y="135"/>
                  <a:pt x="432" y="75"/>
                </a:cubicBezTo>
                <a:cubicBezTo>
                  <a:pt x="373" y="1"/>
                  <a:pt x="239" y="1"/>
                  <a:pt x="17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3" name="Google Shape;1703;p10"/>
          <p:cNvSpPr/>
          <p:nvPr/>
        </p:nvSpPr>
        <p:spPr>
          <a:xfrm>
            <a:off x="2844448" y="837533"/>
            <a:ext cx="17688" cy="20495"/>
          </a:xfrm>
          <a:custGeom>
            <a:avLst/>
            <a:gdLst/>
            <a:ahLst/>
            <a:cxnLst/>
            <a:rect l="l" t="t" r="r" b="b"/>
            <a:pathLst>
              <a:path w="567" h="657" extrusionOk="0">
                <a:moveTo>
                  <a:pt x="252" y="1"/>
                </a:moveTo>
                <a:cubicBezTo>
                  <a:pt x="206" y="1"/>
                  <a:pt x="157" y="15"/>
                  <a:pt x="120" y="45"/>
                </a:cubicBezTo>
                <a:cubicBezTo>
                  <a:pt x="60" y="105"/>
                  <a:pt x="1" y="164"/>
                  <a:pt x="1" y="239"/>
                </a:cubicBezTo>
                <a:lnTo>
                  <a:pt x="1" y="358"/>
                </a:lnTo>
                <a:cubicBezTo>
                  <a:pt x="1" y="418"/>
                  <a:pt x="1" y="537"/>
                  <a:pt x="120" y="611"/>
                </a:cubicBezTo>
                <a:cubicBezTo>
                  <a:pt x="187" y="641"/>
                  <a:pt x="250" y="656"/>
                  <a:pt x="304" y="656"/>
                </a:cubicBezTo>
                <a:cubicBezTo>
                  <a:pt x="358" y="656"/>
                  <a:pt x="403" y="641"/>
                  <a:pt x="433" y="611"/>
                </a:cubicBezTo>
                <a:cubicBezTo>
                  <a:pt x="567" y="477"/>
                  <a:pt x="567" y="418"/>
                  <a:pt x="567" y="299"/>
                </a:cubicBezTo>
                <a:lnTo>
                  <a:pt x="567" y="164"/>
                </a:lnTo>
                <a:cubicBezTo>
                  <a:pt x="492" y="105"/>
                  <a:pt x="492" y="105"/>
                  <a:pt x="373" y="45"/>
                </a:cubicBezTo>
                <a:cubicBezTo>
                  <a:pt x="343" y="15"/>
                  <a:pt x="299" y="1"/>
                  <a:pt x="25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4" name="Google Shape;1704;p10"/>
          <p:cNvSpPr/>
          <p:nvPr/>
        </p:nvSpPr>
        <p:spPr>
          <a:xfrm>
            <a:off x="4050883" y="694566"/>
            <a:ext cx="19559" cy="31476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394" y="1"/>
                </a:moveTo>
                <a:cubicBezTo>
                  <a:pt x="353" y="1"/>
                  <a:pt x="303" y="15"/>
                  <a:pt x="254" y="40"/>
                </a:cubicBezTo>
                <a:cubicBezTo>
                  <a:pt x="180" y="99"/>
                  <a:pt x="120" y="159"/>
                  <a:pt x="60" y="219"/>
                </a:cubicBezTo>
                <a:cubicBezTo>
                  <a:pt x="1" y="278"/>
                  <a:pt x="1" y="412"/>
                  <a:pt x="1" y="472"/>
                </a:cubicBezTo>
                <a:cubicBezTo>
                  <a:pt x="1" y="651"/>
                  <a:pt x="1" y="844"/>
                  <a:pt x="120" y="964"/>
                </a:cubicBezTo>
                <a:cubicBezTo>
                  <a:pt x="187" y="993"/>
                  <a:pt x="235" y="1008"/>
                  <a:pt x="274" y="1008"/>
                </a:cubicBezTo>
                <a:cubicBezTo>
                  <a:pt x="314" y="1008"/>
                  <a:pt x="343" y="993"/>
                  <a:pt x="373" y="964"/>
                </a:cubicBezTo>
                <a:lnTo>
                  <a:pt x="433" y="964"/>
                </a:lnTo>
                <a:cubicBezTo>
                  <a:pt x="492" y="844"/>
                  <a:pt x="552" y="651"/>
                  <a:pt x="552" y="531"/>
                </a:cubicBezTo>
                <a:cubicBezTo>
                  <a:pt x="626" y="472"/>
                  <a:pt x="626" y="412"/>
                  <a:pt x="626" y="353"/>
                </a:cubicBezTo>
                <a:cubicBezTo>
                  <a:pt x="552" y="278"/>
                  <a:pt x="552" y="219"/>
                  <a:pt x="552" y="99"/>
                </a:cubicBezTo>
                <a:lnTo>
                  <a:pt x="492" y="99"/>
                </a:lnTo>
                <a:cubicBezTo>
                  <a:pt x="492" y="30"/>
                  <a:pt x="451" y="1"/>
                  <a:pt x="39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5" name="Google Shape;1705;p10"/>
          <p:cNvSpPr/>
          <p:nvPr/>
        </p:nvSpPr>
        <p:spPr>
          <a:xfrm>
            <a:off x="4091312" y="741047"/>
            <a:ext cx="17688" cy="37964"/>
          </a:xfrm>
          <a:custGeom>
            <a:avLst/>
            <a:gdLst/>
            <a:ahLst/>
            <a:cxnLst/>
            <a:rect l="l" t="t" r="r" b="b"/>
            <a:pathLst>
              <a:path w="567" h="1217" extrusionOk="0">
                <a:moveTo>
                  <a:pt x="321" y="0"/>
                </a:moveTo>
                <a:cubicBezTo>
                  <a:pt x="283" y="0"/>
                  <a:pt x="244" y="15"/>
                  <a:pt x="195" y="40"/>
                </a:cubicBezTo>
                <a:cubicBezTo>
                  <a:pt x="135" y="159"/>
                  <a:pt x="75" y="218"/>
                  <a:pt x="75" y="278"/>
                </a:cubicBezTo>
                <a:cubicBezTo>
                  <a:pt x="1" y="412"/>
                  <a:pt x="1" y="472"/>
                  <a:pt x="1" y="591"/>
                </a:cubicBezTo>
                <a:cubicBezTo>
                  <a:pt x="1" y="784"/>
                  <a:pt x="1" y="963"/>
                  <a:pt x="135" y="1157"/>
                </a:cubicBezTo>
                <a:lnTo>
                  <a:pt x="195" y="1217"/>
                </a:lnTo>
                <a:cubicBezTo>
                  <a:pt x="254" y="1217"/>
                  <a:pt x="373" y="1217"/>
                  <a:pt x="448" y="1157"/>
                </a:cubicBezTo>
                <a:cubicBezTo>
                  <a:pt x="567" y="963"/>
                  <a:pt x="567" y="784"/>
                  <a:pt x="567" y="650"/>
                </a:cubicBezTo>
                <a:lnTo>
                  <a:pt x="567" y="412"/>
                </a:lnTo>
                <a:cubicBezTo>
                  <a:pt x="567" y="278"/>
                  <a:pt x="567" y="218"/>
                  <a:pt x="507" y="99"/>
                </a:cubicBezTo>
                <a:cubicBezTo>
                  <a:pt x="429" y="29"/>
                  <a:pt x="376" y="0"/>
                  <a:pt x="32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6" name="Google Shape;1706;p10"/>
          <p:cNvSpPr/>
          <p:nvPr/>
        </p:nvSpPr>
        <p:spPr>
          <a:xfrm>
            <a:off x="4143844" y="696438"/>
            <a:ext cx="19528" cy="37496"/>
          </a:xfrm>
          <a:custGeom>
            <a:avLst/>
            <a:gdLst/>
            <a:ahLst/>
            <a:cxnLst/>
            <a:rect l="l" t="t" r="r" b="b"/>
            <a:pathLst>
              <a:path w="626" h="1202" extrusionOk="0">
                <a:moveTo>
                  <a:pt x="271" y="0"/>
                </a:moveTo>
                <a:cubicBezTo>
                  <a:pt x="215" y="0"/>
                  <a:pt x="154" y="29"/>
                  <a:pt x="119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60" y="963"/>
                  <a:pt x="179" y="1157"/>
                </a:cubicBezTo>
                <a:cubicBezTo>
                  <a:pt x="246" y="1187"/>
                  <a:pt x="294" y="1201"/>
                  <a:pt x="334" y="1201"/>
                </a:cubicBezTo>
                <a:cubicBezTo>
                  <a:pt x="373" y="1201"/>
                  <a:pt x="403" y="1187"/>
                  <a:pt x="432" y="1157"/>
                </a:cubicBezTo>
                <a:cubicBezTo>
                  <a:pt x="551" y="963"/>
                  <a:pt x="626" y="784"/>
                  <a:pt x="626" y="591"/>
                </a:cubicBezTo>
                <a:cubicBezTo>
                  <a:pt x="626" y="531"/>
                  <a:pt x="551" y="412"/>
                  <a:pt x="551" y="352"/>
                </a:cubicBez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7" name="Google Shape;1707;p10"/>
          <p:cNvSpPr/>
          <p:nvPr/>
        </p:nvSpPr>
        <p:spPr>
          <a:xfrm>
            <a:off x="4140132" y="802844"/>
            <a:ext cx="19060" cy="31944"/>
          </a:xfrm>
          <a:custGeom>
            <a:avLst/>
            <a:gdLst/>
            <a:ahLst/>
            <a:cxnLst/>
            <a:rect l="l" t="t" r="r" b="b"/>
            <a:pathLst>
              <a:path w="611" h="1024" extrusionOk="0">
                <a:moveTo>
                  <a:pt x="340" y="1"/>
                </a:moveTo>
                <a:cubicBezTo>
                  <a:pt x="301" y="1"/>
                  <a:pt x="263" y="15"/>
                  <a:pt x="238" y="40"/>
                </a:cubicBezTo>
                <a:cubicBezTo>
                  <a:pt x="119" y="100"/>
                  <a:pt x="119" y="159"/>
                  <a:pt x="60" y="293"/>
                </a:cubicBezTo>
                <a:cubicBezTo>
                  <a:pt x="6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38" y="1008"/>
                  <a:pt x="287" y="1023"/>
                  <a:pt x="328" y="1023"/>
                </a:cubicBezTo>
                <a:cubicBezTo>
                  <a:pt x="369" y="1023"/>
                  <a:pt x="402" y="1008"/>
                  <a:pt x="432" y="979"/>
                </a:cubicBezTo>
                <a:lnTo>
                  <a:pt x="492" y="979"/>
                </a:lnTo>
                <a:cubicBezTo>
                  <a:pt x="551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1" y="293"/>
                  <a:pt x="551" y="159"/>
                  <a:pt x="492" y="100"/>
                </a:cubicBezTo>
                <a:cubicBezTo>
                  <a:pt x="457" y="30"/>
                  <a:pt x="396" y="1"/>
                  <a:pt x="340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8" name="Google Shape;1708;p10"/>
          <p:cNvSpPr/>
          <p:nvPr/>
        </p:nvSpPr>
        <p:spPr>
          <a:xfrm>
            <a:off x="4192165" y="749688"/>
            <a:ext cx="19559" cy="48851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3" y="1"/>
                  <a:pt x="194" y="1"/>
                  <a:pt x="120" y="75"/>
                </a:cubicBezTo>
                <a:cubicBezTo>
                  <a:pt x="60" y="195"/>
                  <a:pt x="60" y="314"/>
                  <a:pt x="60" y="448"/>
                </a:cubicBezTo>
                <a:cubicBezTo>
                  <a:pt x="1" y="567"/>
                  <a:pt x="1" y="686"/>
                  <a:pt x="1" y="746"/>
                </a:cubicBezTo>
                <a:cubicBezTo>
                  <a:pt x="1" y="999"/>
                  <a:pt x="60" y="1252"/>
                  <a:pt x="194" y="1491"/>
                </a:cubicBezTo>
                <a:lnTo>
                  <a:pt x="254" y="1565"/>
                </a:lnTo>
                <a:cubicBezTo>
                  <a:pt x="313" y="1565"/>
                  <a:pt x="373" y="1565"/>
                  <a:pt x="433" y="1431"/>
                </a:cubicBezTo>
                <a:cubicBezTo>
                  <a:pt x="567" y="1252"/>
                  <a:pt x="626" y="999"/>
                  <a:pt x="626" y="746"/>
                </a:cubicBezTo>
                <a:cubicBezTo>
                  <a:pt x="626" y="686"/>
                  <a:pt x="626" y="567"/>
                  <a:pt x="567" y="448"/>
                </a:cubicBezTo>
                <a:cubicBezTo>
                  <a:pt x="567" y="314"/>
                  <a:pt x="492" y="195"/>
                  <a:pt x="433" y="75"/>
                </a:cubicBezTo>
                <a:lnTo>
                  <a:pt x="37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9" name="Google Shape;1709;p10"/>
          <p:cNvSpPr/>
          <p:nvPr/>
        </p:nvSpPr>
        <p:spPr>
          <a:xfrm>
            <a:off x="4240486" y="690417"/>
            <a:ext cx="19559" cy="39805"/>
          </a:xfrm>
          <a:custGeom>
            <a:avLst/>
            <a:gdLst/>
            <a:ahLst/>
            <a:cxnLst/>
            <a:rect l="l" t="t" r="r" b="b"/>
            <a:pathLst>
              <a:path w="627" h="1276" extrusionOk="0">
                <a:moveTo>
                  <a:pt x="341" y="1"/>
                </a:moveTo>
                <a:cubicBezTo>
                  <a:pt x="288" y="1"/>
                  <a:pt x="230" y="33"/>
                  <a:pt x="195" y="113"/>
                </a:cubicBezTo>
                <a:cubicBezTo>
                  <a:pt x="135" y="173"/>
                  <a:pt x="61" y="292"/>
                  <a:pt x="61" y="352"/>
                </a:cubicBezTo>
                <a:cubicBezTo>
                  <a:pt x="1" y="411"/>
                  <a:pt x="1" y="545"/>
                  <a:pt x="1" y="605"/>
                </a:cubicBezTo>
                <a:cubicBezTo>
                  <a:pt x="1" y="784"/>
                  <a:pt x="1" y="977"/>
                  <a:pt x="61" y="1156"/>
                </a:cubicBezTo>
                <a:lnTo>
                  <a:pt x="135" y="1231"/>
                </a:lnTo>
                <a:cubicBezTo>
                  <a:pt x="165" y="1260"/>
                  <a:pt x="210" y="1275"/>
                  <a:pt x="254" y="1275"/>
                </a:cubicBezTo>
                <a:cubicBezTo>
                  <a:pt x="299" y="1275"/>
                  <a:pt x="344" y="1260"/>
                  <a:pt x="373" y="1231"/>
                </a:cubicBezTo>
                <a:cubicBezTo>
                  <a:pt x="507" y="1037"/>
                  <a:pt x="567" y="858"/>
                  <a:pt x="627" y="664"/>
                </a:cubicBezTo>
                <a:cubicBezTo>
                  <a:pt x="627" y="545"/>
                  <a:pt x="627" y="486"/>
                  <a:pt x="567" y="352"/>
                </a:cubicBezTo>
                <a:cubicBezTo>
                  <a:pt x="567" y="292"/>
                  <a:pt x="567" y="173"/>
                  <a:pt x="433" y="113"/>
                </a:cubicBezTo>
                <a:lnTo>
                  <a:pt x="433" y="39"/>
                </a:lnTo>
                <a:cubicBezTo>
                  <a:pt x="409" y="15"/>
                  <a:pt x="376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0" name="Google Shape;1710;p10"/>
          <p:cNvSpPr/>
          <p:nvPr/>
        </p:nvSpPr>
        <p:spPr>
          <a:xfrm>
            <a:off x="4312079" y="672543"/>
            <a:ext cx="19528" cy="40023"/>
          </a:xfrm>
          <a:custGeom>
            <a:avLst/>
            <a:gdLst/>
            <a:ahLst/>
            <a:cxnLst/>
            <a:rect l="l" t="t" r="r" b="b"/>
            <a:pathLst>
              <a:path w="626" h="1283" extrusionOk="0">
                <a:moveTo>
                  <a:pt x="313" y="1"/>
                </a:moveTo>
                <a:cubicBezTo>
                  <a:pt x="253" y="1"/>
                  <a:pt x="134" y="61"/>
                  <a:pt x="75" y="120"/>
                </a:cubicBezTo>
                <a:cubicBezTo>
                  <a:pt x="75" y="239"/>
                  <a:pt x="0" y="314"/>
                  <a:pt x="0" y="433"/>
                </a:cubicBezTo>
                <a:lnTo>
                  <a:pt x="0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3" y="1237"/>
                </a:lnTo>
                <a:cubicBezTo>
                  <a:pt x="283" y="1267"/>
                  <a:pt x="332" y="1282"/>
                  <a:pt x="380" y="1282"/>
                </a:cubicBezTo>
                <a:cubicBezTo>
                  <a:pt x="428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626" y="433"/>
                  <a:pt x="566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1" name="Google Shape;1711;p10"/>
          <p:cNvSpPr/>
          <p:nvPr/>
        </p:nvSpPr>
        <p:spPr>
          <a:xfrm>
            <a:off x="4260014" y="770308"/>
            <a:ext cx="19559" cy="39836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78" y="1"/>
                </a:moveTo>
                <a:cubicBezTo>
                  <a:pt x="354" y="1"/>
                  <a:pt x="331" y="8"/>
                  <a:pt x="314" y="25"/>
                </a:cubicBezTo>
                <a:cubicBezTo>
                  <a:pt x="179" y="159"/>
                  <a:pt x="120" y="219"/>
                  <a:pt x="120" y="338"/>
                </a:cubicBezTo>
                <a:cubicBezTo>
                  <a:pt x="60" y="398"/>
                  <a:pt x="60" y="532"/>
                  <a:pt x="60" y="651"/>
                </a:cubicBezTo>
                <a:cubicBezTo>
                  <a:pt x="1" y="830"/>
                  <a:pt x="60" y="1023"/>
                  <a:pt x="179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626" y="964"/>
                  <a:pt x="626" y="830"/>
                  <a:pt x="626" y="651"/>
                </a:cubicBezTo>
                <a:lnTo>
                  <a:pt x="626" y="398"/>
                </a:lnTo>
                <a:cubicBezTo>
                  <a:pt x="626" y="338"/>
                  <a:pt x="626" y="219"/>
                  <a:pt x="552" y="159"/>
                </a:cubicBezTo>
                <a:lnTo>
                  <a:pt x="552" y="85"/>
                </a:lnTo>
                <a:cubicBezTo>
                  <a:pt x="510" y="43"/>
                  <a:pt x="438" y="1"/>
                  <a:pt x="37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2" name="Google Shape;1712;p10"/>
          <p:cNvSpPr/>
          <p:nvPr/>
        </p:nvSpPr>
        <p:spPr>
          <a:xfrm>
            <a:off x="4198217" y="854253"/>
            <a:ext cx="17220" cy="25018"/>
          </a:xfrm>
          <a:custGeom>
            <a:avLst/>
            <a:gdLst/>
            <a:ahLst/>
            <a:cxnLst/>
            <a:rect l="l" t="t" r="r" b="b"/>
            <a:pathLst>
              <a:path w="552" h="802" extrusionOk="0">
                <a:moveTo>
                  <a:pt x="179" y="1"/>
                </a:moveTo>
                <a:cubicBezTo>
                  <a:pt x="119" y="75"/>
                  <a:pt x="60" y="135"/>
                  <a:pt x="0" y="195"/>
                </a:cubicBezTo>
                <a:lnTo>
                  <a:pt x="0" y="373"/>
                </a:lnTo>
                <a:cubicBezTo>
                  <a:pt x="0" y="507"/>
                  <a:pt x="0" y="627"/>
                  <a:pt x="119" y="746"/>
                </a:cubicBezTo>
                <a:cubicBezTo>
                  <a:pt x="179" y="783"/>
                  <a:pt x="242" y="802"/>
                  <a:pt x="298" y="802"/>
                </a:cubicBezTo>
                <a:cubicBezTo>
                  <a:pt x="354" y="802"/>
                  <a:pt x="403" y="783"/>
                  <a:pt x="432" y="746"/>
                </a:cubicBezTo>
                <a:lnTo>
                  <a:pt x="432" y="686"/>
                </a:lnTo>
                <a:cubicBezTo>
                  <a:pt x="551" y="627"/>
                  <a:pt x="551" y="507"/>
                  <a:pt x="551" y="448"/>
                </a:cubicBezTo>
                <a:lnTo>
                  <a:pt x="551" y="254"/>
                </a:lnTo>
                <a:cubicBezTo>
                  <a:pt x="551" y="195"/>
                  <a:pt x="492" y="135"/>
                  <a:pt x="432" y="75"/>
                </a:cubicBezTo>
                <a:cubicBezTo>
                  <a:pt x="373" y="1"/>
                  <a:pt x="239" y="1"/>
                  <a:pt x="17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3" name="Google Shape;1713;p10"/>
          <p:cNvSpPr/>
          <p:nvPr/>
        </p:nvSpPr>
        <p:spPr>
          <a:xfrm>
            <a:off x="4087600" y="837533"/>
            <a:ext cx="17688" cy="20495"/>
          </a:xfrm>
          <a:custGeom>
            <a:avLst/>
            <a:gdLst/>
            <a:ahLst/>
            <a:cxnLst/>
            <a:rect l="l" t="t" r="r" b="b"/>
            <a:pathLst>
              <a:path w="567" h="657" extrusionOk="0">
                <a:moveTo>
                  <a:pt x="252" y="1"/>
                </a:moveTo>
                <a:cubicBezTo>
                  <a:pt x="206" y="1"/>
                  <a:pt x="157" y="15"/>
                  <a:pt x="120" y="45"/>
                </a:cubicBezTo>
                <a:cubicBezTo>
                  <a:pt x="60" y="105"/>
                  <a:pt x="1" y="164"/>
                  <a:pt x="1" y="239"/>
                </a:cubicBezTo>
                <a:lnTo>
                  <a:pt x="1" y="358"/>
                </a:lnTo>
                <a:cubicBezTo>
                  <a:pt x="1" y="418"/>
                  <a:pt x="1" y="537"/>
                  <a:pt x="194" y="611"/>
                </a:cubicBezTo>
                <a:cubicBezTo>
                  <a:pt x="224" y="641"/>
                  <a:pt x="269" y="656"/>
                  <a:pt x="314" y="656"/>
                </a:cubicBezTo>
                <a:cubicBezTo>
                  <a:pt x="358" y="656"/>
                  <a:pt x="403" y="641"/>
                  <a:pt x="433" y="611"/>
                </a:cubicBezTo>
                <a:cubicBezTo>
                  <a:pt x="567" y="477"/>
                  <a:pt x="567" y="418"/>
                  <a:pt x="567" y="299"/>
                </a:cubicBezTo>
                <a:lnTo>
                  <a:pt x="567" y="164"/>
                </a:lnTo>
                <a:cubicBezTo>
                  <a:pt x="492" y="105"/>
                  <a:pt x="492" y="105"/>
                  <a:pt x="373" y="45"/>
                </a:cubicBezTo>
                <a:cubicBezTo>
                  <a:pt x="343" y="15"/>
                  <a:pt x="299" y="1"/>
                  <a:pt x="25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4" name="Google Shape;1714;p10"/>
          <p:cNvSpPr/>
          <p:nvPr/>
        </p:nvSpPr>
        <p:spPr>
          <a:xfrm>
            <a:off x="334903" y="3164430"/>
            <a:ext cx="325364" cy="102725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5" name="Google Shape;1715;p10"/>
          <p:cNvSpPr/>
          <p:nvPr/>
        </p:nvSpPr>
        <p:spPr>
          <a:xfrm>
            <a:off x="334903" y="2926475"/>
            <a:ext cx="325364" cy="102756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10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10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6" name="Google Shape;1716;p10"/>
          <p:cNvSpPr/>
          <p:nvPr/>
        </p:nvSpPr>
        <p:spPr>
          <a:xfrm>
            <a:off x="334903" y="2688083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7" name="Google Shape;1717;p10"/>
          <p:cNvSpPr/>
          <p:nvPr/>
        </p:nvSpPr>
        <p:spPr>
          <a:xfrm>
            <a:off x="334903" y="3881042"/>
            <a:ext cx="325364" cy="100853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0"/>
                  <a:pt x="1371" y="0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8" name="Google Shape;1718;p10"/>
          <p:cNvSpPr/>
          <p:nvPr/>
        </p:nvSpPr>
        <p:spPr>
          <a:xfrm>
            <a:off x="334903" y="3642619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9" name="Google Shape;1719;p10"/>
          <p:cNvSpPr/>
          <p:nvPr/>
        </p:nvSpPr>
        <p:spPr>
          <a:xfrm>
            <a:off x="334903" y="3402823"/>
            <a:ext cx="325364" cy="102756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69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69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0" name="Google Shape;1720;p10"/>
          <p:cNvSpPr/>
          <p:nvPr/>
        </p:nvSpPr>
        <p:spPr>
          <a:xfrm>
            <a:off x="334903" y="4595314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1" name="Google Shape;1721;p10"/>
          <p:cNvSpPr/>
          <p:nvPr/>
        </p:nvSpPr>
        <p:spPr>
          <a:xfrm>
            <a:off x="334903" y="4357390"/>
            <a:ext cx="325364" cy="100853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2" name="Google Shape;1722;p10"/>
          <p:cNvSpPr/>
          <p:nvPr/>
        </p:nvSpPr>
        <p:spPr>
          <a:xfrm>
            <a:off x="334903" y="4118966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3" name="Google Shape;1723;p10"/>
          <p:cNvSpPr/>
          <p:nvPr/>
        </p:nvSpPr>
        <p:spPr>
          <a:xfrm>
            <a:off x="334903" y="1259040"/>
            <a:ext cx="325364" cy="102725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1"/>
                </a:moveTo>
                <a:cubicBezTo>
                  <a:pt x="9803" y="1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1"/>
                  <a:pt x="1371" y="1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4" name="Google Shape;1724;p10"/>
          <p:cNvSpPr/>
          <p:nvPr/>
        </p:nvSpPr>
        <p:spPr>
          <a:xfrm>
            <a:off x="334903" y="1021116"/>
            <a:ext cx="325364" cy="102725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548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5" name="Google Shape;1725;p10"/>
          <p:cNvSpPr/>
          <p:nvPr/>
        </p:nvSpPr>
        <p:spPr>
          <a:xfrm>
            <a:off x="334903" y="782692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6" name="Google Shape;1726;p10"/>
          <p:cNvSpPr/>
          <p:nvPr/>
        </p:nvSpPr>
        <p:spPr>
          <a:xfrm>
            <a:off x="334903" y="1975651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7" name="Google Shape;1727;p10"/>
          <p:cNvSpPr/>
          <p:nvPr/>
        </p:nvSpPr>
        <p:spPr>
          <a:xfrm>
            <a:off x="334903" y="1737259"/>
            <a:ext cx="325364" cy="100853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8" name="Google Shape;1728;p10"/>
          <p:cNvSpPr/>
          <p:nvPr/>
        </p:nvSpPr>
        <p:spPr>
          <a:xfrm>
            <a:off x="334903" y="1497463"/>
            <a:ext cx="325364" cy="102725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69"/>
                </a:cubicBezTo>
                <a:cubicBezTo>
                  <a:pt x="10429" y="2547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7"/>
                  <a:pt x="1" y="166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9" name="Google Shape;1729;p10"/>
          <p:cNvSpPr/>
          <p:nvPr/>
        </p:nvSpPr>
        <p:spPr>
          <a:xfrm>
            <a:off x="334903" y="2689923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0" name="Google Shape;1730;p10"/>
          <p:cNvSpPr/>
          <p:nvPr/>
        </p:nvSpPr>
        <p:spPr>
          <a:xfrm>
            <a:off x="334903" y="2451999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1" name="Google Shape;1731;p10"/>
          <p:cNvSpPr/>
          <p:nvPr/>
        </p:nvSpPr>
        <p:spPr>
          <a:xfrm>
            <a:off x="334903" y="2213607"/>
            <a:ext cx="325364" cy="100853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2" name="Google Shape;1732;p10"/>
          <p:cNvSpPr/>
          <p:nvPr/>
        </p:nvSpPr>
        <p:spPr>
          <a:xfrm>
            <a:off x="495075" y="646175"/>
            <a:ext cx="8153847" cy="4261144"/>
          </a:xfrm>
          <a:custGeom>
            <a:avLst/>
            <a:gdLst/>
            <a:ahLst/>
            <a:cxnLst/>
            <a:rect l="l" t="t" r="r" b="b"/>
            <a:pathLst>
              <a:path w="254987" h="136313" extrusionOk="0">
                <a:moveTo>
                  <a:pt x="0" y="1"/>
                </a:moveTo>
                <a:lnTo>
                  <a:pt x="0" y="136313"/>
                </a:lnTo>
                <a:lnTo>
                  <a:pt x="254987" y="136313"/>
                </a:lnTo>
                <a:lnTo>
                  <a:pt x="254987" y="1"/>
                </a:lnTo>
                <a:close/>
              </a:path>
            </a:pathLst>
          </a:custGeom>
          <a:solidFill>
            <a:srgbClr val="FEF7C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3" name="Google Shape;1733;p10"/>
          <p:cNvSpPr/>
          <p:nvPr/>
        </p:nvSpPr>
        <p:spPr>
          <a:xfrm>
            <a:off x="617468" y="819409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5"/>
                  <a:pt x="3114" y="3978"/>
                  <a:pt x="1997" y="3978"/>
                </a:cubicBezTo>
                <a:cubicBezTo>
                  <a:pt x="880" y="3978"/>
                  <a:pt x="1" y="3055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rgbClr val="8349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4" name="Google Shape;1734;p10"/>
          <p:cNvSpPr/>
          <p:nvPr/>
        </p:nvSpPr>
        <p:spPr>
          <a:xfrm>
            <a:off x="617468" y="1059673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40"/>
                  <a:pt x="3114" y="3978"/>
                  <a:pt x="1997" y="3978"/>
                </a:cubicBezTo>
                <a:cubicBezTo>
                  <a:pt x="880" y="3978"/>
                  <a:pt x="1" y="3040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rgbClr val="8349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5" name="Google Shape;1735;p10"/>
          <p:cNvSpPr/>
          <p:nvPr/>
        </p:nvSpPr>
        <p:spPr>
          <a:xfrm>
            <a:off x="617468" y="1295756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97"/>
                </a:cubicBezTo>
                <a:close/>
              </a:path>
            </a:pathLst>
          </a:custGeom>
          <a:solidFill>
            <a:srgbClr val="8349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6" name="Google Shape;1736;p10"/>
          <p:cNvSpPr/>
          <p:nvPr/>
        </p:nvSpPr>
        <p:spPr>
          <a:xfrm>
            <a:off x="617468" y="1536020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82"/>
                </a:cubicBezTo>
                <a:close/>
              </a:path>
            </a:pathLst>
          </a:custGeom>
          <a:solidFill>
            <a:srgbClr val="8349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7" name="Google Shape;1737;p10"/>
          <p:cNvSpPr/>
          <p:nvPr/>
        </p:nvSpPr>
        <p:spPr>
          <a:xfrm>
            <a:off x="617468" y="1768392"/>
            <a:ext cx="124125" cy="124094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2"/>
                </a:cubicBezTo>
                <a:close/>
              </a:path>
            </a:pathLst>
          </a:custGeom>
          <a:solidFill>
            <a:srgbClr val="8349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8" name="Google Shape;1738;p10"/>
          <p:cNvSpPr/>
          <p:nvPr/>
        </p:nvSpPr>
        <p:spPr>
          <a:xfrm>
            <a:off x="617468" y="2008656"/>
            <a:ext cx="124125" cy="123626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2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2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2"/>
                </a:cubicBezTo>
                <a:close/>
              </a:path>
            </a:pathLst>
          </a:custGeom>
          <a:solidFill>
            <a:srgbClr val="8349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9" name="Google Shape;1739;p10"/>
          <p:cNvSpPr/>
          <p:nvPr/>
        </p:nvSpPr>
        <p:spPr>
          <a:xfrm>
            <a:off x="617468" y="2246580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rgbClr val="8349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0" name="Google Shape;1740;p10"/>
          <p:cNvSpPr/>
          <p:nvPr/>
        </p:nvSpPr>
        <p:spPr>
          <a:xfrm>
            <a:off x="617468" y="2486844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rgbClr val="8349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1" name="Google Shape;1741;p10"/>
          <p:cNvSpPr/>
          <p:nvPr/>
        </p:nvSpPr>
        <p:spPr>
          <a:xfrm>
            <a:off x="617468" y="2727108"/>
            <a:ext cx="124125" cy="123657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99"/>
                  <a:pt x="3114" y="3964"/>
                  <a:pt x="1997" y="3964"/>
                </a:cubicBezTo>
                <a:cubicBezTo>
                  <a:pt x="880" y="3964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rgbClr val="8349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2" name="Google Shape;1742;p10"/>
          <p:cNvSpPr/>
          <p:nvPr/>
        </p:nvSpPr>
        <p:spPr>
          <a:xfrm>
            <a:off x="617468" y="2966904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9"/>
                  <a:pt x="1997" y="3979"/>
                </a:cubicBezTo>
                <a:cubicBezTo>
                  <a:pt x="880" y="3979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rgbClr val="8349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3" name="Google Shape;1743;p10"/>
          <p:cNvSpPr/>
          <p:nvPr/>
        </p:nvSpPr>
        <p:spPr>
          <a:xfrm>
            <a:off x="617468" y="3205327"/>
            <a:ext cx="124125" cy="123657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39"/>
                  <a:pt x="3114" y="3963"/>
                  <a:pt x="1997" y="3963"/>
                </a:cubicBezTo>
                <a:cubicBezTo>
                  <a:pt x="880" y="3963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rgbClr val="8349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4" name="Google Shape;1744;p10"/>
          <p:cNvSpPr/>
          <p:nvPr/>
        </p:nvSpPr>
        <p:spPr>
          <a:xfrm>
            <a:off x="617468" y="3445123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7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7"/>
                </a:cubicBezTo>
                <a:close/>
              </a:path>
            </a:pathLst>
          </a:custGeom>
          <a:solidFill>
            <a:srgbClr val="8349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5" name="Google Shape;1745;p10"/>
          <p:cNvSpPr/>
          <p:nvPr/>
        </p:nvSpPr>
        <p:spPr>
          <a:xfrm>
            <a:off x="617468" y="3677495"/>
            <a:ext cx="124125" cy="124094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6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6"/>
                </a:cubicBezTo>
                <a:close/>
              </a:path>
            </a:pathLst>
          </a:custGeom>
          <a:solidFill>
            <a:srgbClr val="8349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6" name="Google Shape;1746;p10"/>
          <p:cNvSpPr/>
          <p:nvPr/>
        </p:nvSpPr>
        <p:spPr>
          <a:xfrm>
            <a:off x="617468" y="3917758"/>
            <a:ext cx="124125" cy="124094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39"/>
                  <a:pt x="3114" y="3978"/>
                  <a:pt x="1997" y="3978"/>
                </a:cubicBezTo>
                <a:cubicBezTo>
                  <a:pt x="880" y="3978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rgbClr val="8349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7" name="Google Shape;1747;p10"/>
          <p:cNvSpPr/>
          <p:nvPr/>
        </p:nvSpPr>
        <p:spPr>
          <a:xfrm>
            <a:off x="617468" y="4153842"/>
            <a:ext cx="124125" cy="124094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6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96"/>
                </a:cubicBezTo>
                <a:close/>
              </a:path>
            </a:pathLst>
          </a:custGeom>
          <a:solidFill>
            <a:srgbClr val="8349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8" name="Google Shape;1748;p10"/>
          <p:cNvSpPr/>
          <p:nvPr/>
        </p:nvSpPr>
        <p:spPr>
          <a:xfrm>
            <a:off x="617468" y="4394106"/>
            <a:ext cx="124125" cy="124094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1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1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1"/>
                </a:cubicBezTo>
                <a:close/>
              </a:path>
            </a:pathLst>
          </a:custGeom>
          <a:solidFill>
            <a:srgbClr val="8349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9" name="Google Shape;1749;p10"/>
          <p:cNvSpPr/>
          <p:nvPr/>
        </p:nvSpPr>
        <p:spPr>
          <a:xfrm>
            <a:off x="617468" y="4634370"/>
            <a:ext cx="124125" cy="123626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1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1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1"/>
                </a:cubicBezTo>
                <a:close/>
              </a:path>
            </a:pathLst>
          </a:custGeom>
          <a:solidFill>
            <a:srgbClr val="8349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0" name="Google Shape;1750;p10"/>
          <p:cNvSpPr/>
          <p:nvPr/>
        </p:nvSpPr>
        <p:spPr>
          <a:xfrm>
            <a:off x="307951" y="1307361"/>
            <a:ext cx="410401" cy="102756"/>
          </a:xfrm>
          <a:custGeom>
            <a:avLst/>
            <a:gdLst/>
            <a:ahLst/>
            <a:cxnLst/>
            <a:rect l="l" t="t" r="r" b="b"/>
            <a:pathLst>
              <a:path w="13156" h="3294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1" name="Google Shape;1751;p10"/>
          <p:cNvSpPr/>
          <p:nvPr/>
        </p:nvSpPr>
        <p:spPr>
          <a:xfrm>
            <a:off x="307951" y="1069437"/>
            <a:ext cx="410401" cy="102725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2" name="Google Shape;1752;p10"/>
          <p:cNvSpPr/>
          <p:nvPr/>
        </p:nvSpPr>
        <p:spPr>
          <a:xfrm>
            <a:off x="307951" y="831044"/>
            <a:ext cx="410401" cy="102725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24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24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3" name="Google Shape;1753;p10"/>
          <p:cNvSpPr/>
          <p:nvPr/>
        </p:nvSpPr>
        <p:spPr>
          <a:xfrm>
            <a:off x="307951" y="2023972"/>
            <a:ext cx="410401" cy="100885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4" name="Google Shape;1754;p10"/>
          <p:cNvSpPr/>
          <p:nvPr/>
        </p:nvSpPr>
        <p:spPr>
          <a:xfrm>
            <a:off x="307951" y="1786048"/>
            <a:ext cx="410401" cy="100417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671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1"/>
                  <a:pt x="746" y="0"/>
                  <a:pt x="1729" y="0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5" name="Google Shape;1755;p10"/>
          <p:cNvSpPr/>
          <p:nvPr/>
        </p:nvSpPr>
        <p:spPr>
          <a:xfrm>
            <a:off x="307951" y="1547625"/>
            <a:ext cx="410401" cy="100885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6" name="Google Shape;1756;p10"/>
          <p:cNvSpPr/>
          <p:nvPr/>
        </p:nvSpPr>
        <p:spPr>
          <a:xfrm>
            <a:off x="307951" y="2738743"/>
            <a:ext cx="410401" cy="100417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3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53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7" name="Google Shape;1757;p10"/>
          <p:cNvSpPr/>
          <p:nvPr/>
        </p:nvSpPr>
        <p:spPr>
          <a:xfrm>
            <a:off x="307951" y="2500320"/>
            <a:ext cx="410401" cy="100885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48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548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8" name="Google Shape;1758;p10"/>
          <p:cNvSpPr/>
          <p:nvPr/>
        </p:nvSpPr>
        <p:spPr>
          <a:xfrm>
            <a:off x="307951" y="2262396"/>
            <a:ext cx="410401" cy="100417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9" name="Google Shape;1759;p10"/>
          <p:cNvSpPr/>
          <p:nvPr/>
        </p:nvSpPr>
        <p:spPr>
          <a:xfrm>
            <a:off x="307951" y="3212751"/>
            <a:ext cx="410401" cy="102725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0" name="Google Shape;1760;p10"/>
          <p:cNvSpPr/>
          <p:nvPr/>
        </p:nvSpPr>
        <p:spPr>
          <a:xfrm>
            <a:off x="307951" y="2974827"/>
            <a:ext cx="410401" cy="102725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1" name="Google Shape;1761;p10"/>
          <p:cNvSpPr/>
          <p:nvPr/>
        </p:nvSpPr>
        <p:spPr>
          <a:xfrm>
            <a:off x="307951" y="3929363"/>
            <a:ext cx="410401" cy="100885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8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2" name="Google Shape;1762;p10"/>
          <p:cNvSpPr/>
          <p:nvPr/>
        </p:nvSpPr>
        <p:spPr>
          <a:xfrm>
            <a:off x="307951" y="3691439"/>
            <a:ext cx="410401" cy="100386"/>
          </a:xfrm>
          <a:custGeom>
            <a:avLst/>
            <a:gdLst/>
            <a:ahLst/>
            <a:cxnLst/>
            <a:rect l="l" t="t" r="r" b="b"/>
            <a:pathLst>
              <a:path w="13156" h="3218" extrusionOk="0">
                <a:moveTo>
                  <a:pt x="11412" y="0"/>
                </a:moveTo>
                <a:cubicBezTo>
                  <a:pt x="12411" y="0"/>
                  <a:pt x="13155" y="670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0"/>
                  <a:pt x="746" y="0"/>
                  <a:pt x="1729" y="0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3" name="Google Shape;1763;p10"/>
          <p:cNvSpPr/>
          <p:nvPr/>
        </p:nvSpPr>
        <p:spPr>
          <a:xfrm>
            <a:off x="307951" y="3453015"/>
            <a:ext cx="410401" cy="100885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4" name="Google Shape;1764;p10"/>
          <p:cNvSpPr/>
          <p:nvPr/>
        </p:nvSpPr>
        <p:spPr>
          <a:xfrm>
            <a:off x="307951" y="4644103"/>
            <a:ext cx="410401" cy="100417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33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533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5" name="Google Shape;1765;p10"/>
          <p:cNvSpPr/>
          <p:nvPr/>
        </p:nvSpPr>
        <p:spPr>
          <a:xfrm>
            <a:off x="307951" y="4405711"/>
            <a:ext cx="410401" cy="100885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4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548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6" name="Google Shape;1766;p10"/>
          <p:cNvSpPr/>
          <p:nvPr/>
        </p:nvSpPr>
        <p:spPr>
          <a:xfrm>
            <a:off x="307951" y="4167755"/>
            <a:ext cx="410401" cy="100417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474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474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67" name="Google Shape;1767;p10"/>
          <p:cNvGrpSpPr/>
          <p:nvPr/>
        </p:nvGrpSpPr>
        <p:grpSpPr>
          <a:xfrm>
            <a:off x="8180472" y="2126994"/>
            <a:ext cx="350390" cy="1470478"/>
            <a:chOff x="8180472" y="1441194"/>
            <a:chExt cx="350390" cy="1470478"/>
          </a:xfrm>
        </p:grpSpPr>
        <p:sp>
          <p:nvSpPr>
            <p:cNvPr id="1768" name="Google Shape;1768;p10"/>
            <p:cNvSpPr/>
            <p:nvPr/>
          </p:nvSpPr>
          <p:spPr>
            <a:xfrm>
              <a:off x="8218121" y="1441194"/>
              <a:ext cx="232476" cy="203480"/>
            </a:xfrm>
            <a:custGeom>
              <a:avLst/>
              <a:gdLst/>
              <a:ahLst/>
              <a:cxnLst/>
              <a:rect l="l" t="t" r="r" b="b"/>
              <a:pathLst>
                <a:path w="12844" h="11242" extrusionOk="0">
                  <a:moveTo>
                    <a:pt x="4732" y="1"/>
                  </a:moveTo>
                  <a:cubicBezTo>
                    <a:pt x="4305" y="1"/>
                    <a:pt x="3751" y="152"/>
                    <a:pt x="3033" y="550"/>
                  </a:cubicBezTo>
                  <a:cubicBezTo>
                    <a:pt x="1" y="2329"/>
                    <a:pt x="1379" y="10249"/>
                    <a:pt x="2106" y="10976"/>
                  </a:cubicBezTo>
                  <a:cubicBezTo>
                    <a:pt x="2250" y="11149"/>
                    <a:pt x="2690" y="11242"/>
                    <a:pt x="3310" y="11242"/>
                  </a:cubicBezTo>
                  <a:cubicBezTo>
                    <a:pt x="5392" y="11242"/>
                    <a:pt x="9498" y="10189"/>
                    <a:pt x="11179" y="7543"/>
                  </a:cubicBezTo>
                  <a:cubicBezTo>
                    <a:pt x="12843" y="4808"/>
                    <a:pt x="11484" y="584"/>
                    <a:pt x="8673" y="584"/>
                  </a:cubicBezTo>
                  <a:cubicBezTo>
                    <a:pt x="7929" y="584"/>
                    <a:pt x="7084" y="880"/>
                    <a:pt x="6166" y="1578"/>
                  </a:cubicBezTo>
                  <a:cubicBezTo>
                    <a:pt x="6166" y="1578"/>
                    <a:pt x="6108" y="1"/>
                    <a:pt x="4732" y="1"/>
                  </a:cubicBezTo>
                  <a:close/>
                </a:path>
              </a:pathLst>
            </a:custGeom>
            <a:solidFill>
              <a:srgbClr val="F25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10"/>
            <p:cNvSpPr/>
            <p:nvPr/>
          </p:nvSpPr>
          <p:spPr>
            <a:xfrm>
              <a:off x="8180472" y="1493740"/>
              <a:ext cx="183281" cy="193760"/>
            </a:xfrm>
            <a:custGeom>
              <a:avLst/>
              <a:gdLst/>
              <a:ahLst/>
              <a:cxnLst/>
              <a:rect l="l" t="t" r="r" b="b"/>
              <a:pathLst>
                <a:path w="10126" h="10705" extrusionOk="0">
                  <a:moveTo>
                    <a:pt x="9938" y="1"/>
                  </a:moveTo>
                  <a:cubicBezTo>
                    <a:pt x="9874" y="1"/>
                    <a:pt x="9825" y="83"/>
                    <a:pt x="9825" y="153"/>
                  </a:cubicBezTo>
                  <a:cubicBezTo>
                    <a:pt x="9599" y="680"/>
                    <a:pt x="9299" y="1306"/>
                    <a:pt x="9098" y="1807"/>
                  </a:cubicBezTo>
                  <a:cubicBezTo>
                    <a:pt x="8873" y="2033"/>
                    <a:pt x="8772" y="2334"/>
                    <a:pt x="8672" y="2660"/>
                  </a:cubicBezTo>
                  <a:lnTo>
                    <a:pt x="8146" y="3386"/>
                  </a:lnTo>
                  <a:cubicBezTo>
                    <a:pt x="7519" y="4439"/>
                    <a:pt x="6893" y="5366"/>
                    <a:pt x="6066" y="6193"/>
                  </a:cubicBezTo>
                  <a:cubicBezTo>
                    <a:pt x="5639" y="6720"/>
                    <a:pt x="5213" y="7046"/>
                    <a:pt x="4812" y="7447"/>
                  </a:cubicBezTo>
                  <a:cubicBezTo>
                    <a:pt x="4286" y="7873"/>
                    <a:pt x="3860" y="8299"/>
                    <a:pt x="3334" y="8599"/>
                  </a:cubicBezTo>
                  <a:cubicBezTo>
                    <a:pt x="2406" y="9326"/>
                    <a:pt x="1253" y="9752"/>
                    <a:pt x="101" y="10279"/>
                  </a:cubicBezTo>
                  <a:cubicBezTo>
                    <a:pt x="0" y="10279"/>
                    <a:pt x="0" y="10379"/>
                    <a:pt x="0" y="10479"/>
                  </a:cubicBezTo>
                  <a:cubicBezTo>
                    <a:pt x="101" y="10579"/>
                    <a:pt x="201" y="10705"/>
                    <a:pt x="326" y="10705"/>
                  </a:cubicBezTo>
                  <a:cubicBezTo>
                    <a:pt x="527" y="10579"/>
                    <a:pt x="827" y="10479"/>
                    <a:pt x="1153" y="10379"/>
                  </a:cubicBezTo>
                  <a:cubicBezTo>
                    <a:pt x="1454" y="10279"/>
                    <a:pt x="1780" y="10178"/>
                    <a:pt x="2081" y="10078"/>
                  </a:cubicBezTo>
                  <a:lnTo>
                    <a:pt x="2933" y="9652"/>
                  </a:lnTo>
                  <a:cubicBezTo>
                    <a:pt x="3233" y="9552"/>
                    <a:pt x="3459" y="9326"/>
                    <a:pt x="3760" y="9226"/>
                  </a:cubicBezTo>
                  <a:cubicBezTo>
                    <a:pt x="4286" y="8925"/>
                    <a:pt x="4812" y="8499"/>
                    <a:pt x="5339" y="8073"/>
                  </a:cubicBezTo>
                  <a:cubicBezTo>
                    <a:pt x="5740" y="7672"/>
                    <a:pt x="6266" y="7246"/>
                    <a:pt x="6692" y="6820"/>
                  </a:cubicBezTo>
                  <a:cubicBezTo>
                    <a:pt x="7519" y="5893"/>
                    <a:pt x="8246" y="4840"/>
                    <a:pt x="8873" y="3687"/>
                  </a:cubicBezTo>
                  <a:cubicBezTo>
                    <a:pt x="9399" y="2660"/>
                    <a:pt x="9925" y="1507"/>
                    <a:pt x="10126" y="254"/>
                  </a:cubicBezTo>
                  <a:cubicBezTo>
                    <a:pt x="10126" y="153"/>
                    <a:pt x="10126" y="53"/>
                    <a:pt x="10025" y="53"/>
                  </a:cubicBezTo>
                  <a:cubicBezTo>
                    <a:pt x="9995" y="16"/>
                    <a:pt x="9965" y="1"/>
                    <a:pt x="9938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10"/>
            <p:cNvSpPr/>
            <p:nvPr/>
          </p:nvSpPr>
          <p:spPr>
            <a:xfrm>
              <a:off x="8256150" y="1780623"/>
              <a:ext cx="274712" cy="634218"/>
            </a:xfrm>
            <a:custGeom>
              <a:avLst/>
              <a:gdLst/>
              <a:ahLst/>
              <a:cxnLst/>
              <a:rect l="l" t="t" r="r" b="b"/>
              <a:pathLst>
                <a:path w="12758" h="29454" extrusionOk="0">
                  <a:moveTo>
                    <a:pt x="4169" y="1"/>
                  </a:moveTo>
                  <a:cubicBezTo>
                    <a:pt x="3919" y="1"/>
                    <a:pt x="4691" y="2871"/>
                    <a:pt x="3660" y="5644"/>
                  </a:cubicBezTo>
                  <a:cubicBezTo>
                    <a:pt x="2632" y="8351"/>
                    <a:pt x="1" y="12311"/>
                    <a:pt x="953" y="15243"/>
                  </a:cubicBezTo>
                  <a:cubicBezTo>
                    <a:pt x="2006" y="18175"/>
                    <a:pt x="2733" y="18902"/>
                    <a:pt x="2507" y="19729"/>
                  </a:cubicBezTo>
                  <a:cubicBezTo>
                    <a:pt x="2306" y="20682"/>
                    <a:pt x="327" y="22035"/>
                    <a:pt x="527" y="24642"/>
                  </a:cubicBezTo>
                  <a:cubicBezTo>
                    <a:pt x="753" y="27248"/>
                    <a:pt x="4813" y="29454"/>
                    <a:pt x="4813" y="29454"/>
                  </a:cubicBezTo>
                  <a:cubicBezTo>
                    <a:pt x="6893" y="28401"/>
                    <a:pt x="10452" y="23689"/>
                    <a:pt x="10352" y="21083"/>
                  </a:cubicBezTo>
                  <a:cubicBezTo>
                    <a:pt x="10352" y="18476"/>
                    <a:pt x="8146" y="16396"/>
                    <a:pt x="8672" y="14717"/>
                  </a:cubicBezTo>
                  <a:cubicBezTo>
                    <a:pt x="9199" y="13163"/>
                    <a:pt x="12758" y="8977"/>
                    <a:pt x="11705" y="6045"/>
                  </a:cubicBezTo>
                  <a:cubicBezTo>
                    <a:pt x="10778" y="3138"/>
                    <a:pt x="5239" y="406"/>
                    <a:pt x="4186" y="5"/>
                  </a:cubicBezTo>
                  <a:cubicBezTo>
                    <a:pt x="4180" y="2"/>
                    <a:pt x="4174" y="1"/>
                    <a:pt x="4169" y="1"/>
                  </a:cubicBezTo>
                  <a:close/>
                </a:path>
              </a:pathLst>
            </a:custGeom>
            <a:solidFill>
              <a:srgbClr val="F2CB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10"/>
            <p:cNvSpPr/>
            <p:nvPr/>
          </p:nvSpPr>
          <p:spPr>
            <a:xfrm>
              <a:off x="8310111" y="1819985"/>
              <a:ext cx="101483" cy="692421"/>
            </a:xfrm>
            <a:custGeom>
              <a:avLst/>
              <a:gdLst/>
              <a:ahLst/>
              <a:cxnLst/>
              <a:rect l="l" t="t" r="r" b="b"/>
              <a:pathLst>
                <a:path w="4713" h="32157" extrusionOk="0">
                  <a:moveTo>
                    <a:pt x="2833" y="1"/>
                  </a:moveTo>
                  <a:cubicBezTo>
                    <a:pt x="2800" y="1"/>
                    <a:pt x="2766" y="15"/>
                    <a:pt x="2733" y="57"/>
                  </a:cubicBezTo>
                  <a:cubicBezTo>
                    <a:pt x="2633" y="157"/>
                    <a:pt x="2633" y="257"/>
                    <a:pt x="2733" y="357"/>
                  </a:cubicBezTo>
                  <a:cubicBezTo>
                    <a:pt x="3134" y="884"/>
                    <a:pt x="3460" y="1510"/>
                    <a:pt x="3660" y="2137"/>
                  </a:cubicBezTo>
                  <a:cubicBezTo>
                    <a:pt x="3886" y="2763"/>
                    <a:pt x="3986" y="3390"/>
                    <a:pt x="3986" y="4117"/>
                  </a:cubicBezTo>
                  <a:cubicBezTo>
                    <a:pt x="4086" y="4743"/>
                    <a:pt x="3986" y="5370"/>
                    <a:pt x="3886" y="6097"/>
                  </a:cubicBezTo>
                  <a:cubicBezTo>
                    <a:pt x="3760" y="6723"/>
                    <a:pt x="3560" y="7450"/>
                    <a:pt x="3359" y="8077"/>
                  </a:cubicBezTo>
                  <a:cubicBezTo>
                    <a:pt x="3034" y="9455"/>
                    <a:pt x="2633" y="10708"/>
                    <a:pt x="2307" y="12062"/>
                  </a:cubicBezTo>
                  <a:cubicBezTo>
                    <a:pt x="2106" y="12788"/>
                    <a:pt x="2006" y="13515"/>
                    <a:pt x="2006" y="14242"/>
                  </a:cubicBezTo>
                  <a:cubicBezTo>
                    <a:pt x="2006" y="14969"/>
                    <a:pt x="2106" y="15721"/>
                    <a:pt x="2407" y="16448"/>
                  </a:cubicBezTo>
                  <a:lnTo>
                    <a:pt x="2833" y="17375"/>
                  </a:lnTo>
                  <a:cubicBezTo>
                    <a:pt x="2933" y="17701"/>
                    <a:pt x="3034" y="18001"/>
                    <a:pt x="3134" y="18327"/>
                  </a:cubicBezTo>
                  <a:cubicBezTo>
                    <a:pt x="3359" y="18954"/>
                    <a:pt x="3460" y="19681"/>
                    <a:pt x="3560" y="20307"/>
                  </a:cubicBezTo>
                  <a:cubicBezTo>
                    <a:pt x="3660" y="21661"/>
                    <a:pt x="3560" y="23014"/>
                    <a:pt x="3359" y="24367"/>
                  </a:cubicBezTo>
                  <a:cubicBezTo>
                    <a:pt x="3034" y="25746"/>
                    <a:pt x="2633" y="26999"/>
                    <a:pt x="2106" y="28252"/>
                  </a:cubicBezTo>
                  <a:cubicBezTo>
                    <a:pt x="1580" y="29505"/>
                    <a:pt x="853" y="30758"/>
                    <a:pt x="1" y="31786"/>
                  </a:cubicBezTo>
                  <a:cubicBezTo>
                    <a:pt x="1" y="31886"/>
                    <a:pt x="1" y="32012"/>
                    <a:pt x="126" y="32112"/>
                  </a:cubicBezTo>
                  <a:cubicBezTo>
                    <a:pt x="160" y="32145"/>
                    <a:pt x="193" y="32156"/>
                    <a:pt x="223" y="32156"/>
                  </a:cubicBezTo>
                  <a:cubicBezTo>
                    <a:pt x="282" y="32156"/>
                    <a:pt x="327" y="32112"/>
                    <a:pt x="327" y="32112"/>
                  </a:cubicBezTo>
                  <a:cubicBezTo>
                    <a:pt x="2106" y="29906"/>
                    <a:pt x="3460" y="27300"/>
                    <a:pt x="4086" y="24493"/>
                  </a:cubicBezTo>
                  <a:cubicBezTo>
                    <a:pt x="4387" y="23114"/>
                    <a:pt x="4387" y="21661"/>
                    <a:pt x="4287" y="20207"/>
                  </a:cubicBezTo>
                  <a:cubicBezTo>
                    <a:pt x="4186" y="19580"/>
                    <a:pt x="4086" y="18854"/>
                    <a:pt x="3886" y="18102"/>
                  </a:cubicBezTo>
                  <a:cubicBezTo>
                    <a:pt x="3760" y="17801"/>
                    <a:pt x="3660" y="17475"/>
                    <a:pt x="3560" y="17074"/>
                  </a:cubicBezTo>
                  <a:lnTo>
                    <a:pt x="3134" y="16122"/>
                  </a:lnTo>
                  <a:cubicBezTo>
                    <a:pt x="2933" y="15495"/>
                    <a:pt x="2833" y="14869"/>
                    <a:pt x="2833" y="14242"/>
                  </a:cubicBezTo>
                  <a:cubicBezTo>
                    <a:pt x="2833" y="13616"/>
                    <a:pt x="2933" y="12889"/>
                    <a:pt x="3034" y="12262"/>
                  </a:cubicBezTo>
                  <a:cubicBezTo>
                    <a:pt x="3359" y="10909"/>
                    <a:pt x="3760" y="9656"/>
                    <a:pt x="4086" y="8302"/>
                  </a:cubicBezTo>
                  <a:cubicBezTo>
                    <a:pt x="4287" y="7575"/>
                    <a:pt x="4387" y="6949"/>
                    <a:pt x="4512" y="6197"/>
                  </a:cubicBezTo>
                  <a:cubicBezTo>
                    <a:pt x="4613" y="5470"/>
                    <a:pt x="4713" y="4743"/>
                    <a:pt x="4613" y="4016"/>
                  </a:cubicBezTo>
                  <a:cubicBezTo>
                    <a:pt x="4512" y="3290"/>
                    <a:pt x="4387" y="2663"/>
                    <a:pt x="4086" y="1936"/>
                  </a:cubicBezTo>
                  <a:cubicBezTo>
                    <a:pt x="3886" y="1310"/>
                    <a:pt x="3560" y="683"/>
                    <a:pt x="3034" y="57"/>
                  </a:cubicBezTo>
                  <a:cubicBezTo>
                    <a:pt x="2967" y="57"/>
                    <a:pt x="2900" y="1"/>
                    <a:pt x="2833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10"/>
            <p:cNvSpPr/>
            <p:nvPr/>
          </p:nvSpPr>
          <p:spPr>
            <a:xfrm>
              <a:off x="8364094" y="2531254"/>
              <a:ext cx="107942" cy="237094"/>
            </a:xfrm>
            <a:custGeom>
              <a:avLst/>
              <a:gdLst/>
              <a:ahLst/>
              <a:cxnLst/>
              <a:rect l="l" t="t" r="r" b="b"/>
              <a:pathLst>
                <a:path w="5013" h="11011" extrusionOk="0">
                  <a:moveTo>
                    <a:pt x="3295" y="1"/>
                  </a:moveTo>
                  <a:cubicBezTo>
                    <a:pt x="2151" y="1"/>
                    <a:pt x="1565" y="1005"/>
                    <a:pt x="1253" y="1987"/>
                  </a:cubicBezTo>
                  <a:cubicBezTo>
                    <a:pt x="627" y="3767"/>
                    <a:pt x="326" y="5646"/>
                    <a:pt x="226" y="7526"/>
                  </a:cubicBezTo>
                  <a:lnTo>
                    <a:pt x="226" y="7752"/>
                  </a:lnTo>
                  <a:cubicBezTo>
                    <a:pt x="126" y="8378"/>
                    <a:pt x="126" y="9005"/>
                    <a:pt x="126" y="9506"/>
                  </a:cubicBezTo>
                  <a:cubicBezTo>
                    <a:pt x="0" y="10032"/>
                    <a:pt x="226" y="10559"/>
                    <a:pt x="627" y="10884"/>
                  </a:cubicBezTo>
                  <a:cubicBezTo>
                    <a:pt x="752" y="10884"/>
                    <a:pt x="852" y="10985"/>
                    <a:pt x="953" y="10985"/>
                  </a:cubicBezTo>
                  <a:cubicBezTo>
                    <a:pt x="1005" y="11002"/>
                    <a:pt x="1065" y="11011"/>
                    <a:pt x="1129" y="11011"/>
                  </a:cubicBezTo>
                  <a:cubicBezTo>
                    <a:pt x="1425" y="11011"/>
                    <a:pt x="1797" y="10827"/>
                    <a:pt x="1880" y="10559"/>
                  </a:cubicBezTo>
                  <a:cubicBezTo>
                    <a:pt x="2406" y="10133"/>
                    <a:pt x="2732" y="9406"/>
                    <a:pt x="3033" y="8879"/>
                  </a:cubicBezTo>
                  <a:cubicBezTo>
                    <a:pt x="4186" y="6899"/>
                    <a:pt x="4812" y="4619"/>
                    <a:pt x="4913" y="2313"/>
                  </a:cubicBezTo>
                  <a:cubicBezTo>
                    <a:pt x="5013" y="1260"/>
                    <a:pt x="4712" y="107"/>
                    <a:pt x="3459" y="7"/>
                  </a:cubicBezTo>
                  <a:cubicBezTo>
                    <a:pt x="3403" y="3"/>
                    <a:pt x="3349" y="1"/>
                    <a:pt x="3295" y="1"/>
                  </a:cubicBezTo>
                  <a:close/>
                </a:path>
              </a:pathLst>
            </a:custGeom>
            <a:solidFill>
              <a:srgbClr val="F2A0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10"/>
            <p:cNvSpPr/>
            <p:nvPr/>
          </p:nvSpPr>
          <p:spPr>
            <a:xfrm>
              <a:off x="8292303" y="2821731"/>
              <a:ext cx="88003" cy="89941"/>
            </a:xfrm>
            <a:custGeom>
              <a:avLst/>
              <a:gdLst/>
              <a:ahLst/>
              <a:cxnLst/>
              <a:rect l="l" t="t" r="r" b="b"/>
              <a:pathLst>
                <a:path w="4087" h="4177" extrusionOk="0">
                  <a:moveTo>
                    <a:pt x="2833" y="1"/>
                  </a:moveTo>
                  <a:cubicBezTo>
                    <a:pt x="2507" y="1"/>
                    <a:pt x="2307" y="1"/>
                    <a:pt x="1981" y="101"/>
                  </a:cubicBezTo>
                  <a:cubicBezTo>
                    <a:pt x="1354" y="402"/>
                    <a:pt x="828" y="828"/>
                    <a:pt x="627" y="1555"/>
                  </a:cubicBezTo>
                  <a:cubicBezTo>
                    <a:pt x="1" y="2507"/>
                    <a:pt x="527" y="3660"/>
                    <a:pt x="1354" y="4061"/>
                  </a:cubicBezTo>
                  <a:cubicBezTo>
                    <a:pt x="1540" y="4141"/>
                    <a:pt x="1750" y="4177"/>
                    <a:pt x="1964" y="4177"/>
                  </a:cubicBezTo>
                  <a:cubicBezTo>
                    <a:pt x="2356" y="4177"/>
                    <a:pt x="2758" y="4055"/>
                    <a:pt x="3034" y="3861"/>
                  </a:cubicBezTo>
                  <a:cubicBezTo>
                    <a:pt x="3560" y="3535"/>
                    <a:pt x="3861" y="3034"/>
                    <a:pt x="4086" y="2507"/>
                  </a:cubicBezTo>
                  <a:lnTo>
                    <a:pt x="4086" y="1555"/>
                  </a:lnTo>
                  <a:cubicBezTo>
                    <a:pt x="4086" y="1354"/>
                    <a:pt x="3961" y="1029"/>
                    <a:pt x="3861" y="728"/>
                  </a:cubicBezTo>
                  <a:cubicBezTo>
                    <a:pt x="3861" y="527"/>
                    <a:pt x="3660" y="302"/>
                    <a:pt x="3460" y="101"/>
                  </a:cubicBezTo>
                  <a:cubicBezTo>
                    <a:pt x="3234" y="1"/>
                    <a:pt x="3034" y="1"/>
                    <a:pt x="2833" y="1"/>
                  </a:cubicBezTo>
                  <a:close/>
                </a:path>
              </a:pathLst>
            </a:custGeom>
            <a:solidFill>
              <a:srgbClr val="F284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10"/>
            <p:cNvSpPr/>
            <p:nvPr/>
          </p:nvSpPr>
          <p:spPr>
            <a:xfrm>
              <a:off x="8445035" y="2807175"/>
              <a:ext cx="43194" cy="52905"/>
            </a:xfrm>
            <a:custGeom>
              <a:avLst/>
              <a:gdLst/>
              <a:ahLst/>
              <a:cxnLst/>
              <a:rect l="l" t="t" r="r" b="b"/>
              <a:pathLst>
                <a:path w="2006" h="2457" extrusionOk="0">
                  <a:moveTo>
                    <a:pt x="1066" y="0"/>
                  </a:moveTo>
                  <a:cubicBezTo>
                    <a:pt x="872" y="0"/>
                    <a:pt x="690" y="50"/>
                    <a:pt x="527" y="151"/>
                  </a:cubicBezTo>
                  <a:cubicBezTo>
                    <a:pt x="226" y="451"/>
                    <a:pt x="1" y="777"/>
                    <a:pt x="1" y="1203"/>
                  </a:cubicBezTo>
                  <a:cubicBezTo>
                    <a:pt x="1" y="1504"/>
                    <a:pt x="1" y="1705"/>
                    <a:pt x="126" y="1930"/>
                  </a:cubicBezTo>
                  <a:cubicBezTo>
                    <a:pt x="226" y="1930"/>
                    <a:pt x="226" y="2030"/>
                    <a:pt x="327" y="2131"/>
                  </a:cubicBezTo>
                  <a:lnTo>
                    <a:pt x="427" y="2231"/>
                  </a:lnTo>
                  <a:cubicBezTo>
                    <a:pt x="427" y="2231"/>
                    <a:pt x="527" y="2331"/>
                    <a:pt x="627" y="2331"/>
                  </a:cubicBezTo>
                  <a:cubicBezTo>
                    <a:pt x="853" y="2456"/>
                    <a:pt x="953" y="2456"/>
                    <a:pt x="1254" y="2456"/>
                  </a:cubicBezTo>
                  <a:cubicBezTo>
                    <a:pt x="1379" y="2456"/>
                    <a:pt x="1580" y="2331"/>
                    <a:pt x="1680" y="2231"/>
                  </a:cubicBezTo>
                  <a:cubicBezTo>
                    <a:pt x="1880" y="2030"/>
                    <a:pt x="1880" y="1705"/>
                    <a:pt x="2006" y="1504"/>
                  </a:cubicBezTo>
                  <a:cubicBezTo>
                    <a:pt x="2006" y="1203"/>
                    <a:pt x="1880" y="978"/>
                    <a:pt x="1680" y="777"/>
                  </a:cubicBezTo>
                  <a:cubicBezTo>
                    <a:pt x="1780" y="777"/>
                    <a:pt x="1780" y="677"/>
                    <a:pt x="1880" y="677"/>
                  </a:cubicBezTo>
                  <a:cubicBezTo>
                    <a:pt x="1880" y="451"/>
                    <a:pt x="1780" y="251"/>
                    <a:pt x="1680" y="151"/>
                  </a:cubicBezTo>
                  <a:cubicBezTo>
                    <a:pt x="1467" y="50"/>
                    <a:pt x="1260" y="0"/>
                    <a:pt x="1066" y="0"/>
                  </a:cubicBezTo>
                  <a:close/>
                </a:path>
              </a:pathLst>
            </a:custGeom>
            <a:solidFill>
              <a:srgbClr val="F25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75" name="Google Shape;1775;p10"/>
          <p:cNvSpPr txBox="1">
            <a:spLocks noGrp="1"/>
          </p:cNvSpPr>
          <p:nvPr>
            <p:ph type="title"/>
          </p:nvPr>
        </p:nvSpPr>
        <p:spPr>
          <a:xfrm>
            <a:off x="4591334" y="1080292"/>
            <a:ext cx="3379500" cy="768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1776" name="Google Shape;1776;p10"/>
          <p:cNvSpPr txBox="1">
            <a:spLocks noGrp="1"/>
          </p:cNvSpPr>
          <p:nvPr>
            <p:ph type="subTitle" idx="1"/>
          </p:nvPr>
        </p:nvSpPr>
        <p:spPr>
          <a:xfrm>
            <a:off x="4666634" y="2030532"/>
            <a:ext cx="3228900" cy="172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3492E"/>
              </a:buClr>
              <a:buSzPts val="1600"/>
              <a:buNone/>
              <a:defRPr sz="1400">
                <a:solidFill>
                  <a:srgbClr val="83492E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777" name="Google Shape;1777;p10"/>
          <p:cNvSpPr txBox="1">
            <a:spLocks noGrp="1"/>
          </p:cNvSpPr>
          <p:nvPr>
            <p:ph type="subTitle" idx="2"/>
          </p:nvPr>
        </p:nvSpPr>
        <p:spPr>
          <a:xfrm>
            <a:off x="4666634" y="3956014"/>
            <a:ext cx="3228900" cy="39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400">
                <a:solidFill>
                  <a:schemeClr val="accen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894284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1_Caption">
    <p:spTree>
      <p:nvGrpSpPr>
        <p:cNvPr id="1" name="Shape 1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0" name="Google Shape;1590;p10"/>
          <p:cNvSpPr/>
          <p:nvPr/>
        </p:nvSpPr>
        <p:spPr>
          <a:xfrm>
            <a:off x="8271482" y="813225"/>
            <a:ext cx="654059" cy="565027"/>
          </a:xfrm>
          <a:custGeom>
            <a:avLst/>
            <a:gdLst/>
            <a:ahLst/>
            <a:cxnLst/>
            <a:rect l="l" t="t" r="r" b="b"/>
            <a:pathLst>
              <a:path w="18123" h="14875" extrusionOk="0">
                <a:moveTo>
                  <a:pt x="13360" y="1"/>
                </a:moveTo>
                <a:cubicBezTo>
                  <a:pt x="10125" y="1"/>
                  <a:pt x="5819" y="1242"/>
                  <a:pt x="3463" y="4440"/>
                </a:cubicBezTo>
                <a:cubicBezTo>
                  <a:pt x="1" y="8998"/>
                  <a:pt x="1539" y="14875"/>
                  <a:pt x="6518" y="14875"/>
                </a:cubicBezTo>
                <a:cubicBezTo>
                  <a:pt x="6616" y="14875"/>
                  <a:pt x="6715" y="14873"/>
                  <a:pt x="6815" y="14868"/>
                </a:cubicBezTo>
                <a:cubicBezTo>
                  <a:pt x="12104" y="14615"/>
                  <a:pt x="18122" y="1952"/>
                  <a:pt x="17243" y="1028"/>
                </a:cubicBezTo>
                <a:cubicBezTo>
                  <a:pt x="16626" y="384"/>
                  <a:pt x="15159" y="1"/>
                  <a:pt x="13360" y="1"/>
                </a:cubicBezTo>
                <a:close/>
              </a:path>
            </a:pathLst>
          </a:custGeom>
          <a:solidFill>
            <a:srgbClr val="EB5C6E"/>
          </a:solidFill>
          <a:ln w="9525" cap="flat" cmpd="sng">
            <a:solidFill>
              <a:srgbClr val="F25C6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1" name="Google Shape;1591;p10"/>
          <p:cNvSpPr/>
          <p:nvPr/>
        </p:nvSpPr>
        <p:spPr>
          <a:xfrm>
            <a:off x="8272197" y="1487910"/>
            <a:ext cx="653337" cy="563962"/>
          </a:xfrm>
          <a:custGeom>
            <a:avLst/>
            <a:gdLst/>
            <a:ahLst/>
            <a:cxnLst/>
            <a:rect l="l" t="t" r="r" b="b"/>
            <a:pathLst>
              <a:path w="18103" h="14846" extrusionOk="0">
                <a:moveTo>
                  <a:pt x="13340" y="1"/>
                </a:moveTo>
                <a:cubicBezTo>
                  <a:pt x="10105" y="1"/>
                  <a:pt x="5799" y="1255"/>
                  <a:pt x="3443" y="4406"/>
                </a:cubicBezTo>
                <a:cubicBezTo>
                  <a:pt x="0" y="8953"/>
                  <a:pt x="1501" y="14845"/>
                  <a:pt x="6413" y="14845"/>
                </a:cubicBezTo>
                <a:cubicBezTo>
                  <a:pt x="6538" y="14845"/>
                  <a:pt x="6666" y="14842"/>
                  <a:pt x="6795" y="14834"/>
                </a:cubicBezTo>
                <a:cubicBezTo>
                  <a:pt x="12084" y="14581"/>
                  <a:pt x="18102" y="1992"/>
                  <a:pt x="17223" y="1054"/>
                </a:cubicBezTo>
                <a:cubicBezTo>
                  <a:pt x="16606" y="388"/>
                  <a:pt x="15139" y="1"/>
                  <a:pt x="13340" y="1"/>
                </a:cubicBezTo>
                <a:close/>
              </a:path>
            </a:pathLst>
          </a:custGeom>
          <a:solidFill>
            <a:srgbClr val="F1873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2" name="Google Shape;1592;p10"/>
          <p:cNvSpPr/>
          <p:nvPr/>
        </p:nvSpPr>
        <p:spPr>
          <a:xfrm>
            <a:off x="8271475" y="2161531"/>
            <a:ext cx="654059" cy="566622"/>
          </a:xfrm>
          <a:custGeom>
            <a:avLst/>
            <a:gdLst/>
            <a:ahLst/>
            <a:cxnLst/>
            <a:rect l="l" t="t" r="r" b="b"/>
            <a:pathLst>
              <a:path w="18123" h="14916" extrusionOk="0">
                <a:moveTo>
                  <a:pt x="13360" y="1"/>
                </a:moveTo>
                <a:cubicBezTo>
                  <a:pt x="10125" y="1"/>
                  <a:pt x="5819" y="1255"/>
                  <a:pt x="3463" y="4405"/>
                </a:cubicBezTo>
                <a:cubicBezTo>
                  <a:pt x="1" y="9037"/>
                  <a:pt x="1539" y="14915"/>
                  <a:pt x="6518" y="14915"/>
                </a:cubicBezTo>
                <a:cubicBezTo>
                  <a:pt x="6616" y="14915"/>
                  <a:pt x="6715" y="14913"/>
                  <a:pt x="6815" y="14908"/>
                </a:cubicBezTo>
                <a:cubicBezTo>
                  <a:pt x="12104" y="14595"/>
                  <a:pt x="18122" y="1992"/>
                  <a:pt x="17243" y="1053"/>
                </a:cubicBezTo>
                <a:cubicBezTo>
                  <a:pt x="16626" y="388"/>
                  <a:pt x="15159" y="1"/>
                  <a:pt x="13360" y="1"/>
                </a:cubicBezTo>
                <a:close/>
              </a:path>
            </a:pathLst>
          </a:custGeom>
          <a:solidFill>
            <a:srgbClr val="FECC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3" name="Google Shape;1593;p10"/>
          <p:cNvSpPr/>
          <p:nvPr/>
        </p:nvSpPr>
        <p:spPr>
          <a:xfrm>
            <a:off x="8271619" y="2837811"/>
            <a:ext cx="653915" cy="564950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6"/>
                </a:cubicBezTo>
                <a:cubicBezTo>
                  <a:pt x="1" y="8989"/>
                  <a:pt x="1531" y="14872"/>
                  <a:pt x="6497" y="14872"/>
                </a:cubicBezTo>
                <a:cubicBezTo>
                  <a:pt x="6600" y="14872"/>
                  <a:pt x="6705" y="14869"/>
                  <a:pt x="6811" y="14864"/>
                </a:cubicBezTo>
                <a:cubicBezTo>
                  <a:pt x="12100" y="14551"/>
                  <a:pt x="18118" y="1948"/>
                  <a:pt x="17239" y="1024"/>
                </a:cubicBezTo>
                <a:cubicBezTo>
                  <a:pt x="16623" y="382"/>
                  <a:pt x="15161" y="0"/>
                  <a:pt x="13369" y="0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4" name="Google Shape;1594;p10"/>
          <p:cNvSpPr/>
          <p:nvPr/>
        </p:nvSpPr>
        <p:spPr>
          <a:xfrm>
            <a:off x="8271619" y="3512420"/>
            <a:ext cx="653915" cy="564950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5"/>
                </a:cubicBezTo>
                <a:cubicBezTo>
                  <a:pt x="1" y="9003"/>
                  <a:pt x="1531" y="14871"/>
                  <a:pt x="6496" y="14871"/>
                </a:cubicBezTo>
                <a:cubicBezTo>
                  <a:pt x="6599" y="14871"/>
                  <a:pt x="6705" y="14869"/>
                  <a:pt x="6811" y="14864"/>
                </a:cubicBezTo>
                <a:cubicBezTo>
                  <a:pt x="12100" y="14625"/>
                  <a:pt x="18118" y="1963"/>
                  <a:pt x="17239" y="1024"/>
                </a:cubicBezTo>
                <a:cubicBezTo>
                  <a:pt x="16623" y="381"/>
                  <a:pt x="15161" y="0"/>
                  <a:pt x="13369" y="0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5" name="Google Shape;1595;p10"/>
          <p:cNvSpPr/>
          <p:nvPr/>
        </p:nvSpPr>
        <p:spPr>
          <a:xfrm>
            <a:off x="8272052" y="4187028"/>
            <a:ext cx="653482" cy="564038"/>
          </a:xfrm>
          <a:custGeom>
            <a:avLst/>
            <a:gdLst/>
            <a:ahLst/>
            <a:cxnLst/>
            <a:rect l="l" t="t" r="r" b="b"/>
            <a:pathLst>
              <a:path w="18107" h="14848" extrusionOk="0">
                <a:moveTo>
                  <a:pt x="13332" y="1"/>
                </a:moveTo>
                <a:cubicBezTo>
                  <a:pt x="10098" y="1"/>
                  <a:pt x="5800" y="1253"/>
                  <a:pt x="3447" y="4409"/>
                </a:cubicBezTo>
                <a:cubicBezTo>
                  <a:pt x="0" y="8947"/>
                  <a:pt x="1509" y="14848"/>
                  <a:pt x="6434" y="14848"/>
                </a:cubicBezTo>
                <a:cubicBezTo>
                  <a:pt x="6554" y="14848"/>
                  <a:pt x="6676" y="14844"/>
                  <a:pt x="6799" y="14837"/>
                </a:cubicBezTo>
                <a:cubicBezTo>
                  <a:pt x="12088" y="14584"/>
                  <a:pt x="18106" y="1981"/>
                  <a:pt x="17227" y="1057"/>
                </a:cubicBezTo>
                <a:cubicBezTo>
                  <a:pt x="16609" y="390"/>
                  <a:pt x="15136" y="1"/>
                  <a:pt x="1333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6" name="Google Shape;1596;p10"/>
          <p:cNvSpPr/>
          <p:nvPr/>
        </p:nvSpPr>
        <p:spPr>
          <a:xfrm>
            <a:off x="7242621" y="698746"/>
            <a:ext cx="19559" cy="33160"/>
          </a:xfrm>
          <a:custGeom>
            <a:avLst/>
            <a:gdLst/>
            <a:ahLst/>
            <a:cxnLst/>
            <a:rect l="l" t="t" r="r" b="b"/>
            <a:pathLst>
              <a:path w="627" h="1063" extrusionOk="0">
                <a:moveTo>
                  <a:pt x="379" y="0"/>
                </a:moveTo>
                <a:cubicBezTo>
                  <a:pt x="354" y="0"/>
                  <a:pt x="331" y="8"/>
                  <a:pt x="314" y="25"/>
                </a:cubicBezTo>
                <a:cubicBezTo>
                  <a:pt x="254" y="85"/>
                  <a:pt x="195" y="144"/>
                  <a:pt x="120" y="219"/>
                </a:cubicBezTo>
                <a:cubicBezTo>
                  <a:pt x="61" y="338"/>
                  <a:pt x="61" y="397"/>
                  <a:pt x="61" y="457"/>
                </a:cubicBezTo>
                <a:cubicBezTo>
                  <a:pt x="1" y="651"/>
                  <a:pt x="61" y="830"/>
                  <a:pt x="195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3" y="1062"/>
                  <a:pt x="398" y="1033"/>
                  <a:pt x="433" y="964"/>
                </a:cubicBezTo>
                <a:cubicBezTo>
                  <a:pt x="567" y="830"/>
                  <a:pt x="627" y="710"/>
                  <a:pt x="627" y="591"/>
                </a:cubicBezTo>
                <a:lnTo>
                  <a:pt x="627" y="397"/>
                </a:lnTo>
                <a:cubicBezTo>
                  <a:pt x="627" y="278"/>
                  <a:pt x="627" y="219"/>
                  <a:pt x="567" y="144"/>
                </a:cubicBezTo>
                <a:lnTo>
                  <a:pt x="567" y="85"/>
                </a:lnTo>
                <a:cubicBezTo>
                  <a:pt x="514" y="42"/>
                  <a:pt x="439" y="0"/>
                  <a:pt x="379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7" name="Google Shape;1597;p10"/>
          <p:cNvSpPr/>
          <p:nvPr/>
        </p:nvSpPr>
        <p:spPr>
          <a:xfrm>
            <a:off x="7283518" y="746444"/>
            <a:ext cx="19091" cy="37496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8" y="1"/>
                  <a:pt x="269" y="16"/>
                  <a:pt x="239" y="45"/>
                </a:cubicBezTo>
                <a:cubicBezTo>
                  <a:pt x="180" y="105"/>
                  <a:pt x="120" y="239"/>
                  <a:pt x="61" y="299"/>
                </a:cubicBezTo>
                <a:cubicBezTo>
                  <a:pt x="61" y="358"/>
                  <a:pt x="61" y="477"/>
                  <a:pt x="1" y="552"/>
                </a:cubicBezTo>
                <a:cubicBezTo>
                  <a:pt x="1" y="790"/>
                  <a:pt x="61" y="984"/>
                  <a:pt x="180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41" y="1202"/>
                </a:cubicBezTo>
                <a:cubicBezTo>
                  <a:pt x="397" y="1202"/>
                  <a:pt x="458" y="1173"/>
                  <a:pt x="493" y="1103"/>
                </a:cubicBezTo>
                <a:cubicBezTo>
                  <a:pt x="552" y="924"/>
                  <a:pt x="612" y="790"/>
                  <a:pt x="612" y="611"/>
                </a:cubicBezTo>
                <a:lnTo>
                  <a:pt x="612" y="358"/>
                </a:lnTo>
                <a:cubicBezTo>
                  <a:pt x="612" y="299"/>
                  <a:pt x="552" y="179"/>
                  <a:pt x="552" y="105"/>
                </a:cubicBezTo>
                <a:lnTo>
                  <a:pt x="493" y="45"/>
                </a:lnTo>
                <a:cubicBezTo>
                  <a:pt x="463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8" name="Google Shape;1598;p10"/>
          <p:cNvSpPr/>
          <p:nvPr/>
        </p:nvSpPr>
        <p:spPr>
          <a:xfrm>
            <a:off x="7337454" y="701835"/>
            <a:ext cx="17688" cy="37247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3" y="1"/>
                </a:moveTo>
                <a:cubicBezTo>
                  <a:pt x="209" y="1"/>
                  <a:pt x="164" y="15"/>
                  <a:pt x="134" y="45"/>
                </a:cubicBezTo>
                <a:cubicBezTo>
                  <a:pt x="60" y="179"/>
                  <a:pt x="0" y="239"/>
                  <a:pt x="0" y="358"/>
                </a:cubicBezTo>
                <a:lnTo>
                  <a:pt x="0" y="611"/>
                </a:lnTo>
                <a:cubicBezTo>
                  <a:pt x="0" y="790"/>
                  <a:pt x="0" y="924"/>
                  <a:pt x="134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0" y="1194"/>
                </a:cubicBezTo>
                <a:cubicBezTo>
                  <a:pt x="319" y="1194"/>
                  <a:pt x="390" y="1145"/>
                  <a:pt x="432" y="1103"/>
                </a:cubicBezTo>
                <a:cubicBezTo>
                  <a:pt x="566" y="924"/>
                  <a:pt x="566" y="731"/>
                  <a:pt x="566" y="611"/>
                </a:cubicBezTo>
                <a:lnTo>
                  <a:pt x="566" y="298"/>
                </a:lnTo>
                <a:cubicBezTo>
                  <a:pt x="507" y="239"/>
                  <a:pt x="507" y="179"/>
                  <a:pt x="432" y="45"/>
                </a:cubicBezTo>
                <a:lnTo>
                  <a:pt x="373" y="45"/>
                </a:lnTo>
                <a:cubicBezTo>
                  <a:pt x="343" y="15"/>
                  <a:pt x="298" y="1"/>
                  <a:pt x="25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9" name="Google Shape;1599;p10"/>
          <p:cNvSpPr/>
          <p:nvPr/>
        </p:nvSpPr>
        <p:spPr>
          <a:xfrm>
            <a:off x="7333711" y="808366"/>
            <a:ext cx="19559" cy="3135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4" y="1"/>
                </a:moveTo>
                <a:cubicBezTo>
                  <a:pt x="310" y="1"/>
                  <a:pt x="247" y="19"/>
                  <a:pt x="180" y="57"/>
                </a:cubicBezTo>
                <a:cubicBezTo>
                  <a:pt x="120" y="116"/>
                  <a:pt x="6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80" y="921"/>
                </a:cubicBezTo>
                <a:lnTo>
                  <a:pt x="180" y="980"/>
                </a:lnTo>
                <a:cubicBezTo>
                  <a:pt x="201" y="998"/>
                  <a:pt x="227" y="1005"/>
                  <a:pt x="254" y="1005"/>
                </a:cubicBezTo>
                <a:cubicBezTo>
                  <a:pt x="319" y="1005"/>
                  <a:pt x="391" y="963"/>
                  <a:pt x="433" y="921"/>
                </a:cubicBezTo>
                <a:cubicBezTo>
                  <a:pt x="552" y="802"/>
                  <a:pt x="552" y="667"/>
                  <a:pt x="627" y="489"/>
                </a:cubicBezTo>
                <a:cubicBezTo>
                  <a:pt x="627" y="429"/>
                  <a:pt x="627" y="355"/>
                  <a:pt x="552" y="295"/>
                </a:cubicBezTo>
                <a:cubicBezTo>
                  <a:pt x="552" y="235"/>
                  <a:pt x="552" y="176"/>
                  <a:pt x="493" y="116"/>
                </a:cubicBezTo>
                <a:lnTo>
                  <a:pt x="493" y="57"/>
                </a:lnTo>
                <a:cubicBezTo>
                  <a:pt x="463" y="19"/>
                  <a:pt x="418" y="1"/>
                  <a:pt x="36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0" name="Google Shape;1600;p10"/>
          <p:cNvSpPr/>
          <p:nvPr/>
        </p:nvSpPr>
        <p:spPr>
          <a:xfrm>
            <a:off x="7385775" y="754960"/>
            <a:ext cx="17688" cy="48071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308" y="1"/>
                </a:moveTo>
                <a:cubicBezTo>
                  <a:pt x="249" y="1"/>
                  <a:pt x="177" y="43"/>
                  <a:pt x="134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4" y="1456"/>
                </a:cubicBezTo>
                <a:lnTo>
                  <a:pt x="194" y="1515"/>
                </a:lnTo>
                <a:cubicBezTo>
                  <a:pt x="229" y="1533"/>
                  <a:pt x="259" y="1540"/>
                  <a:pt x="285" y="1540"/>
                </a:cubicBezTo>
                <a:cubicBezTo>
                  <a:pt x="349" y="1540"/>
                  <a:pt x="395" y="1498"/>
                  <a:pt x="447" y="1456"/>
                </a:cubicBezTo>
                <a:cubicBezTo>
                  <a:pt x="567" y="1203"/>
                  <a:pt x="567" y="1024"/>
                  <a:pt x="567" y="771"/>
                </a:cubicBezTo>
                <a:lnTo>
                  <a:pt x="567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55" y="8"/>
                  <a:pt x="333" y="1"/>
                  <a:pt x="30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1" name="Google Shape;1601;p10"/>
          <p:cNvSpPr/>
          <p:nvPr/>
        </p:nvSpPr>
        <p:spPr>
          <a:xfrm>
            <a:off x="7434564" y="695034"/>
            <a:ext cx="17220" cy="40772"/>
          </a:xfrm>
          <a:custGeom>
            <a:avLst/>
            <a:gdLst/>
            <a:ahLst/>
            <a:cxnLst/>
            <a:rect l="l" t="t" r="r" b="b"/>
            <a:pathLst>
              <a:path w="552" h="1307" extrusionOk="0">
                <a:moveTo>
                  <a:pt x="300" y="0"/>
                </a:moveTo>
                <a:cubicBezTo>
                  <a:pt x="239" y="0"/>
                  <a:pt x="179" y="42"/>
                  <a:pt x="179" y="84"/>
                </a:cubicBezTo>
                <a:lnTo>
                  <a:pt x="120" y="84"/>
                </a:lnTo>
                <a:cubicBezTo>
                  <a:pt x="60" y="204"/>
                  <a:pt x="60" y="263"/>
                  <a:pt x="1" y="338"/>
                </a:cubicBezTo>
                <a:lnTo>
                  <a:pt x="1" y="636"/>
                </a:lnTo>
                <a:cubicBezTo>
                  <a:pt x="1" y="829"/>
                  <a:pt x="1" y="949"/>
                  <a:pt x="60" y="1202"/>
                </a:cubicBezTo>
                <a:lnTo>
                  <a:pt x="120" y="1261"/>
                </a:lnTo>
                <a:cubicBezTo>
                  <a:pt x="150" y="1291"/>
                  <a:pt x="194" y="1306"/>
                  <a:pt x="241" y="1306"/>
                </a:cubicBezTo>
                <a:cubicBezTo>
                  <a:pt x="287" y="1306"/>
                  <a:pt x="336" y="1291"/>
                  <a:pt x="373" y="1261"/>
                </a:cubicBezTo>
                <a:cubicBezTo>
                  <a:pt x="492" y="1083"/>
                  <a:pt x="552" y="889"/>
                  <a:pt x="552" y="710"/>
                </a:cubicBezTo>
                <a:lnTo>
                  <a:pt x="552" y="397"/>
                </a:lnTo>
                <a:cubicBezTo>
                  <a:pt x="552" y="263"/>
                  <a:pt x="492" y="204"/>
                  <a:pt x="433" y="84"/>
                </a:cubicBezTo>
                <a:lnTo>
                  <a:pt x="373" y="25"/>
                </a:lnTo>
                <a:cubicBezTo>
                  <a:pt x="351" y="7"/>
                  <a:pt x="326" y="0"/>
                  <a:pt x="30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2" name="Google Shape;1602;p10"/>
          <p:cNvSpPr/>
          <p:nvPr/>
        </p:nvSpPr>
        <p:spPr>
          <a:xfrm>
            <a:off x="7429925" y="677409"/>
            <a:ext cx="19091" cy="40553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0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60" y="1022"/>
                  <a:pt x="180" y="1201"/>
                </a:cubicBezTo>
                <a:lnTo>
                  <a:pt x="239" y="1275"/>
                </a:lnTo>
                <a:cubicBezTo>
                  <a:pt x="261" y="1292"/>
                  <a:pt x="285" y="1299"/>
                  <a:pt x="310" y="1299"/>
                </a:cubicBezTo>
                <a:cubicBezTo>
                  <a:pt x="372" y="1299"/>
                  <a:pt x="433" y="1254"/>
                  <a:pt x="433" y="1201"/>
                </a:cubicBezTo>
                <a:cubicBezTo>
                  <a:pt x="612" y="1022"/>
                  <a:pt x="612" y="828"/>
                  <a:pt x="612" y="649"/>
                </a:cubicBezTo>
                <a:cubicBezTo>
                  <a:pt x="612" y="530"/>
                  <a:pt x="552" y="396"/>
                  <a:pt x="492" y="337"/>
                </a:cubicBezTo>
                <a:cubicBezTo>
                  <a:pt x="492" y="217"/>
                  <a:pt x="433" y="158"/>
                  <a:pt x="373" y="24"/>
                </a:cubicBezTo>
                <a:lnTo>
                  <a:pt x="314" y="24"/>
                </a:lnTo>
                <a:cubicBezTo>
                  <a:pt x="278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3" name="Google Shape;1603;p10"/>
          <p:cNvSpPr/>
          <p:nvPr/>
        </p:nvSpPr>
        <p:spPr>
          <a:xfrm>
            <a:off x="7453624" y="775736"/>
            <a:ext cx="19559" cy="38900"/>
          </a:xfrm>
          <a:custGeom>
            <a:avLst/>
            <a:gdLst/>
            <a:ahLst/>
            <a:cxnLst/>
            <a:rect l="l" t="t" r="r" b="b"/>
            <a:pathLst>
              <a:path w="627" h="1247" extrusionOk="0">
                <a:moveTo>
                  <a:pt x="375" y="0"/>
                </a:moveTo>
                <a:cubicBezTo>
                  <a:pt x="328" y="0"/>
                  <a:pt x="284" y="15"/>
                  <a:pt x="254" y="45"/>
                </a:cubicBezTo>
                <a:cubicBezTo>
                  <a:pt x="194" y="105"/>
                  <a:pt x="135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4" y="1222"/>
                </a:lnTo>
                <a:cubicBezTo>
                  <a:pt x="271" y="1239"/>
                  <a:pt x="294" y="1247"/>
                  <a:pt x="319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7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567" y="224"/>
                  <a:pt x="567" y="105"/>
                </a:cubicBezTo>
                <a:lnTo>
                  <a:pt x="507" y="45"/>
                </a:lnTo>
                <a:cubicBezTo>
                  <a:pt x="470" y="15"/>
                  <a:pt x="421" y="0"/>
                  <a:pt x="37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4" name="Google Shape;1604;p10"/>
          <p:cNvSpPr/>
          <p:nvPr/>
        </p:nvSpPr>
        <p:spPr>
          <a:xfrm>
            <a:off x="7389955" y="859089"/>
            <a:ext cx="19091" cy="24020"/>
          </a:xfrm>
          <a:custGeom>
            <a:avLst/>
            <a:gdLst/>
            <a:ahLst/>
            <a:cxnLst/>
            <a:rect l="l" t="t" r="r" b="b"/>
            <a:pathLst>
              <a:path w="612" h="770" extrusionOk="0">
                <a:moveTo>
                  <a:pt x="347" y="0"/>
                </a:moveTo>
                <a:cubicBezTo>
                  <a:pt x="308" y="0"/>
                  <a:pt x="270" y="15"/>
                  <a:pt x="239" y="40"/>
                </a:cubicBezTo>
                <a:cubicBezTo>
                  <a:pt x="120" y="99"/>
                  <a:pt x="120" y="99"/>
                  <a:pt x="60" y="159"/>
                </a:cubicBezTo>
                <a:cubicBezTo>
                  <a:pt x="60" y="218"/>
                  <a:pt x="0" y="293"/>
                  <a:pt x="0" y="352"/>
                </a:cubicBezTo>
                <a:cubicBezTo>
                  <a:pt x="0" y="531"/>
                  <a:pt x="60" y="665"/>
                  <a:pt x="179" y="725"/>
                </a:cubicBezTo>
                <a:cubicBezTo>
                  <a:pt x="209" y="755"/>
                  <a:pt x="257" y="770"/>
                  <a:pt x="306" y="770"/>
                </a:cubicBezTo>
                <a:cubicBezTo>
                  <a:pt x="354" y="770"/>
                  <a:pt x="403" y="755"/>
                  <a:pt x="433" y="725"/>
                </a:cubicBezTo>
                <a:lnTo>
                  <a:pt x="492" y="725"/>
                </a:lnTo>
                <a:cubicBezTo>
                  <a:pt x="552" y="591"/>
                  <a:pt x="611" y="531"/>
                  <a:pt x="611" y="412"/>
                </a:cubicBezTo>
                <a:lnTo>
                  <a:pt x="611" y="293"/>
                </a:lnTo>
                <a:cubicBezTo>
                  <a:pt x="552" y="218"/>
                  <a:pt x="552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5" name="Google Shape;1605;p10"/>
          <p:cNvSpPr/>
          <p:nvPr/>
        </p:nvSpPr>
        <p:spPr>
          <a:xfrm>
            <a:off x="7279338" y="843242"/>
            <a:ext cx="19559" cy="20183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14" y="0"/>
                </a:moveTo>
                <a:cubicBezTo>
                  <a:pt x="269" y="0"/>
                  <a:pt x="224" y="19"/>
                  <a:pt x="195" y="56"/>
                </a:cubicBezTo>
                <a:cubicBezTo>
                  <a:pt x="135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0" y="428"/>
                  <a:pt x="60" y="488"/>
                  <a:pt x="195" y="607"/>
                </a:cubicBezTo>
                <a:cubicBezTo>
                  <a:pt x="244" y="632"/>
                  <a:pt x="293" y="646"/>
                  <a:pt x="339" y="646"/>
                </a:cubicBezTo>
                <a:cubicBezTo>
                  <a:pt x="405" y="646"/>
                  <a:pt x="464" y="617"/>
                  <a:pt x="507" y="548"/>
                </a:cubicBezTo>
                <a:cubicBezTo>
                  <a:pt x="627" y="488"/>
                  <a:pt x="627" y="354"/>
                  <a:pt x="627" y="294"/>
                </a:cubicBezTo>
                <a:cubicBezTo>
                  <a:pt x="627" y="235"/>
                  <a:pt x="627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1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6" name="Google Shape;1606;p10"/>
          <p:cNvSpPr/>
          <p:nvPr/>
        </p:nvSpPr>
        <p:spPr>
          <a:xfrm>
            <a:off x="4676405" y="698746"/>
            <a:ext cx="19091" cy="33160"/>
          </a:xfrm>
          <a:custGeom>
            <a:avLst/>
            <a:gdLst/>
            <a:ahLst/>
            <a:cxnLst/>
            <a:rect l="l" t="t" r="r" b="b"/>
            <a:pathLst>
              <a:path w="612" h="1063" extrusionOk="0">
                <a:moveTo>
                  <a:pt x="378" y="0"/>
                </a:moveTo>
                <a:cubicBezTo>
                  <a:pt x="354" y="0"/>
                  <a:pt x="331" y="8"/>
                  <a:pt x="314" y="25"/>
                </a:cubicBezTo>
                <a:cubicBezTo>
                  <a:pt x="180" y="85"/>
                  <a:pt x="180" y="144"/>
                  <a:pt x="120" y="219"/>
                </a:cubicBezTo>
                <a:cubicBezTo>
                  <a:pt x="60" y="338"/>
                  <a:pt x="60" y="397"/>
                  <a:pt x="1" y="457"/>
                </a:cubicBezTo>
                <a:cubicBezTo>
                  <a:pt x="1" y="651"/>
                  <a:pt x="1" y="830"/>
                  <a:pt x="120" y="1023"/>
                </a:cubicBezTo>
                <a:lnTo>
                  <a:pt x="180" y="1023"/>
                </a:lnTo>
                <a:cubicBezTo>
                  <a:pt x="204" y="1048"/>
                  <a:pt x="242" y="1062"/>
                  <a:pt x="281" y="1062"/>
                </a:cubicBezTo>
                <a:cubicBezTo>
                  <a:pt x="338" y="1062"/>
                  <a:pt x="398" y="1033"/>
                  <a:pt x="433" y="964"/>
                </a:cubicBezTo>
                <a:cubicBezTo>
                  <a:pt x="552" y="830"/>
                  <a:pt x="612" y="710"/>
                  <a:pt x="612" y="591"/>
                </a:cubicBezTo>
                <a:lnTo>
                  <a:pt x="612" y="397"/>
                </a:lnTo>
                <a:cubicBezTo>
                  <a:pt x="612" y="278"/>
                  <a:pt x="612" y="219"/>
                  <a:pt x="552" y="144"/>
                </a:cubicBezTo>
                <a:lnTo>
                  <a:pt x="552" y="85"/>
                </a:lnTo>
                <a:cubicBezTo>
                  <a:pt x="510" y="42"/>
                  <a:pt x="438" y="0"/>
                  <a:pt x="378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7" name="Google Shape;1607;p10"/>
          <p:cNvSpPr/>
          <p:nvPr/>
        </p:nvSpPr>
        <p:spPr>
          <a:xfrm>
            <a:off x="4716834" y="746444"/>
            <a:ext cx="19559" cy="37496"/>
          </a:xfrm>
          <a:custGeom>
            <a:avLst/>
            <a:gdLst/>
            <a:ahLst/>
            <a:cxnLst/>
            <a:rect l="l" t="t" r="r" b="b"/>
            <a:pathLst>
              <a:path w="627" h="1202" extrusionOk="0">
                <a:moveTo>
                  <a:pt x="375" y="1"/>
                </a:moveTo>
                <a:cubicBezTo>
                  <a:pt x="329" y="1"/>
                  <a:pt x="284" y="16"/>
                  <a:pt x="254" y="45"/>
                </a:cubicBezTo>
                <a:cubicBezTo>
                  <a:pt x="195" y="105"/>
                  <a:pt x="135" y="239"/>
                  <a:pt x="61" y="299"/>
                </a:cubicBezTo>
                <a:cubicBezTo>
                  <a:pt x="61" y="358"/>
                  <a:pt x="1" y="477"/>
                  <a:pt x="1" y="552"/>
                </a:cubicBezTo>
                <a:cubicBezTo>
                  <a:pt x="1" y="790"/>
                  <a:pt x="61" y="984"/>
                  <a:pt x="195" y="1103"/>
                </a:cubicBezTo>
                <a:lnTo>
                  <a:pt x="254" y="1163"/>
                </a:lnTo>
                <a:cubicBezTo>
                  <a:pt x="279" y="1187"/>
                  <a:pt x="314" y="1202"/>
                  <a:pt x="346" y="1202"/>
                </a:cubicBezTo>
                <a:cubicBezTo>
                  <a:pt x="392" y="1202"/>
                  <a:pt x="433" y="1173"/>
                  <a:pt x="433" y="1103"/>
                </a:cubicBezTo>
                <a:cubicBezTo>
                  <a:pt x="567" y="924"/>
                  <a:pt x="627" y="790"/>
                  <a:pt x="627" y="611"/>
                </a:cubicBezTo>
                <a:lnTo>
                  <a:pt x="627" y="358"/>
                </a:lnTo>
                <a:cubicBezTo>
                  <a:pt x="627" y="299"/>
                  <a:pt x="567" y="179"/>
                  <a:pt x="567" y="105"/>
                </a:cubicBezTo>
                <a:lnTo>
                  <a:pt x="507" y="105"/>
                </a:lnTo>
                <a:lnTo>
                  <a:pt x="507" y="45"/>
                </a:lnTo>
                <a:cubicBezTo>
                  <a:pt x="470" y="16"/>
                  <a:pt x="422" y="1"/>
                  <a:pt x="37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8" name="Google Shape;1608;p10"/>
          <p:cNvSpPr/>
          <p:nvPr/>
        </p:nvSpPr>
        <p:spPr>
          <a:xfrm>
            <a:off x="4769366" y="701835"/>
            <a:ext cx="19091" cy="37247"/>
          </a:xfrm>
          <a:custGeom>
            <a:avLst/>
            <a:gdLst/>
            <a:ahLst/>
            <a:cxnLst/>
            <a:rect l="l" t="t" r="r" b="b"/>
            <a:pathLst>
              <a:path w="612" h="1194" extrusionOk="0">
                <a:moveTo>
                  <a:pt x="306" y="1"/>
                </a:moveTo>
                <a:cubicBezTo>
                  <a:pt x="257" y="1"/>
                  <a:pt x="209" y="15"/>
                  <a:pt x="179" y="45"/>
                </a:cubicBezTo>
                <a:cubicBezTo>
                  <a:pt x="120" y="179"/>
                  <a:pt x="60" y="239"/>
                  <a:pt x="60" y="358"/>
                </a:cubicBezTo>
                <a:cubicBezTo>
                  <a:pt x="0" y="418"/>
                  <a:pt x="0" y="492"/>
                  <a:pt x="0" y="611"/>
                </a:cubicBezTo>
                <a:cubicBezTo>
                  <a:pt x="60" y="790"/>
                  <a:pt x="60" y="924"/>
                  <a:pt x="179" y="1103"/>
                </a:cubicBezTo>
                <a:lnTo>
                  <a:pt x="239" y="1163"/>
                </a:lnTo>
                <a:cubicBezTo>
                  <a:pt x="261" y="1185"/>
                  <a:pt x="287" y="1194"/>
                  <a:pt x="315" y="1194"/>
                </a:cubicBezTo>
                <a:cubicBezTo>
                  <a:pt x="379" y="1194"/>
                  <a:pt x="450" y="1145"/>
                  <a:pt x="492" y="1103"/>
                </a:cubicBezTo>
                <a:cubicBezTo>
                  <a:pt x="611" y="924"/>
                  <a:pt x="611" y="731"/>
                  <a:pt x="611" y="611"/>
                </a:cubicBezTo>
                <a:cubicBezTo>
                  <a:pt x="611" y="492"/>
                  <a:pt x="611" y="418"/>
                  <a:pt x="552" y="298"/>
                </a:cubicBezTo>
                <a:cubicBezTo>
                  <a:pt x="552" y="239"/>
                  <a:pt x="492" y="179"/>
                  <a:pt x="432" y="45"/>
                </a:cubicBezTo>
                <a:cubicBezTo>
                  <a:pt x="403" y="15"/>
                  <a:pt x="354" y="1"/>
                  <a:pt x="30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9" name="Google Shape;1609;p10"/>
          <p:cNvSpPr/>
          <p:nvPr/>
        </p:nvSpPr>
        <p:spPr>
          <a:xfrm>
            <a:off x="4767495" y="808366"/>
            <a:ext cx="19091" cy="31351"/>
          </a:xfrm>
          <a:custGeom>
            <a:avLst/>
            <a:gdLst/>
            <a:ahLst/>
            <a:cxnLst/>
            <a:rect l="l" t="t" r="r" b="b"/>
            <a:pathLst>
              <a:path w="612" h="1005" extrusionOk="0">
                <a:moveTo>
                  <a:pt x="358" y="1"/>
                </a:moveTo>
                <a:cubicBezTo>
                  <a:pt x="302" y="1"/>
                  <a:pt x="239" y="19"/>
                  <a:pt x="180" y="57"/>
                </a:cubicBezTo>
                <a:cubicBezTo>
                  <a:pt x="120" y="116"/>
                  <a:pt x="6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20" y="921"/>
                </a:cubicBezTo>
                <a:lnTo>
                  <a:pt x="180" y="980"/>
                </a:lnTo>
                <a:cubicBezTo>
                  <a:pt x="197" y="998"/>
                  <a:pt x="221" y="1005"/>
                  <a:pt x="247" y="1005"/>
                </a:cubicBezTo>
                <a:cubicBezTo>
                  <a:pt x="311" y="1005"/>
                  <a:pt x="391" y="963"/>
                  <a:pt x="433" y="921"/>
                </a:cubicBezTo>
                <a:cubicBezTo>
                  <a:pt x="552" y="802"/>
                  <a:pt x="552" y="667"/>
                  <a:pt x="552" y="489"/>
                </a:cubicBezTo>
                <a:cubicBezTo>
                  <a:pt x="612" y="429"/>
                  <a:pt x="612" y="355"/>
                  <a:pt x="552" y="295"/>
                </a:cubicBezTo>
                <a:cubicBezTo>
                  <a:pt x="552" y="235"/>
                  <a:pt x="552" y="176"/>
                  <a:pt x="492" y="116"/>
                </a:cubicBezTo>
                <a:lnTo>
                  <a:pt x="492" y="57"/>
                </a:lnTo>
                <a:cubicBezTo>
                  <a:pt x="463" y="19"/>
                  <a:pt x="414" y="1"/>
                  <a:pt x="35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0" name="Google Shape;1610;p10"/>
          <p:cNvSpPr/>
          <p:nvPr/>
        </p:nvSpPr>
        <p:spPr>
          <a:xfrm>
            <a:off x="4817687" y="754960"/>
            <a:ext cx="19559" cy="48071"/>
          </a:xfrm>
          <a:custGeom>
            <a:avLst/>
            <a:gdLst/>
            <a:ahLst/>
            <a:cxnLst/>
            <a:rect l="l" t="t" r="r" b="b"/>
            <a:pathLst>
              <a:path w="627" h="1541" extrusionOk="0">
                <a:moveTo>
                  <a:pt x="341" y="1"/>
                </a:moveTo>
                <a:cubicBezTo>
                  <a:pt x="277" y="1"/>
                  <a:pt x="232" y="43"/>
                  <a:pt x="179" y="85"/>
                </a:cubicBezTo>
                <a:cubicBezTo>
                  <a:pt x="120" y="204"/>
                  <a:pt x="60" y="338"/>
                  <a:pt x="60" y="398"/>
                </a:cubicBezTo>
                <a:cubicBezTo>
                  <a:pt x="60" y="517"/>
                  <a:pt x="60" y="651"/>
                  <a:pt x="1" y="771"/>
                </a:cubicBezTo>
                <a:cubicBezTo>
                  <a:pt x="60" y="1024"/>
                  <a:pt x="60" y="1203"/>
                  <a:pt x="179" y="1456"/>
                </a:cubicBezTo>
                <a:lnTo>
                  <a:pt x="254" y="1515"/>
                </a:lnTo>
                <a:cubicBezTo>
                  <a:pt x="271" y="1533"/>
                  <a:pt x="294" y="1540"/>
                  <a:pt x="319" y="1540"/>
                </a:cubicBezTo>
                <a:cubicBezTo>
                  <a:pt x="378" y="1540"/>
                  <a:pt x="450" y="1498"/>
                  <a:pt x="492" y="1456"/>
                </a:cubicBezTo>
                <a:cubicBezTo>
                  <a:pt x="626" y="1203"/>
                  <a:pt x="626" y="1024"/>
                  <a:pt x="626" y="771"/>
                </a:cubicBezTo>
                <a:lnTo>
                  <a:pt x="626" y="398"/>
                </a:lnTo>
                <a:cubicBezTo>
                  <a:pt x="552" y="338"/>
                  <a:pt x="552" y="204"/>
                  <a:pt x="492" y="85"/>
                </a:cubicBezTo>
                <a:cubicBezTo>
                  <a:pt x="433" y="85"/>
                  <a:pt x="433" y="26"/>
                  <a:pt x="433" y="26"/>
                </a:cubicBezTo>
                <a:cubicBezTo>
                  <a:pt x="398" y="8"/>
                  <a:pt x="368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1" name="Google Shape;1611;p10"/>
          <p:cNvSpPr/>
          <p:nvPr/>
        </p:nvSpPr>
        <p:spPr>
          <a:xfrm>
            <a:off x="4866040" y="695034"/>
            <a:ext cx="19528" cy="40772"/>
          </a:xfrm>
          <a:custGeom>
            <a:avLst/>
            <a:gdLst/>
            <a:ahLst/>
            <a:cxnLst/>
            <a:rect l="l" t="t" r="r" b="b"/>
            <a:pathLst>
              <a:path w="626" h="1307" extrusionOk="0">
                <a:moveTo>
                  <a:pt x="367" y="0"/>
                </a:moveTo>
                <a:cubicBezTo>
                  <a:pt x="308" y="0"/>
                  <a:pt x="236" y="42"/>
                  <a:pt x="194" y="84"/>
                </a:cubicBezTo>
                <a:cubicBezTo>
                  <a:pt x="119" y="204"/>
                  <a:pt x="119" y="263"/>
                  <a:pt x="60" y="338"/>
                </a:cubicBezTo>
                <a:lnTo>
                  <a:pt x="60" y="636"/>
                </a:lnTo>
                <a:cubicBezTo>
                  <a:pt x="0" y="829"/>
                  <a:pt x="0" y="949"/>
                  <a:pt x="119" y="1202"/>
                </a:cubicBezTo>
                <a:lnTo>
                  <a:pt x="194" y="1261"/>
                </a:lnTo>
                <a:cubicBezTo>
                  <a:pt x="224" y="1291"/>
                  <a:pt x="253" y="1306"/>
                  <a:pt x="283" y="1306"/>
                </a:cubicBezTo>
                <a:cubicBezTo>
                  <a:pt x="313" y="1306"/>
                  <a:pt x="343" y="1291"/>
                  <a:pt x="373" y="1261"/>
                </a:cubicBezTo>
                <a:cubicBezTo>
                  <a:pt x="566" y="1083"/>
                  <a:pt x="626" y="889"/>
                  <a:pt x="626" y="710"/>
                </a:cubicBezTo>
                <a:lnTo>
                  <a:pt x="626" y="397"/>
                </a:lnTo>
                <a:cubicBezTo>
                  <a:pt x="626" y="263"/>
                  <a:pt x="566" y="204"/>
                  <a:pt x="492" y="84"/>
                </a:cubicBezTo>
                <a:lnTo>
                  <a:pt x="432" y="25"/>
                </a:lnTo>
                <a:cubicBezTo>
                  <a:pt x="415" y="7"/>
                  <a:pt x="392" y="0"/>
                  <a:pt x="36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2" name="Google Shape;1612;p10"/>
          <p:cNvSpPr/>
          <p:nvPr/>
        </p:nvSpPr>
        <p:spPr>
          <a:xfrm>
            <a:off x="4939441" y="677409"/>
            <a:ext cx="19559" cy="40553"/>
          </a:xfrm>
          <a:custGeom>
            <a:avLst/>
            <a:gdLst/>
            <a:ahLst/>
            <a:cxnLst/>
            <a:rect l="l" t="t" r="r" b="b"/>
            <a:pathLst>
              <a:path w="627" h="1300" extrusionOk="0">
                <a:moveTo>
                  <a:pt x="222" y="1"/>
                </a:moveTo>
                <a:cubicBezTo>
                  <a:pt x="140" y="1"/>
                  <a:pt x="75" y="59"/>
                  <a:pt x="75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75" y="1022"/>
                  <a:pt x="195" y="1201"/>
                </a:cubicBezTo>
                <a:lnTo>
                  <a:pt x="195" y="1275"/>
                </a:lnTo>
                <a:cubicBezTo>
                  <a:pt x="229" y="1292"/>
                  <a:pt x="258" y="1299"/>
                  <a:pt x="284" y="1299"/>
                </a:cubicBezTo>
                <a:cubicBezTo>
                  <a:pt x="349" y="1299"/>
                  <a:pt x="395" y="1254"/>
                  <a:pt x="448" y="1201"/>
                </a:cubicBezTo>
                <a:cubicBezTo>
                  <a:pt x="567" y="1022"/>
                  <a:pt x="627" y="828"/>
                  <a:pt x="627" y="649"/>
                </a:cubicBezTo>
                <a:cubicBezTo>
                  <a:pt x="567" y="530"/>
                  <a:pt x="567" y="396"/>
                  <a:pt x="507" y="337"/>
                </a:cubicBezTo>
                <a:cubicBezTo>
                  <a:pt x="507" y="217"/>
                  <a:pt x="448" y="158"/>
                  <a:pt x="314" y="24"/>
                </a:cubicBezTo>
                <a:cubicBezTo>
                  <a:pt x="282" y="8"/>
                  <a:pt x="251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3" name="Google Shape;1613;p10"/>
          <p:cNvSpPr/>
          <p:nvPr/>
        </p:nvSpPr>
        <p:spPr>
          <a:xfrm>
            <a:off x="4887408" y="775736"/>
            <a:ext cx="19559" cy="38900"/>
          </a:xfrm>
          <a:custGeom>
            <a:avLst/>
            <a:gdLst/>
            <a:ahLst/>
            <a:cxnLst/>
            <a:rect l="l" t="t" r="r" b="b"/>
            <a:pathLst>
              <a:path w="627" h="1247" extrusionOk="0">
                <a:moveTo>
                  <a:pt x="373" y="0"/>
                </a:moveTo>
                <a:cubicBezTo>
                  <a:pt x="328" y="0"/>
                  <a:pt x="283" y="15"/>
                  <a:pt x="254" y="45"/>
                </a:cubicBezTo>
                <a:cubicBezTo>
                  <a:pt x="179" y="105"/>
                  <a:pt x="120" y="224"/>
                  <a:pt x="60" y="283"/>
                </a:cubicBezTo>
                <a:cubicBezTo>
                  <a:pt x="0" y="417"/>
                  <a:pt x="0" y="477"/>
                  <a:pt x="0" y="596"/>
                </a:cubicBezTo>
                <a:cubicBezTo>
                  <a:pt x="0" y="790"/>
                  <a:pt x="60" y="1028"/>
                  <a:pt x="179" y="1222"/>
                </a:cubicBezTo>
                <a:lnTo>
                  <a:pt x="254" y="1222"/>
                </a:lnTo>
                <a:cubicBezTo>
                  <a:pt x="271" y="1239"/>
                  <a:pt x="294" y="1247"/>
                  <a:pt x="318" y="1247"/>
                </a:cubicBezTo>
                <a:cubicBezTo>
                  <a:pt x="378" y="1247"/>
                  <a:pt x="450" y="1204"/>
                  <a:pt x="492" y="1162"/>
                </a:cubicBezTo>
                <a:cubicBezTo>
                  <a:pt x="552" y="969"/>
                  <a:pt x="626" y="790"/>
                  <a:pt x="626" y="656"/>
                </a:cubicBezTo>
                <a:lnTo>
                  <a:pt x="626" y="417"/>
                </a:lnTo>
                <a:cubicBezTo>
                  <a:pt x="552" y="283"/>
                  <a:pt x="552" y="224"/>
                  <a:pt x="552" y="105"/>
                </a:cubicBezTo>
                <a:lnTo>
                  <a:pt x="492" y="45"/>
                </a:lnTo>
                <a:cubicBezTo>
                  <a:pt x="462" y="15"/>
                  <a:pt x="417" y="0"/>
                  <a:pt x="37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4" name="Google Shape;1614;p10"/>
          <p:cNvSpPr/>
          <p:nvPr/>
        </p:nvSpPr>
        <p:spPr>
          <a:xfrm>
            <a:off x="4823271" y="859089"/>
            <a:ext cx="19559" cy="24020"/>
          </a:xfrm>
          <a:custGeom>
            <a:avLst/>
            <a:gdLst/>
            <a:ahLst/>
            <a:cxnLst/>
            <a:rect l="l" t="t" r="r" b="b"/>
            <a:pathLst>
              <a:path w="627" h="770" extrusionOk="0">
                <a:moveTo>
                  <a:pt x="344" y="0"/>
                </a:moveTo>
                <a:cubicBezTo>
                  <a:pt x="295" y="0"/>
                  <a:pt x="244" y="15"/>
                  <a:pt x="194" y="40"/>
                </a:cubicBezTo>
                <a:cubicBezTo>
                  <a:pt x="135" y="99"/>
                  <a:pt x="135" y="99"/>
                  <a:pt x="75" y="159"/>
                </a:cubicBezTo>
                <a:cubicBezTo>
                  <a:pt x="0" y="218"/>
                  <a:pt x="0" y="293"/>
                  <a:pt x="0" y="352"/>
                </a:cubicBezTo>
                <a:cubicBezTo>
                  <a:pt x="0" y="531"/>
                  <a:pt x="75" y="665"/>
                  <a:pt x="194" y="725"/>
                </a:cubicBezTo>
                <a:cubicBezTo>
                  <a:pt x="224" y="755"/>
                  <a:pt x="269" y="770"/>
                  <a:pt x="315" y="770"/>
                </a:cubicBezTo>
                <a:cubicBezTo>
                  <a:pt x="362" y="770"/>
                  <a:pt x="410" y="755"/>
                  <a:pt x="447" y="725"/>
                </a:cubicBezTo>
                <a:cubicBezTo>
                  <a:pt x="567" y="591"/>
                  <a:pt x="626" y="531"/>
                  <a:pt x="626" y="412"/>
                </a:cubicBezTo>
                <a:lnTo>
                  <a:pt x="626" y="293"/>
                </a:lnTo>
                <a:cubicBezTo>
                  <a:pt x="567" y="218"/>
                  <a:pt x="567" y="159"/>
                  <a:pt x="507" y="99"/>
                </a:cubicBezTo>
                <a:cubicBezTo>
                  <a:pt x="472" y="29"/>
                  <a:pt x="412" y="0"/>
                  <a:pt x="34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5" name="Google Shape;1615;p10"/>
          <p:cNvSpPr/>
          <p:nvPr/>
        </p:nvSpPr>
        <p:spPr>
          <a:xfrm>
            <a:off x="4713122" y="843242"/>
            <a:ext cx="19559" cy="20183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04" y="0"/>
                </a:moveTo>
                <a:cubicBezTo>
                  <a:pt x="250" y="0"/>
                  <a:pt x="187" y="19"/>
                  <a:pt x="120" y="56"/>
                </a:cubicBezTo>
                <a:cubicBezTo>
                  <a:pt x="60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1" y="428"/>
                  <a:pt x="60" y="488"/>
                  <a:pt x="180" y="607"/>
                </a:cubicBezTo>
                <a:cubicBezTo>
                  <a:pt x="210" y="632"/>
                  <a:pt x="249" y="646"/>
                  <a:pt x="292" y="646"/>
                </a:cubicBezTo>
                <a:cubicBezTo>
                  <a:pt x="353" y="646"/>
                  <a:pt x="423" y="617"/>
                  <a:pt x="492" y="548"/>
                </a:cubicBezTo>
                <a:cubicBezTo>
                  <a:pt x="626" y="488"/>
                  <a:pt x="626" y="354"/>
                  <a:pt x="626" y="294"/>
                </a:cubicBezTo>
                <a:cubicBezTo>
                  <a:pt x="626" y="235"/>
                  <a:pt x="626" y="175"/>
                  <a:pt x="552" y="175"/>
                </a:cubicBezTo>
                <a:cubicBezTo>
                  <a:pt x="552" y="116"/>
                  <a:pt x="492" y="56"/>
                  <a:pt x="433" y="56"/>
                </a:cubicBezTo>
                <a:cubicBezTo>
                  <a:pt x="403" y="19"/>
                  <a:pt x="358" y="0"/>
                  <a:pt x="30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6" name="Google Shape;1616;p10"/>
          <p:cNvSpPr/>
          <p:nvPr/>
        </p:nvSpPr>
        <p:spPr>
          <a:xfrm>
            <a:off x="5299619" y="698746"/>
            <a:ext cx="19559" cy="33160"/>
          </a:xfrm>
          <a:custGeom>
            <a:avLst/>
            <a:gdLst/>
            <a:ahLst/>
            <a:cxnLst/>
            <a:rect l="l" t="t" r="r" b="b"/>
            <a:pathLst>
              <a:path w="627" h="1063" extrusionOk="0">
                <a:moveTo>
                  <a:pt x="381" y="0"/>
                </a:moveTo>
                <a:cubicBezTo>
                  <a:pt x="355" y="0"/>
                  <a:pt x="331" y="8"/>
                  <a:pt x="313" y="25"/>
                </a:cubicBezTo>
                <a:cubicBezTo>
                  <a:pt x="194" y="85"/>
                  <a:pt x="194" y="144"/>
                  <a:pt x="135" y="219"/>
                </a:cubicBezTo>
                <a:cubicBezTo>
                  <a:pt x="75" y="338"/>
                  <a:pt x="75" y="397"/>
                  <a:pt x="0" y="457"/>
                </a:cubicBezTo>
                <a:cubicBezTo>
                  <a:pt x="0" y="651"/>
                  <a:pt x="0" y="830"/>
                  <a:pt x="194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5" y="1062"/>
                  <a:pt x="404" y="1033"/>
                  <a:pt x="447" y="964"/>
                </a:cubicBezTo>
                <a:cubicBezTo>
                  <a:pt x="567" y="830"/>
                  <a:pt x="626" y="710"/>
                  <a:pt x="626" y="591"/>
                </a:cubicBezTo>
                <a:lnTo>
                  <a:pt x="626" y="397"/>
                </a:lnTo>
                <a:cubicBezTo>
                  <a:pt x="626" y="278"/>
                  <a:pt x="626" y="219"/>
                  <a:pt x="567" y="144"/>
                </a:cubicBezTo>
                <a:lnTo>
                  <a:pt x="567" y="85"/>
                </a:lnTo>
                <a:cubicBezTo>
                  <a:pt x="524" y="42"/>
                  <a:pt x="445" y="0"/>
                  <a:pt x="38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7" name="Google Shape;1617;p10"/>
          <p:cNvSpPr/>
          <p:nvPr/>
        </p:nvSpPr>
        <p:spPr>
          <a:xfrm>
            <a:off x="5340516" y="746444"/>
            <a:ext cx="19559" cy="37496"/>
          </a:xfrm>
          <a:custGeom>
            <a:avLst/>
            <a:gdLst/>
            <a:ahLst/>
            <a:cxnLst/>
            <a:rect l="l" t="t" r="r" b="b"/>
            <a:pathLst>
              <a:path w="627" h="1202" extrusionOk="0">
                <a:moveTo>
                  <a:pt x="373" y="1"/>
                </a:moveTo>
                <a:cubicBezTo>
                  <a:pt x="328" y="1"/>
                  <a:pt x="284" y="16"/>
                  <a:pt x="254" y="45"/>
                </a:cubicBezTo>
                <a:cubicBezTo>
                  <a:pt x="179" y="105"/>
                  <a:pt x="120" y="239"/>
                  <a:pt x="60" y="299"/>
                </a:cubicBezTo>
                <a:cubicBezTo>
                  <a:pt x="60" y="358"/>
                  <a:pt x="0" y="477"/>
                  <a:pt x="0" y="552"/>
                </a:cubicBezTo>
                <a:cubicBezTo>
                  <a:pt x="0" y="790"/>
                  <a:pt x="60" y="984"/>
                  <a:pt x="179" y="1103"/>
                </a:cubicBezTo>
                <a:lnTo>
                  <a:pt x="254" y="1163"/>
                </a:lnTo>
                <a:cubicBezTo>
                  <a:pt x="278" y="1187"/>
                  <a:pt x="313" y="1202"/>
                  <a:pt x="346" y="1202"/>
                </a:cubicBezTo>
                <a:cubicBezTo>
                  <a:pt x="392" y="1202"/>
                  <a:pt x="433" y="1173"/>
                  <a:pt x="433" y="1103"/>
                </a:cubicBezTo>
                <a:cubicBezTo>
                  <a:pt x="552" y="924"/>
                  <a:pt x="626" y="790"/>
                  <a:pt x="626" y="611"/>
                </a:cubicBezTo>
                <a:lnTo>
                  <a:pt x="626" y="358"/>
                </a:lnTo>
                <a:cubicBezTo>
                  <a:pt x="626" y="299"/>
                  <a:pt x="552" y="179"/>
                  <a:pt x="552" y="105"/>
                </a:cubicBezTo>
                <a:lnTo>
                  <a:pt x="492" y="45"/>
                </a:lnTo>
                <a:cubicBezTo>
                  <a:pt x="462" y="16"/>
                  <a:pt x="418" y="1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8" name="Google Shape;1618;p10"/>
          <p:cNvSpPr/>
          <p:nvPr/>
        </p:nvSpPr>
        <p:spPr>
          <a:xfrm>
            <a:off x="5392549" y="701835"/>
            <a:ext cx="19559" cy="37247"/>
          </a:xfrm>
          <a:custGeom>
            <a:avLst/>
            <a:gdLst/>
            <a:ahLst/>
            <a:cxnLst/>
            <a:rect l="l" t="t" r="r" b="b"/>
            <a:pathLst>
              <a:path w="627" h="1194" extrusionOk="0">
                <a:moveTo>
                  <a:pt x="316" y="1"/>
                </a:moveTo>
                <a:cubicBezTo>
                  <a:pt x="269" y="1"/>
                  <a:pt x="224" y="15"/>
                  <a:pt x="195" y="45"/>
                </a:cubicBezTo>
                <a:cubicBezTo>
                  <a:pt x="135" y="179"/>
                  <a:pt x="75" y="239"/>
                  <a:pt x="75" y="358"/>
                </a:cubicBezTo>
                <a:cubicBezTo>
                  <a:pt x="75" y="418"/>
                  <a:pt x="1" y="492"/>
                  <a:pt x="1" y="611"/>
                </a:cubicBezTo>
                <a:cubicBezTo>
                  <a:pt x="75" y="790"/>
                  <a:pt x="75" y="924"/>
                  <a:pt x="195" y="1103"/>
                </a:cubicBezTo>
                <a:lnTo>
                  <a:pt x="254" y="1163"/>
                </a:lnTo>
                <a:cubicBezTo>
                  <a:pt x="272" y="1185"/>
                  <a:pt x="297" y="1194"/>
                  <a:pt x="324" y="1194"/>
                </a:cubicBezTo>
                <a:cubicBezTo>
                  <a:pt x="387" y="1194"/>
                  <a:pt x="466" y="1145"/>
                  <a:pt x="508" y="1103"/>
                </a:cubicBezTo>
                <a:cubicBezTo>
                  <a:pt x="627" y="924"/>
                  <a:pt x="627" y="731"/>
                  <a:pt x="627" y="611"/>
                </a:cubicBezTo>
                <a:lnTo>
                  <a:pt x="627" y="298"/>
                </a:lnTo>
                <a:cubicBezTo>
                  <a:pt x="567" y="239"/>
                  <a:pt x="567" y="179"/>
                  <a:pt x="448" y="45"/>
                </a:cubicBezTo>
                <a:cubicBezTo>
                  <a:pt x="411" y="15"/>
                  <a:pt x="362" y="1"/>
                  <a:pt x="31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9" name="Google Shape;1619;p10"/>
          <p:cNvSpPr/>
          <p:nvPr/>
        </p:nvSpPr>
        <p:spPr>
          <a:xfrm>
            <a:off x="5390708" y="808366"/>
            <a:ext cx="19559" cy="3135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7" y="1"/>
                </a:moveTo>
                <a:cubicBezTo>
                  <a:pt x="313" y="1"/>
                  <a:pt x="254" y="19"/>
                  <a:pt x="194" y="57"/>
                </a:cubicBezTo>
                <a:cubicBezTo>
                  <a:pt x="134" y="116"/>
                  <a:pt x="60" y="176"/>
                  <a:pt x="60" y="235"/>
                </a:cubicBezTo>
                <a:cubicBezTo>
                  <a:pt x="0" y="295"/>
                  <a:pt x="0" y="429"/>
                  <a:pt x="0" y="489"/>
                </a:cubicBezTo>
                <a:cubicBezTo>
                  <a:pt x="0" y="608"/>
                  <a:pt x="0" y="802"/>
                  <a:pt x="134" y="921"/>
                </a:cubicBezTo>
                <a:lnTo>
                  <a:pt x="194" y="980"/>
                </a:lnTo>
                <a:cubicBezTo>
                  <a:pt x="212" y="998"/>
                  <a:pt x="234" y="1005"/>
                  <a:pt x="259" y="1005"/>
                </a:cubicBezTo>
                <a:cubicBezTo>
                  <a:pt x="318" y="1005"/>
                  <a:pt x="390" y="963"/>
                  <a:pt x="432" y="921"/>
                </a:cubicBezTo>
                <a:cubicBezTo>
                  <a:pt x="567" y="802"/>
                  <a:pt x="567" y="667"/>
                  <a:pt x="626" y="489"/>
                </a:cubicBezTo>
                <a:cubicBezTo>
                  <a:pt x="626" y="429"/>
                  <a:pt x="626" y="355"/>
                  <a:pt x="567" y="295"/>
                </a:cubicBezTo>
                <a:cubicBezTo>
                  <a:pt x="567" y="235"/>
                  <a:pt x="567" y="176"/>
                  <a:pt x="507" y="116"/>
                </a:cubicBezTo>
                <a:lnTo>
                  <a:pt x="507" y="57"/>
                </a:lnTo>
                <a:cubicBezTo>
                  <a:pt x="470" y="19"/>
                  <a:pt x="421" y="1"/>
                  <a:pt x="367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0" name="Google Shape;1620;p10"/>
          <p:cNvSpPr/>
          <p:nvPr/>
        </p:nvSpPr>
        <p:spPr>
          <a:xfrm>
            <a:off x="5443210" y="754960"/>
            <a:ext cx="17251" cy="48071"/>
          </a:xfrm>
          <a:custGeom>
            <a:avLst/>
            <a:gdLst/>
            <a:ahLst/>
            <a:cxnLst/>
            <a:rect l="l" t="t" r="r" b="b"/>
            <a:pathLst>
              <a:path w="553" h="1541" extrusionOk="0">
                <a:moveTo>
                  <a:pt x="273" y="1"/>
                </a:moveTo>
                <a:cubicBezTo>
                  <a:pt x="204" y="1"/>
                  <a:pt x="162" y="43"/>
                  <a:pt x="120" y="85"/>
                </a:cubicBezTo>
                <a:cubicBezTo>
                  <a:pt x="60" y="204"/>
                  <a:pt x="1" y="338"/>
                  <a:pt x="1" y="398"/>
                </a:cubicBezTo>
                <a:lnTo>
                  <a:pt x="1" y="771"/>
                </a:lnTo>
                <a:cubicBezTo>
                  <a:pt x="1" y="1024"/>
                  <a:pt x="1" y="1203"/>
                  <a:pt x="120" y="1456"/>
                </a:cubicBezTo>
                <a:lnTo>
                  <a:pt x="180" y="1515"/>
                </a:lnTo>
                <a:cubicBezTo>
                  <a:pt x="197" y="1533"/>
                  <a:pt x="221" y="1540"/>
                  <a:pt x="247" y="1540"/>
                </a:cubicBezTo>
                <a:cubicBezTo>
                  <a:pt x="311" y="1540"/>
                  <a:pt x="391" y="1498"/>
                  <a:pt x="433" y="1456"/>
                </a:cubicBezTo>
                <a:cubicBezTo>
                  <a:pt x="552" y="1203"/>
                  <a:pt x="552" y="1024"/>
                  <a:pt x="552" y="771"/>
                </a:cubicBezTo>
                <a:lnTo>
                  <a:pt x="552" y="398"/>
                </a:lnTo>
                <a:cubicBezTo>
                  <a:pt x="492" y="338"/>
                  <a:pt x="492" y="204"/>
                  <a:pt x="433" y="85"/>
                </a:cubicBezTo>
                <a:cubicBezTo>
                  <a:pt x="373" y="85"/>
                  <a:pt x="373" y="26"/>
                  <a:pt x="373" y="26"/>
                </a:cubicBezTo>
                <a:cubicBezTo>
                  <a:pt x="334" y="8"/>
                  <a:pt x="301" y="1"/>
                  <a:pt x="2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1" name="Google Shape;1621;p10"/>
          <p:cNvSpPr/>
          <p:nvPr/>
        </p:nvSpPr>
        <p:spPr>
          <a:xfrm>
            <a:off x="5489690" y="695034"/>
            <a:ext cx="19091" cy="40772"/>
          </a:xfrm>
          <a:custGeom>
            <a:avLst/>
            <a:gdLst/>
            <a:ahLst/>
            <a:cxnLst/>
            <a:rect l="l" t="t" r="r" b="b"/>
            <a:pathLst>
              <a:path w="612" h="1307" extrusionOk="0">
                <a:moveTo>
                  <a:pt x="365" y="0"/>
                </a:moveTo>
                <a:cubicBezTo>
                  <a:pt x="301" y="0"/>
                  <a:pt x="221" y="42"/>
                  <a:pt x="179" y="84"/>
                </a:cubicBezTo>
                <a:cubicBezTo>
                  <a:pt x="120" y="204"/>
                  <a:pt x="120" y="263"/>
                  <a:pt x="60" y="338"/>
                </a:cubicBezTo>
                <a:lnTo>
                  <a:pt x="60" y="636"/>
                </a:lnTo>
                <a:cubicBezTo>
                  <a:pt x="1" y="829"/>
                  <a:pt x="60" y="949"/>
                  <a:pt x="120" y="1202"/>
                </a:cubicBezTo>
                <a:lnTo>
                  <a:pt x="179" y="1261"/>
                </a:lnTo>
                <a:cubicBezTo>
                  <a:pt x="209" y="1291"/>
                  <a:pt x="243" y="1306"/>
                  <a:pt x="276" y="1306"/>
                </a:cubicBezTo>
                <a:cubicBezTo>
                  <a:pt x="310" y="1306"/>
                  <a:pt x="343" y="1291"/>
                  <a:pt x="373" y="1261"/>
                </a:cubicBezTo>
                <a:cubicBezTo>
                  <a:pt x="552" y="1083"/>
                  <a:pt x="611" y="889"/>
                  <a:pt x="611" y="710"/>
                </a:cubicBezTo>
                <a:lnTo>
                  <a:pt x="611" y="397"/>
                </a:lnTo>
                <a:cubicBezTo>
                  <a:pt x="611" y="263"/>
                  <a:pt x="552" y="204"/>
                  <a:pt x="492" y="84"/>
                </a:cubicBezTo>
                <a:lnTo>
                  <a:pt x="433" y="25"/>
                </a:lnTo>
                <a:cubicBezTo>
                  <a:pt x="415" y="7"/>
                  <a:pt x="391" y="0"/>
                  <a:pt x="36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2" name="Google Shape;1622;p10"/>
          <p:cNvSpPr/>
          <p:nvPr/>
        </p:nvSpPr>
        <p:spPr>
          <a:xfrm>
            <a:off x="5563123" y="677409"/>
            <a:ext cx="19559" cy="40553"/>
          </a:xfrm>
          <a:custGeom>
            <a:avLst/>
            <a:gdLst/>
            <a:ahLst/>
            <a:cxnLst/>
            <a:rect l="l" t="t" r="r" b="b"/>
            <a:pathLst>
              <a:path w="627" h="1300" extrusionOk="0">
                <a:moveTo>
                  <a:pt x="228" y="1"/>
                </a:moveTo>
                <a:cubicBezTo>
                  <a:pt x="156" y="1"/>
                  <a:pt x="104" y="59"/>
                  <a:pt x="60" y="158"/>
                </a:cubicBezTo>
                <a:cubicBezTo>
                  <a:pt x="0" y="217"/>
                  <a:pt x="0" y="337"/>
                  <a:pt x="0" y="396"/>
                </a:cubicBezTo>
                <a:lnTo>
                  <a:pt x="0" y="649"/>
                </a:lnTo>
                <a:cubicBezTo>
                  <a:pt x="0" y="828"/>
                  <a:pt x="60" y="1022"/>
                  <a:pt x="194" y="1201"/>
                </a:cubicBezTo>
                <a:lnTo>
                  <a:pt x="194" y="1275"/>
                </a:lnTo>
                <a:cubicBezTo>
                  <a:pt x="228" y="1292"/>
                  <a:pt x="257" y="1299"/>
                  <a:pt x="283" y="1299"/>
                </a:cubicBezTo>
                <a:cubicBezTo>
                  <a:pt x="347" y="1299"/>
                  <a:pt x="390" y="1254"/>
                  <a:pt x="432" y="1201"/>
                </a:cubicBezTo>
                <a:cubicBezTo>
                  <a:pt x="567" y="1022"/>
                  <a:pt x="626" y="828"/>
                  <a:pt x="626" y="649"/>
                </a:cubicBezTo>
                <a:cubicBezTo>
                  <a:pt x="567" y="530"/>
                  <a:pt x="567" y="396"/>
                  <a:pt x="492" y="337"/>
                </a:cubicBezTo>
                <a:cubicBezTo>
                  <a:pt x="492" y="217"/>
                  <a:pt x="432" y="158"/>
                  <a:pt x="313" y="24"/>
                </a:cubicBezTo>
                <a:cubicBezTo>
                  <a:pt x="282" y="8"/>
                  <a:pt x="254" y="1"/>
                  <a:pt x="22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3" name="Google Shape;1623;p10"/>
          <p:cNvSpPr/>
          <p:nvPr/>
        </p:nvSpPr>
        <p:spPr>
          <a:xfrm>
            <a:off x="5511059" y="775736"/>
            <a:ext cx="19091" cy="38900"/>
          </a:xfrm>
          <a:custGeom>
            <a:avLst/>
            <a:gdLst/>
            <a:ahLst/>
            <a:cxnLst/>
            <a:rect l="l" t="t" r="r" b="b"/>
            <a:pathLst>
              <a:path w="612" h="1247" extrusionOk="0">
                <a:moveTo>
                  <a:pt x="366" y="0"/>
                </a:moveTo>
                <a:cubicBezTo>
                  <a:pt x="317" y="0"/>
                  <a:pt x="269" y="15"/>
                  <a:pt x="239" y="45"/>
                </a:cubicBezTo>
                <a:cubicBezTo>
                  <a:pt x="180" y="105"/>
                  <a:pt x="120" y="224"/>
                  <a:pt x="60" y="283"/>
                </a:cubicBezTo>
                <a:cubicBezTo>
                  <a:pt x="60" y="417"/>
                  <a:pt x="1" y="477"/>
                  <a:pt x="1" y="596"/>
                </a:cubicBezTo>
                <a:cubicBezTo>
                  <a:pt x="1" y="790"/>
                  <a:pt x="60" y="1028"/>
                  <a:pt x="180" y="1222"/>
                </a:cubicBezTo>
                <a:lnTo>
                  <a:pt x="239" y="1222"/>
                </a:lnTo>
                <a:cubicBezTo>
                  <a:pt x="257" y="1239"/>
                  <a:pt x="281" y="1247"/>
                  <a:pt x="307" y="1247"/>
                </a:cubicBezTo>
                <a:cubicBezTo>
                  <a:pt x="371" y="1247"/>
                  <a:pt x="450" y="1204"/>
                  <a:pt x="492" y="1162"/>
                </a:cubicBezTo>
                <a:cubicBezTo>
                  <a:pt x="552" y="969"/>
                  <a:pt x="612" y="790"/>
                  <a:pt x="612" y="656"/>
                </a:cubicBezTo>
                <a:lnTo>
                  <a:pt x="612" y="417"/>
                </a:lnTo>
                <a:cubicBezTo>
                  <a:pt x="612" y="283"/>
                  <a:pt x="552" y="224"/>
                  <a:pt x="552" y="105"/>
                </a:cubicBezTo>
                <a:lnTo>
                  <a:pt x="492" y="45"/>
                </a:lnTo>
                <a:cubicBezTo>
                  <a:pt x="463" y="15"/>
                  <a:pt x="414" y="0"/>
                  <a:pt x="36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4" name="Google Shape;1624;p10"/>
          <p:cNvSpPr/>
          <p:nvPr/>
        </p:nvSpPr>
        <p:spPr>
          <a:xfrm>
            <a:off x="5446953" y="859089"/>
            <a:ext cx="19528" cy="24020"/>
          </a:xfrm>
          <a:custGeom>
            <a:avLst/>
            <a:gdLst/>
            <a:ahLst/>
            <a:cxnLst/>
            <a:rect l="l" t="t" r="r" b="b"/>
            <a:pathLst>
              <a:path w="626" h="770" extrusionOk="0">
                <a:moveTo>
                  <a:pt x="350" y="0"/>
                </a:moveTo>
                <a:cubicBezTo>
                  <a:pt x="313" y="0"/>
                  <a:pt x="278" y="15"/>
                  <a:pt x="253" y="40"/>
                </a:cubicBezTo>
                <a:cubicBezTo>
                  <a:pt x="119" y="99"/>
                  <a:pt x="119" y="99"/>
                  <a:pt x="60" y="159"/>
                </a:cubicBezTo>
                <a:cubicBezTo>
                  <a:pt x="0" y="218"/>
                  <a:pt x="0" y="293"/>
                  <a:pt x="0" y="352"/>
                </a:cubicBezTo>
                <a:cubicBezTo>
                  <a:pt x="0" y="531"/>
                  <a:pt x="60" y="665"/>
                  <a:pt x="194" y="725"/>
                </a:cubicBezTo>
                <a:cubicBezTo>
                  <a:pt x="223" y="755"/>
                  <a:pt x="268" y="770"/>
                  <a:pt x="313" y="770"/>
                </a:cubicBezTo>
                <a:cubicBezTo>
                  <a:pt x="358" y="770"/>
                  <a:pt x="402" y="755"/>
                  <a:pt x="432" y="725"/>
                </a:cubicBezTo>
                <a:lnTo>
                  <a:pt x="492" y="725"/>
                </a:lnTo>
                <a:cubicBezTo>
                  <a:pt x="566" y="591"/>
                  <a:pt x="626" y="531"/>
                  <a:pt x="626" y="412"/>
                </a:cubicBezTo>
                <a:lnTo>
                  <a:pt x="626" y="293"/>
                </a:lnTo>
                <a:cubicBezTo>
                  <a:pt x="566" y="218"/>
                  <a:pt x="566" y="159"/>
                  <a:pt x="492" y="99"/>
                </a:cubicBezTo>
                <a:cubicBezTo>
                  <a:pt x="457" y="29"/>
                  <a:pt x="401" y="0"/>
                  <a:pt x="35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5" name="Google Shape;1625;p10"/>
          <p:cNvSpPr/>
          <p:nvPr/>
        </p:nvSpPr>
        <p:spPr>
          <a:xfrm>
            <a:off x="5336803" y="843242"/>
            <a:ext cx="19091" cy="20183"/>
          </a:xfrm>
          <a:custGeom>
            <a:avLst/>
            <a:gdLst/>
            <a:ahLst/>
            <a:cxnLst/>
            <a:rect l="l" t="t" r="r" b="b"/>
            <a:pathLst>
              <a:path w="612" h="647" extrusionOk="0">
                <a:moveTo>
                  <a:pt x="298" y="0"/>
                </a:moveTo>
                <a:cubicBezTo>
                  <a:pt x="242" y="0"/>
                  <a:pt x="179" y="19"/>
                  <a:pt x="119" y="56"/>
                </a:cubicBezTo>
                <a:cubicBezTo>
                  <a:pt x="60" y="116"/>
                  <a:pt x="60" y="116"/>
                  <a:pt x="60" y="175"/>
                </a:cubicBezTo>
                <a:cubicBezTo>
                  <a:pt x="0" y="235"/>
                  <a:pt x="0" y="294"/>
                  <a:pt x="0" y="354"/>
                </a:cubicBezTo>
                <a:cubicBezTo>
                  <a:pt x="0" y="428"/>
                  <a:pt x="60" y="488"/>
                  <a:pt x="179" y="607"/>
                </a:cubicBezTo>
                <a:cubicBezTo>
                  <a:pt x="228" y="632"/>
                  <a:pt x="270" y="646"/>
                  <a:pt x="311" y="646"/>
                </a:cubicBezTo>
                <a:cubicBezTo>
                  <a:pt x="368" y="646"/>
                  <a:pt x="422" y="617"/>
                  <a:pt x="492" y="548"/>
                </a:cubicBezTo>
                <a:cubicBezTo>
                  <a:pt x="611" y="488"/>
                  <a:pt x="611" y="354"/>
                  <a:pt x="611" y="294"/>
                </a:cubicBezTo>
                <a:cubicBezTo>
                  <a:pt x="611" y="235"/>
                  <a:pt x="611" y="175"/>
                  <a:pt x="552" y="175"/>
                </a:cubicBezTo>
                <a:cubicBezTo>
                  <a:pt x="552" y="116"/>
                  <a:pt x="492" y="56"/>
                  <a:pt x="432" y="56"/>
                </a:cubicBezTo>
                <a:cubicBezTo>
                  <a:pt x="403" y="19"/>
                  <a:pt x="354" y="0"/>
                  <a:pt x="298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6" name="Google Shape;1626;p10"/>
          <p:cNvSpPr/>
          <p:nvPr/>
        </p:nvSpPr>
        <p:spPr>
          <a:xfrm>
            <a:off x="5999501" y="698746"/>
            <a:ext cx="19528" cy="33160"/>
          </a:xfrm>
          <a:custGeom>
            <a:avLst/>
            <a:gdLst/>
            <a:ahLst/>
            <a:cxnLst/>
            <a:rect l="l" t="t" r="r" b="b"/>
            <a:pathLst>
              <a:path w="626" h="1063" extrusionOk="0">
                <a:moveTo>
                  <a:pt x="378" y="0"/>
                </a:moveTo>
                <a:cubicBezTo>
                  <a:pt x="353" y="0"/>
                  <a:pt x="330" y="8"/>
                  <a:pt x="313" y="25"/>
                </a:cubicBezTo>
                <a:cubicBezTo>
                  <a:pt x="194" y="85"/>
                  <a:pt x="194" y="144"/>
                  <a:pt x="119" y="219"/>
                </a:cubicBezTo>
                <a:cubicBezTo>
                  <a:pt x="60" y="338"/>
                  <a:pt x="60" y="397"/>
                  <a:pt x="60" y="457"/>
                </a:cubicBezTo>
                <a:cubicBezTo>
                  <a:pt x="0" y="651"/>
                  <a:pt x="60" y="830"/>
                  <a:pt x="194" y="1023"/>
                </a:cubicBezTo>
                <a:cubicBezTo>
                  <a:pt x="218" y="1048"/>
                  <a:pt x="253" y="1062"/>
                  <a:pt x="290" y="1062"/>
                </a:cubicBezTo>
                <a:cubicBezTo>
                  <a:pt x="342" y="1062"/>
                  <a:pt x="397" y="1033"/>
                  <a:pt x="432" y="964"/>
                </a:cubicBezTo>
                <a:cubicBezTo>
                  <a:pt x="566" y="830"/>
                  <a:pt x="626" y="710"/>
                  <a:pt x="626" y="591"/>
                </a:cubicBezTo>
                <a:lnTo>
                  <a:pt x="626" y="397"/>
                </a:lnTo>
                <a:cubicBezTo>
                  <a:pt x="626" y="278"/>
                  <a:pt x="626" y="219"/>
                  <a:pt x="566" y="144"/>
                </a:cubicBezTo>
                <a:lnTo>
                  <a:pt x="566" y="85"/>
                </a:lnTo>
                <a:cubicBezTo>
                  <a:pt x="513" y="42"/>
                  <a:pt x="438" y="0"/>
                  <a:pt x="378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7" name="Google Shape;1627;p10"/>
          <p:cNvSpPr/>
          <p:nvPr/>
        </p:nvSpPr>
        <p:spPr>
          <a:xfrm>
            <a:off x="6040366" y="746444"/>
            <a:ext cx="19091" cy="37496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8" y="1"/>
                  <a:pt x="269" y="16"/>
                  <a:pt x="239" y="45"/>
                </a:cubicBezTo>
                <a:cubicBezTo>
                  <a:pt x="180" y="105"/>
                  <a:pt x="120" y="239"/>
                  <a:pt x="61" y="299"/>
                </a:cubicBezTo>
                <a:cubicBezTo>
                  <a:pt x="61" y="358"/>
                  <a:pt x="1" y="477"/>
                  <a:pt x="1" y="552"/>
                </a:cubicBezTo>
                <a:cubicBezTo>
                  <a:pt x="1" y="790"/>
                  <a:pt x="61" y="984"/>
                  <a:pt x="180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37" y="1202"/>
                </a:cubicBezTo>
                <a:cubicBezTo>
                  <a:pt x="387" y="1202"/>
                  <a:pt x="433" y="1173"/>
                  <a:pt x="433" y="1103"/>
                </a:cubicBezTo>
                <a:lnTo>
                  <a:pt x="493" y="1103"/>
                </a:lnTo>
                <a:cubicBezTo>
                  <a:pt x="552" y="924"/>
                  <a:pt x="612" y="790"/>
                  <a:pt x="612" y="611"/>
                </a:cubicBezTo>
                <a:lnTo>
                  <a:pt x="612" y="358"/>
                </a:lnTo>
                <a:cubicBezTo>
                  <a:pt x="612" y="299"/>
                  <a:pt x="552" y="179"/>
                  <a:pt x="552" y="105"/>
                </a:cubicBezTo>
                <a:lnTo>
                  <a:pt x="493" y="45"/>
                </a:lnTo>
                <a:cubicBezTo>
                  <a:pt x="463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8" name="Google Shape;1628;p10"/>
          <p:cNvSpPr/>
          <p:nvPr/>
        </p:nvSpPr>
        <p:spPr>
          <a:xfrm>
            <a:off x="6094302" y="701835"/>
            <a:ext cx="17688" cy="37247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3" y="1"/>
                </a:moveTo>
                <a:cubicBezTo>
                  <a:pt x="209" y="1"/>
                  <a:pt x="164" y="15"/>
                  <a:pt x="134" y="45"/>
                </a:cubicBezTo>
                <a:cubicBezTo>
                  <a:pt x="60" y="179"/>
                  <a:pt x="0" y="239"/>
                  <a:pt x="0" y="358"/>
                </a:cubicBezTo>
                <a:lnTo>
                  <a:pt x="0" y="611"/>
                </a:lnTo>
                <a:cubicBezTo>
                  <a:pt x="0" y="790"/>
                  <a:pt x="0" y="924"/>
                  <a:pt x="134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0" y="1194"/>
                </a:cubicBezTo>
                <a:cubicBezTo>
                  <a:pt x="319" y="1194"/>
                  <a:pt x="390" y="1145"/>
                  <a:pt x="432" y="1103"/>
                </a:cubicBezTo>
                <a:cubicBezTo>
                  <a:pt x="566" y="924"/>
                  <a:pt x="566" y="731"/>
                  <a:pt x="566" y="611"/>
                </a:cubicBezTo>
                <a:lnTo>
                  <a:pt x="566" y="298"/>
                </a:lnTo>
                <a:cubicBezTo>
                  <a:pt x="507" y="239"/>
                  <a:pt x="507" y="179"/>
                  <a:pt x="432" y="45"/>
                </a:cubicBezTo>
                <a:lnTo>
                  <a:pt x="373" y="45"/>
                </a:lnTo>
                <a:cubicBezTo>
                  <a:pt x="343" y="15"/>
                  <a:pt x="298" y="1"/>
                  <a:pt x="25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9" name="Google Shape;1629;p10"/>
          <p:cNvSpPr/>
          <p:nvPr/>
        </p:nvSpPr>
        <p:spPr>
          <a:xfrm>
            <a:off x="6090559" y="808366"/>
            <a:ext cx="19559" cy="3135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4" y="1"/>
                </a:moveTo>
                <a:cubicBezTo>
                  <a:pt x="310" y="1"/>
                  <a:pt x="247" y="19"/>
                  <a:pt x="180" y="57"/>
                </a:cubicBezTo>
                <a:cubicBezTo>
                  <a:pt x="120" y="116"/>
                  <a:pt x="61" y="176"/>
                  <a:pt x="61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80" y="921"/>
                </a:cubicBezTo>
                <a:lnTo>
                  <a:pt x="180" y="980"/>
                </a:lnTo>
                <a:cubicBezTo>
                  <a:pt x="202" y="998"/>
                  <a:pt x="227" y="1005"/>
                  <a:pt x="254" y="1005"/>
                </a:cubicBezTo>
                <a:cubicBezTo>
                  <a:pt x="319" y="1005"/>
                  <a:pt x="391" y="963"/>
                  <a:pt x="433" y="921"/>
                </a:cubicBezTo>
                <a:cubicBezTo>
                  <a:pt x="552" y="802"/>
                  <a:pt x="552" y="667"/>
                  <a:pt x="627" y="489"/>
                </a:cubicBezTo>
                <a:cubicBezTo>
                  <a:pt x="627" y="429"/>
                  <a:pt x="627" y="355"/>
                  <a:pt x="552" y="295"/>
                </a:cubicBezTo>
                <a:cubicBezTo>
                  <a:pt x="552" y="235"/>
                  <a:pt x="552" y="176"/>
                  <a:pt x="493" y="116"/>
                </a:cubicBezTo>
                <a:lnTo>
                  <a:pt x="493" y="57"/>
                </a:lnTo>
                <a:cubicBezTo>
                  <a:pt x="463" y="19"/>
                  <a:pt x="418" y="1"/>
                  <a:pt x="36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0" name="Google Shape;1630;p10"/>
          <p:cNvSpPr/>
          <p:nvPr/>
        </p:nvSpPr>
        <p:spPr>
          <a:xfrm>
            <a:off x="6142623" y="754960"/>
            <a:ext cx="17688" cy="48071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282" y="1"/>
                </a:moveTo>
                <a:cubicBezTo>
                  <a:pt x="219" y="1"/>
                  <a:pt x="177" y="43"/>
                  <a:pt x="135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5" y="1456"/>
                </a:cubicBezTo>
                <a:lnTo>
                  <a:pt x="194" y="1515"/>
                </a:lnTo>
                <a:cubicBezTo>
                  <a:pt x="229" y="1533"/>
                  <a:pt x="259" y="1540"/>
                  <a:pt x="285" y="1540"/>
                </a:cubicBezTo>
                <a:cubicBezTo>
                  <a:pt x="349" y="1540"/>
                  <a:pt x="395" y="1498"/>
                  <a:pt x="447" y="1456"/>
                </a:cubicBezTo>
                <a:cubicBezTo>
                  <a:pt x="567" y="1203"/>
                  <a:pt x="567" y="1024"/>
                  <a:pt x="567" y="771"/>
                </a:cubicBezTo>
                <a:lnTo>
                  <a:pt x="567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38" y="8"/>
                  <a:pt x="308" y="1"/>
                  <a:pt x="28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1" name="Google Shape;1631;p10"/>
          <p:cNvSpPr/>
          <p:nvPr/>
        </p:nvSpPr>
        <p:spPr>
          <a:xfrm>
            <a:off x="6189104" y="695034"/>
            <a:ext cx="19528" cy="40772"/>
          </a:xfrm>
          <a:custGeom>
            <a:avLst/>
            <a:gdLst/>
            <a:ahLst/>
            <a:cxnLst/>
            <a:rect l="l" t="t" r="r" b="b"/>
            <a:pathLst>
              <a:path w="626" h="1307" extrusionOk="0">
                <a:moveTo>
                  <a:pt x="373" y="0"/>
                </a:moveTo>
                <a:cubicBezTo>
                  <a:pt x="308" y="0"/>
                  <a:pt x="236" y="42"/>
                  <a:pt x="194" y="84"/>
                </a:cubicBezTo>
                <a:cubicBezTo>
                  <a:pt x="134" y="204"/>
                  <a:pt x="134" y="263"/>
                  <a:pt x="75" y="338"/>
                </a:cubicBezTo>
                <a:lnTo>
                  <a:pt x="75" y="636"/>
                </a:lnTo>
                <a:cubicBezTo>
                  <a:pt x="0" y="829"/>
                  <a:pt x="75" y="949"/>
                  <a:pt x="134" y="1202"/>
                </a:cubicBezTo>
                <a:lnTo>
                  <a:pt x="194" y="1261"/>
                </a:lnTo>
                <a:cubicBezTo>
                  <a:pt x="224" y="1291"/>
                  <a:pt x="253" y="1306"/>
                  <a:pt x="293" y="1306"/>
                </a:cubicBezTo>
                <a:cubicBezTo>
                  <a:pt x="332" y="1306"/>
                  <a:pt x="380" y="1291"/>
                  <a:pt x="447" y="1261"/>
                </a:cubicBezTo>
                <a:cubicBezTo>
                  <a:pt x="566" y="1083"/>
                  <a:pt x="626" y="889"/>
                  <a:pt x="626" y="710"/>
                </a:cubicBezTo>
                <a:lnTo>
                  <a:pt x="626" y="397"/>
                </a:lnTo>
                <a:cubicBezTo>
                  <a:pt x="626" y="263"/>
                  <a:pt x="566" y="204"/>
                  <a:pt x="507" y="84"/>
                </a:cubicBezTo>
                <a:lnTo>
                  <a:pt x="447" y="25"/>
                </a:lnTo>
                <a:cubicBezTo>
                  <a:pt x="425" y="7"/>
                  <a:pt x="400" y="0"/>
                  <a:pt x="37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2" name="Google Shape;1632;p10"/>
          <p:cNvSpPr/>
          <p:nvPr/>
        </p:nvSpPr>
        <p:spPr>
          <a:xfrm>
            <a:off x="6186774" y="677409"/>
            <a:ext cx="19091" cy="40553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1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61" y="1022"/>
                  <a:pt x="180" y="1201"/>
                </a:cubicBezTo>
                <a:lnTo>
                  <a:pt x="239" y="1275"/>
                </a:lnTo>
                <a:cubicBezTo>
                  <a:pt x="261" y="1292"/>
                  <a:pt x="281" y="1299"/>
                  <a:pt x="300" y="1299"/>
                </a:cubicBezTo>
                <a:cubicBezTo>
                  <a:pt x="348" y="1299"/>
                  <a:pt x="390" y="1254"/>
                  <a:pt x="433" y="1201"/>
                </a:cubicBezTo>
                <a:cubicBezTo>
                  <a:pt x="552" y="1022"/>
                  <a:pt x="612" y="828"/>
                  <a:pt x="612" y="649"/>
                </a:cubicBezTo>
                <a:cubicBezTo>
                  <a:pt x="552" y="530"/>
                  <a:pt x="552" y="396"/>
                  <a:pt x="493" y="337"/>
                </a:cubicBezTo>
                <a:cubicBezTo>
                  <a:pt x="493" y="217"/>
                  <a:pt x="433" y="158"/>
                  <a:pt x="314" y="24"/>
                </a:cubicBezTo>
                <a:cubicBezTo>
                  <a:pt x="279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3" name="Google Shape;1633;p10"/>
          <p:cNvSpPr/>
          <p:nvPr/>
        </p:nvSpPr>
        <p:spPr>
          <a:xfrm>
            <a:off x="6210472" y="775736"/>
            <a:ext cx="19559" cy="38900"/>
          </a:xfrm>
          <a:custGeom>
            <a:avLst/>
            <a:gdLst/>
            <a:ahLst/>
            <a:cxnLst/>
            <a:rect l="l" t="t" r="r" b="b"/>
            <a:pathLst>
              <a:path w="627" h="1247" extrusionOk="0">
                <a:moveTo>
                  <a:pt x="375" y="0"/>
                </a:moveTo>
                <a:cubicBezTo>
                  <a:pt x="328" y="0"/>
                  <a:pt x="284" y="15"/>
                  <a:pt x="254" y="45"/>
                </a:cubicBezTo>
                <a:cubicBezTo>
                  <a:pt x="194" y="105"/>
                  <a:pt x="135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4" y="1222"/>
                </a:lnTo>
                <a:cubicBezTo>
                  <a:pt x="271" y="1239"/>
                  <a:pt x="294" y="1247"/>
                  <a:pt x="319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7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567" y="224"/>
                  <a:pt x="567" y="105"/>
                </a:cubicBezTo>
                <a:lnTo>
                  <a:pt x="507" y="45"/>
                </a:lnTo>
                <a:cubicBezTo>
                  <a:pt x="470" y="15"/>
                  <a:pt x="421" y="0"/>
                  <a:pt x="37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4" name="Google Shape;1634;p10"/>
          <p:cNvSpPr/>
          <p:nvPr/>
        </p:nvSpPr>
        <p:spPr>
          <a:xfrm>
            <a:off x="6146803" y="859089"/>
            <a:ext cx="19091" cy="24020"/>
          </a:xfrm>
          <a:custGeom>
            <a:avLst/>
            <a:gdLst/>
            <a:ahLst/>
            <a:cxnLst/>
            <a:rect l="l" t="t" r="r" b="b"/>
            <a:pathLst>
              <a:path w="612" h="770" extrusionOk="0">
                <a:moveTo>
                  <a:pt x="347" y="0"/>
                </a:moveTo>
                <a:cubicBezTo>
                  <a:pt x="308" y="0"/>
                  <a:pt x="270" y="15"/>
                  <a:pt x="239" y="40"/>
                </a:cubicBezTo>
                <a:cubicBezTo>
                  <a:pt x="120" y="99"/>
                  <a:pt x="120" y="99"/>
                  <a:pt x="60" y="159"/>
                </a:cubicBezTo>
                <a:cubicBezTo>
                  <a:pt x="60" y="218"/>
                  <a:pt x="1" y="293"/>
                  <a:pt x="1" y="352"/>
                </a:cubicBezTo>
                <a:cubicBezTo>
                  <a:pt x="1" y="531"/>
                  <a:pt x="60" y="665"/>
                  <a:pt x="179" y="725"/>
                </a:cubicBezTo>
                <a:cubicBezTo>
                  <a:pt x="209" y="755"/>
                  <a:pt x="258" y="770"/>
                  <a:pt x="306" y="770"/>
                </a:cubicBezTo>
                <a:cubicBezTo>
                  <a:pt x="354" y="770"/>
                  <a:pt x="403" y="755"/>
                  <a:pt x="433" y="725"/>
                </a:cubicBezTo>
                <a:lnTo>
                  <a:pt x="492" y="725"/>
                </a:lnTo>
                <a:cubicBezTo>
                  <a:pt x="552" y="591"/>
                  <a:pt x="611" y="531"/>
                  <a:pt x="611" y="412"/>
                </a:cubicBezTo>
                <a:lnTo>
                  <a:pt x="611" y="293"/>
                </a:lnTo>
                <a:cubicBezTo>
                  <a:pt x="552" y="218"/>
                  <a:pt x="552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5" name="Google Shape;1635;p10"/>
          <p:cNvSpPr/>
          <p:nvPr/>
        </p:nvSpPr>
        <p:spPr>
          <a:xfrm>
            <a:off x="6036186" y="843242"/>
            <a:ext cx="19559" cy="20183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06" y="0"/>
                </a:moveTo>
                <a:cubicBezTo>
                  <a:pt x="254" y="0"/>
                  <a:pt x="195" y="19"/>
                  <a:pt x="135" y="56"/>
                </a:cubicBezTo>
                <a:cubicBezTo>
                  <a:pt x="61" y="116"/>
                  <a:pt x="61" y="116"/>
                  <a:pt x="61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1" y="428"/>
                  <a:pt x="61" y="488"/>
                  <a:pt x="195" y="607"/>
                </a:cubicBezTo>
                <a:cubicBezTo>
                  <a:pt x="244" y="632"/>
                  <a:pt x="283" y="646"/>
                  <a:pt x="322" y="646"/>
                </a:cubicBezTo>
                <a:cubicBezTo>
                  <a:pt x="376" y="646"/>
                  <a:pt x="429" y="617"/>
                  <a:pt x="507" y="548"/>
                </a:cubicBezTo>
                <a:cubicBezTo>
                  <a:pt x="627" y="488"/>
                  <a:pt x="627" y="354"/>
                  <a:pt x="627" y="294"/>
                </a:cubicBezTo>
                <a:cubicBezTo>
                  <a:pt x="627" y="235"/>
                  <a:pt x="627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0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6" name="Google Shape;1636;p10"/>
          <p:cNvSpPr/>
          <p:nvPr/>
        </p:nvSpPr>
        <p:spPr>
          <a:xfrm>
            <a:off x="6626863" y="698746"/>
            <a:ext cx="19559" cy="33160"/>
          </a:xfrm>
          <a:custGeom>
            <a:avLst/>
            <a:gdLst/>
            <a:ahLst/>
            <a:cxnLst/>
            <a:rect l="l" t="t" r="r" b="b"/>
            <a:pathLst>
              <a:path w="627" h="1063" extrusionOk="0">
                <a:moveTo>
                  <a:pt x="379" y="0"/>
                </a:moveTo>
                <a:cubicBezTo>
                  <a:pt x="354" y="0"/>
                  <a:pt x="331" y="8"/>
                  <a:pt x="314" y="25"/>
                </a:cubicBezTo>
                <a:cubicBezTo>
                  <a:pt x="254" y="85"/>
                  <a:pt x="194" y="144"/>
                  <a:pt x="120" y="219"/>
                </a:cubicBezTo>
                <a:cubicBezTo>
                  <a:pt x="60" y="338"/>
                  <a:pt x="60" y="397"/>
                  <a:pt x="60" y="457"/>
                </a:cubicBezTo>
                <a:cubicBezTo>
                  <a:pt x="1" y="651"/>
                  <a:pt x="60" y="830"/>
                  <a:pt x="194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2" y="1062"/>
                  <a:pt x="398" y="1033"/>
                  <a:pt x="433" y="964"/>
                </a:cubicBezTo>
                <a:cubicBezTo>
                  <a:pt x="567" y="830"/>
                  <a:pt x="626" y="710"/>
                  <a:pt x="626" y="591"/>
                </a:cubicBezTo>
                <a:lnTo>
                  <a:pt x="626" y="397"/>
                </a:lnTo>
                <a:cubicBezTo>
                  <a:pt x="626" y="278"/>
                  <a:pt x="626" y="219"/>
                  <a:pt x="567" y="144"/>
                </a:cubicBezTo>
                <a:lnTo>
                  <a:pt x="567" y="85"/>
                </a:lnTo>
                <a:cubicBezTo>
                  <a:pt x="514" y="42"/>
                  <a:pt x="439" y="0"/>
                  <a:pt x="379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7" name="Google Shape;1637;p10"/>
          <p:cNvSpPr/>
          <p:nvPr/>
        </p:nvSpPr>
        <p:spPr>
          <a:xfrm>
            <a:off x="6667760" y="746444"/>
            <a:ext cx="19091" cy="37496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7" y="1"/>
                  <a:pt x="269" y="16"/>
                  <a:pt x="239" y="45"/>
                </a:cubicBezTo>
                <a:cubicBezTo>
                  <a:pt x="179" y="105"/>
                  <a:pt x="120" y="239"/>
                  <a:pt x="60" y="299"/>
                </a:cubicBezTo>
                <a:cubicBezTo>
                  <a:pt x="60" y="358"/>
                  <a:pt x="60" y="477"/>
                  <a:pt x="1" y="552"/>
                </a:cubicBezTo>
                <a:cubicBezTo>
                  <a:pt x="1" y="790"/>
                  <a:pt x="60" y="984"/>
                  <a:pt x="179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41" y="1202"/>
                </a:cubicBezTo>
                <a:cubicBezTo>
                  <a:pt x="397" y="1202"/>
                  <a:pt x="457" y="1173"/>
                  <a:pt x="492" y="1103"/>
                </a:cubicBezTo>
                <a:cubicBezTo>
                  <a:pt x="552" y="924"/>
                  <a:pt x="611" y="790"/>
                  <a:pt x="611" y="611"/>
                </a:cubicBezTo>
                <a:lnTo>
                  <a:pt x="611" y="358"/>
                </a:lnTo>
                <a:cubicBezTo>
                  <a:pt x="611" y="299"/>
                  <a:pt x="611" y="179"/>
                  <a:pt x="552" y="105"/>
                </a:cubicBezTo>
                <a:lnTo>
                  <a:pt x="492" y="45"/>
                </a:lnTo>
                <a:cubicBezTo>
                  <a:pt x="463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8" name="Google Shape;1638;p10"/>
          <p:cNvSpPr/>
          <p:nvPr/>
        </p:nvSpPr>
        <p:spPr>
          <a:xfrm>
            <a:off x="6721665" y="701835"/>
            <a:ext cx="17688" cy="37247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4" y="1"/>
                </a:moveTo>
                <a:cubicBezTo>
                  <a:pt x="209" y="1"/>
                  <a:pt x="165" y="15"/>
                  <a:pt x="135" y="45"/>
                </a:cubicBezTo>
                <a:cubicBezTo>
                  <a:pt x="60" y="179"/>
                  <a:pt x="1" y="239"/>
                  <a:pt x="1" y="358"/>
                </a:cubicBezTo>
                <a:lnTo>
                  <a:pt x="1" y="611"/>
                </a:lnTo>
                <a:cubicBezTo>
                  <a:pt x="1" y="790"/>
                  <a:pt x="1" y="924"/>
                  <a:pt x="135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1" y="1194"/>
                </a:cubicBezTo>
                <a:cubicBezTo>
                  <a:pt x="320" y="1194"/>
                  <a:pt x="391" y="1145"/>
                  <a:pt x="433" y="1103"/>
                </a:cubicBezTo>
                <a:cubicBezTo>
                  <a:pt x="567" y="924"/>
                  <a:pt x="567" y="731"/>
                  <a:pt x="567" y="611"/>
                </a:cubicBezTo>
                <a:lnTo>
                  <a:pt x="567" y="298"/>
                </a:lnTo>
                <a:cubicBezTo>
                  <a:pt x="507" y="239"/>
                  <a:pt x="507" y="179"/>
                  <a:pt x="433" y="45"/>
                </a:cubicBezTo>
                <a:lnTo>
                  <a:pt x="373" y="45"/>
                </a:lnTo>
                <a:cubicBezTo>
                  <a:pt x="343" y="15"/>
                  <a:pt x="299" y="1"/>
                  <a:pt x="25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9" name="Google Shape;1639;p10"/>
          <p:cNvSpPr/>
          <p:nvPr/>
        </p:nvSpPr>
        <p:spPr>
          <a:xfrm>
            <a:off x="6717953" y="808366"/>
            <a:ext cx="19559" cy="3135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4" y="1"/>
                </a:moveTo>
                <a:cubicBezTo>
                  <a:pt x="310" y="1"/>
                  <a:pt x="246" y="19"/>
                  <a:pt x="179" y="57"/>
                </a:cubicBezTo>
                <a:cubicBezTo>
                  <a:pt x="120" y="116"/>
                  <a:pt x="6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79" y="921"/>
                </a:cubicBezTo>
                <a:lnTo>
                  <a:pt x="179" y="980"/>
                </a:lnTo>
                <a:cubicBezTo>
                  <a:pt x="201" y="998"/>
                  <a:pt x="227" y="1005"/>
                  <a:pt x="254" y="1005"/>
                </a:cubicBezTo>
                <a:cubicBezTo>
                  <a:pt x="319" y="1005"/>
                  <a:pt x="391" y="963"/>
                  <a:pt x="433" y="921"/>
                </a:cubicBezTo>
                <a:cubicBezTo>
                  <a:pt x="552" y="802"/>
                  <a:pt x="552" y="667"/>
                  <a:pt x="626" y="489"/>
                </a:cubicBezTo>
                <a:cubicBezTo>
                  <a:pt x="626" y="429"/>
                  <a:pt x="626" y="355"/>
                  <a:pt x="552" y="295"/>
                </a:cubicBezTo>
                <a:cubicBezTo>
                  <a:pt x="552" y="235"/>
                  <a:pt x="552" y="176"/>
                  <a:pt x="492" y="116"/>
                </a:cubicBezTo>
                <a:lnTo>
                  <a:pt x="492" y="57"/>
                </a:lnTo>
                <a:cubicBezTo>
                  <a:pt x="462" y="19"/>
                  <a:pt x="418" y="1"/>
                  <a:pt x="36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0" name="Google Shape;1640;p10"/>
          <p:cNvSpPr/>
          <p:nvPr/>
        </p:nvSpPr>
        <p:spPr>
          <a:xfrm>
            <a:off x="6770017" y="754960"/>
            <a:ext cx="17688" cy="48071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308" y="1"/>
                </a:moveTo>
                <a:cubicBezTo>
                  <a:pt x="248" y="1"/>
                  <a:pt x="176" y="43"/>
                  <a:pt x="134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4" y="1456"/>
                </a:cubicBezTo>
                <a:cubicBezTo>
                  <a:pt x="194" y="1456"/>
                  <a:pt x="194" y="1515"/>
                  <a:pt x="194" y="1515"/>
                </a:cubicBezTo>
                <a:cubicBezTo>
                  <a:pt x="229" y="1533"/>
                  <a:pt x="259" y="1540"/>
                  <a:pt x="285" y="1540"/>
                </a:cubicBezTo>
                <a:cubicBezTo>
                  <a:pt x="349" y="1540"/>
                  <a:pt x="394" y="1498"/>
                  <a:pt x="447" y="1456"/>
                </a:cubicBezTo>
                <a:cubicBezTo>
                  <a:pt x="566" y="1203"/>
                  <a:pt x="566" y="1024"/>
                  <a:pt x="566" y="771"/>
                </a:cubicBezTo>
                <a:lnTo>
                  <a:pt x="566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55" y="8"/>
                  <a:pt x="333" y="1"/>
                  <a:pt x="30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1" name="Google Shape;1641;p10"/>
          <p:cNvSpPr/>
          <p:nvPr/>
        </p:nvSpPr>
        <p:spPr>
          <a:xfrm>
            <a:off x="6818806" y="695034"/>
            <a:ext cx="19091" cy="40772"/>
          </a:xfrm>
          <a:custGeom>
            <a:avLst/>
            <a:gdLst/>
            <a:ahLst/>
            <a:cxnLst/>
            <a:rect l="l" t="t" r="r" b="b"/>
            <a:pathLst>
              <a:path w="612" h="1307" extrusionOk="0">
                <a:moveTo>
                  <a:pt x="321" y="0"/>
                </a:moveTo>
                <a:cubicBezTo>
                  <a:pt x="239" y="0"/>
                  <a:pt x="179" y="42"/>
                  <a:pt x="179" y="84"/>
                </a:cubicBezTo>
                <a:cubicBezTo>
                  <a:pt x="120" y="204"/>
                  <a:pt x="60" y="263"/>
                  <a:pt x="60" y="338"/>
                </a:cubicBezTo>
                <a:cubicBezTo>
                  <a:pt x="0" y="457"/>
                  <a:pt x="0" y="516"/>
                  <a:pt x="0" y="636"/>
                </a:cubicBezTo>
                <a:cubicBezTo>
                  <a:pt x="0" y="829"/>
                  <a:pt x="0" y="949"/>
                  <a:pt x="60" y="1202"/>
                </a:cubicBezTo>
                <a:lnTo>
                  <a:pt x="120" y="1261"/>
                </a:lnTo>
                <a:cubicBezTo>
                  <a:pt x="149" y="1291"/>
                  <a:pt x="194" y="1306"/>
                  <a:pt x="241" y="1306"/>
                </a:cubicBezTo>
                <a:cubicBezTo>
                  <a:pt x="287" y="1306"/>
                  <a:pt x="336" y="1291"/>
                  <a:pt x="373" y="1261"/>
                </a:cubicBezTo>
                <a:cubicBezTo>
                  <a:pt x="492" y="1083"/>
                  <a:pt x="552" y="889"/>
                  <a:pt x="552" y="710"/>
                </a:cubicBezTo>
                <a:cubicBezTo>
                  <a:pt x="611" y="576"/>
                  <a:pt x="611" y="457"/>
                  <a:pt x="552" y="397"/>
                </a:cubicBezTo>
                <a:cubicBezTo>
                  <a:pt x="552" y="263"/>
                  <a:pt x="492" y="204"/>
                  <a:pt x="432" y="84"/>
                </a:cubicBezTo>
                <a:lnTo>
                  <a:pt x="432" y="25"/>
                </a:lnTo>
                <a:cubicBezTo>
                  <a:pt x="393" y="7"/>
                  <a:pt x="355" y="0"/>
                  <a:pt x="32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2" name="Google Shape;1642;p10"/>
          <p:cNvSpPr/>
          <p:nvPr/>
        </p:nvSpPr>
        <p:spPr>
          <a:xfrm>
            <a:off x="6814167" y="677409"/>
            <a:ext cx="19091" cy="40553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0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60" y="1022"/>
                  <a:pt x="179" y="1201"/>
                </a:cubicBezTo>
                <a:lnTo>
                  <a:pt x="239" y="1275"/>
                </a:lnTo>
                <a:cubicBezTo>
                  <a:pt x="260" y="1292"/>
                  <a:pt x="285" y="1299"/>
                  <a:pt x="310" y="1299"/>
                </a:cubicBezTo>
                <a:cubicBezTo>
                  <a:pt x="372" y="1299"/>
                  <a:pt x="433" y="1254"/>
                  <a:pt x="433" y="1201"/>
                </a:cubicBezTo>
                <a:cubicBezTo>
                  <a:pt x="611" y="1022"/>
                  <a:pt x="611" y="828"/>
                  <a:pt x="611" y="649"/>
                </a:cubicBezTo>
                <a:cubicBezTo>
                  <a:pt x="611" y="530"/>
                  <a:pt x="552" y="396"/>
                  <a:pt x="552" y="337"/>
                </a:cubicBezTo>
                <a:cubicBezTo>
                  <a:pt x="492" y="217"/>
                  <a:pt x="433" y="158"/>
                  <a:pt x="373" y="24"/>
                </a:cubicBezTo>
                <a:lnTo>
                  <a:pt x="313" y="24"/>
                </a:lnTo>
                <a:cubicBezTo>
                  <a:pt x="278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3" name="Google Shape;1643;p10"/>
          <p:cNvSpPr/>
          <p:nvPr/>
        </p:nvSpPr>
        <p:spPr>
          <a:xfrm>
            <a:off x="6837866" y="775736"/>
            <a:ext cx="19528" cy="38900"/>
          </a:xfrm>
          <a:custGeom>
            <a:avLst/>
            <a:gdLst/>
            <a:ahLst/>
            <a:cxnLst/>
            <a:rect l="l" t="t" r="r" b="b"/>
            <a:pathLst>
              <a:path w="626" h="1247" extrusionOk="0">
                <a:moveTo>
                  <a:pt x="374" y="0"/>
                </a:moveTo>
                <a:cubicBezTo>
                  <a:pt x="328" y="0"/>
                  <a:pt x="283" y="15"/>
                  <a:pt x="253" y="45"/>
                </a:cubicBezTo>
                <a:cubicBezTo>
                  <a:pt x="194" y="105"/>
                  <a:pt x="134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3" y="1222"/>
                </a:lnTo>
                <a:cubicBezTo>
                  <a:pt x="271" y="1239"/>
                  <a:pt x="293" y="1247"/>
                  <a:pt x="319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6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566" y="224"/>
                  <a:pt x="566" y="105"/>
                </a:cubicBezTo>
                <a:lnTo>
                  <a:pt x="507" y="45"/>
                </a:lnTo>
                <a:cubicBezTo>
                  <a:pt x="469" y="15"/>
                  <a:pt x="421" y="0"/>
                  <a:pt x="37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4" name="Google Shape;1644;p10"/>
          <p:cNvSpPr/>
          <p:nvPr/>
        </p:nvSpPr>
        <p:spPr>
          <a:xfrm>
            <a:off x="6774197" y="859089"/>
            <a:ext cx="19091" cy="24020"/>
          </a:xfrm>
          <a:custGeom>
            <a:avLst/>
            <a:gdLst/>
            <a:ahLst/>
            <a:cxnLst/>
            <a:rect l="l" t="t" r="r" b="b"/>
            <a:pathLst>
              <a:path w="612" h="770" extrusionOk="0">
                <a:moveTo>
                  <a:pt x="347" y="0"/>
                </a:moveTo>
                <a:cubicBezTo>
                  <a:pt x="308" y="0"/>
                  <a:pt x="269" y="15"/>
                  <a:pt x="239" y="40"/>
                </a:cubicBezTo>
                <a:cubicBezTo>
                  <a:pt x="119" y="99"/>
                  <a:pt x="119" y="99"/>
                  <a:pt x="60" y="159"/>
                </a:cubicBezTo>
                <a:cubicBezTo>
                  <a:pt x="60" y="218"/>
                  <a:pt x="0" y="293"/>
                  <a:pt x="0" y="352"/>
                </a:cubicBezTo>
                <a:cubicBezTo>
                  <a:pt x="0" y="531"/>
                  <a:pt x="60" y="665"/>
                  <a:pt x="179" y="725"/>
                </a:cubicBezTo>
                <a:cubicBezTo>
                  <a:pt x="209" y="755"/>
                  <a:pt x="257" y="770"/>
                  <a:pt x="313" y="770"/>
                </a:cubicBezTo>
                <a:cubicBezTo>
                  <a:pt x="369" y="770"/>
                  <a:pt x="432" y="755"/>
                  <a:pt x="492" y="725"/>
                </a:cubicBezTo>
                <a:cubicBezTo>
                  <a:pt x="551" y="591"/>
                  <a:pt x="611" y="531"/>
                  <a:pt x="611" y="412"/>
                </a:cubicBezTo>
                <a:lnTo>
                  <a:pt x="611" y="293"/>
                </a:lnTo>
                <a:cubicBezTo>
                  <a:pt x="551" y="218"/>
                  <a:pt x="551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5" name="Google Shape;1645;p10"/>
          <p:cNvSpPr/>
          <p:nvPr/>
        </p:nvSpPr>
        <p:spPr>
          <a:xfrm>
            <a:off x="6663580" y="843242"/>
            <a:ext cx="19559" cy="20183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13" y="0"/>
                </a:moveTo>
                <a:cubicBezTo>
                  <a:pt x="269" y="0"/>
                  <a:pt x="224" y="19"/>
                  <a:pt x="194" y="56"/>
                </a:cubicBezTo>
                <a:cubicBezTo>
                  <a:pt x="135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0" y="428"/>
                  <a:pt x="60" y="488"/>
                  <a:pt x="194" y="607"/>
                </a:cubicBezTo>
                <a:cubicBezTo>
                  <a:pt x="244" y="632"/>
                  <a:pt x="293" y="646"/>
                  <a:pt x="339" y="646"/>
                </a:cubicBezTo>
                <a:cubicBezTo>
                  <a:pt x="405" y="646"/>
                  <a:pt x="463" y="617"/>
                  <a:pt x="507" y="548"/>
                </a:cubicBezTo>
                <a:cubicBezTo>
                  <a:pt x="626" y="488"/>
                  <a:pt x="626" y="354"/>
                  <a:pt x="626" y="294"/>
                </a:cubicBezTo>
                <a:cubicBezTo>
                  <a:pt x="626" y="235"/>
                  <a:pt x="626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1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6" name="Google Shape;1646;p10"/>
          <p:cNvSpPr/>
          <p:nvPr/>
        </p:nvSpPr>
        <p:spPr>
          <a:xfrm>
            <a:off x="7870015" y="698746"/>
            <a:ext cx="21400" cy="33160"/>
          </a:xfrm>
          <a:custGeom>
            <a:avLst/>
            <a:gdLst/>
            <a:ahLst/>
            <a:cxnLst/>
            <a:rect l="l" t="t" r="r" b="b"/>
            <a:pathLst>
              <a:path w="686" h="1063" extrusionOk="0">
                <a:moveTo>
                  <a:pt x="405" y="0"/>
                </a:moveTo>
                <a:cubicBezTo>
                  <a:pt x="378" y="0"/>
                  <a:pt x="348" y="8"/>
                  <a:pt x="314" y="25"/>
                </a:cubicBezTo>
                <a:cubicBezTo>
                  <a:pt x="254" y="85"/>
                  <a:pt x="194" y="144"/>
                  <a:pt x="120" y="219"/>
                </a:cubicBezTo>
                <a:cubicBezTo>
                  <a:pt x="60" y="338"/>
                  <a:pt x="60" y="397"/>
                  <a:pt x="60" y="457"/>
                </a:cubicBezTo>
                <a:cubicBezTo>
                  <a:pt x="1" y="651"/>
                  <a:pt x="60" y="830"/>
                  <a:pt x="194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2" y="1062"/>
                  <a:pt x="398" y="1033"/>
                  <a:pt x="433" y="964"/>
                </a:cubicBezTo>
                <a:cubicBezTo>
                  <a:pt x="567" y="830"/>
                  <a:pt x="626" y="710"/>
                  <a:pt x="626" y="591"/>
                </a:cubicBezTo>
                <a:cubicBezTo>
                  <a:pt x="626" y="517"/>
                  <a:pt x="686" y="457"/>
                  <a:pt x="626" y="397"/>
                </a:cubicBezTo>
                <a:cubicBezTo>
                  <a:pt x="626" y="278"/>
                  <a:pt x="626" y="219"/>
                  <a:pt x="567" y="144"/>
                </a:cubicBezTo>
                <a:lnTo>
                  <a:pt x="567" y="85"/>
                </a:lnTo>
                <a:cubicBezTo>
                  <a:pt x="514" y="42"/>
                  <a:pt x="469" y="0"/>
                  <a:pt x="40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7" name="Google Shape;1647;p10"/>
          <p:cNvSpPr/>
          <p:nvPr/>
        </p:nvSpPr>
        <p:spPr>
          <a:xfrm>
            <a:off x="7910912" y="746444"/>
            <a:ext cx="19091" cy="37496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7" y="1"/>
                  <a:pt x="269" y="16"/>
                  <a:pt x="239" y="45"/>
                </a:cubicBezTo>
                <a:cubicBezTo>
                  <a:pt x="179" y="105"/>
                  <a:pt x="120" y="239"/>
                  <a:pt x="120" y="299"/>
                </a:cubicBezTo>
                <a:cubicBezTo>
                  <a:pt x="60" y="358"/>
                  <a:pt x="60" y="477"/>
                  <a:pt x="1" y="552"/>
                </a:cubicBezTo>
                <a:cubicBezTo>
                  <a:pt x="1" y="790"/>
                  <a:pt x="60" y="984"/>
                  <a:pt x="179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41" y="1202"/>
                </a:cubicBezTo>
                <a:cubicBezTo>
                  <a:pt x="397" y="1202"/>
                  <a:pt x="457" y="1173"/>
                  <a:pt x="492" y="1103"/>
                </a:cubicBezTo>
                <a:cubicBezTo>
                  <a:pt x="552" y="924"/>
                  <a:pt x="611" y="790"/>
                  <a:pt x="611" y="611"/>
                </a:cubicBezTo>
                <a:lnTo>
                  <a:pt x="611" y="358"/>
                </a:lnTo>
                <a:cubicBezTo>
                  <a:pt x="611" y="299"/>
                  <a:pt x="611" y="179"/>
                  <a:pt x="552" y="105"/>
                </a:cubicBezTo>
                <a:lnTo>
                  <a:pt x="492" y="45"/>
                </a:lnTo>
                <a:cubicBezTo>
                  <a:pt x="462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8" name="Google Shape;1648;p10"/>
          <p:cNvSpPr/>
          <p:nvPr/>
        </p:nvSpPr>
        <p:spPr>
          <a:xfrm>
            <a:off x="7964817" y="701835"/>
            <a:ext cx="17688" cy="37247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4" y="1"/>
                </a:moveTo>
                <a:cubicBezTo>
                  <a:pt x="209" y="1"/>
                  <a:pt x="165" y="15"/>
                  <a:pt x="135" y="45"/>
                </a:cubicBezTo>
                <a:cubicBezTo>
                  <a:pt x="60" y="179"/>
                  <a:pt x="60" y="239"/>
                  <a:pt x="1" y="358"/>
                </a:cubicBezTo>
                <a:lnTo>
                  <a:pt x="1" y="611"/>
                </a:lnTo>
                <a:cubicBezTo>
                  <a:pt x="1" y="790"/>
                  <a:pt x="1" y="924"/>
                  <a:pt x="135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1" y="1194"/>
                </a:cubicBezTo>
                <a:cubicBezTo>
                  <a:pt x="320" y="1194"/>
                  <a:pt x="391" y="1145"/>
                  <a:pt x="433" y="1103"/>
                </a:cubicBezTo>
                <a:cubicBezTo>
                  <a:pt x="567" y="924"/>
                  <a:pt x="567" y="731"/>
                  <a:pt x="567" y="611"/>
                </a:cubicBezTo>
                <a:lnTo>
                  <a:pt x="567" y="298"/>
                </a:lnTo>
                <a:cubicBezTo>
                  <a:pt x="507" y="239"/>
                  <a:pt x="507" y="179"/>
                  <a:pt x="433" y="45"/>
                </a:cubicBezTo>
                <a:lnTo>
                  <a:pt x="373" y="45"/>
                </a:lnTo>
                <a:cubicBezTo>
                  <a:pt x="343" y="15"/>
                  <a:pt x="299" y="1"/>
                  <a:pt x="25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9" name="Google Shape;1649;p10"/>
          <p:cNvSpPr/>
          <p:nvPr/>
        </p:nvSpPr>
        <p:spPr>
          <a:xfrm>
            <a:off x="7961105" y="808366"/>
            <a:ext cx="19559" cy="3135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73" y="1"/>
                </a:moveTo>
                <a:cubicBezTo>
                  <a:pt x="328" y="1"/>
                  <a:pt x="284" y="19"/>
                  <a:pt x="254" y="57"/>
                </a:cubicBezTo>
                <a:cubicBezTo>
                  <a:pt x="120" y="116"/>
                  <a:pt x="12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60" y="802"/>
                  <a:pt x="179" y="921"/>
                </a:cubicBezTo>
                <a:lnTo>
                  <a:pt x="179" y="980"/>
                </a:lnTo>
                <a:cubicBezTo>
                  <a:pt x="201" y="998"/>
                  <a:pt x="227" y="1005"/>
                  <a:pt x="254" y="1005"/>
                </a:cubicBezTo>
                <a:cubicBezTo>
                  <a:pt x="319" y="1005"/>
                  <a:pt x="390" y="963"/>
                  <a:pt x="433" y="921"/>
                </a:cubicBezTo>
                <a:cubicBezTo>
                  <a:pt x="552" y="802"/>
                  <a:pt x="626" y="667"/>
                  <a:pt x="626" y="489"/>
                </a:cubicBezTo>
                <a:cubicBezTo>
                  <a:pt x="626" y="429"/>
                  <a:pt x="626" y="355"/>
                  <a:pt x="552" y="295"/>
                </a:cubicBezTo>
                <a:cubicBezTo>
                  <a:pt x="552" y="235"/>
                  <a:pt x="552" y="176"/>
                  <a:pt x="492" y="116"/>
                </a:cubicBezTo>
                <a:lnTo>
                  <a:pt x="492" y="57"/>
                </a:lnTo>
                <a:cubicBezTo>
                  <a:pt x="462" y="19"/>
                  <a:pt x="418" y="1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0" name="Google Shape;1650;p10"/>
          <p:cNvSpPr/>
          <p:nvPr/>
        </p:nvSpPr>
        <p:spPr>
          <a:xfrm>
            <a:off x="8013169" y="754960"/>
            <a:ext cx="17688" cy="48071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308" y="1"/>
                </a:moveTo>
                <a:cubicBezTo>
                  <a:pt x="248" y="1"/>
                  <a:pt x="176" y="43"/>
                  <a:pt x="134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4" y="1456"/>
                </a:cubicBezTo>
                <a:cubicBezTo>
                  <a:pt x="194" y="1456"/>
                  <a:pt x="194" y="1515"/>
                  <a:pt x="194" y="1515"/>
                </a:cubicBezTo>
                <a:cubicBezTo>
                  <a:pt x="229" y="1533"/>
                  <a:pt x="258" y="1540"/>
                  <a:pt x="285" y="1540"/>
                </a:cubicBezTo>
                <a:cubicBezTo>
                  <a:pt x="349" y="1540"/>
                  <a:pt x="394" y="1498"/>
                  <a:pt x="447" y="1456"/>
                </a:cubicBezTo>
                <a:cubicBezTo>
                  <a:pt x="566" y="1203"/>
                  <a:pt x="566" y="1024"/>
                  <a:pt x="566" y="771"/>
                </a:cubicBezTo>
                <a:lnTo>
                  <a:pt x="566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55" y="8"/>
                  <a:pt x="333" y="1"/>
                  <a:pt x="30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1" name="Google Shape;1651;p10"/>
          <p:cNvSpPr/>
          <p:nvPr/>
        </p:nvSpPr>
        <p:spPr>
          <a:xfrm>
            <a:off x="8061958" y="695034"/>
            <a:ext cx="19091" cy="40772"/>
          </a:xfrm>
          <a:custGeom>
            <a:avLst/>
            <a:gdLst/>
            <a:ahLst/>
            <a:cxnLst/>
            <a:rect l="l" t="t" r="r" b="b"/>
            <a:pathLst>
              <a:path w="612" h="1307" extrusionOk="0">
                <a:moveTo>
                  <a:pt x="332" y="0"/>
                </a:moveTo>
                <a:cubicBezTo>
                  <a:pt x="263" y="0"/>
                  <a:pt x="221" y="42"/>
                  <a:pt x="179" y="84"/>
                </a:cubicBezTo>
                <a:cubicBezTo>
                  <a:pt x="120" y="204"/>
                  <a:pt x="60" y="263"/>
                  <a:pt x="60" y="338"/>
                </a:cubicBezTo>
                <a:cubicBezTo>
                  <a:pt x="0" y="457"/>
                  <a:pt x="0" y="516"/>
                  <a:pt x="0" y="636"/>
                </a:cubicBezTo>
                <a:cubicBezTo>
                  <a:pt x="0" y="829"/>
                  <a:pt x="0" y="949"/>
                  <a:pt x="60" y="1202"/>
                </a:cubicBezTo>
                <a:lnTo>
                  <a:pt x="120" y="1261"/>
                </a:lnTo>
                <a:cubicBezTo>
                  <a:pt x="149" y="1291"/>
                  <a:pt x="194" y="1306"/>
                  <a:pt x="241" y="1306"/>
                </a:cubicBezTo>
                <a:cubicBezTo>
                  <a:pt x="287" y="1306"/>
                  <a:pt x="336" y="1291"/>
                  <a:pt x="373" y="1261"/>
                </a:cubicBezTo>
                <a:cubicBezTo>
                  <a:pt x="492" y="1083"/>
                  <a:pt x="552" y="889"/>
                  <a:pt x="552" y="710"/>
                </a:cubicBezTo>
                <a:cubicBezTo>
                  <a:pt x="611" y="576"/>
                  <a:pt x="611" y="457"/>
                  <a:pt x="552" y="397"/>
                </a:cubicBezTo>
                <a:cubicBezTo>
                  <a:pt x="552" y="263"/>
                  <a:pt x="492" y="204"/>
                  <a:pt x="432" y="84"/>
                </a:cubicBezTo>
                <a:lnTo>
                  <a:pt x="432" y="25"/>
                </a:lnTo>
                <a:cubicBezTo>
                  <a:pt x="393" y="7"/>
                  <a:pt x="360" y="0"/>
                  <a:pt x="332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2" name="Google Shape;1652;p10"/>
          <p:cNvSpPr/>
          <p:nvPr/>
        </p:nvSpPr>
        <p:spPr>
          <a:xfrm>
            <a:off x="8057319" y="677409"/>
            <a:ext cx="19091" cy="40553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0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60" y="828"/>
                  <a:pt x="60" y="1022"/>
                  <a:pt x="179" y="1201"/>
                </a:cubicBezTo>
                <a:lnTo>
                  <a:pt x="239" y="1275"/>
                </a:lnTo>
                <a:cubicBezTo>
                  <a:pt x="260" y="1292"/>
                  <a:pt x="285" y="1299"/>
                  <a:pt x="310" y="1299"/>
                </a:cubicBezTo>
                <a:cubicBezTo>
                  <a:pt x="372" y="1299"/>
                  <a:pt x="433" y="1254"/>
                  <a:pt x="433" y="1201"/>
                </a:cubicBezTo>
                <a:cubicBezTo>
                  <a:pt x="611" y="1022"/>
                  <a:pt x="611" y="828"/>
                  <a:pt x="611" y="649"/>
                </a:cubicBezTo>
                <a:cubicBezTo>
                  <a:pt x="611" y="530"/>
                  <a:pt x="552" y="396"/>
                  <a:pt x="552" y="337"/>
                </a:cubicBezTo>
                <a:cubicBezTo>
                  <a:pt x="492" y="217"/>
                  <a:pt x="433" y="158"/>
                  <a:pt x="373" y="24"/>
                </a:cubicBezTo>
                <a:lnTo>
                  <a:pt x="313" y="24"/>
                </a:lnTo>
                <a:cubicBezTo>
                  <a:pt x="278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3" name="Google Shape;1653;p10"/>
          <p:cNvSpPr/>
          <p:nvPr/>
        </p:nvSpPr>
        <p:spPr>
          <a:xfrm>
            <a:off x="8081018" y="775736"/>
            <a:ext cx="19528" cy="38900"/>
          </a:xfrm>
          <a:custGeom>
            <a:avLst/>
            <a:gdLst/>
            <a:ahLst/>
            <a:cxnLst/>
            <a:rect l="l" t="t" r="r" b="b"/>
            <a:pathLst>
              <a:path w="626" h="1247" extrusionOk="0">
                <a:moveTo>
                  <a:pt x="397" y="0"/>
                </a:moveTo>
                <a:cubicBezTo>
                  <a:pt x="358" y="0"/>
                  <a:pt x="313" y="15"/>
                  <a:pt x="253" y="45"/>
                </a:cubicBezTo>
                <a:cubicBezTo>
                  <a:pt x="194" y="105"/>
                  <a:pt x="134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3" y="1222"/>
                </a:lnTo>
                <a:cubicBezTo>
                  <a:pt x="271" y="1239"/>
                  <a:pt x="293" y="1247"/>
                  <a:pt x="318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6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626" y="224"/>
                  <a:pt x="566" y="105"/>
                </a:cubicBezTo>
                <a:lnTo>
                  <a:pt x="507" y="45"/>
                </a:lnTo>
                <a:cubicBezTo>
                  <a:pt x="469" y="15"/>
                  <a:pt x="436" y="0"/>
                  <a:pt x="39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4" name="Google Shape;1654;p10"/>
          <p:cNvSpPr/>
          <p:nvPr/>
        </p:nvSpPr>
        <p:spPr>
          <a:xfrm>
            <a:off x="8017349" y="859089"/>
            <a:ext cx="19060" cy="24020"/>
          </a:xfrm>
          <a:custGeom>
            <a:avLst/>
            <a:gdLst/>
            <a:ahLst/>
            <a:cxnLst/>
            <a:rect l="l" t="t" r="r" b="b"/>
            <a:pathLst>
              <a:path w="611" h="770" extrusionOk="0">
                <a:moveTo>
                  <a:pt x="347" y="0"/>
                </a:moveTo>
                <a:cubicBezTo>
                  <a:pt x="308" y="0"/>
                  <a:pt x="269" y="15"/>
                  <a:pt x="239" y="40"/>
                </a:cubicBezTo>
                <a:cubicBezTo>
                  <a:pt x="119" y="99"/>
                  <a:pt x="119" y="99"/>
                  <a:pt x="60" y="159"/>
                </a:cubicBezTo>
                <a:cubicBezTo>
                  <a:pt x="60" y="218"/>
                  <a:pt x="60" y="293"/>
                  <a:pt x="0" y="352"/>
                </a:cubicBezTo>
                <a:cubicBezTo>
                  <a:pt x="0" y="531"/>
                  <a:pt x="60" y="665"/>
                  <a:pt x="179" y="725"/>
                </a:cubicBezTo>
                <a:cubicBezTo>
                  <a:pt x="209" y="755"/>
                  <a:pt x="257" y="770"/>
                  <a:pt x="313" y="770"/>
                </a:cubicBezTo>
                <a:cubicBezTo>
                  <a:pt x="369" y="770"/>
                  <a:pt x="432" y="755"/>
                  <a:pt x="492" y="725"/>
                </a:cubicBezTo>
                <a:cubicBezTo>
                  <a:pt x="611" y="591"/>
                  <a:pt x="611" y="531"/>
                  <a:pt x="611" y="412"/>
                </a:cubicBezTo>
                <a:lnTo>
                  <a:pt x="611" y="293"/>
                </a:lnTo>
                <a:cubicBezTo>
                  <a:pt x="611" y="218"/>
                  <a:pt x="551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5" name="Google Shape;1655;p10"/>
          <p:cNvSpPr/>
          <p:nvPr/>
        </p:nvSpPr>
        <p:spPr>
          <a:xfrm>
            <a:off x="7906732" y="843242"/>
            <a:ext cx="19559" cy="20183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13" y="0"/>
                </a:moveTo>
                <a:cubicBezTo>
                  <a:pt x="269" y="0"/>
                  <a:pt x="224" y="19"/>
                  <a:pt x="194" y="56"/>
                </a:cubicBezTo>
                <a:cubicBezTo>
                  <a:pt x="135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0" y="428"/>
                  <a:pt x="60" y="488"/>
                  <a:pt x="194" y="607"/>
                </a:cubicBezTo>
                <a:cubicBezTo>
                  <a:pt x="244" y="632"/>
                  <a:pt x="293" y="646"/>
                  <a:pt x="339" y="646"/>
                </a:cubicBezTo>
                <a:cubicBezTo>
                  <a:pt x="404" y="646"/>
                  <a:pt x="463" y="617"/>
                  <a:pt x="507" y="548"/>
                </a:cubicBezTo>
                <a:cubicBezTo>
                  <a:pt x="626" y="488"/>
                  <a:pt x="626" y="354"/>
                  <a:pt x="626" y="294"/>
                </a:cubicBezTo>
                <a:cubicBezTo>
                  <a:pt x="626" y="235"/>
                  <a:pt x="626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1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6" name="Google Shape;1656;p10"/>
          <p:cNvSpPr/>
          <p:nvPr/>
        </p:nvSpPr>
        <p:spPr>
          <a:xfrm>
            <a:off x="3421649" y="694566"/>
            <a:ext cx="21400" cy="31476"/>
          </a:xfrm>
          <a:custGeom>
            <a:avLst/>
            <a:gdLst/>
            <a:ahLst/>
            <a:cxnLst/>
            <a:rect l="l" t="t" r="r" b="b"/>
            <a:pathLst>
              <a:path w="686" h="1009" extrusionOk="0">
                <a:moveTo>
                  <a:pt x="435" y="1"/>
                </a:moveTo>
                <a:cubicBezTo>
                  <a:pt x="402" y="1"/>
                  <a:pt x="363" y="15"/>
                  <a:pt x="313" y="40"/>
                </a:cubicBezTo>
                <a:cubicBezTo>
                  <a:pt x="239" y="99"/>
                  <a:pt x="179" y="159"/>
                  <a:pt x="120" y="219"/>
                </a:cubicBezTo>
                <a:cubicBezTo>
                  <a:pt x="60" y="278"/>
                  <a:pt x="60" y="412"/>
                  <a:pt x="60" y="472"/>
                </a:cubicBezTo>
                <a:cubicBezTo>
                  <a:pt x="0" y="651"/>
                  <a:pt x="60" y="844"/>
                  <a:pt x="179" y="964"/>
                </a:cubicBezTo>
                <a:cubicBezTo>
                  <a:pt x="246" y="993"/>
                  <a:pt x="295" y="1008"/>
                  <a:pt x="334" y="1008"/>
                </a:cubicBezTo>
                <a:cubicBezTo>
                  <a:pt x="373" y="1008"/>
                  <a:pt x="403" y="993"/>
                  <a:pt x="432" y="964"/>
                </a:cubicBezTo>
                <a:cubicBezTo>
                  <a:pt x="552" y="844"/>
                  <a:pt x="611" y="651"/>
                  <a:pt x="611" y="531"/>
                </a:cubicBezTo>
                <a:cubicBezTo>
                  <a:pt x="686" y="472"/>
                  <a:pt x="686" y="412"/>
                  <a:pt x="611" y="353"/>
                </a:cubicBezTo>
                <a:lnTo>
                  <a:pt x="611" y="99"/>
                </a:lnTo>
                <a:lnTo>
                  <a:pt x="552" y="99"/>
                </a:lnTo>
                <a:cubicBezTo>
                  <a:pt x="517" y="30"/>
                  <a:pt x="482" y="1"/>
                  <a:pt x="4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7" name="Google Shape;1657;p10"/>
          <p:cNvSpPr/>
          <p:nvPr/>
        </p:nvSpPr>
        <p:spPr>
          <a:xfrm>
            <a:off x="3462077" y="741047"/>
            <a:ext cx="19559" cy="37964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77" y="0"/>
                </a:moveTo>
                <a:cubicBezTo>
                  <a:pt x="342" y="0"/>
                  <a:pt x="303" y="15"/>
                  <a:pt x="254" y="40"/>
                </a:cubicBezTo>
                <a:cubicBezTo>
                  <a:pt x="194" y="159"/>
                  <a:pt x="135" y="218"/>
                  <a:pt x="135" y="278"/>
                </a:cubicBezTo>
                <a:cubicBezTo>
                  <a:pt x="60" y="412"/>
                  <a:pt x="60" y="472"/>
                  <a:pt x="60" y="591"/>
                </a:cubicBezTo>
                <a:cubicBezTo>
                  <a:pt x="1" y="784"/>
                  <a:pt x="60" y="963"/>
                  <a:pt x="194" y="1157"/>
                </a:cubicBezTo>
                <a:lnTo>
                  <a:pt x="254" y="1217"/>
                </a:lnTo>
                <a:cubicBezTo>
                  <a:pt x="313" y="1217"/>
                  <a:pt x="433" y="1217"/>
                  <a:pt x="507" y="1157"/>
                </a:cubicBezTo>
                <a:cubicBezTo>
                  <a:pt x="626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626" y="218"/>
                  <a:pt x="567" y="99"/>
                </a:cubicBezTo>
                <a:lnTo>
                  <a:pt x="507" y="99"/>
                </a:lnTo>
                <a:cubicBezTo>
                  <a:pt x="463" y="29"/>
                  <a:pt x="425" y="0"/>
                  <a:pt x="37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8" name="Google Shape;1658;p10"/>
          <p:cNvSpPr/>
          <p:nvPr/>
        </p:nvSpPr>
        <p:spPr>
          <a:xfrm>
            <a:off x="3516450" y="696438"/>
            <a:ext cx="17220" cy="37496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71" y="0"/>
                </a:moveTo>
                <a:cubicBezTo>
                  <a:pt x="215" y="0"/>
                  <a:pt x="155" y="29"/>
                  <a:pt x="120" y="99"/>
                </a:cubicBezTo>
                <a:cubicBezTo>
                  <a:pt x="60" y="159"/>
                  <a:pt x="60" y="293"/>
                  <a:pt x="1" y="352"/>
                </a:cubicBezTo>
                <a:lnTo>
                  <a:pt x="1" y="591"/>
                </a:lnTo>
                <a:cubicBezTo>
                  <a:pt x="1" y="784"/>
                  <a:pt x="1" y="963"/>
                  <a:pt x="179" y="1157"/>
                </a:cubicBezTo>
                <a:cubicBezTo>
                  <a:pt x="246" y="1187"/>
                  <a:pt x="295" y="1201"/>
                  <a:pt x="334" y="1201"/>
                </a:cubicBezTo>
                <a:cubicBezTo>
                  <a:pt x="373" y="1201"/>
                  <a:pt x="403" y="1187"/>
                  <a:pt x="433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3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9" name="Google Shape;1659;p10"/>
          <p:cNvSpPr/>
          <p:nvPr/>
        </p:nvSpPr>
        <p:spPr>
          <a:xfrm>
            <a:off x="3512738" y="802844"/>
            <a:ext cx="19091" cy="31944"/>
          </a:xfrm>
          <a:custGeom>
            <a:avLst/>
            <a:gdLst/>
            <a:ahLst/>
            <a:cxnLst/>
            <a:rect l="l" t="t" r="r" b="b"/>
            <a:pathLst>
              <a:path w="612" h="1024" extrusionOk="0">
                <a:moveTo>
                  <a:pt x="341" y="1"/>
                </a:moveTo>
                <a:cubicBezTo>
                  <a:pt x="301" y="1"/>
                  <a:pt x="263" y="15"/>
                  <a:pt x="239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39" y="1008"/>
                  <a:pt x="287" y="1023"/>
                  <a:pt x="328" y="1023"/>
                </a:cubicBezTo>
                <a:cubicBezTo>
                  <a:pt x="369" y="1023"/>
                  <a:pt x="403" y="1008"/>
                  <a:pt x="432" y="979"/>
                </a:cubicBezTo>
                <a:cubicBezTo>
                  <a:pt x="552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2" y="293"/>
                  <a:pt x="552" y="159"/>
                  <a:pt x="492" y="100"/>
                </a:cubicBezTo>
                <a:cubicBezTo>
                  <a:pt x="457" y="30"/>
                  <a:pt x="397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0" name="Google Shape;1660;p10"/>
          <p:cNvSpPr/>
          <p:nvPr/>
        </p:nvSpPr>
        <p:spPr>
          <a:xfrm>
            <a:off x="3564771" y="749688"/>
            <a:ext cx="19559" cy="48851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4" y="1"/>
                  <a:pt x="195" y="1"/>
                  <a:pt x="120" y="75"/>
                </a:cubicBezTo>
                <a:cubicBezTo>
                  <a:pt x="61" y="195"/>
                  <a:pt x="61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95" y="1491"/>
                  <a:pt x="195" y="1491"/>
                  <a:pt x="254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67" y="1252"/>
                  <a:pt x="567" y="999"/>
                  <a:pt x="627" y="746"/>
                </a:cubicBezTo>
                <a:cubicBezTo>
                  <a:pt x="627" y="686"/>
                  <a:pt x="567" y="567"/>
                  <a:pt x="567" y="448"/>
                </a:cubicBezTo>
                <a:cubicBezTo>
                  <a:pt x="567" y="314"/>
                  <a:pt x="493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1" name="Google Shape;1661;p10"/>
          <p:cNvSpPr/>
          <p:nvPr/>
        </p:nvSpPr>
        <p:spPr>
          <a:xfrm>
            <a:off x="3613124" y="690417"/>
            <a:ext cx="19528" cy="39805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314" y="1"/>
                </a:moveTo>
                <a:cubicBezTo>
                  <a:pt x="265" y="1"/>
                  <a:pt x="230" y="33"/>
                  <a:pt x="194" y="113"/>
                </a:cubicBezTo>
                <a:cubicBezTo>
                  <a:pt x="134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34" y="1231"/>
                </a:lnTo>
                <a:cubicBezTo>
                  <a:pt x="164" y="1260"/>
                  <a:pt x="209" y="1275"/>
                  <a:pt x="254" y="1275"/>
                </a:cubicBezTo>
                <a:cubicBezTo>
                  <a:pt x="298" y="1275"/>
                  <a:pt x="343" y="1260"/>
                  <a:pt x="373" y="1231"/>
                </a:cubicBezTo>
                <a:cubicBezTo>
                  <a:pt x="507" y="1037"/>
                  <a:pt x="566" y="858"/>
                  <a:pt x="626" y="664"/>
                </a:cubicBezTo>
                <a:cubicBezTo>
                  <a:pt x="626" y="545"/>
                  <a:pt x="626" y="486"/>
                  <a:pt x="566" y="352"/>
                </a:cubicBezTo>
                <a:cubicBezTo>
                  <a:pt x="566" y="292"/>
                  <a:pt x="507" y="173"/>
                  <a:pt x="432" y="113"/>
                </a:cubicBezTo>
                <a:lnTo>
                  <a:pt x="432" y="39"/>
                </a:lnTo>
                <a:cubicBezTo>
                  <a:pt x="385" y="15"/>
                  <a:pt x="346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2" name="Google Shape;1662;p10"/>
          <p:cNvSpPr/>
          <p:nvPr/>
        </p:nvSpPr>
        <p:spPr>
          <a:xfrm>
            <a:off x="3684685" y="672543"/>
            <a:ext cx="19559" cy="40023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35" y="61"/>
                  <a:pt x="75" y="120"/>
                </a:cubicBezTo>
                <a:cubicBezTo>
                  <a:pt x="75" y="239"/>
                  <a:pt x="0" y="314"/>
                  <a:pt x="0" y="433"/>
                </a:cubicBezTo>
                <a:lnTo>
                  <a:pt x="0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4" y="1267"/>
                  <a:pt x="332" y="1282"/>
                  <a:pt x="380" y="1282"/>
                </a:cubicBezTo>
                <a:cubicBezTo>
                  <a:pt x="429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7" y="433"/>
                  <a:pt x="567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3" name="Google Shape;1663;p10"/>
          <p:cNvSpPr/>
          <p:nvPr/>
        </p:nvSpPr>
        <p:spPr>
          <a:xfrm>
            <a:off x="3632621" y="770308"/>
            <a:ext cx="19559" cy="39836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45" y="1"/>
                </a:moveTo>
                <a:cubicBezTo>
                  <a:pt x="319" y="1"/>
                  <a:pt x="289" y="8"/>
                  <a:pt x="254" y="25"/>
                </a:cubicBezTo>
                <a:cubicBezTo>
                  <a:pt x="180" y="159"/>
                  <a:pt x="120" y="219"/>
                  <a:pt x="120" y="338"/>
                </a:cubicBezTo>
                <a:cubicBezTo>
                  <a:pt x="61" y="398"/>
                  <a:pt x="61" y="532"/>
                  <a:pt x="1" y="651"/>
                </a:cubicBezTo>
                <a:cubicBezTo>
                  <a:pt x="1" y="830"/>
                  <a:pt x="61" y="1023"/>
                  <a:pt x="180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3" y="1202"/>
                </a:cubicBezTo>
                <a:lnTo>
                  <a:pt x="493" y="1143"/>
                </a:lnTo>
                <a:cubicBezTo>
                  <a:pt x="627" y="964"/>
                  <a:pt x="627" y="830"/>
                  <a:pt x="627" y="651"/>
                </a:cubicBezTo>
                <a:lnTo>
                  <a:pt x="627" y="398"/>
                </a:lnTo>
                <a:cubicBezTo>
                  <a:pt x="627" y="338"/>
                  <a:pt x="627" y="219"/>
                  <a:pt x="552" y="159"/>
                </a:cubicBezTo>
                <a:lnTo>
                  <a:pt x="493" y="85"/>
                </a:lnTo>
                <a:cubicBezTo>
                  <a:pt x="450" y="43"/>
                  <a:pt x="408" y="1"/>
                  <a:pt x="34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4" name="Google Shape;1664;p10"/>
          <p:cNvSpPr/>
          <p:nvPr/>
        </p:nvSpPr>
        <p:spPr>
          <a:xfrm>
            <a:off x="3570823" y="854253"/>
            <a:ext cx="17220" cy="25018"/>
          </a:xfrm>
          <a:custGeom>
            <a:avLst/>
            <a:gdLst/>
            <a:ahLst/>
            <a:cxnLst/>
            <a:rect l="l" t="t" r="r" b="b"/>
            <a:pathLst>
              <a:path w="552" h="802" extrusionOk="0">
                <a:moveTo>
                  <a:pt x="179" y="1"/>
                </a:moveTo>
                <a:cubicBezTo>
                  <a:pt x="120" y="75"/>
                  <a:pt x="60" y="135"/>
                  <a:pt x="1" y="195"/>
                </a:cubicBezTo>
                <a:lnTo>
                  <a:pt x="1" y="373"/>
                </a:lnTo>
                <a:cubicBezTo>
                  <a:pt x="1" y="507"/>
                  <a:pt x="1" y="627"/>
                  <a:pt x="120" y="746"/>
                </a:cubicBezTo>
                <a:cubicBezTo>
                  <a:pt x="179" y="783"/>
                  <a:pt x="224" y="802"/>
                  <a:pt x="271" y="802"/>
                </a:cubicBezTo>
                <a:cubicBezTo>
                  <a:pt x="317" y="802"/>
                  <a:pt x="366" y="783"/>
                  <a:pt x="433" y="746"/>
                </a:cubicBezTo>
                <a:lnTo>
                  <a:pt x="433" y="686"/>
                </a:lnTo>
                <a:cubicBezTo>
                  <a:pt x="552" y="627"/>
                  <a:pt x="552" y="507"/>
                  <a:pt x="552" y="448"/>
                </a:cubicBezTo>
                <a:lnTo>
                  <a:pt x="552" y="254"/>
                </a:lnTo>
                <a:cubicBezTo>
                  <a:pt x="552" y="195"/>
                  <a:pt x="492" y="135"/>
                  <a:pt x="433" y="75"/>
                </a:cubicBezTo>
                <a:cubicBezTo>
                  <a:pt x="373" y="1"/>
                  <a:pt x="239" y="1"/>
                  <a:pt x="17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5" name="Google Shape;1665;p10"/>
          <p:cNvSpPr/>
          <p:nvPr/>
        </p:nvSpPr>
        <p:spPr>
          <a:xfrm>
            <a:off x="3460206" y="837533"/>
            <a:ext cx="17719" cy="20495"/>
          </a:xfrm>
          <a:custGeom>
            <a:avLst/>
            <a:gdLst/>
            <a:ahLst/>
            <a:cxnLst/>
            <a:rect l="l" t="t" r="r" b="b"/>
            <a:pathLst>
              <a:path w="568" h="657" extrusionOk="0">
                <a:moveTo>
                  <a:pt x="252" y="1"/>
                </a:moveTo>
                <a:cubicBezTo>
                  <a:pt x="206" y="1"/>
                  <a:pt x="157" y="15"/>
                  <a:pt x="120" y="45"/>
                </a:cubicBezTo>
                <a:cubicBezTo>
                  <a:pt x="61" y="105"/>
                  <a:pt x="1" y="164"/>
                  <a:pt x="1" y="239"/>
                </a:cubicBezTo>
                <a:lnTo>
                  <a:pt x="1" y="358"/>
                </a:lnTo>
                <a:cubicBezTo>
                  <a:pt x="1" y="418"/>
                  <a:pt x="1" y="537"/>
                  <a:pt x="120" y="611"/>
                </a:cubicBezTo>
                <a:cubicBezTo>
                  <a:pt x="187" y="641"/>
                  <a:pt x="250" y="656"/>
                  <a:pt x="304" y="656"/>
                </a:cubicBezTo>
                <a:cubicBezTo>
                  <a:pt x="359" y="656"/>
                  <a:pt x="403" y="641"/>
                  <a:pt x="433" y="611"/>
                </a:cubicBezTo>
                <a:cubicBezTo>
                  <a:pt x="567" y="477"/>
                  <a:pt x="567" y="418"/>
                  <a:pt x="567" y="299"/>
                </a:cubicBezTo>
                <a:lnTo>
                  <a:pt x="567" y="164"/>
                </a:lnTo>
                <a:cubicBezTo>
                  <a:pt x="493" y="105"/>
                  <a:pt x="433" y="105"/>
                  <a:pt x="373" y="45"/>
                </a:cubicBezTo>
                <a:cubicBezTo>
                  <a:pt x="344" y="15"/>
                  <a:pt x="299" y="1"/>
                  <a:pt x="25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6" name="Google Shape;1666;p10"/>
          <p:cNvSpPr/>
          <p:nvPr/>
        </p:nvSpPr>
        <p:spPr>
          <a:xfrm>
            <a:off x="912115" y="694566"/>
            <a:ext cx="19559" cy="31476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415" y="1"/>
                </a:moveTo>
                <a:cubicBezTo>
                  <a:pt x="375" y="1"/>
                  <a:pt x="338" y="15"/>
                  <a:pt x="313" y="40"/>
                </a:cubicBezTo>
                <a:cubicBezTo>
                  <a:pt x="254" y="99"/>
                  <a:pt x="194" y="159"/>
                  <a:pt x="135" y="219"/>
                </a:cubicBezTo>
                <a:cubicBezTo>
                  <a:pt x="75" y="278"/>
                  <a:pt x="75" y="412"/>
                  <a:pt x="75" y="472"/>
                </a:cubicBezTo>
                <a:cubicBezTo>
                  <a:pt x="0" y="651"/>
                  <a:pt x="75" y="844"/>
                  <a:pt x="194" y="964"/>
                </a:cubicBezTo>
                <a:cubicBezTo>
                  <a:pt x="224" y="993"/>
                  <a:pt x="269" y="1008"/>
                  <a:pt x="315" y="1008"/>
                </a:cubicBezTo>
                <a:cubicBezTo>
                  <a:pt x="362" y="1008"/>
                  <a:pt x="410" y="993"/>
                  <a:pt x="447" y="964"/>
                </a:cubicBezTo>
                <a:cubicBezTo>
                  <a:pt x="567" y="844"/>
                  <a:pt x="626" y="651"/>
                  <a:pt x="626" y="531"/>
                </a:cubicBezTo>
                <a:lnTo>
                  <a:pt x="626" y="353"/>
                </a:lnTo>
                <a:cubicBezTo>
                  <a:pt x="626" y="278"/>
                  <a:pt x="626" y="219"/>
                  <a:pt x="567" y="99"/>
                </a:cubicBezTo>
                <a:cubicBezTo>
                  <a:pt x="532" y="30"/>
                  <a:pt x="471" y="1"/>
                  <a:pt x="41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7" name="Google Shape;1667;p10"/>
          <p:cNvSpPr/>
          <p:nvPr/>
        </p:nvSpPr>
        <p:spPr>
          <a:xfrm>
            <a:off x="953011" y="741047"/>
            <a:ext cx="19559" cy="37964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50" y="0"/>
                </a:moveTo>
                <a:cubicBezTo>
                  <a:pt x="313" y="0"/>
                  <a:pt x="278" y="15"/>
                  <a:pt x="254" y="40"/>
                </a:cubicBezTo>
                <a:cubicBezTo>
                  <a:pt x="179" y="159"/>
                  <a:pt x="120" y="218"/>
                  <a:pt x="60" y="278"/>
                </a:cubicBezTo>
                <a:cubicBezTo>
                  <a:pt x="60" y="412"/>
                  <a:pt x="60" y="472"/>
                  <a:pt x="0" y="591"/>
                </a:cubicBezTo>
                <a:cubicBezTo>
                  <a:pt x="0" y="784"/>
                  <a:pt x="60" y="963"/>
                  <a:pt x="179" y="1157"/>
                </a:cubicBezTo>
                <a:lnTo>
                  <a:pt x="254" y="1217"/>
                </a:lnTo>
                <a:cubicBezTo>
                  <a:pt x="313" y="1217"/>
                  <a:pt x="432" y="1217"/>
                  <a:pt x="492" y="1157"/>
                </a:cubicBezTo>
                <a:cubicBezTo>
                  <a:pt x="552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552" y="218"/>
                  <a:pt x="552" y="99"/>
                </a:cubicBezTo>
                <a:lnTo>
                  <a:pt x="492" y="99"/>
                </a:lnTo>
                <a:cubicBezTo>
                  <a:pt x="457" y="29"/>
                  <a:pt x="402" y="0"/>
                  <a:pt x="35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8" name="Google Shape;1668;p10"/>
          <p:cNvSpPr/>
          <p:nvPr/>
        </p:nvSpPr>
        <p:spPr>
          <a:xfrm>
            <a:off x="1007384" y="696438"/>
            <a:ext cx="17220" cy="37496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65" y="0"/>
                </a:moveTo>
                <a:cubicBezTo>
                  <a:pt x="210" y="0"/>
                  <a:pt x="155" y="29"/>
                  <a:pt x="120" y="99"/>
                </a:cubicBezTo>
                <a:cubicBezTo>
                  <a:pt x="60" y="159"/>
                  <a:pt x="0" y="293"/>
                  <a:pt x="0" y="352"/>
                </a:cubicBezTo>
                <a:lnTo>
                  <a:pt x="0" y="591"/>
                </a:lnTo>
                <a:cubicBezTo>
                  <a:pt x="0" y="784"/>
                  <a:pt x="0" y="963"/>
                  <a:pt x="120" y="1157"/>
                </a:cubicBezTo>
                <a:lnTo>
                  <a:pt x="179" y="1157"/>
                </a:lnTo>
                <a:cubicBezTo>
                  <a:pt x="209" y="1187"/>
                  <a:pt x="257" y="1201"/>
                  <a:pt x="306" y="1201"/>
                </a:cubicBezTo>
                <a:cubicBezTo>
                  <a:pt x="354" y="1201"/>
                  <a:pt x="403" y="1187"/>
                  <a:pt x="432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2" y="15"/>
                  <a:pt x="304" y="0"/>
                  <a:pt x="26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9" name="Google Shape;1669;p10"/>
          <p:cNvSpPr/>
          <p:nvPr/>
        </p:nvSpPr>
        <p:spPr>
          <a:xfrm>
            <a:off x="1046180" y="749688"/>
            <a:ext cx="17251" cy="48851"/>
          </a:xfrm>
          <a:custGeom>
            <a:avLst/>
            <a:gdLst/>
            <a:ahLst/>
            <a:cxnLst/>
            <a:rect l="l" t="t" r="r" b="b"/>
            <a:pathLst>
              <a:path w="553" h="1566" extrusionOk="0">
                <a:moveTo>
                  <a:pt x="373" y="1"/>
                </a:moveTo>
                <a:cubicBezTo>
                  <a:pt x="314" y="1"/>
                  <a:pt x="180" y="1"/>
                  <a:pt x="120" y="75"/>
                </a:cubicBezTo>
                <a:cubicBezTo>
                  <a:pt x="60" y="195"/>
                  <a:pt x="60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20" y="1491"/>
                  <a:pt x="180" y="1491"/>
                  <a:pt x="180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52" y="1252"/>
                  <a:pt x="552" y="999"/>
                  <a:pt x="552" y="746"/>
                </a:cubicBezTo>
                <a:lnTo>
                  <a:pt x="552" y="448"/>
                </a:lnTo>
                <a:cubicBezTo>
                  <a:pt x="492" y="314"/>
                  <a:pt x="492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0" name="Google Shape;1670;p10"/>
          <p:cNvSpPr/>
          <p:nvPr/>
        </p:nvSpPr>
        <p:spPr>
          <a:xfrm>
            <a:off x="1104058" y="690417"/>
            <a:ext cx="19528" cy="39805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292" y="1"/>
                </a:moveTo>
                <a:cubicBezTo>
                  <a:pt x="227" y="1"/>
                  <a:pt x="179" y="33"/>
                  <a:pt x="179" y="113"/>
                </a:cubicBezTo>
                <a:cubicBezTo>
                  <a:pt x="60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19" y="1231"/>
                </a:lnTo>
                <a:cubicBezTo>
                  <a:pt x="149" y="1260"/>
                  <a:pt x="198" y="1275"/>
                  <a:pt x="246" y="1275"/>
                </a:cubicBezTo>
                <a:cubicBezTo>
                  <a:pt x="294" y="1275"/>
                  <a:pt x="343" y="1260"/>
                  <a:pt x="373" y="1231"/>
                </a:cubicBezTo>
                <a:cubicBezTo>
                  <a:pt x="492" y="1037"/>
                  <a:pt x="551" y="858"/>
                  <a:pt x="551" y="664"/>
                </a:cubicBezTo>
                <a:cubicBezTo>
                  <a:pt x="551" y="545"/>
                  <a:pt x="626" y="486"/>
                  <a:pt x="551" y="352"/>
                </a:cubicBezTo>
                <a:cubicBezTo>
                  <a:pt x="551" y="292"/>
                  <a:pt x="492" y="173"/>
                  <a:pt x="432" y="113"/>
                </a:cubicBezTo>
                <a:lnTo>
                  <a:pt x="432" y="39"/>
                </a:lnTo>
                <a:cubicBezTo>
                  <a:pt x="385" y="15"/>
                  <a:pt x="334" y="1"/>
                  <a:pt x="29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1" name="Google Shape;1671;p10"/>
          <p:cNvSpPr/>
          <p:nvPr/>
        </p:nvSpPr>
        <p:spPr>
          <a:xfrm>
            <a:off x="1175619" y="672543"/>
            <a:ext cx="19559" cy="40023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20" y="61"/>
                  <a:pt x="60" y="120"/>
                </a:cubicBezTo>
                <a:cubicBezTo>
                  <a:pt x="0" y="239"/>
                  <a:pt x="0" y="314"/>
                  <a:pt x="0" y="433"/>
                </a:cubicBezTo>
                <a:lnTo>
                  <a:pt x="0" y="686"/>
                </a:lnTo>
                <a:cubicBezTo>
                  <a:pt x="0" y="865"/>
                  <a:pt x="60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3" y="1267"/>
                  <a:pt x="328" y="1282"/>
                  <a:pt x="365" y="1282"/>
                </a:cubicBezTo>
                <a:cubicBezTo>
                  <a:pt x="403" y="1282"/>
                  <a:pt x="432" y="1267"/>
                  <a:pt x="432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6" y="433"/>
                  <a:pt x="566" y="314"/>
                </a:cubicBezTo>
                <a:cubicBezTo>
                  <a:pt x="492" y="239"/>
                  <a:pt x="432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2" name="Google Shape;1672;p10"/>
          <p:cNvSpPr/>
          <p:nvPr/>
        </p:nvSpPr>
        <p:spPr>
          <a:xfrm>
            <a:off x="1114029" y="770308"/>
            <a:ext cx="19091" cy="39836"/>
          </a:xfrm>
          <a:custGeom>
            <a:avLst/>
            <a:gdLst/>
            <a:ahLst/>
            <a:cxnLst/>
            <a:rect l="l" t="t" r="r" b="b"/>
            <a:pathLst>
              <a:path w="612" h="1277" extrusionOk="0">
                <a:moveTo>
                  <a:pt x="307" y="1"/>
                </a:moveTo>
                <a:cubicBezTo>
                  <a:pt x="281" y="1"/>
                  <a:pt x="257" y="8"/>
                  <a:pt x="239" y="25"/>
                </a:cubicBezTo>
                <a:cubicBezTo>
                  <a:pt x="180" y="159"/>
                  <a:pt x="120" y="219"/>
                  <a:pt x="60" y="338"/>
                </a:cubicBezTo>
                <a:cubicBezTo>
                  <a:pt x="60" y="398"/>
                  <a:pt x="1" y="532"/>
                  <a:pt x="1" y="651"/>
                </a:cubicBezTo>
                <a:cubicBezTo>
                  <a:pt x="1" y="830"/>
                  <a:pt x="60" y="1023"/>
                  <a:pt x="180" y="1202"/>
                </a:cubicBezTo>
                <a:lnTo>
                  <a:pt x="239" y="1277"/>
                </a:lnTo>
                <a:cubicBezTo>
                  <a:pt x="299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552" y="964"/>
                  <a:pt x="612" y="830"/>
                  <a:pt x="612" y="651"/>
                </a:cubicBezTo>
                <a:lnTo>
                  <a:pt x="612" y="398"/>
                </a:lnTo>
                <a:cubicBezTo>
                  <a:pt x="612" y="338"/>
                  <a:pt x="552" y="219"/>
                  <a:pt x="552" y="159"/>
                </a:cubicBezTo>
                <a:lnTo>
                  <a:pt x="492" y="85"/>
                </a:lnTo>
                <a:cubicBezTo>
                  <a:pt x="450" y="43"/>
                  <a:pt x="371" y="1"/>
                  <a:pt x="307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3" name="Google Shape;1673;p10"/>
          <p:cNvSpPr/>
          <p:nvPr/>
        </p:nvSpPr>
        <p:spPr>
          <a:xfrm>
            <a:off x="949299" y="837533"/>
            <a:ext cx="19091" cy="20495"/>
          </a:xfrm>
          <a:custGeom>
            <a:avLst/>
            <a:gdLst/>
            <a:ahLst/>
            <a:cxnLst/>
            <a:rect l="l" t="t" r="r" b="b"/>
            <a:pathLst>
              <a:path w="612" h="657" extrusionOk="0">
                <a:moveTo>
                  <a:pt x="306" y="1"/>
                </a:moveTo>
                <a:cubicBezTo>
                  <a:pt x="257" y="1"/>
                  <a:pt x="209" y="15"/>
                  <a:pt x="179" y="45"/>
                </a:cubicBezTo>
                <a:cubicBezTo>
                  <a:pt x="119" y="105"/>
                  <a:pt x="60" y="164"/>
                  <a:pt x="60" y="239"/>
                </a:cubicBezTo>
                <a:cubicBezTo>
                  <a:pt x="0" y="299"/>
                  <a:pt x="0" y="299"/>
                  <a:pt x="0" y="358"/>
                </a:cubicBezTo>
                <a:cubicBezTo>
                  <a:pt x="60" y="418"/>
                  <a:pt x="60" y="537"/>
                  <a:pt x="179" y="611"/>
                </a:cubicBezTo>
                <a:cubicBezTo>
                  <a:pt x="239" y="641"/>
                  <a:pt x="302" y="656"/>
                  <a:pt x="358" y="656"/>
                </a:cubicBezTo>
                <a:cubicBezTo>
                  <a:pt x="414" y="656"/>
                  <a:pt x="462" y="641"/>
                  <a:pt x="492" y="611"/>
                </a:cubicBezTo>
                <a:cubicBezTo>
                  <a:pt x="611" y="477"/>
                  <a:pt x="611" y="418"/>
                  <a:pt x="611" y="299"/>
                </a:cubicBezTo>
                <a:cubicBezTo>
                  <a:pt x="611" y="299"/>
                  <a:pt x="611" y="239"/>
                  <a:pt x="551" y="164"/>
                </a:cubicBezTo>
                <a:cubicBezTo>
                  <a:pt x="551" y="105"/>
                  <a:pt x="492" y="105"/>
                  <a:pt x="432" y="45"/>
                </a:cubicBezTo>
                <a:cubicBezTo>
                  <a:pt x="403" y="15"/>
                  <a:pt x="354" y="1"/>
                  <a:pt x="30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4" name="Google Shape;1674;p10"/>
          <p:cNvSpPr/>
          <p:nvPr/>
        </p:nvSpPr>
        <p:spPr>
          <a:xfrm>
            <a:off x="1535765" y="694566"/>
            <a:ext cx="21431" cy="31476"/>
          </a:xfrm>
          <a:custGeom>
            <a:avLst/>
            <a:gdLst/>
            <a:ahLst/>
            <a:cxnLst/>
            <a:rect l="l" t="t" r="r" b="b"/>
            <a:pathLst>
              <a:path w="687" h="1009" extrusionOk="0">
                <a:moveTo>
                  <a:pt x="411" y="1"/>
                </a:moveTo>
                <a:cubicBezTo>
                  <a:pt x="373" y="1"/>
                  <a:pt x="339" y="15"/>
                  <a:pt x="314" y="40"/>
                </a:cubicBezTo>
                <a:lnTo>
                  <a:pt x="120" y="219"/>
                </a:lnTo>
                <a:cubicBezTo>
                  <a:pt x="61" y="278"/>
                  <a:pt x="61" y="412"/>
                  <a:pt x="61" y="472"/>
                </a:cubicBezTo>
                <a:cubicBezTo>
                  <a:pt x="1" y="651"/>
                  <a:pt x="61" y="844"/>
                  <a:pt x="195" y="964"/>
                </a:cubicBezTo>
                <a:cubicBezTo>
                  <a:pt x="224" y="993"/>
                  <a:pt x="269" y="1008"/>
                  <a:pt x="314" y="1008"/>
                </a:cubicBezTo>
                <a:cubicBezTo>
                  <a:pt x="359" y="1008"/>
                  <a:pt x="403" y="993"/>
                  <a:pt x="433" y="964"/>
                </a:cubicBezTo>
                <a:cubicBezTo>
                  <a:pt x="567" y="844"/>
                  <a:pt x="627" y="651"/>
                  <a:pt x="627" y="531"/>
                </a:cubicBezTo>
                <a:cubicBezTo>
                  <a:pt x="627" y="472"/>
                  <a:pt x="686" y="412"/>
                  <a:pt x="627" y="353"/>
                </a:cubicBezTo>
                <a:cubicBezTo>
                  <a:pt x="627" y="278"/>
                  <a:pt x="627" y="219"/>
                  <a:pt x="567" y="99"/>
                </a:cubicBezTo>
                <a:cubicBezTo>
                  <a:pt x="523" y="30"/>
                  <a:pt x="464" y="1"/>
                  <a:pt x="41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5" name="Google Shape;1675;p10"/>
          <p:cNvSpPr/>
          <p:nvPr/>
        </p:nvSpPr>
        <p:spPr>
          <a:xfrm>
            <a:off x="1576662" y="741047"/>
            <a:ext cx="19091" cy="37964"/>
          </a:xfrm>
          <a:custGeom>
            <a:avLst/>
            <a:gdLst/>
            <a:ahLst/>
            <a:cxnLst/>
            <a:rect l="l" t="t" r="r" b="b"/>
            <a:pathLst>
              <a:path w="612" h="1217" extrusionOk="0">
                <a:moveTo>
                  <a:pt x="341" y="0"/>
                </a:moveTo>
                <a:cubicBezTo>
                  <a:pt x="301" y="0"/>
                  <a:pt x="264" y="15"/>
                  <a:pt x="239" y="40"/>
                </a:cubicBezTo>
                <a:cubicBezTo>
                  <a:pt x="180" y="159"/>
                  <a:pt x="120" y="218"/>
                  <a:pt x="120" y="278"/>
                </a:cubicBezTo>
                <a:cubicBezTo>
                  <a:pt x="61" y="412"/>
                  <a:pt x="61" y="472"/>
                  <a:pt x="1" y="591"/>
                </a:cubicBezTo>
                <a:cubicBezTo>
                  <a:pt x="1" y="784"/>
                  <a:pt x="61" y="963"/>
                  <a:pt x="180" y="1157"/>
                </a:cubicBezTo>
                <a:lnTo>
                  <a:pt x="239" y="1217"/>
                </a:lnTo>
                <a:cubicBezTo>
                  <a:pt x="299" y="1217"/>
                  <a:pt x="433" y="1217"/>
                  <a:pt x="493" y="1157"/>
                </a:cubicBezTo>
                <a:cubicBezTo>
                  <a:pt x="552" y="963"/>
                  <a:pt x="612" y="784"/>
                  <a:pt x="612" y="650"/>
                </a:cubicBezTo>
                <a:lnTo>
                  <a:pt x="612" y="412"/>
                </a:lnTo>
                <a:cubicBezTo>
                  <a:pt x="612" y="278"/>
                  <a:pt x="612" y="218"/>
                  <a:pt x="552" y="99"/>
                </a:cubicBezTo>
                <a:lnTo>
                  <a:pt x="493" y="99"/>
                </a:lnTo>
                <a:cubicBezTo>
                  <a:pt x="458" y="29"/>
                  <a:pt x="397" y="0"/>
                  <a:pt x="34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6" name="Google Shape;1676;p10"/>
          <p:cNvSpPr/>
          <p:nvPr/>
        </p:nvSpPr>
        <p:spPr>
          <a:xfrm>
            <a:off x="1630598" y="696438"/>
            <a:ext cx="17688" cy="37496"/>
          </a:xfrm>
          <a:custGeom>
            <a:avLst/>
            <a:gdLst/>
            <a:ahLst/>
            <a:cxnLst/>
            <a:rect l="l" t="t" r="r" b="b"/>
            <a:pathLst>
              <a:path w="567" h="1202" extrusionOk="0">
                <a:moveTo>
                  <a:pt x="276" y="0"/>
                </a:moveTo>
                <a:cubicBezTo>
                  <a:pt x="224" y="0"/>
                  <a:pt x="169" y="29"/>
                  <a:pt x="134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0" y="963"/>
                  <a:pt x="134" y="1157"/>
                </a:cubicBezTo>
                <a:lnTo>
                  <a:pt x="194" y="1157"/>
                </a:lnTo>
                <a:cubicBezTo>
                  <a:pt x="224" y="1187"/>
                  <a:pt x="268" y="1201"/>
                  <a:pt x="313" y="1201"/>
                </a:cubicBezTo>
                <a:cubicBezTo>
                  <a:pt x="358" y="1201"/>
                  <a:pt x="402" y="1187"/>
                  <a:pt x="432" y="1157"/>
                </a:cubicBezTo>
                <a:cubicBezTo>
                  <a:pt x="566" y="963"/>
                  <a:pt x="566" y="784"/>
                  <a:pt x="566" y="591"/>
                </a:cubicBezTo>
                <a:lnTo>
                  <a:pt x="566" y="352"/>
                </a:lnTo>
                <a:cubicBezTo>
                  <a:pt x="507" y="218"/>
                  <a:pt x="507" y="159"/>
                  <a:pt x="432" y="99"/>
                </a:cubicBezTo>
                <a:lnTo>
                  <a:pt x="373" y="39"/>
                </a:lnTo>
                <a:cubicBezTo>
                  <a:pt x="348" y="15"/>
                  <a:pt x="313" y="0"/>
                  <a:pt x="27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7" name="Google Shape;1677;p10"/>
          <p:cNvSpPr/>
          <p:nvPr/>
        </p:nvSpPr>
        <p:spPr>
          <a:xfrm>
            <a:off x="1626855" y="802844"/>
            <a:ext cx="19559" cy="31944"/>
          </a:xfrm>
          <a:custGeom>
            <a:avLst/>
            <a:gdLst/>
            <a:ahLst/>
            <a:cxnLst/>
            <a:rect l="l" t="t" r="r" b="b"/>
            <a:pathLst>
              <a:path w="627" h="1024" extrusionOk="0">
                <a:moveTo>
                  <a:pt x="335" y="1"/>
                </a:moveTo>
                <a:cubicBezTo>
                  <a:pt x="288" y="1"/>
                  <a:pt x="235" y="15"/>
                  <a:pt x="180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1" y="353"/>
                  <a:pt x="1" y="412"/>
                  <a:pt x="1" y="472"/>
                </a:cubicBezTo>
                <a:cubicBezTo>
                  <a:pt x="1" y="666"/>
                  <a:pt x="60" y="844"/>
                  <a:pt x="180" y="979"/>
                </a:cubicBezTo>
                <a:cubicBezTo>
                  <a:pt x="217" y="1008"/>
                  <a:pt x="265" y="1023"/>
                  <a:pt x="312" y="1023"/>
                </a:cubicBezTo>
                <a:cubicBezTo>
                  <a:pt x="358" y="1023"/>
                  <a:pt x="403" y="1008"/>
                  <a:pt x="433" y="979"/>
                </a:cubicBezTo>
                <a:cubicBezTo>
                  <a:pt x="552" y="785"/>
                  <a:pt x="627" y="666"/>
                  <a:pt x="627" y="532"/>
                </a:cubicBezTo>
                <a:cubicBezTo>
                  <a:pt x="627" y="472"/>
                  <a:pt x="627" y="412"/>
                  <a:pt x="552" y="353"/>
                </a:cubicBezTo>
                <a:cubicBezTo>
                  <a:pt x="552" y="293"/>
                  <a:pt x="552" y="159"/>
                  <a:pt x="493" y="100"/>
                </a:cubicBezTo>
                <a:cubicBezTo>
                  <a:pt x="458" y="30"/>
                  <a:pt x="402" y="1"/>
                  <a:pt x="3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8" name="Google Shape;1678;p10"/>
          <p:cNvSpPr/>
          <p:nvPr/>
        </p:nvSpPr>
        <p:spPr>
          <a:xfrm>
            <a:off x="1678919" y="749688"/>
            <a:ext cx="17688" cy="48851"/>
          </a:xfrm>
          <a:custGeom>
            <a:avLst/>
            <a:gdLst/>
            <a:ahLst/>
            <a:cxnLst/>
            <a:rect l="l" t="t" r="r" b="b"/>
            <a:pathLst>
              <a:path w="567" h="1566" extrusionOk="0">
                <a:moveTo>
                  <a:pt x="373" y="1"/>
                </a:moveTo>
                <a:cubicBezTo>
                  <a:pt x="313" y="1"/>
                  <a:pt x="194" y="1"/>
                  <a:pt x="135" y="75"/>
                </a:cubicBezTo>
                <a:cubicBezTo>
                  <a:pt x="75" y="195"/>
                  <a:pt x="75" y="314"/>
                  <a:pt x="0" y="448"/>
                </a:cubicBezTo>
                <a:lnTo>
                  <a:pt x="0" y="746"/>
                </a:lnTo>
                <a:cubicBezTo>
                  <a:pt x="0" y="999"/>
                  <a:pt x="0" y="1252"/>
                  <a:pt x="135" y="1491"/>
                </a:cubicBezTo>
                <a:cubicBezTo>
                  <a:pt x="194" y="1491"/>
                  <a:pt x="194" y="1491"/>
                  <a:pt x="194" y="1565"/>
                </a:cubicBezTo>
                <a:cubicBezTo>
                  <a:pt x="313" y="1565"/>
                  <a:pt x="373" y="1565"/>
                  <a:pt x="447" y="1431"/>
                </a:cubicBezTo>
                <a:cubicBezTo>
                  <a:pt x="567" y="1252"/>
                  <a:pt x="567" y="999"/>
                  <a:pt x="567" y="746"/>
                </a:cubicBezTo>
                <a:lnTo>
                  <a:pt x="567" y="448"/>
                </a:lnTo>
                <a:cubicBezTo>
                  <a:pt x="507" y="314"/>
                  <a:pt x="507" y="195"/>
                  <a:pt x="447" y="75"/>
                </a:cubicBezTo>
                <a:cubicBezTo>
                  <a:pt x="447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9" name="Google Shape;1679;p10"/>
          <p:cNvSpPr/>
          <p:nvPr/>
        </p:nvSpPr>
        <p:spPr>
          <a:xfrm>
            <a:off x="1727708" y="690417"/>
            <a:ext cx="19091" cy="39805"/>
          </a:xfrm>
          <a:custGeom>
            <a:avLst/>
            <a:gdLst/>
            <a:ahLst/>
            <a:cxnLst/>
            <a:rect l="l" t="t" r="r" b="b"/>
            <a:pathLst>
              <a:path w="612" h="1276" extrusionOk="0">
                <a:moveTo>
                  <a:pt x="303" y="1"/>
                </a:moveTo>
                <a:cubicBezTo>
                  <a:pt x="251" y="1"/>
                  <a:pt x="215" y="33"/>
                  <a:pt x="179" y="113"/>
                </a:cubicBezTo>
                <a:cubicBezTo>
                  <a:pt x="120" y="173"/>
                  <a:pt x="60" y="292"/>
                  <a:pt x="60" y="352"/>
                </a:cubicBezTo>
                <a:cubicBezTo>
                  <a:pt x="1" y="411"/>
                  <a:pt x="1" y="545"/>
                  <a:pt x="1" y="605"/>
                </a:cubicBezTo>
                <a:cubicBezTo>
                  <a:pt x="1" y="784"/>
                  <a:pt x="1" y="977"/>
                  <a:pt x="60" y="1156"/>
                </a:cubicBezTo>
                <a:lnTo>
                  <a:pt x="120" y="1231"/>
                </a:lnTo>
                <a:cubicBezTo>
                  <a:pt x="150" y="1260"/>
                  <a:pt x="194" y="1275"/>
                  <a:pt x="241" y="1275"/>
                </a:cubicBezTo>
                <a:cubicBezTo>
                  <a:pt x="287" y="1275"/>
                  <a:pt x="336" y="1260"/>
                  <a:pt x="373" y="1231"/>
                </a:cubicBezTo>
                <a:cubicBezTo>
                  <a:pt x="492" y="1037"/>
                  <a:pt x="552" y="858"/>
                  <a:pt x="552" y="664"/>
                </a:cubicBezTo>
                <a:cubicBezTo>
                  <a:pt x="611" y="545"/>
                  <a:pt x="611" y="486"/>
                  <a:pt x="552" y="352"/>
                </a:cubicBezTo>
                <a:cubicBezTo>
                  <a:pt x="552" y="292"/>
                  <a:pt x="492" y="173"/>
                  <a:pt x="433" y="113"/>
                </a:cubicBezTo>
                <a:lnTo>
                  <a:pt x="433" y="39"/>
                </a:lnTo>
                <a:cubicBezTo>
                  <a:pt x="379" y="15"/>
                  <a:pt x="337" y="1"/>
                  <a:pt x="30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0" name="Google Shape;1680;p10"/>
          <p:cNvSpPr/>
          <p:nvPr/>
        </p:nvSpPr>
        <p:spPr>
          <a:xfrm>
            <a:off x="1799269" y="672543"/>
            <a:ext cx="19091" cy="40023"/>
          </a:xfrm>
          <a:custGeom>
            <a:avLst/>
            <a:gdLst/>
            <a:ahLst/>
            <a:cxnLst/>
            <a:rect l="l" t="t" r="r" b="b"/>
            <a:pathLst>
              <a:path w="612" h="1283" extrusionOk="0">
                <a:moveTo>
                  <a:pt x="314" y="1"/>
                </a:moveTo>
                <a:cubicBezTo>
                  <a:pt x="180" y="1"/>
                  <a:pt x="120" y="61"/>
                  <a:pt x="60" y="120"/>
                </a:cubicBezTo>
                <a:cubicBezTo>
                  <a:pt x="1" y="239"/>
                  <a:pt x="1" y="314"/>
                  <a:pt x="1" y="433"/>
                </a:cubicBezTo>
                <a:lnTo>
                  <a:pt x="1" y="686"/>
                </a:lnTo>
                <a:cubicBezTo>
                  <a:pt x="60" y="865"/>
                  <a:pt x="60" y="984"/>
                  <a:pt x="180" y="1178"/>
                </a:cubicBezTo>
                <a:lnTo>
                  <a:pt x="180" y="1237"/>
                </a:lnTo>
                <a:lnTo>
                  <a:pt x="239" y="1237"/>
                </a:lnTo>
                <a:cubicBezTo>
                  <a:pt x="277" y="1267"/>
                  <a:pt x="325" y="1282"/>
                  <a:pt x="364" y="1282"/>
                </a:cubicBezTo>
                <a:cubicBezTo>
                  <a:pt x="403" y="1282"/>
                  <a:pt x="433" y="1267"/>
                  <a:pt x="433" y="1237"/>
                </a:cubicBezTo>
                <a:cubicBezTo>
                  <a:pt x="612" y="1059"/>
                  <a:pt x="612" y="805"/>
                  <a:pt x="612" y="612"/>
                </a:cubicBezTo>
                <a:cubicBezTo>
                  <a:pt x="612" y="493"/>
                  <a:pt x="552" y="433"/>
                  <a:pt x="552" y="314"/>
                </a:cubicBezTo>
                <a:cubicBezTo>
                  <a:pt x="493" y="239"/>
                  <a:pt x="433" y="120"/>
                  <a:pt x="373" y="61"/>
                </a:cubicBezTo>
                <a:lnTo>
                  <a:pt x="314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1" name="Google Shape;1681;p10"/>
          <p:cNvSpPr/>
          <p:nvPr/>
        </p:nvSpPr>
        <p:spPr>
          <a:xfrm>
            <a:off x="1746768" y="770308"/>
            <a:ext cx="19559" cy="39836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45" y="1"/>
                </a:moveTo>
                <a:cubicBezTo>
                  <a:pt x="318" y="1"/>
                  <a:pt x="289" y="8"/>
                  <a:pt x="254" y="25"/>
                </a:cubicBezTo>
                <a:cubicBezTo>
                  <a:pt x="194" y="159"/>
                  <a:pt x="135" y="219"/>
                  <a:pt x="60" y="338"/>
                </a:cubicBezTo>
                <a:cubicBezTo>
                  <a:pt x="60" y="398"/>
                  <a:pt x="0" y="532"/>
                  <a:pt x="0" y="651"/>
                </a:cubicBezTo>
                <a:cubicBezTo>
                  <a:pt x="0" y="830"/>
                  <a:pt x="60" y="1023"/>
                  <a:pt x="194" y="1202"/>
                </a:cubicBezTo>
                <a:lnTo>
                  <a:pt x="254" y="1277"/>
                </a:lnTo>
                <a:cubicBezTo>
                  <a:pt x="313" y="1277"/>
                  <a:pt x="433" y="1277"/>
                  <a:pt x="507" y="1202"/>
                </a:cubicBezTo>
                <a:lnTo>
                  <a:pt x="507" y="1143"/>
                </a:lnTo>
                <a:cubicBezTo>
                  <a:pt x="567" y="964"/>
                  <a:pt x="626" y="830"/>
                  <a:pt x="626" y="651"/>
                </a:cubicBezTo>
                <a:lnTo>
                  <a:pt x="626" y="398"/>
                </a:lnTo>
                <a:cubicBezTo>
                  <a:pt x="626" y="338"/>
                  <a:pt x="626" y="219"/>
                  <a:pt x="567" y="159"/>
                </a:cubicBezTo>
                <a:lnTo>
                  <a:pt x="507" y="85"/>
                </a:lnTo>
                <a:cubicBezTo>
                  <a:pt x="454" y="43"/>
                  <a:pt x="409" y="1"/>
                  <a:pt x="34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2" name="Google Shape;1682;p10"/>
          <p:cNvSpPr/>
          <p:nvPr/>
        </p:nvSpPr>
        <p:spPr>
          <a:xfrm>
            <a:off x="1683099" y="854253"/>
            <a:ext cx="19091" cy="25018"/>
          </a:xfrm>
          <a:custGeom>
            <a:avLst/>
            <a:gdLst/>
            <a:ahLst/>
            <a:cxnLst/>
            <a:rect l="l" t="t" r="r" b="b"/>
            <a:pathLst>
              <a:path w="612" h="802" extrusionOk="0">
                <a:moveTo>
                  <a:pt x="239" y="1"/>
                </a:moveTo>
                <a:cubicBezTo>
                  <a:pt x="120" y="75"/>
                  <a:pt x="120" y="135"/>
                  <a:pt x="60" y="195"/>
                </a:cubicBezTo>
                <a:cubicBezTo>
                  <a:pt x="60" y="254"/>
                  <a:pt x="60" y="314"/>
                  <a:pt x="1" y="373"/>
                </a:cubicBezTo>
                <a:cubicBezTo>
                  <a:pt x="1" y="507"/>
                  <a:pt x="60" y="627"/>
                  <a:pt x="179" y="746"/>
                </a:cubicBezTo>
                <a:cubicBezTo>
                  <a:pt x="209" y="783"/>
                  <a:pt x="257" y="802"/>
                  <a:pt x="313" y="802"/>
                </a:cubicBezTo>
                <a:cubicBezTo>
                  <a:pt x="369" y="802"/>
                  <a:pt x="433" y="783"/>
                  <a:pt x="492" y="746"/>
                </a:cubicBezTo>
                <a:lnTo>
                  <a:pt x="492" y="686"/>
                </a:lnTo>
                <a:cubicBezTo>
                  <a:pt x="611" y="627"/>
                  <a:pt x="611" y="507"/>
                  <a:pt x="611" y="448"/>
                </a:cubicBezTo>
                <a:lnTo>
                  <a:pt x="611" y="254"/>
                </a:lnTo>
                <a:cubicBezTo>
                  <a:pt x="552" y="195"/>
                  <a:pt x="552" y="135"/>
                  <a:pt x="492" y="75"/>
                </a:cubicBezTo>
                <a:cubicBezTo>
                  <a:pt x="433" y="1"/>
                  <a:pt x="313" y="1"/>
                  <a:pt x="23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3" name="Google Shape;1683;p10"/>
          <p:cNvSpPr/>
          <p:nvPr/>
        </p:nvSpPr>
        <p:spPr>
          <a:xfrm>
            <a:off x="1572482" y="837533"/>
            <a:ext cx="19559" cy="20495"/>
          </a:xfrm>
          <a:custGeom>
            <a:avLst/>
            <a:gdLst/>
            <a:ahLst/>
            <a:cxnLst/>
            <a:rect l="l" t="t" r="r" b="b"/>
            <a:pathLst>
              <a:path w="627" h="657" extrusionOk="0">
                <a:moveTo>
                  <a:pt x="314" y="1"/>
                </a:moveTo>
                <a:cubicBezTo>
                  <a:pt x="269" y="1"/>
                  <a:pt x="224" y="15"/>
                  <a:pt x="195" y="45"/>
                </a:cubicBezTo>
                <a:cubicBezTo>
                  <a:pt x="135" y="105"/>
                  <a:pt x="60" y="164"/>
                  <a:pt x="60" y="239"/>
                </a:cubicBezTo>
                <a:cubicBezTo>
                  <a:pt x="1" y="299"/>
                  <a:pt x="1" y="299"/>
                  <a:pt x="1" y="358"/>
                </a:cubicBezTo>
                <a:cubicBezTo>
                  <a:pt x="60" y="418"/>
                  <a:pt x="60" y="537"/>
                  <a:pt x="195" y="611"/>
                </a:cubicBezTo>
                <a:cubicBezTo>
                  <a:pt x="254" y="641"/>
                  <a:pt x="314" y="656"/>
                  <a:pt x="368" y="656"/>
                </a:cubicBezTo>
                <a:cubicBezTo>
                  <a:pt x="422" y="656"/>
                  <a:pt x="470" y="641"/>
                  <a:pt x="507" y="611"/>
                </a:cubicBezTo>
                <a:cubicBezTo>
                  <a:pt x="627" y="477"/>
                  <a:pt x="627" y="418"/>
                  <a:pt x="627" y="299"/>
                </a:cubicBezTo>
                <a:cubicBezTo>
                  <a:pt x="627" y="299"/>
                  <a:pt x="627" y="239"/>
                  <a:pt x="567" y="164"/>
                </a:cubicBezTo>
                <a:cubicBezTo>
                  <a:pt x="567" y="105"/>
                  <a:pt x="507" y="105"/>
                  <a:pt x="433" y="45"/>
                </a:cubicBezTo>
                <a:cubicBezTo>
                  <a:pt x="403" y="15"/>
                  <a:pt x="358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4" name="Google Shape;1684;p10"/>
          <p:cNvSpPr/>
          <p:nvPr/>
        </p:nvSpPr>
        <p:spPr>
          <a:xfrm>
            <a:off x="2178497" y="694566"/>
            <a:ext cx="21400" cy="31476"/>
          </a:xfrm>
          <a:custGeom>
            <a:avLst/>
            <a:gdLst/>
            <a:ahLst/>
            <a:cxnLst/>
            <a:rect l="l" t="t" r="r" b="b"/>
            <a:pathLst>
              <a:path w="686" h="1009" extrusionOk="0">
                <a:moveTo>
                  <a:pt x="435" y="1"/>
                </a:moveTo>
                <a:cubicBezTo>
                  <a:pt x="402" y="1"/>
                  <a:pt x="363" y="15"/>
                  <a:pt x="313" y="40"/>
                </a:cubicBezTo>
                <a:cubicBezTo>
                  <a:pt x="239" y="99"/>
                  <a:pt x="179" y="159"/>
                  <a:pt x="120" y="219"/>
                </a:cubicBezTo>
                <a:cubicBezTo>
                  <a:pt x="60" y="278"/>
                  <a:pt x="60" y="412"/>
                  <a:pt x="60" y="472"/>
                </a:cubicBezTo>
                <a:cubicBezTo>
                  <a:pt x="1" y="651"/>
                  <a:pt x="60" y="844"/>
                  <a:pt x="179" y="964"/>
                </a:cubicBezTo>
                <a:cubicBezTo>
                  <a:pt x="209" y="993"/>
                  <a:pt x="257" y="1008"/>
                  <a:pt x="306" y="1008"/>
                </a:cubicBezTo>
                <a:cubicBezTo>
                  <a:pt x="354" y="1008"/>
                  <a:pt x="403" y="993"/>
                  <a:pt x="433" y="964"/>
                </a:cubicBezTo>
                <a:cubicBezTo>
                  <a:pt x="552" y="844"/>
                  <a:pt x="611" y="651"/>
                  <a:pt x="611" y="531"/>
                </a:cubicBezTo>
                <a:cubicBezTo>
                  <a:pt x="611" y="472"/>
                  <a:pt x="686" y="412"/>
                  <a:pt x="611" y="353"/>
                </a:cubicBezTo>
                <a:cubicBezTo>
                  <a:pt x="611" y="278"/>
                  <a:pt x="611" y="219"/>
                  <a:pt x="552" y="99"/>
                </a:cubicBezTo>
                <a:cubicBezTo>
                  <a:pt x="517" y="30"/>
                  <a:pt x="482" y="1"/>
                  <a:pt x="4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5" name="Google Shape;1685;p10"/>
          <p:cNvSpPr/>
          <p:nvPr/>
        </p:nvSpPr>
        <p:spPr>
          <a:xfrm>
            <a:off x="2218925" y="741047"/>
            <a:ext cx="19559" cy="37964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77" y="0"/>
                </a:moveTo>
                <a:cubicBezTo>
                  <a:pt x="342" y="0"/>
                  <a:pt x="303" y="15"/>
                  <a:pt x="254" y="40"/>
                </a:cubicBezTo>
                <a:cubicBezTo>
                  <a:pt x="194" y="159"/>
                  <a:pt x="135" y="218"/>
                  <a:pt x="135" y="278"/>
                </a:cubicBezTo>
                <a:cubicBezTo>
                  <a:pt x="60" y="412"/>
                  <a:pt x="60" y="472"/>
                  <a:pt x="60" y="591"/>
                </a:cubicBezTo>
                <a:cubicBezTo>
                  <a:pt x="1" y="784"/>
                  <a:pt x="60" y="963"/>
                  <a:pt x="194" y="1157"/>
                </a:cubicBezTo>
                <a:lnTo>
                  <a:pt x="254" y="1217"/>
                </a:lnTo>
                <a:cubicBezTo>
                  <a:pt x="313" y="1217"/>
                  <a:pt x="433" y="1217"/>
                  <a:pt x="507" y="1157"/>
                </a:cubicBezTo>
                <a:cubicBezTo>
                  <a:pt x="567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626" y="218"/>
                  <a:pt x="567" y="99"/>
                </a:cubicBezTo>
                <a:lnTo>
                  <a:pt x="507" y="99"/>
                </a:lnTo>
                <a:cubicBezTo>
                  <a:pt x="463" y="29"/>
                  <a:pt x="425" y="0"/>
                  <a:pt x="37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6" name="Google Shape;1686;p10"/>
          <p:cNvSpPr/>
          <p:nvPr/>
        </p:nvSpPr>
        <p:spPr>
          <a:xfrm>
            <a:off x="2273298" y="696438"/>
            <a:ext cx="17220" cy="37496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71" y="0"/>
                </a:moveTo>
                <a:cubicBezTo>
                  <a:pt x="215" y="0"/>
                  <a:pt x="155" y="29"/>
                  <a:pt x="120" y="99"/>
                </a:cubicBezTo>
                <a:cubicBezTo>
                  <a:pt x="60" y="159"/>
                  <a:pt x="60" y="293"/>
                  <a:pt x="1" y="352"/>
                </a:cubicBezTo>
                <a:lnTo>
                  <a:pt x="1" y="591"/>
                </a:lnTo>
                <a:cubicBezTo>
                  <a:pt x="1" y="784"/>
                  <a:pt x="1" y="963"/>
                  <a:pt x="120" y="1157"/>
                </a:cubicBezTo>
                <a:lnTo>
                  <a:pt x="179" y="1157"/>
                </a:lnTo>
                <a:cubicBezTo>
                  <a:pt x="217" y="1187"/>
                  <a:pt x="265" y="1201"/>
                  <a:pt x="312" y="1201"/>
                </a:cubicBezTo>
                <a:cubicBezTo>
                  <a:pt x="358" y="1201"/>
                  <a:pt x="403" y="1187"/>
                  <a:pt x="433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3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7" name="Google Shape;1687;p10"/>
          <p:cNvSpPr/>
          <p:nvPr/>
        </p:nvSpPr>
        <p:spPr>
          <a:xfrm>
            <a:off x="2269586" y="802844"/>
            <a:ext cx="19091" cy="31944"/>
          </a:xfrm>
          <a:custGeom>
            <a:avLst/>
            <a:gdLst/>
            <a:ahLst/>
            <a:cxnLst/>
            <a:rect l="l" t="t" r="r" b="b"/>
            <a:pathLst>
              <a:path w="612" h="1024" extrusionOk="0">
                <a:moveTo>
                  <a:pt x="341" y="1"/>
                </a:moveTo>
                <a:cubicBezTo>
                  <a:pt x="301" y="1"/>
                  <a:pt x="263" y="15"/>
                  <a:pt x="239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09" y="1008"/>
                  <a:pt x="257" y="1023"/>
                  <a:pt x="306" y="1023"/>
                </a:cubicBezTo>
                <a:cubicBezTo>
                  <a:pt x="354" y="1023"/>
                  <a:pt x="403" y="1008"/>
                  <a:pt x="432" y="979"/>
                </a:cubicBezTo>
                <a:cubicBezTo>
                  <a:pt x="552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2" y="293"/>
                  <a:pt x="552" y="159"/>
                  <a:pt x="492" y="100"/>
                </a:cubicBezTo>
                <a:cubicBezTo>
                  <a:pt x="457" y="30"/>
                  <a:pt x="397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8" name="Google Shape;1688;p10"/>
          <p:cNvSpPr/>
          <p:nvPr/>
        </p:nvSpPr>
        <p:spPr>
          <a:xfrm>
            <a:off x="2321619" y="749688"/>
            <a:ext cx="19559" cy="48851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4" y="1"/>
                  <a:pt x="195" y="1"/>
                  <a:pt x="120" y="75"/>
                </a:cubicBezTo>
                <a:cubicBezTo>
                  <a:pt x="61" y="195"/>
                  <a:pt x="61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95" y="1491"/>
                  <a:pt x="195" y="1491"/>
                  <a:pt x="195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67" y="1252"/>
                  <a:pt x="567" y="999"/>
                  <a:pt x="627" y="746"/>
                </a:cubicBezTo>
                <a:cubicBezTo>
                  <a:pt x="567" y="686"/>
                  <a:pt x="567" y="567"/>
                  <a:pt x="567" y="448"/>
                </a:cubicBezTo>
                <a:cubicBezTo>
                  <a:pt x="567" y="314"/>
                  <a:pt x="493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9" name="Google Shape;1689;p10"/>
          <p:cNvSpPr/>
          <p:nvPr/>
        </p:nvSpPr>
        <p:spPr>
          <a:xfrm>
            <a:off x="2369972" y="690417"/>
            <a:ext cx="19528" cy="39805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314" y="1"/>
                </a:moveTo>
                <a:cubicBezTo>
                  <a:pt x="265" y="1"/>
                  <a:pt x="230" y="33"/>
                  <a:pt x="194" y="113"/>
                </a:cubicBezTo>
                <a:cubicBezTo>
                  <a:pt x="134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34" y="1231"/>
                </a:lnTo>
                <a:cubicBezTo>
                  <a:pt x="164" y="1260"/>
                  <a:pt x="209" y="1275"/>
                  <a:pt x="254" y="1275"/>
                </a:cubicBezTo>
                <a:cubicBezTo>
                  <a:pt x="298" y="1275"/>
                  <a:pt x="343" y="1260"/>
                  <a:pt x="373" y="1231"/>
                </a:cubicBezTo>
                <a:cubicBezTo>
                  <a:pt x="507" y="1037"/>
                  <a:pt x="566" y="858"/>
                  <a:pt x="626" y="664"/>
                </a:cubicBezTo>
                <a:cubicBezTo>
                  <a:pt x="626" y="545"/>
                  <a:pt x="626" y="486"/>
                  <a:pt x="566" y="352"/>
                </a:cubicBezTo>
                <a:cubicBezTo>
                  <a:pt x="566" y="292"/>
                  <a:pt x="507" y="173"/>
                  <a:pt x="432" y="113"/>
                </a:cubicBezTo>
                <a:lnTo>
                  <a:pt x="432" y="39"/>
                </a:lnTo>
                <a:cubicBezTo>
                  <a:pt x="385" y="15"/>
                  <a:pt x="347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0" name="Google Shape;1690;p10"/>
          <p:cNvSpPr/>
          <p:nvPr/>
        </p:nvSpPr>
        <p:spPr>
          <a:xfrm>
            <a:off x="2441533" y="672543"/>
            <a:ext cx="19559" cy="40023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35" y="61"/>
                  <a:pt x="75" y="120"/>
                </a:cubicBezTo>
                <a:cubicBezTo>
                  <a:pt x="75" y="239"/>
                  <a:pt x="1" y="314"/>
                  <a:pt x="1" y="433"/>
                </a:cubicBezTo>
                <a:lnTo>
                  <a:pt x="1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4" y="1267"/>
                  <a:pt x="332" y="1282"/>
                  <a:pt x="380" y="1282"/>
                </a:cubicBezTo>
                <a:cubicBezTo>
                  <a:pt x="429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7" y="433"/>
                  <a:pt x="567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1" name="Google Shape;1691;p10"/>
          <p:cNvSpPr/>
          <p:nvPr/>
        </p:nvSpPr>
        <p:spPr>
          <a:xfrm>
            <a:off x="2389469" y="770308"/>
            <a:ext cx="19559" cy="39836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45" y="1"/>
                </a:moveTo>
                <a:cubicBezTo>
                  <a:pt x="319" y="1"/>
                  <a:pt x="289" y="8"/>
                  <a:pt x="254" y="25"/>
                </a:cubicBezTo>
                <a:cubicBezTo>
                  <a:pt x="180" y="159"/>
                  <a:pt x="120" y="219"/>
                  <a:pt x="61" y="338"/>
                </a:cubicBezTo>
                <a:cubicBezTo>
                  <a:pt x="61" y="398"/>
                  <a:pt x="61" y="532"/>
                  <a:pt x="1" y="651"/>
                </a:cubicBezTo>
                <a:cubicBezTo>
                  <a:pt x="1" y="830"/>
                  <a:pt x="61" y="1023"/>
                  <a:pt x="180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3" y="1202"/>
                </a:cubicBezTo>
                <a:lnTo>
                  <a:pt x="493" y="1143"/>
                </a:lnTo>
                <a:cubicBezTo>
                  <a:pt x="552" y="964"/>
                  <a:pt x="627" y="830"/>
                  <a:pt x="627" y="651"/>
                </a:cubicBezTo>
                <a:lnTo>
                  <a:pt x="627" y="398"/>
                </a:lnTo>
                <a:cubicBezTo>
                  <a:pt x="627" y="338"/>
                  <a:pt x="627" y="219"/>
                  <a:pt x="552" y="159"/>
                </a:cubicBezTo>
                <a:lnTo>
                  <a:pt x="493" y="85"/>
                </a:lnTo>
                <a:cubicBezTo>
                  <a:pt x="450" y="43"/>
                  <a:pt x="408" y="1"/>
                  <a:pt x="34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2" name="Google Shape;1692;p10"/>
          <p:cNvSpPr/>
          <p:nvPr/>
        </p:nvSpPr>
        <p:spPr>
          <a:xfrm>
            <a:off x="2325363" y="854253"/>
            <a:ext cx="19528" cy="25018"/>
          </a:xfrm>
          <a:custGeom>
            <a:avLst/>
            <a:gdLst/>
            <a:ahLst/>
            <a:cxnLst/>
            <a:rect l="l" t="t" r="r" b="b"/>
            <a:pathLst>
              <a:path w="626" h="802" extrusionOk="0">
                <a:moveTo>
                  <a:pt x="253" y="1"/>
                </a:moveTo>
                <a:cubicBezTo>
                  <a:pt x="194" y="75"/>
                  <a:pt x="134" y="135"/>
                  <a:pt x="75" y="195"/>
                </a:cubicBezTo>
                <a:cubicBezTo>
                  <a:pt x="75" y="254"/>
                  <a:pt x="75" y="314"/>
                  <a:pt x="0" y="373"/>
                </a:cubicBezTo>
                <a:cubicBezTo>
                  <a:pt x="0" y="507"/>
                  <a:pt x="75" y="627"/>
                  <a:pt x="194" y="746"/>
                </a:cubicBezTo>
                <a:cubicBezTo>
                  <a:pt x="224" y="783"/>
                  <a:pt x="268" y="802"/>
                  <a:pt x="322" y="802"/>
                </a:cubicBezTo>
                <a:cubicBezTo>
                  <a:pt x="376" y="802"/>
                  <a:pt x="440" y="783"/>
                  <a:pt x="507" y="746"/>
                </a:cubicBezTo>
                <a:lnTo>
                  <a:pt x="507" y="686"/>
                </a:lnTo>
                <a:cubicBezTo>
                  <a:pt x="626" y="627"/>
                  <a:pt x="626" y="507"/>
                  <a:pt x="626" y="448"/>
                </a:cubicBezTo>
                <a:lnTo>
                  <a:pt x="626" y="254"/>
                </a:lnTo>
                <a:cubicBezTo>
                  <a:pt x="626" y="195"/>
                  <a:pt x="566" y="135"/>
                  <a:pt x="507" y="75"/>
                </a:cubicBezTo>
                <a:cubicBezTo>
                  <a:pt x="447" y="1"/>
                  <a:pt x="313" y="1"/>
                  <a:pt x="25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3" name="Google Shape;1693;p10"/>
          <p:cNvSpPr/>
          <p:nvPr/>
        </p:nvSpPr>
        <p:spPr>
          <a:xfrm>
            <a:off x="2215213" y="837533"/>
            <a:ext cx="19559" cy="20495"/>
          </a:xfrm>
          <a:custGeom>
            <a:avLst/>
            <a:gdLst/>
            <a:ahLst/>
            <a:cxnLst/>
            <a:rect l="l" t="t" r="r" b="b"/>
            <a:pathLst>
              <a:path w="627" h="657" extrusionOk="0">
                <a:moveTo>
                  <a:pt x="311" y="1"/>
                </a:moveTo>
                <a:cubicBezTo>
                  <a:pt x="265" y="1"/>
                  <a:pt x="216" y="15"/>
                  <a:pt x="179" y="45"/>
                </a:cubicBezTo>
                <a:cubicBezTo>
                  <a:pt x="120" y="105"/>
                  <a:pt x="60" y="164"/>
                  <a:pt x="60" y="239"/>
                </a:cubicBezTo>
                <a:cubicBezTo>
                  <a:pt x="0" y="299"/>
                  <a:pt x="0" y="299"/>
                  <a:pt x="0" y="358"/>
                </a:cubicBezTo>
                <a:cubicBezTo>
                  <a:pt x="60" y="418"/>
                  <a:pt x="60" y="537"/>
                  <a:pt x="179" y="611"/>
                </a:cubicBezTo>
                <a:cubicBezTo>
                  <a:pt x="246" y="641"/>
                  <a:pt x="310" y="656"/>
                  <a:pt x="364" y="656"/>
                </a:cubicBezTo>
                <a:cubicBezTo>
                  <a:pt x="418" y="656"/>
                  <a:pt x="462" y="641"/>
                  <a:pt x="492" y="611"/>
                </a:cubicBezTo>
                <a:cubicBezTo>
                  <a:pt x="626" y="477"/>
                  <a:pt x="626" y="418"/>
                  <a:pt x="626" y="299"/>
                </a:cubicBezTo>
                <a:cubicBezTo>
                  <a:pt x="626" y="299"/>
                  <a:pt x="626" y="239"/>
                  <a:pt x="552" y="164"/>
                </a:cubicBezTo>
                <a:cubicBezTo>
                  <a:pt x="552" y="105"/>
                  <a:pt x="492" y="105"/>
                  <a:pt x="432" y="45"/>
                </a:cubicBezTo>
                <a:cubicBezTo>
                  <a:pt x="403" y="15"/>
                  <a:pt x="358" y="1"/>
                  <a:pt x="31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4" name="Google Shape;1694;p10"/>
          <p:cNvSpPr/>
          <p:nvPr/>
        </p:nvSpPr>
        <p:spPr>
          <a:xfrm>
            <a:off x="2807731" y="694566"/>
            <a:ext cx="19559" cy="31476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376" y="1"/>
                </a:moveTo>
                <a:cubicBezTo>
                  <a:pt x="343" y="1"/>
                  <a:pt x="303" y="15"/>
                  <a:pt x="254" y="40"/>
                </a:cubicBezTo>
                <a:cubicBezTo>
                  <a:pt x="180" y="99"/>
                  <a:pt x="120" y="159"/>
                  <a:pt x="60" y="219"/>
                </a:cubicBezTo>
                <a:cubicBezTo>
                  <a:pt x="1" y="278"/>
                  <a:pt x="1" y="412"/>
                  <a:pt x="1" y="472"/>
                </a:cubicBezTo>
                <a:cubicBezTo>
                  <a:pt x="1" y="651"/>
                  <a:pt x="1" y="844"/>
                  <a:pt x="120" y="964"/>
                </a:cubicBezTo>
                <a:cubicBezTo>
                  <a:pt x="187" y="993"/>
                  <a:pt x="235" y="1008"/>
                  <a:pt x="275" y="1008"/>
                </a:cubicBezTo>
                <a:cubicBezTo>
                  <a:pt x="314" y="1008"/>
                  <a:pt x="343" y="993"/>
                  <a:pt x="373" y="964"/>
                </a:cubicBezTo>
                <a:lnTo>
                  <a:pt x="433" y="964"/>
                </a:lnTo>
                <a:cubicBezTo>
                  <a:pt x="492" y="844"/>
                  <a:pt x="552" y="651"/>
                  <a:pt x="552" y="531"/>
                </a:cubicBezTo>
                <a:cubicBezTo>
                  <a:pt x="626" y="472"/>
                  <a:pt x="626" y="412"/>
                  <a:pt x="626" y="353"/>
                </a:cubicBezTo>
                <a:cubicBezTo>
                  <a:pt x="552" y="278"/>
                  <a:pt x="552" y="219"/>
                  <a:pt x="552" y="99"/>
                </a:cubicBezTo>
                <a:lnTo>
                  <a:pt x="492" y="99"/>
                </a:lnTo>
                <a:cubicBezTo>
                  <a:pt x="458" y="30"/>
                  <a:pt x="423" y="1"/>
                  <a:pt x="37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5" name="Google Shape;1695;p10"/>
          <p:cNvSpPr/>
          <p:nvPr/>
        </p:nvSpPr>
        <p:spPr>
          <a:xfrm>
            <a:off x="2848160" y="741047"/>
            <a:ext cx="17688" cy="37964"/>
          </a:xfrm>
          <a:custGeom>
            <a:avLst/>
            <a:gdLst/>
            <a:ahLst/>
            <a:cxnLst/>
            <a:rect l="l" t="t" r="r" b="b"/>
            <a:pathLst>
              <a:path w="567" h="1217" extrusionOk="0">
                <a:moveTo>
                  <a:pt x="317" y="0"/>
                </a:moveTo>
                <a:cubicBezTo>
                  <a:pt x="283" y="0"/>
                  <a:pt x="244" y="15"/>
                  <a:pt x="195" y="40"/>
                </a:cubicBezTo>
                <a:cubicBezTo>
                  <a:pt x="135" y="159"/>
                  <a:pt x="75" y="218"/>
                  <a:pt x="75" y="278"/>
                </a:cubicBezTo>
                <a:cubicBezTo>
                  <a:pt x="1" y="412"/>
                  <a:pt x="1" y="472"/>
                  <a:pt x="1" y="591"/>
                </a:cubicBezTo>
                <a:cubicBezTo>
                  <a:pt x="1" y="784"/>
                  <a:pt x="1" y="963"/>
                  <a:pt x="135" y="1157"/>
                </a:cubicBezTo>
                <a:lnTo>
                  <a:pt x="195" y="1217"/>
                </a:lnTo>
                <a:cubicBezTo>
                  <a:pt x="254" y="1217"/>
                  <a:pt x="373" y="1217"/>
                  <a:pt x="448" y="1157"/>
                </a:cubicBezTo>
                <a:cubicBezTo>
                  <a:pt x="567" y="963"/>
                  <a:pt x="567" y="784"/>
                  <a:pt x="567" y="650"/>
                </a:cubicBezTo>
                <a:lnTo>
                  <a:pt x="567" y="412"/>
                </a:lnTo>
                <a:cubicBezTo>
                  <a:pt x="567" y="278"/>
                  <a:pt x="567" y="218"/>
                  <a:pt x="507" y="99"/>
                </a:cubicBezTo>
                <a:lnTo>
                  <a:pt x="448" y="99"/>
                </a:lnTo>
                <a:cubicBezTo>
                  <a:pt x="404" y="29"/>
                  <a:pt x="366" y="0"/>
                  <a:pt x="31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6" name="Google Shape;1696;p10"/>
          <p:cNvSpPr/>
          <p:nvPr/>
        </p:nvSpPr>
        <p:spPr>
          <a:xfrm>
            <a:off x="2900692" y="696438"/>
            <a:ext cx="19528" cy="37496"/>
          </a:xfrm>
          <a:custGeom>
            <a:avLst/>
            <a:gdLst/>
            <a:ahLst/>
            <a:cxnLst/>
            <a:rect l="l" t="t" r="r" b="b"/>
            <a:pathLst>
              <a:path w="626" h="1202" extrusionOk="0">
                <a:moveTo>
                  <a:pt x="271" y="0"/>
                </a:moveTo>
                <a:cubicBezTo>
                  <a:pt x="215" y="0"/>
                  <a:pt x="154" y="29"/>
                  <a:pt x="119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60" y="963"/>
                  <a:pt x="179" y="1157"/>
                </a:cubicBezTo>
                <a:cubicBezTo>
                  <a:pt x="246" y="1187"/>
                  <a:pt x="295" y="1201"/>
                  <a:pt x="334" y="1201"/>
                </a:cubicBezTo>
                <a:cubicBezTo>
                  <a:pt x="373" y="1201"/>
                  <a:pt x="403" y="1187"/>
                  <a:pt x="432" y="1157"/>
                </a:cubicBezTo>
                <a:cubicBezTo>
                  <a:pt x="552" y="963"/>
                  <a:pt x="552" y="784"/>
                  <a:pt x="626" y="591"/>
                </a:cubicBezTo>
                <a:cubicBezTo>
                  <a:pt x="552" y="531"/>
                  <a:pt x="552" y="412"/>
                  <a:pt x="552" y="352"/>
                </a:cubicBez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7" name="Google Shape;1697;p10"/>
          <p:cNvSpPr/>
          <p:nvPr/>
        </p:nvSpPr>
        <p:spPr>
          <a:xfrm>
            <a:off x="2896980" y="802844"/>
            <a:ext cx="19060" cy="31944"/>
          </a:xfrm>
          <a:custGeom>
            <a:avLst/>
            <a:gdLst/>
            <a:ahLst/>
            <a:cxnLst/>
            <a:rect l="l" t="t" r="r" b="b"/>
            <a:pathLst>
              <a:path w="611" h="1024" extrusionOk="0">
                <a:moveTo>
                  <a:pt x="340" y="1"/>
                </a:moveTo>
                <a:cubicBezTo>
                  <a:pt x="301" y="1"/>
                  <a:pt x="263" y="15"/>
                  <a:pt x="238" y="40"/>
                </a:cubicBezTo>
                <a:cubicBezTo>
                  <a:pt x="119" y="100"/>
                  <a:pt x="119" y="159"/>
                  <a:pt x="60" y="293"/>
                </a:cubicBezTo>
                <a:cubicBezTo>
                  <a:pt x="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38" y="1008"/>
                  <a:pt x="287" y="1023"/>
                  <a:pt x="328" y="1023"/>
                </a:cubicBezTo>
                <a:cubicBezTo>
                  <a:pt x="369" y="1023"/>
                  <a:pt x="402" y="1008"/>
                  <a:pt x="432" y="979"/>
                </a:cubicBezTo>
                <a:cubicBezTo>
                  <a:pt x="551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1" y="293"/>
                  <a:pt x="551" y="159"/>
                  <a:pt x="492" y="100"/>
                </a:cubicBezTo>
                <a:cubicBezTo>
                  <a:pt x="457" y="30"/>
                  <a:pt x="396" y="1"/>
                  <a:pt x="340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8" name="Google Shape;1698;p10"/>
          <p:cNvSpPr/>
          <p:nvPr/>
        </p:nvSpPr>
        <p:spPr>
          <a:xfrm>
            <a:off x="2949013" y="749688"/>
            <a:ext cx="19559" cy="48851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3" y="1"/>
                  <a:pt x="194" y="1"/>
                  <a:pt x="120" y="75"/>
                </a:cubicBezTo>
                <a:cubicBezTo>
                  <a:pt x="60" y="195"/>
                  <a:pt x="60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94" y="1491"/>
                  <a:pt x="194" y="1491"/>
                  <a:pt x="254" y="1565"/>
                </a:cubicBezTo>
                <a:cubicBezTo>
                  <a:pt x="313" y="1565"/>
                  <a:pt x="373" y="1565"/>
                  <a:pt x="433" y="1431"/>
                </a:cubicBezTo>
                <a:cubicBezTo>
                  <a:pt x="567" y="1252"/>
                  <a:pt x="626" y="999"/>
                  <a:pt x="626" y="746"/>
                </a:cubicBezTo>
                <a:cubicBezTo>
                  <a:pt x="626" y="686"/>
                  <a:pt x="567" y="567"/>
                  <a:pt x="567" y="448"/>
                </a:cubicBezTo>
                <a:cubicBezTo>
                  <a:pt x="567" y="314"/>
                  <a:pt x="492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9" name="Google Shape;1699;p10"/>
          <p:cNvSpPr/>
          <p:nvPr/>
        </p:nvSpPr>
        <p:spPr>
          <a:xfrm>
            <a:off x="2997334" y="690417"/>
            <a:ext cx="19559" cy="39805"/>
          </a:xfrm>
          <a:custGeom>
            <a:avLst/>
            <a:gdLst/>
            <a:ahLst/>
            <a:cxnLst/>
            <a:rect l="l" t="t" r="r" b="b"/>
            <a:pathLst>
              <a:path w="627" h="1276" extrusionOk="0">
                <a:moveTo>
                  <a:pt x="315" y="1"/>
                </a:moveTo>
                <a:cubicBezTo>
                  <a:pt x="266" y="1"/>
                  <a:pt x="230" y="33"/>
                  <a:pt x="195" y="113"/>
                </a:cubicBezTo>
                <a:cubicBezTo>
                  <a:pt x="135" y="173"/>
                  <a:pt x="61" y="292"/>
                  <a:pt x="61" y="352"/>
                </a:cubicBezTo>
                <a:cubicBezTo>
                  <a:pt x="1" y="411"/>
                  <a:pt x="1" y="545"/>
                  <a:pt x="1" y="605"/>
                </a:cubicBezTo>
                <a:cubicBezTo>
                  <a:pt x="1" y="784"/>
                  <a:pt x="1" y="977"/>
                  <a:pt x="61" y="1156"/>
                </a:cubicBezTo>
                <a:lnTo>
                  <a:pt x="135" y="1231"/>
                </a:lnTo>
                <a:cubicBezTo>
                  <a:pt x="165" y="1260"/>
                  <a:pt x="210" y="1275"/>
                  <a:pt x="254" y="1275"/>
                </a:cubicBezTo>
                <a:cubicBezTo>
                  <a:pt x="299" y="1275"/>
                  <a:pt x="344" y="1260"/>
                  <a:pt x="373" y="1231"/>
                </a:cubicBezTo>
                <a:cubicBezTo>
                  <a:pt x="508" y="1037"/>
                  <a:pt x="567" y="858"/>
                  <a:pt x="627" y="664"/>
                </a:cubicBezTo>
                <a:cubicBezTo>
                  <a:pt x="627" y="545"/>
                  <a:pt x="627" y="486"/>
                  <a:pt x="567" y="352"/>
                </a:cubicBezTo>
                <a:cubicBezTo>
                  <a:pt x="567" y="292"/>
                  <a:pt x="508" y="173"/>
                  <a:pt x="433" y="113"/>
                </a:cubicBezTo>
                <a:lnTo>
                  <a:pt x="433" y="39"/>
                </a:lnTo>
                <a:cubicBezTo>
                  <a:pt x="385" y="15"/>
                  <a:pt x="347" y="1"/>
                  <a:pt x="31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0" name="Google Shape;1700;p10"/>
          <p:cNvSpPr/>
          <p:nvPr/>
        </p:nvSpPr>
        <p:spPr>
          <a:xfrm>
            <a:off x="3068927" y="672543"/>
            <a:ext cx="19528" cy="40023"/>
          </a:xfrm>
          <a:custGeom>
            <a:avLst/>
            <a:gdLst/>
            <a:ahLst/>
            <a:cxnLst/>
            <a:rect l="l" t="t" r="r" b="b"/>
            <a:pathLst>
              <a:path w="626" h="1283" extrusionOk="0">
                <a:moveTo>
                  <a:pt x="313" y="1"/>
                </a:moveTo>
                <a:cubicBezTo>
                  <a:pt x="253" y="1"/>
                  <a:pt x="134" y="61"/>
                  <a:pt x="75" y="120"/>
                </a:cubicBezTo>
                <a:cubicBezTo>
                  <a:pt x="75" y="239"/>
                  <a:pt x="0" y="314"/>
                  <a:pt x="0" y="433"/>
                </a:cubicBezTo>
                <a:lnTo>
                  <a:pt x="0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3" y="1237"/>
                </a:lnTo>
                <a:cubicBezTo>
                  <a:pt x="283" y="1267"/>
                  <a:pt x="332" y="1282"/>
                  <a:pt x="380" y="1282"/>
                </a:cubicBezTo>
                <a:cubicBezTo>
                  <a:pt x="429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6" y="433"/>
                  <a:pt x="566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1" name="Google Shape;1701;p10"/>
          <p:cNvSpPr/>
          <p:nvPr/>
        </p:nvSpPr>
        <p:spPr>
          <a:xfrm>
            <a:off x="3016862" y="770308"/>
            <a:ext cx="19559" cy="39836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66" y="1"/>
                </a:moveTo>
                <a:cubicBezTo>
                  <a:pt x="348" y="1"/>
                  <a:pt x="331" y="8"/>
                  <a:pt x="314" y="25"/>
                </a:cubicBezTo>
                <a:cubicBezTo>
                  <a:pt x="179" y="159"/>
                  <a:pt x="120" y="219"/>
                  <a:pt x="120" y="338"/>
                </a:cubicBezTo>
                <a:cubicBezTo>
                  <a:pt x="60" y="398"/>
                  <a:pt x="60" y="532"/>
                  <a:pt x="60" y="651"/>
                </a:cubicBezTo>
                <a:cubicBezTo>
                  <a:pt x="1" y="830"/>
                  <a:pt x="60" y="1023"/>
                  <a:pt x="179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626" y="964"/>
                  <a:pt x="626" y="830"/>
                  <a:pt x="626" y="651"/>
                </a:cubicBezTo>
                <a:lnTo>
                  <a:pt x="626" y="398"/>
                </a:lnTo>
                <a:cubicBezTo>
                  <a:pt x="626" y="338"/>
                  <a:pt x="626" y="219"/>
                  <a:pt x="552" y="159"/>
                </a:cubicBezTo>
                <a:lnTo>
                  <a:pt x="492" y="85"/>
                </a:lnTo>
                <a:cubicBezTo>
                  <a:pt x="450" y="43"/>
                  <a:pt x="408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2" name="Google Shape;1702;p10"/>
          <p:cNvSpPr/>
          <p:nvPr/>
        </p:nvSpPr>
        <p:spPr>
          <a:xfrm>
            <a:off x="2955065" y="854253"/>
            <a:ext cx="17220" cy="25018"/>
          </a:xfrm>
          <a:custGeom>
            <a:avLst/>
            <a:gdLst/>
            <a:ahLst/>
            <a:cxnLst/>
            <a:rect l="l" t="t" r="r" b="b"/>
            <a:pathLst>
              <a:path w="552" h="802" extrusionOk="0">
                <a:moveTo>
                  <a:pt x="179" y="1"/>
                </a:moveTo>
                <a:cubicBezTo>
                  <a:pt x="119" y="75"/>
                  <a:pt x="60" y="135"/>
                  <a:pt x="0" y="195"/>
                </a:cubicBezTo>
                <a:lnTo>
                  <a:pt x="0" y="373"/>
                </a:lnTo>
                <a:cubicBezTo>
                  <a:pt x="0" y="507"/>
                  <a:pt x="0" y="627"/>
                  <a:pt x="119" y="746"/>
                </a:cubicBezTo>
                <a:cubicBezTo>
                  <a:pt x="179" y="783"/>
                  <a:pt x="242" y="802"/>
                  <a:pt x="298" y="802"/>
                </a:cubicBezTo>
                <a:cubicBezTo>
                  <a:pt x="354" y="802"/>
                  <a:pt x="403" y="783"/>
                  <a:pt x="432" y="746"/>
                </a:cubicBezTo>
                <a:lnTo>
                  <a:pt x="432" y="686"/>
                </a:lnTo>
                <a:cubicBezTo>
                  <a:pt x="552" y="627"/>
                  <a:pt x="552" y="507"/>
                  <a:pt x="552" y="448"/>
                </a:cubicBezTo>
                <a:lnTo>
                  <a:pt x="552" y="254"/>
                </a:lnTo>
                <a:cubicBezTo>
                  <a:pt x="552" y="195"/>
                  <a:pt x="492" y="135"/>
                  <a:pt x="432" y="75"/>
                </a:cubicBezTo>
                <a:cubicBezTo>
                  <a:pt x="373" y="1"/>
                  <a:pt x="239" y="1"/>
                  <a:pt x="17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3" name="Google Shape;1703;p10"/>
          <p:cNvSpPr/>
          <p:nvPr/>
        </p:nvSpPr>
        <p:spPr>
          <a:xfrm>
            <a:off x="2844448" y="837533"/>
            <a:ext cx="17688" cy="20495"/>
          </a:xfrm>
          <a:custGeom>
            <a:avLst/>
            <a:gdLst/>
            <a:ahLst/>
            <a:cxnLst/>
            <a:rect l="l" t="t" r="r" b="b"/>
            <a:pathLst>
              <a:path w="567" h="657" extrusionOk="0">
                <a:moveTo>
                  <a:pt x="252" y="1"/>
                </a:moveTo>
                <a:cubicBezTo>
                  <a:pt x="206" y="1"/>
                  <a:pt x="157" y="15"/>
                  <a:pt x="120" y="45"/>
                </a:cubicBezTo>
                <a:cubicBezTo>
                  <a:pt x="60" y="105"/>
                  <a:pt x="1" y="164"/>
                  <a:pt x="1" y="239"/>
                </a:cubicBezTo>
                <a:lnTo>
                  <a:pt x="1" y="358"/>
                </a:lnTo>
                <a:cubicBezTo>
                  <a:pt x="1" y="418"/>
                  <a:pt x="1" y="537"/>
                  <a:pt x="120" y="611"/>
                </a:cubicBezTo>
                <a:cubicBezTo>
                  <a:pt x="187" y="641"/>
                  <a:pt x="250" y="656"/>
                  <a:pt x="304" y="656"/>
                </a:cubicBezTo>
                <a:cubicBezTo>
                  <a:pt x="358" y="656"/>
                  <a:pt x="403" y="641"/>
                  <a:pt x="433" y="611"/>
                </a:cubicBezTo>
                <a:cubicBezTo>
                  <a:pt x="567" y="477"/>
                  <a:pt x="567" y="418"/>
                  <a:pt x="567" y="299"/>
                </a:cubicBezTo>
                <a:lnTo>
                  <a:pt x="567" y="164"/>
                </a:lnTo>
                <a:cubicBezTo>
                  <a:pt x="492" y="105"/>
                  <a:pt x="492" y="105"/>
                  <a:pt x="373" y="45"/>
                </a:cubicBezTo>
                <a:cubicBezTo>
                  <a:pt x="343" y="15"/>
                  <a:pt x="299" y="1"/>
                  <a:pt x="25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4" name="Google Shape;1704;p10"/>
          <p:cNvSpPr/>
          <p:nvPr/>
        </p:nvSpPr>
        <p:spPr>
          <a:xfrm>
            <a:off x="4050883" y="694566"/>
            <a:ext cx="19559" cy="31476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394" y="1"/>
                </a:moveTo>
                <a:cubicBezTo>
                  <a:pt x="353" y="1"/>
                  <a:pt x="303" y="15"/>
                  <a:pt x="254" y="40"/>
                </a:cubicBezTo>
                <a:cubicBezTo>
                  <a:pt x="180" y="99"/>
                  <a:pt x="120" y="159"/>
                  <a:pt x="60" y="219"/>
                </a:cubicBezTo>
                <a:cubicBezTo>
                  <a:pt x="1" y="278"/>
                  <a:pt x="1" y="412"/>
                  <a:pt x="1" y="472"/>
                </a:cubicBezTo>
                <a:cubicBezTo>
                  <a:pt x="1" y="651"/>
                  <a:pt x="1" y="844"/>
                  <a:pt x="120" y="964"/>
                </a:cubicBezTo>
                <a:cubicBezTo>
                  <a:pt x="187" y="993"/>
                  <a:pt x="235" y="1008"/>
                  <a:pt x="274" y="1008"/>
                </a:cubicBezTo>
                <a:cubicBezTo>
                  <a:pt x="314" y="1008"/>
                  <a:pt x="343" y="993"/>
                  <a:pt x="373" y="964"/>
                </a:cubicBezTo>
                <a:lnTo>
                  <a:pt x="433" y="964"/>
                </a:lnTo>
                <a:cubicBezTo>
                  <a:pt x="492" y="844"/>
                  <a:pt x="552" y="651"/>
                  <a:pt x="552" y="531"/>
                </a:cubicBezTo>
                <a:cubicBezTo>
                  <a:pt x="626" y="472"/>
                  <a:pt x="626" y="412"/>
                  <a:pt x="626" y="353"/>
                </a:cubicBezTo>
                <a:cubicBezTo>
                  <a:pt x="552" y="278"/>
                  <a:pt x="552" y="219"/>
                  <a:pt x="552" y="99"/>
                </a:cubicBezTo>
                <a:lnTo>
                  <a:pt x="492" y="99"/>
                </a:lnTo>
                <a:cubicBezTo>
                  <a:pt x="492" y="30"/>
                  <a:pt x="451" y="1"/>
                  <a:pt x="39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5" name="Google Shape;1705;p10"/>
          <p:cNvSpPr/>
          <p:nvPr/>
        </p:nvSpPr>
        <p:spPr>
          <a:xfrm>
            <a:off x="4091312" y="741047"/>
            <a:ext cx="17688" cy="37964"/>
          </a:xfrm>
          <a:custGeom>
            <a:avLst/>
            <a:gdLst/>
            <a:ahLst/>
            <a:cxnLst/>
            <a:rect l="l" t="t" r="r" b="b"/>
            <a:pathLst>
              <a:path w="567" h="1217" extrusionOk="0">
                <a:moveTo>
                  <a:pt x="321" y="0"/>
                </a:moveTo>
                <a:cubicBezTo>
                  <a:pt x="283" y="0"/>
                  <a:pt x="244" y="15"/>
                  <a:pt x="195" y="40"/>
                </a:cubicBezTo>
                <a:cubicBezTo>
                  <a:pt x="135" y="159"/>
                  <a:pt x="75" y="218"/>
                  <a:pt x="75" y="278"/>
                </a:cubicBezTo>
                <a:cubicBezTo>
                  <a:pt x="1" y="412"/>
                  <a:pt x="1" y="472"/>
                  <a:pt x="1" y="591"/>
                </a:cubicBezTo>
                <a:cubicBezTo>
                  <a:pt x="1" y="784"/>
                  <a:pt x="1" y="963"/>
                  <a:pt x="135" y="1157"/>
                </a:cubicBezTo>
                <a:lnTo>
                  <a:pt x="195" y="1217"/>
                </a:lnTo>
                <a:cubicBezTo>
                  <a:pt x="254" y="1217"/>
                  <a:pt x="373" y="1217"/>
                  <a:pt x="448" y="1157"/>
                </a:cubicBezTo>
                <a:cubicBezTo>
                  <a:pt x="567" y="963"/>
                  <a:pt x="567" y="784"/>
                  <a:pt x="567" y="650"/>
                </a:cubicBezTo>
                <a:lnTo>
                  <a:pt x="567" y="412"/>
                </a:lnTo>
                <a:cubicBezTo>
                  <a:pt x="567" y="278"/>
                  <a:pt x="567" y="218"/>
                  <a:pt x="507" y="99"/>
                </a:cubicBezTo>
                <a:cubicBezTo>
                  <a:pt x="429" y="29"/>
                  <a:pt x="376" y="0"/>
                  <a:pt x="32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6" name="Google Shape;1706;p10"/>
          <p:cNvSpPr/>
          <p:nvPr/>
        </p:nvSpPr>
        <p:spPr>
          <a:xfrm>
            <a:off x="4143844" y="696438"/>
            <a:ext cx="19528" cy="37496"/>
          </a:xfrm>
          <a:custGeom>
            <a:avLst/>
            <a:gdLst/>
            <a:ahLst/>
            <a:cxnLst/>
            <a:rect l="l" t="t" r="r" b="b"/>
            <a:pathLst>
              <a:path w="626" h="1202" extrusionOk="0">
                <a:moveTo>
                  <a:pt x="271" y="0"/>
                </a:moveTo>
                <a:cubicBezTo>
                  <a:pt x="215" y="0"/>
                  <a:pt x="154" y="29"/>
                  <a:pt x="119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60" y="963"/>
                  <a:pt x="179" y="1157"/>
                </a:cubicBezTo>
                <a:cubicBezTo>
                  <a:pt x="246" y="1187"/>
                  <a:pt x="294" y="1201"/>
                  <a:pt x="334" y="1201"/>
                </a:cubicBezTo>
                <a:cubicBezTo>
                  <a:pt x="373" y="1201"/>
                  <a:pt x="403" y="1187"/>
                  <a:pt x="432" y="1157"/>
                </a:cubicBezTo>
                <a:cubicBezTo>
                  <a:pt x="551" y="963"/>
                  <a:pt x="626" y="784"/>
                  <a:pt x="626" y="591"/>
                </a:cubicBezTo>
                <a:cubicBezTo>
                  <a:pt x="626" y="531"/>
                  <a:pt x="551" y="412"/>
                  <a:pt x="551" y="352"/>
                </a:cubicBez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7" name="Google Shape;1707;p10"/>
          <p:cNvSpPr/>
          <p:nvPr/>
        </p:nvSpPr>
        <p:spPr>
          <a:xfrm>
            <a:off x="4140132" y="802844"/>
            <a:ext cx="19060" cy="31944"/>
          </a:xfrm>
          <a:custGeom>
            <a:avLst/>
            <a:gdLst/>
            <a:ahLst/>
            <a:cxnLst/>
            <a:rect l="l" t="t" r="r" b="b"/>
            <a:pathLst>
              <a:path w="611" h="1024" extrusionOk="0">
                <a:moveTo>
                  <a:pt x="340" y="1"/>
                </a:moveTo>
                <a:cubicBezTo>
                  <a:pt x="301" y="1"/>
                  <a:pt x="263" y="15"/>
                  <a:pt x="238" y="40"/>
                </a:cubicBezTo>
                <a:cubicBezTo>
                  <a:pt x="119" y="100"/>
                  <a:pt x="119" y="159"/>
                  <a:pt x="60" y="293"/>
                </a:cubicBezTo>
                <a:cubicBezTo>
                  <a:pt x="6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38" y="1008"/>
                  <a:pt x="287" y="1023"/>
                  <a:pt x="328" y="1023"/>
                </a:cubicBezTo>
                <a:cubicBezTo>
                  <a:pt x="369" y="1023"/>
                  <a:pt x="402" y="1008"/>
                  <a:pt x="432" y="979"/>
                </a:cubicBezTo>
                <a:lnTo>
                  <a:pt x="492" y="979"/>
                </a:lnTo>
                <a:cubicBezTo>
                  <a:pt x="551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1" y="293"/>
                  <a:pt x="551" y="159"/>
                  <a:pt x="492" y="100"/>
                </a:cubicBezTo>
                <a:cubicBezTo>
                  <a:pt x="457" y="30"/>
                  <a:pt x="396" y="1"/>
                  <a:pt x="340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8" name="Google Shape;1708;p10"/>
          <p:cNvSpPr/>
          <p:nvPr/>
        </p:nvSpPr>
        <p:spPr>
          <a:xfrm>
            <a:off x="4192165" y="749688"/>
            <a:ext cx="19559" cy="48851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3" y="1"/>
                  <a:pt x="194" y="1"/>
                  <a:pt x="120" y="75"/>
                </a:cubicBezTo>
                <a:cubicBezTo>
                  <a:pt x="60" y="195"/>
                  <a:pt x="60" y="314"/>
                  <a:pt x="60" y="448"/>
                </a:cubicBezTo>
                <a:cubicBezTo>
                  <a:pt x="1" y="567"/>
                  <a:pt x="1" y="686"/>
                  <a:pt x="1" y="746"/>
                </a:cubicBezTo>
                <a:cubicBezTo>
                  <a:pt x="1" y="999"/>
                  <a:pt x="60" y="1252"/>
                  <a:pt x="194" y="1491"/>
                </a:cubicBezTo>
                <a:lnTo>
                  <a:pt x="254" y="1565"/>
                </a:lnTo>
                <a:cubicBezTo>
                  <a:pt x="313" y="1565"/>
                  <a:pt x="373" y="1565"/>
                  <a:pt x="433" y="1431"/>
                </a:cubicBezTo>
                <a:cubicBezTo>
                  <a:pt x="567" y="1252"/>
                  <a:pt x="626" y="999"/>
                  <a:pt x="626" y="746"/>
                </a:cubicBezTo>
                <a:cubicBezTo>
                  <a:pt x="626" y="686"/>
                  <a:pt x="626" y="567"/>
                  <a:pt x="567" y="448"/>
                </a:cubicBezTo>
                <a:cubicBezTo>
                  <a:pt x="567" y="314"/>
                  <a:pt x="492" y="195"/>
                  <a:pt x="433" y="75"/>
                </a:cubicBezTo>
                <a:lnTo>
                  <a:pt x="37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9" name="Google Shape;1709;p10"/>
          <p:cNvSpPr/>
          <p:nvPr/>
        </p:nvSpPr>
        <p:spPr>
          <a:xfrm>
            <a:off x="4240486" y="690417"/>
            <a:ext cx="19559" cy="39805"/>
          </a:xfrm>
          <a:custGeom>
            <a:avLst/>
            <a:gdLst/>
            <a:ahLst/>
            <a:cxnLst/>
            <a:rect l="l" t="t" r="r" b="b"/>
            <a:pathLst>
              <a:path w="627" h="1276" extrusionOk="0">
                <a:moveTo>
                  <a:pt x="341" y="1"/>
                </a:moveTo>
                <a:cubicBezTo>
                  <a:pt x="288" y="1"/>
                  <a:pt x="230" y="33"/>
                  <a:pt x="195" y="113"/>
                </a:cubicBezTo>
                <a:cubicBezTo>
                  <a:pt x="135" y="173"/>
                  <a:pt x="61" y="292"/>
                  <a:pt x="61" y="352"/>
                </a:cubicBezTo>
                <a:cubicBezTo>
                  <a:pt x="1" y="411"/>
                  <a:pt x="1" y="545"/>
                  <a:pt x="1" y="605"/>
                </a:cubicBezTo>
                <a:cubicBezTo>
                  <a:pt x="1" y="784"/>
                  <a:pt x="1" y="977"/>
                  <a:pt x="61" y="1156"/>
                </a:cubicBezTo>
                <a:lnTo>
                  <a:pt x="135" y="1231"/>
                </a:lnTo>
                <a:cubicBezTo>
                  <a:pt x="165" y="1260"/>
                  <a:pt x="210" y="1275"/>
                  <a:pt x="254" y="1275"/>
                </a:cubicBezTo>
                <a:cubicBezTo>
                  <a:pt x="299" y="1275"/>
                  <a:pt x="344" y="1260"/>
                  <a:pt x="373" y="1231"/>
                </a:cubicBezTo>
                <a:cubicBezTo>
                  <a:pt x="507" y="1037"/>
                  <a:pt x="567" y="858"/>
                  <a:pt x="627" y="664"/>
                </a:cubicBezTo>
                <a:cubicBezTo>
                  <a:pt x="627" y="545"/>
                  <a:pt x="627" y="486"/>
                  <a:pt x="567" y="352"/>
                </a:cubicBezTo>
                <a:cubicBezTo>
                  <a:pt x="567" y="292"/>
                  <a:pt x="567" y="173"/>
                  <a:pt x="433" y="113"/>
                </a:cubicBezTo>
                <a:lnTo>
                  <a:pt x="433" y="39"/>
                </a:lnTo>
                <a:cubicBezTo>
                  <a:pt x="409" y="15"/>
                  <a:pt x="376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0" name="Google Shape;1710;p10"/>
          <p:cNvSpPr/>
          <p:nvPr/>
        </p:nvSpPr>
        <p:spPr>
          <a:xfrm>
            <a:off x="4312079" y="672543"/>
            <a:ext cx="19528" cy="40023"/>
          </a:xfrm>
          <a:custGeom>
            <a:avLst/>
            <a:gdLst/>
            <a:ahLst/>
            <a:cxnLst/>
            <a:rect l="l" t="t" r="r" b="b"/>
            <a:pathLst>
              <a:path w="626" h="1283" extrusionOk="0">
                <a:moveTo>
                  <a:pt x="313" y="1"/>
                </a:moveTo>
                <a:cubicBezTo>
                  <a:pt x="253" y="1"/>
                  <a:pt x="134" y="61"/>
                  <a:pt x="75" y="120"/>
                </a:cubicBezTo>
                <a:cubicBezTo>
                  <a:pt x="75" y="239"/>
                  <a:pt x="0" y="314"/>
                  <a:pt x="0" y="433"/>
                </a:cubicBezTo>
                <a:lnTo>
                  <a:pt x="0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3" y="1237"/>
                </a:lnTo>
                <a:cubicBezTo>
                  <a:pt x="283" y="1267"/>
                  <a:pt x="332" y="1282"/>
                  <a:pt x="380" y="1282"/>
                </a:cubicBezTo>
                <a:cubicBezTo>
                  <a:pt x="428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626" y="433"/>
                  <a:pt x="566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1" name="Google Shape;1711;p10"/>
          <p:cNvSpPr/>
          <p:nvPr/>
        </p:nvSpPr>
        <p:spPr>
          <a:xfrm>
            <a:off x="4260014" y="770308"/>
            <a:ext cx="19559" cy="39836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78" y="1"/>
                </a:moveTo>
                <a:cubicBezTo>
                  <a:pt x="354" y="1"/>
                  <a:pt x="331" y="8"/>
                  <a:pt x="314" y="25"/>
                </a:cubicBezTo>
                <a:cubicBezTo>
                  <a:pt x="179" y="159"/>
                  <a:pt x="120" y="219"/>
                  <a:pt x="120" y="338"/>
                </a:cubicBezTo>
                <a:cubicBezTo>
                  <a:pt x="60" y="398"/>
                  <a:pt x="60" y="532"/>
                  <a:pt x="60" y="651"/>
                </a:cubicBezTo>
                <a:cubicBezTo>
                  <a:pt x="1" y="830"/>
                  <a:pt x="60" y="1023"/>
                  <a:pt x="179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626" y="964"/>
                  <a:pt x="626" y="830"/>
                  <a:pt x="626" y="651"/>
                </a:cubicBezTo>
                <a:lnTo>
                  <a:pt x="626" y="398"/>
                </a:lnTo>
                <a:cubicBezTo>
                  <a:pt x="626" y="338"/>
                  <a:pt x="626" y="219"/>
                  <a:pt x="552" y="159"/>
                </a:cubicBezTo>
                <a:lnTo>
                  <a:pt x="552" y="85"/>
                </a:lnTo>
                <a:cubicBezTo>
                  <a:pt x="510" y="43"/>
                  <a:pt x="438" y="1"/>
                  <a:pt x="37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2" name="Google Shape;1712;p10"/>
          <p:cNvSpPr/>
          <p:nvPr/>
        </p:nvSpPr>
        <p:spPr>
          <a:xfrm>
            <a:off x="4198217" y="854253"/>
            <a:ext cx="17220" cy="25018"/>
          </a:xfrm>
          <a:custGeom>
            <a:avLst/>
            <a:gdLst/>
            <a:ahLst/>
            <a:cxnLst/>
            <a:rect l="l" t="t" r="r" b="b"/>
            <a:pathLst>
              <a:path w="552" h="802" extrusionOk="0">
                <a:moveTo>
                  <a:pt x="179" y="1"/>
                </a:moveTo>
                <a:cubicBezTo>
                  <a:pt x="119" y="75"/>
                  <a:pt x="60" y="135"/>
                  <a:pt x="0" y="195"/>
                </a:cubicBezTo>
                <a:lnTo>
                  <a:pt x="0" y="373"/>
                </a:lnTo>
                <a:cubicBezTo>
                  <a:pt x="0" y="507"/>
                  <a:pt x="0" y="627"/>
                  <a:pt x="119" y="746"/>
                </a:cubicBezTo>
                <a:cubicBezTo>
                  <a:pt x="179" y="783"/>
                  <a:pt x="242" y="802"/>
                  <a:pt x="298" y="802"/>
                </a:cubicBezTo>
                <a:cubicBezTo>
                  <a:pt x="354" y="802"/>
                  <a:pt x="403" y="783"/>
                  <a:pt x="432" y="746"/>
                </a:cubicBezTo>
                <a:lnTo>
                  <a:pt x="432" y="686"/>
                </a:lnTo>
                <a:cubicBezTo>
                  <a:pt x="551" y="627"/>
                  <a:pt x="551" y="507"/>
                  <a:pt x="551" y="448"/>
                </a:cubicBezTo>
                <a:lnTo>
                  <a:pt x="551" y="254"/>
                </a:lnTo>
                <a:cubicBezTo>
                  <a:pt x="551" y="195"/>
                  <a:pt x="492" y="135"/>
                  <a:pt x="432" y="75"/>
                </a:cubicBezTo>
                <a:cubicBezTo>
                  <a:pt x="373" y="1"/>
                  <a:pt x="239" y="1"/>
                  <a:pt x="17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3" name="Google Shape;1713;p10"/>
          <p:cNvSpPr/>
          <p:nvPr/>
        </p:nvSpPr>
        <p:spPr>
          <a:xfrm>
            <a:off x="4087600" y="837533"/>
            <a:ext cx="17688" cy="20495"/>
          </a:xfrm>
          <a:custGeom>
            <a:avLst/>
            <a:gdLst/>
            <a:ahLst/>
            <a:cxnLst/>
            <a:rect l="l" t="t" r="r" b="b"/>
            <a:pathLst>
              <a:path w="567" h="657" extrusionOk="0">
                <a:moveTo>
                  <a:pt x="252" y="1"/>
                </a:moveTo>
                <a:cubicBezTo>
                  <a:pt x="206" y="1"/>
                  <a:pt x="157" y="15"/>
                  <a:pt x="120" y="45"/>
                </a:cubicBezTo>
                <a:cubicBezTo>
                  <a:pt x="60" y="105"/>
                  <a:pt x="1" y="164"/>
                  <a:pt x="1" y="239"/>
                </a:cubicBezTo>
                <a:lnTo>
                  <a:pt x="1" y="358"/>
                </a:lnTo>
                <a:cubicBezTo>
                  <a:pt x="1" y="418"/>
                  <a:pt x="1" y="537"/>
                  <a:pt x="194" y="611"/>
                </a:cubicBezTo>
                <a:cubicBezTo>
                  <a:pt x="224" y="641"/>
                  <a:pt x="269" y="656"/>
                  <a:pt x="314" y="656"/>
                </a:cubicBezTo>
                <a:cubicBezTo>
                  <a:pt x="358" y="656"/>
                  <a:pt x="403" y="641"/>
                  <a:pt x="433" y="611"/>
                </a:cubicBezTo>
                <a:cubicBezTo>
                  <a:pt x="567" y="477"/>
                  <a:pt x="567" y="418"/>
                  <a:pt x="567" y="299"/>
                </a:cubicBezTo>
                <a:lnTo>
                  <a:pt x="567" y="164"/>
                </a:lnTo>
                <a:cubicBezTo>
                  <a:pt x="492" y="105"/>
                  <a:pt x="492" y="105"/>
                  <a:pt x="373" y="45"/>
                </a:cubicBezTo>
                <a:cubicBezTo>
                  <a:pt x="343" y="15"/>
                  <a:pt x="299" y="1"/>
                  <a:pt x="25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4" name="Google Shape;1714;p10"/>
          <p:cNvSpPr/>
          <p:nvPr/>
        </p:nvSpPr>
        <p:spPr>
          <a:xfrm>
            <a:off x="334903" y="3164430"/>
            <a:ext cx="325364" cy="102725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5" name="Google Shape;1715;p10"/>
          <p:cNvSpPr/>
          <p:nvPr/>
        </p:nvSpPr>
        <p:spPr>
          <a:xfrm>
            <a:off x="334903" y="2926475"/>
            <a:ext cx="325364" cy="102756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10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10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6" name="Google Shape;1716;p10"/>
          <p:cNvSpPr/>
          <p:nvPr/>
        </p:nvSpPr>
        <p:spPr>
          <a:xfrm>
            <a:off x="334903" y="2688083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7" name="Google Shape;1717;p10"/>
          <p:cNvSpPr/>
          <p:nvPr/>
        </p:nvSpPr>
        <p:spPr>
          <a:xfrm>
            <a:off x="334903" y="3881042"/>
            <a:ext cx="325364" cy="100853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0"/>
                  <a:pt x="1371" y="0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8" name="Google Shape;1718;p10"/>
          <p:cNvSpPr/>
          <p:nvPr/>
        </p:nvSpPr>
        <p:spPr>
          <a:xfrm>
            <a:off x="334903" y="3642619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9" name="Google Shape;1719;p10"/>
          <p:cNvSpPr/>
          <p:nvPr/>
        </p:nvSpPr>
        <p:spPr>
          <a:xfrm>
            <a:off x="334903" y="3402823"/>
            <a:ext cx="325364" cy="102756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69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69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0" name="Google Shape;1720;p10"/>
          <p:cNvSpPr/>
          <p:nvPr/>
        </p:nvSpPr>
        <p:spPr>
          <a:xfrm>
            <a:off x="334903" y="4595314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1" name="Google Shape;1721;p10"/>
          <p:cNvSpPr/>
          <p:nvPr/>
        </p:nvSpPr>
        <p:spPr>
          <a:xfrm>
            <a:off x="334903" y="4357390"/>
            <a:ext cx="325364" cy="100853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2" name="Google Shape;1722;p10"/>
          <p:cNvSpPr/>
          <p:nvPr/>
        </p:nvSpPr>
        <p:spPr>
          <a:xfrm>
            <a:off x="334903" y="4118966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3" name="Google Shape;1723;p10"/>
          <p:cNvSpPr/>
          <p:nvPr/>
        </p:nvSpPr>
        <p:spPr>
          <a:xfrm>
            <a:off x="334903" y="1259040"/>
            <a:ext cx="325364" cy="102725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1"/>
                </a:moveTo>
                <a:cubicBezTo>
                  <a:pt x="9803" y="1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1"/>
                  <a:pt x="1371" y="1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4" name="Google Shape;1724;p10"/>
          <p:cNvSpPr/>
          <p:nvPr/>
        </p:nvSpPr>
        <p:spPr>
          <a:xfrm>
            <a:off x="334903" y="1021116"/>
            <a:ext cx="325364" cy="102725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548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5" name="Google Shape;1725;p10"/>
          <p:cNvSpPr/>
          <p:nvPr/>
        </p:nvSpPr>
        <p:spPr>
          <a:xfrm>
            <a:off x="334903" y="782692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6" name="Google Shape;1726;p10"/>
          <p:cNvSpPr/>
          <p:nvPr/>
        </p:nvSpPr>
        <p:spPr>
          <a:xfrm>
            <a:off x="334903" y="1975651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7" name="Google Shape;1727;p10"/>
          <p:cNvSpPr/>
          <p:nvPr/>
        </p:nvSpPr>
        <p:spPr>
          <a:xfrm>
            <a:off x="334903" y="1737259"/>
            <a:ext cx="325364" cy="100853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8" name="Google Shape;1728;p10"/>
          <p:cNvSpPr/>
          <p:nvPr/>
        </p:nvSpPr>
        <p:spPr>
          <a:xfrm>
            <a:off x="334903" y="1497463"/>
            <a:ext cx="325364" cy="102725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69"/>
                </a:cubicBezTo>
                <a:cubicBezTo>
                  <a:pt x="10429" y="2547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7"/>
                  <a:pt x="1" y="166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9" name="Google Shape;1729;p10"/>
          <p:cNvSpPr/>
          <p:nvPr/>
        </p:nvSpPr>
        <p:spPr>
          <a:xfrm>
            <a:off x="334903" y="2689923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0" name="Google Shape;1730;p10"/>
          <p:cNvSpPr/>
          <p:nvPr/>
        </p:nvSpPr>
        <p:spPr>
          <a:xfrm>
            <a:off x="334903" y="2451999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1" name="Google Shape;1731;p10"/>
          <p:cNvSpPr/>
          <p:nvPr/>
        </p:nvSpPr>
        <p:spPr>
          <a:xfrm>
            <a:off x="334903" y="2213607"/>
            <a:ext cx="325364" cy="100853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2" name="Google Shape;1732;p10"/>
          <p:cNvSpPr/>
          <p:nvPr/>
        </p:nvSpPr>
        <p:spPr>
          <a:xfrm>
            <a:off x="495075" y="646175"/>
            <a:ext cx="8153847" cy="4261144"/>
          </a:xfrm>
          <a:custGeom>
            <a:avLst/>
            <a:gdLst/>
            <a:ahLst/>
            <a:cxnLst/>
            <a:rect l="l" t="t" r="r" b="b"/>
            <a:pathLst>
              <a:path w="254987" h="136313" extrusionOk="0">
                <a:moveTo>
                  <a:pt x="0" y="1"/>
                </a:moveTo>
                <a:lnTo>
                  <a:pt x="0" y="136313"/>
                </a:lnTo>
                <a:lnTo>
                  <a:pt x="254987" y="136313"/>
                </a:lnTo>
                <a:lnTo>
                  <a:pt x="254987" y="1"/>
                </a:lnTo>
                <a:close/>
              </a:path>
            </a:pathLst>
          </a:custGeom>
          <a:solidFill>
            <a:srgbClr val="FEF7C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3" name="Google Shape;1733;p10"/>
          <p:cNvSpPr/>
          <p:nvPr/>
        </p:nvSpPr>
        <p:spPr>
          <a:xfrm>
            <a:off x="617468" y="819409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5"/>
                  <a:pt x="3114" y="3978"/>
                  <a:pt x="1997" y="3978"/>
                </a:cubicBezTo>
                <a:cubicBezTo>
                  <a:pt x="880" y="3978"/>
                  <a:pt x="1" y="3055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rgbClr val="8349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4" name="Google Shape;1734;p10"/>
          <p:cNvSpPr/>
          <p:nvPr/>
        </p:nvSpPr>
        <p:spPr>
          <a:xfrm>
            <a:off x="617468" y="1059673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40"/>
                  <a:pt x="3114" y="3978"/>
                  <a:pt x="1997" y="3978"/>
                </a:cubicBezTo>
                <a:cubicBezTo>
                  <a:pt x="880" y="3978"/>
                  <a:pt x="1" y="3040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rgbClr val="8349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5" name="Google Shape;1735;p10"/>
          <p:cNvSpPr/>
          <p:nvPr/>
        </p:nvSpPr>
        <p:spPr>
          <a:xfrm>
            <a:off x="617468" y="1295756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97"/>
                </a:cubicBezTo>
                <a:close/>
              </a:path>
            </a:pathLst>
          </a:custGeom>
          <a:solidFill>
            <a:srgbClr val="8349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6" name="Google Shape;1736;p10"/>
          <p:cNvSpPr/>
          <p:nvPr/>
        </p:nvSpPr>
        <p:spPr>
          <a:xfrm>
            <a:off x="617468" y="1536020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82"/>
                </a:cubicBezTo>
                <a:close/>
              </a:path>
            </a:pathLst>
          </a:custGeom>
          <a:solidFill>
            <a:srgbClr val="8349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7" name="Google Shape;1737;p10"/>
          <p:cNvSpPr/>
          <p:nvPr/>
        </p:nvSpPr>
        <p:spPr>
          <a:xfrm>
            <a:off x="617468" y="1768392"/>
            <a:ext cx="124125" cy="124094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2"/>
                </a:cubicBezTo>
                <a:close/>
              </a:path>
            </a:pathLst>
          </a:custGeom>
          <a:solidFill>
            <a:srgbClr val="8349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8" name="Google Shape;1738;p10"/>
          <p:cNvSpPr/>
          <p:nvPr/>
        </p:nvSpPr>
        <p:spPr>
          <a:xfrm>
            <a:off x="617468" y="2008656"/>
            <a:ext cx="124125" cy="123626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2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2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2"/>
                </a:cubicBezTo>
                <a:close/>
              </a:path>
            </a:pathLst>
          </a:custGeom>
          <a:solidFill>
            <a:srgbClr val="8349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9" name="Google Shape;1739;p10"/>
          <p:cNvSpPr/>
          <p:nvPr/>
        </p:nvSpPr>
        <p:spPr>
          <a:xfrm>
            <a:off x="617468" y="2246580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rgbClr val="8349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0" name="Google Shape;1740;p10"/>
          <p:cNvSpPr/>
          <p:nvPr/>
        </p:nvSpPr>
        <p:spPr>
          <a:xfrm>
            <a:off x="617468" y="2486844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rgbClr val="8349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1" name="Google Shape;1741;p10"/>
          <p:cNvSpPr/>
          <p:nvPr/>
        </p:nvSpPr>
        <p:spPr>
          <a:xfrm>
            <a:off x="617468" y="2727108"/>
            <a:ext cx="124125" cy="123657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99"/>
                  <a:pt x="3114" y="3964"/>
                  <a:pt x="1997" y="3964"/>
                </a:cubicBezTo>
                <a:cubicBezTo>
                  <a:pt x="880" y="3964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rgbClr val="8349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2" name="Google Shape;1742;p10"/>
          <p:cNvSpPr/>
          <p:nvPr/>
        </p:nvSpPr>
        <p:spPr>
          <a:xfrm>
            <a:off x="617468" y="2966904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9"/>
                  <a:pt x="1997" y="3979"/>
                </a:cubicBezTo>
                <a:cubicBezTo>
                  <a:pt x="880" y="3979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rgbClr val="8349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3" name="Google Shape;1743;p10"/>
          <p:cNvSpPr/>
          <p:nvPr/>
        </p:nvSpPr>
        <p:spPr>
          <a:xfrm>
            <a:off x="617468" y="3205327"/>
            <a:ext cx="124125" cy="123657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39"/>
                  <a:pt x="3114" y="3963"/>
                  <a:pt x="1997" y="3963"/>
                </a:cubicBezTo>
                <a:cubicBezTo>
                  <a:pt x="880" y="3963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rgbClr val="8349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4" name="Google Shape;1744;p10"/>
          <p:cNvSpPr/>
          <p:nvPr/>
        </p:nvSpPr>
        <p:spPr>
          <a:xfrm>
            <a:off x="617468" y="3445123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7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7"/>
                </a:cubicBezTo>
                <a:close/>
              </a:path>
            </a:pathLst>
          </a:custGeom>
          <a:solidFill>
            <a:srgbClr val="8349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5" name="Google Shape;1745;p10"/>
          <p:cNvSpPr/>
          <p:nvPr/>
        </p:nvSpPr>
        <p:spPr>
          <a:xfrm>
            <a:off x="617468" y="3677495"/>
            <a:ext cx="124125" cy="124094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6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6"/>
                </a:cubicBezTo>
                <a:close/>
              </a:path>
            </a:pathLst>
          </a:custGeom>
          <a:solidFill>
            <a:srgbClr val="8349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6" name="Google Shape;1746;p10"/>
          <p:cNvSpPr/>
          <p:nvPr/>
        </p:nvSpPr>
        <p:spPr>
          <a:xfrm>
            <a:off x="617468" y="3917758"/>
            <a:ext cx="124125" cy="124094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39"/>
                  <a:pt x="3114" y="3978"/>
                  <a:pt x="1997" y="3978"/>
                </a:cubicBezTo>
                <a:cubicBezTo>
                  <a:pt x="880" y="3978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rgbClr val="8349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7" name="Google Shape;1747;p10"/>
          <p:cNvSpPr/>
          <p:nvPr/>
        </p:nvSpPr>
        <p:spPr>
          <a:xfrm>
            <a:off x="617468" y="4153842"/>
            <a:ext cx="124125" cy="124094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6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96"/>
                </a:cubicBezTo>
                <a:close/>
              </a:path>
            </a:pathLst>
          </a:custGeom>
          <a:solidFill>
            <a:srgbClr val="8349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8" name="Google Shape;1748;p10"/>
          <p:cNvSpPr/>
          <p:nvPr/>
        </p:nvSpPr>
        <p:spPr>
          <a:xfrm>
            <a:off x="617468" y="4394106"/>
            <a:ext cx="124125" cy="124094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1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1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1"/>
                </a:cubicBezTo>
                <a:close/>
              </a:path>
            </a:pathLst>
          </a:custGeom>
          <a:solidFill>
            <a:srgbClr val="8349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9" name="Google Shape;1749;p10"/>
          <p:cNvSpPr/>
          <p:nvPr/>
        </p:nvSpPr>
        <p:spPr>
          <a:xfrm>
            <a:off x="617468" y="4634370"/>
            <a:ext cx="124125" cy="123626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1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1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1"/>
                </a:cubicBezTo>
                <a:close/>
              </a:path>
            </a:pathLst>
          </a:custGeom>
          <a:solidFill>
            <a:srgbClr val="8349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0" name="Google Shape;1750;p10"/>
          <p:cNvSpPr/>
          <p:nvPr/>
        </p:nvSpPr>
        <p:spPr>
          <a:xfrm>
            <a:off x="307951" y="1307361"/>
            <a:ext cx="410401" cy="102756"/>
          </a:xfrm>
          <a:custGeom>
            <a:avLst/>
            <a:gdLst/>
            <a:ahLst/>
            <a:cxnLst/>
            <a:rect l="l" t="t" r="r" b="b"/>
            <a:pathLst>
              <a:path w="13156" h="3294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1" name="Google Shape;1751;p10"/>
          <p:cNvSpPr/>
          <p:nvPr/>
        </p:nvSpPr>
        <p:spPr>
          <a:xfrm>
            <a:off x="307951" y="1069437"/>
            <a:ext cx="410401" cy="102725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2" name="Google Shape;1752;p10"/>
          <p:cNvSpPr/>
          <p:nvPr/>
        </p:nvSpPr>
        <p:spPr>
          <a:xfrm>
            <a:off x="307951" y="831044"/>
            <a:ext cx="410401" cy="102725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24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24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3" name="Google Shape;1753;p10"/>
          <p:cNvSpPr/>
          <p:nvPr/>
        </p:nvSpPr>
        <p:spPr>
          <a:xfrm>
            <a:off x="307951" y="2023972"/>
            <a:ext cx="410401" cy="100885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4" name="Google Shape;1754;p10"/>
          <p:cNvSpPr/>
          <p:nvPr/>
        </p:nvSpPr>
        <p:spPr>
          <a:xfrm>
            <a:off x="307951" y="1786048"/>
            <a:ext cx="410401" cy="100417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671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1"/>
                  <a:pt x="746" y="0"/>
                  <a:pt x="1729" y="0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5" name="Google Shape;1755;p10"/>
          <p:cNvSpPr/>
          <p:nvPr/>
        </p:nvSpPr>
        <p:spPr>
          <a:xfrm>
            <a:off x="307951" y="1547625"/>
            <a:ext cx="410401" cy="100885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6" name="Google Shape;1756;p10"/>
          <p:cNvSpPr/>
          <p:nvPr/>
        </p:nvSpPr>
        <p:spPr>
          <a:xfrm>
            <a:off x="307951" y="2738743"/>
            <a:ext cx="410401" cy="100417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3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53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7" name="Google Shape;1757;p10"/>
          <p:cNvSpPr/>
          <p:nvPr/>
        </p:nvSpPr>
        <p:spPr>
          <a:xfrm>
            <a:off x="307951" y="2500320"/>
            <a:ext cx="410401" cy="100885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48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548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8" name="Google Shape;1758;p10"/>
          <p:cNvSpPr/>
          <p:nvPr/>
        </p:nvSpPr>
        <p:spPr>
          <a:xfrm>
            <a:off x="307951" y="2262396"/>
            <a:ext cx="410401" cy="100417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9" name="Google Shape;1759;p10"/>
          <p:cNvSpPr/>
          <p:nvPr/>
        </p:nvSpPr>
        <p:spPr>
          <a:xfrm>
            <a:off x="307951" y="3212751"/>
            <a:ext cx="410401" cy="102725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0" name="Google Shape;1760;p10"/>
          <p:cNvSpPr/>
          <p:nvPr/>
        </p:nvSpPr>
        <p:spPr>
          <a:xfrm>
            <a:off x="307951" y="2974827"/>
            <a:ext cx="410401" cy="102725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1" name="Google Shape;1761;p10"/>
          <p:cNvSpPr/>
          <p:nvPr/>
        </p:nvSpPr>
        <p:spPr>
          <a:xfrm>
            <a:off x="307951" y="3929363"/>
            <a:ext cx="410401" cy="100885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8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2" name="Google Shape;1762;p10"/>
          <p:cNvSpPr/>
          <p:nvPr/>
        </p:nvSpPr>
        <p:spPr>
          <a:xfrm>
            <a:off x="307951" y="3691439"/>
            <a:ext cx="410401" cy="100386"/>
          </a:xfrm>
          <a:custGeom>
            <a:avLst/>
            <a:gdLst/>
            <a:ahLst/>
            <a:cxnLst/>
            <a:rect l="l" t="t" r="r" b="b"/>
            <a:pathLst>
              <a:path w="13156" h="3218" extrusionOk="0">
                <a:moveTo>
                  <a:pt x="11412" y="0"/>
                </a:moveTo>
                <a:cubicBezTo>
                  <a:pt x="12411" y="0"/>
                  <a:pt x="13155" y="670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0"/>
                  <a:pt x="746" y="0"/>
                  <a:pt x="1729" y="0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3" name="Google Shape;1763;p10"/>
          <p:cNvSpPr/>
          <p:nvPr/>
        </p:nvSpPr>
        <p:spPr>
          <a:xfrm>
            <a:off x="307951" y="3453015"/>
            <a:ext cx="410401" cy="100885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4" name="Google Shape;1764;p10"/>
          <p:cNvSpPr/>
          <p:nvPr/>
        </p:nvSpPr>
        <p:spPr>
          <a:xfrm>
            <a:off x="307951" y="4644103"/>
            <a:ext cx="410401" cy="100417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33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533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5" name="Google Shape;1765;p10"/>
          <p:cNvSpPr/>
          <p:nvPr/>
        </p:nvSpPr>
        <p:spPr>
          <a:xfrm>
            <a:off x="307951" y="4405711"/>
            <a:ext cx="410401" cy="100885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4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548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6" name="Google Shape;1766;p10"/>
          <p:cNvSpPr/>
          <p:nvPr/>
        </p:nvSpPr>
        <p:spPr>
          <a:xfrm>
            <a:off x="307951" y="4167755"/>
            <a:ext cx="410401" cy="100417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474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474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67" name="Google Shape;1767;p10"/>
          <p:cNvGrpSpPr/>
          <p:nvPr/>
        </p:nvGrpSpPr>
        <p:grpSpPr>
          <a:xfrm>
            <a:off x="8180472" y="2126994"/>
            <a:ext cx="350390" cy="1470478"/>
            <a:chOff x="8180472" y="1441194"/>
            <a:chExt cx="350390" cy="1470478"/>
          </a:xfrm>
        </p:grpSpPr>
        <p:sp>
          <p:nvSpPr>
            <p:cNvPr id="1768" name="Google Shape;1768;p10"/>
            <p:cNvSpPr/>
            <p:nvPr/>
          </p:nvSpPr>
          <p:spPr>
            <a:xfrm>
              <a:off x="8218121" y="1441194"/>
              <a:ext cx="232476" cy="203480"/>
            </a:xfrm>
            <a:custGeom>
              <a:avLst/>
              <a:gdLst/>
              <a:ahLst/>
              <a:cxnLst/>
              <a:rect l="l" t="t" r="r" b="b"/>
              <a:pathLst>
                <a:path w="12844" h="11242" extrusionOk="0">
                  <a:moveTo>
                    <a:pt x="4732" y="1"/>
                  </a:moveTo>
                  <a:cubicBezTo>
                    <a:pt x="4305" y="1"/>
                    <a:pt x="3751" y="152"/>
                    <a:pt x="3033" y="550"/>
                  </a:cubicBezTo>
                  <a:cubicBezTo>
                    <a:pt x="1" y="2329"/>
                    <a:pt x="1379" y="10249"/>
                    <a:pt x="2106" y="10976"/>
                  </a:cubicBezTo>
                  <a:cubicBezTo>
                    <a:pt x="2250" y="11149"/>
                    <a:pt x="2690" y="11242"/>
                    <a:pt x="3310" y="11242"/>
                  </a:cubicBezTo>
                  <a:cubicBezTo>
                    <a:pt x="5392" y="11242"/>
                    <a:pt x="9498" y="10189"/>
                    <a:pt x="11179" y="7543"/>
                  </a:cubicBezTo>
                  <a:cubicBezTo>
                    <a:pt x="12843" y="4808"/>
                    <a:pt x="11484" y="584"/>
                    <a:pt x="8673" y="584"/>
                  </a:cubicBezTo>
                  <a:cubicBezTo>
                    <a:pt x="7929" y="584"/>
                    <a:pt x="7084" y="880"/>
                    <a:pt x="6166" y="1578"/>
                  </a:cubicBezTo>
                  <a:cubicBezTo>
                    <a:pt x="6166" y="1578"/>
                    <a:pt x="6108" y="1"/>
                    <a:pt x="4732" y="1"/>
                  </a:cubicBezTo>
                  <a:close/>
                </a:path>
              </a:pathLst>
            </a:custGeom>
            <a:solidFill>
              <a:srgbClr val="F25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10"/>
            <p:cNvSpPr/>
            <p:nvPr/>
          </p:nvSpPr>
          <p:spPr>
            <a:xfrm>
              <a:off x="8180472" y="1493740"/>
              <a:ext cx="183281" cy="193760"/>
            </a:xfrm>
            <a:custGeom>
              <a:avLst/>
              <a:gdLst/>
              <a:ahLst/>
              <a:cxnLst/>
              <a:rect l="l" t="t" r="r" b="b"/>
              <a:pathLst>
                <a:path w="10126" h="10705" extrusionOk="0">
                  <a:moveTo>
                    <a:pt x="9938" y="1"/>
                  </a:moveTo>
                  <a:cubicBezTo>
                    <a:pt x="9874" y="1"/>
                    <a:pt x="9825" y="83"/>
                    <a:pt x="9825" y="153"/>
                  </a:cubicBezTo>
                  <a:cubicBezTo>
                    <a:pt x="9599" y="680"/>
                    <a:pt x="9299" y="1306"/>
                    <a:pt x="9098" y="1807"/>
                  </a:cubicBezTo>
                  <a:cubicBezTo>
                    <a:pt x="8873" y="2033"/>
                    <a:pt x="8772" y="2334"/>
                    <a:pt x="8672" y="2660"/>
                  </a:cubicBezTo>
                  <a:lnTo>
                    <a:pt x="8146" y="3386"/>
                  </a:lnTo>
                  <a:cubicBezTo>
                    <a:pt x="7519" y="4439"/>
                    <a:pt x="6893" y="5366"/>
                    <a:pt x="6066" y="6193"/>
                  </a:cubicBezTo>
                  <a:cubicBezTo>
                    <a:pt x="5639" y="6720"/>
                    <a:pt x="5213" y="7046"/>
                    <a:pt x="4812" y="7447"/>
                  </a:cubicBezTo>
                  <a:cubicBezTo>
                    <a:pt x="4286" y="7873"/>
                    <a:pt x="3860" y="8299"/>
                    <a:pt x="3334" y="8599"/>
                  </a:cubicBezTo>
                  <a:cubicBezTo>
                    <a:pt x="2406" y="9326"/>
                    <a:pt x="1253" y="9752"/>
                    <a:pt x="101" y="10279"/>
                  </a:cubicBezTo>
                  <a:cubicBezTo>
                    <a:pt x="0" y="10279"/>
                    <a:pt x="0" y="10379"/>
                    <a:pt x="0" y="10479"/>
                  </a:cubicBezTo>
                  <a:cubicBezTo>
                    <a:pt x="101" y="10579"/>
                    <a:pt x="201" y="10705"/>
                    <a:pt x="326" y="10705"/>
                  </a:cubicBezTo>
                  <a:cubicBezTo>
                    <a:pt x="527" y="10579"/>
                    <a:pt x="827" y="10479"/>
                    <a:pt x="1153" y="10379"/>
                  </a:cubicBezTo>
                  <a:cubicBezTo>
                    <a:pt x="1454" y="10279"/>
                    <a:pt x="1780" y="10178"/>
                    <a:pt x="2081" y="10078"/>
                  </a:cubicBezTo>
                  <a:lnTo>
                    <a:pt x="2933" y="9652"/>
                  </a:lnTo>
                  <a:cubicBezTo>
                    <a:pt x="3233" y="9552"/>
                    <a:pt x="3459" y="9326"/>
                    <a:pt x="3760" y="9226"/>
                  </a:cubicBezTo>
                  <a:cubicBezTo>
                    <a:pt x="4286" y="8925"/>
                    <a:pt x="4812" y="8499"/>
                    <a:pt x="5339" y="8073"/>
                  </a:cubicBezTo>
                  <a:cubicBezTo>
                    <a:pt x="5740" y="7672"/>
                    <a:pt x="6266" y="7246"/>
                    <a:pt x="6692" y="6820"/>
                  </a:cubicBezTo>
                  <a:cubicBezTo>
                    <a:pt x="7519" y="5893"/>
                    <a:pt x="8246" y="4840"/>
                    <a:pt x="8873" y="3687"/>
                  </a:cubicBezTo>
                  <a:cubicBezTo>
                    <a:pt x="9399" y="2660"/>
                    <a:pt x="9925" y="1507"/>
                    <a:pt x="10126" y="254"/>
                  </a:cubicBezTo>
                  <a:cubicBezTo>
                    <a:pt x="10126" y="153"/>
                    <a:pt x="10126" y="53"/>
                    <a:pt x="10025" y="53"/>
                  </a:cubicBezTo>
                  <a:cubicBezTo>
                    <a:pt x="9995" y="16"/>
                    <a:pt x="9965" y="1"/>
                    <a:pt x="9938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10"/>
            <p:cNvSpPr/>
            <p:nvPr/>
          </p:nvSpPr>
          <p:spPr>
            <a:xfrm>
              <a:off x="8256150" y="1780623"/>
              <a:ext cx="274712" cy="634218"/>
            </a:xfrm>
            <a:custGeom>
              <a:avLst/>
              <a:gdLst/>
              <a:ahLst/>
              <a:cxnLst/>
              <a:rect l="l" t="t" r="r" b="b"/>
              <a:pathLst>
                <a:path w="12758" h="29454" extrusionOk="0">
                  <a:moveTo>
                    <a:pt x="4169" y="1"/>
                  </a:moveTo>
                  <a:cubicBezTo>
                    <a:pt x="3919" y="1"/>
                    <a:pt x="4691" y="2871"/>
                    <a:pt x="3660" y="5644"/>
                  </a:cubicBezTo>
                  <a:cubicBezTo>
                    <a:pt x="2632" y="8351"/>
                    <a:pt x="1" y="12311"/>
                    <a:pt x="953" y="15243"/>
                  </a:cubicBezTo>
                  <a:cubicBezTo>
                    <a:pt x="2006" y="18175"/>
                    <a:pt x="2733" y="18902"/>
                    <a:pt x="2507" y="19729"/>
                  </a:cubicBezTo>
                  <a:cubicBezTo>
                    <a:pt x="2306" y="20682"/>
                    <a:pt x="327" y="22035"/>
                    <a:pt x="527" y="24642"/>
                  </a:cubicBezTo>
                  <a:cubicBezTo>
                    <a:pt x="753" y="27248"/>
                    <a:pt x="4813" y="29454"/>
                    <a:pt x="4813" y="29454"/>
                  </a:cubicBezTo>
                  <a:cubicBezTo>
                    <a:pt x="6893" y="28401"/>
                    <a:pt x="10452" y="23689"/>
                    <a:pt x="10352" y="21083"/>
                  </a:cubicBezTo>
                  <a:cubicBezTo>
                    <a:pt x="10352" y="18476"/>
                    <a:pt x="8146" y="16396"/>
                    <a:pt x="8672" y="14717"/>
                  </a:cubicBezTo>
                  <a:cubicBezTo>
                    <a:pt x="9199" y="13163"/>
                    <a:pt x="12758" y="8977"/>
                    <a:pt x="11705" y="6045"/>
                  </a:cubicBezTo>
                  <a:cubicBezTo>
                    <a:pt x="10778" y="3138"/>
                    <a:pt x="5239" y="406"/>
                    <a:pt x="4186" y="5"/>
                  </a:cubicBezTo>
                  <a:cubicBezTo>
                    <a:pt x="4180" y="2"/>
                    <a:pt x="4174" y="1"/>
                    <a:pt x="4169" y="1"/>
                  </a:cubicBezTo>
                  <a:close/>
                </a:path>
              </a:pathLst>
            </a:custGeom>
            <a:solidFill>
              <a:srgbClr val="F2CB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10"/>
            <p:cNvSpPr/>
            <p:nvPr/>
          </p:nvSpPr>
          <p:spPr>
            <a:xfrm>
              <a:off x="8310111" y="1819985"/>
              <a:ext cx="101483" cy="692421"/>
            </a:xfrm>
            <a:custGeom>
              <a:avLst/>
              <a:gdLst/>
              <a:ahLst/>
              <a:cxnLst/>
              <a:rect l="l" t="t" r="r" b="b"/>
              <a:pathLst>
                <a:path w="4713" h="32157" extrusionOk="0">
                  <a:moveTo>
                    <a:pt x="2833" y="1"/>
                  </a:moveTo>
                  <a:cubicBezTo>
                    <a:pt x="2800" y="1"/>
                    <a:pt x="2766" y="15"/>
                    <a:pt x="2733" y="57"/>
                  </a:cubicBezTo>
                  <a:cubicBezTo>
                    <a:pt x="2633" y="157"/>
                    <a:pt x="2633" y="257"/>
                    <a:pt x="2733" y="357"/>
                  </a:cubicBezTo>
                  <a:cubicBezTo>
                    <a:pt x="3134" y="884"/>
                    <a:pt x="3460" y="1510"/>
                    <a:pt x="3660" y="2137"/>
                  </a:cubicBezTo>
                  <a:cubicBezTo>
                    <a:pt x="3886" y="2763"/>
                    <a:pt x="3986" y="3390"/>
                    <a:pt x="3986" y="4117"/>
                  </a:cubicBezTo>
                  <a:cubicBezTo>
                    <a:pt x="4086" y="4743"/>
                    <a:pt x="3986" y="5370"/>
                    <a:pt x="3886" y="6097"/>
                  </a:cubicBezTo>
                  <a:cubicBezTo>
                    <a:pt x="3760" y="6723"/>
                    <a:pt x="3560" y="7450"/>
                    <a:pt x="3359" y="8077"/>
                  </a:cubicBezTo>
                  <a:cubicBezTo>
                    <a:pt x="3034" y="9455"/>
                    <a:pt x="2633" y="10708"/>
                    <a:pt x="2307" y="12062"/>
                  </a:cubicBezTo>
                  <a:cubicBezTo>
                    <a:pt x="2106" y="12788"/>
                    <a:pt x="2006" y="13515"/>
                    <a:pt x="2006" y="14242"/>
                  </a:cubicBezTo>
                  <a:cubicBezTo>
                    <a:pt x="2006" y="14969"/>
                    <a:pt x="2106" y="15721"/>
                    <a:pt x="2407" y="16448"/>
                  </a:cubicBezTo>
                  <a:lnTo>
                    <a:pt x="2833" y="17375"/>
                  </a:lnTo>
                  <a:cubicBezTo>
                    <a:pt x="2933" y="17701"/>
                    <a:pt x="3034" y="18001"/>
                    <a:pt x="3134" y="18327"/>
                  </a:cubicBezTo>
                  <a:cubicBezTo>
                    <a:pt x="3359" y="18954"/>
                    <a:pt x="3460" y="19681"/>
                    <a:pt x="3560" y="20307"/>
                  </a:cubicBezTo>
                  <a:cubicBezTo>
                    <a:pt x="3660" y="21661"/>
                    <a:pt x="3560" y="23014"/>
                    <a:pt x="3359" y="24367"/>
                  </a:cubicBezTo>
                  <a:cubicBezTo>
                    <a:pt x="3034" y="25746"/>
                    <a:pt x="2633" y="26999"/>
                    <a:pt x="2106" y="28252"/>
                  </a:cubicBezTo>
                  <a:cubicBezTo>
                    <a:pt x="1580" y="29505"/>
                    <a:pt x="853" y="30758"/>
                    <a:pt x="1" y="31786"/>
                  </a:cubicBezTo>
                  <a:cubicBezTo>
                    <a:pt x="1" y="31886"/>
                    <a:pt x="1" y="32012"/>
                    <a:pt x="126" y="32112"/>
                  </a:cubicBezTo>
                  <a:cubicBezTo>
                    <a:pt x="160" y="32145"/>
                    <a:pt x="193" y="32156"/>
                    <a:pt x="223" y="32156"/>
                  </a:cubicBezTo>
                  <a:cubicBezTo>
                    <a:pt x="282" y="32156"/>
                    <a:pt x="327" y="32112"/>
                    <a:pt x="327" y="32112"/>
                  </a:cubicBezTo>
                  <a:cubicBezTo>
                    <a:pt x="2106" y="29906"/>
                    <a:pt x="3460" y="27300"/>
                    <a:pt x="4086" y="24493"/>
                  </a:cubicBezTo>
                  <a:cubicBezTo>
                    <a:pt x="4387" y="23114"/>
                    <a:pt x="4387" y="21661"/>
                    <a:pt x="4287" y="20207"/>
                  </a:cubicBezTo>
                  <a:cubicBezTo>
                    <a:pt x="4186" y="19580"/>
                    <a:pt x="4086" y="18854"/>
                    <a:pt x="3886" y="18102"/>
                  </a:cubicBezTo>
                  <a:cubicBezTo>
                    <a:pt x="3760" y="17801"/>
                    <a:pt x="3660" y="17475"/>
                    <a:pt x="3560" y="17074"/>
                  </a:cubicBezTo>
                  <a:lnTo>
                    <a:pt x="3134" y="16122"/>
                  </a:lnTo>
                  <a:cubicBezTo>
                    <a:pt x="2933" y="15495"/>
                    <a:pt x="2833" y="14869"/>
                    <a:pt x="2833" y="14242"/>
                  </a:cubicBezTo>
                  <a:cubicBezTo>
                    <a:pt x="2833" y="13616"/>
                    <a:pt x="2933" y="12889"/>
                    <a:pt x="3034" y="12262"/>
                  </a:cubicBezTo>
                  <a:cubicBezTo>
                    <a:pt x="3359" y="10909"/>
                    <a:pt x="3760" y="9656"/>
                    <a:pt x="4086" y="8302"/>
                  </a:cubicBezTo>
                  <a:cubicBezTo>
                    <a:pt x="4287" y="7575"/>
                    <a:pt x="4387" y="6949"/>
                    <a:pt x="4512" y="6197"/>
                  </a:cubicBezTo>
                  <a:cubicBezTo>
                    <a:pt x="4613" y="5470"/>
                    <a:pt x="4713" y="4743"/>
                    <a:pt x="4613" y="4016"/>
                  </a:cubicBezTo>
                  <a:cubicBezTo>
                    <a:pt x="4512" y="3290"/>
                    <a:pt x="4387" y="2663"/>
                    <a:pt x="4086" y="1936"/>
                  </a:cubicBezTo>
                  <a:cubicBezTo>
                    <a:pt x="3886" y="1310"/>
                    <a:pt x="3560" y="683"/>
                    <a:pt x="3034" y="57"/>
                  </a:cubicBezTo>
                  <a:cubicBezTo>
                    <a:pt x="2967" y="57"/>
                    <a:pt x="2900" y="1"/>
                    <a:pt x="2833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10"/>
            <p:cNvSpPr/>
            <p:nvPr/>
          </p:nvSpPr>
          <p:spPr>
            <a:xfrm>
              <a:off x="8364094" y="2531254"/>
              <a:ext cx="107942" cy="237094"/>
            </a:xfrm>
            <a:custGeom>
              <a:avLst/>
              <a:gdLst/>
              <a:ahLst/>
              <a:cxnLst/>
              <a:rect l="l" t="t" r="r" b="b"/>
              <a:pathLst>
                <a:path w="5013" h="11011" extrusionOk="0">
                  <a:moveTo>
                    <a:pt x="3295" y="1"/>
                  </a:moveTo>
                  <a:cubicBezTo>
                    <a:pt x="2151" y="1"/>
                    <a:pt x="1565" y="1005"/>
                    <a:pt x="1253" y="1987"/>
                  </a:cubicBezTo>
                  <a:cubicBezTo>
                    <a:pt x="627" y="3767"/>
                    <a:pt x="326" y="5646"/>
                    <a:pt x="226" y="7526"/>
                  </a:cubicBezTo>
                  <a:lnTo>
                    <a:pt x="226" y="7752"/>
                  </a:lnTo>
                  <a:cubicBezTo>
                    <a:pt x="126" y="8378"/>
                    <a:pt x="126" y="9005"/>
                    <a:pt x="126" y="9506"/>
                  </a:cubicBezTo>
                  <a:cubicBezTo>
                    <a:pt x="0" y="10032"/>
                    <a:pt x="226" y="10559"/>
                    <a:pt x="627" y="10884"/>
                  </a:cubicBezTo>
                  <a:cubicBezTo>
                    <a:pt x="752" y="10884"/>
                    <a:pt x="852" y="10985"/>
                    <a:pt x="953" y="10985"/>
                  </a:cubicBezTo>
                  <a:cubicBezTo>
                    <a:pt x="1005" y="11002"/>
                    <a:pt x="1065" y="11011"/>
                    <a:pt x="1129" y="11011"/>
                  </a:cubicBezTo>
                  <a:cubicBezTo>
                    <a:pt x="1425" y="11011"/>
                    <a:pt x="1797" y="10827"/>
                    <a:pt x="1880" y="10559"/>
                  </a:cubicBezTo>
                  <a:cubicBezTo>
                    <a:pt x="2406" y="10133"/>
                    <a:pt x="2732" y="9406"/>
                    <a:pt x="3033" y="8879"/>
                  </a:cubicBezTo>
                  <a:cubicBezTo>
                    <a:pt x="4186" y="6899"/>
                    <a:pt x="4812" y="4619"/>
                    <a:pt x="4913" y="2313"/>
                  </a:cubicBezTo>
                  <a:cubicBezTo>
                    <a:pt x="5013" y="1260"/>
                    <a:pt x="4712" y="107"/>
                    <a:pt x="3459" y="7"/>
                  </a:cubicBezTo>
                  <a:cubicBezTo>
                    <a:pt x="3403" y="3"/>
                    <a:pt x="3349" y="1"/>
                    <a:pt x="3295" y="1"/>
                  </a:cubicBezTo>
                  <a:close/>
                </a:path>
              </a:pathLst>
            </a:custGeom>
            <a:solidFill>
              <a:srgbClr val="F2A0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10"/>
            <p:cNvSpPr/>
            <p:nvPr/>
          </p:nvSpPr>
          <p:spPr>
            <a:xfrm>
              <a:off x="8292303" y="2821731"/>
              <a:ext cx="88003" cy="89941"/>
            </a:xfrm>
            <a:custGeom>
              <a:avLst/>
              <a:gdLst/>
              <a:ahLst/>
              <a:cxnLst/>
              <a:rect l="l" t="t" r="r" b="b"/>
              <a:pathLst>
                <a:path w="4087" h="4177" extrusionOk="0">
                  <a:moveTo>
                    <a:pt x="2833" y="1"/>
                  </a:moveTo>
                  <a:cubicBezTo>
                    <a:pt x="2507" y="1"/>
                    <a:pt x="2307" y="1"/>
                    <a:pt x="1981" y="101"/>
                  </a:cubicBezTo>
                  <a:cubicBezTo>
                    <a:pt x="1354" y="402"/>
                    <a:pt x="828" y="828"/>
                    <a:pt x="627" y="1555"/>
                  </a:cubicBezTo>
                  <a:cubicBezTo>
                    <a:pt x="1" y="2507"/>
                    <a:pt x="527" y="3660"/>
                    <a:pt x="1354" y="4061"/>
                  </a:cubicBezTo>
                  <a:cubicBezTo>
                    <a:pt x="1540" y="4141"/>
                    <a:pt x="1750" y="4177"/>
                    <a:pt x="1964" y="4177"/>
                  </a:cubicBezTo>
                  <a:cubicBezTo>
                    <a:pt x="2356" y="4177"/>
                    <a:pt x="2758" y="4055"/>
                    <a:pt x="3034" y="3861"/>
                  </a:cubicBezTo>
                  <a:cubicBezTo>
                    <a:pt x="3560" y="3535"/>
                    <a:pt x="3861" y="3034"/>
                    <a:pt x="4086" y="2507"/>
                  </a:cubicBezTo>
                  <a:lnTo>
                    <a:pt x="4086" y="1555"/>
                  </a:lnTo>
                  <a:cubicBezTo>
                    <a:pt x="4086" y="1354"/>
                    <a:pt x="3961" y="1029"/>
                    <a:pt x="3861" y="728"/>
                  </a:cubicBezTo>
                  <a:cubicBezTo>
                    <a:pt x="3861" y="527"/>
                    <a:pt x="3660" y="302"/>
                    <a:pt x="3460" y="101"/>
                  </a:cubicBezTo>
                  <a:cubicBezTo>
                    <a:pt x="3234" y="1"/>
                    <a:pt x="3034" y="1"/>
                    <a:pt x="2833" y="1"/>
                  </a:cubicBezTo>
                  <a:close/>
                </a:path>
              </a:pathLst>
            </a:custGeom>
            <a:solidFill>
              <a:srgbClr val="F284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10"/>
            <p:cNvSpPr/>
            <p:nvPr/>
          </p:nvSpPr>
          <p:spPr>
            <a:xfrm>
              <a:off x="8445035" y="2807175"/>
              <a:ext cx="43194" cy="52905"/>
            </a:xfrm>
            <a:custGeom>
              <a:avLst/>
              <a:gdLst/>
              <a:ahLst/>
              <a:cxnLst/>
              <a:rect l="l" t="t" r="r" b="b"/>
              <a:pathLst>
                <a:path w="2006" h="2457" extrusionOk="0">
                  <a:moveTo>
                    <a:pt x="1066" y="0"/>
                  </a:moveTo>
                  <a:cubicBezTo>
                    <a:pt x="872" y="0"/>
                    <a:pt x="690" y="50"/>
                    <a:pt x="527" y="151"/>
                  </a:cubicBezTo>
                  <a:cubicBezTo>
                    <a:pt x="226" y="451"/>
                    <a:pt x="1" y="777"/>
                    <a:pt x="1" y="1203"/>
                  </a:cubicBezTo>
                  <a:cubicBezTo>
                    <a:pt x="1" y="1504"/>
                    <a:pt x="1" y="1705"/>
                    <a:pt x="126" y="1930"/>
                  </a:cubicBezTo>
                  <a:cubicBezTo>
                    <a:pt x="226" y="1930"/>
                    <a:pt x="226" y="2030"/>
                    <a:pt x="327" y="2131"/>
                  </a:cubicBezTo>
                  <a:lnTo>
                    <a:pt x="427" y="2231"/>
                  </a:lnTo>
                  <a:cubicBezTo>
                    <a:pt x="427" y="2231"/>
                    <a:pt x="527" y="2331"/>
                    <a:pt x="627" y="2331"/>
                  </a:cubicBezTo>
                  <a:cubicBezTo>
                    <a:pt x="853" y="2456"/>
                    <a:pt x="953" y="2456"/>
                    <a:pt x="1254" y="2456"/>
                  </a:cubicBezTo>
                  <a:cubicBezTo>
                    <a:pt x="1379" y="2456"/>
                    <a:pt x="1580" y="2331"/>
                    <a:pt x="1680" y="2231"/>
                  </a:cubicBezTo>
                  <a:cubicBezTo>
                    <a:pt x="1880" y="2030"/>
                    <a:pt x="1880" y="1705"/>
                    <a:pt x="2006" y="1504"/>
                  </a:cubicBezTo>
                  <a:cubicBezTo>
                    <a:pt x="2006" y="1203"/>
                    <a:pt x="1880" y="978"/>
                    <a:pt x="1680" y="777"/>
                  </a:cubicBezTo>
                  <a:cubicBezTo>
                    <a:pt x="1780" y="777"/>
                    <a:pt x="1780" y="677"/>
                    <a:pt x="1880" y="677"/>
                  </a:cubicBezTo>
                  <a:cubicBezTo>
                    <a:pt x="1880" y="451"/>
                    <a:pt x="1780" y="251"/>
                    <a:pt x="1680" y="151"/>
                  </a:cubicBezTo>
                  <a:cubicBezTo>
                    <a:pt x="1467" y="50"/>
                    <a:pt x="1260" y="0"/>
                    <a:pt x="1066" y="0"/>
                  </a:cubicBezTo>
                  <a:close/>
                </a:path>
              </a:pathLst>
            </a:custGeom>
            <a:solidFill>
              <a:srgbClr val="F25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75" name="Google Shape;1775;p10"/>
          <p:cNvSpPr txBox="1">
            <a:spLocks noGrp="1"/>
          </p:cNvSpPr>
          <p:nvPr>
            <p:ph type="title"/>
          </p:nvPr>
        </p:nvSpPr>
        <p:spPr>
          <a:xfrm>
            <a:off x="4591334" y="1080292"/>
            <a:ext cx="3379500" cy="768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1776" name="Google Shape;1776;p10"/>
          <p:cNvSpPr txBox="1">
            <a:spLocks noGrp="1"/>
          </p:cNvSpPr>
          <p:nvPr>
            <p:ph type="subTitle" idx="1"/>
          </p:nvPr>
        </p:nvSpPr>
        <p:spPr>
          <a:xfrm>
            <a:off x="4666634" y="2030532"/>
            <a:ext cx="3228900" cy="172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3492E"/>
              </a:buClr>
              <a:buSzPts val="1600"/>
              <a:buNone/>
              <a:defRPr sz="1400">
                <a:solidFill>
                  <a:srgbClr val="83492E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777" name="Google Shape;1777;p10"/>
          <p:cNvSpPr txBox="1">
            <a:spLocks noGrp="1"/>
          </p:cNvSpPr>
          <p:nvPr>
            <p:ph type="subTitle" idx="2"/>
          </p:nvPr>
        </p:nvSpPr>
        <p:spPr>
          <a:xfrm>
            <a:off x="4666634" y="3956014"/>
            <a:ext cx="3228900" cy="39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400">
                <a:solidFill>
                  <a:schemeClr val="accen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01874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1_Caption">
    <p:spTree>
      <p:nvGrpSpPr>
        <p:cNvPr id="1" name="Shape 1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0" name="Google Shape;1590;p10"/>
          <p:cNvSpPr/>
          <p:nvPr/>
        </p:nvSpPr>
        <p:spPr>
          <a:xfrm>
            <a:off x="8271482" y="813225"/>
            <a:ext cx="654059" cy="565027"/>
          </a:xfrm>
          <a:custGeom>
            <a:avLst/>
            <a:gdLst/>
            <a:ahLst/>
            <a:cxnLst/>
            <a:rect l="l" t="t" r="r" b="b"/>
            <a:pathLst>
              <a:path w="18123" h="14875" extrusionOk="0">
                <a:moveTo>
                  <a:pt x="13360" y="1"/>
                </a:moveTo>
                <a:cubicBezTo>
                  <a:pt x="10125" y="1"/>
                  <a:pt x="5819" y="1242"/>
                  <a:pt x="3463" y="4440"/>
                </a:cubicBezTo>
                <a:cubicBezTo>
                  <a:pt x="1" y="8998"/>
                  <a:pt x="1539" y="14875"/>
                  <a:pt x="6518" y="14875"/>
                </a:cubicBezTo>
                <a:cubicBezTo>
                  <a:pt x="6616" y="14875"/>
                  <a:pt x="6715" y="14873"/>
                  <a:pt x="6815" y="14868"/>
                </a:cubicBezTo>
                <a:cubicBezTo>
                  <a:pt x="12104" y="14615"/>
                  <a:pt x="18122" y="1952"/>
                  <a:pt x="17243" y="1028"/>
                </a:cubicBezTo>
                <a:cubicBezTo>
                  <a:pt x="16626" y="384"/>
                  <a:pt x="15159" y="1"/>
                  <a:pt x="13360" y="1"/>
                </a:cubicBezTo>
                <a:close/>
              </a:path>
            </a:pathLst>
          </a:custGeom>
          <a:solidFill>
            <a:srgbClr val="EB5C6E"/>
          </a:solidFill>
          <a:ln w="9525" cap="flat" cmpd="sng">
            <a:solidFill>
              <a:srgbClr val="F25C6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1" name="Google Shape;1591;p10"/>
          <p:cNvSpPr/>
          <p:nvPr/>
        </p:nvSpPr>
        <p:spPr>
          <a:xfrm>
            <a:off x="8272197" y="1487910"/>
            <a:ext cx="653337" cy="563962"/>
          </a:xfrm>
          <a:custGeom>
            <a:avLst/>
            <a:gdLst/>
            <a:ahLst/>
            <a:cxnLst/>
            <a:rect l="l" t="t" r="r" b="b"/>
            <a:pathLst>
              <a:path w="18103" h="14846" extrusionOk="0">
                <a:moveTo>
                  <a:pt x="13340" y="1"/>
                </a:moveTo>
                <a:cubicBezTo>
                  <a:pt x="10105" y="1"/>
                  <a:pt x="5799" y="1255"/>
                  <a:pt x="3443" y="4406"/>
                </a:cubicBezTo>
                <a:cubicBezTo>
                  <a:pt x="0" y="8953"/>
                  <a:pt x="1501" y="14845"/>
                  <a:pt x="6413" y="14845"/>
                </a:cubicBezTo>
                <a:cubicBezTo>
                  <a:pt x="6538" y="14845"/>
                  <a:pt x="6666" y="14842"/>
                  <a:pt x="6795" y="14834"/>
                </a:cubicBezTo>
                <a:cubicBezTo>
                  <a:pt x="12084" y="14581"/>
                  <a:pt x="18102" y="1992"/>
                  <a:pt x="17223" y="1054"/>
                </a:cubicBezTo>
                <a:cubicBezTo>
                  <a:pt x="16606" y="388"/>
                  <a:pt x="15139" y="1"/>
                  <a:pt x="13340" y="1"/>
                </a:cubicBezTo>
                <a:close/>
              </a:path>
            </a:pathLst>
          </a:custGeom>
          <a:solidFill>
            <a:srgbClr val="F1873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2" name="Google Shape;1592;p10"/>
          <p:cNvSpPr/>
          <p:nvPr/>
        </p:nvSpPr>
        <p:spPr>
          <a:xfrm>
            <a:off x="8271475" y="2161531"/>
            <a:ext cx="654059" cy="566622"/>
          </a:xfrm>
          <a:custGeom>
            <a:avLst/>
            <a:gdLst/>
            <a:ahLst/>
            <a:cxnLst/>
            <a:rect l="l" t="t" r="r" b="b"/>
            <a:pathLst>
              <a:path w="18123" h="14916" extrusionOk="0">
                <a:moveTo>
                  <a:pt x="13360" y="1"/>
                </a:moveTo>
                <a:cubicBezTo>
                  <a:pt x="10125" y="1"/>
                  <a:pt x="5819" y="1255"/>
                  <a:pt x="3463" y="4405"/>
                </a:cubicBezTo>
                <a:cubicBezTo>
                  <a:pt x="1" y="9037"/>
                  <a:pt x="1539" y="14915"/>
                  <a:pt x="6518" y="14915"/>
                </a:cubicBezTo>
                <a:cubicBezTo>
                  <a:pt x="6616" y="14915"/>
                  <a:pt x="6715" y="14913"/>
                  <a:pt x="6815" y="14908"/>
                </a:cubicBezTo>
                <a:cubicBezTo>
                  <a:pt x="12104" y="14595"/>
                  <a:pt x="18122" y="1992"/>
                  <a:pt x="17243" y="1053"/>
                </a:cubicBezTo>
                <a:cubicBezTo>
                  <a:pt x="16626" y="388"/>
                  <a:pt x="15159" y="1"/>
                  <a:pt x="13360" y="1"/>
                </a:cubicBezTo>
                <a:close/>
              </a:path>
            </a:pathLst>
          </a:custGeom>
          <a:solidFill>
            <a:srgbClr val="FECC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3" name="Google Shape;1593;p10"/>
          <p:cNvSpPr/>
          <p:nvPr/>
        </p:nvSpPr>
        <p:spPr>
          <a:xfrm>
            <a:off x="8271619" y="2837811"/>
            <a:ext cx="653915" cy="564950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6"/>
                </a:cubicBezTo>
                <a:cubicBezTo>
                  <a:pt x="1" y="8989"/>
                  <a:pt x="1531" y="14872"/>
                  <a:pt x="6497" y="14872"/>
                </a:cubicBezTo>
                <a:cubicBezTo>
                  <a:pt x="6600" y="14872"/>
                  <a:pt x="6705" y="14869"/>
                  <a:pt x="6811" y="14864"/>
                </a:cubicBezTo>
                <a:cubicBezTo>
                  <a:pt x="12100" y="14551"/>
                  <a:pt x="18118" y="1948"/>
                  <a:pt x="17239" y="1024"/>
                </a:cubicBezTo>
                <a:cubicBezTo>
                  <a:pt x="16623" y="382"/>
                  <a:pt x="15161" y="0"/>
                  <a:pt x="13369" y="0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4" name="Google Shape;1594;p10"/>
          <p:cNvSpPr/>
          <p:nvPr/>
        </p:nvSpPr>
        <p:spPr>
          <a:xfrm>
            <a:off x="8271619" y="3512420"/>
            <a:ext cx="653915" cy="564950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5"/>
                </a:cubicBezTo>
                <a:cubicBezTo>
                  <a:pt x="1" y="9003"/>
                  <a:pt x="1531" y="14871"/>
                  <a:pt x="6496" y="14871"/>
                </a:cubicBezTo>
                <a:cubicBezTo>
                  <a:pt x="6599" y="14871"/>
                  <a:pt x="6705" y="14869"/>
                  <a:pt x="6811" y="14864"/>
                </a:cubicBezTo>
                <a:cubicBezTo>
                  <a:pt x="12100" y="14625"/>
                  <a:pt x="18118" y="1963"/>
                  <a:pt x="17239" y="1024"/>
                </a:cubicBezTo>
                <a:cubicBezTo>
                  <a:pt x="16623" y="381"/>
                  <a:pt x="15161" y="0"/>
                  <a:pt x="13369" y="0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5" name="Google Shape;1595;p10"/>
          <p:cNvSpPr/>
          <p:nvPr/>
        </p:nvSpPr>
        <p:spPr>
          <a:xfrm>
            <a:off x="8272052" y="4187028"/>
            <a:ext cx="653482" cy="564038"/>
          </a:xfrm>
          <a:custGeom>
            <a:avLst/>
            <a:gdLst/>
            <a:ahLst/>
            <a:cxnLst/>
            <a:rect l="l" t="t" r="r" b="b"/>
            <a:pathLst>
              <a:path w="18107" h="14848" extrusionOk="0">
                <a:moveTo>
                  <a:pt x="13332" y="1"/>
                </a:moveTo>
                <a:cubicBezTo>
                  <a:pt x="10098" y="1"/>
                  <a:pt x="5800" y="1253"/>
                  <a:pt x="3447" y="4409"/>
                </a:cubicBezTo>
                <a:cubicBezTo>
                  <a:pt x="0" y="8947"/>
                  <a:pt x="1509" y="14848"/>
                  <a:pt x="6434" y="14848"/>
                </a:cubicBezTo>
                <a:cubicBezTo>
                  <a:pt x="6554" y="14848"/>
                  <a:pt x="6676" y="14844"/>
                  <a:pt x="6799" y="14837"/>
                </a:cubicBezTo>
                <a:cubicBezTo>
                  <a:pt x="12088" y="14584"/>
                  <a:pt x="18106" y="1981"/>
                  <a:pt x="17227" y="1057"/>
                </a:cubicBezTo>
                <a:cubicBezTo>
                  <a:pt x="16609" y="390"/>
                  <a:pt x="15136" y="1"/>
                  <a:pt x="1333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6" name="Google Shape;1596;p10"/>
          <p:cNvSpPr/>
          <p:nvPr/>
        </p:nvSpPr>
        <p:spPr>
          <a:xfrm>
            <a:off x="7242621" y="698746"/>
            <a:ext cx="19559" cy="33160"/>
          </a:xfrm>
          <a:custGeom>
            <a:avLst/>
            <a:gdLst/>
            <a:ahLst/>
            <a:cxnLst/>
            <a:rect l="l" t="t" r="r" b="b"/>
            <a:pathLst>
              <a:path w="627" h="1063" extrusionOk="0">
                <a:moveTo>
                  <a:pt x="379" y="0"/>
                </a:moveTo>
                <a:cubicBezTo>
                  <a:pt x="354" y="0"/>
                  <a:pt x="331" y="8"/>
                  <a:pt x="314" y="25"/>
                </a:cubicBezTo>
                <a:cubicBezTo>
                  <a:pt x="254" y="85"/>
                  <a:pt x="195" y="144"/>
                  <a:pt x="120" y="219"/>
                </a:cubicBezTo>
                <a:cubicBezTo>
                  <a:pt x="61" y="338"/>
                  <a:pt x="61" y="397"/>
                  <a:pt x="61" y="457"/>
                </a:cubicBezTo>
                <a:cubicBezTo>
                  <a:pt x="1" y="651"/>
                  <a:pt x="61" y="830"/>
                  <a:pt x="195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3" y="1062"/>
                  <a:pt x="398" y="1033"/>
                  <a:pt x="433" y="964"/>
                </a:cubicBezTo>
                <a:cubicBezTo>
                  <a:pt x="567" y="830"/>
                  <a:pt x="627" y="710"/>
                  <a:pt x="627" y="591"/>
                </a:cubicBezTo>
                <a:lnTo>
                  <a:pt x="627" y="397"/>
                </a:lnTo>
                <a:cubicBezTo>
                  <a:pt x="627" y="278"/>
                  <a:pt x="627" y="219"/>
                  <a:pt x="567" y="144"/>
                </a:cubicBezTo>
                <a:lnTo>
                  <a:pt x="567" y="85"/>
                </a:lnTo>
                <a:cubicBezTo>
                  <a:pt x="514" y="42"/>
                  <a:pt x="439" y="0"/>
                  <a:pt x="379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7" name="Google Shape;1597;p10"/>
          <p:cNvSpPr/>
          <p:nvPr/>
        </p:nvSpPr>
        <p:spPr>
          <a:xfrm>
            <a:off x="7283518" y="746444"/>
            <a:ext cx="19091" cy="37496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8" y="1"/>
                  <a:pt x="269" y="16"/>
                  <a:pt x="239" y="45"/>
                </a:cubicBezTo>
                <a:cubicBezTo>
                  <a:pt x="180" y="105"/>
                  <a:pt x="120" y="239"/>
                  <a:pt x="61" y="299"/>
                </a:cubicBezTo>
                <a:cubicBezTo>
                  <a:pt x="61" y="358"/>
                  <a:pt x="61" y="477"/>
                  <a:pt x="1" y="552"/>
                </a:cubicBezTo>
                <a:cubicBezTo>
                  <a:pt x="1" y="790"/>
                  <a:pt x="61" y="984"/>
                  <a:pt x="180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41" y="1202"/>
                </a:cubicBezTo>
                <a:cubicBezTo>
                  <a:pt x="397" y="1202"/>
                  <a:pt x="458" y="1173"/>
                  <a:pt x="493" y="1103"/>
                </a:cubicBezTo>
                <a:cubicBezTo>
                  <a:pt x="552" y="924"/>
                  <a:pt x="612" y="790"/>
                  <a:pt x="612" y="611"/>
                </a:cubicBezTo>
                <a:lnTo>
                  <a:pt x="612" y="358"/>
                </a:lnTo>
                <a:cubicBezTo>
                  <a:pt x="612" y="299"/>
                  <a:pt x="552" y="179"/>
                  <a:pt x="552" y="105"/>
                </a:cubicBezTo>
                <a:lnTo>
                  <a:pt x="493" y="45"/>
                </a:lnTo>
                <a:cubicBezTo>
                  <a:pt x="463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8" name="Google Shape;1598;p10"/>
          <p:cNvSpPr/>
          <p:nvPr/>
        </p:nvSpPr>
        <p:spPr>
          <a:xfrm>
            <a:off x="7337454" y="701835"/>
            <a:ext cx="17688" cy="37247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3" y="1"/>
                </a:moveTo>
                <a:cubicBezTo>
                  <a:pt x="209" y="1"/>
                  <a:pt x="164" y="15"/>
                  <a:pt x="134" y="45"/>
                </a:cubicBezTo>
                <a:cubicBezTo>
                  <a:pt x="60" y="179"/>
                  <a:pt x="0" y="239"/>
                  <a:pt x="0" y="358"/>
                </a:cubicBezTo>
                <a:lnTo>
                  <a:pt x="0" y="611"/>
                </a:lnTo>
                <a:cubicBezTo>
                  <a:pt x="0" y="790"/>
                  <a:pt x="0" y="924"/>
                  <a:pt x="134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0" y="1194"/>
                </a:cubicBezTo>
                <a:cubicBezTo>
                  <a:pt x="319" y="1194"/>
                  <a:pt x="390" y="1145"/>
                  <a:pt x="432" y="1103"/>
                </a:cubicBezTo>
                <a:cubicBezTo>
                  <a:pt x="566" y="924"/>
                  <a:pt x="566" y="731"/>
                  <a:pt x="566" y="611"/>
                </a:cubicBezTo>
                <a:lnTo>
                  <a:pt x="566" y="298"/>
                </a:lnTo>
                <a:cubicBezTo>
                  <a:pt x="507" y="239"/>
                  <a:pt x="507" y="179"/>
                  <a:pt x="432" y="45"/>
                </a:cubicBezTo>
                <a:lnTo>
                  <a:pt x="373" y="45"/>
                </a:lnTo>
                <a:cubicBezTo>
                  <a:pt x="343" y="15"/>
                  <a:pt x="298" y="1"/>
                  <a:pt x="25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9" name="Google Shape;1599;p10"/>
          <p:cNvSpPr/>
          <p:nvPr/>
        </p:nvSpPr>
        <p:spPr>
          <a:xfrm>
            <a:off x="7333711" y="808366"/>
            <a:ext cx="19559" cy="3135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4" y="1"/>
                </a:moveTo>
                <a:cubicBezTo>
                  <a:pt x="310" y="1"/>
                  <a:pt x="247" y="19"/>
                  <a:pt x="180" y="57"/>
                </a:cubicBezTo>
                <a:cubicBezTo>
                  <a:pt x="120" y="116"/>
                  <a:pt x="6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80" y="921"/>
                </a:cubicBezTo>
                <a:lnTo>
                  <a:pt x="180" y="980"/>
                </a:lnTo>
                <a:cubicBezTo>
                  <a:pt x="201" y="998"/>
                  <a:pt x="227" y="1005"/>
                  <a:pt x="254" y="1005"/>
                </a:cubicBezTo>
                <a:cubicBezTo>
                  <a:pt x="319" y="1005"/>
                  <a:pt x="391" y="963"/>
                  <a:pt x="433" y="921"/>
                </a:cubicBezTo>
                <a:cubicBezTo>
                  <a:pt x="552" y="802"/>
                  <a:pt x="552" y="667"/>
                  <a:pt x="627" y="489"/>
                </a:cubicBezTo>
                <a:cubicBezTo>
                  <a:pt x="627" y="429"/>
                  <a:pt x="627" y="355"/>
                  <a:pt x="552" y="295"/>
                </a:cubicBezTo>
                <a:cubicBezTo>
                  <a:pt x="552" y="235"/>
                  <a:pt x="552" y="176"/>
                  <a:pt x="493" y="116"/>
                </a:cubicBezTo>
                <a:lnTo>
                  <a:pt x="493" y="57"/>
                </a:lnTo>
                <a:cubicBezTo>
                  <a:pt x="463" y="19"/>
                  <a:pt x="418" y="1"/>
                  <a:pt x="36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0" name="Google Shape;1600;p10"/>
          <p:cNvSpPr/>
          <p:nvPr/>
        </p:nvSpPr>
        <p:spPr>
          <a:xfrm>
            <a:off x="7385775" y="754960"/>
            <a:ext cx="17688" cy="48071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308" y="1"/>
                </a:moveTo>
                <a:cubicBezTo>
                  <a:pt x="249" y="1"/>
                  <a:pt x="177" y="43"/>
                  <a:pt x="134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4" y="1456"/>
                </a:cubicBezTo>
                <a:lnTo>
                  <a:pt x="194" y="1515"/>
                </a:lnTo>
                <a:cubicBezTo>
                  <a:pt x="229" y="1533"/>
                  <a:pt x="259" y="1540"/>
                  <a:pt x="285" y="1540"/>
                </a:cubicBezTo>
                <a:cubicBezTo>
                  <a:pt x="349" y="1540"/>
                  <a:pt x="395" y="1498"/>
                  <a:pt x="447" y="1456"/>
                </a:cubicBezTo>
                <a:cubicBezTo>
                  <a:pt x="567" y="1203"/>
                  <a:pt x="567" y="1024"/>
                  <a:pt x="567" y="771"/>
                </a:cubicBezTo>
                <a:lnTo>
                  <a:pt x="567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55" y="8"/>
                  <a:pt x="333" y="1"/>
                  <a:pt x="30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1" name="Google Shape;1601;p10"/>
          <p:cNvSpPr/>
          <p:nvPr/>
        </p:nvSpPr>
        <p:spPr>
          <a:xfrm>
            <a:off x="7434564" y="695034"/>
            <a:ext cx="17220" cy="40772"/>
          </a:xfrm>
          <a:custGeom>
            <a:avLst/>
            <a:gdLst/>
            <a:ahLst/>
            <a:cxnLst/>
            <a:rect l="l" t="t" r="r" b="b"/>
            <a:pathLst>
              <a:path w="552" h="1307" extrusionOk="0">
                <a:moveTo>
                  <a:pt x="300" y="0"/>
                </a:moveTo>
                <a:cubicBezTo>
                  <a:pt x="239" y="0"/>
                  <a:pt x="179" y="42"/>
                  <a:pt x="179" y="84"/>
                </a:cubicBezTo>
                <a:lnTo>
                  <a:pt x="120" y="84"/>
                </a:lnTo>
                <a:cubicBezTo>
                  <a:pt x="60" y="204"/>
                  <a:pt x="60" y="263"/>
                  <a:pt x="1" y="338"/>
                </a:cubicBezTo>
                <a:lnTo>
                  <a:pt x="1" y="636"/>
                </a:lnTo>
                <a:cubicBezTo>
                  <a:pt x="1" y="829"/>
                  <a:pt x="1" y="949"/>
                  <a:pt x="60" y="1202"/>
                </a:cubicBezTo>
                <a:lnTo>
                  <a:pt x="120" y="1261"/>
                </a:lnTo>
                <a:cubicBezTo>
                  <a:pt x="150" y="1291"/>
                  <a:pt x="194" y="1306"/>
                  <a:pt x="241" y="1306"/>
                </a:cubicBezTo>
                <a:cubicBezTo>
                  <a:pt x="287" y="1306"/>
                  <a:pt x="336" y="1291"/>
                  <a:pt x="373" y="1261"/>
                </a:cubicBezTo>
                <a:cubicBezTo>
                  <a:pt x="492" y="1083"/>
                  <a:pt x="552" y="889"/>
                  <a:pt x="552" y="710"/>
                </a:cubicBezTo>
                <a:lnTo>
                  <a:pt x="552" y="397"/>
                </a:lnTo>
                <a:cubicBezTo>
                  <a:pt x="552" y="263"/>
                  <a:pt x="492" y="204"/>
                  <a:pt x="433" y="84"/>
                </a:cubicBezTo>
                <a:lnTo>
                  <a:pt x="373" y="25"/>
                </a:lnTo>
                <a:cubicBezTo>
                  <a:pt x="351" y="7"/>
                  <a:pt x="326" y="0"/>
                  <a:pt x="30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2" name="Google Shape;1602;p10"/>
          <p:cNvSpPr/>
          <p:nvPr/>
        </p:nvSpPr>
        <p:spPr>
          <a:xfrm>
            <a:off x="7429925" y="677409"/>
            <a:ext cx="19091" cy="40553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0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60" y="1022"/>
                  <a:pt x="180" y="1201"/>
                </a:cubicBezTo>
                <a:lnTo>
                  <a:pt x="239" y="1275"/>
                </a:lnTo>
                <a:cubicBezTo>
                  <a:pt x="261" y="1292"/>
                  <a:pt x="285" y="1299"/>
                  <a:pt x="310" y="1299"/>
                </a:cubicBezTo>
                <a:cubicBezTo>
                  <a:pt x="372" y="1299"/>
                  <a:pt x="433" y="1254"/>
                  <a:pt x="433" y="1201"/>
                </a:cubicBezTo>
                <a:cubicBezTo>
                  <a:pt x="612" y="1022"/>
                  <a:pt x="612" y="828"/>
                  <a:pt x="612" y="649"/>
                </a:cubicBezTo>
                <a:cubicBezTo>
                  <a:pt x="612" y="530"/>
                  <a:pt x="552" y="396"/>
                  <a:pt x="492" y="337"/>
                </a:cubicBezTo>
                <a:cubicBezTo>
                  <a:pt x="492" y="217"/>
                  <a:pt x="433" y="158"/>
                  <a:pt x="373" y="24"/>
                </a:cubicBezTo>
                <a:lnTo>
                  <a:pt x="314" y="24"/>
                </a:lnTo>
                <a:cubicBezTo>
                  <a:pt x="278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3" name="Google Shape;1603;p10"/>
          <p:cNvSpPr/>
          <p:nvPr/>
        </p:nvSpPr>
        <p:spPr>
          <a:xfrm>
            <a:off x="7453624" y="775736"/>
            <a:ext cx="19559" cy="38900"/>
          </a:xfrm>
          <a:custGeom>
            <a:avLst/>
            <a:gdLst/>
            <a:ahLst/>
            <a:cxnLst/>
            <a:rect l="l" t="t" r="r" b="b"/>
            <a:pathLst>
              <a:path w="627" h="1247" extrusionOk="0">
                <a:moveTo>
                  <a:pt x="375" y="0"/>
                </a:moveTo>
                <a:cubicBezTo>
                  <a:pt x="328" y="0"/>
                  <a:pt x="284" y="15"/>
                  <a:pt x="254" y="45"/>
                </a:cubicBezTo>
                <a:cubicBezTo>
                  <a:pt x="194" y="105"/>
                  <a:pt x="135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4" y="1222"/>
                </a:lnTo>
                <a:cubicBezTo>
                  <a:pt x="271" y="1239"/>
                  <a:pt x="294" y="1247"/>
                  <a:pt x="319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7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567" y="224"/>
                  <a:pt x="567" y="105"/>
                </a:cubicBezTo>
                <a:lnTo>
                  <a:pt x="507" y="45"/>
                </a:lnTo>
                <a:cubicBezTo>
                  <a:pt x="470" y="15"/>
                  <a:pt x="421" y="0"/>
                  <a:pt x="37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4" name="Google Shape;1604;p10"/>
          <p:cNvSpPr/>
          <p:nvPr/>
        </p:nvSpPr>
        <p:spPr>
          <a:xfrm>
            <a:off x="7389955" y="859089"/>
            <a:ext cx="19091" cy="24020"/>
          </a:xfrm>
          <a:custGeom>
            <a:avLst/>
            <a:gdLst/>
            <a:ahLst/>
            <a:cxnLst/>
            <a:rect l="l" t="t" r="r" b="b"/>
            <a:pathLst>
              <a:path w="612" h="770" extrusionOk="0">
                <a:moveTo>
                  <a:pt x="347" y="0"/>
                </a:moveTo>
                <a:cubicBezTo>
                  <a:pt x="308" y="0"/>
                  <a:pt x="270" y="15"/>
                  <a:pt x="239" y="40"/>
                </a:cubicBezTo>
                <a:cubicBezTo>
                  <a:pt x="120" y="99"/>
                  <a:pt x="120" y="99"/>
                  <a:pt x="60" y="159"/>
                </a:cubicBezTo>
                <a:cubicBezTo>
                  <a:pt x="60" y="218"/>
                  <a:pt x="0" y="293"/>
                  <a:pt x="0" y="352"/>
                </a:cubicBezTo>
                <a:cubicBezTo>
                  <a:pt x="0" y="531"/>
                  <a:pt x="60" y="665"/>
                  <a:pt x="179" y="725"/>
                </a:cubicBezTo>
                <a:cubicBezTo>
                  <a:pt x="209" y="755"/>
                  <a:pt x="257" y="770"/>
                  <a:pt x="306" y="770"/>
                </a:cubicBezTo>
                <a:cubicBezTo>
                  <a:pt x="354" y="770"/>
                  <a:pt x="403" y="755"/>
                  <a:pt x="433" y="725"/>
                </a:cubicBezTo>
                <a:lnTo>
                  <a:pt x="492" y="725"/>
                </a:lnTo>
                <a:cubicBezTo>
                  <a:pt x="552" y="591"/>
                  <a:pt x="611" y="531"/>
                  <a:pt x="611" y="412"/>
                </a:cubicBezTo>
                <a:lnTo>
                  <a:pt x="611" y="293"/>
                </a:lnTo>
                <a:cubicBezTo>
                  <a:pt x="552" y="218"/>
                  <a:pt x="552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5" name="Google Shape;1605;p10"/>
          <p:cNvSpPr/>
          <p:nvPr/>
        </p:nvSpPr>
        <p:spPr>
          <a:xfrm>
            <a:off x="7279338" y="843242"/>
            <a:ext cx="19559" cy="20183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14" y="0"/>
                </a:moveTo>
                <a:cubicBezTo>
                  <a:pt x="269" y="0"/>
                  <a:pt x="224" y="19"/>
                  <a:pt x="195" y="56"/>
                </a:cubicBezTo>
                <a:cubicBezTo>
                  <a:pt x="135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0" y="428"/>
                  <a:pt x="60" y="488"/>
                  <a:pt x="195" y="607"/>
                </a:cubicBezTo>
                <a:cubicBezTo>
                  <a:pt x="244" y="632"/>
                  <a:pt x="293" y="646"/>
                  <a:pt x="339" y="646"/>
                </a:cubicBezTo>
                <a:cubicBezTo>
                  <a:pt x="405" y="646"/>
                  <a:pt x="464" y="617"/>
                  <a:pt x="507" y="548"/>
                </a:cubicBezTo>
                <a:cubicBezTo>
                  <a:pt x="627" y="488"/>
                  <a:pt x="627" y="354"/>
                  <a:pt x="627" y="294"/>
                </a:cubicBezTo>
                <a:cubicBezTo>
                  <a:pt x="627" y="235"/>
                  <a:pt x="627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1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6" name="Google Shape;1606;p10"/>
          <p:cNvSpPr/>
          <p:nvPr/>
        </p:nvSpPr>
        <p:spPr>
          <a:xfrm>
            <a:off x="4676405" y="698746"/>
            <a:ext cx="19091" cy="33160"/>
          </a:xfrm>
          <a:custGeom>
            <a:avLst/>
            <a:gdLst/>
            <a:ahLst/>
            <a:cxnLst/>
            <a:rect l="l" t="t" r="r" b="b"/>
            <a:pathLst>
              <a:path w="612" h="1063" extrusionOk="0">
                <a:moveTo>
                  <a:pt x="378" y="0"/>
                </a:moveTo>
                <a:cubicBezTo>
                  <a:pt x="354" y="0"/>
                  <a:pt x="331" y="8"/>
                  <a:pt x="314" y="25"/>
                </a:cubicBezTo>
                <a:cubicBezTo>
                  <a:pt x="180" y="85"/>
                  <a:pt x="180" y="144"/>
                  <a:pt x="120" y="219"/>
                </a:cubicBezTo>
                <a:cubicBezTo>
                  <a:pt x="60" y="338"/>
                  <a:pt x="60" y="397"/>
                  <a:pt x="1" y="457"/>
                </a:cubicBezTo>
                <a:cubicBezTo>
                  <a:pt x="1" y="651"/>
                  <a:pt x="1" y="830"/>
                  <a:pt x="120" y="1023"/>
                </a:cubicBezTo>
                <a:lnTo>
                  <a:pt x="180" y="1023"/>
                </a:lnTo>
                <a:cubicBezTo>
                  <a:pt x="204" y="1048"/>
                  <a:pt x="242" y="1062"/>
                  <a:pt x="281" y="1062"/>
                </a:cubicBezTo>
                <a:cubicBezTo>
                  <a:pt x="338" y="1062"/>
                  <a:pt x="398" y="1033"/>
                  <a:pt x="433" y="964"/>
                </a:cubicBezTo>
                <a:cubicBezTo>
                  <a:pt x="552" y="830"/>
                  <a:pt x="612" y="710"/>
                  <a:pt x="612" y="591"/>
                </a:cubicBezTo>
                <a:lnTo>
                  <a:pt x="612" y="397"/>
                </a:lnTo>
                <a:cubicBezTo>
                  <a:pt x="612" y="278"/>
                  <a:pt x="612" y="219"/>
                  <a:pt x="552" y="144"/>
                </a:cubicBezTo>
                <a:lnTo>
                  <a:pt x="552" y="85"/>
                </a:lnTo>
                <a:cubicBezTo>
                  <a:pt x="510" y="42"/>
                  <a:pt x="438" y="0"/>
                  <a:pt x="378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7" name="Google Shape;1607;p10"/>
          <p:cNvSpPr/>
          <p:nvPr/>
        </p:nvSpPr>
        <p:spPr>
          <a:xfrm>
            <a:off x="4716834" y="746444"/>
            <a:ext cx="19559" cy="37496"/>
          </a:xfrm>
          <a:custGeom>
            <a:avLst/>
            <a:gdLst/>
            <a:ahLst/>
            <a:cxnLst/>
            <a:rect l="l" t="t" r="r" b="b"/>
            <a:pathLst>
              <a:path w="627" h="1202" extrusionOk="0">
                <a:moveTo>
                  <a:pt x="375" y="1"/>
                </a:moveTo>
                <a:cubicBezTo>
                  <a:pt x="329" y="1"/>
                  <a:pt x="284" y="16"/>
                  <a:pt x="254" y="45"/>
                </a:cubicBezTo>
                <a:cubicBezTo>
                  <a:pt x="195" y="105"/>
                  <a:pt x="135" y="239"/>
                  <a:pt x="61" y="299"/>
                </a:cubicBezTo>
                <a:cubicBezTo>
                  <a:pt x="61" y="358"/>
                  <a:pt x="1" y="477"/>
                  <a:pt x="1" y="552"/>
                </a:cubicBezTo>
                <a:cubicBezTo>
                  <a:pt x="1" y="790"/>
                  <a:pt x="61" y="984"/>
                  <a:pt x="195" y="1103"/>
                </a:cubicBezTo>
                <a:lnTo>
                  <a:pt x="254" y="1163"/>
                </a:lnTo>
                <a:cubicBezTo>
                  <a:pt x="279" y="1187"/>
                  <a:pt x="314" y="1202"/>
                  <a:pt x="346" y="1202"/>
                </a:cubicBezTo>
                <a:cubicBezTo>
                  <a:pt x="392" y="1202"/>
                  <a:pt x="433" y="1173"/>
                  <a:pt x="433" y="1103"/>
                </a:cubicBezTo>
                <a:cubicBezTo>
                  <a:pt x="567" y="924"/>
                  <a:pt x="627" y="790"/>
                  <a:pt x="627" y="611"/>
                </a:cubicBezTo>
                <a:lnTo>
                  <a:pt x="627" y="358"/>
                </a:lnTo>
                <a:cubicBezTo>
                  <a:pt x="627" y="299"/>
                  <a:pt x="567" y="179"/>
                  <a:pt x="567" y="105"/>
                </a:cubicBezTo>
                <a:lnTo>
                  <a:pt x="507" y="105"/>
                </a:lnTo>
                <a:lnTo>
                  <a:pt x="507" y="45"/>
                </a:lnTo>
                <a:cubicBezTo>
                  <a:pt x="470" y="16"/>
                  <a:pt x="422" y="1"/>
                  <a:pt x="37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8" name="Google Shape;1608;p10"/>
          <p:cNvSpPr/>
          <p:nvPr/>
        </p:nvSpPr>
        <p:spPr>
          <a:xfrm>
            <a:off x="4769366" y="701835"/>
            <a:ext cx="19091" cy="37247"/>
          </a:xfrm>
          <a:custGeom>
            <a:avLst/>
            <a:gdLst/>
            <a:ahLst/>
            <a:cxnLst/>
            <a:rect l="l" t="t" r="r" b="b"/>
            <a:pathLst>
              <a:path w="612" h="1194" extrusionOk="0">
                <a:moveTo>
                  <a:pt x="306" y="1"/>
                </a:moveTo>
                <a:cubicBezTo>
                  <a:pt x="257" y="1"/>
                  <a:pt x="209" y="15"/>
                  <a:pt x="179" y="45"/>
                </a:cubicBezTo>
                <a:cubicBezTo>
                  <a:pt x="120" y="179"/>
                  <a:pt x="60" y="239"/>
                  <a:pt x="60" y="358"/>
                </a:cubicBezTo>
                <a:cubicBezTo>
                  <a:pt x="0" y="418"/>
                  <a:pt x="0" y="492"/>
                  <a:pt x="0" y="611"/>
                </a:cubicBezTo>
                <a:cubicBezTo>
                  <a:pt x="60" y="790"/>
                  <a:pt x="60" y="924"/>
                  <a:pt x="179" y="1103"/>
                </a:cubicBezTo>
                <a:lnTo>
                  <a:pt x="239" y="1163"/>
                </a:lnTo>
                <a:cubicBezTo>
                  <a:pt x="261" y="1185"/>
                  <a:pt x="287" y="1194"/>
                  <a:pt x="315" y="1194"/>
                </a:cubicBezTo>
                <a:cubicBezTo>
                  <a:pt x="379" y="1194"/>
                  <a:pt x="450" y="1145"/>
                  <a:pt x="492" y="1103"/>
                </a:cubicBezTo>
                <a:cubicBezTo>
                  <a:pt x="611" y="924"/>
                  <a:pt x="611" y="731"/>
                  <a:pt x="611" y="611"/>
                </a:cubicBezTo>
                <a:cubicBezTo>
                  <a:pt x="611" y="492"/>
                  <a:pt x="611" y="418"/>
                  <a:pt x="552" y="298"/>
                </a:cubicBezTo>
                <a:cubicBezTo>
                  <a:pt x="552" y="239"/>
                  <a:pt x="492" y="179"/>
                  <a:pt x="432" y="45"/>
                </a:cubicBezTo>
                <a:cubicBezTo>
                  <a:pt x="403" y="15"/>
                  <a:pt x="354" y="1"/>
                  <a:pt x="30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9" name="Google Shape;1609;p10"/>
          <p:cNvSpPr/>
          <p:nvPr/>
        </p:nvSpPr>
        <p:spPr>
          <a:xfrm>
            <a:off x="4767495" y="808366"/>
            <a:ext cx="19091" cy="31351"/>
          </a:xfrm>
          <a:custGeom>
            <a:avLst/>
            <a:gdLst/>
            <a:ahLst/>
            <a:cxnLst/>
            <a:rect l="l" t="t" r="r" b="b"/>
            <a:pathLst>
              <a:path w="612" h="1005" extrusionOk="0">
                <a:moveTo>
                  <a:pt x="358" y="1"/>
                </a:moveTo>
                <a:cubicBezTo>
                  <a:pt x="302" y="1"/>
                  <a:pt x="239" y="19"/>
                  <a:pt x="180" y="57"/>
                </a:cubicBezTo>
                <a:cubicBezTo>
                  <a:pt x="120" y="116"/>
                  <a:pt x="6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20" y="921"/>
                </a:cubicBezTo>
                <a:lnTo>
                  <a:pt x="180" y="980"/>
                </a:lnTo>
                <a:cubicBezTo>
                  <a:pt x="197" y="998"/>
                  <a:pt x="221" y="1005"/>
                  <a:pt x="247" y="1005"/>
                </a:cubicBezTo>
                <a:cubicBezTo>
                  <a:pt x="311" y="1005"/>
                  <a:pt x="391" y="963"/>
                  <a:pt x="433" y="921"/>
                </a:cubicBezTo>
                <a:cubicBezTo>
                  <a:pt x="552" y="802"/>
                  <a:pt x="552" y="667"/>
                  <a:pt x="552" y="489"/>
                </a:cubicBezTo>
                <a:cubicBezTo>
                  <a:pt x="612" y="429"/>
                  <a:pt x="612" y="355"/>
                  <a:pt x="552" y="295"/>
                </a:cubicBezTo>
                <a:cubicBezTo>
                  <a:pt x="552" y="235"/>
                  <a:pt x="552" y="176"/>
                  <a:pt x="492" y="116"/>
                </a:cubicBezTo>
                <a:lnTo>
                  <a:pt x="492" y="57"/>
                </a:lnTo>
                <a:cubicBezTo>
                  <a:pt x="463" y="19"/>
                  <a:pt x="414" y="1"/>
                  <a:pt x="35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0" name="Google Shape;1610;p10"/>
          <p:cNvSpPr/>
          <p:nvPr/>
        </p:nvSpPr>
        <p:spPr>
          <a:xfrm>
            <a:off x="4817687" y="754960"/>
            <a:ext cx="19559" cy="48071"/>
          </a:xfrm>
          <a:custGeom>
            <a:avLst/>
            <a:gdLst/>
            <a:ahLst/>
            <a:cxnLst/>
            <a:rect l="l" t="t" r="r" b="b"/>
            <a:pathLst>
              <a:path w="627" h="1541" extrusionOk="0">
                <a:moveTo>
                  <a:pt x="341" y="1"/>
                </a:moveTo>
                <a:cubicBezTo>
                  <a:pt x="277" y="1"/>
                  <a:pt x="232" y="43"/>
                  <a:pt x="179" y="85"/>
                </a:cubicBezTo>
                <a:cubicBezTo>
                  <a:pt x="120" y="204"/>
                  <a:pt x="60" y="338"/>
                  <a:pt x="60" y="398"/>
                </a:cubicBezTo>
                <a:cubicBezTo>
                  <a:pt x="60" y="517"/>
                  <a:pt x="60" y="651"/>
                  <a:pt x="1" y="771"/>
                </a:cubicBezTo>
                <a:cubicBezTo>
                  <a:pt x="60" y="1024"/>
                  <a:pt x="60" y="1203"/>
                  <a:pt x="179" y="1456"/>
                </a:cubicBezTo>
                <a:lnTo>
                  <a:pt x="254" y="1515"/>
                </a:lnTo>
                <a:cubicBezTo>
                  <a:pt x="271" y="1533"/>
                  <a:pt x="294" y="1540"/>
                  <a:pt x="319" y="1540"/>
                </a:cubicBezTo>
                <a:cubicBezTo>
                  <a:pt x="378" y="1540"/>
                  <a:pt x="450" y="1498"/>
                  <a:pt x="492" y="1456"/>
                </a:cubicBezTo>
                <a:cubicBezTo>
                  <a:pt x="626" y="1203"/>
                  <a:pt x="626" y="1024"/>
                  <a:pt x="626" y="771"/>
                </a:cubicBezTo>
                <a:lnTo>
                  <a:pt x="626" y="398"/>
                </a:lnTo>
                <a:cubicBezTo>
                  <a:pt x="552" y="338"/>
                  <a:pt x="552" y="204"/>
                  <a:pt x="492" y="85"/>
                </a:cubicBezTo>
                <a:cubicBezTo>
                  <a:pt x="433" y="85"/>
                  <a:pt x="433" y="26"/>
                  <a:pt x="433" y="26"/>
                </a:cubicBezTo>
                <a:cubicBezTo>
                  <a:pt x="398" y="8"/>
                  <a:pt x="368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1" name="Google Shape;1611;p10"/>
          <p:cNvSpPr/>
          <p:nvPr/>
        </p:nvSpPr>
        <p:spPr>
          <a:xfrm>
            <a:off x="4866040" y="695034"/>
            <a:ext cx="19528" cy="40772"/>
          </a:xfrm>
          <a:custGeom>
            <a:avLst/>
            <a:gdLst/>
            <a:ahLst/>
            <a:cxnLst/>
            <a:rect l="l" t="t" r="r" b="b"/>
            <a:pathLst>
              <a:path w="626" h="1307" extrusionOk="0">
                <a:moveTo>
                  <a:pt x="367" y="0"/>
                </a:moveTo>
                <a:cubicBezTo>
                  <a:pt x="308" y="0"/>
                  <a:pt x="236" y="42"/>
                  <a:pt x="194" y="84"/>
                </a:cubicBezTo>
                <a:cubicBezTo>
                  <a:pt x="119" y="204"/>
                  <a:pt x="119" y="263"/>
                  <a:pt x="60" y="338"/>
                </a:cubicBezTo>
                <a:lnTo>
                  <a:pt x="60" y="636"/>
                </a:lnTo>
                <a:cubicBezTo>
                  <a:pt x="0" y="829"/>
                  <a:pt x="0" y="949"/>
                  <a:pt x="119" y="1202"/>
                </a:cubicBezTo>
                <a:lnTo>
                  <a:pt x="194" y="1261"/>
                </a:lnTo>
                <a:cubicBezTo>
                  <a:pt x="224" y="1291"/>
                  <a:pt x="253" y="1306"/>
                  <a:pt x="283" y="1306"/>
                </a:cubicBezTo>
                <a:cubicBezTo>
                  <a:pt x="313" y="1306"/>
                  <a:pt x="343" y="1291"/>
                  <a:pt x="373" y="1261"/>
                </a:cubicBezTo>
                <a:cubicBezTo>
                  <a:pt x="566" y="1083"/>
                  <a:pt x="626" y="889"/>
                  <a:pt x="626" y="710"/>
                </a:cubicBezTo>
                <a:lnTo>
                  <a:pt x="626" y="397"/>
                </a:lnTo>
                <a:cubicBezTo>
                  <a:pt x="626" y="263"/>
                  <a:pt x="566" y="204"/>
                  <a:pt x="492" y="84"/>
                </a:cubicBezTo>
                <a:lnTo>
                  <a:pt x="432" y="25"/>
                </a:lnTo>
                <a:cubicBezTo>
                  <a:pt x="415" y="7"/>
                  <a:pt x="392" y="0"/>
                  <a:pt x="36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2" name="Google Shape;1612;p10"/>
          <p:cNvSpPr/>
          <p:nvPr/>
        </p:nvSpPr>
        <p:spPr>
          <a:xfrm>
            <a:off x="4939441" y="677409"/>
            <a:ext cx="19559" cy="40553"/>
          </a:xfrm>
          <a:custGeom>
            <a:avLst/>
            <a:gdLst/>
            <a:ahLst/>
            <a:cxnLst/>
            <a:rect l="l" t="t" r="r" b="b"/>
            <a:pathLst>
              <a:path w="627" h="1300" extrusionOk="0">
                <a:moveTo>
                  <a:pt x="222" y="1"/>
                </a:moveTo>
                <a:cubicBezTo>
                  <a:pt x="140" y="1"/>
                  <a:pt x="75" y="59"/>
                  <a:pt x="75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75" y="1022"/>
                  <a:pt x="195" y="1201"/>
                </a:cubicBezTo>
                <a:lnTo>
                  <a:pt x="195" y="1275"/>
                </a:lnTo>
                <a:cubicBezTo>
                  <a:pt x="229" y="1292"/>
                  <a:pt x="258" y="1299"/>
                  <a:pt x="284" y="1299"/>
                </a:cubicBezTo>
                <a:cubicBezTo>
                  <a:pt x="349" y="1299"/>
                  <a:pt x="395" y="1254"/>
                  <a:pt x="448" y="1201"/>
                </a:cubicBezTo>
                <a:cubicBezTo>
                  <a:pt x="567" y="1022"/>
                  <a:pt x="627" y="828"/>
                  <a:pt x="627" y="649"/>
                </a:cubicBezTo>
                <a:cubicBezTo>
                  <a:pt x="567" y="530"/>
                  <a:pt x="567" y="396"/>
                  <a:pt x="507" y="337"/>
                </a:cubicBezTo>
                <a:cubicBezTo>
                  <a:pt x="507" y="217"/>
                  <a:pt x="448" y="158"/>
                  <a:pt x="314" y="24"/>
                </a:cubicBezTo>
                <a:cubicBezTo>
                  <a:pt x="282" y="8"/>
                  <a:pt x="251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3" name="Google Shape;1613;p10"/>
          <p:cNvSpPr/>
          <p:nvPr/>
        </p:nvSpPr>
        <p:spPr>
          <a:xfrm>
            <a:off x="4887408" y="775736"/>
            <a:ext cx="19559" cy="38900"/>
          </a:xfrm>
          <a:custGeom>
            <a:avLst/>
            <a:gdLst/>
            <a:ahLst/>
            <a:cxnLst/>
            <a:rect l="l" t="t" r="r" b="b"/>
            <a:pathLst>
              <a:path w="627" h="1247" extrusionOk="0">
                <a:moveTo>
                  <a:pt x="373" y="0"/>
                </a:moveTo>
                <a:cubicBezTo>
                  <a:pt x="328" y="0"/>
                  <a:pt x="283" y="15"/>
                  <a:pt x="254" y="45"/>
                </a:cubicBezTo>
                <a:cubicBezTo>
                  <a:pt x="179" y="105"/>
                  <a:pt x="120" y="224"/>
                  <a:pt x="60" y="283"/>
                </a:cubicBezTo>
                <a:cubicBezTo>
                  <a:pt x="0" y="417"/>
                  <a:pt x="0" y="477"/>
                  <a:pt x="0" y="596"/>
                </a:cubicBezTo>
                <a:cubicBezTo>
                  <a:pt x="0" y="790"/>
                  <a:pt x="60" y="1028"/>
                  <a:pt x="179" y="1222"/>
                </a:cubicBezTo>
                <a:lnTo>
                  <a:pt x="254" y="1222"/>
                </a:lnTo>
                <a:cubicBezTo>
                  <a:pt x="271" y="1239"/>
                  <a:pt x="294" y="1247"/>
                  <a:pt x="318" y="1247"/>
                </a:cubicBezTo>
                <a:cubicBezTo>
                  <a:pt x="378" y="1247"/>
                  <a:pt x="450" y="1204"/>
                  <a:pt x="492" y="1162"/>
                </a:cubicBezTo>
                <a:cubicBezTo>
                  <a:pt x="552" y="969"/>
                  <a:pt x="626" y="790"/>
                  <a:pt x="626" y="656"/>
                </a:cubicBezTo>
                <a:lnTo>
                  <a:pt x="626" y="417"/>
                </a:lnTo>
                <a:cubicBezTo>
                  <a:pt x="552" y="283"/>
                  <a:pt x="552" y="224"/>
                  <a:pt x="552" y="105"/>
                </a:cubicBezTo>
                <a:lnTo>
                  <a:pt x="492" y="45"/>
                </a:lnTo>
                <a:cubicBezTo>
                  <a:pt x="462" y="15"/>
                  <a:pt x="417" y="0"/>
                  <a:pt x="37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4" name="Google Shape;1614;p10"/>
          <p:cNvSpPr/>
          <p:nvPr/>
        </p:nvSpPr>
        <p:spPr>
          <a:xfrm>
            <a:off x="4823271" y="859089"/>
            <a:ext cx="19559" cy="24020"/>
          </a:xfrm>
          <a:custGeom>
            <a:avLst/>
            <a:gdLst/>
            <a:ahLst/>
            <a:cxnLst/>
            <a:rect l="l" t="t" r="r" b="b"/>
            <a:pathLst>
              <a:path w="627" h="770" extrusionOk="0">
                <a:moveTo>
                  <a:pt x="344" y="0"/>
                </a:moveTo>
                <a:cubicBezTo>
                  <a:pt x="295" y="0"/>
                  <a:pt x="244" y="15"/>
                  <a:pt x="194" y="40"/>
                </a:cubicBezTo>
                <a:cubicBezTo>
                  <a:pt x="135" y="99"/>
                  <a:pt x="135" y="99"/>
                  <a:pt x="75" y="159"/>
                </a:cubicBezTo>
                <a:cubicBezTo>
                  <a:pt x="0" y="218"/>
                  <a:pt x="0" y="293"/>
                  <a:pt x="0" y="352"/>
                </a:cubicBezTo>
                <a:cubicBezTo>
                  <a:pt x="0" y="531"/>
                  <a:pt x="75" y="665"/>
                  <a:pt x="194" y="725"/>
                </a:cubicBezTo>
                <a:cubicBezTo>
                  <a:pt x="224" y="755"/>
                  <a:pt x="269" y="770"/>
                  <a:pt x="315" y="770"/>
                </a:cubicBezTo>
                <a:cubicBezTo>
                  <a:pt x="362" y="770"/>
                  <a:pt x="410" y="755"/>
                  <a:pt x="447" y="725"/>
                </a:cubicBezTo>
                <a:cubicBezTo>
                  <a:pt x="567" y="591"/>
                  <a:pt x="626" y="531"/>
                  <a:pt x="626" y="412"/>
                </a:cubicBezTo>
                <a:lnTo>
                  <a:pt x="626" y="293"/>
                </a:lnTo>
                <a:cubicBezTo>
                  <a:pt x="567" y="218"/>
                  <a:pt x="567" y="159"/>
                  <a:pt x="507" y="99"/>
                </a:cubicBezTo>
                <a:cubicBezTo>
                  <a:pt x="472" y="29"/>
                  <a:pt x="412" y="0"/>
                  <a:pt x="34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5" name="Google Shape;1615;p10"/>
          <p:cNvSpPr/>
          <p:nvPr/>
        </p:nvSpPr>
        <p:spPr>
          <a:xfrm>
            <a:off x="4713122" y="843242"/>
            <a:ext cx="19559" cy="20183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04" y="0"/>
                </a:moveTo>
                <a:cubicBezTo>
                  <a:pt x="250" y="0"/>
                  <a:pt x="187" y="19"/>
                  <a:pt x="120" y="56"/>
                </a:cubicBezTo>
                <a:cubicBezTo>
                  <a:pt x="60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1" y="428"/>
                  <a:pt x="60" y="488"/>
                  <a:pt x="180" y="607"/>
                </a:cubicBezTo>
                <a:cubicBezTo>
                  <a:pt x="210" y="632"/>
                  <a:pt x="249" y="646"/>
                  <a:pt x="292" y="646"/>
                </a:cubicBezTo>
                <a:cubicBezTo>
                  <a:pt x="353" y="646"/>
                  <a:pt x="423" y="617"/>
                  <a:pt x="492" y="548"/>
                </a:cubicBezTo>
                <a:cubicBezTo>
                  <a:pt x="626" y="488"/>
                  <a:pt x="626" y="354"/>
                  <a:pt x="626" y="294"/>
                </a:cubicBezTo>
                <a:cubicBezTo>
                  <a:pt x="626" y="235"/>
                  <a:pt x="626" y="175"/>
                  <a:pt x="552" y="175"/>
                </a:cubicBezTo>
                <a:cubicBezTo>
                  <a:pt x="552" y="116"/>
                  <a:pt x="492" y="56"/>
                  <a:pt x="433" y="56"/>
                </a:cubicBezTo>
                <a:cubicBezTo>
                  <a:pt x="403" y="19"/>
                  <a:pt x="358" y="0"/>
                  <a:pt x="30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6" name="Google Shape;1616;p10"/>
          <p:cNvSpPr/>
          <p:nvPr/>
        </p:nvSpPr>
        <p:spPr>
          <a:xfrm>
            <a:off x="5299619" y="698746"/>
            <a:ext cx="19559" cy="33160"/>
          </a:xfrm>
          <a:custGeom>
            <a:avLst/>
            <a:gdLst/>
            <a:ahLst/>
            <a:cxnLst/>
            <a:rect l="l" t="t" r="r" b="b"/>
            <a:pathLst>
              <a:path w="627" h="1063" extrusionOk="0">
                <a:moveTo>
                  <a:pt x="381" y="0"/>
                </a:moveTo>
                <a:cubicBezTo>
                  <a:pt x="355" y="0"/>
                  <a:pt x="331" y="8"/>
                  <a:pt x="313" y="25"/>
                </a:cubicBezTo>
                <a:cubicBezTo>
                  <a:pt x="194" y="85"/>
                  <a:pt x="194" y="144"/>
                  <a:pt x="135" y="219"/>
                </a:cubicBezTo>
                <a:cubicBezTo>
                  <a:pt x="75" y="338"/>
                  <a:pt x="75" y="397"/>
                  <a:pt x="0" y="457"/>
                </a:cubicBezTo>
                <a:cubicBezTo>
                  <a:pt x="0" y="651"/>
                  <a:pt x="0" y="830"/>
                  <a:pt x="194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5" y="1062"/>
                  <a:pt x="404" y="1033"/>
                  <a:pt x="447" y="964"/>
                </a:cubicBezTo>
                <a:cubicBezTo>
                  <a:pt x="567" y="830"/>
                  <a:pt x="626" y="710"/>
                  <a:pt x="626" y="591"/>
                </a:cubicBezTo>
                <a:lnTo>
                  <a:pt x="626" y="397"/>
                </a:lnTo>
                <a:cubicBezTo>
                  <a:pt x="626" y="278"/>
                  <a:pt x="626" y="219"/>
                  <a:pt x="567" y="144"/>
                </a:cubicBezTo>
                <a:lnTo>
                  <a:pt x="567" y="85"/>
                </a:lnTo>
                <a:cubicBezTo>
                  <a:pt x="524" y="42"/>
                  <a:pt x="445" y="0"/>
                  <a:pt x="38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7" name="Google Shape;1617;p10"/>
          <p:cNvSpPr/>
          <p:nvPr/>
        </p:nvSpPr>
        <p:spPr>
          <a:xfrm>
            <a:off x="5340516" y="746444"/>
            <a:ext cx="19559" cy="37496"/>
          </a:xfrm>
          <a:custGeom>
            <a:avLst/>
            <a:gdLst/>
            <a:ahLst/>
            <a:cxnLst/>
            <a:rect l="l" t="t" r="r" b="b"/>
            <a:pathLst>
              <a:path w="627" h="1202" extrusionOk="0">
                <a:moveTo>
                  <a:pt x="373" y="1"/>
                </a:moveTo>
                <a:cubicBezTo>
                  <a:pt x="328" y="1"/>
                  <a:pt x="284" y="16"/>
                  <a:pt x="254" y="45"/>
                </a:cubicBezTo>
                <a:cubicBezTo>
                  <a:pt x="179" y="105"/>
                  <a:pt x="120" y="239"/>
                  <a:pt x="60" y="299"/>
                </a:cubicBezTo>
                <a:cubicBezTo>
                  <a:pt x="60" y="358"/>
                  <a:pt x="0" y="477"/>
                  <a:pt x="0" y="552"/>
                </a:cubicBezTo>
                <a:cubicBezTo>
                  <a:pt x="0" y="790"/>
                  <a:pt x="60" y="984"/>
                  <a:pt x="179" y="1103"/>
                </a:cubicBezTo>
                <a:lnTo>
                  <a:pt x="254" y="1163"/>
                </a:lnTo>
                <a:cubicBezTo>
                  <a:pt x="278" y="1187"/>
                  <a:pt x="313" y="1202"/>
                  <a:pt x="346" y="1202"/>
                </a:cubicBezTo>
                <a:cubicBezTo>
                  <a:pt x="392" y="1202"/>
                  <a:pt x="433" y="1173"/>
                  <a:pt x="433" y="1103"/>
                </a:cubicBezTo>
                <a:cubicBezTo>
                  <a:pt x="552" y="924"/>
                  <a:pt x="626" y="790"/>
                  <a:pt x="626" y="611"/>
                </a:cubicBezTo>
                <a:lnTo>
                  <a:pt x="626" y="358"/>
                </a:lnTo>
                <a:cubicBezTo>
                  <a:pt x="626" y="299"/>
                  <a:pt x="552" y="179"/>
                  <a:pt x="552" y="105"/>
                </a:cubicBezTo>
                <a:lnTo>
                  <a:pt x="492" y="45"/>
                </a:lnTo>
                <a:cubicBezTo>
                  <a:pt x="462" y="16"/>
                  <a:pt x="418" y="1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8" name="Google Shape;1618;p10"/>
          <p:cNvSpPr/>
          <p:nvPr/>
        </p:nvSpPr>
        <p:spPr>
          <a:xfrm>
            <a:off x="5392549" y="701835"/>
            <a:ext cx="19559" cy="37247"/>
          </a:xfrm>
          <a:custGeom>
            <a:avLst/>
            <a:gdLst/>
            <a:ahLst/>
            <a:cxnLst/>
            <a:rect l="l" t="t" r="r" b="b"/>
            <a:pathLst>
              <a:path w="627" h="1194" extrusionOk="0">
                <a:moveTo>
                  <a:pt x="316" y="1"/>
                </a:moveTo>
                <a:cubicBezTo>
                  <a:pt x="269" y="1"/>
                  <a:pt x="224" y="15"/>
                  <a:pt x="195" y="45"/>
                </a:cubicBezTo>
                <a:cubicBezTo>
                  <a:pt x="135" y="179"/>
                  <a:pt x="75" y="239"/>
                  <a:pt x="75" y="358"/>
                </a:cubicBezTo>
                <a:cubicBezTo>
                  <a:pt x="75" y="418"/>
                  <a:pt x="1" y="492"/>
                  <a:pt x="1" y="611"/>
                </a:cubicBezTo>
                <a:cubicBezTo>
                  <a:pt x="75" y="790"/>
                  <a:pt x="75" y="924"/>
                  <a:pt x="195" y="1103"/>
                </a:cubicBezTo>
                <a:lnTo>
                  <a:pt x="254" y="1163"/>
                </a:lnTo>
                <a:cubicBezTo>
                  <a:pt x="272" y="1185"/>
                  <a:pt x="297" y="1194"/>
                  <a:pt x="324" y="1194"/>
                </a:cubicBezTo>
                <a:cubicBezTo>
                  <a:pt x="387" y="1194"/>
                  <a:pt x="466" y="1145"/>
                  <a:pt x="508" y="1103"/>
                </a:cubicBezTo>
                <a:cubicBezTo>
                  <a:pt x="627" y="924"/>
                  <a:pt x="627" y="731"/>
                  <a:pt x="627" y="611"/>
                </a:cubicBezTo>
                <a:lnTo>
                  <a:pt x="627" y="298"/>
                </a:lnTo>
                <a:cubicBezTo>
                  <a:pt x="567" y="239"/>
                  <a:pt x="567" y="179"/>
                  <a:pt x="448" y="45"/>
                </a:cubicBezTo>
                <a:cubicBezTo>
                  <a:pt x="411" y="15"/>
                  <a:pt x="362" y="1"/>
                  <a:pt x="31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9" name="Google Shape;1619;p10"/>
          <p:cNvSpPr/>
          <p:nvPr/>
        </p:nvSpPr>
        <p:spPr>
          <a:xfrm>
            <a:off x="5390708" y="808366"/>
            <a:ext cx="19559" cy="3135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7" y="1"/>
                </a:moveTo>
                <a:cubicBezTo>
                  <a:pt x="313" y="1"/>
                  <a:pt x="254" y="19"/>
                  <a:pt x="194" y="57"/>
                </a:cubicBezTo>
                <a:cubicBezTo>
                  <a:pt x="134" y="116"/>
                  <a:pt x="60" y="176"/>
                  <a:pt x="60" y="235"/>
                </a:cubicBezTo>
                <a:cubicBezTo>
                  <a:pt x="0" y="295"/>
                  <a:pt x="0" y="429"/>
                  <a:pt x="0" y="489"/>
                </a:cubicBezTo>
                <a:cubicBezTo>
                  <a:pt x="0" y="608"/>
                  <a:pt x="0" y="802"/>
                  <a:pt x="134" y="921"/>
                </a:cubicBezTo>
                <a:lnTo>
                  <a:pt x="194" y="980"/>
                </a:lnTo>
                <a:cubicBezTo>
                  <a:pt x="212" y="998"/>
                  <a:pt x="234" y="1005"/>
                  <a:pt x="259" y="1005"/>
                </a:cubicBezTo>
                <a:cubicBezTo>
                  <a:pt x="318" y="1005"/>
                  <a:pt x="390" y="963"/>
                  <a:pt x="432" y="921"/>
                </a:cubicBezTo>
                <a:cubicBezTo>
                  <a:pt x="567" y="802"/>
                  <a:pt x="567" y="667"/>
                  <a:pt x="626" y="489"/>
                </a:cubicBezTo>
                <a:cubicBezTo>
                  <a:pt x="626" y="429"/>
                  <a:pt x="626" y="355"/>
                  <a:pt x="567" y="295"/>
                </a:cubicBezTo>
                <a:cubicBezTo>
                  <a:pt x="567" y="235"/>
                  <a:pt x="567" y="176"/>
                  <a:pt x="507" y="116"/>
                </a:cubicBezTo>
                <a:lnTo>
                  <a:pt x="507" y="57"/>
                </a:lnTo>
                <a:cubicBezTo>
                  <a:pt x="470" y="19"/>
                  <a:pt x="421" y="1"/>
                  <a:pt x="367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0" name="Google Shape;1620;p10"/>
          <p:cNvSpPr/>
          <p:nvPr/>
        </p:nvSpPr>
        <p:spPr>
          <a:xfrm>
            <a:off x="5443210" y="754960"/>
            <a:ext cx="17251" cy="48071"/>
          </a:xfrm>
          <a:custGeom>
            <a:avLst/>
            <a:gdLst/>
            <a:ahLst/>
            <a:cxnLst/>
            <a:rect l="l" t="t" r="r" b="b"/>
            <a:pathLst>
              <a:path w="553" h="1541" extrusionOk="0">
                <a:moveTo>
                  <a:pt x="273" y="1"/>
                </a:moveTo>
                <a:cubicBezTo>
                  <a:pt x="204" y="1"/>
                  <a:pt x="162" y="43"/>
                  <a:pt x="120" y="85"/>
                </a:cubicBezTo>
                <a:cubicBezTo>
                  <a:pt x="60" y="204"/>
                  <a:pt x="1" y="338"/>
                  <a:pt x="1" y="398"/>
                </a:cubicBezTo>
                <a:lnTo>
                  <a:pt x="1" y="771"/>
                </a:lnTo>
                <a:cubicBezTo>
                  <a:pt x="1" y="1024"/>
                  <a:pt x="1" y="1203"/>
                  <a:pt x="120" y="1456"/>
                </a:cubicBezTo>
                <a:lnTo>
                  <a:pt x="180" y="1515"/>
                </a:lnTo>
                <a:cubicBezTo>
                  <a:pt x="197" y="1533"/>
                  <a:pt x="221" y="1540"/>
                  <a:pt x="247" y="1540"/>
                </a:cubicBezTo>
                <a:cubicBezTo>
                  <a:pt x="311" y="1540"/>
                  <a:pt x="391" y="1498"/>
                  <a:pt x="433" y="1456"/>
                </a:cubicBezTo>
                <a:cubicBezTo>
                  <a:pt x="552" y="1203"/>
                  <a:pt x="552" y="1024"/>
                  <a:pt x="552" y="771"/>
                </a:cubicBezTo>
                <a:lnTo>
                  <a:pt x="552" y="398"/>
                </a:lnTo>
                <a:cubicBezTo>
                  <a:pt x="492" y="338"/>
                  <a:pt x="492" y="204"/>
                  <a:pt x="433" y="85"/>
                </a:cubicBezTo>
                <a:cubicBezTo>
                  <a:pt x="373" y="85"/>
                  <a:pt x="373" y="26"/>
                  <a:pt x="373" y="26"/>
                </a:cubicBezTo>
                <a:cubicBezTo>
                  <a:pt x="334" y="8"/>
                  <a:pt x="301" y="1"/>
                  <a:pt x="2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1" name="Google Shape;1621;p10"/>
          <p:cNvSpPr/>
          <p:nvPr/>
        </p:nvSpPr>
        <p:spPr>
          <a:xfrm>
            <a:off x="5489690" y="695034"/>
            <a:ext cx="19091" cy="40772"/>
          </a:xfrm>
          <a:custGeom>
            <a:avLst/>
            <a:gdLst/>
            <a:ahLst/>
            <a:cxnLst/>
            <a:rect l="l" t="t" r="r" b="b"/>
            <a:pathLst>
              <a:path w="612" h="1307" extrusionOk="0">
                <a:moveTo>
                  <a:pt x="365" y="0"/>
                </a:moveTo>
                <a:cubicBezTo>
                  <a:pt x="301" y="0"/>
                  <a:pt x="221" y="42"/>
                  <a:pt x="179" y="84"/>
                </a:cubicBezTo>
                <a:cubicBezTo>
                  <a:pt x="120" y="204"/>
                  <a:pt x="120" y="263"/>
                  <a:pt x="60" y="338"/>
                </a:cubicBezTo>
                <a:lnTo>
                  <a:pt x="60" y="636"/>
                </a:lnTo>
                <a:cubicBezTo>
                  <a:pt x="1" y="829"/>
                  <a:pt x="60" y="949"/>
                  <a:pt x="120" y="1202"/>
                </a:cubicBezTo>
                <a:lnTo>
                  <a:pt x="179" y="1261"/>
                </a:lnTo>
                <a:cubicBezTo>
                  <a:pt x="209" y="1291"/>
                  <a:pt x="243" y="1306"/>
                  <a:pt x="276" y="1306"/>
                </a:cubicBezTo>
                <a:cubicBezTo>
                  <a:pt x="310" y="1306"/>
                  <a:pt x="343" y="1291"/>
                  <a:pt x="373" y="1261"/>
                </a:cubicBezTo>
                <a:cubicBezTo>
                  <a:pt x="552" y="1083"/>
                  <a:pt x="611" y="889"/>
                  <a:pt x="611" y="710"/>
                </a:cubicBezTo>
                <a:lnTo>
                  <a:pt x="611" y="397"/>
                </a:lnTo>
                <a:cubicBezTo>
                  <a:pt x="611" y="263"/>
                  <a:pt x="552" y="204"/>
                  <a:pt x="492" y="84"/>
                </a:cubicBezTo>
                <a:lnTo>
                  <a:pt x="433" y="25"/>
                </a:lnTo>
                <a:cubicBezTo>
                  <a:pt x="415" y="7"/>
                  <a:pt x="391" y="0"/>
                  <a:pt x="36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2" name="Google Shape;1622;p10"/>
          <p:cNvSpPr/>
          <p:nvPr/>
        </p:nvSpPr>
        <p:spPr>
          <a:xfrm>
            <a:off x="5563123" y="677409"/>
            <a:ext cx="19559" cy="40553"/>
          </a:xfrm>
          <a:custGeom>
            <a:avLst/>
            <a:gdLst/>
            <a:ahLst/>
            <a:cxnLst/>
            <a:rect l="l" t="t" r="r" b="b"/>
            <a:pathLst>
              <a:path w="627" h="1300" extrusionOk="0">
                <a:moveTo>
                  <a:pt x="228" y="1"/>
                </a:moveTo>
                <a:cubicBezTo>
                  <a:pt x="156" y="1"/>
                  <a:pt x="104" y="59"/>
                  <a:pt x="60" y="158"/>
                </a:cubicBezTo>
                <a:cubicBezTo>
                  <a:pt x="0" y="217"/>
                  <a:pt x="0" y="337"/>
                  <a:pt x="0" y="396"/>
                </a:cubicBezTo>
                <a:lnTo>
                  <a:pt x="0" y="649"/>
                </a:lnTo>
                <a:cubicBezTo>
                  <a:pt x="0" y="828"/>
                  <a:pt x="60" y="1022"/>
                  <a:pt x="194" y="1201"/>
                </a:cubicBezTo>
                <a:lnTo>
                  <a:pt x="194" y="1275"/>
                </a:lnTo>
                <a:cubicBezTo>
                  <a:pt x="228" y="1292"/>
                  <a:pt x="257" y="1299"/>
                  <a:pt x="283" y="1299"/>
                </a:cubicBezTo>
                <a:cubicBezTo>
                  <a:pt x="347" y="1299"/>
                  <a:pt x="390" y="1254"/>
                  <a:pt x="432" y="1201"/>
                </a:cubicBezTo>
                <a:cubicBezTo>
                  <a:pt x="567" y="1022"/>
                  <a:pt x="626" y="828"/>
                  <a:pt x="626" y="649"/>
                </a:cubicBezTo>
                <a:cubicBezTo>
                  <a:pt x="567" y="530"/>
                  <a:pt x="567" y="396"/>
                  <a:pt x="492" y="337"/>
                </a:cubicBezTo>
                <a:cubicBezTo>
                  <a:pt x="492" y="217"/>
                  <a:pt x="432" y="158"/>
                  <a:pt x="313" y="24"/>
                </a:cubicBezTo>
                <a:cubicBezTo>
                  <a:pt x="282" y="8"/>
                  <a:pt x="254" y="1"/>
                  <a:pt x="22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3" name="Google Shape;1623;p10"/>
          <p:cNvSpPr/>
          <p:nvPr/>
        </p:nvSpPr>
        <p:spPr>
          <a:xfrm>
            <a:off x="5511059" y="775736"/>
            <a:ext cx="19091" cy="38900"/>
          </a:xfrm>
          <a:custGeom>
            <a:avLst/>
            <a:gdLst/>
            <a:ahLst/>
            <a:cxnLst/>
            <a:rect l="l" t="t" r="r" b="b"/>
            <a:pathLst>
              <a:path w="612" h="1247" extrusionOk="0">
                <a:moveTo>
                  <a:pt x="366" y="0"/>
                </a:moveTo>
                <a:cubicBezTo>
                  <a:pt x="317" y="0"/>
                  <a:pt x="269" y="15"/>
                  <a:pt x="239" y="45"/>
                </a:cubicBezTo>
                <a:cubicBezTo>
                  <a:pt x="180" y="105"/>
                  <a:pt x="120" y="224"/>
                  <a:pt x="60" y="283"/>
                </a:cubicBezTo>
                <a:cubicBezTo>
                  <a:pt x="60" y="417"/>
                  <a:pt x="1" y="477"/>
                  <a:pt x="1" y="596"/>
                </a:cubicBezTo>
                <a:cubicBezTo>
                  <a:pt x="1" y="790"/>
                  <a:pt x="60" y="1028"/>
                  <a:pt x="180" y="1222"/>
                </a:cubicBezTo>
                <a:lnTo>
                  <a:pt x="239" y="1222"/>
                </a:lnTo>
                <a:cubicBezTo>
                  <a:pt x="257" y="1239"/>
                  <a:pt x="281" y="1247"/>
                  <a:pt x="307" y="1247"/>
                </a:cubicBezTo>
                <a:cubicBezTo>
                  <a:pt x="371" y="1247"/>
                  <a:pt x="450" y="1204"/>
                  <a:pt x="492" y="1162"/>
                </a:cubicBezTo>
                <a:cubicBezTo>
                  <a:pt x="552" y="969"/>
                  <a:pt x="612" y="790"/>
                  <a:pt x="612" y="656"/>
                </a:cubicBezTo>
                <a:lnTo>
                  <a:pt x="612" y="417"/>
                </a:lnTo>
                <a:cubicBezTo>
                  <a:pt x="612" y="283"/>
                  <a:pt x="552" y="224"/>
                  <a:pt x="552" y="105"/>
                </a:cubicBezTo>
                <a:lnTo>
                  <a:pt x="492" y="45"/>
                </a:lnTo>
                <a:cubicBezTo>
                  <a:pt x="463" y="15"/>
                  <a:pt x="414" y="0"/>
                  <a:pt x="36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4" name="Google Shape;1624;p10"/>
          <p:cNvSpPr/>
          <p:nvPr/>
        </p:nvSpPr>
        <p:spPr>
          <a:xfrm>
            <a:off x="5446953" y="859089"/>
            <a:ext cx="19528" cy="24020"/>
          </a:xfrm>
          <a:custGeom>
            <a:avLst/>
            <a:gdLst/>
            <a:ahLst/>
            <a:cxnLst/>
            <a:rect l="l" t="t" r="r" b="b"/>
            <a:pathLst>
              <a:path w="626" h="770" extrusionOk="0">
                <a:moveTo>
                  <a:pt x="350" y="0"/>
                </a:moveTo>
                <a:cubicBezTo>
                  <a:pt x="313" y="0"/>
                  <a:pt x="278" y="15"/>
                  <a:pt x="253" y="40"/>
                </a:cubicBezTo>
                <a:cubicBezTo>
                  <a:pt x="119" y="99"/>
                  <a:pt x="119" y="99"/>
                  <a:pt x="60" y="159"/>
                </a:cubicBezTo>
                <a:cubicBezTo>
                  <a:pt x="0" y="218"/>
                  <a:pt x="0" y="293"/>
                  <a:pt x="0" y="352"/>
                </a:cubicBezTo>
                <a:cubicBezTo>
                  <a:pt x="0" y="531"/>
                  <a:pt x="60" y="665"/>
                  <a:pt x="194" y="725"/>
                </a:cubicBezTo>
                <a:cubicBezTo>
                  <a:pt x="223" y="755"/>
                  <a:pt x="268" y="770"/>
                  <a:pt x="313" y="770"/>
                </a:cubicBezTo>
                <a:cubicBezTo>
                  <a:pt x="358" y="770"/>
                  <a:pt x="402" y="755"/>
                  <a:pt x="432" y="725"/>
                </a:cubicBezTo>
                <a:lnTo>
                  <a:pt x="492" y="725"/>
                </a:lnTo>
                <a:cubicBezTo>
                  <a:pt x="566" y="591"/>
                  <a:pt x="626" y="531"/>
                  <a:pt x="626" y="412"/>
                </a:cubicBezTo>
                <a:lnTo>
                  <a:pt x="626" y="293"/>
                </a:lnTo>
                <a:cubicBezTo>
                  <a:pt x="566" y="218"/>
                  <a:pt x="566" y="159"/>
                  <a:pt x="492" y="99"/>
                </a:cubicBezTo>
                <a:cubicBezTo>
                  <a:pt x="457" y="29"/>
                  <a:pt x="401" y="0"/>
                  <a:pt x="35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5" name="Google Shape;1625;p10"/>
          <p:cNvSpPr/>
          <p:nvPr/>
        </p:nvSpPr>
        <p:spPr>
          <a:xfrm>
            <a:off x="5336803" y="843242"/>
            <a:ext cx="19091" cy="20183"/>
          </a:xfrm>
          <a:custGeom>
            <a:avLst/>
            <a:gdLst/>
            <a:ahLst/>
            <a:cxnLst/>
            <a:rect l="l" t="t" r="r" b="b"/>
            <a:pathLst>
              <a:path w="612" h="647" extrusionOk="0">
                <a:moveTo>
                  <a:pt x="298" y="0"/>
                </a:moveTo>
                <a:cubicBezTo>
                  <a:pt x="242" y="0"/>
                  <a:pt x="179" y="19"/>
                  <a:pt x="119" y="56"/>
                </a:cubicBezTo>
                <a:cubicBezTo>
                  <a:pt x="60" y="116"/>
                  <a:pt x="60" y="116"/>
                  <a:pt x="60" y="175"/>
                </a:cubicBezTo>
                <a:cubicBezTo>
                  <a:pt x="0" y="235"/>
                  <a:pt x="0" y="294"/>
                  <a:pt x="0" y="354"/>
                </a:cubicBezTo>
                <a:cubicBezTo>
                  <a:pt x="0" y="428"/>
                  <a:pt x="60" y="488"/>
                  <a:pt x="179" y="607"/>
                </a:cubicBezTo>
                <a:cubicBezTo>
                  <a:pt x="228" y="632"/>
                  <a:pt x="270" y="646"/>
                  <a:pt x="311" y="646"/>
                </a:cubicBezTo>
                <a:cubicBezTo>
                  <a:pt x="368" y="646"/>
                  <a:pt x="422" y="617"/>
                  <a:pt x="492" y="548"/>
                </a:cubicBezTo>
                <a:cubicBezTo>
                  <a:pt x="611" y="488"/>
                  <a:pt x="611" y="354"/>
                  <a:pt x="611" y="294"/>
                </a:cubicBezTo>
                <a:cubicBezTo>
                  <a:pt x="611" y="235"/>
                  <a:pt x="611" y="175"/>
                  <a:pt x="552" y="175"/>
                </a:cubicBezTo>
                <a:cubicBezTo>
                  <a:pt x="552" y="116"/>
                  <a:pt x="492" y="56"/>
                  <a:pt x="432" y="56"/>
                </a:cubicBezTo>
                <a:cubicBezTo>
                  <a:pt x="403" y="19"/>
                  <a:pt x="354" y="0"/>
                  <a:pt x="298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6" name="Google Shape;1626;p10"/>
          <p:cNvSpPr/>
          <p:nvPr/>
        </p:nvSpPr>
        <p:spPr>
          <a:xfrm>
            <a:off x="5999501" y="698746"/>
            <a:ext cx="19528" cy="33160"/>
          </a:xfrm>
          <a:custGeom>
            <a:avLst/>
            <a:gdLst/>
            <a:ahLst/>
            <a:cxnLst/>
            <a:rect l="l" t="t" r="r" b="b"/>
            <a:pathLst>
              <a:path w="626" h="1063" extrusionOk="0">
                <a:moveTo>
                  <a:pt x="378" y="0"/>
                </a:moveTo>
                <a:cubicBezTo>
                  <a:pt x="353" y="0"/>
                  <a:pt x="330" y="8"/>
                  <a:pt x="313" y="25"/>
                </a:cubicBezTo>
                <a:cubicBezTo>
                  <a:pt x="194" y="85"/>
                  <a:pt x="194" y="144"/>
                  <a:pt x="119" y="219"/>
                </a:cubicBezTo>
                <a:cubicBezTo>
                  <a:pt x="60" y="338"/>
                  <a:pt x="60" y="397"/>
                  <a:pt x="60" y="457"/>
                </a:cubicBezTo>
                <a:cubicBezTo>
                  <a:pt x="0" y="651"/>
                  <a:pt x="60" y="830"/>
                  <a:pt x="194" y="1023"/>
                </a:cubicBezTo>
                <a:cubicBezTo>
                  <a:pt x="218" y="1048"/>
                  <a:pt x="253" y="1062"/>
                  <a:pt x="290" y="1062"/>
                </a:cubicBezTo>
                <a:cubicBezTo>
                  <a:pt x="342" y="1062"/>
                  <a:pt x="397" y="1033"/>
                  <a:pt x="432" y="964"/>
                </a:cubicBezTo>
                <a:cubicBezTo>
                  <a:pt x="566" y="830"/>
                  <a:pt x="626" y="710"/>
                  <a:pt x="626" y="591"/>
                </a:cubicBezTo>
                <a:lnTo>
                  <a:pt x="626" y="397"/>
                </a:lnTo>
                <a:cubicBezTo>
                  <a:pt x="626" y="278"/>
                  <a:pt x="626" y="219"/>
                  <a:pt x="566" y="144"/>
                </a:cubicBezTo>
                <a:lnTo>
                  <a:pt x="566" y="85"/>
                </a:lnTo>
                <a:cubicBezTo>
                  <a:pt x="513" y="42"/>
                  <a:pt x="438" y="0"/>
                  <a:pt x="378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7" name="Google Shape;1627;p10"/>
          <p:cNvSpPr/>
          <p:nvPr/>
        </p:nvSpPr>
        <p:spPr>
          <a:xfrm>
            <a:off x="6040366" y="746444"/>
            <a:ext cx="19091" cy="37496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8" y="1"/>
                  <a:pt x="269" y="16"/>
                  <a:pt x="239" y="45"/>
                </a:cubicBezTo>
                <a:cubicBezTo>
                  <a:pt x="180" y="105"/>
                  <a:pt x="120" y="239"/>
                  <a:pt x="61" y="299"/>
                </a:cubicBezTo>
                <a:cubicBezTo>
                  <a:pt x="61" y="358"/>
                  <a:pt x="1" y="477"/>
                  <a:pt x="1" y="552"/>
                </a:cubicBezTo>
                <a:cubicBezTo>
                  <a:pt x="1" y="790"/>
                  <a:pt x="61" y="984"/>
                  <a:pt x="180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37" y="1202"/>
                </a:cubicBezTo>
                <a:cubicBezTo>
                  <a:pt x="387" y="1202"/>
                  <a:pt x="433" y="1173"/>
                  <a:pt x="433" y="1103"/>
                </a:cubicBezTo>
                <a:lnTo>
                  <a:pt x="493" y="1103"/>
                </a:lnTo>
                <a:cubicBezTo>
                  <a:pt x="552" y="924"/>
                  <a:pt x="612" y="790"/>
                  <a:pt x="612" y="611"/>
                </a:cubicBezTo>
                <a:lnTo>
                  <a:pt x="612" y="358"/>
                </a:lnTo>
                <a:cubicBezTo>
                  <a:pt x="612" y="299"/>
                  <a:pt x="552" y="179"/>
                  <a:pt x="552" y="105"/>
                </a:cubicBezTo>
                <a:lnTo>
                  <a:pt x="493" y="45"/>
                </a:lnTo>
                <a:cubicBezTo>
                  <a:pt x="463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8" name="Google Shape;1628;p10"/>
          <p:cNvSpPr/>
          <p:nvPr/>
        </p:nvSpPr>
        <p:spPr>
          <a:xfrm>
            <a:off x="6094302" y="701835"/>
            <a:ext cx="17688" cy="37247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3" y="1"/>
                </a:moveTo>
                <a:cubicBezTo>
                  <a:pt x="209" y="1"/>
                  <a:pt x="164" y="15"/>
                  <a:pt x="134" y="45"/>
                </a:cubicBezTo>
                <a:cubicBezTo>
                  <a:pt x="60" y="179"/>
                  <a:pt x="0" y="239"/>
                  <a:pt x="0" y="358"/>
                </a:cubicBezTo>
                <a:lnTo>
                  <a:pt x="0" y="611"/>
                </a:lnTo>
                <a:cubicBezTo>
                  <a:pt x="0" y="790"/>
                  <a:pt x="0" y="924"/>
                  <a:pt x="134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0" y="1194"/>
                </a:cubicBezTo>
                <a:cubicBezTo>
                  <a:pt x="319" y="1194"/>
                  <a:pt x="390" y="1145"/>
                  <a:pt x="432" y="1103"/>
                </a:cubicBezTo>
                <a:cubicBezTo>
                  <a:pt x="566" y="924"/>
                  <a:pt x="566" y="731"/>
                  <a:pt x="566" y="611"/>
                </a:cubicBezTo>
                <a:lnTo>
                  <a:pt x="566" y="298"/>
                </a:lnTo>
                <a:cubicBezTo>
                  <a:pt x="507" y="239"/>
                  <a:pt x="507" y="179"/>
                  <a:pt x="432" y="45"/>
                </a:cubicBezTo>
                <a:lnTo>
                  <a:pt x="373" y="45"/>
                </a:lnTo>
                <a:cubicBezTo>
                  <a:pt x="343" y="15"/>
                  <a:pt x="298" y="1"/>
                  <a:pt x="25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9" name="Google Shape;1629;p10"/>
          <p:cNvSpPr/>
          <p:nvPr/>
        </p:nvSpPr>
        <p:spPr>
          <a:xfrm>
            <a:off x="6090559" y="808366"/>
            <a:ext cx="19559" cy="3135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4" y="1"/>
                </a:moveTo>
                <a:cubicBezTo>
                  <a:pt x="310" y="1"/>
                  <a:pt x="247" y="19"/>
                  <a:pt x="180" y="57"/>
                </a:cubicBezTo>
                <a:cubicBezTo>
                  <a:pt x="120" y="116"/>
                  <a:pt x="61" y="176"/>
                  <a:pt x="61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80" y="921"/>
                </a:cubicBezTo>
                <a:lnTo>
                  <a:pt x="180" y="980"/>
                </a:lnTo>
                <a:cubicBezTo>
                  <a:pt x="202" y="998"/>
                  <a:pt x="227" y="1005"/>
                  <a:pt x="254" y="1005"/>
                </a:cubicBezTo>
                <a:cubicBezTo>
                  <a:pt x="319" y="1005"/>
                  <a:pt x="391" y="963"/>
                  <a:pt x="433" y="921"/>
                </a:cubicBezTo>
                <a:cubicBezTo>
                  <a:pt x="552" y="802"/>
                  <a:pt x="552" y="667"/>
                  <a:pt x="627" y="489"/>
                </a:cubicBezTo>
                <a:cubicBezTo>
                  <a:pt x="627" y="429"/>
                  <a:pt x="627" y="355"/>
                  <a:pt x="552" y="295"/>
                </a:cubicBezTo>
                <a:cubicBezTo>
                  <a:pt x="552" y="235"/>
                  <a:pt x="552" y="176"/>
                  <a:pt x="493" y="116"/>
                </a:cubicBezTo>
                <a:lnTo>
                  <a:pt x="493" y="57"/>
                </a:lnTo>
                <a:cubicBezTo>
                  <a:pt x="463" y="19"/>
                  <a:pt x="418" y="1"/>
                  <a:pt x="36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0" name="Google Shape;1630;p10"/>
          <p:cNvSpPr/>
          <p:nvPr/>
        </p:nvSpPr>
        <p:spPr>
          <a:xfrm>
            <a:off x="6142623" y="754960"/>
            <a:ext cx="17688" cy="48071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282" y="1"/>
                </a:moveTo>
                <a:cubicBezTo>
                  <a:pt x="219" y="1"/>
                  <a:pt x="177" y="43"/>
                  <a:pt x="135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5" y="1456"/>
                </a:cubicBezTo>
                <a:lnTo>
                  <a:pt x="194" y="1515"/>
                </a:lnTo>
                <a:cubicBezTo>
                  <a:pt x="229" y="1533"/>
                  <a:pt x="259" y="1540"/>
                  <a:pt x="285" y="1540"/>
                </a:cubicBezTo>
                <a:cubicBezTo>
                  <a:pt x="349" y="1540"/>
                  <a:pt x="395" y="1498"/>
                  <a:pt x="447" y="1456"/>
                </a:cubicBezTo>
                <a:cubicBezTo>
                  <a:pt x="567" y="1203"/>
                  <a:pt x="567" y="1024"/>
                  <a:pt x="567" y="771"/>
                </a:cubicBezTo>
                <a:lnTo>
                  <a:pt x="567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38" y="8"/>
                  <a:pt x="308" y="1"/>
                  <a:pt x="28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1" name="Google Shape;1631;p10"/>
          <p:cNvSpPr/>
          <p:nvPr/>
        </p:nvSpPr>
        <p:spPr>
          <a:xfrm>
            <a:off x="6189104" y="695034"/>
            <a:ext cx="19528" cy="40772"/>
          </a:xfrm>
          <a:custGeom>
            <a:avLst/>
            <a:gdLst/>
            <a:ahLst/>
            <a:cxnLst/>
            <a:rect l="l" t="t" r="r" b="b"/>
            <a:pathLst>
              <a:path w="626" h="1307" extrusionOk="0">
                <a:moveTo>
                  <a:pt x="373" y="0"/>
                </a:moveTo>
                <a:cubicBezTo>
                  <a:pt x="308" y="0"/>
                  <a:pt x="236" y="42"/>
                  <a:pt x="194" y="84"/>
                </a:cubicBezTo>
                <a:cubicBezTo>
                  <a:pt x="134" y="204"/>
                  <a:pt x="134" y="263"/>
                  <a:pt x="75" y="338"/>
                </a:cubicBezTo>
                <a:lnTo>
                  <a:pt x="75" y="636"/>
                </a:lnTo>
                <a:cubicBezTo>
                  <a:pt x="0" y="829"/>
                  <a:pt x="75" y="949"/>
                  <a:pt x="134" y="1202"/>
                </a:cubicBezTo>
                <a:lnTo>
                  <a:pt x="194" y="1261"/>
                </a:lnTo>
                <a:cubicBezTo>
                  <a:pt x="224" y="1291"/>
                  <a:pt x="253" y="1306"/>
                  <a:pt x="293" y="1306"/>
                </a:cubicBezTo>
                <a:cubicBezTo>
                  <a:pt x="332" y="1306"/>
                  <a:pt x="380" y="1291"/>
                  <a:pt x="447" y="1261"/>
                </a:cubicBezTo>
                <a:cubicBezTo>
                  <a:pt x="566" y="1083"/>
                  <a:pt x="626" y="889"/>
                  <a:pt x="626" y="710"/>
                </a:cubicBezTo>
                <a:lnTo>
                  <a:pt x="626" y="397"/>
                </a:lnTo>
                <a:cubicBezTo>
                  <a:pt x="626" y="263"/>
                  <a:pt x="566" y="204"/>
                  <a:pt x="507" y="84"/>
                </a:cubicBezTo>
                <a:lnTo>
                  <a:pt x="447" y="25"/>
                </a:lnTo>
                <a:cubicBezTo>
                  <a:pt x="425" y="7"/>
                  <a:pt x="400" y="0"/>
                  <a:pt x="37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2" name="Google Shape;1632;p10"/>
          <p:cNvSpPr/>
          <p:nvPr/>
        </p:nvSpPr>
        <p:spPr>
          <a:xfrm>
            <a:off x="6186774" y="677409"/>
            <a:ext cx="19091" cy="40553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1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61" y="1022"/>
                  <a:pt x="180" y="1201"/>
                </a:cubicBezTo>
                <a:lnTo>
                  <a:pt x="239" y="1275"/>
                </a:lnTo>
                <a:cubicBezTo>
                  <a:pt x="261" y="1292"/>
                  <a:pt x="281" y="1299"/>
                  <a:pt x="300" y="1299"/>
                </a:cubicBezTo>
                <a:cubicBezTo>
                  <a:pt x="348" y="1299"/>
                  <a:pt x="390" y="1254"/>
                  <a:pt x="433" y="1201"/>
                </a:cubicBezTo>
                <a:cubicBezTo>
                  <a:pt x="552" y="1022"/>
                  <a:pt x="612" y="828"/>
                  <a:pt x="612" y="649"/>
                </a:cubicBezTo>
                <a:cubicBezTo>
                  <a:pt x="552" y="530"/>
                  <a:pt x="552" y="396"/>
                  <a:pt x="493" y="337"/>
                </a:cubicBezTo>
                <a:cubicBezTo>
                  <a:pt x="493" y="217"/>
                  <a:pt x="433" y="158"/>
                  <a:pt x="314" y="24"/>
                </a:cubicBezTo>
                <a:cubicBezTo>
                  <a:pt x="279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3" name="Google Shape;1633;p10"/>
          <p:cNvSpPr/>
          <p:nvPr/>
        </p:nvSpPr>
        <p:spPr>
          <a:xfrm>
            <a:off x="6210472" y="775736"/>
            <a:ext cx="19559" cy="38900"/>
          </a:xfrm>
          <a:custGeom>
            <a:avLst/>
            <a:gdLst/>
            <a:ahLst/>
            <a:cxnLst/>
            <a:rect l="l" t="t" r="r" b="b"/>
            <a:pathLst>
              <a:path w="627" h="1247" extrusionOk="0">
                <a:moveTo>
                  <a:pt x="375" y="0"/>
                </a:moveTo>
                <a:cubicBezTo>
                  <a:pt x="328" y="0"/>
                  <a:pt x="284" y="15"/>
                  <a:pt x="254" y="45"/>
                </a:cubicBezTo>
                <a:cubicBezTo>
                  <a:pt x="194" y="105"/>
                  <a:pt x="135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4" y="1222"/>
                </a:lnTo>
                <a:cubicBezTo>
                  <a:pt x="271" y="1239"/>
                  <a:pt x="294" y="1247"/>
                  <a:pt x="319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7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567" y="224"/>
                  <a:pt x="567" y="105"/>
                </a:cubicBezTo>
                <a:lnTo>
                  <a:pt x="507" y="45"/>
                </a:lnTo>
                <a:cubicBezTo>
                  <a:pt x="470" y="15"/>
                  <a:pt x="421" y="0"/>
                  <a:pt x="37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4" name="Google Shape;1634;p10"/>
          <p:cNvSpPr/>
          <p:nvPr/>
        </p:nvSpPr>
        <p:spPr>
          <a:xfrm>
            <a:off x="6146803" y="859089"/>
            <a:ext cx="19091" cy="24020"/>
          </a:xfrm>
          <a:custGeom>
            <a:avLst/>
            <a:gdLst/>
            <a:ahLst/>
            <a:cxnLst/>
            <a:rect l="l" t="t" r="r" b="b"/>
            <a:pathLst>
              <a:path w="612" h="770" extrusionOk="0">
                <a:moveTo>
                  <a:pt x="347" y="0"/>
                </a:moveTo>
                <a:cubicBezTo>
                  <a:pt x="308" y="0"/>
                  <a:pt x="270" y="15"/>
                  <a:pt x="239" y="40"/>
                </a:cubicBezTo>
                <a:cubicBezTo>
                  <a:pt x="120" y="99"/>
                  <a:pt x="120" y="99"/>
                  <a:pt x="60" y="159"/>
                </a:cubicBezTo>
                <a:cubicBezTo>
                  <a:pt x="60" y="218"/>
                  <a:pt x="1" y="293"/>
                  <a:pt x="1" y="352"/>
                </a:cubicBezTo>
                <a:cubicBezTo>
                  <a:pt x="1" y="531"/>
                  <a:pt x="60" y="665"/>
                  <a:pt x="179" y="725"/>
                </a:cubicBezTo>
                <a:cubicBezTo>
                  <a:pt x="209" y="755"/>
                  <a:pt x="258" y="770"/>
                  <a:pt x="306" y="770"/>
                </a:cubicBezTo>
                <a:cubicBezTo>
                  <a:pt x="354" y="770"/>
                  <a:pt x="403" y="755"/>
                  <a:pt x="433" y="725"/>
                </a:cubicBezTo>
                <a:lnTo>
                  <a:pt x="492" y="725"/>
                </a:lnTo>
                <a:cubicBezTo>
                  <a:pt x="552" y="591"/>
                  <a:pt x="611" y="531"/>
                  <a:pt x="611" y="412"/>
                </a:cubicBezTo>
                <a:lnTo>
                  <a:pt x="611" y="293"/>
                </a:lnTo>
                <a:cubicBezTo>
                  <a:pt x="552" y="218"/>
                  <a:pt x="552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5" name="Google Shape;1635;p10"/>
          <p:cNvSpPr/>
          <p:nvPr/>
        </p:nvSpPr>
        <p:spPr>
          <a:xfrm>
            <a:off x="6036186" y="843242"/>
            <a:ext cx="19559" cy="20183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06" y="0"/>
                </a:moveTo>
                <a:cubicBezTo>
                  <a:pt x="254" y="0"/>
                  <a:pt x="195" y="19"/>
                  <a:pt x="135" y="56"/>
                </a:cubicBezTo>
                <a:cubicBezTo>
                  <a:pt x="61" y="116"/>
                  <a:pt x="61" y="116"/>
                  <a:pt x="61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1" y="428"/>
                  <a:pt x="61" y="488"/>
                  <a:pt x="195" y="607"/>
                </a:cubicBezTo>
                <a:cubicBezTo>
                  <a:pt x="244" y="632"/>
                  <a:pt x="283" y="646"/>
                  <a:pt x="322" y="646"/>
                </a:cubicBezTo>
                <a:cubicBezTo>
                  <a:pt x="376" y="646"/>
                  <a:pt x="429" y="617"/>
                  <a:pt x="507" y="548"/>
                </a:cubicBezTo>
                <a:cubicBezTo>
                  <a:pt x="627" y="488"/>
                  <a:pt x="627" y="354"/>
                  <a:pt x="627" y="294"/>
                </a:cubicBezTo>
                <a:cubicBezTo>
                  <a:pt x="627" y="235"/>
                  <a:pt x="627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0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6" name="Google Shape;1636;p10"/>
          <p:cNvSpPr/>
          <p:nvPr/>
        </p:nvSpPr>
        <p:spPr>
          <a:xfrm>
            <a:off x="6626863" y="698746"/>
            <a:ext cx="19559" cy="33160"/>
          </a:xfrm>
          <a:custGeom>
            <a:avLst/>
            <a:gdLst/>
            <a:ahLst/>
            <a:cxnLst/>
            <a:rect l="l" t="t" r="r" b="b"/>
            <a:pathLst>
              <a:path w="627" h="1063" extrusionOk="0">
                <a:moveTo>
                  <a:pt x="379" y="0"/>
                </a:moveTo>
                <a:cubicBezTo>
                  <a:pt x="354" y="0"/>
                  <a:pt x="331" y="8"/>
                  <a:pt x="314" y="25"/>
                </a:cubicBezTo>
                <a:cubicBezTo>
                  <a:pt x="254" y="85"/>
                  <a:pt x="194" y="144"/>
                  <a:pt x="120" y="219"/>
                </a:cubicBezTo>
                <a:cubicBezTo>
                  <a:pt x="60" y="338"/>
                  <a:pt x="60" y="397"/>
                  <a:pt x="60" y="457"/>
                </a:cubicBezTo>
                <a:cubicBezTo>
                  <a:pt x="1" y="651"/>
                  <a:pt x="60" y="830"/>
                  <a:pt x="194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2" y="1062"/>
                  <a:pt x="398" y="1033"/>
                  <a:pt x="433" y="964"/>
                </a:cubicBezTo>
                <a:cubicBezTo>
                  <a:pt x="567" y="830"/>
                  <a:pt x="626" y="710"/>
                  <a:pt x="626" y="591"/>
                </a:cubicBezTo>
                <a:lnTo>
                  <a:pt x="626" y="397"/>
                </a:lnTo>
                <a:cubicBezTo>
                  <a:pt x="626" y="278"/>
                  <a:pt x="626" y="219"/>
                  <a:pt x="567" y="144"/>
                </a:cubicBezTo>
                <a:lnTo>
                  <a:pt x="567" y="85"/>
                </a:lnTo>
                <a:cubicBezTo>
                  <a:pt x="514" y="42"/>
                  <a:pt x="439" y="0"/>
                  <a:pt x="379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7" name="Google Shape;1637;p10"/>
          <p:cNvSpPr/>
          <p:nvPr/>
        </p:nvSpPr>
        <p:spPr>
          <a:xfrm>
            <a:off x="6667760" y="746444"/>
            <a:ext cx="19091" cy="37496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7" y="1"/>
                  <a:pt x="269" y="16"/>
                  <a:pt x="239" y="45"/>
                </a:cubicBezTo>
                <a:cubicBezTo>
                  <a:pt x="179" y="105"/>
                  <a:pt x="120" y="239"/>
                  <a:pt x="60" y="299"/>
                </a:cubicBezTo>
                <a:cubicBezTo>
                  <a:pt x="60" y="358"/>
                  <a:pt x="60" y="477"/>
                  <a:pt x="1" y="552"/>
                </a:cubicBezTo>
                <a:cubicBezTo>
                  <a:pt x="1" y="790"/>
                  <a:pt x="60" y="984"/>
                  <a:pt x="179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41" y="1202"/>
                </a:cubicBezTo>
                <a:cubicBezTo>
                  <a:pt x="397" y="1202"/>
                  <a:pt x="457" y="1173"/>
                  <a:pt x="492" y="1103"/>
                </a:cubicBezTo>
                <a:cubicBezTo>
                  <a:pt x="552" y="924"/>
                  <a:pt x="611" y="790"/>
                  <a:pt x="611" y="611"/>
                </a:cubicBezTo>
                <a:lnTo>
                  <a:pt x="611" y="358"/>
                </a:lnTo>
                <a:cubicBezTo>
                  <a:pt x="611" y="299"/>
                  <a:pt x="611" y="179"/>
                  <a:pt x="552" y="105"/>
                </a:cubicBezTo>
                <a:lnTo>
                  <a:pt x="492" y="45"/>
                </a:lnTo>
                <a:cubicBezTo>
                  <a:pt x="463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8" name="Google Shape;1638;p10"/>
          <p:cNvSpPr/>
          <p:nvPr/>
        </p:nvSpPr>
        <p:spPr>
          <a:xfrm>
            <a:off x="6721665" y="701835"/>
            <a:ext cx="17688" cy="37247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4" y="1"/>
                </a:moveTo>
                <a:cubicBezTo>
                  <a:pt x="209" y="1"/>
                  <a:pt x="165" y="15"/>
                  <a:pt x="135" y="45"/>
                </a:cubicBezTo>
                <a:cubicBezTo>
                  <a:pt x="60" y="179"/>
                  <a:pt x="1" y="239"/>
                  <a:pt x="1" y="358"/>
                </a:cubicBezTo>
                <a:lnTo>
                  <a:pt x="1" y="611"/>
                </a:lnTo>
                <a:cubicBezTo>
                  <a:pt x="1" y="790"/>
                  <a:pt x="1" y="924"/>
                  <a:pt x="135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1" y="1194"/>
                </a:cubicBezTo>
                <a:cubicBezTo>
                  <a:pt x="320" y="1194"/>
                  <a:pt x="391" y="1145"/>
                  <a:pt x="433" y="1103"/>
                </a:cubicBezTo>
                <a:cubicBezTo>
                  <a:pt x="567" y="924"/>
                  <a:pt x="567" y="731"/>
                  <a:pt x="567" y="611"/>
                </a:cubicBezTo>
                <a:lnTo>
                  <a:pt x="567" y="298"/>
                </a:lnTo>
                <a:cubicBezTo>
                  <a:pt x="507" y="239"/>
                  <a:pt x="507" y="179"/>
                  <a:pt x="433" y="45"/>
                </a:cubicBezTo>
                <a:lnTo>
                  <a:pt x="373" y="45"/>
                </a:lnTo>
                <a:cubicBezTo>
                  <a:pt x="343" y="15"/>
                  <a:pt x="299" y="1"/>
                  <a:pt x="25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9" name="Google Shape;1639;p10"/>
          <p:cNvSpPr/>
          <p:nvPr/>
        </p:nvSpPr>
        <p:spPr>
          <a:xfrm>
            <a:off x="6717953" y="808366"/>
            <a:ext cx="19559" cy="3135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4" y="1"/>
                </a:moveTo>
                <a:cubicBezTo>
                  <a:pt x="310" y="1"/>
                  <a:pt x="246" y="19"/>
                  <a:pt x="179" y="57"/>
                </a:cubicBezTo>
                <a:cubicBezTo>
                  <a:pt x="120" y="116"/>
                  <a:pt x="6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79" y="921"/>
                </a:cubicBezTo>
                <a:lnTo>
                  <a:pt x="179" y="980"/>
                </a:lnTo>
                <a:cubicBezTo>
                  <a:pt x="201" y="998"/>
                  <a:pt x="227" y="1005"/>
                  <a:pt x="254" y="1005"/>
                </a:cubicBezTo>
                <a:cubicBezTo>
                  <a:pt x="319" y="1005"/>
                  <a:pt x="391" y="963"/>
                  <a:pt x="433" y="921"/>
                </a:cubicBezTo>
                <a:cubicBezTo>
                  <a:pt x="552" y="802"/>
                  <a:pt x="552" y="667"/>
                  <a:pt x="626" y="489"/>
                </a:cubicBezTo>
                <a:cubicBezTo>
                  <a:pt x="626" y="429"/>
                  <a:pt x="626" y="355"/>
                  <a:pt x="552" y="295"/>
                </a:cubicBezTo>
                <a:cubicBezTo>
                  <a:pt x="552" y="235"/>
                  <a:pt x="552" y="176"/>
                  <a:pt x="492" y="116"/>
                </a:cubicBezTo>
                <a:lnTo>
                  <a:pt x="492" y="57"/>
                </a:lnTo>
                <a:cubicBezTo>
                  <a:pt x="462" y="19"/>
                  <a:pt x="418" y="1"/>
                  <a:pt x="36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0" name="Google Shape;1640;p10"/>
          <p:cNvSpPr/>
          <p:nvPr/>
        </p:nvSpPr>
        <p:spPr>
          <a:xfrm>
            <a:off x="6770017" y="754960"/>
            <a:ext cx="17688" cy="48071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308" y="1"/>
                </a:moveTo>
                <a:cubicBezTo>
                  <a:pt x="248" y="1"/>
                  <a:pt x="176" y="43"/>
                  <a:pt x="134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4" y="1456"/>
                </a:cubicBezTo>
                <a:cubicBezTo>
                  <a:pt x="194" y="1456"/>
                  <a:pt x="194" y="1515"/>
                  <a:pt x="194" y="1515"/>
                </a:cubicBezTo>
                <a:cubicBezTo>
                  <a:pt x="229" y="1533"/>
                  <a:pt x="259" y="1540"/>
                  <a:pt x="285" y="1540"/>
                </a:cubicBezTo>
                <a:cubicBezTo>
                  <a:pt x="349" y="1540"/>
                  <a:pt x="394" y="1498"/>
                  <a:pt x="447" y="1456"/>
                </a:cubicBezTo>
                <a:cubicBezTo>
                  <a:pt x="566" y="1203"/>
                  <a:pt x="566" y="1024"/>
                  <a:pt x="566" y="771"/>
                </a:cubicBezTo>
                <a:lnTo>
                  <a:pt x="566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55" y="8"/>
                  <a:pt x="333" y="1"/>
                  <a:pt x="30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1" name="Google Shape;1641;p10"/>
          <p:cNvSpPr/>
          <p:nvPr/>
        </p:nvSpPr>
        <p:spPr>
          <a:xfrm>
            <a:off x="6818806" y="695034"/>
            <a:ext cx="19091" cy="40772"/>
          </a:xfrm>
          <a:custGeom>
            <a:avLst/>
            <a:gdLst/>
            <a:ahLst/>
            <a:cxnLst/>
            <a:rect l="l" t="t" r="r" b="b"/>
            <a:pathLst>
              <a:path w="612" h="1307" extrusionOk="0">
                <a:moveTo>
                  <a:pt x="321" y="0"/>
                </a:moveTo>
                <a:cubicBezTo>
                  <a:pt x="239" y="0"/>
                  <a:pt x="179" y="42"/>
                  <a:pt x="179" y="84"/>
                </a:cubicBezTo>
                <a:cubicBezTo>
                  <a:pt x="120" y="204"/>
                  <a:pt x="60" y="263"/>
                  <a:pt x="60" y="338"/>
                </a:cubicBezTo>
                <a:cubicBezTo>
                  <a:pt x="0" y="457"/>
                  <a:pt x="0" y="516"/>
                  <a:pt x="0" y="636"/>
                </a:cubicBezTo>
                <a:cubicBezTo>
                  <a:pt x="0" y="829"/>
                  <a:pt x="0" y="949"/>
                  <a:pt x="60" y="1202"/>
                </a:cubicBezTo>
                <a:lnTo>
                  <a:pt x="120" y="1261"/>
                </a:lnTo>
                <a:cubicBezTo>
                  <a:pt x="149" y="1291"/>
                  <a:pt x="194" y="1306"/>
                  <a:pt x="241" y="1306"/>
                </a:cubicBezTo>
                <a:cubicBezTo>
                  <a:pt x="287" y="1306"/>
                  <a:pt x="336" y="1291"/>
                  <a:pt x="373" y="1261"/>
                </a:cubicBezTo>
                <a:cubicBezTo>
                  <a:pt x="492" y="1083"/>
                  <a:pt x="552" y="889"/>
                  <a:pt x="552" y="710"/>
                </a:cubicBezTo>
                <a:cubicBezTo>
                  <a:pt x="611" y="576"/>
                  <a:pt x="611" y="457"/>
                  <a:pt x="552" y="397"/>
                </a:cubicBezTo>
                <a:cubicBezTo>
                  <a:pt x="552" y="263"/>
                  <a:pt x="492" y="204"/>
                  <a:pt x="432" y="84"/>
                </a:cubicBezTo>
                <a:lnTo>
                  <a:pt x="432" y="25"/>
                </a:lnTo>
                <a:cubicBezTo>
                  <a:pt x="393" y="7"/>
                  <a:pt x="355" y="0"/>
                  <a:pt x="32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2" name="Google Shape;1642;p10"/>
          <p:cNvSpPr/>
          <p:nvPr/>
        </p:nvSpPr>
        <p:spPr>
          <a:xfrm>
            <a:off x="6814167" y="677409"/>
            <a:ext cx="19091" cy="40553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0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60" y="1022"/>
                  <a:pt x="179" y="1201"/>
                </a:cubicBezTo>
                <a:lnTo>
                  <a:pt x="239" y="1275"/>
                </a:lnTo>
                <a:cubicBezTo>
                  <a:pt x="260" y="1292"/>
                  <a:pt x="285" y="1299"/>
                  <a:pt x="310" y="1299"/>
                </a:cubicBezTo>
                <a:cubicBezTo>
                  <a:pt x="372" y="1299"/>
                  <a:pt x="433" y="1254"/>
                  <a:pt x="433" y="1201"/>
                </a:cubicBezTo>
                <a:cubicBezTo>
                  <a:pt x="611" y="1022"/>
                  <a:pt x="611" y="828"/>
                  <a:pt x="611" y="649"/>
                </a:cubicBezTo>
                <a:cubicBezTo>
                  <a:pt x="611" y="530"/>
                  <a:pt x="552" y="396"/>
                  <a:pt x="552" y="337"/>
                </a:cubicBezTo>
                <a:cubicBezTo>
                  <a:pt x="492" y="217"/>
                  <a:pt x="433" y="158"/>
                  <a:pt x="373" y="24"/>
                </a:cubicBezTo>
                <a:lnTo>
                  <a:pt x="313" y="24"/>
                </a:lnTo>
                <a:cubicBezTo>
                  <a:pt x="278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3" name="Google Shape;1643;p10"/>
          <p:cNvSpPr/>
          <p:nvPr/>
        </p:nvSpPr>
        <p:spPr>
          <a:xfrm>
            <a:off x="6837866" y="775736"/>
            <a:ext cx="19528" cy="38900"/>
          </a:xfrm>
          <a:custGeom>
            <a:avLst/>
            <a:gdLst/>
            <a:ahLst/>
            <a:cxnLst/>
            <a:rect l="l" t="t" r="r" b="b"/>
            <a:pathLst>
              <a:path w="626" h="1247" extrusionOk="0">
                <a:moveTo>
                  <a:pt x="374" y="0"/>
                </a:moveTo>
                <a:cubicBezTo>
                  <a:pt x="328" y="0"/>
                  <a:pt x="283" y="15"/>
                  <a:pt x="253" y="45"/>
                </a:cubicBezTo>
                <a:cubicBezTo>
                  <a:pt x="194" y="105"/>
                  <a:pt x="134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3" y="1222"/>
                </a:lnTo>
                <a:cubicBezTo>
                  <a:pt x="271" y="1239"/>
                  <a:pt x="293" y="1247"/>
                  <a:pt x="319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6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566" y="224"/>
                  <a:pt x="566" y="105"/>
                </a:cubicBezTo>
                <a:lnTo>
                  <a:pt x="507" y="45"/>
                </a:lnTo>
                <a:cubicBezTo>
                  <a:pt x="469" y="15"/>
                  <a:pt x="421" y="0"/>
                  <a:pt x="37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4" name="Google Shape;1644;p10"/>
          <p:cNvSpPr/>
          <p:nvPr/>
        </p:nvSpPr>
        <p:spPr>
          <a:xfrm>
            <a:off x="6774197" y="859089"/>
            <a:ext cx="19091" cy="24020"/>
          </a:xfrm>
          <a:custGeom>
            <a:avLst/>
            <a:gdLst/>
            <a:ahLst/>
            <a:cxnLst/>
            <a:rect l="l" t="t" r="r" b="b"/>
            <a:pathLst>
              <a:path w="612" h="770" extrusionOk="0">
                <a:moveTo>
                  <a:pt x="347" y="0"/>
                </a:moveTo>
                <a:cubicBezTo>
                  <a:pt x="308" y="0"/>
                  <a:pt x="269" y="15"/>
                  <a:pt x="239" y="40"/>
                </a:cubicBezTo>
                <a:cubicBezTo>
                  <a:pt x="119" y="99"/>
                  <a:pt x="119" y="99"/>
                  <a:pt x="60" y="159"/>
                </a:cubicBezTo>
                <a:cubicBezTo>
                  <a:pt x="60" y="218"/>
                  <a:pt x="0" y="293"/>
                  <a:pt x="0" y="352"/>
                </a:cubicBezTo>
                <a:cubicBezTo>
                  <a:pt x="0" y="531"/>
                  <a:pt x="60" y="665"/>
                  <a:pt x="179" y="725"/>
                </a:cubicBezTo>
                <a:cubicBezTo>
                  <a:pt x="209" y="755"/>
                  <a:pt x="257" y="770"/>
                  <a:pt x="313" y="770"/>
                </a:cubicBezTo>
                <a:cubicBezTo>
                  <a:pt x="369" y="770"/>
                  <a:pt x="432" y="755"/>
                  <a:pt x="492" y="725"/>
                </a:cubicBezTo>
                <a:cubicBezTo>
                  <a:pt x="551" y="591"/>
                  <a:pt x="611" y="531"/>
                  <a:pt x="611" y="412"/>
                </a:cubicBezTo>
                <a:lnTo>
                  <a:pt x="611" y="293"/>
                </a:lnTo>
                <a:cubicBezTo>
                  <a:pt x="551" y="218"/>
                  <a:pt x="551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5" name="Google Shape;1645;p10"/>
          <p:cNvSpPr/>
          <p:nvPr/>
        </p:nvSpPr>
        <p:spPr>
          <a:xfrm>
            <a:off x="6663580" y="843242"/>
            <a:ext cx="19559" cy="20183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13" y="0"/>
                </a:moveTo>
                <a:cubicBezTo>
                  <a:pt x="269" y="0"/>
                  <a:pt x="224" y="19"/>
                  <a:pt x="194" y="56"/>
                </a:cubicBezTo>
                <a:cubicBezTo>
                  <a:pt x="135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0" y="428"/>
                  <a:pt x="60" y="488"/>
                  <a:pt x="194" y="607"/>
                </a:cubicBezTo>
                <a:cubicBezTo>
                  <a:pt x="244" y="632"/>
                  <a:pt x="293" y="646"/>
                  <a:pt x="339" y="646"/>
                </a:cubicBezTo>
                <a:cubicBezTo>
                  <a:pt x="405" y="646"/>
                  <a:pt x="463" y="617"/>
                  <a:pt x="507" y="548"/>
                </a:cubicBezTo>
                <a:cubicBezTo>
                  <a:pt x="626" y="488"/>
                  <a:pt x="626" y="354"/>
                  <a:pt x="626" y="294"/>
                </a:cubicBezTo>
                <a:cubicBezTo>
                  <a:pt x="626" y="235"/>
                  <a:pt x="626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1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6" name="Google Shape;1646;p10"/>
          <p:cNvSpPr/>
          <p:nvPr/>
        </p:nvSpPr>
        <p:spPr>
          <a:xfrm>
            <a:off x="7870015" y="698746"/>
            <a:ext cx="21400" cy="33160"/>
          </a:xfrm>
          <a:custGeom>
            <a:avLst/>
            <a:gdLst/>
            <a:ahLst/>
            <a:cxnLst/>
            <a:rect l="l" t="t" r="r" b="b"/>
            <a:pathLst>
              <a:path w="686" h="1063" extrusionOk="0">
                <a:moveTo>
                  <a:pt x="405" y="0"/>
                </a:moveTo>
                <a:cubicBezTo>
                  <a:pt x="378" y="0"/>
                  <a:pt x="348" y="8"/>
                  <a:pt x="314" y="25"/>
                </a:cubicBezTo>
                <a:cubicBezTo>
                  <a:pt x="254" y="85"/>
                  <a:pt x="194" y="144"/>
                  <a:pt x="120" y="219"/>
                </a:cubicBezTo>
                <a:cubicBezTo>
                  <a:pt x="60" y="338"/>
                  <a:pt x="60" y="397"/>
                  <a:pt x="60" y="457"/>
                </a:cubicBezTo>
                <a:cubicBezTo>
                  <a:pt x="1" y="651"/>
                  <a:pt x="60" y="830"/>
                  <a:pt x="194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2" y="1062"/>
                  <a:pt x="398" y="1033"/>
                  <a:pt x="433" y="964"/>
                </a:cubicBezTo>
                <a:cubicBezTo>
                  <a:pt x="567" y="830"/>
                  <a:pt x="626" y="710"/>
                  <a:pt x="626" y="591"/>
                </a:cubicBezTo>
                <a:cubicBezTo>
                  <a:pt x="626" y="517"/>
                  <a:pt x="686" y="457"/>
                  <a:pt x="626" y="397"/>
                </a:cubicBezTo>
                <a:cubicBezTo>
                  <a:pt x="626" y="278"/>
                  <a:pt x="626" y="219"/>
                  <a:pt x="567" y="144"/>
                </a:cubicBezTo>
                <a:lnTo>
                  <a:pt x="567" y="85"/>
                </a:lnTo>
                <a:cubicBezTo>
                  <a:pt x="514" y="42"/>
                  <a:pt x="469" y="0"/>
                  <a:pt x="40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7" name="Google Shape;1647;p10"/>
          <p:cNvSpPr/>
          <p:nvPr/>
        </p:nvSpPr>
        <p:spPr>
          <a:xfrm>
            <a:off x="7910912" y="746444"/>
            <a:ext cx="19091" cy="37496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7" y="1"/>
                  <a:pt x="269" y="16"/>
                  <a:pt x="239" y="45"/>
                </a:cubicBezTo>
                <a:cubicBezTo>
                  <a:pt x="179" y="105"/>
                  <a:pt x="120" y="239"/>
                  <a:pt x="120" y="299"/>
                </a:cubicBezTo>
                <a:cubicBezTo>
                  <a:pt x="60" y="358"/>
                  <a:pt x="60" y="477"/>
                  <a:pt x="1" y="552"/>
                </a:cubicBezTo>
                <a:cubicBezTo>
                  <a:pt x="1" y="790"/>
                  <a:pt x="60" y="984"/>
                  <a:pt x="179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41" y="1202"/>
                </a:cubicBezTo>
                <a:cubicBezTo>
                  <a:pt x="397" y="1202"/>
                  <a:pt x="457" y="1173"/>
                  <a:pt x="492" y="1103"/>
                </a:cubicBezTo>
                <a:cubicBezTo>
                  <a:pt x="552" y="924"/>
                  <a:pt x="611" y="790"/>
                  <a:pt x="611" y="611"/>
                </a:cubicBezTo>
                <a:lnTo>
                  <a:pt x="611" y="358"/>
                </a:lnTo>
                <a:cubicBezTo>
                  <a:pt x="611" y="299"/>
                  <a:pt x="611" y="179"/>
                  <a:pt x="552" y="105"/>
                </a:cubicBezTo>
                <a:lnTo>
                  <a:pt x="492" y="45"/>
                </a:lnTo>
                <a:cubicBezTo>
                  <a:pt x="462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8" name="Google Shape;1648;p10"/>
          <p:cNvSpPr/>
          <p:nvPr/>
        </p:nvSpPr>
        <p:spPr>
          <a:xfrm>
            <a:off x="7964817" y="701835"/>
            <a:ext cx="17688" cy="37247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4" y="1"/>
                </a:moveTo>
                <a:cubicBezTo>
                  <a:pt x="209" y="1"/>
                  <a:pt x="165" y="15"/>
                  <a:pt x="135" y="45"/>
                </a:cubicBezTo>
                <a:cubicBezTo>
                  <a:pt x="60" y="179"/>
                  <a:pt x="60" y="239"/>
                  <a:pt x="1" y="358"/>
                </a:cubicBezTo>
                <a:lnTo>
                  <a:pt x="1" y="611"/>
                </a:lnTo>
                <a:cubicBezTo>
                  <a:pt x="1" y="790"/>
                  <a:pt x="1" y="924"/>
                  <a:pt x="135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1" y="1194"/>
                </a:cubicBezTo>
                <a:cubicBezTo>
                  <a:pt x="320" y="1194"/>
                  <a:pt x="391" y="1145"/>
                  <a:pt x="433" y="1103"/>
                </a:cubicBezTo>
                <a:cubicBezTo>
                  <a:pt x="567" y="924"/>
                  <a:pt x="567" y="731"/>
                  <a:pt x="567" y="611"/>
                </a:cubicBezTo>
                <a:lnTo>
                  <a:pt x="567" y="298"/>
                </a:lnTo>
                <a:cubicBezTo>
                  <a:pt x="507" y="239"/>
                  <a:pt x="507" y="179"/>
                  <a:pt x="433" y="45"/>
                </a:cubicBezTo>
                <a:lnTo>
                  <a:pt x="373" y="45"/>
                </a:lnTo>
                <a:cubicBezTo>
                  <a:pt x="343" y="15"/>
                  <a:pt x="299" y="1"/>
                  <a:pt x="25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9" name="Google Shape;1649;p10"/>
          <p:cNvSpPr/>
          <p:nvPr/>
        </p:nvSpPr>
        <p:spPr>
          <a:xfrm>
            <a:off x="7961105" y="808366"/>
            <a:ext cx="19559" cy="3135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73" y="1"/>
                </a:moveTo>
                <a:cubicBezTo>
                  <a:pt x="328" y="1"/>
                  <a:pt x="284" y="19"/>
                  <a:pt x="254" y="57"/>
                </a:cubicBezTo>
                <a:cubicBezTo>
                  <a:pt x="120" y="116"/>
                  <a:pt x="12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60" y="802"/>
                  <a:pt x="179" y="921"/>
                </a:cubicBezTo>
                <a:lnTo>
                  <a:pt x="179" y="980"/>
                </a:lnTo>
                <a:cubicBezTo>
                  <a:pt x="201" y="998"/>
                  <a:pt x="227" y="1005"/>
                  <a:pt x="254" y="1005"/>
                </a:cubicBezTo>
                <a:cubicBezTo>
                  <a:pt x="319" y="1005"/>
                  <a:pt x="390" y="963"/>
                  <a:pt x="433" y="921"/>
                </a:cubicBezTo>
                <a:cubicBezTo>
                  <a:pt x="552" y="802"/>
                  <a:pt x="626" y="667"/>
                  <a:pt x="626" y="489"/>
                </a:cubicBezTo>
                <a:cubicBezTo>
                  <a:pt x="626" y="429"/>
                  <a:pt x="626" y="355"/>
                  <a:pt x="552" y="295"/>
                </a:cubicBezTo>
                <a:cubicBezTo>
                  <a:pt x="552" y="235"/>
                  <a:pt x="552" y="176"/>
                  <a:pt x="492" y="116"/>
                </a:cubicBezTo>
                <a:lnTo>
                  <a:pt x="492" y="57"/>
                </a:lnTo>
                <a:cubicBezTo>
                  <a:pt x="462" y="19"/>
                  <a:pt x="418" y="1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0" name="Google Shape;1650;p10"/>
          <p:cNvSpPr/>
          <p:nvPr/>
        </p:nvSpPr>
        <p:spPr>
          <a:xfrm>
            <a:off x="8013169" y="754960"/>
            <a:ext cx="17688" cy="48071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308" y="1"/>
                </a:moveTo>
                <a:cubicBezTo>
                  <a:pt x="248" y="1"/>
                  <a:pt x="176" y="43"/>
                  <a:pt x="134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4" y="1456"/>
                </a:cubicBezTo>
                <a:cubicBezTo>
                  <a:pt x="194" y="1456"/>
                  <a:pt x="194" y="1515"/>
                  <a:pt x="194" y="1515"/>
                </a:cubicBezTo>
                <a:cubicBezTo>
                  <a:pt x="229" y="1533"/>
                  <a:pt x="258" y="1540"/>
                  <a:pt x="285" y="1540"/>
                </a:cubicBezTo>
                <a:cubicBezTo>
                  <a:pt x="349" y="1540"/>
                  <a:pt x="394" y="1498"/>
                  <a:pt x="447" y="1456"/>
                </a:cubicBezTo>
                <a:cubicBezTo>
                  <a:pt x="566" y="1203"/>
                  <a:pt x="566" y="1024"/>
                  <a:pt x="566" y="771"/>
                </a:cubicBezTo>
                <a:lnTo>
                  <a:pt x="566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55" y="8"/>
                  <a:pt x="333" y="1"/>
                  <a:pt x="30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1" name="Google Shape;1651;p10"/>
          <p:cNvSpPr/>
          <p:nvPr/>
        </p:nvSpPr>
        <p:spPr>
          <a:xfrm>
            <a:off x="8061958" y="695034"/>
            <a:ext cx="19091" cy="40772"/>
          </a:xfrm>
          <a:custGeom>
            <a:avLst/>
            <a:gdLst/>
            <a:ahLst/>
            <a:cxnLst/>
            <a:rect l="l" t="t" r="r" b="b"/>
            <a:pathLst>
              <a:path w="612" h="1307" extrusionOk="0">
                <a:moveTo>
                  <a:pt x="332" y="0"/>
                </a:moveTo>
                <a:cubicBezTo>
                  <a:pt x="263" y="0"/>
                  <a:pt x="221" y="42"/>
                  <a:pt x="179" y="84"/>
                </a:cubicBezTo>
                <a:cubicBezTo>
                  <a:pt x="120" y="204"/>
                  <a:pt x="60" y="263"/>
                  <a:pt x="60" y="338"/>
                </a:cubicBezTo>
                <a:cubicBezTo>
                  <a:pt x="0" y="457"/>
                  <a:pt x="0" y="516"/>
                  <a:pt x="0" y="636"/>
                </a:cubicBezTo>
                <a:cubicBezTo>
                  <a:pt x="0" y="829"/>
                  <a:pt x="0" y="949"/>
                  <a:pt x="60" y="1202"/>
                </a:cubicBezTo>
                <a:lnTo>
                  <a:pt x="120" y="1261"/>
                </a:lnTo>
                <a:cubicBezTo>
                  <a:pt x="149" y="1291"/>
                  <a:pt x="194" y="1306"/>
                  <a:pt x="241" y="1306"/>
                </a:cubicBezTo>
                <a:cubicBezTo>
                  <a:pt x="287" y="1306"/>
                  <a:pt x="336" y="1291"/>
                  <a:pt x="373" y="1261"/>
                </a:cubicBezTo>
                <a:cubicBezTo>
                  <a:pt x="492" y="1083"/>
                  <a:pt x="552" y="889"/>
                  <a:pt x="552" y="710"/>
                </a:cubicBezTo>
                <a:cubicBezTo>
                  <a:pt x="611" y="576"/>
                  <a:pt x="611" y="457"/>
                  <a:pt x="552" y="397"/>
                </a:cubicBezTo>
                <a:cubicBezTo>
                  <a:pt x="552" y="263"/>
                  <a:pt x="492" y="204"/>
                  <a:pt x="432" y="84"/>
                </a:cubicBezTo>
                <a:lnTo>
                  <a:pt x="432" y="25"/>
                </a:lnTo>
                <a:cubicBezTo>
                  <a:pt x="393" y="7"/>
                  <a:pt x="360" y="0"/>
                  <a:pt x="332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2" name="Google Shape;1652;p10"/>
          <p:cNvSpPr/>
          <p:nvPr/>
        </p:nvSpPr>
        <p:spPr>
          <a:xfrm>
            <a:off x="8057319" y="677409"/>
            <a:ext cx="19091" cy="40553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0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60" y="828"/>
                  <a:pt x="60" y="1022"/>
                  <a:pt x="179" y="1201"/>
                </a:cubicBezTo>
                <a:lnTo>
                  <a:pt x="239" y="1275"/>
                </a:lnTo>
                <a:cubicBezTo>
                  <a:pt x="260" y="1292"/>
                  <a:pt x="285" y="1299"/>
                  <a:pt x="310" y="1299"/>
                </a:cubicBezTo>
                <a:cubicBezTo>
                  <a:pt x="372" y="1299"/>
                  <a:pt x="433" y="1254"/>
                  <a:pt x="433" y="1201"/>
                </a:cubicBezTo>
                <a:cubicBezTo>
                  <a:pt x="611" y="1022"/>
                  <a:pt x="611" y="828"/>
                  <a:pt x="611" y="649"/>
                </a:cubicBezTo>
                <a:cubicBezTo>
                  <a:pt x="611" y="530"/>
                  <a:pt x="552" y="396"/>
                  <a:pt x="552" y="337"/>
                </a:cubicBezTo>
                <a:cubicBezTo>
                  <a:pt x="492" y="217"/>
                  <a:pt x="433" y="158"/>
                  <a:pt x="373" y="24"/>
                </a:cubicBezTo>
                <a:lnTo>
                  <a:pt x="313" y="24"/>
                </a:lnTo>
                <a:cubicBezTo>
                  <a:pt x="278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3" name="Google Shape;1653;p10"/>
          <p:cNvSpPr/>
          <p:nvPr/>
        </p:nvSpPr>
        <p:spPr>
          <a:xfrm>
            <a:off x="8081018" y="775736"/>
            <a:ext cx="19528" cy="38900"/>
          </a:xfrm>
          <a:custGeom>
            <a:avLst/>
            <a:gdLst/>
            <a:ahLst/>
            <a:cxnLst/>
            <a:rect l="l" t="t" r="r" b="b"/>
            <a:pathLst>
              <a:path w="626" h="1247" extrusionOk="0">
                <a:moveTo>
                  <a:pt x="397" y="0"/>
                </a:moveTo>
                <a:cubicBezTo>
                  <a:pt x="358" y="0"/>
                  <a:pt x="313" y="15"/>
                  <a:pt x="253" y="45"/>
                </a:cubicBezTo>
                <a:cubicBezTo>
                  <a:pt x="194" y="105"/>
                  <a:pt x="134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3" y="1222"/>
                </a:lnTo>
                <a:cubicBezTo>
                  <a:pt x="271" y="1239"/>
                  <a:pt x="293" y="1247"/>
                  <a:pt x="318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6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626" y="224"/>
                  <a:pt x="566" y="105"/>
                </a:cubicBezTo>
                <a:lnTo>
                  <a:pt x="507" y="45"/>
                </a:lnTo>
                <a:cubicBezTo>
                  <a:pt x="469" y="15"/>
                  <a:pt x="436" y="0"/>
                  <a:pt x="39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4" name="Google Shape;1654;p10"/>
          <p:cNvSpPr/>
          <p:nvPr/>
        </p:nvSpPr>
        <p:spPr>
          <a:xfrm>
            <a:off x="8017349" y="859089"/>
            <a:ext cx="19060" cy="24020"/>
          </a:xfrm>
          <a:custGeom>
            <a:avLst/>
            <a:gdLst/>
            <a:ahLst/>
            <a:cxnLst/>
            <a:rect l="l" t="t" r="r" b="b"/>
            <a:pathLst>
              <a:path w="611" h="770" extrusionOk="0">
                <a:moveTo>
                  <a:pt x="347" y="0"/>
                </a:moveTo>
                <a:cubicBezTo>
                  <a:pt x="308" y="0"/>
                  <a:pt x="269" y="15"/>
                  <a:pt x="239" y="40"/>
                </a:cubicBezTo>
                <a:cubicBezTo>
                  <a:pt x="119" y="99"/>
                  <a:pt x="119" y="99"/>
                  <a:pt x="60" y="159"/>
                </a:cubicBezTo>
                <a:cubicBezTo>
                  <a:pt x="60" y="218"/>
                  <a:pt x="60" y="293"/>
                  <a:pt x="0" y="352"/>
                </a:cubicBezTo>
                <a:cubicBezTo>
                  <a:pt x="0" y="531"/>
                  <a:pt x="60" y="665"/>
                  <a:pt x="179" y="725"/>
                </a:cubicBezTo>
                <a:cubicBezTo>
                  <a:pt x="209" y="755"/>
                  <a:pt x="257" y="770"/>
                  <a:pt x="313" y="770"/>
                </a:cubicBezTo>
                <a:cubicBezTo>
                  <a:pt x="369" y="770"/>
                  <a:pt x="432" y="755"/>
                  <a:pt x="492" y="725"/>
                </a:cubicBezTo>
                <a:cubicBezTo>
                  <a:pt x="611" y="591"/>
                  <a:pt x="611" y="531"/>
                  <a:pt x="611" y="412"/>
                </a:cubicBezTo>
                <a:lnTo>
                  <a:pt x="611" y="293"/>
                </a:lnTo>
                <a:cubicBezTo>
                  <a:pt x="611" y="218"/>
                  <a:pt x="551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5" name="Google Shape;1655;p10"/>
          <p:cNvSpPr/>
          <p:nvPr/>
        </p:nvSpPr>
        <p:spPr>
          <a:xfrm>
            <a:off x="7906732" y="843242"/>
            <a:ext cx="19559" cy="20183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13" y="0"/>
                </a:moveTo>
                <a:cubicBezTo>
                  <a:pt x="269" y="0"/>
                  <a:pt x="224" y="19"/>
                  <a:pt x="194" y="56"/>
                </a:cubicBezTo>
                <a:cubicBezTo>
                  <a:pt x="135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0" y="428"/>
                  <a:pt x="60" y="488"/>
                  <a:pt x="194" y="607"/>
                </a:cubicBezTo>
                <a:cubicBezTo>
                  <a:pt x="244" y="632"/>
                  <a:pt x="293" y="646"/>
                  <a:pt x="339" y="646"/>
                </a:cubicBezTo>
                <a:cubicBezTo>
                  <a:pt x="404" y="646"/>
                  <a:pt x="463" y="617"/>
                  <a:pt x="507" y="548"/>
                </a:cubicBezTo>
                <a:cubicBezTo>
                  <a:pt x="626" y="488"/>
                  <a:pt x="626" y="354"/>
                  <a:pt x="626" y="294"/>
                </a:cubicBezTo>
                <a:cubicBezTo>
                  <a:pt x="626" y="235"/>
                  <a:pt x="626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1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6" name="Google Shape;1656;p10"/>
          <p:cNvSpPr/>
          <p:nvPr/>
        </p:nvSpPr>
        <p:spPr>
          <a:xfrm>
            <a:off x="3421649" y="694566"/>
            <a:ext cx="21400" cy="31476"/>
          </a:xfrm>
          <a:custGeom>
            <a:avLst/>
            <a:gdLst/>
            <a:ahLst/>
            <a:cxnLst/>
            <a:rect l="l" t="t" r="r" b="b"/>
            <a:pathLst>
              <a:path w="686" h="1009" extrusionOk="0">
                <a:moveTo>
                  <a:pt x="435" y="1"/>
                </a:moveTo>
                <a:cubicBezTo>
                  <a:pt x="402" y="1"/>
                  <a:pt x="363" y="15"/>
                  <a:pt x="313" y="40"/>
                </a:cubicBezTo>
                <a:cubicBezTo>
                  <a:pt x="239" y="99"/>
                  <a:pt x="179" y="159"/>
                  <a:pt x="120" y="219"/>
                </a:cubicBezTo>
                <a:cubicBezTo>
                  <a:pt x="60" y="278"/>
                  <a:pt x="60" y="412"/>
                  <a:pt x="60" y="472"/>
                </a:cubicBezTo>
                <a:cubicBezTo>
                  <a:pt x="0" y="651"/>
                  <a:pt x="60" y="844"/>
                  <a:pt x="179" y="964"/>
                </a:cubicBezTo>
                <a:cubicBezTo>
                  <a:pt x="246" y="993"/>
                  <a:pt x="295" y="1008"/>
                  <a:pt x="334" y="1008"/>
                </a:cubicBezTo>
                <a:cubicBezTo>
                  <a:pt x="373" y="1008"/>
                  <a:pt x="403" y="993"/>
                  <a:pt x="432" y="964"/>
                </a:cubicBezTo>
                <a:cubicBezTo>
                  <a:pt x="552" y="844"/>
                  <a:pt x="611" y="651"/>
                  <a:pt x="611" y="531"/>
                </a:cubicBezTo>
                <a:cubicBezTo>
                  <a:pt x="686" y="472"/>
                  <a:pt x="686" y="412"/>
                  <a:pt x="611" y="353"/>
                </a:cubicBezTo>
                <a:lnTo>
                  <a:pt x="611" y="99"/>
                </a:lnTo>
                <a:lnTo>
                  <a:pt x="552" y="99"/>
                </a:lnTo>
                <a:cubicBezTo>
                  <a:pt x="517" y="30"/>
                  <a:pt x="482" y="1"/>
                  <a:pt x="4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7" name="Google Shape;1657;p10"/>
          <p:cNvSpPr/>
          <p:nvPr/>
        </p:nvSpPr>
        <p:spPr>
          <a:xfrm>
            <a:off x="3462077" y="741047"/>
            <a:ext cx="19559" cy="37964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77" y="0"/>
                </a:moveTo>
                <a:cubicBezTo>
                  <a:pt x="342" y="0"/>
                  <a:pt x="303" y="15"/>
                  <a:pt x="254" y="40"/>
                </a:cubicBezTo>
                <a:cubicBezTo>
                  <a:pt x="194" y="159"/>
                  <a:pt x="135" y="218"/>
                  <a:pt x="135" y="278"/>
                </a:cubicBezTo>
                <a:cubicBezTo>
                  <a:pt x="60" y="412"/>
                  <a:pt x="60" y="472"/>
                  <a:pt x="60" y="591"/>
                </a:cubicBezTo>
                <a:cubicBezTo>
                  <a:pt x="1" y="784"/>
                  <a:pt x="60" y="963"/>
                  <a:pt x="194" y="1157"/>
                </a:cubicBezTo>
                <a:lnTo>
                  <a:pt x="254" y="1217"/>
                </a:lnTo>
                <a:cubicBezTo>
                  <a:pt x="313" y="1217"/>
                  <a:pt x="433" y="1217"/>
                  <a:pt x="507" y="1157"/>
                </a:cubicBezTo>
                <a:cubicBezTo>
                  <a:pt x="626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626" y="218"/>
                  <a:pt x="567" y="99"/>
                </a:cubicBezTo>
                <a:lnTo>
                  <a:pt x="507" y="99"/>
                </a:lnTo>
                <a:cubicBezTo>
                  <a:pt x="463" y="29"/>
                  <a:pt x="425" y="0"/>
                  <a:pt x="37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8" name="Google Shape;1658;p10"/>
          <p:cNvSpPr/>
          <p:nvPr/>
        </p:nvSpPr>
        <p:spPr>
          <a:xfrm>
            <a:off x="3516450" y="696438"/>
            <a:ext cx="17220" cy="37496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71" y="0"/>
                </a:moveTo>
                <a:cubicBezTo>
                  <a:pt x="215" y="0"/>
                  <a:pt x="155" y="29"/>
                  <a:pt x="120" y="99"/>
                </a:cubicBezTo>
                <a:cubicBezTo>
                  <a:pt x="60" y="159"/>
                  <a:pt x="60" y="293"/>
                  <a:pt x="1" y="352"/>
                </a:cubicBezTo>
                <a:lnTo>
                  <a:pt x="1" y="591"/>
                </a:lnTo>
                <a:cubicBezTo>
                  <a:pt x="1" y="784"/>
                  <a:pt x="1" y="963"/>
                  <a:pt x="179" y="1157"/>
                </a:cubicBezTo>
                <a:cubicBezTo>
                  <a:pt x="246" y="1187"/>
                  <a:pt x="295" y="1201"/>
                  <a:pt x="334" y="1201"/>
                </a:cubicBezTo>
                <a:cubicBezTo>
                  <a:pt x="373" y="1201"/>
                  <a:pt x="403" y="1187"/>
                  <a:pt x="433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3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9" name="Google Shape;1659;p10"/>
          <p:cNvSpPr/>
          <p:nvPr/>
        </p:nvSpPr>
        <p:spPr>
          <a:xfrm>
            <a:off x="3512738" y="802844"/>
            <a:ext cx="19091" cy="31944"/>
          </a:xfrm>
          <a:custGeom>
            <a:avLst/>
            <a:gdLst/>
            <a:ahLst/>
            <a:cxnLst/>
            <a:rect l="l" t="t" r="r" b="b"/>
            <a:pathLst>
              <a:path w="612" h="1024" extrusionOk="0">
                <a:moveTo>
                  <a:pt x="341" y="1"/>
                </a:moveTo>
                <a:cubicBezTo>
                  <a:pt x="301" y="1"/>
                  <a:pt x="263" y="15"/>
                  <a:pt x="239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39" y="1008"/>
                  <a:pt x="287" y="1023"/>
                  <a:pt x="328" y="1023"/>
                </a:cubicBezTo>
                <a:cubicBezTo>
                  <a:pt x="369" y="1023"/>
                  <a:pt x="403" y="1008"/>
                  <a:pt x="432" y="979"/>
                </a:cubicBezTo>
                <a:cubicBezTo>
                  <a:pt x="552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2" y="293"/>
                  <a:pt x="552" y="159"/>
                  <a:pt x="492" y="100"/>
                </a:cubicBezTo>
                <a:cubicBezTo>
                  <a:pt x="457" y="30"/>
                  <a:pt x="397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0" name="Google Shape;1660;p10"/>
          <p:cNvSpPr/>
          <p:nvPr/>
        </p:nvSpPr>
        <p:spPr>
          <a:xfrm>
            <a:off x="3564771" y="749688"/>
            <a:ext cx="19559" cy="48851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4" y="1"/>
                  <a:pt x="195" y="1"/>
                  <a:pt x="120" y="75"/>
                </a:cubicBezTo>
                <a:cubicBezTo>
                  <a:pt x="61" y="195"/>
                  <a:pt x="61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95" y="1491"/>
                  <a:pt x="195" y="1491"/>
                  <a:pt x="254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67" y="1252"/>
                  <a:pt x="567" y="999"/>
                  <a:pt x="627" y="746"/>
                </a:cubicBezTo>
                <a:cubicBezTo>
                  <a:pt x="627" y="686"/>
                  <a:pt x="567" y="567"/>
                  <a:pt x="567" y="448"/>
                </a:cubicBezTo>
                <a:cubicBezTo>
                  <a:pt x="567" y="314"/>
                  <a:pt x="493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1" name="Google Shape;1661;p10"/>
          <p:cNvSpPr/>
          <p:nvPr/>
        </p:nvSpPr>
        <p:spPr>
          <a:xfrm>
            <a:off x="3613124" y="690417"/>
            <a:ext cx="19528" cy="39805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314" y="1"/>
                </a:moveTo>
                <a:cubicBezTo>
                  <a:pt x="265" y="1"/>
                  <a:pt x="230" y="33"/>
                  <a:pt x="194" y="113"/>
                </a:cubicBezTo>
                <a:cubicBezTo>
                  <a:pt x="134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34" y="1231"/>
                </a:lnTo>
                <a:cubicBezTo>
                  <a:pt x="164" y="1260"/>
                  <a:pt x="209" y="1275"/>
                  <a:pt x="254" y="1275"/>
                </a:cubicBezTo>
                <a:cubicBezTo>
                  <a:pt x="298" y="1275"/>
                  <a:pt x="343" y="1260"/>
                  <a:pt x="373" y="1231"/>
                </a:cubicBezTo>
                <a:cubicBezTo>
                  <a:pt x="507" y="1037"/>
                  <a:pt x="566" y="858"/>
                  <a:pt x="626" y="664"/>
                </a:cubicBezTo>
                <a:cubicBezTo>
                  <a:pt x="626" y="545"/>
                  <a:pt x="626" y="486"/>
                  <a:pt x="566" y="352"/>
                </a:cubicBezTo>
                <a:cubicBezTo>
                  <a:pt x="566" y="292"/>
                  <a:pt x="507" y="173"/>
                  <a:pt x="432" y="113"/>
                </a:cubicBezTo>
                <a:lnTo>
                  <a:pt x="432" y="39"/>
                </a:lnTo>
                <a:cubicBezTo>
                  <a:pt x="385" y="15"/>
                  <a:pt x="346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2" name="Google Shape;1662;p10"/>
          <p:cNvSpPr/>
          <p:nvPr/>
        </p:nvSpPr>
        <p:spPr>
          <a:xfrm>
            <a:off x="3684685" y="672543"/>
            <a:ext cx="19559" cy="40023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35" y="61"/>
                  <a:pt x="75" y="120"/>
                </a:cubicBezTo>
                <a:cubicBezTo>
                  <a:pt x="75" y="239"/>
                  <a:pt x="0" y="314"/>
                  <a:pt x="0" y="433"/>
                </a:cubicBezTo>
                <a:lnTo>
                  <a:pt x="0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4" y="1267"/>
                  <a:pt x="332" y="1282"/>
                  <a:pt x="380" y="1282"/>
                </a:cubicBezTo>
                <a:cubicBezTo>
                  <a:pt x="429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7" y="433"/>
                  <a:pt x="567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3" name="Google Shape;1663;p10"/>
          <p:cNvSpPr/>
          <p:nvPr/>
        </p:nvSpPr>
        <p:spPr>
          <a:xfrm>
            <a:off x="3632621" y="770308"/>
            <a:ext cx="19559" cy="39836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45" y="1"/>
                </a:moveTo>
                <a:cubicBezTo>
                  <a:pt x="319" y="1"/>
                  <a:pt x="289" y="8"/>
                  <a:pt x="254" y="25"/>
                </a:cubicBezTo>
                <a:cubicBezTo>
                  <a:pt x="180" y="159"/>
                  <a:pt x="120" y="219"/>
                  <a:pt x="120" y="338"/>
                </a:cubicBezTo>
                <a:cubicBezTo>
                  <a:pt x="61" y="398"/>
                  <a:pt x="61" y="532"/>
                  <a:pt x="1" y="651"/>
                </a:cubicBezTo>
                <a:cubicBezTo>
                  <a:pt x="1" y="830"/>
                  <a:pt x="61" y="1023"/>
                  <a:pt x="180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3" y="1202"/>
                </a:cubicBezTo>
                <a:lnTo>
                  <a:pt x="493" y="1143"/>
                </a:lnTo>
                <a:cubicBezTo>
                  <a:pt x="627" y="964"/>
                  <a:pt x="627" y="830"/>
                  <a:pt x="627" y="651"/>
                </a:cubicBezTo>
                <a:lnTo>
                  <a:pt x="627" y="398"/>
                </a:lnTo>
                <a:cubicBezTo>
                  <a:pt x="627" y="338"/>
                  <a:pt x="627" y="219"/>
                  <a:pt x="552" y="159"/>
                </a:cubicBezTo>
                <a:lnTo>
                  <a:pt x="493" y="85"/>
                </a:lnTo>
                <a:cubicBezTo>
                  <a:pt x="450" y="43"/>
                  <a:pt x="408" y="1"/>
                  <a:pt x="34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4" name="Google Shape;1664;p10"/>
          <p:cNvSpPr/>
          <p:nvPr/>
        </p:nvSpPr>
        <p:spPr>
          <a:xfrm>
            <a:off x="3570823" y="854253"/>
            <a:ext cx="17220" cy="25018"/>
          </a:xfrm>
          <a:custGeom>
            <a:avLst/>
            <a:gdLst/>
            <a:ahLst/>
            <a:cxnLst/>
            <a:rect l="l" t="t" r="r" b="b"/>
            <a:pathLst>
              <a:path w="552" h="802" extrusionOk="0">
                <a:moveTo>
                  <a:pt x="179" y="1"/>
                </a:moveTo>
                <a:cubicBezTo>
                  <a:pt x="120" y="75"/>
                  <a:pt x="60" y="135"/>
                  <a:pt x="1" y="195"/>
                </a:cubicBezTo>
                <a:lnTo>
                  <a:pt x="1" y="373"/>
                </a:lnTo>
                <a:cubicBezTo>
                  <a:pt x="1" y="507"/>
                  <a:pt x="1" y="627"/>
                  <a:pt x="120" y="746"/>
                </a:cubicBezTo>
                <a:cubicBezTo>
                  <a:pt x="179" y="783"/>
                  <a:pt x="224" y="802"/>
                  <a:pt x="271" y="802"/>
                </a:cubicBezTo>
                <a:cubicBezTo>
                  <a:pt x="317" y="802"/>
                  <a:pt x="366" y="783"/>
                  <a:pt x="433" y="746"/>
                </a:cubicBezTo>
                <a:lnTo>
                  <a:pt x="433" y="686"/>
                </a:lnTo>
                <a:cubicBezTo>
                  <a:pt x="552" y="627"/>
                  <a:pt x="552" y="507"/>
                  <a:pt x="552" y="448"/>
                </a:cubicBezTo>
                <a:lnTo>
                  <a:pt x="552" y="254"/>
                </a:lnTo>
                <a:cubicBezTo>
                  <a:pt x="552" y="195"/>
                  <a:pt x="492" y="135"/>
                  <a:pt x="433" y="75"/>
                </a:cubicBezTo>
                <a:cubicBezTo>
                  <a:pt x="373" y="1"/>
                  <a:pt x="239" y="1"/>
                  <a:pt x="17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5" name="Google Shape;1665;p10"/>
          <p:cNvSpPr/>
          <p:nvPr/>
        </p:nvSpPr>
        <p:spPr>
          <a:xfrm>
            <a:off x="3460206" y="837533"/>
            <a:ext cx="17719" cy="20495"/>
          </a:xfrm>
          <a:custGeom>
            <a:avLst/>
            <a:gdLst/>
            <a:ahLst/>
            <a:cxnLst/>
            <a:rect l="l" t="t" r="r" b="b"/>
            <a:pathLst>
              <a:path w="568" h="657" extrusionOk="0">
                <a:moveTo>
                  <a:pt x="252" y="1"/>
                </a:moveTo>
                <a:cubicBezTo>
                  <a:pt x="206" y="1"/>
                  <a:pt x="157" y="15"/>
                  <a:pt x="120" y="45"/>
                </a:cubicBezTo>
                <a:cubicBezTo>
                  <a:pt x="61" y="105"/>
                  <a:pt x="1" y="164"/>
                  <a:pt x="1" y="239"/>
                </a:cubicBezTo>
                <a:lnTo>
                  <a:pt x="1" y="358"/>
                </a:lnTo>
                <a:cubicBezTo>
                  <a:pt x="1" y="418"/>
                  <a:pt x="1" y="537"/>
                  <a:pt x="120" y="611"/>
                </a:cubicBezTo>
                <a:cubicBezTo>
                  <a:pt x="187" y="641"/>
                  <a:pt x="250" y="656"/>
                  <a:pt x="304" y="656"/>
                </a:cubicBezTo>
                <a:cubicBezTo>
                  <a:pt x="359" y="656"/>
                  <a:pt x="403" y="641"/>
                  <a:pt x="433" y="611"/>
                </a:cubicBezTo>
                <a:cubicBezTo>
                  <a:pt x="567" y="477"/>
                  <a:pt x="567" y="418"/>
                  <a:pt x="567" y="299"/>
                </a:cubicBezTo>
                <a:lnTo>
                  <a:pt x="567" y="164"/>
                </a:lnTo>
                <a:cubicBezTo>
                  <a:pt x="493" y="105"/>
                  <a:pt x="433" y="105"/>
                  <a:pt x="373" y="45"/>
                </a:cubicBezTo>
                <a:cubicBezTo>
                  <a:pt x="344" y="15"/>
                  <a:pt x="299" y="1"/>
                  <a:pt x="25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6" name="Google Shape;1666;p10"/>
          <p:cNvSpPr/>
          <p:nvPr/>
        </p:nvSpPr>
        <p:spPr>
          <a:xfrm>
            <a:off x="912115" y="694566"/>
            <a:ext cx="19559" cy="31476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415" y="1"/>
                </a:moveTo>
                <a:cubicBezTo>
                  <a:pt x="375" y="1"/>
                  <a:pt x="338" y="15"/>
                  <a:pt x="313" y="40"/>
                </a:cubicBezTo>
                <a:cubicBezTo>
                  <a:pt x="254" y="99"/>
                  <a:pt x="194" y="159"/>
                  <a:pt x="135" y="219"/>
                </a:cubicBezTo>
                <a:cubicBezTo>
                  <a:pt x="75" y="278"/>
                  <a:pt x="75" y="412"/>
                  <a:pt x="75" y="472"/>
                </a:cubicBezTo>
                <a:cubicBezTo>
                  <a:pt x="0" y="651"/>
                  <a:pt x="75" y="844"/>
                  <a:pt x="194" y="964"/>
                </a:cubicBezTo>
                <a:cubicBezTo>
                  <a:pt x="224" y="993"/>
                  <a:pt x="269" y="1008"/>
                  <a:pt x="315" y="1008"/>
                </a:cubicBezTo>
                <a:cubicBezTo>
                  <a:pt x="362" y="1008"/>
                  <a:pt x="410" y="993"/>
                  <a:pt x="447" y="964"/>
                </a:cubicBezTo>
                <a:cubicBezTo>
                  <a:pt x="567" y="844"/>
                  <a:pt x="626" y="651"/>
                  <a:pt x="626" y="531"/>
                </a:cubicBezTo>
                <a:lnTo>
                  <a:pt x="626" y="353"/>
                </a:lnTo>
                <a:cubicBezTo>
                  <a:pt x="626" y="278"/>
                  <a:pt x="626" y="219"/>
                  <a:pt x="567" y="99"/>
                </a:cubicBezTo>
                <a:cubicBezTo>
                  <a:pt x="532" y="30"/>
                  <a:pt x="471" y="1"/>
                  <a:pt x="41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7" name="Google Shape;1667;p10"/>
          <p:cNvSpPr/>
          <p:nvPr/>
        </p:nvSpPr>
        <p:spPr>
          <a:xfrm>
            <a:off x="953011" y="741047"/>
            <a:ext cx="19559" cy="37964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50" y="0"/>
                </a:moveTo>
                <a:cubicBezTo>
                  <a:pt x="313" y="0"/>
                  <a:pt x="278" y="15"/>
                  <a:pt x="254" y="40"/>
                </a:cubicBezTo>
                <a:cubicBezTo>
                  <a:pt x="179" y="159"/>
                  <a:pt x="120" y="218"/>
                  <a:pt x="60" y="278"/>
                </a:cubicBezTo>
                <a:cubicBezTo>
                  <a:pt x="60" y="412"/>
                  <a:pt x="60" y="472"/>
                  <a:pt x="0" y="591"/>
                </a:cubicBezTo>
                <a:cubicBezTo>
                  <a:pt x="0" y="784"/>
                  <a:pt x="60" y="963"/>
                  <a:pt x="179" y="1157"/>
                </a:cubicBezTo>
                <a:lnTo>
                  <a:pt x="254" y="1217"/>
                </a:lnTo>
                <a:cubicBezTo>
                  <a:pt x="313" y="1217"/>
                  <a:pt x="432" y="1217"/>
                  <a:pt x="492" y="1157"/>
                </a:cubicBezTo>
                <a:cubicBezTo>
                  <a:pt x="552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552" y="218"/>
                  <a:pt x="552" y="99"/>
                </a:cubicBezTo>
                <a:lnTo>
                  <a:pt x="492" y="99"/>
                </a:lnTo>
                <a:cubicBezTo>
                  <a:pt x="457" y="29"/>
                  <a:pt x="402" y="0"/>
                  <a:pt x="35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8" name="Google Shape;1668;p10"/>
          <p:cNvSpPr/>
          <p:nvPr/>
        </p:nvSpPr>
        <p:spPr>
          <a:xfrm>
            <a:off x="1007384" y="696438"/>
            <a:ext cx="17220" cy="37496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65" y="0"/>
                </a:moveTo>
                <a:cubicBezTo>
                  <a:pt x="210" y="0"/>
                  <a:pt x="155" y="29"/>
                  <a:pt x="120" y="99"/>
                </a:cubicBezTo>
                <a:cubicBezTo>
                  <a:pt x="60" y="159"/>
                  <a:pt x="0" y="293"/>
                  <a:pt x="0" y="352"/>
                </a:cubicBezTo>
                <a:lnTo>
                  <a:pt x="0" y="591"/>
                </a:lnTo>
                <a:cubicBezTo>
                  <a:pt x="0" y="784"/>
                  <a:pt x="0" y="963"/>
                  <a:pt x="120" y="1157"/>
                </a:cubicBezTo>
                <a:lnTo>
                  <a:pt x="179" y="1157"/>
                </a:lnTo>
                <a:cubicBezTo>
                  <a:pt x="209" y="1187"/>
                  <a:pt x="257" y="1201"/>
                  <a:pt x="306" y="1201"/>
                </a:cubicBezTo>
                <a:cubicBezTo>
                  <a:pt x="354" y="1201"/>
                  <a:pt x="403" y="1187"/>
                  <a:pt x="432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2" y="15"/>
                  <a:pt x="304" y="0"/>
                  <a:pt x="26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9" name="Google Shape;1669;p10"/>
          <p:cNvSpPr/>
          <p:nvPr/>
        </p:nvSpPr>
        <p:spPr>
          <a:xfrm>
            <a:off x="1046180" y="749688"/>
            <a:ext cx="17251" cy="48851"/>
          </a:xfrm>
          <a:custGeom>
            <a:avLst/>
            <a:gdLst/>
            <a:ahLst/>
            <a:cxnLst/>
            <a:rect l="l" t="t" r="r" b="b"/>
            <a:pathLst>
              <a:path w="553" h="1566" extrusionOk="0">
                <a:moveTo>
                  <a:pt x="373" y="1"/>
                </a:moveTo>
                <a:cubicBezTo>
                  <a:pt x="314" y="1"/>
                  <a:pt x="180" y="1"/>
                  <a:pt x="120" y="75"/>
                </a:cubicBezTo>
                <a:cubicBezTo>
                  <a:pt x="60" y="195"/>
                  <a:pt x="60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20" y="1491"/>
                  <a:pt x="180" y="1491"/>
                  <a:pt x="180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52" y="1252"/>
                  <a:pt x="552" y="999"/>
                  <a:pt x="552" y="746"/>
                </a:cubicBezTo>
                <a:lnTo>
                  <a:pt x="552" y="448"/>
                </a:lnTo>
                <a:cubicBezTo>
                  <a:pt x="492" y="314"/>
                  <a:pt x="492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0" name="Google Shape;1670;p10"/>
          <p:cNvSpPr/>
          <p:nvPr/>
        </p:nvSpPr>
        <p:spPr>
          <a:xfrm>
            <a:off x="1104058" y="690417"/>
            <a:ext cx="19528" cy="39805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292" y="1"/>
                </a:moveTo>
                <a:cubicBezTo>
                  <a:pt x="227" y="1"/>
                  <a:pt x="179" y="33"/>
                  <a:pt x="179" y="113"/>
                </a:cubicBezTo>
                <a:cubicBezTo>
                  <a:pt x="60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19" y="1231"/>
                </a:lnTo>
                <a:cubicBezTo>
                  <a:pt x="149" y="1260"/>
                  <a:pt x="198" y="1275"/>
                  <a:pt x="246" y="1275"/>
                </a:cubicBezTo>
                <a:cubicBezTo>
                  <a:pt x="294" y="1275"/>
                  <a:pt x="343" y="1260"/>
                  <a:pt x="373" y="1231"/>
                </a:cubicBezTo>
                <a:cubicBezTo>
                  <a:pt x="492" y="1037"/>
                  <a:pt x="551" y="858"/>
                  <a:pt x="551" y="664"/>
                </a:cubicBezTo>
                <a:cubicBezTo>
                  <a:pt x="551" y="545"/>
                  <a:pt x="626" y="486"/>
                  <a:pt x="551" y="352"/>
                </a:cubicBezTo>
                <a:cubicBezTo>
                  <a:pt x="551" y="292"/>
                  <a:pt x="492" y="173"/>
                  <a:pt x="432" y="113"/>
                </a:cubicBezTo>
                <a:lnTo>
                  <a:pt x="432" y="39"/>
                </a:lnTo>
                <a:cubicBezTo>
                  <a:pt x="385" y="15"/>
                  <a:pt x="334" y="1"/>
                  <a:pt x="29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1" name="Google Shape;1671;p10"/>
          <p:cNvSpPr/>
          <p:nvPr/>
        </p:nvSpPr>
        <p:spPr>
          <a:xfrm>
            <a:off x="1175619" y="672543"/>
            <a:ext cx="19559" cy="40023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20" y="61"/>
                  <a:pt x="60" y="120"/>
                </a:cubicBezTo>
                <a:cubicBezTo>
                  <a:pt x="0" y="239"/>
                  <a:pt x="0" y="314"/>
                  <a:pt x="0" y="433"/>
                </a:cubicBezTo>
                <a:lnTo>
                  <a:pt x="0" y="686"/>
                </a:lnTo>
                <a:cubicBezTo>
                  <a:pt x="0" y="865"/>
                  <a:pt x="60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3" y="1267"/>
                  <a:pt x="328" y="1282"/>
                  <a:pt x="365" y="1282"/>
                </a:cubicBezTo>
                <a:cubicBezTo>
                  <a:pt x="403" y="1282"/>
                  <a:pt x="432" y="1267"/>
                  <a:pt x="432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6" y="433"/>
                  <a:pt x="566" y="314"/>
                </a:cubicBezTo>
                <a:cubicBezTo>
                  <a:pt x="492" y="239"/>
                  <a:pt x="432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2" name="Google Shape;1672;p10"/>
          <p:cNvSpPr/>
          <p:nvPr/>
        </p:nvSpPr>
        <p:spPr>
          <a:xfrm>
            <a:off x="1114029" y="770308"/>
            <a:ext cx="19091" cy="39836"/>
          </a:xfrm>
          <a:custGeom>
            <a:avLst/>
            <a:gdLst/>
            <a:ahLst/>
            <a:cxnLst/>
            <a:rect l="l" t="t" r="r" b="b"/>
            <a:pathLst>
              <a:path w="612" h="1277" extrusionOk="0">
                <a:moveTo>
                  <a:pt x="307" y="1"/>
                </a:moveTo>
                <a:cubicBezTo>
                  <a:pt x="281" y="1"/>
                  <a:pt x="257" y="8"/>
                  <a:pt x="239" y="25"/>
                </a:cubicBezTo>
                <a:cubicBezTo>
                  <a:pt x="180" y="159"/>
                  <a:pt x="120" y="219"/>
                  <a:pt x="60" y="338"/>
                </a:cubicBezTo>
                <a:cubicBezTo>
                  <a:pt x="60" y="398"/>
                  <a:pt x="1" y="532"/>
                  <a:pt x="1" y="651"/>
                </a:cubicBezTo>
                <a:cubicBezTo>
                  <a:pt x="1" y="830"/>
                  <a:pt x="60" y="1023"/>
                  <a:pt x="180" y="1202"/>
                </a:cubicBezTo>
                <a:lnTo>
                  <a:pt x="239" y="1277"/>
                </a:lnTo>
                <a:cubicBezTo>
                  <a:pt x="299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552" y="964"/>
                  <a:pt x="612" y="830"/>
                  <a:pt x="612" y="651"/>
                </a:cubicBezTo>
                <a:lnTo>
                  <a:pt x="612" y="398"/>
                </a:lnTo>
                <a:cubicBezTo>
                  <a:pt x="612" y="338"/>
                  <a:pt x="552" y="219"/>
                  <a:pt x="552" y="159"/>
                </a:cubicBezTo>
                <a:lnTo>
                  <a:pt x="492" y="85"/>
                </a:lnTo>
                <a:cubicBezTo>
                  <a:pt x="450" y="43"/>
                  <a:pt x="371" y="1"/>
                  <a:pt x="307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3" name="Google Shape;1673;p10"/>
          <p:cNvSpPr/>
          <p:nvPr/>
        </p:nvSpPr>
        <p:spPr>
          <a:xfrm>
            <a:off x="949299" y="837533"/>
            <a:ext cx="19091" cy="20495"/>
          </a:xfrm>
          <a:custGeom>
            <a:avLst/>
            <a:gdLst/>
            <a:ahLst/>
            <a:cxnLst/>
            <a:rect l="l" t="t" r="r" b="b"/>
            <a:pathLst>
              <a:path w="612" h="657" extrusionOk="0">
                <a:moveTo>
                  <a:pt x="306" y="1"/>
                </a:moveTo>
                <a:cubicBezTo>
                  <a:pt x="257" y="1"/>
                  <a:pt x="209" y="15"/>
                  <a:pt x="179" y="45"/>
                </a:cubicBezTo>
                <a:cubicBezTo>
                  <a:pt x="119" y="105"/>
                  <a:pt x="60" y="164"/>
                  <a:pt x="60" y="239"/>
                </a:cubicBezTo>
                <a:cubicBezTo>
                  <a:pt x="0" y="299"/>
                  <a:pt x="0" y="299"/>
                  <a:pt x="0" y="358"/>
                </a:cubicBezTo>
                <a:cubicBezTo>
                  <a:pt x="60" y="418"/>
                  <a:pt x="60" y="537"/>
                  <a:pt x="179" y="611"/>
                </a:cubicBezTo>
                <a:cubicBezTo>
                  <a:pt x="239" y="641"/>
                  <a:pt x="302" y="656"/>
                  <a:pt x="358" y="656"/>
                </a:cubicBezTo>
                <a:cubicBezTo>
                  <a:pt x="414" y="656"/>
                  <a:pt x="462" y="641"/>
                  <a:pt x="492" y="611"/>
                </a:cubicBezTo>
                <a:cubicBezTo>
                  <a:pt x="611" y="477"/>
                  <a:pt x="611" y="418"/>
                  <a:pt x="611" y="299"/>
                </a:cubicBezTo>
                <a:cubicBezTo>
                  <a:pt x="611" y="299"/>
                  <a:pt x="611" y="239"/>
                  <a:pt x="551" y="164"/>
                </a:cubicBezTo>
                <a:cubicBezTo>
                  <a:pt x="551" y="105"/>
                  <a:pt x="492" y="105"/>
                  <a:pt x="432" y="45"/>
                </a:cubicBezTo>
                <a:cubicBezTo>
                  <a:pt x="403" y="15"/>
                  <a:pt x="354" y="1"/>
                  <a:pt x="30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4" name="Google Shape;1674;p10"/>
          <p:cNvSpPr/>
          <p:nvPr/>
        </p:nvSpPr>
        <p:spPr>
          <a:xfrm>
            <a:off x="1535765" y="694566"/>
            <a:ext cx="21431" cy="31476"/>
          </a:xfrm>
          <a:custGeom>
            <a:avLst/>
            <a:gdLst/>
            <a:ahLst/>
            <a:cxnLst/>
            <a:rect l="l" t="t" r="r" b="b"/>
            <a:pathLst>
              <a:path w="687" h="1009" extrusionOk="0">
                <a:moveTo>
                  <a:pt x="411" y="1"/>
                </a:moveTo>
                <a:cubicBezTo>
                  <a:pt x="373" y="1"/>
                  <a:pt x="339" y="15"/>
                  <a:pt x="314" y="40"/>
                </a:cubicBezTo>
                <a:lnTo>
                  <a:pt x="120" y="219"/>
                </a:lnTo>
                <a:cubicBezTo>
                  <a:pt x="61" y="278"/>
                  <a:pt x="61" y="412"/>
                  <a:pt x="61" y="472"/>
                </a:cubicBezTo>
                <a:cubicBezTo>
                  <a:pt x="1" y="651"/>
                  <a:pt x="61" y="844"/>
                  <a:pt x="195" y="964"/>
                </a:cubicBezTo>
                <a:cubicBezTo>
                  <a:pt x="224" y="993"/>
                  <a:pt x="269" y="1008"/>
                  <a:pt x="314" y="1008"/>
                </a:cubicBezTo>
                <a:cubicBezTo>
                  <a:pt x="359" y="1008"/>
                  <a:pt x="403" y="993"/>
                  <a:pt x="433" y="964"/>
                </a:cubicBezTo>
                <a:cubicBezTo>
                  <a:pt x="567" y="844"/>
                  <a:pt x="627" y="651"/>
                  <a:pt x="627" y="531"/>
                </a:cubicBezTo>
                <a:cubicBezTo>
                  <a:pt x="627" y="472"/>
                  <a:pt x="686" y="412"/>
                  <a:pt x="627" y="353"/>
                </a:cubicBezTo>
                <a:cubicBezTo>
                  <a:pt x="627" y="278"/>
                  <a:pt x="627" y="219"/>
                  <a:pt x="567" y="99"/>
                </a:cubicBezTo>
                <a:cubicBezTo>
                  <a:pt x="523" y="30"/>
                  <a:pt x="464" y="1"/>
                  <a:pt x="41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5" name="Google Shape;1675;p10"/>
          <p:cNvSpPr/>
          <p:nvPr/>
        </p:nvSpPr>
        <p:spPr>
          <a:xfrm>
            <a:off x="1576662" y="741047"/>
            <a:ext cx="19091" cy="37964"/>
          </a:xfrm>
          <a:custGeom>
            <a:avLst/>
            <a:gdLst/>
            <a:ahLst/>
            <a:cxnLst/>
            <a:rect l="l" t="t" r="r" b="b"/>
            <a:pathLst>
              <a:path w="612" h="1217" extrusionOk="0">
                <a:moveTo>
                  <a:pt x="341" y="0"/>
                </a:moveTo>
                <a:cubicBezTo>
                  <a:pt x="301" y="0"/>
                  <a:pt x="264" y="15"/>
                  <a:pt x="239" y="40"/>
                </a:cubicBezTo>
                <a:cubicBezTo>
                  <a:pt x="180" y="159"/>
                  <a:pt x="120" y="218"/>
                  <a:pt x="120" y="278"/>
                </a:cubicBezTo>
                <a:cubicBezTo>
                  <a:pt x="61" y="412"/>
                  <a:pt x="61" y="472"/>
                  <a:pt x="1" y="591"/>
                </a:cubicBezTo>
                <a:cubicBezTo>
                  <a:pt x="1" y="784"/>
                  <a:pt x="61" y="963"/>
                  <a:pt x="180" y="1157"/>
                </a:cubicBezTo>
                <a:lnTo>
                  <a:pt x="239" y="1217"/>
                </a:lnTo>
                <a:cubicBezTo>
                  <a:pt x="299" y="1217"/>
                  <a:pt x="433" y="1217"/>
                  <a:pt x="493" y="1157"/>
                </a:cubicBezTo>
                <a:cubicBezTo>
                  <a:pt x="552" y="963"/>
                  <a:pt x="612" y="784"/>
                  <a:pt x="612" y="650"/>
                </a:cubicBezTo>
                <a:lnTo>
                  <a:pt x="612" y="412"/>
                </a:lnTo>
                <a:cubicBezTo>
                  <a:pt x="612" y="278"/>
                  <a:pt x="612" y="218"/>
                  <a:pt x="552" y="99"/>
                </a:cubicBezTo>
                <a:lnTo>
                  <a:pt x="493" y="99"/>
                </a:lnTo>
                <a:cubicBezTo>
                  <a:pt x="458" y="29"/>
                  <a:pt x="397" y="0"/>
                  <a:pt x="34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6" name="Google Shape;1676;p10"/>
          <p:cNvSpPr/>
          <p:nvPr/>
        </p:nvSpPr>
        <p:spPr>
          <a:xfrm>
            <a:off x="1630598" y="696438"/>
            <a:ext cx="17688" cy="37496"/>
          </a:xfrm>
          <a:custGeom>
            <a:avLst/>
            <a:gdLst/>
            <a:ahLst/>
            <a:cxnLst/>
            <a:rect l="l" t="t" r="r" b="b"/>
            <a:pathLst>
              <a:path w="567" h="1202" extrusionOk="0">
                <a:moveTo>
                  <a:pt x="276" y="0"/>
                </a:moveTo>
                <a:cubicBezTo>
                  <a:pt x="224" y="0"/>
                  <a:pt x="169" y="29"/>
                  <a:pt x="134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0" y="963"/>
                  <a:pt x="134" y="1157"/>
                </a:cubicBezTo>
                <a:lnTo>
                  <a:pt x="194" y="1157"/>
                </a:lnTo>
                <a:cubicBezTo>
                  <a:pt x="224" y="1187"/>
                  <a:pt x="268" y="1201"/>
                  <a:pt x="313" y="1201"/>
                </a:cubicBezTo>
                <a:cubicBezTo>
                  <a:pt x="358" y="1201"/>
                  <a:pt x="402" y="1187"/>
                  <a:pt x="432" y="1157"/>
                </a:cubicBezTo>
                <a:cubicBezTo>
                  <a:pt x="566" y="963"/>
                  <a:pt x="566" y="784"/>
                  <a:pt x="566" y="591"/>
                </a:cubicBezTo>
                <a:lnTo>
                  <a:pt x="566" y="352"/>
                </a:lnTo>
                <a:cubicBezTo>
                  <a:pt x="507" y="218"/>
                  <a:pt x="507" y="159"/>
                  <a:pt x="432" y="99"/>
                </a:cubicBezTo>
                <a:lnTo>
                  <a:pt x="373" y="39"/>
                </a:lnTo>
                <a:cubicBezTo>
                  <a:pt x="348" y="15"/>
                  <a:pt x="313" y="0"/>
                  <a:pt x="27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7" name="Google Shape;1677;p10"/>
          <p:cNvSpPr/>
          <p:nvPr/>
        </p:nvSpPr>
        <p:spPr>
          <a:xfrm>
            <a:off x="1626855" y="802844"/>
            <a:ext cx="19559" cy="31944"/>
          </a:xfrm>
          <a:custGeom>
            <a:avLst/>
            <a:gdLst/>
            <a:ahLst/>
            <a:cxnLst/>
            <a:rect l="l" t="t" r="r" b="b"/>
            <a:pathLst>
              <a:path w="627" h="1024" extrusionOk="0">
                <a:moveTo>
                  <a:pt x="335" y="1"/>
                </a:moveTo>
                <a:cubicBezTo>
                  <a:pt x="288" y="1"/>
                  <a:pt x="235" y="15"/>
                  <a:pt x="180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1" y="353"/>
                  <a:pt x="1" y="412"/>
                  <a:pt x="1" y="472"/>
                </a:cubicBezTo>
                <a:cubicBezTo>
                  <a:pt x="1" y="666"/>
                  <a:pt x="60" y="844"/>
                  <a:pt x="180" y="979"/>
                </a:cubicBezTo>
                <a:cubicBezTo>
                  <a:pt x="217" y="1008"/>
                  <a:pt x="265" y="1023"/>
                  <a:pt x="312" y="1023"/>
                </a:cubicBezTo>
                <a:cubicBezTo>
                  <a:pt x="358" y="1023"/>
                  <a:pt x="403" y="1008"/>
                  <a:pt x="433" y="979"/>
                </a:cubicBezTo>
                <a:cubicBezTo>
                  <a:pt x="552" y="785"/>
                  <a:pt x="627" y="666"/>
                  <a:pt x="627" y="532"/>
                </a:cubicBezTo>
                <a:cubicBezTo>
                  <a:pt x="627" y="472"/>
                  <a:pt x="627" y="412"/>
                  <a:pt x="552" y="353"/>
                </a:cubicBezTo>
                <a:cubicBezTo>
                  <a:pt x="552" y="293"/>
                  <a:pt x="552" y="159"/>
                  <a:pt x="493" y="100"/>
                </a:cubicBezTo>
                <a:cubicBezTo>
                  <a:pt x="458" y="30"/>
                  <a:pt x="402" y="1"/>
                  <a:pt x="3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8" name="Google Shape;1678;p10"/>
          <p:cNvSpPr/>
          <p:nvPr/>
        </p:nvSpPr>
        <p:spPr>
          <a:xfrm>
            <a:off x="1678919" y="749688"/>
            <a:ext cx="17688" cy="48851"/>
          </a:xfrm>
          <a:custGeom>
            <a:avLst/>
            <a:gdLst/>
            <a:ahLst/>
            <a:cxnLst/>
            <a:rect l="l" t="t" r="r" b="b"/>
            <a:pathLst>
              <a:path w="567" h="1566" extrusionOk="0">
                <a:moveTo>
                  <a:pt x="373" y="1"/>
                </a:moveTo>
                <a:cubicBezTo>
                  <a:pt x="313" y="1"/>
                  <a:pt x="194" y="1"/>
                  <a:pt x="135" y="75"/>
                </a:cubicBezTo>
                <a:cubicBezTo>
                  <a:pt x="75" y="195"/>
                  <a:pt x="75" y="314"/>
                  <a:pt x="0" y="448"/>
                </a:cubicBezTo>
                <a:lnTo>
                  <a:pt x="0" y="746"/>
                </a:lnTo>
                <a:cubicBezTo>
                  <a:pt x="0" y="999"/>
                  <a:pt x="0" y="1252"/>
                  <a:pt x="135" y="1491"/>
                </a:cubicBezTo>
                <a:cubicBezTo>
                  <a:pt x="194" y="1491"/>
                  <a:pt x="194" y="1491"/>
                  <a:pt x="194" y="1565"/>
                </a:cubicBezTo>
                <a:cubicBezTo>
                  <a:pt x="313" y="1565"/>
                  <a:pt x="373" y="1565"/>
                  <a:pt x="447" y="1431"/>
                </a:cubicBezTo>
                <a:cubicBezTo>
                  <a:pt x="567" y="1252"/>
                  <a:pt x="567" y="999"/>
                  <a:pt x="567" y="746"/>
                </a:cubicBezTo>
                <a:lnTo>
                  <a:pt x="567" y="448"/>
                </a:lnTo>
                <a:cubicBezTo>
                  <a:pt x="507" y="314"/>
                  <a:pt x="507" y="195"/>
                  <a:pt x="447" y="75"/>
                </a:cubicBezTo>
                <a:cubicBezTo>
                  <a:pt x="447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9" name="Google Shape;1679;p10"/>
          <p:cNvSpPr/>
          <p:nvPr/>
        </p:nvSpPr>
        <p:spPr>
          <a:xfrm>
            <a:off x="1727708" y="690417"/>
            <a:ext cx="19091" cy="39805"/>
          </a:xfrm>
          <a:custGeom>
            <a:avLst/>
            <a:gdLst/>
            <a:ahLst/>
            <a:cxnLst/>
            <a:rect l="l" t="t" r="r" b="b"/>
            <a:pathLst>
              <a:path w="612" h="1276" extrusionOk="0">
                <a:moveTo>
                  <a:pt x="303" y="1"/>
                </a:moveTo>
                <a:cubicBezTo>
                  <a:pt x="251" y="1"/>
                  <a:pt x="215" y="33"/>
                  <a:pt x="179" y="113"/>
                </a:cubicBezTo>
                <a:cubicBezTo>
                  <a:pt x="120" y="173"/>
                  <a:pt x="60" y="292"/>
                  <a:pt x="60" y="352"/>
                </a:cubicBezTo>
                <a:cubicBezTo>
                  <a:pt x="1" y="411"/>
                  <a:pt x="1" y="545"/>
                  <a:pt x="1" y="605"/>
                </a:cubicBezTo>
                <a:cubicBezTo>
                  <a:pt x="1" y="784"/>
                  <a:pt x="1" y="977"/>
                  <a:pt x="60" y="1156"/>
                </a:cubicBezTo>
                <a:lnTo>
                  <a:pt x="120" y="1231"/>
                </a:lnTo>
                <a:cubicBezTo>
                  <a:pt x="150" y="1260"/>
                  <a:pt x="194" y="1275"/>
                  <a:pt x="241" y="1275"/>
                </a:cubicBezTo>
                <a:cubicBezTo>
                  <a:pt x="287" y="1275"/>
                  <a:pt x="336" y="1260"/>
                  <a:pt x="373" y="1231"/>
                </a:cubicBezTo>
                <a:cubicBezTo>
                  <a:pt x="492" y="1037"/>
                  <a:pt x="552" y="858"/>
                  <a:pt x="552" y="664"/>
                </a:cubicBezTo>
                <a:cubicBezTo>
                  <a:pt x="611" y="545"/>
                  <a:pt x="611" y="486"/>
                  <a:pt x="552" y="352"/>
                </a:cubicBezTo>
                <a:cubicBezTo>
                  <a:pt x="552" y="292"/>
                  <a:pt x="492" y="173"/>
                  <a:pt x="433" y="113"/>
                </a:cubicBezTo>
                <a:lnTo>
                  <a:pt x="433" y="39"/>
                </a:lnTo>
                <a:cubicBezTo>
                  <a:pt x="379" y="15"/>
                  <a:pt x="337" y="1"/>
                  <a:pt x="30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0" name="Google Shape;1680;p10"/>
          <p:cNvSpPr/>
          <p:nvPr/>
        </p:nvSpPr>
        <p:spPr>
          <a:xfrm>
            <a:off x="1799269" y="672543"/>
            <a:ext cx="19091" cy="40023"/>
          </a:xfrm>
          <a:custGeom>
            <a:avLst/>
            <a:gdLst/>
            <a:ahLst/>
            <a:cxnLst/>
            <a:rect l="l" t="t" r="r" b="b"/>
            <a:pathLst>
              <a:path w="612" h="1283" extrusionOk="0">
                <a:moveTo>
                  <a:pt x="314" y="1"/>
                </a:moveTo>
                <a:cubicBezTo>
                  <a:pt x="180" y="1"/>
                  <a:pt x="120" y="61"/>
                  <a:pt x="60" y="120"/>
                </a:cubicBezTo>
                <a:cubicBezTo>
                  <a:pt x="1" y="239"/>
                  <a:pt x="1" y="314"/>
                  <a:pt x="1" y="433"/>
                </a:cubicBezTo>
                <a:lnTo>
                  <a:pt x="1" y="686"/>
                </a:lnTo>
                <a:cubicBezTo>
                  <a:pt x="60" y="865"/>
                  <a:pt x="60" y="984"/>
                  <a:pt x="180" y="1178"/>
                </a:cubicBezTo>
                <a:lnTo>
                  <a:pt x="180" y="1237"/>
                </a:lnTo>
                <a:lnTo>
                  <a:pt x="239" y="1237"/>
                </a:lnTo>
                <a:cubicBezTo>
                  <a:pt x="277" y="1267"/>
                  <a:pt x="325" y="1282"/>
                  <a:pt x="364" y="1282"/>
                </a:cubicBezTo>
                <a:cubicBezTo>
                  <a:pt x="403" y="1282"/>
                  <a:pt x="433" y="1267"/>
                  <a:pt x="433" y="1237"/>
                </a:cubicBezTo>
                <a:cubicBezTo>
                  <a:pt x="612" y="1059"/>
                  <a:pt x="612" y="805"/>
                  <a:pt x="612" y="612"/>
                </a:cubicBezTo>
                <a:cubicBezTo>
                  <a:pt x="612" y="493"/>
                  <a:pt x="552" y="433"/>
                  <a:pt x="552" y="314"/>
                </a:cubicBezTo>
                <a:cubicBezTo>
                  <a:pt x="493" y="239"/>
                  <a:pt x="433" y="120"/>
                  <a:pt x="373" y="61"/>
                </a:cubicBezTo>
                <a:lnTo>
                  <a:pt x="314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1" name="Google Shape;1681;p10"/>
          <p:cNvSpPr/>
          <p:nvPr/>
        </p:nvSpPr>
        <p:spPr>
          <a:xfrm>
            <a:off x="1746768" y="770308"/>
            <a:ext cx="19559" cy="39836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45" y="1"/>
                </a:moveTo>
                <a:cubicBezTo>
                  <a:pt x="318" y="1"/>
                  <a:pt x="289" y="8"/>
                  <a:pt x="254" y="25"/>
                </a:cubicBezTo>
                <a:cubicBezTo>
                  <a:pt x="194" y="159"/>
                  <a:pt x="135" y="219"/>
                  <a:pt x="60" y="338"/>
                </a:cubicBezTo>
                <a:cubicBezTo>
                  <a:pt x="60" y="398"/>
                  <a:pt x="0" y="532"/>
                  <a:pt x="0" y="651"/>
                </a:cubicBezTo>
                <a:cubicBezTo>
                  <a:pt x="0" y="830"/>
                  <a:pt x="60" y="1023"/>
                  <a:pt x="194" y="1202"/>
                </a:cubicBezTo>
                <a:lnTo>
                  <a:pt x="254" y="1277"/>
                </a:lnTo>
                <a:cubicBezTo>
                  <a:pt x="313" y="1277"/>
                  <a:pt x="433" y="1277"/>
                  <a:pt x="507" y="1202"/>
                </a:cubicBezTo>
                <a:lnTo>
                  <a:pt x="507" y="1143"/>
                </a:lnTo>
                <a:cubicBezTo>
                  <a:pt x="567" y="964"/>
                  <a:pt x="626" y="830"/>
                  <a:pt x="626" y="651"/>
                </a:cubicBezTo>
                <a:lnTo>
                  <a:pt x="626" y="398"/>
                </a:lnTo>
                <a:cubicBezTo>
                  <a:pt x="626" y="338"/>
                  <a:pt x="626" y="219"/>
                  <a:pt x="567" y="159"/>
                </a:cubicBezTo>
                <a:lnTo>
                  <a:pt x="507" y="85"/>
                </a:lnTo>
                <a:cubicBezTo>
                  <a:pt x="454" y="43"/>
                  <a:pt x="409" y="1"/>
                  <a:pt x="34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2" name="Google Shape;1682;p10"/>
          <p:cNvSpPr/>
          <p:nvPr/>
        </p:nvSpPr>
        <p:spPr>
          <a:xfrm>
            <a:off x="1683099" y="854253"/>
            <a:ext cx="19091" cy="25018"/>
          </a:xfrm>
          <a:custGeom>
            <a:avLst/>
            <a:gdLst/>
            <a:ahLst/>
            <a:cxnLst/>
            <a:rect l="l" t="t" r="r" b="b"/>
            <a:pathLst>
              <a:path w="612" h="802" extrusionOk="0">
                <a:moveTo>
                  <a:pt x="239" y="1"/>
                </a:moveTo>
                <a:cubicBezTo>
                  <a:pt x="120" y="75"/>
                  <a:pt x="120" y="135"/>
                  <a:pt x="60" y="195"/>
                </a:cubicBezTo>
                <a:cubicBezTo>
                  <a:pt x="60" y="254"/>
                  <a:pt x="60" y="314"/>
                  <a:pt x="1" y="373"/>
                </a:cubicBezTo>
                <a:cubicBezTo>
                  <a:pt x="1" y="507"/>
                  <a:pt x="60" y="627"/>
                  <a:pt x="179" y="746"/>
                </a:cubicBezTo>
                <a:cubicBezTo>
                  <a:pt x="209" y="783"/>
                  <a:pt x="257" y="802"/>
                  <a:pt x="313" y="802"/>
                </a:cubicBezTo>
                <a:cubicBezTo>
                  <a:pt x="369" y="802"/>
                  <a:pt x="433" y="783"/>
                  <a:pt x="492" y="746"/>
                </a:cubicBezTo>
                <a:lnTo>
                  <a:pt x="492" y="686"/>
                </a:lnTo>
                <a:cubicBezTo>
                  <a:pt x="611" y="627"/>
                  <a:pt x="611" y="507"/>
                  <a:pt x="611" y="448"/>
                </a:cubicBezTo>
                <a:lnTo>
                  <a:pt x="611" y="254"/>
                </a:lnTo>
                <a:cubicBezTo>
                  <a:pt x="552" y="195"/>
                  <a:pt x="552" y="135"/>
                  <a:pt x="492" y="75"/>
                </a:cubicBezTo>
                <a:cubicBezTo>
                  <a:pt x="433" y="1"/>
                  <a:pt x="313" y="1"/>
                  <a:pt x="23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3" name="Google Shape;1683;p10"/>
          <p:cNvSpPr/>
          <p:nvPr/>
        </p:nvSpPr>
        <p:spPr>
          <a:xfrm>
            <a:off x="1572482" y="837533"/>
            <a:ext cx="19559" cy="20495"/>
          </a:xfrm>
          <a:custGeom>
            <a:avLst/>
            <a:gdLst/>
            <a:ahLst/>
            <a:cxnLst/>
            <a:rect l="l" t="t" r="r" b="b"/>
            <a:pathLst>
              <a:path w="627" h="657" extrusionOk="0">
                <a:moveTo>
                  <a:pt x="314" y="1"/>
                </a:moveTo>
                <a:cubicBezTo>
                  <a:pt x="269" y="1"/>
                  <a:pt x="224" y="15"/>
                  <a:pt x="195" y="45"/>
                </a:cubicBezTo>
                <a:cubicBezTo>
                  <a:pt x="135" y="105"/>
                  <a:pt x="60" y="164"/>
                  <a:pt x="60" y="239"/>
                </a:cubicBezTo>
                <a:cubicBezTo>
                  <a:pt x="1" y="299"/>
                  <a:pt x="1" y="299"/>
                  <a:pt x="1" y="358"/>
                </a:cubicBezTo>
                <a:cubicBezTo>
                  <a:pt x="60" y="418"/>
                  <a:pt x="60" y="537"/>
                  <a:pt x="195" y="611"/>
                </a:cubicBezTo>
                <a:cubicBezTo>
                  <a:pt x="254" y="641"/>
                  <a:pt x="314" y="656"/>
                  <a:pt x="368" y="656"/>
                </a:cubicBezTo>
                <a:cubicBezTo>
                  <a:pt x="422" y="656"/>
                  <a:pt x="470" y="641"/>
                  <a:pt x="507" y="611"/>
                </a:cubicBezTo>
                <a:cubicBezTo>
                  <a:pt x="627" y="477"/>
                  <a:pt x="627" y="418"/>
                  <a:pt x="627" y="299"/>
                </a:cubicBezTo>
                <a:cubicBezTo>
                  <a:pt x="627" y="299"/>
                  <a:pt x="627" y="239"/>
                  <a:pt x="567" y="164"/>
                </a:cubicBezTo>
                <a:cubicBezTo>
                  <a:pt x="567" y="105"/>
                  <a:pt x="507" y="105"/>
                  <a:pt x="433" y="45"/>
                </a:cubicBezTo>
                <a:cubicBezTo>
                  <a:pt x="403" y="15"/>
                  <a:pt x="358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4" name="Google Shape;1684;p10"/>
          <p:cNvSpPr/>
          <p:nvPr/>
        </p:nvSpPr>
        <p:spPr>
          <a:xfrm>
            <a:off x="2178497" y="694566"/>
            <a:ext cx="21400" cy="31476"/>
          </a:xfrm>
          <a:custGeom>
            <a:avLst/>
            <a:gdLst/>
            <a:ahLst/>
            <a:cxnLst/>
            <a:rect l="l" t="t" r="r" b="b"/>
            <a:pathLst>
              <a:path w="686" h="1009" extrusionOk="0">
                <a:moveTo>
                  <a:pt x="435" y="1"/>
                </a:moveTo>
                <a:cubicBezTo>
                  <a:pt x="402" y="1"/>
                  <a:pt x="363" y="15"/>
                  <a:pt x="313" y="40"/>
                </a:cubicBezTo>
                <a:cubicBezTo>
                  <a:pt x="239" y="99"/>
                  <a:pt x="179" y="159"/>
                  <a:pt x="120" y="219"/>
                </a:cubicBezTo>
                <a:cubicBezTo>
                  <a:pt x="60" y="278"/>
                  <a:pt x="60" y="412"/>
                  <a:pt x="60" y="472"/>
                </a:cubicBezTo>
                <a:cubicBezTo>
                  <a:pt x="1" y="651"/>
                  <a:pt x="60" y="844"/>
                  <a:pt x="179" y="964"/>
                </a:cubicBezTo>
                <a:cubicBezTo>
                  <a:pt x="209" y="993"/>
                  <a:pt x="257" y="1008"/>
                  <a:pt x="306" y="1008"/>
                </a:cubicBezTo>
                <a:cubicBezTo>
                  <a:pt x="354" y="1008"/>
                  <a:pt x="403" y="993"/>
                  <a:pt x="433" y="964"/>
                </a:cubicBezTo>
                <a:cubicBezTo>
                  <a:pt x="552" y="844"/>
                  <a:pt x="611" y="651"/>
                  <a:pt x="611" y="531"/>
                </a:cubicBezTo>
                <a:cubicBezTo>
                  <a:pt x="611" y="472"/>
                  <a:pt x="686" y="412"/>
                  <a:pt x="611" y="353"/>
                </a:cubicBezTo>
                <a:cubicBezTo>
                  <a:pt x="611" y="278"/>
                  <a:pt x="611" y="219"/>
                  <a:pt x="552" y="99"/>
                </a:cubicBezTo>
                <a:cubicBezTo>
                  <a:pt x="517" y="30"/>
                  <a:pt x="482" y="1"/>
                  <a:pt x="4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5" name="Google Shape;1685;p10"/>
          <p:cNvSpPr/>
          <p:nvPr/>
        </p:nvSpPr>
        <p:spPr>
          <a:xfrm>
            <a:off x="2218925" y="741047"/>
            <a:ext cx="19559" cy="37964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77" y="0"/>
                </a:moveTo>
                <a:cubicBezTo>
                  <a:pt x="342" y="0"/>
                  <a:pt x="303" y="15"/>
                  <a:pt x="254" y="40"/>
                </a:cubicBezTo>
                <a:cubicBezTo>
                  <a:pt x="194" y="159"/>
                  <a:pt x="135" y="218"/>
                  <a:pt x="135" y="278"/>
                </a:cubicBezTo>
                <a:cubicBezTo>
                  <a:pt x="60" y="412"/>
                  <a:pt x="60" y="472"/>
                  <a:pt x="60" y="591"/>
                </a:cubicBezTo>
                <a:cubicBezTo>
                  <a:pt x="1" y="784"/>
                  <a:pt x="60" y="963"/>
                  <a:pt x="194" y="1157"/>
                </a:cubicBezTo>
                <a:lnTo>
                  <a:pt x="254" y="1217"/>
                </a:lnTo>
                <a:cubicBezTo>
                  <a:pt x="313" y="1217"/>
                  <a:pt x="433" y="1217"/>
                  <a:pt x="507" y="1157"/>
                </a:cubicBezTo>
                <a:cubicBezTo>
                  <a:pt x="567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626" y="218"/>
                  <a:pt x="567" y="99"/>
                </a:cubicBezTo>
                <a:lnTo>
                  <a:pt x="507" y="99"/>
                </a:lnTo>
                <a:cubicBezTo>
                  <a:pt x="463" y="29"/>
                  <a:pt x="425" y="0"/>
                  <a:pt x="37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6" name="Google Shape;1686;p10"/>
          <p:cNvSpPr/>
          <p:nvPr/>
        </p:nvSpPr>
        <p:spPr>
          <a:xfrm>
            <a:off x="2273298" y="696438"/>
            <a:ext cx="17220" cy="37496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71" y="0"/>
                </a:moveTo>
                <a:cubicBezTo>
                  <a:pt x="215" y="0"/>
                  <a:pt x="155" y="29"/>
                  <a:pt x="120" y="99"/>
                </a:cubicBezTo>
                <a:cubicBezTo>
                  <a:pt x="60" y="159"/>
                  <a:pt x="60" y="293"/>
                  <a:pt x="1" y="352"/>
                </a:cubicBezTo>
                <a:lnTo>
                  <a:pt x="1" y="591"/>
                </a:lnTo>
                <a:cubicBezTo>
                  <a:pt x="1" y="784"/>
                  <a:pt x="1" y="963"/>
                  <a:pt x="120" y="1157"/>
                </a:cubicBezTo>
                <a:lnTo>
                  <a:pt x="179" y="1157"/>
                </a:lnTo>
                <a:cubicBezTo>
                  <a:pt x="217" y="1187"/>
                  <a:pt x="265" y="1201"/>
                  <a:pt x="312" y="1201"/>
                </a:cubicBezTo>
                <a:cubicBezTo>
                  <a:pt x="358" y="1201"/>
                  <a:pt x="403" y="1187"/>
                  <a:pt x="433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3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7" name="Google Shape;1687;p10"/>
          <p:cNvSpPr/>
          <p:nvPr/>
        </p:nvSpPr>
        <p:spPr>
          <a:xfrm>
            <a:off x="2269586" y="802844"/>
            <a:ext cx="19091" cy="31944"/>
          </a:xfrm>
          <a:custGeom>
            <a:avLst/>
            <a:gdLst/>
            <a:ahLst/>
            <a:cxnLst/>
            <a:rect l="l" t="t" r="r" b="b"/>
            <a:pathLst>
              <a:path w="612" h="1024" extrusionOk="0">
                <a:moveTo>
                  <a:pt x="341" y="1"/>
                </a:moveTo>
                <a:cubicBezTo>
                  <a:pt x="301" y="1"/>
                  <a:pt x="263" y="15"/>
                  <a:pt x="239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09" y="1008"/>
                  <a:pt x="257" y="1023"/>
                  <a:pt x="306" y="1023"/>
                </a:cubicBezTo>
                <a:cubicBezTo>
                  <a:pt x="354" y="1023"/>
                  <a:pt x="403" y="1008"/>
                  <a:pt x="432" y="979"/>
                </a:cubicBezTo>
                <a:cubicBezTo>
                  <a:pt x="552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2" y="293"/>
                  <a:pt x="552" y="159"/>
                  <a:pt x="492" y="100"/>
                </a:cubicBezTo>
                <a:cubicBezTo>
                  <a:pt x="457" y="30"/>
                  <a:pt x="397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8" name="Google Shape;1688;p10"/>
          <p:cNvSpPr/>
          <p:nvPr/>
        </p:nvSpPr>
        <p:spPr>
          <a:xfrm>
            <a:off x="2321619" y="749688"/>
            <a:ext cx="19559" cy="48851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4" y="1"/>
                  <a:pt x="195" y="1"/>
                  <a:pt x="120" y="75"/>
                </a:cubicBezTo>
                <a:cubicBezTo>
                  <a:pt x="61" y="195"/>
                  <a:pt x="61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95" y="1491"/>
                  <a:pt x="195" y="1491"/>
                  <a:pt x="195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67" y="1252"/>
                  <a:pt x="567" y="999"/>
                  <a:pt x="627" y="746"/>
                </a:cubicBezTo>
                <a:cubicBezTo>
                  <a:pt x="567" y="686"/>
                  <a:pt x="567" y="567"/>
                  <a:pt x="567" y="448"/>
                </a:cubicBezTo>
                <a:cubicBezTo>
                  <a:pt x="567" y="314"/>
                  <a:pt x="493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9" name="Google Shape;1689;p10"/>
          <p:cNvSpPr/>
          <p:nvPr/>
        </p:nvSpPr>
        <p:spPr>
          <a:xfrm>
            <a:off x="2369972" y="690417"/>
            <a:ext cx="19528" cy="39805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314" y="1"/>
                </a:moveTo>
                <a:cubicBezTo>
                  <a:pt x="265" y="1"/>
                  <a:pt x="230" y="33"/>
                  <a:pt x="194" y="113"/>
                </a:cubicBezTo>
                <a:cubicBezTo>
                  <a:pt x="134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34" y="1231"/>
                </a:lnTo>
                <a:cubicBezTo>
                  <a:pt x="164" y="1260"/>
                  <a:pt x="209" y="1275"/>
                  <a:pt x="254" y="1275"/>
                </a:cubicBezTo>
                <a:cubicBezTo>
                  <a:pt x="298" y="1275"/>
                  <a:pt x="343" y="1260"/>
                  <a:pt x="373" y="1231"/>
                </a:cubicBezTo>
                <a:cubicBezTo>
                  <a:pt x="507" y="1037"/>
                  <a:pt x="566" y="858"/>
                  <a:pt x="626" y="664"/>
                </a:cubicBezTo>
                <a:cubicBezTo>
                  <a:pt x="626" y="545"/>
                  <a:pt x="626" y="486"/>
                  <a:pt x="566" y="352"/>
                </a:cubicBezTo>
                <a:cubicBezTo>
                  <a:pt x="566" y="292"/>
                  <a:pt x="507" y="173"/>
                  <a:pt x="432" y="113"/>
                </a:cubicBezTo>
                <a:lnTo>
                  <a:pt x="432" y="39"/>
                </a:lnTo>
                <a:cubicBezTo>
                  <a:pt x="385" y="15"/>
                  <a:pt x="347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0" name="Google Shape;1690;p10"/>
          <p:cNvSpPr/>
          <p:nvPr/>
        </p:nvSpPr>
        <p:spPr>
          <a:xfrm>
            <a:off x="2441533" y="672543"/>
            <a:ext cx="19559" cy="40023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35" y="61"/>
                  <a:pt x="75" y="120"/>
                </a:cubicBezTo>
                <a:cubicBezTo>
                  <a:pt x="75" y="239"/>
                  <a:pt x="1" y="314"/>
                  <a:pt x="1" y="433"/>
                </a:cubicBezTo>
                <a:lnTo>
                  <a:pt x="1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4" y="1267"/>
                  <a:pt x="332" y="1282"/>
                  <a:pt x="380" y="1282"/>
                </a:cubicBezTo>
                <a:cubicBezTo>
                  <a:pt x="429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7" y="433"/>
                  <a:pt x="567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1" name="Google Shape;1691;p10"/>
          <p:cNvSpPr/>
          <p:nvPr/>
        </p:nvSpPr>
        <p:spPr>
          <a:xfrm>
            <a:off x="2389469" y="770308"/>
            <a:ext cx="19559" cy="39836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45" y="1"/>
                </a:moveTo>
                <a:cubicBezTo>
                  <a:pt x="319" y="1"/>
                  <a:pt x="289" y="8"/>
                  <a:pt x="254" y="25"/>
                </a:cubicBezTo>
                <a:cubicBezTo>
                  <a:pt x="180" y="159"/>
                  <a:pt x="120" y="219"/>
                  <a:pt x="61" y="338"/>
                </a:cubicBezTo>
                <a:cubicBezTo>
                  <a:pt x="61" y="398"/>
                  <a:pt x="61" y="532"/>
                  <a:pt x="1" y="651"/>
                </a:cubicBezTo>
                <a:cubicBezTo>
                  <a:pt x="1" y="830"/>
                  <a:pt x="61" y="1023"/>
                  <a:pt x="180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3" y="1202"/>
                </a:cubicBezTo>
                <a:lnTo>
                  <a:pt x="493" y="1143"/>
                </a:lnTo>
                <a:cubicBezTo>
                  <a:pt x="552" y="964"/>
                  <a:pt x="627" y="830"/>
                  <a:pt x="627" y="651"/>
                </a:cubicBezTo>
                <a:lnTo>
                  <a:pt x="627" y="398"/>
                </a:lnTo>
                <a:cubicBezTo>
                  <a:pt x="627" y="338"/>
                  <a:pt x="627" y="219"/>
                  <a:pt x="552" y="159"/>
                </a:cubicBezTo>
                <a:lnTo>
                  <a:pt x="493" y="85"/>
                </a:lnTo>
                <a:cubicBezTo>
                  <a:pt x="450" y="43"/>
                  <a:pt x="408" y="1"/>
                  <a:pt x="34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2" name="Google Shape;1692;p10"/>
          <p:cNvSpPr/>
          <p:nvPr/>
        </p:nvSpPr>
        <p:spPr>
          <a:xfrm>
            <a:off x="2325363" y="854253"/>
            <a:ext cx="19528" cy="25018"/>
          </a:xfrm>
          <a:custGeom>
            <a:avLst/>
            <a:gdLst/>
            <a:ahLst/>
            <a:cxnLst/>
            <a:rect l="l" t="t" r="r" b="b"/>
            <a:pathLst>
              <a:path w="626" h="802" extrusionOk="0">
                <a:moveTo>
                  <a:pt x="253" y="1"/>
                </a:moveTo>
                <a:cubicBezTo>
                  <a:pt x="194" y="75"/>
                  <a:pt x="134" y="135"/>
                  <a:pt x="75" y="195"/>
                </a:cubicBezTo>
                <a:cubicBezTo>
                  <a:pt x="75" y="254"/>
                  <a:pt x="75" y="314"/>
                  <a:pt x="0" y="373"/>
                </a:cubicBezTo>
                <a:cubicBezTo>
                  <a:pt x="0" y="507"/>
                  <a:pt x="75" y="627"/>
                  <a:pt x="194" y="746"/>
                </a:cubicBezTo>
                <a:cubicBezTo>
                  <a:pt x="224" y="783"/>
                  <a:pt x="268" y="802"/>
                  <a:pt x="322" y="802"/>
                </a:cubicBezTo>
                <a:cubicBezTo>
                  <a:pt x="376" y="802"/>
                  <a:pt x="440" y="783"/>
                  <a:pt x="507" y="746"/>
                </a:cubicBezTo>
                <a:lnTo>
                  <a:pt x="507" y="686"/>
                </a:lnTo>
                <a:cubicBezTo>
                  <a:pt x="626" y="627"/>
                  <a:pt x="626" y="507"/>
                  <a:pt x="626" y="448"/>
                </a:cubicBezTo>
                <a:lnTo>
                  <a:pt x="626" y="254"/>
                </a:lnTo>
                <a:cubicBezTo>
                  <a:pt x="626" y="195"/>
                  <a:pt x="566" y="135"/>
                  <a:pt x="507" y="75"/>
                </a:cubicBezTo>
                <a:cubicBezTo>
                  <a:pt x="447" y="1"/>
                  <a:pt x="313" y="1"/>
                  <a:pt x="25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3" name="Google Shape;1693;p10"/>
          <p:cNvSpPr/>
          <p:nvPr/>
        </p:nvSpPr>
        <p:spPr>
          <a:xfrm>
            <a:off x="2215213" y="837533"/>
            <a:ext cx="19559" cy="20495"/>
          </a:xfrm>
          <a:custGeom>
            <a:avLst/>
            <a:gdLst/>
            <a:ahLst/>
            <a:cxnLst/>
            <a:rect l="l" t="t" r="r" b="b"/>
            <a:pathLst>
              <a:path w="627" h="657" extrusionOk="0">
                <a:moveTo>
                  <a:pt x="311" y="1"/>
                </a:moveTo>
                <a:cubicBezTo>
                  <a:pt x="265" y="1"/>
                  <a:pt x="216" y="15"/>
                  <a:pt x="179" y="45"/>
                </a:cubicBezTo>
                <a:cubicBezTo>
                  <a:pt x="120" y="105"/>
                  <a:pt x="60" y="164"/>
                  <a:pt x="60" y="239"/>
                </a:cubicBezTo>
                <a:cubicBezTo>
                  <a:pt x="0" y="299"/>
                  <a:pt x="0" y="299"/>
                  <a:pt x="0" y="358"/>
                </a:cubicBezTo>
                <a:cubicBezTo>
                  <a:pt x="60" y="418"/>
                  <a:pt x="60" y="537"/>
                  <a:pt x="179" y="611"/>
                </a:cubicBezTo>
                <a:cubicBezTo>
                  <a:pt x="246" y="641"/>
                  <a:pt x="310" y="656"/>
                  <a:pt x="364" y="656"/>
                </a:cubicBezTo>
                <a:cubicBezTo>
                  <a:pt x="418" y="656"/>
                  <a:pt x="462" y="641"/>
                  <a:pt x="492" y="611"/>
                </a:cubicBezTo>
                <a:cubicBezTo>
                  <a:pt x="626" y="477"/>
                  <a:pt x="626" y="418"/>
                  <a:pt x="626" y="299"/>
                </a:cubicBezTo>
                <a:cubicBezTo>
                  <a:pt x="626" y="299"/>
                  <a:pt x="626" y="239"/>
                  <a:pt x="552" y="164"/>
                </a:cubicBezTo>
                <a:cubicBezTo>
                  <a:pt x="552" y="105"/>
                  <a:pt x="492" y="105"/>
                  <a:pt x="432" y="45"/>
                </a:cubicBezTo>
                <a:cubicBezTo>
                  <a:pt x="403" y="15"/>
                  <a:pt x="358" y="1"/>
                  <a:pt x="31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4" name="Google Shape;1694;p10"/>
          <p:cNvSpPr/>
          <p:nvPr/>
        </p:nvSpPr>
        <p:spPr>
          <a:xfrm>
            <a:off x="2807731" y="694566"/>
            <a:ext cx="19559" cy="31476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376" y="1"/>
                </a:moveTo>
                <a:cubicBezTo>
                  <a:pt x="343" y="1"/>
                  <a:pt x="303" y="15"/>
                  <a:pt x="254" y="40"/>
                </a:cubicBezTo>
                <a:cubicBezTo>
                  <a:pt x="180" y="99"/>
                  <a:pt x="120" y="159"/>
                  <a:pt x="60" y="219"/>
                </a:cubicBezTo>
                <a:cubicBezTo>
                  <a:pt x="1" y="278"/>
                  <a:pt x="1" y="412"/>
                  <a:pt x="1" y="472"/>
                </a:cubicBezTo>
                <a:cubicBezTo>
                  <a:pt x="1" y="651"/>
                  <a:pt x="1" y="844"/>
                  <a:pt x="120" y="964"/>
                </a:cubicBezTo>
                <a:cubicBezTo>
                  <a:pt x="187" y="993"/>
                  <a:pt x="235" y="1008"/>
                  <a:pt x="275" y="1008"/>
                </a:cubicBezTo>
                <a:cubicBezTo>
                  <a:pt x="314" y="1008"/>
                  <a:pt x="343" y="993"/>
                  <a:pt x="373" y="964"/>
                </a:cubicBezTo>
                <a:lnTo>
                  <a:pt x="433" y="964"/>
                </a:lnTo>
                <a:cubicBezTo>
                  <a:pt x="492" y="844"/>
                  <a:pt x="552" y="651"/>
                  <a:pt x="552" y="531"/>
                </a:cubicBezTo>
                <a:cubicBezTo>
                  <a:pt x="626" y="472"/>
                  <a:pt x="626" y="412"/>
                  <a:pt x="626" y="353"/>
                </a:cubicBezTo>
                <a:cubicBezTo>
                  <a:pt x="552" y="278"/>
                  <a:pt x="552" y="219"/>
                  <a:pt x="552" y="99"/>
                </a:cubicBezTo>
                <a:lnTo>
                  <a:pt x="492" y="99"/>
                </a:lnTo>
                <a:cubicBezTo>
                  <a:pt x="458" y="30"/>
                  <a:pt x="423" y="1"/>
                  <a:pt x="37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5" name="Google Shape;1695;p10"/>
          <p:cNvSpPr/>
          <p:nvPr/>
        </p:nvSpPr>
        <p:spPr>
          <a:xfrm>
            <a:off x="2848160" y="741047"/>
            <a:ext cx="17688" cy="37964"/>
          </a:xfrm>
          <a:custGeom>
            <a:avLst/>
            <a:gdLst/>
            <a:ahLst/>
            <a:cxnLst/>
            <a:rect l="l" t="t" r="r" b="b"/>
            <a:pathLst>
              <a:path w="567" h="1217" extrusionOk="0">
                <a:moveTo>
                  <a:pt x="317" y="0"/>
                </a:moveTo>
                <a:cubicBezTo>
                  <a:pt x="283" y="0"/>
                  <a:pt x="244" y="15"/>
                  <a:pt x="195" y="40"/>
                </a:cubicBezTo>
                <a:cubicBezTo>
                  <a:pt x="135" y="159"/>
                  <a:pt x="75" y="218"/>
                  <a:pt x="75" y="278"/>
                </a:cubicBezTo>
                <a:cubicBezTo>
                  <a:pt x="1" y="412"/>
                  <a:pt x="1" y="472"/>
                  <a:pt x="1" y="591"/>
                </a:cubicBezTo>
                <a:cubicBezTo>
                  <a:pt x="1" y="784"/>
                  <a:pt x="1" y="963"/>
                  <a:pt x="135" y="1157"/>
                </a:cubicBezTo>
                <a:lnTo>
                  <a:pt x="195" y="1217"/>
                </a:lnTo>
                <a:cubicBezTo>
                  <a:pt x="254" y="1217"/>
                  <a:pt x="373" y="1217"/>
                  <a:pt x="448" y="1157"/>
                </a:cubicBezTo>
                <a:cubicBezTo>
                  <a:pt x="567" y="963"/>
                  <a:pt x="567" y="784"/>
                  <a:pt x="567" y="650"/>
                </a:cubicBezTo>
                <a:lnTo>
                  <a:pt x="567" y="412"/>
                </a:lnTo>
                <a:cubicBezTo>
                  <a:pt x="567" y="278"/>
                  <a:pt x="567" y="218"/>
                  <a:pt x="507" y="99"/>
                </a:cubicBezTo>
                <a:lnTo>
                  <a:pt x="448" y="99"/>
                </a:lnTo>
                <a:cubicBezTo>
                  <a:pt x="404" y="29"/>
                  <a:pt x="366" y="0"/>
                  <a:pt x="31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6" name="Google Shape;1696;p10"/>
          <p:cNvSpPr/>
          <p:nvPr/>
        </p:nvSpPr>
        <p:spPr>
          <a:xfrm>
            <a:off x="2900692" y="696438"/>
            <a:ext cx="19528" cy="37496"/>
          </a:xfrm>
          <a:custGeom>
            <a:avLst/>
            <a:gdLst/>
            <a:ahLst/>
            <a:cxnLst/>
            <a:rect l="l" t="t" r="r" b="b"/>
            <a:pathLst>
              <a:path w="626" h="1202" extrusionOk="0">
                <a:moveTo>
                  <a:pt x="271" y="0"/>
                </a:moveTo>
                <a:cubicBezTo>
                  <a:pt x="215" y="0"/>
                  <a:pt x="154" y="29"/>
                  <a:pt x="119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60" y="963"/>
                  <a:pt x="179" y="1157"/>
                </a:cubicBezTo>
                <a:cubicBezTo>
                  <a:pt x="246" y="1187"/>
                  <a:pt x="295" y="1201"/>
                  <a:pt x="334" y="1201"/>
                </a:cubicBezTo>
                <a:cubicBezTo>
                  <a:pt x="373" y="1201"/>
                  <a:pt x="403" y="1187"/>
                  <a:pt x="432" y="1157"/>
                </a:cubicBezTo>
                <a:cubicBezTo>
                  <a:pt x="552" y="963"/>
                  <a:pt x="552" y="784"/>
                  <a:pt x="626" y="591"/>
                </a:cubicBezTo>
                <a:cubicBezTo>
                  <a:pt x="552" y="531"/>
                  <a:pt x="552" y="412"/>
                  <a:pt x="552" y="352"/>
                </a:cubicBez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7" name="Google Shape;1697;p10"/>
          <p:cNvSpPr/>
          <p:nvPr/>
        </p:nvSpPr>
        <p:spPr>
          <a:xfrm>
            <a:off x="2896980" y="802844"/>
            <a:ext cx="19060" cy="31944"/>
          </a:xfrm>
          <a:custGeom>
            <a:avLst/>
            <a:gdLst/>
            <a:ahLst/>
            <a:cxnLst/>
            <a:rect l="l" t="t" r="r" b="b"/>
            <a:pathLst>
              <a:path w="611" h="1024" extrusionOk="0">
                <a:moveTo>
                  <a:pt x="340" y="1"/>
                </a:moveTo>
                <a:cubicBezTo>
                  <a:pt x="301" y="1"/>
                  <a:pt x="263" y="15"/>
                  <a:pt x="238" y="40"/>
                </a:cubicBezTo>
                <a:cubicBezTo>
                  <a:pt x="119" y="100"/>
                  <a:pt x="119" y="159"/>
                  <a:pt x="60" y="293"/>
                </a:cubicBezTo>
                <a:cubicBezTo>
                  <a:pt x="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38" y="1008"/>
                  <a:pt x="287" y="1023"/>
                  <a:pt x="328" y="1023"/>
                </a:cubicBezTo>
                <a:cubicBezTo>
                  <a:pt x="369" y="1023"/>
                  <a:pt x="402" y="1008"/>
                  <a:pt x="432" y="979"/>
                </a:cubicBezTo>
                <a:cubicBezTo>
                  <a:pt x="551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1" y="293"/>
                  <a:pt x="551" y="159"/>
                  <a:pt x="492" y="100"/>
                </a:cubicBezTo>
                <a:cubicBezTo>
                  <a:pt x="457" y="30"/>
                  <a:pt x="396" y="1"/>
                  <a:pt x="340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8" name="Google Shape;1698;p10"/>
          <p:cNvSpPr/>
          <p:nvPr/>
        </p:nvSpPr>
        <p:spPr>
          <a:xfrm>
            <a:off x="2949013" y="749688"/>
            <a:ext cx="19559" cy="48851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3" y="1"/>
                  <a:pt x="194" y="1"/>
                  <a:pt x="120" y="75"/>
                </a:cubicBezTo>
                <a:cubicBezTo>
                  <a:pt x="60" y="195"/>
                  <a:pt x="60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94" y="1491"/>
                  <a:pt x="194" y="1491"/>
                  <a:pt x="254" y="1565"/>
                </a:cubicBezTo>
                <a:cubicBezTo>
                  <a:pt x="313" y="1565"/>
                  <a:pt x="373" y="1565"/>
                  <a:pt x="433" y="1431"/>
                </a:cubicBezTo>
                <a:cubicBezTo>
                  <a:pt x="567" y="1252"/>
                  <a:pt x="626" y="999"/>
                  <a:pt x="626" y="746"/>
                </a:cubicBezTo>
                <a:cubicBezTo>
                  <a:pt x="626" y="686"/>
                  <a:pt x="567" y="567"/>
                  <a:pt x="567" y="448"/>
                </a:cubicBezTo>
                <a:cubicBezTo>
                  <a:pt x="567" y="314"/>
                  <a:pt x="492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9" name="Google Shape;1699;p10"/>
          <p:cNvSpPr/>
          <p:nvPr/>
        </p:nvSpPr>
        <p:spPr>
          <a:xfrm>
            <a:off x="2997334" y="690417"/>
            <a:ext cx="19559" cy="39805"/>
          </a:xfrm>
          <a:custGeom>
            <a:avLst/>
            <a:gdLst/>
            <a:ahLst/>
            <a:cxnLst/>
            <a:rect l="l" t="t" r="r" b="b"/>
            <a:pathLst>
              <a:path w="627" h="1276" extrusionOk="0">
                <a:moveTo>
                  <a:pt x="315" y="1"/>
                </a:moveTo>
                <a:cubicBezTo>
                  <a:pt x="266" y="1"/>
                  <a:pt x="230" y="33"/>
                  <a:pt x="195" y="113"/>
                </a:cubicBezTo>
                <a:cubicBezTo>
                  <a:pt x="135" y="173"/>
                  <a:pt x="61" y="292"/>
                  <a:pt x="61" y="352"/>
                </a:cubicBezTo>
                <a:cubicBezTo>
                  <a:pt x="1" y="411"/>
                  <a:pt x="1" y="545"/>
                  <a:pt x="1" y="605"/>
                </a:cubicBezTo>
                <a:cubicBezTo>
                  <a:pt x="1" y="784"/>
                  <a:pt x="1" y="977"/>
                  <a:pt x="61" y="1156"/>
                </a:cubicBezTo>
                <a:lnTo>
                  <a:pt x="135" y="1231"/>
                </a:lnTo>
                <a:cubicBezTo>
                  <a:pt x="165" y="1260"/>
                  <a:pt x="210" y="1275"/>
                  <a:pt x="254" y="1275"/>
                </a:cubicBezTo>
                <a:cubicBezTo>
                  <a:pt x="299" y="1275"/>
                  <a:pt x="344" y="1260"/>
                  <a:pt x="373" y="1231"/>
                </a:cubicBezTo>
                <a:cubicBezTo>
                  <a:pt x="508" y="1037"/>
                  <a:pt x="567" y="858"/>
                  <a:pt x="627" y="664"/>
                </a:cubicBezTo>
                <a:cubicBezTo>
                  <a:pt x="627" y="545"/>
                  <a:pt x="627" y="486"/>
                  <a:pt x="567" y="352"/>
                </a:cubicBezTo>
                <a:cubicBezTo>
                  <a:pt x="567" y="292"/>
                  <a:pt x="508" y="173"/>
                  <a:pt x="433" y="113"/>
                </a:cubicBezTo>
                <a:lnTo>
                  <a:pt x="433" y="39"/>
                </a:lnTo>
                <a:cubicBezTo>
                  <a:pt x="385" y="15"/>
                  <a:pt x="347" y="1"/>
                  <a:pt x="31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0" name="Google Shape;1700;p10"/>
          <p:cNvSpPr/>
          <p:nvPr/>
        </p:nvSpPr>
        <p:spPr>
          <a:xfrm>
            <a:off x="3068927" y="672543"/>
            <a:ext cx="19528" cy="40023"/>
          </a:xfrm>
          <a:custGeom>
            <a:avLst/>
            <a:gdLst/>
            <a:ahLst/>
            <a:cxnLst/>
            <a:rect l="l" t="t" r="r" b="b"/>
            <a:pathLst>
              <a:path w="626" h="1283" extrusionOk="0">
                <a:moveTo>
                  <a:pt x="313" y="1"/>
                </a:moveTo>
                <a:cubicBezTo>
                  <a:pt x="253" y="1"/>
                  <a:pt x="134" y="61"/>
                  <a:pt x="75" y="120"/>
                </a:cubicBezTo>
                <a:cubicBezTo>
                  <a:pt x="75" y="239"/>
                  <a:pt x="0" y="314"/>
                  <a:pt x="0" y="433"/>
                </a:cubicBezTo>
                <a:lnTo>
                  <a:pt x="0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3" y="1237"/>
                </a:lnTo>
                <a:cubicBezTo>
                  <a:pt x="283" y="1267"/>
                  <a:pt x="332" y="1282"/>
                  <a:pt x="380" y="1282"/>
                </a:cubicBezTo>
                <a:cubicBezTo>
                  <a:pt x="429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6" y="433"/>
                  <a:pt x="566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1" name="Google Shape;1701;p10"/>
          <p:cNvSpPr/>
          <p:nvPr/>
        </p:nvSpPr>
        <p:spPr>
          <a:xfrm>
            <a:off x="3016862" y="770308"/>
            <a:ext cx="19559" cy="39836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66" y="1"/>
                </a:moveTo>
                <a:cubicBezTo>
                  <a:pt x="348" y="1"/>
                  <a:pt x="331" y="8"/>
                  <a:pt x="314" y="25"/>
                </a:cubicBezTo>
                <a:cubicBezTo>
                  <a:pt x="179" y="159"/>
                  <a:pt x="120" y="219"/>
                  <a:pt x="120" y="338"/>
                </a:cubicBezTo>
                <a:cubicBezTo>
                  <a:pt x="60" y="398"/>
                  <a:pt x="60" y="532"/>
                  <a:pt x="60" y="651"/>
                </a:cubicBezTo>
                <a:cubicBezTo>
                  <a:pt x="1" y="830"/>
                  <a:pt x="60" y="1023"/>
                  <a:pt x="179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626" y="964"/>
                  <a:pt x="626" y="830"/>
                  <a:pt x="626" y="651"/>
                </a:cubicBezTo>
                <a:lnTo>
                  <a:pt x="626" y="398"/>
                </a:lnTo>
                <a:cubicBezTo>
                  <a:pt x="626" y="338"/>
                  <a:pt x="626" y="219"/>
                  <a:pt x="552" y="159"/>
                </a:cubicBezTo>
                <a:lnTo>
                  <a:pt x="492" y="85"/>
                </a:lnTo>
                <a:cubicBezTo>
                  <a:pt x="450" y="43"/>
                  <a:pt x="408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2" name="Google Shape;1702;p10"/>
          <p:cNvSpPr/>
          <p:nvPr/>
        </p:nvSpPr>
        <p:spPr>
          <a:xfrm>
            <a:off x="2955065" y="854253"/>
            <a:ext cx="17220" cy="25018"/>
          </a:xfrm>
          <a:custGeom>
            <a:avLst/>
            <a:gdLst/>
            <a:ahLst/>
            <a:cxnLst/>
            <a:rect l="l" t="t" r="r" b="b"/>
            <a:pathLst>
              <a:path w="552" h="802" extrusionOk="0">
                <a:moveTo>
                  <a:pt x="179" y="1"/>
                </a:moveTo>
                <a:cubicBezTo>
                  <a:pt x="119" y="75"/>
                  <a:pt x="60" y="135"/>
                  <a:pt x="0" y="195"/>
                </a:cubicBezTo>
                <a:lnTo>
                  <a:pt x="0" y="373"/>
                </a:lnTo>
                <a:cubicBezTo>
                  <a:pt x="0" y="507"/>
                  <a:pt x="0" y="627"/>
                  <a:pt x="119" y="746"/>
                </a:cubicBezTo>
                <a:cubicBezTo>
                  <a:pt x="179" y="783"/>
                  <a:pt x="242" y="802"/>
                  <a:pt x="298" y="802"/>
                </a:cubicBezTo>
                <a:cubicBezTo>
                  <a:pt x="354" y="802"/>
                  <a:pt x="403" y="783"/>
                  <a:pt x="432" y="746"/>
                </a:cubicBezTo>
                <a:lnTo>
                  <a:pt x="432" y="686"/>
                </a:lnTo>
                <a:cubicBezTo>
                  <a:pt x="552" y="627"/>
                  <a:pt x="552" y="507"/>
                  <a:pt x="552" y="448"/>
                </a:cubicBezTo>
                <a:lnTo>
                  <a:pt x="552" y="254"/>
                </a:lnTo>
                <a:cubicBezTo>
                  <a:pt x="552" y="195"/>
                  <a:pt x="492" y="135"/>
                  <a:pt x="432" y="75"/>
                </a:cubicBezTo>
                <a:cubicBezTo>
                  <a:pt x="373" y="1"/>
                  <a:pt x="239" y="1"/>
                  <a:pt x="17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3" name="Google Shape;1703;p10"/>
          <p:cNvSpPr/>
          <p:nvPr/>
        </p:nvSpPr>
        <p:spPr>
          <a:xfrm>
            <a:off x="2844448" y="837533"/>
            <a:ext cx="17688" cy="20495"/>
          </a:xfrm>
          <a:custGeom>
            <a:avLst/>
            <a:gdLst/>
            <a:ahLst/>
            <a:cxnLst/>
            <a:rect l="l" t="t" r="r" b="b"/>
            <a:pathLst>
              <a:path w="567" h="657" extrusionOk="0">
                <a:moveTo>
                  <a:pt x="252" y="1"/>
                </a:moveTo>
                <a:cubicBezTo>
                  <a:pt x="206" y="1"/>
                  <a:pt x="157" y="15"/>
                  <a:pt x="120" y="45"/>
                </a:cubicBezTo>
                <a:cubicBezTo>
                  <a:pt x="60" y="105"/>
                  <a:pt x="1" y="164"/>
                  <a:pt x="1" y="239"/>
                </a:cubicBezTo>
                <a:lnTo>
                  <a:pt x="1" y="358"/>
                </a:lnTo>
                <a:cubicBezTo>
                  <a:pt x="1" y="418"/>
                  <a:pt x="1" y="537"/>
                  <a:pt x="120" y="611"/>
                </a:cubicBezTo>
                <a:cubicBezTo>
                  <a:pt x="187" y="641"/>
                  <a:pt x="250" y="656"/>
                  <a:pt x="304" y="656"/>
                </a:cubicBezTo>
                <a:cubicBezTo>
                  <a:pt x="358" y="656"/>
                  <a:pt x="403" y="641"/>
                  <a:pt x="433" y="611"/>
                </a:cubicBezTo>
                <a:cubicBezTo>
                  <a:pt x="567" y="477"/>
                  <a:pt x="567" y="418"/>
                  <a:pt x="567" y="299"/>
                </a:cubicBezTo>
                <a:lnTo>
                  <a:pt x="567" y="164"/>
                </a:lnTo>
                <a:cubicBezTo>
                  <a:pt x="492" y="105"/>
                  <a:pt x="492" y="105"/>
                  <a:pt x="373" y="45"/>
                </a:cubicBezTo>
                <a:cubicBezTo>
                  <a:pt x="343" y="15"/>
                  <a:pt x="299" y="1"/>
                  <a:pt x="25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4" name="Google Shape;1704;p10"/>
          <p:cNvSpPr/>
          <p:nvPr/>
        </p:nvSpPr>
        <p:spPr>
          <a:xfrm>
            <a:off x="4050883" y="694566"/>
            <a:ext cx="19559" cy="31476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394" y="1"/>
                </a:moveTo>
                <a:cubicBezTo>
                  <a:pt x="353" y="1"/>
                  <a:pt x="303" y="15"/>
                  <a:pt x="254" y="40"/>
                </a:cubicBezTo>
                <a:cubicBezTo>
                  <a:pt x="180" y="99"/>
                  <a:pt x="120" y="159"/>
                  <a:pt x="60" y="219"/>
                </a:cubicBezTo>
                <a:cubicBezTo>
                  <a:pt x="1" y="278"/>
                  <a:pt x="1" y="412"/>
                  <a:pt x="1" y="472"/>
                </a:cubicBezTo>
                <a:cubicBezTo>
                  <a:pt x="1" y="651"/>
                  <a:pt x="1" y="844"/>
                  <a:pt x="120" y="964"/>
                </a:cubicBezTo>
                <a:cubicBezTo>
                  <a:pt x="187" y="993"/>
                  <a:pt x="235" y="1008"/>
                  <a:pt x="274" y="1008"/>
                </a:cubicBezTo>
                <a:cubicBezTo>
                  <a:pt x="314" y="1008"/>
                  <a:pt x="343" y="993"/>
                  <a:pt x="373" y="964"/>
                </a:cubicBezTo>
                <a:lnTo>
                  <a:pt x="433" y="964"/>
                </a:lnTo>
                <a:cubicBezTo>
                  <a:pt x="492" y="844"/>
                  <a:pt x="552" y="651"/>
                  <a:pt x="552" y="531"/>
                </a:cubicBezTo>
                <a:cubicBezTo>
                  <a:pt x="626" y="472"/>
                  <a:pt x="626" y="412"/>
                  <a:pt x="626" y="353"/>
                </a:cubicBezTo>
                <a:cubicBezTo>
                  <a:pt x="552" y="278"/>
                  <a:pt x="552" y="219"/>
                  <a:pt x="552" y="99"/>
                </a:cubicBezTo>
                <a:lnTo>
                  <a:pt x="492" y="99"/>
                </a:lnTo>
                <a:cubicBezTo>
                  <a:pt x="492" y="30"/>
                  <a:pt x="451" y="1"/>
                  <a:pt x="39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5" name="Google Shape;1705;p10"/>
          <p:cNvSpPr/>
          <p:nvPr/>
        </p:nvSpPr>
        <p:spPr>
          <a:xfrm>
            <a:off x="4091312" y="741047"/>
            <a:ext cx="17688" cy="37964"/>
          </a:xfrm>
          <a:custGeom>
            <a:avLst/>
            <a:gdLst/>
            <a:ahLst/>
            <a:cxnLst/>
            <a:rect l="l" t="t" r="r" b="b"/>
            <a:pathLst>
              <a:path w="567" h="1217" extrusionOk="0">
                <a:moveTo>
                  <a:pt x="321" y="0"/>
                </a:moveTo>
                <a:cubicBezTo>
                  <a:pt x="283" y="0"/>
                  <a:pt x="244" y="15"/>
                  <a:pt x="195" y="40"/>
                </a:cubicBezTo>
                <a:cubicBezTo>
                  <a:pt x="135" y="159"/>
                  <a:pt x="75" y="218"/>
                  <a:pt x="75" y="278"/>
                </a:cubicBezTo>
                <a:cubicBezTo>
                  <a:pt x="1" y="412"/>
                  <a:pt x="1" y="472"/>
                  <a:pt x="1" y="591"/>
                </a:cubicBezTo>
                <a:cubicBezTo>
                  <a:pt x="1" y="784"/>
                  <a:pt x="1" y="963"/>
                  <a:pt x="135" y="1157"/>
                </a:cubicBezTo>
                <a:lnTo>
                  <a:pt x="195" y="1217"/>
                </a:lnTo>
                <a:cubicBezTo>
                  <a:pt x="254" y="1217"/>
                  <a:pt x="373" y="1217"/>
                  <a:pt x="448" y="1157"/>
                </a:cubicBezTo>
                <a:cubicBezTo>
                  <a:pt x="567" y="963"/>
                  <a:pt x="567" y="784"/>
                  <a:pt x="567" y="650"/>
                </a:cubicBezTo>
                <a:lnTo>
                  <a:pt x="567" y="412"/>
                </a:lnTo>
                <a:cubicBezTo>
                  <a:pt x="567" y="278"/>
                  <a:pt x="567" y="218"/>
                  <a:pt x="507" y="99"/>
                </a:cubicBezTo>
                <a:cubicBezTo>
                  <a:pt x="429" y="29"/>
                  <a:pt x="376" y="0"/>
                  <a:pt x="32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6" name="Google Shape;1706;p10"/>
          <p:cNvSpPr/>
          <p:nvPr/>
        </p:nvSpPr>
        <p:spPr>
          <a:xfrm>
            <a:off x="4143844" y="696438"/>
            <a:ext cx="19528" cy="37496"/>
          </a:xfrm>
          <a:custGeom>
            <a:avLst/>
            <a:gdLst/>
            <a:ahLst/>
            <a:cxnLst/>
            <a:rect l="l" t="t" r="r" b="b"/>
            <a:pathLst>
              <a:path w="626" h="1202" extrusionOk="0">
                <a:moveTo>
                  <a:pt x="271" y="0"/>
                </a:moveTo>
                <a:cubicBezTo>
                  <a:pt x="215" y="0"/>
                  <a:pt x="154" y="29"/>
                  <a:pt x="119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60" y="963"/>
                  <a:pt x="179" y="1157"/>
                </a:cubicBezTo>
                <a:cubicBezTo>
                  <a:pt x="246" y="1187"/>
                  <a:pt x="294" y="1201"/>
                  <a:pt x="334" y="1201"/>
                </a:cubicBezTo>
                <a:cubicBezTo>
                  <a:pt x="373" y="1201"/>
                  <a:pt x="403" y="1187"/>
                  <a:pt x="432" y="1157"/>
                </a:cubicBezTo>
                <a:cubicBezTo>
                  <a:pt x="551" y="963"/>
                  <a:pt x="626" y="784"/>
                  <a:pt x="626" y="591"/>
                </a:cubicBezTo>
                <a:cubicBezTo>
                  <a:pt x="626" y="531"/>
                  <a:pt x="551" y="412"/>
                  <a:pt x="551" y="352"/>
                </a:cubicBez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7" name="Google Shape;1707;p10"/>
          <p:cNvSpPr/>
          <p:nvPr/>
        </p:nvSpPr>
        <p:spPr>
          <a:xfrm>
            <a:off x="4140132" y="802844"/>
            <a:ext cx="19060" cy="31944"/>
          </a:xfrm>
          <a:custGeom>
            <a:avLst/>
            <a:gdLst/>
            <a:ahLst/>
            <a:cxnLst/>
            <a:rect l="l" t="t" r="r" b="b"/>
            <a:pathLst>
              <a:path w="611" h="1024" extrusionOk="0">
                <a:moveTo>
                  <a:pt x="340" y="1"/>
                </a:moveTo>
                <a:cubicBezTo>
                  <a:pt x="301" y="1"/>
                  <a:pt x="263" y="15"/>
                  <a:pt x="238" y="40"/>
                </a:cubicBezTo>
                <a:cubicBezTo>
                  <a:pt x="119" y="100"/>
                  <a:pt x="119" y="159"/>
                  <a:pt x="60" y="293"/>
                </a:cubicBezTo>
                <a:cubicBezTo>
                  <a:pt x="6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38" y="1008"/>
                  <a:pt x="287" y="1023"/>
                  <a:pt x="328" y="1023"/>
                </a:cubicBezTo>
                <a:cubicBezTo>
                  <a:pt x="369" y="1023"/>
                  <a:pt x="402" y="1008"/>
                  <a:pt x="432" y="979"/>
                </a:cubicBezTo>
                <a:lnTo>
                  <a:pt x="492" y="979"/>
                </a:lnTo>
                <a:cubicBezTo>
                  <a:pt x="551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1" y="293"/>
                  <a:pt x="551" y="159"/>
                  <a:pt x="492" y="100"/>
                </a:cubicBezTo>
                <a:cubicBezTo>
                  <a:pt x="457" y="30"/>
                  <a:pt x="396" y="1"/>
                  <a:pt x="340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8" name="Google Shape;1708;p10"/>
          <p:cNvSpPr/>
          <p:nvPr/>
        </p:nvSpPr>
        <p:spPr>
          <a:xfrm>
            <a:off x="4192165" y="749688"/>
            <a:ext cx="19559" cy="48851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3" y="1"/>
                  <a:pt x="194" y="1"/>
                  <a:pt x="120" y="75"/>
                </a:cubicBezTo>
                <a:cubicBezTo>
                  <a:pt x="60" y="195"/>
                  <a:pt x="60" y="314"/>
                  <a:pt x="60" y="448"/>
                </a:cubicBezTo>
                <a:cubicBezTo>
                  <a:pt x="1" y="567"/>
                  <a:pt x="1" y="686"/>
                  <a:pt x="1" y="746"/>
                </a:cubicBezTo>
                <a:cubicBezTo>
                  <a:pt x="1" y="999"/>
                  <a:pt x="60" y="1252"/>
                  <a:pt x="194" y="1491"/>
                </a:cubicBezTo>
                <a:lnTo>
                  <a:pt x="254" y="1565"/>
                </a:lnTo>
                <a:cubicBezTo>
                  <a:pt x="313" y="1565"/>
                  <a:pt x="373" y="1565"/>
                  <a:pt x="433" y="1431"/>
                </a:cubicBezTo>
                <a:cubicBezTo>
                  <a:pt x="567" y="1252"/>
                  <a:pt x="626" y="999"/>
                  <a:pt x="626" y="746"/>
                </a:cubicBezTo>
                <a:cubicBezTo>
                  <a:pt x="626" y="686"/>
                  <a:pt x="626" y="567"/>
                  <a:pt x="567" y="448"/>
                </a:cubicBezTo>
                <a:cubicBezTo>
                  <a:pt x="567" y="314"/>
                  <a:pt x="492" y="195"/>
                  <a:pt x="433" y="75"/>
                </a:cubicBezTo>
                <a:lnTo>
                  <a:pt x="37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9" name="Google Shape;1709;p10"/>
          <p:cNvSpPr/>
          <p:nvPr/>
        </p:nvSpPr>
        <p:spPr>
          <a:xfrm>
            <a:off x="4240486" y="690417"/>
            <a:ext cx="19559" cy="39805"/>
          </a:xfrm>
          <a:custGeom>
            <a:avLst/>
            <a:gdLst/>
            <a:ahLst/>
            <a:cxnLst/>
            <a:rect l="l" t="t" r="r" b="b"/>
            <a:pathLst>
              <a:path w="627" h="1276" extrusionOk="0">
                <a:moveTo>
                  <a:pt x="341" y="1"/>
                </a:moveTo>
                <a:cubicBezTo>
                  <a:pt x="288" y="1"/>
                  <a:pt x="230" y="33"/>
                  <a:pt x="195" y="113"/>
                </a:cubicBezTo>
                <a:cubicBezTo>
                  <a:pt x="135" y="173"/>
                  <a:pt x="61" y="292"/>
                  <a:pt x="61" y="352"/>
                </a:cubicBezTo>
                <a:cubicBezTo>
                  <a:pt x="1" y="411"/>
                  <a:pt x="1" y="545"/>
                  <a:pt x="1" y="605"/>
                </a:cubicBezTo>
                <a:cubicBezTo>
                  <a:pt x="1" y="784"/>
                  <a:pt x="1" y="977"/>
                  <a:pt x="61" y="1156"/>
                </a:cubicBezTo>
                <a:lnTo>
                  <a:pt x="135" y="1231"/>
                </a:lnTo>
                <a:cubicBezTo>
                  <a:pt x="165" y="1260"/>
                  <a:pt x="210" y="1275"/>
                  <a:pt x="254" y="1275"/>
                </a:cubicBezTo>
                <a:cubicBezTo>
                  <a:pt x="299" y="1275"/>
                  <a:pt x="344" y="1260"/>
                  <a:pt x="373" y="1231"/>
                </a:cubicBezTo>
                <a:cubicBezTo>
                  <a:pt x="507" y="1037"/>
                  <a:pt x="567" y="858"/>
                  <a:pt x="627" y="664"/>
                </a:cubicBezTo>
                <a:cubicBezTo>
                  <a:pt x="627" y="545"/>
                  <a:pt x="627" y="486"/>
                  <a:pt x="567" y="352"/>
                </a:cubicBezTo>
                <a:cubicBezTo>
                  <a:pt x="567" y="292"/>
                  <a:pt x="567" y="173"/>
                  <a:pt x="433" y="113"/>
                </a:cubicBezTo>
                <a:lnTo>
                  <a:pt x="433" y="39"/>
                </a:lnTo>
                <a:cubicBezTo>
                  <a:pt x="409" y="15"/>
                  <a:pt x="376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0" name="Google Shape;1710;p10"/>
          <p:cNvSpPr/>
          <p:nvPr/>
        </p:nvSpPr>
        <p:spPr>
          <a:xfrm>
            <a:off x="4312079" y="672543"/>
            <a:ext cx="19528" cy="40023"/>
          </a:xfrm>
          <a:custGeom>
            <a:avLst/>
            <a:gdLst/>
            <a:ahLst/>
            <a:cxnLst/>
            <a:rect l="l" t="t" r="r" b="b"/>
            <a:pathLst>
              <a:path w="626" h="1283" extrusionOk="0">
                <a:moveTo>
                  <a:pt x="313" y="1"/>
                </a:moveTo>
                <a:cubicBezTo>
                  <a:pt x="253" y="1"/>
                  <a:pt x="134" y="61"/>
                  <a:pt x="75" y="120"/>
                </a:cubicBezTo>
                <a:cubicBezTo>
                  <a:pt x="75" y="239"/>
                  <a:pt x="0" y="314"/>
                  <a:pt x="0" y="433"/>
                </a:cubicBezTo>
                <a:lnTo>
                  <a:pt x="0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3" y="1237"/>
                </a:lnTo>
                <a:cubicBezTo>
                  <a:pt x="283" y="1267"/>
                  <a:pt x="332" y="1282"/>
                  <a:pt x="380" y="1282"/>
                </a:cubicBezTo>
                <a:cubicBezTo>
                  <a:pt x="428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626" y="433"/>
                  <a:pt x="566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1" name="Google Shape;1711;p10"/>
          <p:cNvSpPr/>
          <p:nvPr/>
        </p:nvSpPr>
        <p:spPr>
          <a:xfrm>
            <a:off x="4260014" y="770308"/>
            <a:ext cx="19559" cy="39836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78" y="1"/>
                </a:moveTo>
                <a:cubicBezTo>
                  <a:pt x="354" y="1"/>
                  <a:pt x="331" y="8"/>
                  <a:pt x="314" y="25"/>
                </a:cubicBezTo>
                <a:cubicBezTo>
                  <a:pt x="179" y="159"/>
                  <a:pt x="120" y="219"/>
                  <a:pt x="120" y="338"/>
                </a:cubicBezTo>
                <a:cubicBezTo>
                  <a:pt x="60" y="398"/>
                  <a:pt x="60" y="532"/>
                  <a:pt x="60" y="651"/>
                </a:cubicBezTo>
                <a:cubicBezTo>
                  <a:pt x="1" y="830"/>
                  <a:pt x="60" y="1023"/>
                  <a:pt x="179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626" y="964"/>
                  <a:pt x="626" y="830"/>
                  <a:pt x="626" y="651"/>
                </a:cubicBezTo>
                <a:lnTo>
                  <a:pt x="626" y="398"/>
                </a:lnTo>
                <a:cubicBezTo>
                  <a:pt x="626" y="338"/>
                  <a:pt x="626" y="219"/>
                  <a:pt x="552" y="159"/>
                </a:cubicBezTo>
                <a:lnTo>
                  <a:pt x="552" y="85"/>
                </a:lnTo>
                <a:cubicBezTo>
                  <a:pt x="510" y="43"/>
                  <a:pt x="438" y="1"/>
                  <a:pt x="37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2" name="Google Shape;1712;p10"/>
          <p:cNvSpPr/>
          <p:nvPr/>
        </p:nvSpPr>
        <p:spPr>
          <a:xfrm>
            <a:off x="4198217" y="854253"/>
            <a:ext cx="17220" cy="25018"/>
          </a:xfrm>
          <a:custGeom>
            <a:avLst/>
            <a:gdLst/>
            <a:ahLst/>
            <a:cxnLst/>
            <a:rect l="l" t="t" r="r" b="b"/>
            <a:pathLst>
              <a:path w="552" h="802" extrusionOk="0">
                <a:moveTo>
                  <a:pt x="179" y="1"/>
                </a:moveTo>
                <a:cubicBezTo>
                  <a:pt x="119" y="75"/>
                  <a:pt x="60" y="135"/>
                  <a:pt x="0" y="195"/>
                </a:cubicBezTo>
                <a:lnTo>
                  <a:pt x="0" y="373"/>
                </a:lnTo>
                <a:cubicBezTo>
                  <a:pt x="0" y="507"/>
                  <a:pt x="0" y="627"/>
                  <a:pt x="119" y="746"/>
                </a:cubicBezTo>
                <a:cubicBezTo>
                  <a:pt x="179" y="783"/>
                  <a:pt x="242" y="802"/>
                  <a:pt x="298" y="802"/>
                </a:cubicBezTo>
                <a:cubicBezTo>
                  <a:pt x="354" y="802"/>
                  <a:pt x="403" y="783"/>
                  <a:pt x="432" y="746"/>
                </a:cubicBezTo>
                <a:lnTo>
                  <a:pt x="432" y="686"/>
                </a:lnTo>
                <a:cubicBezTo>
                  <a:pt x="551" y="627"/>
                  <a:pt x="551" y="507"/>
                  <a:pt x="551" y="448"/>
                </a:cubicBezTo>
                <a:lnTo>
                  <a:pt x="551" y="254"/>
                </a:lnTo>
                <a:cubicBezTo>
                  <a:pt x="551" y="195"/>
                  <a:pt x="492" y="135"/>
                  <a:pt x="432" y="75"/>
                </a:cubicBezTo>
                <a:cubicBezTo>
                  <a:pt x="373" y="1"/>
                  <a:pt x="239" y="1"/>
                  <a:pt x="17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3" name="Google Shape;1713;p10"/>
          <p:cNvSpPr/>
          <p:nvPr/>
        </p:nvSpPr>
        <p:spPr>
          <a:xfrm>
            <a:off x="4087600" y="837533"/>
            <a:ext cx="17688" cy="20495"/>
          </a:xfrm>
          <a:custGeom>
            <a:avLst/>
            <a:gdLst/>
            <a:ahLst/>
            <a:cxnLst/>
            <a:rect l="l" t="t" r="r" b="b"/>
            <a:pathLst>
              <a:path w="567" h="657" extrusionOk="0">
                <a:moveTo>
                  <a:pt x="252" y="1"/>
                </a:moveTo>
                <a:cubicBezTo>
                  <a:pt x="206" y="1"/>
                  <a:pt x="157" y="15"/>
                  <a:pt x="120" y="45"/>
                </a:cubicBezTo>
                <a:cubicBezTo>
                  <a:pt x="60" y="105"/>
                  <a:pt x="1" y="164"/>
                  <a:pt x="1" y="239"/>
                </a:cubicBezTo>
                <a:lnTo>
                  <a:pt x="1" y="358"/>
                </a:lnTo>
                <a:cubicBezTo>
                  <a:pt x="1" y="418"/>
                  <a:pt x="1" y="537"/>
                  <a:pt x="194" y="611"/>
                </a:cubicBezTo>
                <a:cubicBezTo>
                  <a:pt x="224" y="641"/>
                  <a:pt x="269" y="656"/>
                  <a:pt x="314" y="656"/>
                </a:cubicBezTo>
                <a:cubicBezTo>
                  <a:pt x="358" y="656"/>
                  <a:pt x="403" y="641"/>
                  <a:pt x="433" y="611"/>
                </a:cubicBezTo>
                <a:cubicBezTo>
                  <a:pt x="567" y="477"/>
                  <a:pt x="567" y="418"/>
                  <a:pt x="567" y="299"/>
                </a:cubicBezTo>
                <a:lnTo>
                  <a:pt x="567" y="164"/>
                </a:lnTo>
                <a:cubicBezTo>
                  <a:pt x="492" y="105"/>
                  <a:pt x="492" y="105"/>
                  <a:pt x="373" y="45"/>
                </a:cubicBezTo>
                <a:cubicBezTo>
                  <a:pt x="343" y="15"/>
                  <a:pt x="299" y="1"/>
                  <a:pt x="25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4" name="Google Shape;1714;p10"/>
          <p:cNvSpPr/>
          <p:nvPr/>
        </p:nvSpPr>
        <p:spPr>
          <a:xfrm>
            <a:off x="334903" y="3164430"/>
            <a:ext cx="325364" cy="102725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5" name="Google Shape;1715;p10"/>
          <p:cNvSpPr/>
          <p:nvPr/>
        </p:nvSpPr>
        <p:spPr>
          <a:xfrm>
            <a:off x="334903" y="2926475"/>
            <a:ext cx="325364" cy="102756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10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10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6" name="Google Shape;1716;p10"/>
          <p:cNvSpPr/>
          <p:nvPr/>
        </p:nvSpPr>
        <p:spPr>
          <a:xfrm>
            <a:off x="334903" y="2688083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7" name="Google Shape;1717;p10"/>
          <p:cNvSpPr/>
          <p:nvPr/>
        </p:nvSpPr>
        <p:spPr>
          <a:xfrm>
            <a:off x="334903" y="3881042"/>
            <a:ext cx="325364" cy="100853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0"/>
                  <a:pt x="1371" y="0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8" name="Google Shape;1718;p10"/>
          <p:cNvSpPr/>
          <p:nvPr/>
        </p:nvSpPr>
        <p:spPr>
          <a:xfrm>
            <a:off x="334903" y="3642619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9" name="Google Shape;1719;p10"/>
          <p:cNvSpPr/>
          <p:nvPr/>
        </p:nvSpPr>
        <p:spPr>
          <a:xfrm>
            <a:off x="334903" y="3402823"/>
            <a:ext cx="325364" cy="102756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69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69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0" name="Google Shape;1720;p10"/>
          <p:cNvSpPr/>
          <p:nvPr/>
        </p:nvSpPr>
        <p:spPr>
          <a:xfrm>
            <a:off x="334903" y="4595314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1" name="Google Shape;1721;p10"/>
          <p:cNvSpPr/>
          <p:nvPr/>
        </p:nvSpPr>
        <p:spPr>
          <a:xfrm>
            <a:off x="334903" y="4357390"/>
            <a:ext cx="325364" cy="100853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2" name="Google Shape;1722;p10"/>
          <p:cNvSpPr/>
          <p:nvPr/>
        </p:nvSpPr>
        <p:spPr>
          <a:xfrm>
            <a:off x="334903" y="4118966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3" name="Google Shape;1723;p10"/>
          <p:cNvSpPr/>
          <p:nvPr/>
        </p:nvSpPr>
        <p:spPr>
          <a:xfrm>
            <a:off x="334903" y="1259040"/>
            <a:ext cx="325364" cy="102725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1"/>
                </a:moveTo>
                <a:cubicBezTo>
                  <a:pt x="9803" y="1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1"/>
                  <a:pt x="1371" y="1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4" name="Google Shape;1724;p10"/>
          <p:cNvSpPr/>
          <p:nvPr/>
        </p:nvSpPr>
        <p:spPr>
          <a:xfrm>
            <a:off x="334903" y="1021116"/>
            <a:ext cx="325364" cy="102725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548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5" name="Google Shape;1725;p10"/>
          <p:cNvSpPr/>
          <p:nvPr/>
        </p:nvSpPr>
        <p:spPr>
          <a:xfrm>
            <a:off x="334903" y="782692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6" name="Google Shape;1726;p10"/>
          <p:cNvSpPr/>
          <p:nvPr/>
        </p:nvSpPr>
        <p:spPr>
          <a:xfrm>
            <a:off x="334903" y="1975651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7" name="Google Shape;1727;p10"/>
          <p:cNvSpPr/>
          <p:nvPr/>
        </p:nvSpPr>
        <p:spPr>
          <a:xfrm>
            <a:off x="334903" y="1737259"/>
            <a:ext cx="325364" cy="100853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8" name="Google Shape;1728;p10"/>
          <p:cNvSpPr/>
          <p:nvPr/>
        </p:nvSpPr>
        <p:spPr>
          <a:xfrm>
            <a:off x="334903" y="1497463"/>
            <a:ext cx="325364" cy="102725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69"/>
                </a:cubicBezTo>
                <a:cubicBezTo>
                  <a:pt x="10429" y="2547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7"/>
                  <a:pt x="1" y="166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9" name="Google Shape;1729;p10"/>
          <p:cNvSpPr/>
          <p:nvPr/>
        </p:nvSpPr>
        <p:spPr>
          <a:xfrm>
            <a:off x="334903" y="2689923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0" name="Google Shape;1730;p10"/>
          <p:cNvSpPr/>
          <p:nvPr/>
        </p:nvSpPr>
        <p:spPr>
          <a:xfrm>
            <a:off x="334903" y="2451999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1" name="Google Shape;1731;p10"/>
          <p:cNvSpPr/>
          <p:nvPr/>
        </p:nvSpPr>
        <p:spPr>
          <a:xfrm>
            <a:off x="334903" y="2213607"/>
            <a:ext cx="325364" cy="100853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2" name="Google Shape;1732;p10"/>
          <p:cNvSpPr/>
          <p:nvPr/>
        </p:nvSpPr>
        <p:spPr>
          <a:xfrm>
            <a:off x="495075" y="646175"/>
            <a:ext cx="8153847" cy="4261144"/>
          </a:xfrm>
          <a:custGeom>
            <a:avLst/>
            <a:gdLst/>
            <a:ahLst/>
            <a:cxnLst/>
            <a:rect l="l" t="t" r="r" b="b"/>
            <a:pathLst>
              <a:path w="254987" h="136313" extrusionOk="0">
                <a:moveTo>
                  <a:pt x="0" y="1"/>
                </a:moveTo>
                <a:lnTo>
                  <a:pt x="0" y="136313"/>
                </a:lnTo>
                <a:lnTo>
                  <a:pt x="254987" y="136313"/>
                </a:lnTo>
                <a:lnTo>
                  <a:pt x="254987" y="1"/>
                </a:lnTo>
                <a:close/>
              </a:path>
            </a:pathLst>
          </a:custGeom>
          <a:solidFill>
            <a:srgbClr val="FEF7C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3" name="Google Shape;1733;p10"/>
          <p:cNvSpPr/>
          <p:nvPr/>
        </p:nvSpPr>
        <p:spPr>
          <a:xfrm>
            <a:off x="617468" y="819409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5"/>
                  <a:pt x="3114" y="3978"/>
                  <a:pt x="1997" y="3978"/>
                </a:cubicBezTo>
                <a:cubicBezTo>
                  <a:pt x="880" y="3978"/>
                  <a:pt x="1" y="3055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rgbClr val="8349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4" name="Google Shape;1734;p10"/>
          <p:cNvSpPr/>
          <p:nvPr/>
        </p:nvSpPr>
        <p:spPr>
          <a:xfrm>
            <a:off x="617468" y="1059673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40"/>
                  <a:pt x="3114" y="3978"/>
                  <a:pt x="1997" y="3978"/>
                </a:cubicBezTo>
                <a:cubicBezTo>
                  <a:pt x="880" y="3978"/>
                  <a:pt x="1" y="3040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rgbClr val="8349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5" name="Google Shape;1735;p10"/>
          <p:cNvSpPr/>
          <p:nvPr/>
        </p:nvSpPr>
        <p:spPr>
          <a:xfrm>
            <a:off x="617468" y="1295756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97"/>
                </a:cubicBezTo>
                <a:close/>
              </a:path>
            </a:pathLst>
          </a:custGeom>
          <a:solidFill>
            <a:srgbClr val="8349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6" name="Google Shape;1736;p10"/>
          <p:cNvSpPr/>
          <p:nvPr/>
        </p:nvSpPr>
        <p:spPr>
          <a:xfrm>
            <a:off x="617468" y="1536020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82"/>
                </a:cubicBezTo>
                <a:close/>
              </a:path>
            </a:pathLst>
          </a:custGeom>
          <a:solidFill>
            <a:srgbClr val="8349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7" name="Google Shape;1737;p10"/>
          <p:cNvSpPr/>
          <p:nvPr/>
        </p:nvSpPr>
        <p:spPr>
          <a:xfrm>
            <a:off x="617468" y="1768392"/>
            <a:ext cx="124125" cy="124094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2"/>
                </a:cubicBezTo>
                <a:close/>
              </a:path>
            </a:pathLst>
          </a:custGeom>
          <a:solidFill>
            <a:srgbClr val="8349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8" name="Google Shape;1738;p10"/>
          <p:cNvSpPr/>
          <p:nvPr/>
        </p:nvSpPr>
        <p:spPr>
          <a:xfrm>
            <a:off x="617468" y="2008656"/>
            <a:ext cx="124125" cy="123626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2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2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2"/>
                </a:cubicBezTo>
                <a:close/>
              </a:path>
            </a:pathLst>
          </a:custGeom>
          <a:solidFill>
            <a:srgbClr val="8349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9" name="Google Shape;1739;p10"/>
          <p:cNvSpPr/>
          <p:nvPr/>
        </p:nvSpPr>
        <p:spPr>
          <a:xfrm>
            <a:off x="617468" y="2246580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rgbClr val="8349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0" name="Google Shape;1740;p10"/>
          <p:cNvSpPr/>
          <p:nvPr/>
        </p:nvSpPr>
        <p:spPr>
          <a:xfrm>
            <a:off x="617468" y="2486844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rgbClr val="8349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1" name="Google Shape;1741;p10"/>
          <p:cNvSpPr/>
          <p:nvPr/>
        </p:nvSpPr>
        <p:spPr>
          <a:xfrm>
            <a:off x="617468" y="2727108"/>
            <a:ext cx="124125" cy="123657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99"/>
                  <a:pt x="3114" y="3964"/>
                  <a:pt x="1997" y="3964"/>
                </a:cubicBezTo>
                <a:cubicBezTo>
                  <a:pt x="880" y="3964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rgbClr val="8349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2" name="Google Shape;1742;p10"/>
          <p:cNvSpPr/>
          <p:nvPr/>
        </p:nvSpPr>
        <p:spPr>
          <a:xfrm>
            <a:off x="617468" y="2966904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9"/>
                  <a:pt x="1997" y="3979"/>
                </a:cubicBezTo>
                <a:cubicBezTo>
                  <a:pt x="880" y="3979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rgbClr val="8349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3" name="Google Shape;1743;p10"/>
          <p:cNvSpPr/>
          <p:nvPr/>
        </p:nvSpPr>
        <p:spPr>
          <a:xfrm>
            <a:off x="617468" y="3205327"/>
            <a:ext cx="124125" cy="123657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39"/>
                  <a:pt x="3114" y="3963"/>
                  <a:pt x="1997" y="3963"/>
                </a:cubicBezTo>
                <a:cubicBezTo>
                  <a:pt x="880" y="3963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rgbClr val="8349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4" name="Google Shape;1744;p10"/>
          <p:cNvSpPr/>
          <p:nvPr/>
        </p:nvSpPr>
        <p:spPr>
          <a:xfrm>
            <a:off x="617468" y="3445123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7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7"/>
                </a:cubicBezTo>
                <a:close/>
              </a:path>
            </a:pathLst>
          </a:custGeom>
          <a:solidFill>
            <a:srgbClr val="8349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5" name="Google Shape;1745;p10"/>
          <p:cNvSpPr/>
          <p:nvPr/>
        </p:nvSpPr>
        <p:spPr>
          <a:xfrm>
            <a:off x="617468" y="3677495"/>
            <a:ext cx="124125" cy="124094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6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6"/>
                </a:cubicBezTo>
                <a:close/>
              </a:path>
            </a:pathLst>
          </a:custGeom>
          <a:solidFill>
            <a:srgbClr val="8349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6" name="Google Shape;1746;p10"/>
          <p:cNvSpPr/>
          <p:nvPr/>
        </p:nvSpPr>
        <p:spPr>
          <a:xfrm>
            <a:off x="617468" y="3917758"/>
            <a:ext cx="124125" cy="124094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39"/>
                  <a:pt x="3114" y="3978"/>
                  <a:pt x="1997" y="3978"/>
                </a:cubicBezTo>
                <a:cubicBezTo>
                  <a:pt x="880" y="3978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rgbClr val="8349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7" name="Google Shape;1747;p10"/>
          <p:cNvSpPr/>
          <p:nvPr/>
        </p:nvSpPr>
        <p:spPr>
          <a:xfrm>
            <a:off x="617468" y="4153842"/>
            <a:ext cx="124125" cy="124094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6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96"/>
                </a:cubicBezTo>
                <a:close/>
              </a:path>
            </a:pathLst>
          </a:custGeom>
          <a:solidFill>
            <a:srgbClr val="8349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8" name="Google Shape;1748;p10"/>
          <p:cNvSpPr/>
          <p:nvPr/>
        </p:nvSpPr>
        <p:spPr>
          <a:xfrm>
            <a:off x="617468" y="4394106"/>
            <a:ext cx="124125" cy="124094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1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1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1"/>
                </a:cubicBezTo>
                <a:close/>
              </a:path>
            </a:pathLst>
          </a:custGeom>
          <a:solidFill>
            <a:srgbClr val="8349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9" name="Google Shape;1749;p10"/>
          <p:cNvSpPr/>
          <p:nvPr/>
        </p:nvSpPr>
        <p:spPr>
          <a:xfrm>
            <a:off x="617468" y="4634370"/>
            <a:ext cx="124125" cy="123626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1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1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1"/>
                </a:cubicBezTo>
                <a:close/>
              </a:path>
            </a:pathLst>
          </a:custGeom>
          <a:solidFill>
            <a:srgbClr val="8349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0" name="Google Shape;1750;p10"/>
          <p:cNvSpPr/>
          <p:nvPr/>
        </p:nvSpPr>
        <p:spPr>
          <a:xfrm>
            <a:off x="307951" y="1307361"/>
            <a:ext cx="410401" cy="102756"/>
          </a:xfrm>
          <a:custGeom>
            <a:avLst/>
            <a:gdLst/>
            <a:ahLst/>
            <a:cxnLst/>
            <a:rect l="l" t="t" r="r" b="b"/>
            <a:pathLst>
              <a:path w="13156" h="3294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1" name="Google Shape;1751;p10"/>
          <p:cNvSpPr/>
          <p:nvPr/>
        </p:nvSpPr>
        <p:spPr>
          <a:xfrm>
            <a:off x="307951" y="1069437"/>
            <a:ext cx="410401" cy="102725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2" name="Google Shape;1752;p10"/>
          <p:cNvSpPr/>
          <p:nvPr/>
        </p:nvSpPr>
        <p:spPr>
          <a:xfrm>
            <a:off x="307951" y="831044"/>
            <a:ext cx="410401" cy="102725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24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24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3" name="Google Shape;1753;p10"/>
          <p:cNvSpPr/>
          <p:nvPr/>
        </p:nvSpPr>
        <p:spPr>
          <a:xfrm>
            <a:off x="307951" y="2023972"/>
            <a:ext cx="410401" cy="100885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4" name="Google Shape;1754;p10"/>
          <p:cNvSpPr/>
          <p:nvPr/>
        </p:nvSpPr>
        <p:spPr>
          <a:xfrm>
            <a:off x="307951" y="1786048"/>
            <a:ext cx="410401" cy="100417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671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1"/>
                  <a:pt x="746" y="0"/>
                  <a:pt x="1729" y="0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5" name="Google Shape;1755;p10"/>
          <p:cNvSpPr/>
          <p:nvPr/>
        </p:nvSpPr>
        <p:spPr>
          <a:xfrm>
            <a:off x="307951" y="1547625"/>
            <a:ext cx="410401" cy="100885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6" name="Google Shape;1756;p10"/>
          <p:cNvSpPr/>
          <p:nvPr/>
        </p:nvSpPr>
        <p:spPr>
          <a:xfrm>
            <a:off x="307951" y="2738743"/>
            <a:ext cx="410401" cy="100417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3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53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7" name="Google Shape;1757;p10"/>
          <p:cNvSpPr/>
          <p:nvPr/>
        </p:nvSpPr>
        <p:spPr>
          <a:xfrm>
            <a:off x="307951" y="2500320"/>
            <a:ext cx="410401" cy="100885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48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548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8" name="Google Shape;1758;p10"/>
          <p:cNvSpPr/>
          <p:nvPr/>
        </p:nvSpPr>
        <p:spPr>
          <a:xfrm>
            <a:off x="307951" y="2262396"/>
            <a:ext cx="410401" cy="100417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9" name="Google Shape;1759;p10"/>
          <p:cNvSpPr/>
          <p:nvPr/>
        </p:nvSpPr>
        <p:spPr>
          <a:xfrm>
            <a:off x="307951" y="3212751"/>
            <a:ext cx="410401" cy="102725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0" name="Google Shape;1760;p10"/>
          <p:cNvSpPr/>
          <p:nvPr/>
        </p:nvSpPr>
        <p:spPr>
          <a:xfrm>
            <a:off x="307951" y="2974827"/>
            <a:ext cx="410401" cy="102725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1" name="Google Shape;1761;p10"/>
          <p:cNvSpPr/>
          <p:nvPr/>
        </p:nvSpPr>
        <p:spPr>
          <a:xfrm>
            <a:off x="307951" y="3929363"/>
            <a:ext cx="410401" cy="100885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8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2" name="Google Shape;1762;p10"/>
          <p:cNvSpPr/>
          <p:nvPr/>
        </p:nvSpPr>
        <p:spPr>
          <a:xfrm>
            <a:off x="307951" y="3691439"/>
            <a:ext cx="410401" cy="100386"/>
          </a:xfrm>
          <a:custGeom>
            <a:avLst/>
            <a:gdLst/>
            <a:ahLst/>
            <a:cxnLst/>
            <a:rect l="l" t="t" r="r" b="b"/>
            <a:pathLst>
              <a:path w="13156" h="3218" extrusionOk="0">
                <a:moveTo>
                  <a:pt x="11412" y="0"/>
                </a:moveTo>
                <a:cubicBezTo>
                  <a:pt x="12411" y="0"/>
                  <a:pt x="13155" y="670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0"/>
                  <a:pt x="746" y="0"/>
                  <a:pt x="1729" y="0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3" name="Google Shape;1763;p10"/>
          <p:cNvSpPr/>
          <p:nvPr/>
        </p:nvSpPr>
        <p:spPr>
          <a:xfrm>
            <a:off x="307951" y="3453015"/>
            <a:ext cx="410401" cy="100885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4" name="Google Shape;1764;p10"/>
          <p:cNvSpPr/>
          <p:nvPr/>
        </p:nvSpPr>
        <p:spPr>
          <a:xfrm>
            <a:off x="307951" y="4644103"/>
            <a:ext cx="410401" cy="100417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33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533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5" name="Google Shape;1765;p10"/>
          <p:cNvSpPr/>
          <p:nvPr/>
        </p:nvSpPr>
        <p:spPr>
          <a:xfrm>
            <a:off x="307951" y="4405711"/>
            <a:ext cx="410401" cy="100885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4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548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6" name="Google Shape;1766;p10"/>
          <p:cNvSpPr/>
          <p:nvPr/>
        </p:nvSpPr>
        <p:spPr>
          <a:xfrm>
            <a:off x="307951" y="4167755"/>
            <a:ext cx="410401" cy="100417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474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474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67" name="Google Shape;1767;p10"/>
          <p:cNvGrpSpPr/>
          <p:nvPr/>
        </p:nvGrpSpPr>
        <p:grpSpPr>
          <a:xfrm>
            <a:off x="8180472" y="2126994"/>
            <a:ext cx="350390" cy="1470478"/>
            <a:chOff x="8180472" y="1441194"/>
            <a:chExt cx="350390" cy="1470478"/>
          </a:xfrm>
        </p:grpSpPr>
        <p:sp>
          <p:nvSpPr>
            <p:cNvPr id="1768" name="Google Shape;1768;p10"/>
            <p:cNvSpPr/>
            <p:nvPr/>
          </p:nvSpPr>
          <p:spPr>
            <a:xfrm>
              <a:off x="8218121" y="1441194"/>
              <a:ext cx="232476" cy="203480"/>
            </a:xfrm>
            <a:custGeom>
              <a:avLst/>
              <a:gdLst/>
              <a:ahLst/>
              <a:cxnLst/>
              <a:rect l="l" t="t" r="r" b="b"/>
              <a:pathLst>
                <a:path w="12844" h="11242" extrusionOk="0">
                  <a:moveTo>
                    <a:pt x="4732" y="1"/>
                  </a:moveTo>
                  <a:cubicBezTo>
                    <a:pt x="4305" y="1"/>
                    <a:pt x="3751" y="152"/>
                    <a:pt x="3033" y="550"/>
                  </a:cubicBezTo>
                  <a:cubicBezTo>
                    <a:pt x="1" y="2329"/>
                    <a:pt x="1379" y="10249"/>
                    <a:pt x="2106" y="10976"/>
                  </a:cubicBezTo>
                  <a:cubicBezTo>
                    <a:pt x="2250" y="11149"/>
                    <a:pt x="2690" y="11242"/>
                    <a:pt x="3310" y="11242"/>
                  </a:cubicBezTo>
                  <a:cubicBezTo>
                    <a:pt x="5392" y="11242"/>
                    <a:pt x="9498" y="10189"/>
                    <a:pt x="11179" y="7543"/>
                  </a:cubicBezTo>
                  <a:cubicBezTo>
                    <a:pt x="12843" y="4808"/>
                    <a:pt x="11484" y="584"/>
                    <a:pt x="8673" y="584"/>
                  </a:cubicBezTo>
                  <a:cubicBezTo>
                    <a:pt x="7929" y="584"/>
                    <a:pt x="7084" y="880"/>
                    <a:pt x="6166" y="1578"/>
                  </a:cubicBezTo>
                  <a:cubicBezTo>
                    <a:pt x="6166" y="1578"/>
                    <a:pt x="6108" y="1"/>
                    <a:pt x="4732" y="1"/>
                  </a:cubicBezTo>
                  <a:close/>
                </a:path>
              </a:pathLst>
            </a:custGeom>
            <a:solidFill>
              <a:srgbClr val="F25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10"/>
            <p:cNvSpPr/>
            <p:nvPr/>
          </p:nvSpPr>
          <p:spPr>
            <a:xfrm>
              <a:off x="8180472" y="1493740"/>
              <a:ext cx="183281" cy="193760"/>
            </a:xfrm>
            <a:custGeom>
              <a:avLst/>
              <a:gdLst/>
              <a:ahLst/>
              <a:cxnLst/>
              <a:rect l="l" t="t" r="r" b="b"/>
              <a:pathLst>
                <a:path w="10126" h="10705" extrusionOk="0">
                  <a:moveTo>
                    <a:pt x="9938" y="1"/>
                  </a:moveTo>
                  <a:cubicBezTo>
                    <a:pt x="9874" y="1"/>
                    <a:pt x="9825" y="83"/>
                    <a:pt x="9825" y="153"/>
                  </a:cubicBezTo>
                  <a:cubicBezTo>
                    <a:pt x="9599" y="680"/>
                    <a:pt x="9299" y="1306"/>
                    <a:pt x="9098" y="1807"/>
                  </a:cubicBezTo>
                  <a:cubicBezTo>
                    <a:pt x="8873" y="2033"/>
                    <a:pt x="8772" y="2334"/>
                    <a:pt x="8672" y="2660"/>
                  </a:cubicBezTo>
                  <a:lnTo>
                    <a:pt x="8146" y="3386"/>
                  </a:lnTo>
                  <a:cubicBezTo>
                    <a:pt x="7519" y="4439"/>
                    <a:pt x="6893" y="5366"/>
                    <a:pt x="6066" y="6193"/>
                  </a:cubicBezTo>
                  <a:cubicBezTo>
                    <a:pt x="5639" y="6720"/>
                    <a:pt x="5213" y="7046"/>
                    <a:pt x="4812" y="7447"/>
                  </a:cubicBezTo>
                  <a:cubicBezTo>
                    <a:pt x="4286" y="7873"/>
                    <a:pt x="3860" y="8299"/>
                    <a:pt x="3334" y="8599"/>
                  </a:cubicBezTo>
                  <a:cubicBezTo>
                    <a:pt x="2406" y="9326"/>
                    <a:pt x="1253" y="9752"/>
                    <a:pt x="101" y="10279"/>
                  </a:cubicBezTo>
                  <a:cubicBezTo>
                    <a:pt x="0" y="10279"/>
                    <a:pt x="0" y="10379"/>
                    <a:pt x="0" y="10479"/>
                  </a:cubicBezTo>
                  <a:cubicBezTo>
                    <a:pt x="101" y="10579"/>
                    <a:pt x="201" y="10705"/>
                    <a:pt x="326" y="10705"/>
                  </a:cubicBezTo>
                  <a:cubicBezTo>
                    <a:pt x="527" y="10579"/>
                    <a:pt x="827" y="10479"/>
                    <a:pt x="1153" y="10379"/>
                  </a:cubicBezTo>
                  <a:cubicBezTo>
                    <a:pt x="1454" y="10279"/>
                    <a:pt x="1780" y="10178"/>
                    <a:pt x="2081" y="10078"/>
                  </a:cubicBezTo>
                  <a:lnTo>
                    <a:pt x="2933" y="9652"/>
                  </a:lnTo>
                  <a:cubicBezTo>
                    <a:pt x="3233" y="9552"/>
                    <a:pt x="3459" y="9326"/>
                    <a:pt x="3760" y="9226"/>
                  </a:cubicBezTo>
                  <a:cubicBezTo>
                    <a:pt x="4286" y="8925"/>
                    <a:pt x="4812" y="8499"/>
                    <a:pt x="5339" y="8073"/>
                  </a:cubicBezTo>
                  <a:cubicBezTo>
                    <a:pt x="5740" y="7672"/>
                    <a:pt x="6266" y="7246"/>
                    <a:pt x="6692" y="6820"/>
                  </a:cubicBezTo>
                  <a:cubicBezTo>
                    <a:pt x="7519" y="5893"/>
                    <a:pt x="8246" y="4840"/>
                    <a:pt x="8873" y="3687"/>
                  </a:cubicBezTo>
                  <a:cubicBezTo>
                    <a:pt x="9399" y="2660"/>
                    <a:pt x="9925" y="1507"/>
                    <a:pt x="10126" y="254"/>
                  </a:cubicBezTo>
                  <a:cubicBezTo>
                    <a:pt x="10126" y="153"/>
                    <a:pt x="10126" y="53"/>
                    <a:pt x="10025" y="53"/>
                  </a:cubicBezTo>
                  <a:cubicBezTo>
                    <a:pt x="9995" y="16"/>
                    <a:pt x="9965" y="1"/>
                    <a:pt x="9938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10"/>
            <p:cNvSpPr/>
            <p:nvPr/>
          </p:nvSpPr>
          <p:spPr>
            <a:xfrm>
              <a:off x="8256150" y="1780623"/>
              <a:ext cx="274712" cy="634218"/>
            </a:xfrm>
            <a:custGeom>
              <a:avLst/>
              <a:gdLst/>
              <a:ahLst/>
              <a:cxnLst/>
              <a:rect l="l" t="t" r="r" b="b"/>
              <a:pathLst>
                <a:path w="12758" h="29454" extrusionOk="0">
                  <a:moveTo>
                    <a:pt x="4169" y="1"/>
                  </a:moveTo>
                  <a:cubicBezTo>
                    <a:pt x="3919" y="1"/>
                    <a:pt x="4691" y="2871"/>
                    <a:pt x="3660" y="5644"/>
                  </a:cubicBezTo>
                  <a:cubicBezTo>
                    <a:pt x="2632" y="8351"/>
                    <a:pt x="1" y="12311"/>
                    <a:pt x="953" y="15243"/>
                  </a:cubicBezTo>
                  <a:cubicBezTo>
                    <a:pt x="2006" y="18175"/>
                    <a:pt x="2733" y="18902"/>
                    <a:pt x="2507" y="19729"/>
                  </a:cubicBezTo>
                  <a:cubicBezTo>
                    <a:pt x="2306" y="20682"/>
                    <a:pt x="327" y="22035"/>
                    <a:pt x="527" y="24642"/>
                  </a:cubicBezTo>
                  <a:cubicBezTo>
                    <a:pt x="753" y="27248"/>
                    <a:pt x="4813" y="29454"/>
                    <a:pt x="4813" y="29454"/>
                  </a:cubicBezTo>
                  <a:cubicBezTo>
                    <a:pt x="6893" y="28401"/>
                    <a:pt x="10452" y="23689"/>
                    <a:pt x="10352" y="21083"/>
                  </a:cubicBezTo>
                  <a:cubicBezTo>
                    <a:pt x="10352" y="18476"/>
                    <a:pt x="8146" y="16396"/>
                    <a:pt x="8672" y="14717"/>
                  </a:cubicBezTo>
                  <a:cubicBezTo>
                    <a:pt x="9199" y="13163"/>
                    <a:pt x="12758" y="8977"/>
                    <a:pt x="11705" y="6045"/>
                  </a:cubicBezTo>
                  <a:cubicBezTo>
                    <a:pt x="10778" y="3138"/>
                    <a:pt x="5239" y="406"/>
                    <a:pt x="4186" y="5"/>
                  </a:cubicBezTo>
                  <a:cubicBezTo>
                    <a:pt x="4180" y="2"/>
                    <a:pt x="4174" y="1"/>
                    <a:pt x="4169" y="1"/>
                  </a:cubicBezTo>
                  <a:close/>
                </a:path>
              </a:pathLst>
            </a:custGeom>
            <a:solidFill>
              <a:srgbClr val="F2CB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10"/>
            <p:cNvSpPr/>
            <p:nvPr/>
          </p:nvSpPr>
          <p:spPr>
            <a:xfrm>
              <a:off x="8310111" y="1819985"/>
              <a:ext cx="101483" cy="692421"/>
            </a:xfrm>
            <a:custGeom>
              <a:avLst/>
              <a:gdLst/>
              <a:ahLst/>
              <a:cxnLst/>
              <a:rect l="l" t="t" r="r" b="b"/>
              <a:pathLst>
                <a:path w="4713" h="32157" extrusionOk="0">
                  <a:moveTo>
                    <a:pt x="2833" y="1"/>
                  </a:moveTo>
                  <a:cubicBezTo>
                    <a:pt x="2800" y="1"/>
                    <a:pt x="2766" y="15"/>
                    <a:pt x="2733" y="57"/>
                  </a:cubicBezTo>
                  <a:cubicBezTo>
                    <a:pt x="2633" y="157"/>
                    <a:pt x="2633" y="257"/>
                    <a:pt x="2733" y="357"/>
                  </a:cubicBezTo>
                  <a:cubicBezTo>
                    <a:pt x="3134" y="884"/>
                    <a:pt x="3460" y="1510"/>
                    <a:pt x="3660" y="2137"/>
                  </a:cubicBezTo>
                  <a:cubicBezTo>
                    <a:pt x="3886" y="2763"/>
                    <a:pt x="3986" y="3390"/>
                    <a:pt x="3986" y="4117"/>
                  </a:cubicBezTo>
                  <a:cubicBezTo>
                    <a:pt x="4086" y="4743"/>
                    <a:pt x="3986" y="5370"/>
                    <a:pt x="3886" y="6097"/>
                  </a:cubicBezTo>
                  <a:cubicBezTo>
                    <a:pt x="3760" y="6723"/>
                    <a:pt x="3560" y="7450"/>
                    <a:pt x="3359" y="8077"/>
                  </a:cubicBezTo>
                  <a:cubicBezTo>
                    <a:pt x="3034" y="9455"/>
                    <a:pt x="2633" y="10708"/>
                    <a:pt x="2307" y="12062"/>
                  </a:cubicBezTo>
                  <a:cubicBezTo>
                    <a:pt x="2106" y="12788"/>
                    <a:pt x="2006" y="13515"/>
                    <a:pt x="2006" y="14242"/>
                  </a:cubicBezTo>
                  <a:cubicBezTo>
                    <a:pt x="2006" y="14969"/>
                    <a:pt x="2106" y="15721"/>
                    <a:pt x="2407" y="16448"/>
                  </a:cubicBezTo>
                  <a:lnTo>
                    <a:pt x="2833" y="17375"/>
                  </a:lnTo>
                  <a:cubicBezTo>
                    <a:pt x="2933" y="17701"/>
                    <a:pt x="3034" y="18001"/>
                    <a:pt x="3134" y="18327"/>
                  </a:cubicBezTo>
                  <a:cubicBezTo>
                    <a:pt x="3359" y="18954"/>
                    <a:pt x="3460" y="19681"/>
                    <a:pt x="3560" y="20307"/>
                  </a:cubicBezTo>
                  <a:cubicBezTo>
                    <a:pt x="3660" y="21661"/>
                    <a:pt x="3560" y="23014"/>
                    <a:pt x="3359" y="24367"/>
                  </a:cubicBezTo>
                  <a:cubicBezTo>
                    <a:pt x="3034" y="25746"/>
                    <a:pt x="2633" y="26999"/>
                    <a:pt x="2106" y="28252"/>
                  </a:cubicBezTo>
                  <a:cubicBezTo>
                    <a:pt x="1580" y="29505"/>
                    <a:pt x="853" y="30758"/>
                    <a:pt x="1" y="31786"/>
                  </a:cubicBezTo>
                  <a:cubicBezTo>
                    <a:pt x="1" y="31886"/>
                    <a:pt x="1" y="32012"/>
                    <a:pt x="126" y="32112"/>
                  </a:cubicBezTo>
                  <a:cubicBezTo>
                    <a:pt x="160" y="32145"/>
                    <a:pt x="193" y="32156"/>
                    <a:pt x="223" y="32156"/>
                  </a:cubicBezTo>
                  <a:cubicBezTo>
                    <a:pt x="282" y="32156"/>
                    <a:pt x="327" y="32112"/>
                    <a:pt x="327" y="32112"/>
                  </a:cubicBezTo>
                  <a:cubicBezTo>
                    <a:pt x="2106" y="29906"/>
                    <a:pt x="3460" y="27300"/>
                    <a:pt x="4086" y="24493"/>
                  </a:cubicBezTo>
                  <a:cubicBezTo>
                    <a:pt x="4387" y="23114"/>
                    <a:pt x="4387" y="21661"/>
                    <a:pt x="4287" y="20207"/>
                  </a:cubicBezTo>
                  <a:cubicBezTo>
                    <a:pt x="4186" y="19580"/>
                    <a:pt x="4086" y="18854"/>
                    <a:pt x="3886" y="18102"/>
                  </a:cubicBezTo>
                  <a:cubicBezTo>
                    <a:pt x="3760" y="17801"/>
                    <a:pt x="3660" y="17475"/>
                    <a:pt x="3560" y="17074"/>
                  </a:cubicBezTo>
                  <a:lnTo>
                    <a:pt x="3134" y="16122"/>
                  </a:lnTo>
                  <a:cubicBezTo>
                    <a:pt x="2933" y="15495"/>
                    <a:pt x="2833" y="14869"/>
                    <a:pt x="2833" y="14242"/>
                  </a:cubicBezTo>
                  <a:cubicBezTo>
                    <a:pt x="2833" y="13616"/>
                    <a:pt x="2933" y="12889"/>
                    <a:pt x="3034" y="12262"/>
                  </a:cubicBezTo>
                  <a:cubicBezTo>
                    <a:pt x="3359" y="10909"/>
                    <a:pt x="3760" y="9656"/>
                    <a:pt x="4086" y="8302"/>
                  </a:cubicBezTo>
                  <a:cubicBezTo>
                    <a:pt x="4287" y="7575"/>
                    <a:pt x="4387" y="6949"/>
                    <a:pt x="4512" y="6197"/>
                  </a:cubicBezTo>
                  <a:cubicBezTo>
                    <a:pt x="4613" y="5470"/>
                    <a:pt x="4713" y="4743"/>
                    <a:pt x="4613" y="4016"/>
                  </a:cubicBezTo>
                  <a:cubicBezTo>
                    <a:pt x="4512" y="3290"/>
                    <a:pt x="4387" y="2663"/>
                    <a:pt x="4086" y="1936"/>
                  </a:cubicBezTo>
                  <a:cubicBezTo>
                    <a:pt x="3886" y="1310"/>
                    <a:pt x="3560" y="683"/>
                    <a:pt x="3034" y="57"/>
                  </a:cubicBezTo>
                  <a:cubicBezTo>
                    <a:pt x="2967" y="57"/>
                    <a:pt x="2900" y="1"/>
                    <a:pt x="2833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10"/>
            <p:cNvSpPr/>
            <p:nvPr/>
          </p:nvSpPr>
          <p:spPr>
            <a:xfrm>
              <a:off x="8364094" y="2531254"/>
              <a:ext cx="107942" cy="237094"/>
            </a:xfrm>
            <a:custGeom>
              <a:avLst/>
              <a:gdLst/>
              <a:ahLst/>
              <a:cxnLst/>
              <a:rect l="l" t="t" r="r" b="b"/>
              <a:pathLst>
                <a:path w="5013" h="11011" extrusionOk="0">
                  <a:moveTo>
                    <a:pt x="3295" y="1"/>
                  </a:moveTo>
                  <a:cubicBezTo>
                    <a:pt x="2151" y="1"/>
                    <a:pt x="1565" y="1005"/>
                    <a:pt x="1253" y="1987"/>
                  </a:cubicBezTo>
                  <a:cubicBezTo>
                    <a:pt x="627" y="3767"/>
                    <a:pt x="326" y="5646"/>
                    <a:pt x="226" y="7526"/>
                  </a:cubicBezTo>
                  <a:lnTo>
                    <a:pt x="226" y="7752"/>
                  </a:lnTo>
                  <a:cubicBezTo>
                    <a:pt x="126" y="8378"/>
                    <a:pt x="126" y="9005"/>
                    <a:pt x="126" y="9506"/>
                  </a:cubicBezTo>
                  <a:cubicBezTo>
                    <a:pt x="0" y="10032"/>
                    <a:pt x="226" y="10559"/>
                    <a:pt x="627" y="10884"/>
                  </a:cubicBezTo>
                  <a:cubicBezTo>
                    <a:pt x="752" y="10884"/>
                    <a:pt x="852" y="10985"/>
                    <a:pt x="953" y="10985"/>
                  </a:cubicBezTo>
                  <a:cubicBezTo>
                    <a:pt x="1005" y="11002"/>
                    <a:pt x="1065" y="11011"/>
                    <a:pt x="1129" y="11011"/>
                  </a:cubicBezTo>
                  <a:cubicBezTo>
                    <a:pt x="1425" y="11011"/>
                    <a:pt x="1797" y="10827"/>
                    <a:pt x="1880" y="10559"/>
                  </a:cubicBezTo>
                  <a:cubicBezTo>
                    <a:pt x="2406" y="10133"/>
                    <a:pt x="2732" y="9406"/>
                    <a:pt x="3033" y="8879"/>
                  </a:cubicBezTo>
                  <a:cubicBezTo>
                    <a:pt x="4186" y="6899"/>
                    <a:pt x="4812" y="4619"/>
                    <a:pt x="4913" y="2313"/>
                  </a:cubicBezTo>
                  <a:cubicBezTo>
                    <a:pt x="5013" y="1260"/>
                    <a:pt x="4712" y="107"/>
                    <a:pt x="3459" y="7"/>
                  </a:cubicBezTo>
                  <a:cubicBezTo>
                    <a:pt x="3403" y="3"/>
                    <a:pt x="3349" y="1"/>
                    <a:pt x="3295" y="1"/>
                  </a:cubicBezTo>
                  <a:close/>
                </a:path>
              </a:pathLst>
            </a:custGeom>
            <a:solidFill>
              <a:srgbClr val="F2A0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10"/>
            <p:cNvSpPr/>
            <p:nvPr/>
          </p:nvSpPr>
          <p:spPr>
            <a:xfrm>
              <a:off x="8292303" y="2821731"/>
              <a:ext cx="88003" cy="89941"/>
            </a:xfrm>
            <a:custGeom>
              <a:avLst/>
              <a:gdLst/>
              <a:ahLst/>
              <a:cxnLst/>
              <a:rect l="l" t="t" r="r" b="b"/>
              <a:pathLst>
                <a:path w="4087" h="4177" extrusionOk="0">
                  <a:moveTo>
                    <a:pt x="2833" y="1"/>
                  </a:moveTo>
                  <a:cubicBezTo>
                    <a:pt x="2507" y="1"/>
                    <a:pt x="2307" y="1"/>
                    <a:pt x="1981" y="101"/>
                  </a:cubicBezTo>
                  <a:cubicBezTo>
                    <a:pt x="1354" y="402"/>
                    <a:pt x="828" y="828"/>
                    <a:pt x="627" y="1555"/>
                  </a:cubicBezTo>
                  <a:cubicBezTo>
                    <a:pt x="1" y="2507"/>
                    <a:pt x="527" y="3660"/>
                    <a:pt x="1354" y="4061"/>
                  </a:cubicBezTo>
                  <a:cubicBezTo>
                    <a:pt x="1540" y="4141"/>
                    <a:pt x="1750" y="4177"/>
                    <a:pt x="1964" y="4177"/>
                  </a:cubicBezTo>
                  <a:cubicBezTo>
                    <a:pt x="2356" y="4177"/>
                    <a:pt x="2758" y="4055"/>
                    <a:pt x="3034" y="3861"/>
                  </a:cubicBezTo>
                  <a:cubicBezTo>
                    <a:pt x="3560" y="3535"/>
                    <a:pt x="3861" y="3034"/>
                    <a:pt x="4086" y="2507"/>
                  </a:cubicBezTo>
                  <a:lnTo>
                    <a:pt x="4086" y="1555"/>
                  </a:lnTo>
                  <a:cubicBezTo>
                    <a:pt x="4086" y="1354"/>
                    <a:pt x="3961" y="1029"/>
                    <a:pt x="3861" y="728"/>
                  </a:cubicBezTo>
                  <a:cubicBezTo>
                    <a:pt x="3861" y="527"/>
                    <a:pt x="3660" y="302"/>
                    <a:pt x="3460" y="101"/>
                  </a:cubicBezTo>
                  <a:cubicBezTo>
                    <a:pt x="3234" y="1"/>
                    <a:pt x="3034" y="1"/>
                    <a:pt x="2833" y="1"/>
                  </a:cubicBezTo>
                  <a:close/>
                </a:path>
              </a:pathLst>
            </a:custGeom>
            <a:solidFill>
              <a:srgbClr val="F284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10"/>
            <p:cNvSpPr/>
            <p:nvPr/>
          </p:nvSpPr>
          <p:spPr>
            <a:xfrm>
              <a:off x="8445035" y="2807175"/>
              <a:ext cx="43194" cy="52905"/>
            </a:xfrm>
            <a:custGeom>
              <a:avLst/>
              <a:gdLst/>
              <a:ahLst/>
              <a:cxnLst/>
              <a:rect l="l" t="t" r="r" b="b"/>
              <a:pathLst>
                <a:path w="2006" h="2457" extrusionOk="0">
                  <a:moveTo>
                    <a:pt x="1066" y="0"/>
                  </a:moveTo>
                  <a:cubicBezTo>
                    <a:pt x="872" y="0"/>
                    <a:pt x="690" y="50"/>
                    <a:pt x="527" y="151"/>
                  </a:cubicBezTo>
                  <a:cubicBezTo>
                    <a:pt x="226" y="451"/>
                    <a:pt x="1" y="777"/>
                    <a:pt x="1" y="1203"/>
                  </a:cubicBezTo>
                  <a:cubicBezTo>
                    <a:pt x="1" y="1504"/>
                    <a:pt x="1" y="1705"/>
                    <a:pt x="126" y="1930"/>
                  </a:cubicBezTo>
                  <a:cubicBezTo>
                    <a:pt x="226" y="1930"/>
                    <a:pt x="226" y="2030"/>
                    <a:pt x="327" y="2131"/>
                  </a:cubicBezTo>
                  <a:lnTo>
                    <a:pt x="427" y="2231"/>
                  </a:lnTo>
                  <a:cubicBezTo>
                    <a:pt x="427" y="2231"/>
                    <a:pt x="527" y="2331"/>
                    <a:pt x="627" y="2331"/>
                  </a:cubicBezTo>
                  <a:cubicBezTo>
                    <a:pt x="853" y="2456"/>
                    <a:pt x="953" y="2456"/>
                    <a:pt x="1254" y="2456"/>
                  </a:cubicBezTo>
                  <a:cubicBezTo>
                    <a:pt x="1379" y="2456"/>
                    <a:pt x="1580" y="2331"/>
                    <a:pt x="1680" y="2231"/>
                  </a:cubicBezTo>
                  <a:cubicBezTo>
                    <a:pt x="1880" y="2030"/>
                    <a:pt x="1880" y="1705"/>
                    <a:pt x="2006" y="1504"/>
                  </a:cubicBezTo>
                  <a:cubicBezTo>
                    <a:pt x="2006" y="1203"/>
                    <a:pt x="1880" y="978"/>
                    <a:pt x="1680" y="777"/>
                  </a:cubicBezTo>
                  <a:cubicBezTo>
                    <a:pt x="1780" y="777"/>
                    <a:pt x="1780" y="677"/>
                    <a:pt x="1880" y="677"/>
                  </a:cubicBezTo>
                  <a:cubicBezTo>
                    <a:pt x="1880" y="451"/>
                    <a:pt x="1780" y="251"/>
                    <a:pt x="1680" y="151"/>
                  </a:cubicBezTo>
                  <a:cubicBezTo>
                    <a:pt x="1467" y="50"/>
                    <a:pt x="1260" y="0"/>
                    <a:pt x="1066" y="0"/>
                  </a:cubicBezTo>
                  <a:close/>
                </a:path>
              </a:pathLst>
            </a:custGeom>
            <a:solidFill>
              <a:srgbClr val="F25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75" name="Google Shape;1775;p10"/>
          <p:cNvSpPr txBox="1">
            <a:spLocks noGrp="1"/>
          </p:cNvSpPr>
          <p:nvPr>
            <p:ph type="title"/>
          </p:nvPr>
        </p:nvSpPr>
        <p:spPr>
          <a:xfrm>
            <a:off x="4591334" y="1080292"/>
            <a:ext cx="3379500" cy="768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1776" name="Google Shape;1776;p10"/>
          <p:cNvSpPr txBox="1">
            <a:spLocks noGrp="1"/>
          </p:cNvSpPr>
          <p:nvPr>
            <p:ph type="subTitle" idx="1"/>
          </p:nvPr>
        </p:nvSpPr>
        <p:spPr>
          <a:xfrm>
            <a:off x="4666634" y="2030532"/>
            <a:ext cx="3228900" cy="172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3492E"/>
              </a:buClr>
              <a:buSzPts val="1600"/>
              <a:buNone/>
              <a:defRPr sz="1400">
                <a:solidFill>
                  <a:srgbClr val="83492E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777" name="Google Shape;1777;p10"/>
          <p:cNvSpPr txBox="1">
            <a:spLocks noGrp="1"/>
          </p:cNvSpPr>
          <p:nvPr>
            <p:ph type="subTitle" idx="2"/>
          </p:nvPr>
        </p:nvSpPr>
        <p:spPr>
          <a:xfrm>
            <a:off x="4666634" y="3956014"/>
            <a:ext cx="3228900" cy="39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400">
                <a:solidFill>
                  <a:schemeClr val="accen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51543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1_Caption">
    <p:spTree>
      <p:nvGrpSpPr>
        <p:cNvPr id="1" name="Shape 1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0" name="Google Shape;1590;p10"/>
          <p:cNvSpPr/>
          <p:nvPr/>
        </p:nvSpPr>
        <p:spPr>
          <a:xfrm>
            <a:off x="8271482" y="813225"/>
            <a:ext cx="654059" cy="565027"/>
          </a:xfrm>
          <a:custGeom>
            <a:avLst/>
            <a:gdLst/>
            <a:ahLst/>
            <a:cxnLst/>
            <a:rect l="l" t="t" r="r" b="b"/>
            <a:pathLst>
              <a:path w="18123" h="14875" extrusionOk="0">
                <a:moveTo>
                  <a:pt x="13360" y="1"/>
                </a:moveTo>
                <a:cubicBezTo>
                  <a:pt x="10125" y="1"/>
                  <a:pt x="5819" y="1242"/>
                  <a:pt x="3463" y="4440"/>
                </a:cubicBezTo>
                <a:cubicBezTo>
                  <a:pt x="1" y="8998"/>
                  <a:pt x="1539" y="14875"/>
                  <a:pt x="6518" y="14875"/>
                </a:cubicBezTo>
                <a:cubicBezTo>
                  <a:pt x="6616" y="14875"/>
                  <a:pt x="6715" y="14873"/>
                  <a:pt x="6815" y="14868"/>
                </a:cubicBezTo>
                <a:cubicBezTo>
                  <a:pt x="12104" y="14615"/>
                  <a:pt x="18122" y="1952"/>
                  <a:pt x="17243" y="1028"/>
                </a:cubicBezTo>
                <a:cubicBezTo>
                  <a:pt x="16626" y="384"/>
                  <a:pt x="15159" y="1"/>
                  <a:pt x="13360" y="1"/>
                </a:cubicBezTo>
                <a:close/>
              </a:path>
            </a:pathLst>
          </a:custGeom>
          <a:solidFill>
            <a:srgbClr val="EB5C6E"/>
          </a:solidFill>
          <a:ln w="9525" cap="flat" cmpd="sng">
            <a:solidFill>
              <a:srgbClr val="F25C6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1" name="Google Shape;1591;p10"/>
          <p:cNvSpPr/>
          <p:nvPr/>
        </p:nvSpPr>
        <p:spPr>
          <a:xfrm>
            <a:off x="8272197" y="1487910"/>
            <a:ext cx="653337" cy="563962"/>
          </a:xfrm>
          <a:custGeom>
            <a:avLst/>
            <a:gdLst/>
            <a:ahLst/>
            <a:cxnLst/>
            <a:rect l="l" t="t" r="r" b="b"/>
            <a:pathLst>
              <a:path w="18103" h="14846" extrusionOk="0">
                <a:moveTo>
                  <a:pt x="13340" y="1"/>
                </a:moveTo>
                <a:cubicBezTo>
                  <a:pt x="10105" y="1"/>
                  <a:pt x="5799" y="1255"/>
                  <a:pt x="3443" y="4406"/>
                </a:cubicBezTo>
                <a:cubicBezTo>
                  <a:pt x="0" y="8953"/>
                  <a:pt x="1501" y="14845"/>
                  <a:pt x="6413" y="14845"/>
                </a:cubicBezTo>
                <a:cubicBezTo>
                  <a:pt x="6538" y="14845"/>
                  <a:pt x="6666" y="14842"/>
                  <a:pt x="6795" y="14834"/>
                </a:cubicBezTo>
                <a:cubicBezTo>
                  <a:pt x="12084" y="14581"/>
                  <a:pt x="18102" y="1992"/>
                  <a:pt x="17223" y="1054"/>
                </a:cubicBezTo>
                <a:cubicBezTo>
                  <a:pt x="16606" y="388"/>
                  <a:pt x="15139" y="1"/>
                  <a:pt x="13340" y="1"/>
                </a:cubicBezTo>
                <a:close/>
              </a:path>
            </a:pathLst>
          </a:custGeom>
          <a:solidFill>
            <a:srgbClr val="F1873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2" name="Google Shape;1592;p10"/>
          <p:cNvSpPr/>
          <p:nvPr/>
        </p:nvSpPr>
        <p:spPr>
          <a:xfrm>
            <a:off x="8271475" y="2161531"/>
            <a:ext cx="654059" cy="566622"/>
          </a:xfrm>
          <a:custGeom>
            <a:avLst/>
            <a:gdLst/>
            <a:ahLst/>
            <a:cxnLst/>
            <a:rect l="l" t="t" r="r" b="b"/>
            <a:pathLst>
              <a:path w="18123" h="14916" extrusionOk="0">
                <a:moveTo>
                  <a:pt x="13360" y="1"/>
                </a:moveTo>
                <a:cubicBezTo>
                  <a:pt x="10125" y="1"/>
                  <a:pt x="5819" y="1255"/>
                  <a:pt x="3463" y="4405"/>
                </a:cubicBezTo>
                <a:cubicBezTo>
                  <a:pt x="1" y="9037"/>
                  <a:pt x="1539" y="14915"/>
                  <a:pt x="6518" y="14915"/>
                </a:cubicBezTo>
                <a:cubicBezTo>
                  <a:pt x="6616" y="14915"/>
                  <a:pt x="6715" y="14913"/>
                  <a:pt x="6815" y="14908"/>
                </a:cubicBezTo>
                <a:cubicBezTo>
                  <a:pt x="12104" y="14595"/>
                  <a:pt x="18122" y="1992"/>
                  <a:pt x="17243" y="1053"/>
                </a:cubicBezTo>
                <a:cubicBezTo>
                  <a:pt x="16626" y="388"/>
                  <a:pt x="15159" y="1"/>
                  <a:pt x="13360" y="1"/>
                </a:cubicBezTo>
                <a:close/>
              </a:path>
            </a:pathLst>
          </a:custGeom>
          <a:solidFill>
            <a:srgbClr val="FECC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3" name="Google Shape;1593;p10"/>
          <p:cNvSpPr/>
          <p:nvPr/>
        </p:nvSpPr>
        <p:spPr>
          <a:xfrm>
            <a:off x="8271619" y="2837811"/>
            <a:ext cx="653915" cy="564950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6"/>
                </a:cubicBezTo>
                <a:cubicBezTo>
                  <a:pt x="1" y="8989"/>
                  <a:pt x="1531" y="14872"/>
                  <a:pt x="6497" y="14872"/>
                </a:cubicBezTo>
                <a:cubicBezTo>
                  <a:pt x="6600" y="14872"/>
                  <a:pt x="6705" y="14869"/>
                  <a:pt x="6811" y="14864"/>
                </a:cubicBezTo>
                <a:cubicBezTo>
                  <a:pt x="12100" y="14551"/>
                  <a:pt x="18118" y="1948"/>
                  <a:pt x="17239" y="1024"/>
                </a:cubicBezTo>
                <a:cubicBezTo>
                  <a:pt x="16623" y="382"/>
                  <a:pt x="15161" y="0"/>
                  <a:pt x="13369" y="0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4" name="Google Shape;1594;p10"/>
          <p:cNvSpPr/>
          <p:nvPr/>
        </p:nvSpPr>
        <p:spPr>
          <a:xfrm>
            <a:off x="8271619" y="3512420"/>
            <a:ext cx="653915" cy="564950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5"/>
                </a:cubicBezTo>
                <a:cubicBezTo>
                  <a:pt x="1" y="9003"/>
                  <a:pt x="1531" y="14871"/>
                  <a:pt x="6496" y="14871"/>
                </a:cubicBezTo>
                <a:cubicBezTo>
                  <a:pt x="6599" y="14871"/>
                  <a:pt x="6705" y="14869"/>
                  <a:pt x="6811" y="14864"/>
                </a:cubicBezTo>
                <a:cubicBezTo>
                  <a:pt x="12100" y="14625"/>
                  <a:pt x="18118" y="1963"/>
                  <a:pt x="17239" y="1024"/>
                </a:cubicBezTo>
                <a:cubicBezTo>
                  <a:pt x="16623" y="381"/>
                  <a:pt x="15161" y="0"/>
                  <a:pt x="13369" y="0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5" name="Google Shape;1595;p10"/>
          <p:cNvSpPr/>
          <p:nvPr/>
        </p:nvSpPr>
        <p:spPr>
          <a:xfrm>
            <a:off x="8272052" y="4187028"/>
            <a:ext cx="653482" cy="564038"/>
          </a:xfrm>
          <a:custGeom>
            <a:avLst/>
            <a:gdLst/>
            <a:ahLst/>
            <a:cxnLst/>
            <a:rect l="l" t="t" r="r" b="b"/>
            <a:pathLst>
              <a:path w="18107" h="14848" extrusionOk="0">
                <a:moveTo>
                  <a:pt x="13332" y="1"/>
                </a:moveTo>
                <a:cubicBezTo>
                  <a:pt x="10098" y="1"/>
                  <a:pt x="5800" y="1253"/>
                  <a:pt x="3447" y="4409"/>
                </a:cubicBezTo>
                <a:cubicBezTo>
                  <a:pt x="0" y="8947"/>
                  <a:pt x="1509" y="14848"/>
                  <a:pt x="6434" y="14848"/>
                </a:cubicBezTo>
                <a:cubicBezTo>
                  <a:pt x="6554" y="14848"/>
                  <a:pt x="6676" y="14844"/>
                  <a:pt x="6799" y="14837"/>
                </a:cubicBezTo>
                <a:cubicBezTo>
                  <a:pt x="12088" y="14584"/>
                  <a:pt x="18106" y="1981"/>
                  <a:pt x="17227" y="1057"/>
                </a:cubicBezTo>
                <a:cubicBezTo>
                  <a:pt x="16609" y="390"/>
                  <a:pt x="15136" y="1"/>
                  <a:pt x="1333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6" name="Google Shape;1596;p10"/>
          <p:cNvSpPr/>
          <p:nvPr/>
        </p:nvSpPr>
        <p:spPr>
          <a:xfrm>
            <a:off x="7242621" y="698746"/>
            <a:ext cx="19559" cy="33160"/>
          </a:xfrm>
          <a:custGeom>
            <a:avLst/>
            <a:gdLst/>
            <a:ahLst/>
            <a:cxnLst/>
            <a:rect l="l" t="t" r="r" b="b"/>
            <a:pathLst>
              <a:path w="627" h="1063" extrusionOk="0">
                <a:moveTo>
                  <a:pt x="379" y="0"/>
                </a:moveTo>
                <a:cubicBezTo>
                  <a:pt x="354" y="0"/>
                  <a:pt x="331" y="8"/>
                  <a:pt x="314" y="25"/>
                </a:cubicBezTo>
                <a:cubicBezTo>
                  <a:pt x="254" y="85"/>
                  <a:pt x="195" y="144"/>
                  <a:pt x="120" y="219"/>
                </a:cubicBezTo>
                <a:cubicBezTo>
                  <a:pt x="61" y="338"/>
                  <a:pt x="61" y="397"/>
                  <a:pt x="61" y="457"/>
                </a:cubicBezTo>
                <a:cubicBezTo>
                  <a:pt x="1" y="651"/>
                  <a:pt x="61" y="830"/>
                  <a:pt x="195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3" y="1062"/>
                  <a:pt x="398" y="1033"/>
                  <a:pt x="433" y="964"/>
                </a:cubicBezTo>
                <a:cubicBezTo>
                  <a:pt x="567" y="830"/>
                  <a:pt x="627" y="710"/>
                  <a:pt x="627" y="591"/>
                </a:cubicBezTo>
                <a:lnTo>
                  <a:pt x="627" y="397"/>
                </a:lnTo>
                <a:cubicBezTo>
                  <a:pt x="627" y="278"/>
                  <a:pt x="627" y="219"/>
                  <a:pt x="567" y="144"/>
                </a:cubicBezTo>
                <a:lnTo>
                  <a:pt x="567" y="85"/>
                </a:lnTo>
                <a:cubicBezTo>
                  <a:pt x="514" y="42"/>
                  <a:pt x="439" y="0"/>
                  <a:pt x="379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7" name="Google Shape;1597;p10"/>
          <p:cNvSpPr/>
          <p:nvPr/>
        </p:nvSpPr>
        <p:spPr>
          <a:xfrm>
            <a:off x="7283518" y="746444"/>
            <a:ext cx="19091" cy="37496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8" y="1"/>
                  <a:pt x="269" y="16"/>
                  <a:pt x="239" y="45"/>
                </a:cubicBezTo>
                <a:cubicBezTo>
                  <a:pt x="180" y="105"/>
                  <a:pt x="120" y="239"/>
                  <a:pt x="61" y="299"/>
                </a:cubicBezTo>
                <a:cubicBezTo>
                  <a:pt x="61" y="358"/>
                  <a:pt x="61" y="477"/>
                  <a:pt x="1" y="552"/>
                </a:cubicBezTo>
                <a:cubicBezTo>
                  <a:pt x="1" y="790"/>
                  <a:pt x="61" y="984"/>
                  <a:pt x="180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41" y="1202"/>
                </a:cubicBezTo>
                <a:cubicBezTo>
                  <a:pt x="397" y="1202"/>
                  <a:pt x="458" y="1173"/>
                  <a:pt x="493" y="1103"/>
                </a:cubicBezTo>
                <a:cubicBezTo>
                  <a:pt x="552" y="924"/>
                  <a:pt x="612" y="790"/>
                  <a:pt x="612" y="611"/>
                </a:cubicBezTo>
                <a:lnTo>
                  <a:pt x="612" y="358"/>
                </a:lnTo>
                <a:cubicBezTo>
                  <a:pt x="612" y="299"/>
                  <a:pt x="552" y="179"/>
                  <a:pt x="552" y="105"/>
                </a:cubicBezTo>
                <a:lnTo>
                  <a:pt x="493" y="45"/>
                </a:lnTo>
                <a:cubicBezTo>
                  <a:pt x="463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8" name="Google Shape;1598;p10"/>
          <p:cNvSpPr/>
          <p:nvPr/>
        </p:nvSpPr>
        <p:spPr>
          <a:xfrm>
            <a:off x="7337454" y="701835"/>
            <a:ext cx="17688" cy="37247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3" y="1"/>
                </a:moveTo>
                <a:cubicBezTo>
                  <a:pt x="209" y="1"/>
                  <a:pt x="164" y="15"/>
                  <a:pt x="134" y="45"/>
                </a:cubicBezTo>
                <a:cubicBezTo>
                  <a:pt x="60" y="179"/>
                  <a:pt x="0" y="239"/>
                  <a:pt x="0" y="358"/>
                </a:cubicBezTo>
                <a:lnTo>
                  <a:pt x="0" y="611"/>
                </a:lnTo>
                <a:cubicBezTo>
                  <a:pt x="0" y="790"/>
                  <a:pt x="0" y="924"/>
                  <a:pt x="134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0" y="1194"/>
                </a:cubicBezTo>
                <a:cubicBezTo>
                  <a:pt x="319" y="1194"/>
                  <a:pt x="390" y="1145"/>
                  <a:pt x="432" y="1103"/>
                </a:cubicBezTo>
                <a:cubicBezTo>
                  <a:pt x="566" y="924"/>
                  <a:pt x="566" y="731"/>
                  <a:pt x="566" y="611"/>
                </a:cubicBezTo>
                <a:lnTo>
                  <a:pt x="566" y="298"/>
                </a:lnTo>
                <a:cubicBezTo>
                  <a:pt x="507" y="239"/>
                  <a:pt x="507" y="179"/>
                  <a:pt x="432" y="45"/>
                </a:cubicBezTo>
                <a:lnTo>
                  <a:pt x="373" y="45"/>
                </a:lnTo>
                <a:cubicBezTo>
                  <a:pt x="343" y="15"/>
                  <a:pt x="298" y="1"/>
                  <a:pt x="25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9" name="Google Shape;1599;p10"/>
          <p:cNvSpPr/>
          <p:nvPr/>
        </p:nvSpPr>
        <p:spPr>
          <a:xfrm>
            <a:off x="7333711" y="808366"/>
            <a:ext cx="19559" cy="3135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4" y="1"/>
                </a:moveTo>
                <a:cubicBezTo>
                  <a:pt x="310" y="1"/>
                  <a:pt x="247" y="19"/>
                  <a:pt x="180" y="57"/>
                </a:cubicBezTo>
                <a:cubicBezTo>
                  <a:pt x="120" y="116"/>
                  <a:pt x="6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80" y="921"/>
                </a:cubicBezTo>
                <a:lnTo>
                  <a:pt x="180" y="980"/>
                </a:lnTo>
                <a:cubicBezTo>
                  <a:pt x="201" y="998"/>
                  <a:pt x="227" y="1005"/>
                  <a:pt x="254" y="1005"/>
                </a:cubicBezTo>
                <a:cubicBezTo>
                  <a:pt x="319" y="1005"/>
                  <a:pt x="391" y="963"/>
                  <a:pt x="433" y="921"/>
                </a:cubicBezTo>
                <a:cubicBezTo>
                  <a:pt x="552" y="802"/>
                  <a:pt x="552" y="667"/>
                  <a:pt x="627" y="489"/>
                </a:cubicBezTo>
                <a:cubicBezTo>
                  <a:pt x="627" y="429"/>
                  <a:pt x="627" y="355"/>
                  <a:pt x="552" y="295"/>
                </a:cubicBezTo>
                <a:cubicBezTo>
                  <a:pt x="552" y="235"/>
                  <a:pt x="552" y="176"/>
                  <a:pt x="493" y="116"/>
                </a:cubicBezTo>
                <a:lnTo>
                  <a:pt x="493" y="57"/>
                </a:lnTo>
                <a:cubicBezTo>
                  <a:pt x="463" y="19"/>
                  <a:pt x="418" y="1"/>
                  <a:pt x="36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0" name="Google Shape;1600;p10"/>
          <p:cNvSpPr/>
          <p:nvPr/>
        </p:nvSpPr>
        <p:spPr>
          <a:xfrm>
            <a:off x="7385775" y="754960"/>
            <a:ext cx="17688" cy="48071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308" y="1"/>
                </a:moveTo>
                <a:cubicBezTo>
                  <a:pt x="249" y="1"/>
                  <a:pt x="177" y="43"/>
                  <a:pt x="134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4" y="1456"/>
                </a:cubicBezTo>
                <a:lnTo>
                  <a:pt x="194" y="1515"/>
                </a:lnTo>
                <a:cubicBezTo>
                  <a:pt x="229" y="1533"/>
                  <a:pt x="259" y="1540"/>
                  <a:pt x="285" y="1540"/>
                </a:cubicBezTo>
                <a:cubicBezTo>
                  <a:pt x="349" y="1540"/>
                  <a:pt x="395" y="1498"/>
                  <a:pt x="447" y="1456"/>
                </a:cubicBezTo>
                <a:cubicBezTo>
                  <a:pt x="567" y="1203"/>
                  <a:pt x="567" y="1024"/>
                  <a:pt x="567" y="771"/>
                </a:cubicBezTo>
                <a:lnTo>
                  <a:pt x="567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55" y="8"/>
                  <a:pt x="333" y="1"/>
                  <a:pt x="30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1" name="Google Shape;1601;p10"/>
          <p:cNvSpPr/>
          <p:nvPr/>
        </p:nvSpPr>
        <p:spPr>
          <a:xfrm>
            <a:off x="7434564" y="695034"/>
            <a:ext cx="17220" cy="40772"/>
          </a:xfrm>
          <a:custGeom>
            <a:avLst/>
            <a:gdLst/>
            <a:ahLst/>
            <a:cxnLst/>
            <a:rect l="l" t="t" r="r" b="b"/>
            <a:pathLst>
              <a:path w="552" h="1307" extrusionOk="0">
                <a:moveTo>
                  <a:pt x="300" y="0"/>
                </a:moveTo>
                <a:cubicBezTo>
                  <a:pt x="239" y="0"/>
                  <a:pt x="179" y="42"/>
                  <a:pt x="179" y="84"/>
                </a:cubicBezTo>
                <a:lnTo>
                  <a:pt x="120" y="84"/>
                </a:lnTo>
                <a:cubicBezTo>
                  <a:pt x="60" y="204"/>
                  <a:pt x="60" y="263"/>
                  <a:pt x="1" y="338"/>
                </a:cubicBezTo>
                <a:lnTo>
                  <a:pt x="1" y="636"/>
                </a:lnTo>
                <a:cubicBezTo>
                  <a:pt x="1" y="829"/>
                  <a:pt x="1" y="949"/>
                  <a:pt x="60" y="1202"/>
                </a:cubicBezTo>
                <a:lnTo>
                  <a:pt x="120" y="1261"/>
                </a:lnTo>
                <a:cubicBezTo>
                  <a:pt x="150" y="1291"/>
                  <a:pt x="194" y="1306"/>
                  <a:pt x="241" y="1306"/>
                </a:cubicBezTo>
                <a:cubicBezTo>
                  <a:pt x="287" y="1306"/>
                  <a:pt x="336" y="1291"/>
                  <a:pt x="373" y="1261"/>
                </a:cubicBezTo>
                <a:cubicBezTo>
                  <a:pt x="492" y="1083"/>
                  <a:pt x="552" y="889"/>
                  <a:pt x="552" y="710"/>
                </a:cubicBezTo>
                <a:lnTo>
                  <a:pt x="552" y="397"/>
                </a:lnTo>
                <a:cubicBezTo>
                  <a:pt x="552" y="263"/>
                  <a:pt x="492" y="204"/>
                  <a:pt x="433" y="84"/>
                </a:cubicBezTo>
                <a:lnTo>
                  <a:pt x="373" y="25"/>
                </a:lnTo>
                <a:cubicBezTo>
                  <a:pt x="351" y="7"/>
                  <a:pt x="326" y="0"/>
                  <a:pt x="30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2" name="Google Shape;1602;p10"/>
          <p:cNvSpPr/>
          <p:nvPr/>
        </p:nvSpPr>
        <p:spPr>
          <a:xfrm>
            <a:off x="7429925" y="677409"/>
            <a:ext cx="19091" cy="40553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0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60" y="1022"/>
                  <a:pt x="180" y="1201"/>
                </a:cubicBezTo>
                <a:lnTo>
                  <a:pt x="239" y="1275"/>
                </a:lnTo>
                <a:cubicBezTo>
                  <a:pt x="261" y="1292"/>
                  <a:pt x="285" y="1299"/>
                  <a:pt x="310" y="1299"/>
                </a:cubicBezTo>
                <a:cubicBezTo>
                  <a:pt x="372" y="1299"/>
                  <a:pt x="433" y="1254"/>
                  <a:pt x="433" y="1201"/>
                </a:cubicBezTo>
                <a:cubicBezTo>
                  <a:pt x="612" y="1022"/>
                  <a:pt x="612" y="828"/>
                  <a:pt x="612" y="649"/>
                </a:cubicBezTo>
                <a:cubicBezTo>
                  <a:pt x="612" y="530"/>
                  <a:pt x="552" y="396"/>
                  <a:pt x="492" y="337"/>
                </a:cubicBezTo>
                <a:cubicBezTo>
                  <a:pt x="492" y="217"/>
                  <a:pt x="433" y="158"/>
                  <a:pt x="373" y="24"/>
                </a:cubicBezTo>
                <a:lnTo>
                  <a:pt x="314" y="24"/>
                </a:lnTo>
                <a:cubicBezTo>
                  <a:pt x="278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3" name="Google Shape;1603;p10"/>
          <p:cNvSpPr/>
          <p:nvPr/>
        </p:nvSpPr>
        <p:spPr>
          <a:xfrm>
            <a:off x="7453624" y="775736"/>
            <a:ext cx="19559" cy="38900"/>
          </a:xfrm>
          <a:custGeom>
            <a:avLst/>
            <a:gdLst/>
            <a:ahLst/>
            <a:cxnLst/>
            <a:rect l="l" t="t" r="r" b="b"/>
            <a:pathLst>
              <a:path w="627" h="1247" extrusionOk="0">
                <a:moveTo>
                  <a:pt x="375" y="0"/>
                </a:moveTo>
                <a:cubicBezTo>
                  <a:pt x="328" y="0"/>
                  <a:pt x="284" y="15"/>
                  <a:pt x="254" y="45"/>
                </a:cubicBezTo>
                <a:cubicBezTo>
                  <a:pt x="194" y="105"/>
                  <a:pt x="135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4" y="1222"/>
                </a:lnTo>
                <a:cubicBezTo>
                  <a:pt x="271" y="1239"/>
                  <a:pt x="294" y="1247"/>
                  <a:pt x="319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7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567" y="224"/>
                  <a:pt x="567" y="105"/>
                </a:cubicBezTo>
                <a:lnTo>
                  <a:pt x="507" y="45"/>
                </a:lnTo>
                <a:cubicBezTo>
                  <a:pt x="470" y="15"/>
                  <a:pt x="421" y="0"/>
                  <a:pt x="37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4" name="Google Shape;1604;p10"/>
          <p:cNvSpPr/>
          <p:nvPr/>
        </p:nvSpPr>
        <p:spPr>
          <a:xfrm>
            <a:off x="7389955" y="859089"/>
            <a:ext cx="19091" cy="24020"/>
          </a:xfrm>
          <a:custGeom>
            <a:avLst/>
            <a:gdLst/>
            <a:ahLst/>
            <a:cxnLst/>
            <a:rect l="l" t="t" r="r" b="b"/>
            <a:pathLst>
              <a:path w="612" h="770" extrusionOk="0">
                <a:moveTo>
                  <a:pt x="347" y="0"/>
                </a:moveTo>
                <a:cubicBezTo>
                  <a:pt x="308" y="0"/>
                  <a:pt x="270" y="15"/>
                  <a:pt x="239" y="40"/>
                </a:cubicBezTo>
                <a:cubicBezTo>
                  <a:pt x="120" y="99"/>
                  <a:pt x="120" y="99"/>
                  <a:pt x="60" y="159"/>
                </a:cubicBezTo>
                <a:cubicBezTo>
                  <a:pt x="60" y="218"/>
                  <a:pt x="0" y="293"/>
                  <a:pt x="0" y="352"/>
                </a:cubicBezTo>
                <a:cubicBezTo>
                  <a:pt x="0" y="531"/>
                  <a:pt x="60" y="665"/>
                  <a:pt x="179" y="725"/>
                </a:cubicBezTo>
                <a:cubicBezTo>
                  <a:pt x="209" y="755"/>
                  <a:pt x="257" y="770"/>
                  <a:pt x="306" y="770"/>
                </a:cubicBezTo>
                <a:cubicBezTo>
                  <a:pt x="354" y="770"/>
                  <a:pt x="403" y="755"/>
                  <a:pt x="433" y="725"/>
                </a:cubicBezTo>
                <a:lnTo>
                  <a:pt x="492" y="725"/>
                </a:lnTo>
                <a:cubicBezTo>
                  <a:pt x="552" y="591"/>
                  <a:pt x="611" y="531"/>
                  <a:pt x="611" y="412"/>
                </a:cubicBezTo>
                <a:lnTo>
                  <a:pt x="611" y="293"/>
                </a:lnTo>
                <a:cubicBezTo>
                  <a:pt x="552" y="218"/>
                  <a:pt x="552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5" name="Google Shape;1605;p10"/>
          <p:cNvSpPr/>
          <p:nvPr/>
        </p:nvSpPr>
        <p:spPr>
          <a:xfrm>
            <a:off x="7279338" y="843242"/>
            <a:ext cx="19559" cy="20183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14" y="0"/>
                </a:moveTo>
                <a:cubicBezTo>
                  <a:pt x="269" y="0"/>
                  <a:pt x="224" y="19"/>
                  <a:pt x="195" y="56"/>
                </a:cubicBezTo>
                <a:cubicBezTo>
                  <a:pt x="135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0" y="428"/>
                  <a:pt x="60" y="488"/>
                  <a:pt x="195" y="607"/>
                </a:cubicBezTo>
                <a:cubicBezTo>
                  <a:pt x="244" y="632"/>
                  <a:pt x="293" y="646"/>
                  <a:pt x="339" y="646"/>
                </a:cubicBezTo>
                <a:cubicBezTo>
                  <a:pt x="405" y="646"/>
                  <a:pt x="464" y="617"/>
                  <a:pt x="507" y="548"/>
                </a:cubicBezTo>
                <a:cubicBezTo>
                  <a:pt x="627" y="488"/>
                  <a:pt x="627" y="354"/>
                  <a:pt x="627" y="294"/>
                </a:cubicBezTo>
                <a:cubicBezTo>
                  <a:pt x="627" y="235"/>
                  <a:pt x="627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1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6" name="Google Shape;1606;p10"/>
          <p:cNvSpPr/>
          <p:nvPr/>
        </p:nvSpPr>
        <p:spPr>
          <a:xfrm>
            <a:off x="4676405" y="698746"/>
            <a:ext cx="19091" cy="33160"/>
          </a:xfrm>
          <a:custGeom>
            <a:avLst/>
            <a:gdLst/>
            <a:ahLst/>
            <a:cxnLst/>
            <a:rect l="l" t="t" r="r" b="b"/>
            <a:pathLst>
              <a:path w="612" h="1063" extrusionOk="0">
                <a:moveTo>
                  <a:pt x="378" y="0"/>
                </a:moveTo>
                <a:cubicBezTo>
                  <a:pt x="354" y="0"/>
                  <a:pt x="331" y="8"/>
                  <a:pt x="314" y="25"/>
                </a:cubicBezTo>
                <a:cubicBezTo>
                  <a:pt x="180" y="85"/>
                  <a:pt x="180" y="144"/>
                  <a:pt x="120" y="219"/>
                </a:cubicBezTo>
                <a:cubicBezTo>
                  <a:pt x="60" y="338"/>
                  <a:pt x="60" y="397"/>
                  <a:pt x="1" y="457"/>
                </a:cubicBezTo>
                <a:cubicBezTo>
                  <a:pt x="1" y="651"/>
                  <a:pt x="1" y="830"/>
                  <a:pt x="120" y="1023"/>
                </a:cubicBezTo>
                <a:lnTo>
                  <a:pt x="180" y="1023"/>
                </a:lnTo>
                <a:cubicBezTo>
                  <a:pt x="204" y="1048"/>
                  <a:pt x="242" y="1062"/>
                  <a:pt x="281" y="1062"/>
                </a:cubicBezTo>
                <a:cubicBezTo>
                  <a:pt x="338" y="1062"/>
                  <a:pt x="398" y="1033"/>
                  <a:pt x="433" y="964"/>
                </a:cubicBezTo>
                <a:cubicBezTo>
                  <a:pt x="552" y="830"/>
                  <a:pt x="612" y="710"/>
                  <a:pt x="612" y="591"/>
                </a:cubicBezTo>
                <a:lnTo>
                  <a:pt x="612" y="397"/>
                </a:lnTo>
                <a:cubicBezTo>
                  <a:pt x="612" y="278"/>
                  <a:pt x="612" y="219"/>
                  <a:pt x="552" y="144"/>
                </a:cubicBezTo>
                <a:lnTo>
                  <a:pt x="552" y="85"/>
                </a:lnTo>
                <a:cubicBezTo>
                  <a:pt x="510" y="42"/>
                  <a:pt x="438" y="0"/>
                  <a:pt x="378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7" name="Google Shape;1607;p10"/>
          <p:cNvSpPr/>
          <p:nvPr/>
        </p:nvSpPr>
        <p:spPr>
          <a:xfrm>
            <a:off x="4716834" y="746444"/>
            <a:ext cx="19559" cy="37496"/>
          </a:xfrm>
          <a:custGeom>
            <a:avLst/>
            <a:gdLst/>
            <a:ahLst/>
            <a:cxnLst/>
            <a:rect l="l" t="t" r="r" b="b"/>
            <a:pathLst>
              <a:path w="627" h="1202" extrusionOk="0">
                <a:moveTo>
                  <a:pt x="375" y="1"/>
                </a:moveTo>
                <a:cubicBezTo>
                  <a:pt x="329" y="1"/>
                  <a:pt x="284" y="16"/>
                  <a:pt x="254" y="45"/>
                </a:cubicBezTo>
                <a:cubicBezTo>
                  <a:pt x="195" y="105"/>
                  <a:pt x="135" y="239"/>
                  <a:pt x="61" y="299"/>
                </a:cubicBezTo>
                <a:cubicBezTo>
                  <a:pt x="61" y="358"/>
                  <a:pt x="1" y="477"/>
                  <a:pt x="1" y="552"/>
                </a:cubicBezTo>
                <a:cubicBezTo>
                  <a:pt x="1" y="790"/>
                  <a:pt x="61" y="984"/>
                  <a:pt x="195" y="1103"/>
                </a:cubicBezTo>
                <a:lnTo>
                  <a:pt x="254" y="1163"/>
                </a:lnTo>
                <a:cubicBezTo>
                  <a:pt x="279" y="1187"/>
                  <a:pt x="314" y="1202"/>
                  <a:pt x="346" y="1202"/>
                </a:cubicBezTo>
                <a:cubicBezTo>
                  <a:pt x="392" y="1202"/>
                  <a:pt x="433" y="1173"/>
                  <a:pt x="433" y="1103"/>
                </a:cubicBezTo>
                <a:cubicBezTo>
                  <a:pt x="567" y="924"/>
                  <a:pt x="627" y="790"/>
                  <a:pt x="627" y="611"/>
                </a:cubicBezTo>
                <a:lnTo>
                  <a:pt x="627" y="358"/>
                </a:lnTo>
                <a:cubicBezTo>
                  <a:pt x="627" y="299"/>
                  <a:pt x="567" y="179"/>
                  <a:pt x="567" y="105"/>
                </a:cubicBezTo>
                <a:lnTo>
                  <a:pt x="507" y="105"/>
                </a:lnTo>
                <a:lnTo>
                  <a:pt x="507" y="45"/>
                </a:lnTo>
                <a:cubicBezTo>
                  <a:pt x="470" y="16"/>
                  <a:pt x="422" y="1"/>
                  <a:pt x="37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8" name="Google Shape;1608;p10"/>
          <p:cNvSpPr/>
          <p:nvPr/>
        </p:nvSpPr>
        <p:spPr>
          <a:xfrm>
            <a:off x="4769366" y="701835"/>
            <a:ext cx="19091" cy="37247"/>
          </a:xfrm>
          <a:custGeom>
            <a:avLst/>
            <a:gdLst/>
            <a:ahLst/>
            <a:cxnLst/>
            <a:rect l="l" t="t" r="r" b="b"/>
            <a:pathLst>
              <a:path w="612" h="1194" extrusionOk="0">
                <a:moveTo>
                  <a:pt x="306" y="1"/>
                </a:moveTo>
                <a:cubicBezTo>
                  <a:pt x="257" y="1"/>
                  <a:pt x="209" y="15"/>
                  <a:pt x="179" y="45"/>
                </a:cubicBezTo>
                <a:cubicBezTo>
                  <a:pt x="120" y="179"/>
                  <a:pt x="60" y="239"/>
                  <a:pt x="60" y="358"/>
                </a:cubicBezTo>
                <a:cubicBezTo>
                  <a:pt x="0" y="418"/>
                  <a:pt x="0" y="492"/>
                  <a:pt x="0" y="611"/>
                </a:cubicBezTo>
                <a:cubicBezTo>
                  <a:pt x="60" y="790"/>
                  <a:pt x="60" y="924"/>
                  <a:pt x="179" y="1103"/>
                </a:cubicBezTo>
                <a:lnTo>
                  <a:pt x="239" y="1163"/>
                </a:lnTo>
                <a:cubicBezTo>
                  <a:pt x="261" y="1185"/>
                  <a:pt x="287" y="1194"/>
                  <a:pt x="315" y="1194"/>
                </a:cubicBezTo>
                <a:cubicBezTo>
                  <a:pt x="379" y="1194"/>
                  <a:pt x="450" y="1145"/>
                  <a:pt x="492" y="1103"/>
                </a:cubicBezTo>
                <a:cubicBezTo>
                  <a:pt x="611" y="924"/>
                  <a:pt x="611" y="731"/>
                  <a:pt x="611" y="611"/>
                </a:cubicBezTo>
                <a:cubicBezTo>
                  <a:pt x="611" y="492"/>
                  <a:pt x="611" y="418"/>
                  <a:pt x="552" y="298"/>
                </a:cubicBezTo>
                <a:cubicBezTo>
                  <a:pt x="552" y="239"/>
                  <a:pt x="492" y="179"/>
                  <a:pt x="432" y="45"/>
                </a:cubicBezTo>
                <a:cubicBezTo>
                  <a:pt x="403" y="15"/>
                  <a:pt x="354" y="1"/>
                  <a:pt x="30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9" name="Google Shape;1609;p10"/>
          <p:cNvSpPr/>
          <p:nvPr/>
        </p:nvSpPr>
        <p:spPr>
          <a:xfrm>
            <a:off x="4767495" y="808366"/>
            <a:ext cx="19091" cy="31351"/>
          </a:xfrm>
          <a:custGeom>
            <a:avLst/>
            <a:gdLst/>
            <a:ahLst/>
            <a:cxnLst/>
            <a:rect l="l" t="t" r="r" b="b"/>
            <a:pathLst>
              <a:path w="612" h="1005" extrusionOk="0">
                <a:moveTo>
                  <a:pt x="358" y="1"/>
                </a:moveTo>
                <a:cubicBezTo>
                  <a:pt x="302" y="1"/>
                  <a:pt x="239" y="19"/>
                  <a:pt x="180" y="57"/>
                </a:cubicBezTo>
                <a:cubicBezTo>
                  <a:pt x="120" y="116"/>
                  <a:pt x="6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20" y="921"/>
                </a:cubicBezTo>
                <a:lnTo>
                  <a:pt x="180" y="980"/>
                </a:lnTo>
                <a:cubicBezTo>
                  <a:pt x="197" y="998"/>
                  <a:pt x="221" y="1005"/>
                  <a:pt x="247" y="1005"/>
                </a:cubicBezTo>
                <a:cubicBezTo>
                  <a:pt x="311" y="1005"/>
                  <a:pt x="391" y="963"/>
                  <a:pt x="433" y="921"/>
                </a:cubicBezTo>
                <a:cubicBezTo>
                  <a:pt x="552" y="802"/>
                  <a:pt x="552" y="667"/>
                  <a:pt x="552" y="489"/>
                </a:cubicBezTo>
                <a:cubicBezTo>
                  <a:pt x="612" y="429"/>
                  <a:pt x="612" y="355"/>
                  <a:pt x="552" y="295"/>
                </a:cubicBezTo>
                <a:cubicBezTo>
                  <a:pt x="552" y="235"/>
                  <a:pt x="552" y="176"/>
                  <a:pt x="492" y="116"/>
                </a:cubicBezTo>
                <a:lnTo>
                  <a:pt x="492" y="57"/>
                </a:lnTo>
                <a:cubicBezTo>
                  <a:pt x="463" y="19"/>
                  <a:pt x="414" y="1"/>
                  <a:pt x="35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0" name="Google Shape;1610;p10"/>
          <p:cNvSpPr/>
          <p:nvPr/>
        </p:nvSpPr>
        <p:spPr>
          <a:xfrm>
            <a:off x="4817687" y="754960"/>
            <a:ext cx="19559" cy="48071"/>
          </a:xfrm>
          <a:custGeom>
            <a:avLst/>
            <a:gdLst/>
            <a:ahLst/>
            <a:cxnLst/>
            <a:rect l="l" t="t" r="r" b="b"/>
            <a:pathLst>
              <a:path w="627" h="1541" extrusionOk="0">
                <a:moveTo>
                  <a:pt x="341" y="1"/>
                </a:moveTo>
                <a:cubicBezTo>
                  <a:pt x="277" y="1"/>
                  <a:pt x="232" y="43"/>
                  <a:pt x="179" y="85"/>
                </a:cubicBezTo>
                <a:cubicBezTo>
                  <a:pt x="120" y="204"/>
                  <a:pt x="60" y="338"/>
                  <a:pt x="60" y="398"/>
                </a:cubicBezTo>
                <a:cubicBezTo>
                  <a:pt x="60" y="517"/>
                  <a:pt x="60" y="651"/>
                  <a:pt x="1" y="771"/>
                </a:cubicBezTo>
                <a:cubicBezTo>
                  <a:pt x="60" y="1024"/>
                  <a:pt x="60" y="1203"/>
                  <a:pt x="179" y="1456"/>
                </a:cubicBezTo>
                <a:lnTo>
                  <a:pt x="254" y="1515"/>
                </a:lnTo>
                <a:cubicBezTo>
                  <a:pt x="271" y="1533"/>
                  <a:pt x="294" y="1540"/>
                  <a:pt x="319" y="1540"/>
                </a:cubicBezTo>
                <a:cubicBezTo>
                  <a:pt x="378" y="1540"/>
                  <a:pt x="450" y="1498"/>
                  <a:pt x="492" y="1456"/>
                </a:cubicBezTo>
                <a:cubicBezTo>
                  <a:pt x="626" y="1203"/>
                  <a:pt x="626" y="1024"/>
                  <a:pt x="626" y="771"/>
                </a:cubicBezTo>
                <a:lnTo>
                  <a:pt x="626" y="398"/>
                </a:lnTo>
                <a:cubicBezTo>
                  <a:pt x="552" y="338"/>
                  <a:pt x="552" y="204"/>
                  <a:pt x="492" y="85"/>
                </a:cubicBezTo>
                <a:cubicBezTo>
                  <a:pt x="433" y="85"/>
                  <a:pt x="433" y="26"/>
                  <a:pt x="433" y="26"/>
                </a:cubicBezTo>
                <a:cubicBezTo>
                  <a:pt x="398" y="8"/>
                  <a:pt x="368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1" name="Google Shape;1611;p10"/>
          <p:cNvSpPr/>
          <p:nvPr/>
        </p:nvSpPr>
        <p:spPr>
          <a:xfrm>
            <a:off x="4866040" y="695034"/>
            <a:ext cx="19528" cy="40772"/>
          </a:xfrm>
          <a:custGeom>
            <a:avLst/>
            <a:gdLst/>
            <a:ahLst/>
            <a:cxnLst/>
            <a:rect l="l" t="t" r="r" b="b"/>
            <a:pathLst>
              <a:path w="626" h="1307" extrusionOk="0">
                <a:moveTo>
                  <a:pt x="367" y="0"/>
                </a:moveTo>
                <a:cubicBezTo>
                  <a:pt x="308" y="0"/>
                  <a:pt x="236" y="42"/>
                  <a:pt x="194" y="84"/>
                </a:cubicBezTo>
                <a:cubicBezTo>
                  <a:pt x="119" y="204"/>
                  <a:pt x="119" y="263"/>
                  <a:pt x="60" y="338"/>
                </a:cubicBezTo>
                <a:lnTo>
                  <a:pt x="60" y="636"/>
                </a:lnTo>
                <a:cubicBezTo>
                  <a:pt x="0" y="829"/>
                  <a:pt x="0" y="949"/>
                  <a:pt x="119" y="1202"/>
                </a:cubicBezTo>
                <a:lnTo>
                  <a:pt x="194" y="1261"/>
                </a:lnTo>
                <a:cubicBezTo>
                  <a:pt x="224" y="1291"/>
                  <a:pt x="253" y="1306"/>
                  <a:pt x="283" y="1306"/>
                </a:cubicBezTo>
                <a:cubicBezTo>
                  <a:pt x="313" y="1306"/>
                  <a:pt x="343" y="1291"/>
                  <a:pt x="373" y="1261"/>
                </a:cubicBezTo>
                <a:cubicBezTo>
                  <a:pt x="566" y="1083"/>
                  <a:pt x="626" y="889"/>
                  <a:pt x="626" y="710"/>
                </a:cubicBezTo>
                <a:lnTo>
                  <a:pt x="626" y="397"/>
                </a:lnTo>
                <a:cubicBezTo>
                  <a:pt x="626" y="263"/>
                  <a:pt x="566" y="204"/>
                  <a:pt x="492" y="84"/>
                </a:cubicBezTo>
                <a:lnTo>
                  <a:pt x="432" y="25"/>
                </a:lnTo>
                <a:cubicBezTo>
                  <a:pt x="415" y="7"/>
                  <a:pt x="392" y="0"/>
                  <a:pt x="36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2" name="Google Shape;1612;p10"/>
          <p:cNvSpPr/>
          <p:nvPr/>
        </p:nvSpPr>
        <p:spPr>
          <a:xfrm>
            <a:off x="4939441" y="677409"/>
            <a:ext cx="19559" cy="40553"/>
          </a:xfrm>
          <a:custGeom>
            <a:avLst/>
            <a:gdLst/>
            <a:ahLst/>
            <a:cxnLst/>
            <a:rect l="l" t="t" r="r" b="b"/>
            <a:pathLst>
              <a:path w="627" h="1300" extrusionOk="0">
                <a:moveTo>
                  <a:pt x="222" y="1"/>
                </a:moveTo>
                <a:cubicBezTo>
                  <a:pt x="140" y="1"/>
                  <a:pt x="75" y="59"/>
                  <a:pt x="75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75" y="1022"/>
                  <a:pt x="195" y="1201"/>
                </a:cubicBezTo>
                <a:lnTo>
                  <a:pt x="195" y="1275"/>
                </a:lnTo>
                <a:cubicBezTo>
                  <a:pt x="229" y="1292"/>
                  <a:pt x="258" y="1299"/>
                  <a:pt x="284" y="1299"/>
                </a:cubicBezTo>
                <a:cubicBezTo>
                  <a:pt x="349" y="1299"/>
                  <a:pt x="395" y="1254"/>
                  <a:pt x="448" y="1201"/>
                </a:cubicBezTo>
                <a:cubicBezTo>
                  <a:pt x="567" y="1022"/>
                  <a:pt x="627" y="828"/>
                  <a:pt x="627" y="649"/>
                </a:cubicBezTo>
                <a:cubicBezTo>
                  <a:pt x="567" y="530"/>
                  <a:pt x="567" y="396"/>
                  <a:pt x="507" y="337"/>
                </a:cubicBezTo>
                <a:cubicBezTo>
                  <a:pt x="507" y="217"/>
                  <a:pt x="448" y="158"/>
                  <a:pt x="314" y="24"/>
                </a:cubicBezTo>
                <a:cubicBezTo>
                  <a:pt x="282" y="8"/>
                  <a:pt x="251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3" name="Google Shape;1613;p10"/>
          <p:cNvSpPr/>
          <p:nvPr/>
        </p:nvSpPr>
        <p:spPr>
          <a:xfrm>
            <a:off x="4887408" y="775736"/>
            <a:ext cx="19559" cy="38900"/>
          </a:xfrm>
          <a:custGeom>
            <a:avLst/>
            <a:gdLst/>
            <a:ahLst/>
            <a:cxnLst/>
            <a:rect l="l" t="t" r="r" b="b"/>
            <a:pathLst>
              <a:path w="627" h="1247" extrusionOk="0">
                <a:moveTo>
                  <a:pt x="373" y="0"/>
                </a:moveTo>
                <a:cubicBezTo>
                  <a:pt x="328" y="0"/>
                  <a:pt x="283" y="15"/>
                  <a:pt x="254" y="45"/>
                </a:cubicBezTo>
                <a:cubicBezTo>
                  <a:pt x="179" y="105"/>
                  <a:pt x="120" y="224"/>
                  <a:pt x="60" y="283"/>
                </a:cubicBezTo>
                <a:cubicBezTo>
                  <a:pt x="0" y="417"/>
                  <a:pt x="0" y="477"/>
                  <a:pt x="0" y="596"/>
                </a:cubicBezTo>
                <a:cubicBezTo>
                  <a:pt x="0" y="790"/>
                  <a:pt x="60" y="1028"/>
                  <a:pt x="179" y="1222"/>
                </a:cubicBezTo>
                <a:lnTo>
                  <a:pt x="254" y="1222"/>
                </a:lnTo>
                <a:cubicBezTo>
                  <a:pt x="271" y="1239"/>
                  <a:pt x="294" y="1247"/>
                  <a:pt x="318" y="1247"/>
                </a:cubicBezTo>
                <a:cubicBezTo>
                  <a:pt x="378" y="1247"/>
                  <a:pt x="450" y="1204"/>
                  <a:pt x="492" y="1162"/>
                </a:cubicBezTo>
                <a:cubicBezTo>
                  <a:pt x="552" y="969"/>
                  <a:pt x="626" y="790"/>
                  <a:pt x="626" y="656"/>
                </a:cubicBezTo>
                <a:lnTo>
                  <a:pt x="626" y="417"/>
                </a:lnTo>
                <a:cubicBezTo>
                  <a:pt x="552" y="283"/>
                  <a:pt x="552" y="224"/>
                  <a:pt x="552" y="105"/>
                </a:cubicBezTo>
                <a:lnTo>
                  <a:pt x="492" y="45"/>
                </a:lnTo>
                <a:cubicBezTo>
                  <a:pt x="462" y="15"/>
                  <a:pt x="417" y="0"/>
                  <a:pt x="37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4" name="Google Shape;1614;p10"/>
          <p:cNvSpPr/>
          <p:nvPr/>
        </p:nvSpPr>
        <p:spPr>
          <a:xfrm>
            <a:off x="4823271" y="859089"/>
            <a:ext cx="19559" cy="24020"/>
          </a:xfrm>
          <a:custGeom>
            <a:avLst/>
            <a:gdLst/>
            <a:ahLst/>
            <a:cxnLst/>
            <a:rect l="l" t="t" r="r" b="b"/>
            <a:pathLst>
              <a:path w="627" h="770" extrusionOk="0">
                <a:moveTo>
                  <a:pt x="344" y="0"/>
                </a:moveTo>
                <a:cubicBezTo>
                  <a:pt x="295" y="0"/>
                  <a:pt x="244" y="15"/>
                  <a:pt x="194" y="40"/>
                </a:cubicBezTo>
                <a:cubicBezTo>
                  <a:pt x="135" y="99"/>
                  <a:pt x="135" y="99"/>
                  <a:pt x="75" y="159"/>
                </a:cubicBezTo>
                <a:cubicBezTo>
                  <a:pt x="0" y="218"/>
                  <a:pt x="0" y="293"/>
                  <a:pt x="0" y="352"/>
                </a:cubicBezTo>
                <a:cubicBezTo>
                  <a:pt x="0" y="531"/>
                  <a:pt x="75" y="665"/>
                  <a:pt x="194" y="725"/>
                </a:cubicBezTo>
                <a:cubicBezTo>
                  <a:pt x="224" y="755"/>
                  <a:pt x="269" y="770"/>
                  <a:pt x="315" y="770"/>
                </a:cubicBezTo>
                <a:cubicBezTo>
                  <a:pt x="362" y="770"/>
                  <a:pt x="410" y="755"/>
                  <a:pt x="447" y="725"/>
                </a:cubicBezTo>
                <a:cubicBezTo>
                  <a:pt x="567" y="591"/>
                  <a:pt x="626" y="531"/>
                  <a:pt x="626" y="412"/>
                </a:cubicBezTo>
                <a:lnTo>
                  <a:pt x="626" y="293"/>
                </a:lnTo>
                <a:cubicBezTo>
                  <a:pt x="567" y="218"/>
                  <a:pt x="567" y="159"/>
                  <a:pt x="507" y="99"/>
                </a:cubicBezTo>
                <a:cubicBezTo>
                  <a:pt x="472" y="29"/>
                  <a:pt x="412" y="0"/>
                  <a:pt x="34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5" name="Google Shape;1615;p10"/>
          <p:cNvSpPr/>
          <p:nvPr/>
        </p:nvSpPr>
        <p:spPr>
          <a:xfrm>
            <a:off x="4713122" y="843242"/>
            <a:ext cx="19559" cy="20183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04" y="0"/>
                </a:moveTo>
                <a:cubicBezTo>
                  <a:pt x="250" y="0"/>
                  <a:pt x="187" y="19"/>
                  <a:pt x="120" y="56"/>
                </a:cubicBezTo>
                <a:cubicBezTo>
                  <a:pt x="60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1" y="428"/>
                  <a:pt x="60" y="488"/>
                  <a:pt x="180" y="607"/>
                </a:cubicBezTo>
                <a:cubicBezTo>
                  <a:pt x="210" y="632"/>
                  <a:pt x="249" y="646"/>
                  <a:pt x="292" y="646"/>
                </a:cubicBezTo>
                <a:cubicBezTo>
                  <a:pt x="353" y="646"/>
                  <a:pt x="423" y="617"/>
                  <a:pt x="492" y="548"/>
                </a:cubicBezTo>
                <a:cubicBezTo>
                  <a:pt x="626" y="488"/>
                  <a:pt x="626" y="354"/>
                  <a:pt x="626" y="294"/>
                </a:cubicBezTo>
                <a:cubicBezTo>
                  <a:pt x="626" y="235"/>
                  <a:pt x="626" y="175"/>
                  <a:pt x="552" y="175"/>
                </a:cubicBezTo>
                <a:cubicBezTo>
                  <a:pt x="552" y="116"/>
                  <a:pt x="492" y="56"/>
                  <a:pt x="433" y="56"/>
                </a:cubicBezTo>
                <a:cubicBezTo>
                  <a:pt x="403" y="19"/>
                  <a:pt x="358" y="0"/>
                  <a:pt x="30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6" name="Google Shape;1616;p10"/>
          <p:cNvSpPr/>
          <p:nvPr/>
        </p:nvSpPr>
        <p:spPr>
          <a:xfrm>
            <a:off x="5299619" y="698746"/>
            <a:ext cx="19559" cy="33160"/>
          </a:xfrm>
          <a:custGeom>
            <a:avLst/>
            <a:gdLst/>
            <a:ahLst/>
            <a:cxnLst/>
            <a:rect l="l" t="t" r="r" b="b"/>
            <a:pathLst>
              <a:path w="627" h="1063" extrusionOk="0">
                <a:moveTo>
                  <a:pt x="381" y="0"/>
                </a:moveTo>
                <a:cubicBezTo>
                  <a:pt x="355" y="0"/>
                  <a:pt x="331" y="8"/>
                  <a:pt x="313" y="25"/>
                </a:cubicBezTo>
                <a:cubicBezTo>
                  <a:pt x="194" y="85"/>
                  <a:pt x="194" y="144"/>
                  <a:pt x="135" y="219"/>
                </a:cubicBezTo>
                <a:cubicBezTo>
                  <a:pt x="75" y="338"/>
                  <a:pt x="75" y="397"/>
                  <a:pt x="0" y="457"/>
                </a:cubicBezTo>
                <a:cubicBezTo>
                  <a:pt x="0" y="651"/>
                  <a:pt x="0" y="830"/>
                  <a:pt x="194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5" y="1062"/>
                  <a:pt x="404" y="1033"/>
                  <a:pt x="447" y="964"/>
                </a:cubicBezTo>
                <a:cubicBezTo>
                  <a:pt x="567" y="830"/>
                  <a:pt x="626" y="710"/>
                  <a:pt x="626" y="591"/>
                </a:cubicBezTo>
                <a:lnTo>
                  <a:pt x="626" y="397"/>
                </a:lnTo>
                <a:cubicBezTo>
                  <a:pt x="626" y="278"/>
                  <a:pt x="626" y="219"/>
                  <a:pt x="567" y="144"/>
                </a:cubicBezTo>
                <a:lnTo>
                  <a:pt x="567" y="85"/>
                </a:lnTo>
                <a:cubicBezTo>
                  <a:pt x="524" y="42"/>
                  <a:pt x="445" y="0"/>
                  <a:pt x="38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7" name="Google Shape;1617;p10"/>
          <p:cNvSpPr/>
          <p:nvPr/>
        </p:nvSpPr>
        <p:spPr>
          <a:xfrm>
            <a:off x="5340516" y="746444"/>
            <a:ext cx="19559" cy="37496"/>
          </a:xfrm>
          <a:custGeom>
            <a:avLst/>
            <a:gdLst/>
            <a:ahLst/>
            <a:cxnLst/>
            <a:rect l="l" t="t" r="r" b="b"/>
            <a:pathLst>
              <a:path w="627" h="1202" extrusionOk="0">
                <a:moveTo>
                  <a:pt x="373" y="1"/>
                </a:moveTo>
                <a:cubicBezTo>
                  <a:pt x="328" y="1"/>
                  <a:pt x="284" y="16"/>
                  <a:pt x="254" y="45"/>
                </a:cubicBezTo>
                <a:cubicBezTo>
                  <a:pt x="179" y="105"/>
                  <a:pt x="120" y="239"/>
                  <a:pt x="60" y="299"/>
                </a:cubicBezTo>
                <a:cubicBezTo>
                  <a:pt x="60" y="358"/>
                  <a:pt x="0" y="477"/>
                  <a:pt x="0" y="552"/>
                </a:cubicBezTo>
                <a:cubicBezTo>
                  <a:pt x="0" y="790"/>
                  <a:pt x="60" y="984"/>
                  <a:pt x="179" y="1103"/>
                </a:cubicBezTo>
                <a:lnTo>
                  <a:pt x="254" y="1163"/>
                </a:lnTo>
                <a:cubicBezTo>
                  <a:pt x="278" y="1187"/>
                  <a:pt x="313" y="1202"/>
                  <a:pt x="346" y="1202"/>
                </a:cubicBezTo>
                <a:cubicBezTo>
                  <a:pt x="392" y="1202"/>
                  <a:pt x="433" y="1173"/>
                  <a:pt x="433" y="1103"/>
                </a:cubicBezTo>
                <a:cubicBezTo>
                  <a:pt x="552" y="924"/>
                  <a:pt x="626" y="790"/>
                  <a:pt x="626" y="611"/>
                </a:cubicBezTo>
                <a:lnTo>
                  <a:pt x="626" y="358"/>
                </a:lnTo>
                <a:cubicBezTo>
                  <a:pt x="626" y="299"/>
                  <a:pt x="552" y="179"/>
                  <a:pt x="552" y="105"/>
                </a:cubicBezTo>
                <a:lnTo>
                  <a:pt x="492" y="45"/>
                </a:lnTo>
                <a:cubicBezTo>
                  <a:pt x="462" y="16"/>
                  <a:pt x="418" y="1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8" name="Google Shape;1618;p10"/>
          <p:cNvSpPr/>
          <p:nvPr/>
        </p:nvSpPr>
        <p:spPr>
          <a:xfrm>
            <a:off x="5392549" y="701835"/>
            <a:ext cx="19559" cy="37247"/>
          </a:xfrm>
          <a:custGeom>
            <a:avLst/>
            <a:gdLst/>
            <a:ahLst/>
            <a:cxnLst/>
            <a:rect l="l" t="t" r="r" b="b"/>
            <a:pathLst>
              <a:path w="627" h="1194" extrusionOk="0">
                <a:moveTo>
                  <a:pt x="316" y="1"/>
                </a:moveTo>
                <a:cubicBezTo>
                  <a:pt x="269" y="1"/>
                  <a:pt x="224" y="15"/>
                  <a:pt x="195" y="45"/>
                </a:cubicBezTo>
                <a:cubicBezTo>
                  <a:pt x="135" y="179"/>
                  <a:pt x="75" y="239"/>
                  <a:pt x="75" y="358"/>
                </a:cubicBezTo>
                <a:cubicBezTo>
                  <a:pt x="75" y="418"/>
                  <a:pt x="1" y="492"/>
                  <a:pt x="1" y="611"/>
                </a:cubicBezTo>
                <a:cubicBezTo>
                  <a:pt x="75" y="790"/>
                  <a:pt x="75" y="924"/>
                  <a:pt x="195" y="1103"/>
                </a:cubicBezTo>
                <a:lnTo>
                  <a:pt x="254" y="1163"/>
                </a:lnTo>
                <a:cubicBezTo>
                  <a:pt x="272" y="1185"/>
                  <a:pt x="297" y="1194"/>
                  <a:pt x="324" y="1194"/>
                </a:cubicBezTo>
                <a:cubicBezTo>
                  <a:pt x="387" y="1194"/>
                  <a:pt x="466" y="1145"/>
                  <a:pt x="508" y="1103"/>
                </a:cubicBezTo>
                <a:cubicBezTo>
                  <a:pt x="627" y="924"/>
                  <a:pt x="627" y="731"/>
                  <a:pt x="627" y="611"/>
                </a:cubicBezTo>
                <a:lnTo>
                  <a:pt x="627" y="298"/>
                </a:lnTo>
                <a:cubicBezTo>
                  <a:pt x="567" y="239"/>
                  <a:pt x="567" y="179"/>
                  <a:pt x="448" y="45"/>
                </a:cubicBezTo>
                <a:cubicBezTo>
                  <a:pt x="411" y="15"/>
                  <a:pt x="362" y="1"/>
                  <a:pt x="31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9" name="Google Shape;1619;p10"/>
          <p:cNvSpPr/>
          <p:nvPr/>
        </p:nvSpPr>
        <p:spPr>
          <a:xfrm>
            <a:off x="5390708" y="808366"/>
            <a:ext cx="19559" cy="3135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7" y="1"/>
                </a:moveTo>
                <a:cubicBezTo>
                  <a:pt x="313" y="1"/>
                  <a:pt x="254" y="19"/>
                  <a:pt x="194" y="57"/>
                </a:cubicBezTo>
                <a:cubicBezTo>
                  <a:pt x="134" y="116"/>
                  <a:pt x="60" y="176"/>
                  <a:pt x="60" y="235"/>
                </a:cubicBezTo>
                <a:cubicBezTo>
                  <a:pt x="0" y="295"/>
                  <a:pt x="0" y="429"/>
                  <a:pt x="0" y="489"/>
                </a:cubicBezTo>
                <a:cubicBezTo>
                  <a:pt x="0" y="608"/>
                  <a:pt x="0" y="802"/>
                  <a:pt x="134" y="921"/>
                </a:cubicBezTo>
                <a:lnTo>
                  <a:pt x="194" y="980"/>
                </a:lnTo>
                <a:cubicBezTo>
                  <a:pt x="212" y="998"/>
                  <a:pt x="234" y="1005"/>
                  <a:pt x="259" y="1005"/>
                </a:cubicBezTo>
                <a:cubicBezTo>
                  <a:pt x="318" y="1005"/>
                  <a:pt x="390" y="963"/>
                  <a:pt x="432" y="921"/>
                </a:cubicBezTo>
                <a:cubicBezTo>
                  <a:pt x="567" y="802"/>
                  <a:pt x="567" y="667"/>
                  <a:pt x="626" y="489"/>
                </a:cubicBezTo>
                <a:cubicBezTo>
                  <a:pt x="626" y="429"/>
                  <a:pt x="626" y="355"/>
                  <a:pt x="567" y="295"/>
                </a:cubicBezTo>
                <a:cubicBezTo>
                  <a:pt x="567" y="235"/>
                  <a:pt x="567" y="176"/>
                  <a:pt x="507" y="116"/>
                </a:cubicBezTo>
                <a:lnTo>
                  <a:pt x="507" y="57"/>
                </a:lnTo>
                <a:cubicBezTo>
                  <a:pt x="470" y="19"/>
                  <a:pt x="421" y="1"/>
                  <a:pt x="367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0" name="Google Shape;1620;p10"/>
          <p:cNvSpPr/>
          <p:nvPr/>
        </p:nvSpPr>
        <p:spPr>
          <a:xfrm>
            <a:off x="5443210" y="754960"/>
            <a:ext cx="17251" cy="48071"/>
          </a:xfrm>
          <a:custGeom>
            <a:avLst/>
            <a:gdLst/>
            <a:ahLst/>
            <a:cxnLst/>
            <a:rect l="l" t="t" r="r" b="b"/>
            <a:pathLst>
              <a:path w="553" h="1541" extrusionOk="0">
                <a:moveTo>
                  <a:pt x="273" y="1"/>
                </a:moveTo>
                <a:cubicBezTo>
                  <a:pt x="204" y="1"/>
                  <a:pt x="162" y="43"/>
                  <a:pt x="120" y="85"/>
                </a:cubicBezTo>
                <a:cubicBezTo>
                  <a:pt x="60" y="204"/>
                  <a:pt x="1" y="338"/>
                  <a:pt x="1" y="398"/>
                </a:cubicBezTo>
                <a:lnTo>
                  <a:pt x="1" y="771"/>
                </a:lnTo>
                <a:cubicBezTo>
                  <a:pt x="1" y="1024"/>
                  <a:pt x="1" y="1203"/>
                  <a:pt x="120" y="1456"/>
                </a:cubicBezTo>
                <a:lnTo>
                  <a:pt x="180" y="1515"/>
                </a:lnTo>
                <a:cubicBezTo>
                  <a:pt x="197" y="1533"/>
                  <a:pt x="221" y="1540"/>
                  <a:pt x="247" y="1540"/>
                </a:cubicBezTo>
                <a:cubicBezTo>
                  <a:pt x="311" y="1540"/>
                  <a:pt x="391" y="1498"/>
                  <a:pt x="433" y="1456"/>
                </a:cubicBezTo>
                <a:cubicBezTo>
                  <a:pt x="552" y="1203"/>
                  <a:pt x="552" y="1024"/>
                  <a:pt x="552" y="771"/>
                </a:cubicBezTo>
                <a:lnTo>
                  <a:pt x="552" y="398"/>
                </a:lnTo>
                <a:cubicBezTo>
                  <a:pt x="492" y="338"/>
                  <a:pt x="492" y="204"/>
                  <a:pt x="433" y="85"/>
                </a:cubicBezTo>
                <a:cubicBezTo>
                  <a:pt x="373" y="85"/>
                  <a:pt x="373" y="26"/>
                  <a:pt x="373" y="26"/>
                </a:cubicBezTo>
                <a:cubicBezTo>
                  <a:pt x="334" y="8"/>
                  <a:pt x="301" y="1"/>
                  <a:pt x="2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1" name="Google Shape;1621;p10"/>
          <p:cNvSpPr/>
          <p:nvPr/>
        </p:nvSpPr>
        <p:spPr>
          <a:xfrm>
            <a:off x="5489690" y="695034"/>
            <a:ext cx="19091" cy="40772"/>
          </a:xfrm>
          <a:custGeom>
            <a:avLst/>
            <a:gdLst/>
            <a:ahLst/>
            <a:cxnLst/>
            <a:rect l="l" t="t" r="r" b="b"/>
            <a:pathLst>
              <a:path w="612" h="1307" extrusionOk="0">
                <a:moveTo>
                  <a:pt x="365" y="0"/>
                </a:moveTo>
                <a:cubicBezTo>
                  <a:pt x="301" y="0"/>
                  <a:pt x="221" y="42"/>
                  <a:pt x="179" y="84"/>
                </a:cubicBezTo>
                <a:cubicBezTo>
                  <a:pt x="120" y="204"/>
                  <a:pt x="120" y="263"/>
                  <a:pt x="60" y="338"/>
                </a:cubicBezTo>
                <a:lnTo>
                  <a:pt x="60" y="636"/>
                </a:lnTo>
                <a:cubicBezTo>
                  <a:pt x="1" y="829"/>
                  <a:pt x="60" y="949"/>
                  <a:pt x="120" y="1202"/>
                </a:cubicBezTo>
                <a:lnTo>
                  <a:pt x="179" y="1261"/>
                </a:lnTo>
                <a:cubicBezTo>
                  <a:pt x="209" y="1291"/>
                  <a:pt x="243" y="1306"/>
                  <a:pt x="276" y="1306"/>
                </a:cubicBezTo>
                <a:cubicBezTo>
                  <a:pt x="310" y="1306"/>
                  <a:pt x="343" y="1291"/>
                  <a:pt x="373" y="1261"/>
                </a:cubicBezTo>
                <a:cubicBezTo>
                  <a:pt x="552" y="1083"/>
                  <a:pt x="611" y="889"/>
                  <a:pt x="611" y="710"/>
                </a:cubicBezTo>
                <a:lnTo>
                  <a:pt x="611" y="397"/>
                </a:lnTo>
                <a:cubicBezTo>
                  <a:pt x="611" y="263"/>
                  <a:pt x="552" y="204"/>
                  <a:pt x="492" y="84"/>
                </a:cubicBezTo>
                <a:lnTo>
                  <a:pt x="433" y="25"/>
                </a:lnTo>
                <a:cubicBezTo>
                  <a:pt x="415" y="7"/>
                  <a:pt x="391" y="0"/>
                  <a:pt x="36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2" name="Google Shape;1622;p10"/>
          <p:cNvSpPr/>
          <p:nvPr/>
        </p:nvSpPr>
        <p:spPr>
          <a:xfrm>
            <a:off x="5563123" y="677409"/>
            <a:ext cx="19559" cy="40553"/>
          </a:xfrm>
          <a:custGeom>
            <a:avLst/>
            <a:gdLst/>
            <a:ahLst/>
            <a:cxnLst/>
            <a:rect l="l" t="t" r="r" b="b"/>
            <a:pathLst>
              <a:path w="627" h="1300" extrusionOk="0">
                <a:moveTo>
                  <a:pt x="228" y="1"/>
                </a:moveTo>
                <a:cubicBezTo>
                  <a:pt x="156" y="1"/>
                  <a:pt x="104" y="59"/>
                  <a:pt x="60" y="158"/>
                </a:cubicBezTo>
                <a:cubicBezTo>
                  <a:pt x="0" y="217"/>
                  <a:pt x="0" y="337"/>
                  <a:pt x="0" y="396"/>
                </a:cubicBezTo>
                <a:lnTo>
                  <a:pt x="0" y="649"/>
                </a:lnTo>
                <a:cubicBezTo>
                  <a:pt x="0" y="828"/>
                  <a:pt x="60" y="1022"/>
                  <a:pt x="194" y="1201"/>
                </a:cubicBezTo>
                <a:lnTo>
                  <a:pt x="194" y="1275"/>
                </a:lnTo>
                <a:cubicBezTo>
                  <a:pt x="228" y="1292"/>
                  <a:pt x="257" y="1299"/>
                  <a:pt x="283" y="1299"/>
                </a:cubicBezTo>
                <a:cubicBezTo>
                  <a:pt x="347" y="1299"/>
                  <a:pt x="390" y="1254"/>
                  <a:pt x="432" y="1201"/>
                </a:cubicBezTo>
                <a:cubicBezTo>
                  <a:pt x="567" y="1022"/>
                  <a:pt x="626" y="828"/>
                  <a:pt x="626" y="649"/>
                </a:cubicBezTo>
                <a:cubicBezTo>
                  <a:pt x="567" y="530"/>
                  <a:pt x="567" y="396"/>
                  <a:pt x="492" y="337"/>
                </a:cubicBezTo>
                <a:cubicBezTo>
                  <a:pt x="492" y="217"/>
                  <a:pt x="432" y="158"/>
                  <a:pt x="313" y="24"/>
                </a:cubicBezTo>
                <a:cubicBezTo>
                  <a:pt x="282" y="8"/>
                  <a:pt x="254" y="1"/>
                  <a:pt x="22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3" name="Google Shape;1623;p10"/>
          <p:cNvSpPr/>
          <p:nvPr/>
        </p:nvSpPr>
        <p:spPr>
          <a:xfrm>
            <a:off x="5511059" y="775736"/>
            <a:ext cx="19091" cy="38900"/>
          </a:xfrm>
          <a:custGeom>
            <a:avLst/>
            <a:gdLst/>
            <a:ahLst/>
            <a:cxnLst/>
            <a:rect l="l" t="t" r="r" b="b"/>
            <a:pathLst>
              <a:path w="612" h="1247" extrusionOk="0">
                <a:moveTo>
                  <a:pt x="366" y="0"/>
                </a:moveTo>
                <a:cubicBezTo>
                  <a:pt x="317" y="0"/>
                  <a:pt x="269" y="15"/>
                  <a:pt x="239" y="45"/>
                </a:cubicBezTo>
                <a:cubicBezTo>
                  <a:pt x="180" y="105"/>
                  <a:pt x="120" y="224"/>
                  <a:pt x="60" y="283"/>
                </a:cubicBezTo>
                <a:cubicBezTo>
                  <a:pt x="60" y="417"/>
                  <a:pt x="1" y="477"/>
                  <a:pt x="1" y="596"/>
                </a:cubicBezTo>
                <a:cubicBezTo>
                  <a:pt x="1" y="790"/>
                  <a:pt x="60" y="1028"/>
                  <a:pt x="180" y="1222"/>
                </a:cubicBezTo>
                <a:lnTo>
                  <a:pt x="239" y="1222"/>
                </a:lnTo>
                <a:cubicBezTo>
                  <a:pt x="257" y="1239"/>
                  <a:pt x="281" y="1247"/>
                  <a:pt x="307" y="1247"/>
                </a:cubicBezTo>
                <a:cubicBezTo>
                  <a:pt x="371" y="1247"/>
                  <a:pt x="450" y="1204"/>
                  <a:pt x="492" y="1162"/>
                </a:cubicBezTo>
                <a:cubicBezTo>
                  <a:pt x="552" y="969"/>
                  <a:pt x="612" y="790"/>
                  <a:pt x="612" y="656"/>
                </a:cubicBezTo>
                <a:lnTo>
                  <a:pt x="612" y="417"/>
                </a:lnTo>
                <a:cubicBezTo>
                  <a:pt x="612" y="283"/>
                  <a:pt x="552" y="224"/>
                  <a:pt x="552" y="105"/>
                </a:cubicBezTo>
                <a:lnTo>
                  <a:pt x="492" y="45"/>
                </a:lnTo>
                <a:cubicBezTo>
                  <a:pt x="463" y="15"/>
                  <a:pt x="414" y="0"/>
                  <a:pt x="36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4" name="Google Shape;1624;p10"/>
          <p:cNvSpPr/>
          <p:nvPr/>
        </p:nvSpPr>
        <p:spPr>
          <a:xfrm>
            <a:off x="5446953" y="859089"/>
            <a:ext cx="19528" cy="24020"/>
          </a:xfrm>
          <a:custGeom>
            <a:avLst/>
            <a:gdLst/>
            <a:ahLst/>
            <a:cxnLst/>
            <a:rect l="l" t="t" r="r" b="b"/>
            <a:pathLst>
              <a:path w="626" h="770" extrusionOk="0">
                <a:moveTo>
                  <a:pt x="350" y="0"/>
                </a:moveTo>
                <a:cubicBezTo>
                  <a:pt x="313" y="0"/>
                  <a:pt x="278" y="15"/>
                  <a:pt x="253" y="40"/>
                </a:cubicBezTo>
                <a:cubicBezTo>
                  <a:pt x="119" y="99"/>
                  <a:pt x="119" y="99"/>
                  <a:pt x="60" y="159"/>
                </a:cubicBezTo>
                <a:cubicBezTo>
                  <a:pt x="0" y="218"/>
                  <a:pt x="0" y="293"/>
                  <a:pt x="0" y="352"/>
                </a:cubicBezTo>
                <a:cubicBezTo>
                  <a:pt x="0" y="531"/>
                  <a:pt x="60" y="665"/>
                  <a:pt x="194" y="725"/>
                </a:cubicBezTo>
                <a:cubicBezTo>
                  <a:pt x="223" y="755"/>
                  <a:pt x="268" y="770"/>
                  <a:pt x="313" y="770"/>
                </a:cubicBezTo>
                <a:cubicBezTo>
                  <a:pt x="358" y="770"/>
                  <a:pt x="402" y="755"/>
                  <a:pt x="432" y="725"/>
                </a:cubicBezTo>
                <a:lnTo>
                  <a:pt x="492" y="725"/>
                </a:lnTo>
                <a:cubicBezTo>
                  <a:pt x="566" y="591"/>
                  <a:pt x="626" y="531"/>
                  <a:pt x="626" y="412"/>
                </a:cubicBezTo>
                <a:lnTo>
                  <a:pt x="626" y="293"/>
                </a:lnTo>
                <a:cubicBezTo>
                  <a:pt x="566" y="218"/>
                  <a:pt x="566" y="159"/>
                  <a:pt x="492" y="99"/>
                </a:cubicBezTo>
                <a:cubicBezTo>
                  <a:pt x="457" y="29"/>
                  <a:pt x="401" y="0"/>
                  <a:pt x="35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5" name="Google Shape;1625;p10"/>
          <p:cNvSpPr/>
          <p:nvPr/>
        </p:nvSpPr>
        <p:spPr>
          <a:xfrm>
            <a:off x="5336803" y="843242"/>
            <a:ext cx="19091" cy="20183"/>
          </a:xfrm>
          <a:custGeom>
            <a:avLst/>
            <a:gdLst/>
            <a:ahLst/>
            <a:cxnLst/>
            <a:rect l="l" t="t" r="r" b="b"/>
            <a:pathLst>
              <a:path w="612" h="647" extrusionOk="0">
                <a:moveTo>
                  <a:pt x="298" y="0"/>
                </a:moveTo>
                <a:cubicBezTo>
                  <a:pt x="242" y="0"/>
                  <a:pt x="179" y="19"/>
                  <a:pt x="119" y="56"/>
                </a:cubicBezTo>
                <a:cubicBezTo>
                  <a:pt x="60" y="116"/>
                  <a:pt x="60" y="116"/>
                  <a:pt x="60" y="175"/>
                </a:cubicBezTo>
                <a:cubicBezTo>
                  <a:pt x="0" y="235"/>
                  <a:pt x="0" y="294"/>
                  <a:pt x="0" y="354"/>
                </a:cubicBezTo>
                <a:cubicBezTo>
                  <a:pt x="0" y="428"/>
                  <a:pt x="60" y="488"/>
                  <a:pt x="179" y="607"/>
                </a:cubicBezTo>
                <a:cubicBezTo>
                  <a:pt x="228" y="632"/>
                  <a:pt x="270" y="646"/>
                  <a:pt x="311" y="646"/>
                </a:cubicBezTo>
                <a:cubicBezTo>
                  <a:pt x="368" y="646"/>
                  <a:pt x="422" y="617"/>
                  <a:pt x="492" y="548"/>
                </a:cubicBezTo>
                <a:cubicBezTo>
                  <a:pt x="611" y="488"/>
                  <a:pt x="611" y="354"/>
                  <a:pt x="611" y="294"/>
                </a:cubicBezTo>
                <a:cubicBezTo>
                  <a:pt x="611" y="235"/>
                  <a:pt x="611" y="175"/>
                  <a:pt x="552" y="175"/>
                </a:cubicBezTo>
                <a:cubicBezTo>
                  <a:pt x="552" y="116"/>
                  <a:pt x="492" y="56"/>
                  <a:pt x="432" y="56"/>
                </a:cubicBezTo>
                <a:cubicBezTo>
                  <a:pt x="403" y="19"/>
                  <a:pt x="354" y="0"/>
                  <a:pt x="298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6" name="Google Shape;1626;p10"/>
          <p:cNvSpPr/>
          <p:nvPr/>
        </p:nvSpPr>
        <p:spPr>
          <a:xfrm>
            <a:off x="5999501" y="698746"/>
            <a:ext cx="19528" cy="33160"/>
          </a:xfrm>
          <a:custGeom>
            <a:avLst/>
            <a:gdLst/>
            <a:ahLst/>
            <a:cxnLst/>
            <a:rect l="l" t="t" r="r" b="b"/>
            <a:pathLst>
              <a:path w="626" h="1063" extrusionOk="0">
                <a:moveTo>
                  <a:pt x="378" y="0"/>
                </a:moveTo>
                <a:cubicBezTo>
                  <a:pt x="353" y="0"/>
                  <a:pt x="330" y="8"/>
                  <a:pt x="313" y="25"/>
                </a:cubicBezTo>
                <a:cubicBezTo>
                  <a:pt x="194" y="85"/>
                  <a:pt x="194" y="144"/>
                  <a:pt x="119" y="219"/>
                </a:cubicBezTo>
                <a:cubicBezTo>
                  <a:pt x="60" y="338"/>
                  <a:pt x="60" y="397"/>
                  <a:pt x="60" y="457"/>
                </a:cubicBezTo>
                <a:cubicBezTo>
                  <a:pt x="0" y="651"/>
                  <a:pt x="60" y="830"/>
                  <a:pt x="194" y="1023"/>
                </a:cubicBezTo>
                <a:cubicBezTo>
                  <a:pt x="218" y="1048"/>
                  <a:pt x="253" y="1062"/>
                  <a:pt x="290" y="1062"/>
                </a:cubicBezTo>
                <a:cubicBezTo>
                  <a:pt x="342" y="1062"/>
                  <a:pt x="397" y="1033"/>
                  <a:pt x="432" y="964"/>
                </a:cubicBezTo>
                <a:cubicBezTo>
                  <a:pt x="566" y="830"/>
                  <a:pt x="626" y="710"/>
                  <a:pt x="626" y="591"/>
                </a:cubicBezTo>
                <a:lnTo>
                  <a:pt x="626" y="397"/>
                </a:lnTo>
                <a:cubicBezTo>
                  <a:pt x="626" y="278"/>
                  <a:pt x="626" y="219"/>
                  <a:pt x="566" y="144"/>
                </a:cubicBezTo>
                <a:lnTo>
                  <a:pt x="566" y="85"/>
                </a:lnTo>
                <a:cubicBezTo>
                  <a:pt x="513" y="42"/>
                  <a:pt x="438" y="0"/>
                  <a:pt x="378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7" name="Google Shape;1627;p10"/>
          <p:cNvSpPr/>
          <p:nvPr/>
        </p:nvSpPr>
        <p:spPr>
          <a:xfrm>
            <a:off x="6040366" y="746444"/>
            <a:ext cx="19091" cy="37496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8" y="1"/>
                  <a:pt x="269" y="16"/>
                  <a:pt x="239" y="45"/>
                </a:cubicBezTo>
                <a:cubicBezTo>
                  <a:pt x="180" y="105"/>
                  <a:pt x="120" y="239"/>
                  <a:pt x="61" y="299"/>
                </a:cubicBezTo>
                <a:cubicBezTo>
                  <a:pt x="61" y="358"/>
                  <a:pt x="1" y="477"/>
                  <a:pt x="1" y="552"/>
                </a:cubicBezTo>
                <a:cubicBezTo>
                  <a:pt x="1" y="790"/>
                  <a:pt x="61" y="984"/>
                  <a:pt x="180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37" y="1202"/>
                </a:cubicBezTo>
                <a:cubicBezTo>
                  <a:pt x="387" y="1202"/>
                  <a:pt x="433" y="1173"/>
                  <a:pt x="433" y="1103"/>
                </a:cubicBezTo>
                <a:lnTo>
                  <a:pt x="493" y="1103"/>
                </a:lnTo>
                <a:cubicBezTo>
                  <a:pt x="552" y="924"/>
                  <a:pt x="612" y="790"/>
                  <a:pt x="612" y="611"/>
                </a:cubicBezTo>
                <a:lnTo>
                  <a:pt x="612" y="358"/>
                </a:lnTo>
                <a:cubicBezTo>
                  <a:pt x="612" y="299"/>
                  <a:pt x="552" y="179"/>
                  <a:pt x="552" y="105"/>
                </a:cubicBezTo>
                <a:lnTo>
                  <a:pt x="493" y="45"/>
                </a:lnTo>
                <a:cubicBezTo>
                  <a:pt x="463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8" name="Google Shape;1628;p10"/>
          <p:cNvSpPr/>
          <p:nvPr/>
        </p:nvSpPr>
        <p:spPr>
          <a:xfrm>
            <a:off x="6094302" y="701835"/>
            <a:ext cx="17688" cy="37247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3" y="1"/>
                </a:moveTo>
                <a:cubicBezTo>
                  <a:pt x="209" y="1"/>
                  <a:pt x="164" y="15"/>
                  <a:pt x="134" y="45"/>
                </a:cubicBezTo>
                <a:cubicBezTo>
                  <a:pt x="60" y="179"/>
                  <a:pt x="0" y="239"/>
                  <a:pt x="0" y="358"/>
                </a:cubicBezTo>
                <a:lnTo>
                  <a:pt x="0" y="611"/>
                </a:lnTo>
                <a:cubicBezTo>
                  <a:pt x="0" y="790"/>
                  <a:pt x="0" y="924"/>
                  <a:pt x="134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0" y="1194"/>
                </a:cubicBezTo>
                <a:cubicBezTo>
                  <a:pt x="319" y="1194"/>
                  <a:pt x="390" y="1145"/>
                  <a:pt x="432" y="1103"/>
                </a:cubicBezTo>
                <a:cubicBezTo>
                  <a:pt x="566" y="924"/>
                  <a:pt x="566" y="731"/>
                  <a:pt x="566" y="611"/>
                </a:cubicBezTo>
                <a:lnTo>
                  <a:pt x="566" y="298"/>
                </a:lnTo>
                <a:cubicBezTo>
                  <a:pt x="507" y="239"/>
                  <a:pt x="507" y="179"/>
                  <a:pt x="432" y="45"/>
                </a:cubicBezTo>
                <a:lnTo>
                  <a:pt x="373" y="45"/>
                </a:lnTo>
                <a:cubicBezTo>
                  <a:pt x="343" y="15"/>
                  <a:pt x="298" y="1"/>
                  <a:pt x="25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9" name="Google Shape;1629;p10"/>
          <p:cNvSpPr/>
          <p:nvPr/>
        </p:nvSpPr>
        <p:spPr>
          <a:xfrm>
            <a:off x="6090559" y="808366"/>
            <a:ext cx="19559" cy="3135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4" y="1"/>
                </a:moveTo>
                <a:cubicBezTo>
                  <a:pt x="310" y="1"/>
                  <a:pt x="247" y="19"/>
                  <a:pt x="180" y="57"/>
                </a:cubicBezTo>
                <a:cubicBezTo>
                  <a:pt x="120" y="116"/>
                  <a:pt x="61" y="176"/>
                  <a:pt x="61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80" y="921"/>
                </a:cubicBezTo>
                <a:lnTo>
                  <a:pt x="180" y="980"/>
                </a:lnTo>
                <a:cubicBezTo>
                  <a:pt x="202" y="998"/>
                  <a:pt x="227" y="1005"/>
                  <a:pt x="254" y="1005"/>
                </a:cubicBezTo>
                <a:cubicBezTo>
                  <a:pt x="319" y="1005"/>
                  <a:pt x="391" y="963"/>
                  <a:pt x="433" y="921"/>
                </a:cubicBezTo>
                <a:cubicBezTo>
                  <a:pt x="552" y="802"/>
                  <a:pt x="552" y="667"/>
                  <a:pt x="627" y="489"/>
                </a:cubicBezTo>
                <a:cubicBezTo>
                  <a:pt x="627" y="429"/>
                  <a:pt x="627" y="355"/>
                  <a:pt x="552" y="295"/>
                </a:cubicBezTo>
                <a:cubicBezTo>
                  <a:pt x="552" y="235"/>
                  <a:pt x="552" y="176"/>
                  <a:pt x="493" y="116"/>
                </a:cubicBezTo>
                <a:lnTo>
                  <a:pt x="493" y="57"/>
                </a:lnTo>
                <a:cubicBezTo>
                  <a:pt x="463" y="19"/>
                  <a:pt x="418" y="1"/>
                  <a:pt x="36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0" name="Google Shape;1630;p10"/>
          <p:cNvSpPr/>
          <p:nvPr/>
        </p:nvSpPr>
        <p:spPr>
          <a:xfrm>
            <a:off x="6142623" y="754960"/>
            <a:ext cx="17688" cy="48071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282" y="1"/>
                </a:moveTo>
                <a:cubicBezTo>
                  <a:pt x="219" y="1"/>
                  <a:pt x="177" y="43"/>
                  <a:pt x="135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5" y="1456"/>
                </a:cubicBezTo>
                <a:lnTo>
                  <a:pt x="194" y="1515"/>
                </a:lnTo>
                <a:cubicBezTo>
                  <a:pt x="229" y="1533"/>
                  <a:pt x="259" y="1540"/>
                  <a:pt x="285" y="1540"/>
                </a:cubicBezTo>
                <a:cubicBezTo>
                  <a:pt x="349" y="1540"/>
                  <a:pt x="395" y="1498"/>
                  <a:pt x="447" y="1456"/>
                </a:cubicBezTo>
                <a:cubicBezTo>
                  <a:pt x="567" y="1203"/>
                  <a:pt x="567" y="1024"/>
                  <a:pt x="567" y="771"/>
                </a:cubicBezTo>
                <a:lnTo>
                  <a:pt x="567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38" y="8"/>
                  <a:pt x="308" y="1"/>
                  <a:pt x="28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1" name="Google Shape;1631;p10"/>
          <p:cNvSpPr/>
          <p:nvPr/>
        </p:nvSpPr>
        <p:spPr>
          <a:xfrm>
            <a:off x="6189104" y="695034"/>
            <a:ext cx="19528" cy="40772"/>
          </a:xfrm>
          <a:custGeom>
            <a:avLst/>
            <a:gdLst/>
            <a:ahLst/>
            <a:cxnLst/>
            <a:rect l="l" t="t" r="r" b="b"/>
            <a:pathLst>
              <a:path w="626" h="1307" extrusionOk="0">
                <a:moveTo>
                  <a:pt x="373" y="0"/>
                </a:moveTo>
                <a:cubicBezTo>
                  <a:pt x="308" y="0"/>
                  <a:pt x="236" y="42"/>
                  <a:pt x="194" y="84"/>
                </a:cubicBezTo>
                <a:cubicBezTo>
                  <a:pt x="134" y="204"/>
                  <a:pt x="134" y="263"/>
                  <a:pt x="75" y="338"/>
                </a:cubicBezTo>
                <a:lnTo>
                  <a:pt x="75" y="636"/>
                </a:lnTo>
                <a:cubicBezTo>
                  <a:pt x="0" y="829"/>
                  <a:pt x="75" y="949"/>
                  <a:pt x="134" y="1202"/>
                </a:cubicBezTo>
                <a:lnTo>
                  <a:pt x="194" y="1261"/>
                </a:lnTo>
                <a:cubicBezTo>
                  <a:pt x="224" y="1291"/>
                  <a:pt x="253" y="1306"/>
                  <a:pt x="293" y="1306"/>
                </a:cubicBezTo>
                <a:cubicBezTo>
                  <a:pt x="332" y="1306"/>
                  <a:pt x="380" y="1291"/>
                  <a:pt x="447" y="1261"/>
                </a:cubicBezTo>
                <a:cubicBezTo>
                  <a:pt x="566" y="1083"/>
                  <a:pt x="626" y="889"/>
                  <a:pt x="626" y="710"/>
                </a:cubicBezTo>
                <a:lnTo>
                  <a:pt x="626" y="397"/>
                </a:lnTo>
                <a:cubicBezTo>
                  <a:pt x="626" y="263"/>
                  <a:pt x="566" y="204"/>
                  <a:pt x="507" y="84"/>
                </a:cubicBezTo>
                <a:lnTo>
                  <a:pt x="447" y="25"/>
                </a:lnTo>
                <a:cubicBezTo>
                  <a:pt x="425" y="7"/>
                  <a:pt x="400" y="0"/>
                  <a:pt x="37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2" name="Google Shape;1632;p10"/>
          <p:cNvSpPr/>
          <p:nvPr/>
        </p:nvSpPr>
        <p:spPr>
          <a:xfrm>
            <a:off x="6186774" y="677409"/>
            <a:ext cx="19091" cy="40553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1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61" y="1022"/>
                  <a:pt x="180" y="1201"/>
                </a:cubicBezTo>
                <a:lnTo>
                  <a:pt x="239" y="1275"/>
                </a:lnTo>
                <a:cubicBezTo>
                  <a:pt x="261" y="1292"/>
                  <a:pt x="281" y="1299"/>
                  <a:pt x="300" y="1299"/>
                </a:cubicBezTo>
                <a:cubicBezTo>
                  <a:pt x="348" y="1299"/>
                  <a:pt x="390" y="1254"/>
                  <a:pt x="433" y="1201"/>
                </a:cubicBezTo>
                <a:cubicBezTo>
                  <a:pt x="552" y="1022"/>
                  <a:pt x="612" y="828"/>
                  <a:pt x="612" y="649"/>
                </a:cubicBezTo>
                <a:cubicBezTo>
                  <a:pt x="552" y="530"/>
                  <a:pt x="552" y="396"/>
                  <a:pt x="493" y="337"/>
                </a:cubicBezTo>
                <a:cubicBezTo>
                  <a:pt x="493" y="217"/>
                  <a:pt x="433" y="158"/>
                  <a:pt x="314" y="24"/>
                </a:cubicBezTo>
                <a:cubicBezTo>
                  <a:pt x="279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3" name="Google Shape;1633;p10"/>
          <p:cNvSpPr/>
          <p:nvPr/>
        </p:nvSpPr>
        <p:spPr>
          <a:xfrm>
            <a:off x="6210472" y="775736"/>
            <a:ext cx="19559" cy="38900"/>
          </a:xfrm>
          <a:custGeom>
            <a:avLst/>
            <a:gdLst/>
            <a:ahLst/>
            <a:cxnLst/>
            <a:rect l="l" t="t" r="r" b="b"/>
            <a:pathLst>
              <a:path w="627" h="1247" extrusionOk="0">
                <a:moveTo>
                  <a:pt x="375" y="0"/>
                </a:moveTo>
                <a:cubicBezTo>
                  <a:pt x="328" y="0"/>
                  <a:pt x="284" y="15"/>
                  <a:pt x="254" y="45"/>
                </a:cubicBezTo>
                <a:cubicBezTo>
                  <a:pt x="194" y="105"/>
                  <a:pt x="135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4" y="1222"/>
                </a:lnTo>
                <a:cubicBezTo>
                  <a:pt x="271" y="1239"/>
                  <a:pt x="294" y="1247"/>
                  <a:pt x="319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7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567" y="224"/>
                  <a:pt x="567" y="105"/>
                </a:cubicBezTo>
                <a:lnTo>
                  <a:pt x="507" y="45"/>
                </a:lnTo>
                <a:cubicBezTo>
                  <a:pt x="470" y="15"/>
                  <a:pt x="421" y="0"/>
                  <a:pt x="37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4" name="Google Shape;1634;p10"/>
          <p:cNvSpPr/>
          <p:nvPr/>
        </p:nvSpPr>
        <p:spPr>
          <a:xfrm>
            <a:off x="6146803" y="859089"/>
            <a:ext cx="19091" cy="24020"/>
          </a:xfrm>
          <a:custGeom>
            <a:avLst/>
            <a:gdLst/>
            <a:ahLst/>
            <a:cxnLst/>
            <a:rect l="l" t="t" r="r" b="b"/>
            <a:pathLst>
              <a:path w="612" h="770" extrusionOk="0">
                <a:moveTo>
                  <a:pt x="347" y="0"/>
                </a:moveTo>
                <a:cubicBezTo>
                  <a:pt x="308" y="0"/>
                  <a:pt x="270" y="15"/>
                  <a:pt x="239" y="40"/>
                </a:cubicBezTo>
                <a:cubicBezTo>
                  <a:pt x="120" y="99"/>
                  <a:pt x="120" y="99"/>
                  <a:pt x="60" y="159"/>
                </a:cubicBezTo>
                <a:cubicBezTo>
                  <a:pt x="60" y="218"/>
                  <a:pt x="1" y="293"/>
                  <a:pt x="1" y="352"/>
                </a:cubicBezTo>
                <a:cubicBezTo>
                  <a:pt x="1" y="531"/>
                  <a:pt x="60" y="665"/>
                  <a:pt x="179" y="725"/>
                </a:cubicBezTo>
                <a:cubicBezTo>
                  <a:pt x="209" y="755"/>
                  <a:pt x="258" y="770"/>
                  <a:pt x="306" y="770"/>
                </a:cubicBezTo>
                <a:cubicBezTo>
                  <a:pt x="354" y="770"/>
                  <a:pt x="403" y="755"/>
                  <a:pt x="433" y="725"/>
                </a:cubicBezTo>
                <a:lnTo>
                  <a:pt x="492" y="725"/>
                </a:lnTo>
                <a:cubicBezTo>
                  <a:pt x="552" y="591"/>
                  <a:pt x="611" y="531"/>
                  <a:pt x="611" y="412"/>
                </a:cubicBezTo>
                <a:lnTo>
                  <a:pt x="611" y="293"/>
                </a:lnTo>
                <a:cubicBezTo>
                  <a:pt x="552" y="218"/>
                  <a:pt x="552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5" name="Google Shape;1635;p10"/>
          <p:cNvSpPr/>
          <p:nvPr/>
        </p:nvSpPr>
        <p:spPr>
          <a:xfrm>
            <a:off x="6036186" y="843242"/>
            <a:ext cx="19559" cy="20183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06" y="0"/>
                </a:moveTo>
                <a:cubicBezTo>
                  <a:pt x="254" y="0"/>
                  <a:pt x="195" y="19"/>
                  <a:pt x="135" y="56"/>
                </a:cubicBezTo>
                <a:cubicBezTo>
                  <a:pt x="61" y="116"/>
                  <a:pt x="61" y="116"/>
                  <a:pt x="61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1" y="428"/>
                  <a:pt x="61" y="488"/>
                  <a:pt x="195" y="607"/>
                </a:cubicBezTo>
                <a:cubicBezTo>
                  <a:pt x="244" y="632"/>
                  <a:pt x="283" y="646"/>
                  <a:pt x="322" y="646"/>
                </a:cubicBezTo>
                <a:cubicBezTo>
                  <a:pt x="376" y="646"/>
                  <a:pt x="429" y="617"/>
                  <a:pt x="507" y="548"/>
                </a:cubicBezTo>
                <a:cubicBezTo>
                  <a:pt x="627" y="488"/>
                  <a:pt x="627" y="354"/>
                  <a:pt x="627" y="294"/>
                </a:cubicBezTo>
                <a:cubicBezTo>
                  <a:pt x="627" y="235"/>
                  <a:pt x="627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0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6" name="Google Shape;1636;p10"/>
          <p:cNvSpPr/>
          <p:nvPr/>
        </p:nvSpPr>
        <p:spPr>
          <a:xfrm>
            <a:off x="6626863" y="698746"/>
            <a:ext cx="19559" cy="33160"/>
          </a:xfrm>
          <a:custGeom>
            <a:avLst/>
            <a:gdLst/>
            <a:ahLst/>
            <a:cxnLst/>
            <a:rect l="l" t="t" r="r" b="b"/>
            <a:pathLst>
              <a:path w="627" h="1063" extrusionOk="0">
                <a:moveTo>
                  <a:pt x="379" y="0"/>
                </a:moveTo>
                <a:cubicBezTo>
                  <a:pt x="354" y="0"/>
                  <a:pt x="331" y="8"/>
                  <a:pt x="314" y="25"/>
                </a:cubicBezTo>
                <a:cubicBezTo>
                  <a:pt x="254" y="85"/>
                  <a:pt x="194" y="144"/>
                  <a:pt x="120" y="219"/>
                </a:cubicBezTo>
                <a:cubicBezTo>
                  <a:pt x="60" y="338"/>
                  <a:pt x="60" y="397"/>
                  <a:pt x="60" y="457"/>
                </a:cubicBezTo>
                <a:cubicBezTo>
                  <a:pt x="1" y="651"/>
                  <a:pt x="60" y="830"/>
                  <a:pt x="194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2" y="1062"/>
                  <a:pt x="398" y="1033"/>
                  <a:pt x="433" y="964"/>
                </a:cubicBezTo>
                <a:cubicBezTo>
                  <a:pt x="567" y="830"/>
                  <a:pt x="626" y="710"/>
                  <a:pt x="626" y="591"/>
                </a:cubicBezTo>
                <a:lnTo>
                  <a:pt x="626" y="397"/>
                </a:lnTo>
                <a:cubicBezTo>
                  <a:pt x="626" y="278"/>
                  <a:pt x="626" y="219"/>
                  <a:pt x="567" y="144"/>
                </a:cubicBezTo>
                <a:lnTo>
                  <a:pt x="567" y="85"/>
                </a:lnTo>
                <a:cubicBezTo>
                  <a:pt x="514" y="42"/>
                  <a:pt x="439" y="0"/>
                  <a:pt x="379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7" name="Google Shape;1637;p10"/>
          <p:cNvSpPr/>
          <p:nvPr/>
        </p:nvSpPr>
        <p:spPr>
          <a:xfrm>
            <a:off x="6667760" y="746444"/>
            <a:ext cx="19091" cy="37496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7" y="1"/>
                  <a:pt x="269" y="16"/>
                  <a:pt x="239" y="45"/>
                </a:cubicBezTo>
                <a:cubicBezTo>
                  <a:pt x="179" y="105"/>
                  <a:pt x="120" y="239"/>
                  <a:pt x="60" y="299"/>
                </a:cubicBezTo>
                <a:cubicBezTo>
                  <a:pt x="60" y="358"/>
                  <a:pt x="60" y="477"/>
                  <a:pt x="1" y="552"/>
                </a:cubicBezTo>
                <a:cubicBezTo>
                  <a:pt x="1" y="790"/>
                  <a:pt x="60" y="984"/>
                  <a:pt x="179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41" y="1202"/>
                </a:cubicBezTo>
                <a:cubicBezTo>
                  <a:pt x="397" y="1202"/>
                  <a:pt x="457" y="1173"/>
                  <a:pt x="492" y="1103"/>
                </a:cubicBezTo>
                <a:cubicBezTo>
                  <a:pt x="552" y="924"/>
                  <a:pt x="611" y="790"/>
                  <a:pt x="611" y="611"/>
                </a:cubicBezTo>
                <a:lnTo>
                  <a:pt x="611" y="358"/>
                </a:lnTo>
                <a:cubicBezTo>
                  <a:pt x="611" y="299"/>
                  <a:pt x="611" y="179"/>
                  <a:pt x="552" y="105"/>
                </a:cubicBezTo>
                <a:lnTo>
                  <a:pt x="492" y="45"/>
                </a:lnTo>
                <a:cubicBezTo>
                  <a:pt x="463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8" name="Google Shape;1638;p10"/>
          <p:cNvSpPr/>
          <p:nvPr/>
        </p:nvSpPr>
        <p:spPr>
          <a:xfrm>
            <a:off x="6721665" y="701835"/>
            <a:ext cx="17688" cy="37247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4" y="1"/>
                </a:moveTo>
                <a:cubicBezTo>
                  <a:pt x="209" y="1"/>
                  <a:pt x="165" y="15"/>
                  <a:pt x="135" y="45"/>
                </a:cubicBezTo>
                <a:cubicBezTo>
                  <a:pt x="60" y="179"/>
                  <a:pt x="1" y="239"/>
                  <a:pt x="1" y="358"/>
                </a:cubicBezTo>
                <a:lnTo>
                  <a:pt x="1" y="611"/>
                </a:lnTo>
                <a:cubicBezTo>
                  <a:pt x="1" y="790"/>
                  <a:pt x="1" y="924"/>
                  <a:pt x="135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1" y="1194"/>
                </a:cubicBezTo>
                <a:cubicBezTo>
                  <a:pt x="320" y="1194"/>
                  <a:pt x="391" y="1145"/>
                  <a:pt x="433" y="1103"/>
                </a:cubicBezTo>
                <a:cubicBezTo>
                  <a:pt x="567" y="924"/>
                  <a:pt x="567" y="731"/>
                  <a:pt x="567" y="611"/>
                </a:cubicBezTo>
                <a:lnTo>
                  <a:pt x="567" y="298"/>
                </a:lnTo>
                <a:cubicBezTo>
                  <a:pt x="507" y="239"/>
                  <a:pt x="507" y="179"/>
                  <a:pt x="433" y="45"/>
                </a:cubicBezTo>
                <a:lnTo>
                  <a:pt x="373" y="45"/>
                </a:lnTo>
                <a:cubicBezTo>
                  <a:pt x="343" y="15"/>
                  <a:pt x="299" y="1"/>
                  <a:pt x="25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9" name="Google Shape;1639;p10"/>
          <p:cNvSpPr/>
          <p:nvPr/>
        </p:nvSpPr>
        <p:spPr>
          <a:xfrm>
            <a:off x="6717953" y="808366"/>
            <a:ext cx="19559" cy="3135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4" y="1"/>
                </a:moveTo>
                <a:cubicBezTo>
                  <a:pt x="310" y="1"/>
                  <a:pt x="246" y="19"/>
                  <a:pt x="179" y="57"/>
                </a:cubicBezTo>
                <a:cubicBezTo>
                  <a:pt x="120" y="116"/>
                  <a:pt x="6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79" y="921"/>
                </a:cubicBezTo>
                <a:lnTo>
                  <a:pt x="179" y="980"/>
                </a:lnTo>
                <a:cubicBezTo>
                  <a:pt x="201" y="998"/>
                  <a:pt x="227" y="1005"/>
                  <a:pt x="254" y="1005"/>
                </a:cubicBezTo>
                <a:cubicBezTo>
                  <a:pt x="319" y="1005"/>
                  <a:pt x="391" y="963"/>
                  <a:pt x="433" y="921"/>
                </a:cubicBezTo>
                <a:cubicBezTo>
                  <a:pt x="552" y="802"/>
                  <a:pt x="552" y="667"/>
                  <a:pt x="626" y="489"/>
                </a:cubicBezTo>
                <a:cubicBezTo>
                  <a:pt x="626" y="429"/>
                  <a:pt x="626" y="355"/>
                  <a:pt x="552" y="295"/>
                </a:cubicBezTo>
                <a:cubicBezTo>
                  <a:pt x="552" y="235"/>
                  <a:pt x="552" y="176"/>
                  <a:pt x="492" y="116"/>
                </a:cubicBezTo>
                <a:lnTo>
                  <a:pt x="492" y="57"/>
                </a:lnTo>
                <a:cubicBezTo>
                  <a:pt x="462" y="19"/>
                  <a:pt x="418" y="1"/>
                  <a:pt x="36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0" name="Google Shape;1640;p10"/>
          <p:cNvSpPr/>
          <p:nvPr/>
        </p:nvSpPr>
        <p:spPr>
          <a:xfrm>
            <a:off x="6770017" y="754960"/>
            <a:ext cx="17688" cy="48071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308" y="1"/>
                </a:moveTo>
                <a:cubicBezTo>
                  <a:pt x="248" y="1"/>
                  <a:pt x="176" y="43"/>
                  <a:pt x="134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4" y="1456"/>
                </a:cubicBezTo>
                <a:cubicBezTo>
                  <a:pt x="194" y="1456"/>
                  <a:pt x="194" y="1515"/>
                  <a:pt x="194" y="1515"/>
                </a:cubicBezTo>
                <a:cubicBezTo>
                  <a:pt x="229" y="1533"/>
                  <a:pt x="259" y="1540"/>
                  <a:pt x="285" y="1540"/>
                </a:cubicBezTo>
                <a:cubicBezTo>
                  <a:pt x="349" y="1540"/>
                  <a:pt x="394" y="1498"/>
                  <a:pt x="447" y="1456"/>
                </a:cubicBezTo>
                <a:cubicBezTo>
                  <a:pt x="566" y="1203"/>
                  <a:pt x="566" y="1024"/>
                  <a:pt x="566" y="771"/>
                </a:cubicBezTo>
                <a:lnTo>
                  <a:pt x="566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55" y="8"/>
                  <a:pt x="333" y="1"/>
                  <a:pt x="30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1" name="Google Shape;1641;p10"/>
          <p:cNvSpPr/>
          <p:nvPr/>
        </p:nvSpPr>
        <p:spPr>
          <a:xfrm>
            <a:off x="6818806" y="695034"/>
            <a:ext cx="19091" cy="40772"/>
          </a:xfrm>
          <a:custGeom>
            <a:avLst/>
            <a:gdLst/>
            <a:ahLst/>
            <a:cxnLst/>
            <a:rect l="l" t="t" r="r" b="b"/>
            <a:pathLst>
              <a:path w="612" h="1307" extrusionOk="0">
                <a:moveTo>
                  <a:pt x="321" y="0"/>
                </a:moveTo>
                <a:cubicBezTo>
                  <a:pt x="239" y="0"/>
                  <a:pt x="179" y="42"/>
                  <a:pt x="179" y="84"/>
                </a:cubicBezTo>
                <a:cubicBezTo>
                  <a:pt x="120" y="204"/>
                  <a:pt x="60" y="263"/>
                  <a:pt x="60" y="338"/>
                </a:cubicBezTo>
                <a:cubicBezTo>
                  <a:pt x="0" y="457"/>
                  <a:pt x="0" y="516"/>
                  <a:pt x="0" y="636"/>
                </a:cubicBezTo>
                <a:cubicBezTo>
                  <a:pt x="0" y="829"/>
                  <a:pt x="0" y="949"/>
                  <a:pt x="60" y="1202"/>
                </a:cubicBezTo>
                <a:lnTo>
                  <a:pt x="120" y="1261"/>
                </a:lnTo>
                <a:cubicBezTo>
                  <a:pt x="149" y="1291"/>
                  <a:pt x="194" y="1306"/>
                  <a:pt x="241" y="1306"/>
                </a:cubicBezTo>
                <a:cubicBezTo>
                  <a:pt x="287" y="1306"/>
                  <a:pt x="336" y="1291"/>
                  <a:pt x="373" y="1261"/>
                </a:cubicBezTo>
                <a:cubicBezTo>
                  <a:pt x="492" y="1083"/>
                  <a:pt x="552" y="889"/>
                  <a:pt x="552" y="710"/>
                </a:cubicBezTo>
                <a:cubicBezTo>
                  <a:pt x="611" y="576"/>
                  <a:pt x="611" y="457"/>
                  <a:pt x="552" y="397"/>
                </a:cubicBezTo>
                <a:cubicBezTo>
                  <a:pt x="552" y="263"/>
                  <a:pt x="492" y="204"/>
                  <a:pt x="432" y="84"/>
                </a:cubicBezTo>
                <a:lnTo>
                  <a:pt x="432" y="25"/>
                </a:lnTo>
                <a:cubicBezTo>
                  <a:pt x="393" y="7"/>
                  <a:pt x="355" y="0"/>
                  <a:pt x="32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2" name="Google Shape;1642;p10"/>
          <p:cNvSpPr/>
          <p:nvPr/>
        </p:nvSpPr>
        <p:spPr>
          <a:xfrm>
            <a:off x="6814167" y="677409"/>
            <a:ext cx="19091" cy="40553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0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60" y="1022"/>
                  <a:pt x="179" y="1201"/>
                </a:cubicBezTo>
                <a:lnTo>
                  <a:pt x="239" y="1275"/>
                </a:lnTo>
                <a:cubicBezTo>
                  <a:pt x="260" y="1292"/>
                  <a:pt x="285" y="1299"/>
                  <a:pt x="310" y="1299"/>
                </a:cubicBezTo>
                <a:cubicBezTo>
                  <a:pt x="372" y="1299"/>
                  <a:pt x="433" y="1254"/>
                  <a:pt x="433" y="1201"/>
                </a:cubicBezTo>
                <a:cubicBezTo>
                  <a:pt x="611" y="1022"/>
                  <a:pt x="611" y="828"/>
                  <a:pt x="611" y="649"/>
                </a:cubicBezTo>
                <a:cubicBezTo>
                  <a:pt x="611" y="530"/>
                  <a:pt x="552" y="396"/>
                  <a:pt x="552" y="337"/>
                </a:cubicBezTo>
                <a:cubicBezTo>
                  <a:pt x="492" y="217"/>
                  <a:pt x="433" y="158"/>
                  <a:pt x="373" y="24"/>
                </a:cubicBezTo>
                <a:lnTo>
                  <a:pt x="313" y="24"/>
                </a:lnTo>
                <a:cubicBezTo>
                  <a:pt x="278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3" name="Google Shape;1643;p10"/>
          <p:cNvSpPr/>
          <p:nvPr/>
        </p:nvSpPr>
        <p:spPr>
          <a:xfrm>
            <a:off x="6837866" y="775736"/>
            <a:ext cx="19528" cy="38900"/>
          </a:xfrm>
          <a:custGeom>
            <a:avLst/>
            <a:gdLst/>
            <a:ahLst/>
            <a:cxnLst/>
            <a:rect l="l" t="t" r="r" b="b"/>
            <a:pathLst>
              <a:path w="626" h="1247" extrusionOk="0">
                <a:moveTo>
                  <a:pt x="374" y="0"/>
                </a:moveTo>
                <a:cubicBezTo>
                  <a:pt x="328" y="0"/>
                  <a:pt x="283" y="15"/>
                  <a:pt x="253" y="45"/>
                </a:cubicBezTo>
                <a:cubicBezTo>
                  <a:pt x="194" y="105"/>
                  <a:pt x="134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3" y="1222"/>
                </a:lnTo>
                <a:cubicBezTo>
                  <a:pt x="271" y="1239"/>
                  <a:pt x="293" y="1247"/>
                  <a:pt x="319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6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566" y="224"/>
                  <a:pt x="566" y="105"/>
                </a:cubicBezTo>
                <a:lnTo>
                  <a:pt x="507" y="45"/>
                </a:lnTo>
                <a:cubicBezTo>
                  <a:pt x="469" y="15"/>
                  <a:pt x="421" y="0"/>
                  <a:pt x="37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4" name="Google Shape;1644;p10"/>
          <p:cNvSpPr/>
          <p:nvPr/>
        </p:nvSpPr>
        <p:spPr>
          <a:xfrm>
            <a:off x="6774197" y="859089"/>
            <a:ext cx="19091" cy="24020"/>
          </a:xfrm>
          <a:custGeom>
            <a:avLst/>
            <a:gdLst/>
            <a:ahLst/>
            <a:cxnLst/>
            <a:rect l="l" t="t" r="r" b="b"/>
            <a:pathLst>
              <a:path w="612" h="770" extrusionOk="0">
                <a:moveTo>
                  <a:pt x="347" y="0"/>
                </a:moveTo>
                <a:cubicBezTo>
                  <a:pt x="308" y="0"/>
                  <a:pt x="269" y="15"/>
                  <a:pt x="239" y="40"/>
                </a:cubicBezTo>
                <a:cubicBezTo>
                  <a:pt x="119" y="99"/>
                  <a:pt x="119" y="99"/>
                  <a:pt x="60" y="159"/>
                </a:cubicBezTo>
                <a:cubicBezTo>
                  <a:pt x="60" y="218"/>
                  <a:pt x="0" y="293"/>
                  <a:pt x="0" y="352"/>
                </a:cubicBezTo>
                <a:cubicBezTo>
                  <a:pt x="0" y="531"/>
                  <a:pt x="60" y="665"/>
                  <a:pt x="179" y="725"/>
                </a:cubicBezTo>
                <a:cubicBezTo>
                  <a:pt x="209" y="755"/>
                  <a:pt x="257" y="770"/>
                  <a:pt x="313" y="770"/>
                </a:cubicBezTo>
                <a:cubicBezTo>
                  <a:pt x="369" y="770"/>
                  <a:pt x="432" y="755"/>
                  <a:pt x="492" y="725"/>
                </a:cubicBezTo>
                <a:cubicBezTo>
                  <a:pt x="551" y="591"/>
                  <a:pt x="611" y="531"/>
                  <a:pt x="611" y="412"/>
                </a:cubicBezTo>
                <a:lnTo>
                  <a:pt x="611" y="293"/>
                </a:lnTo>
                <a:cubicBezTo>
                  <a:pt x="551" y="218"/>
                  <a:pt x="551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5" name="Google Shape;1645;p10"/>
          <p:cNvSpPr/>
          <p:nvPr/>
        </p:nvSpPr>
        <p:spPr>
          <a:xfrm>
            <a:off x="6663580" y="843242"/>
            <a:ext cx="19559" cy="20183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13" y="0"/>
                </a:moveTo>
                <a:cubicBezTo>
                  <a:pt x="269" y="0"/>
                  <a:pt x="224" y="19"/>
                  <a:pt x="194" y="56"/>
                </a:cubicBezTo>
                <a:cubicBezTo>
                  <a:pt x="135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0" y="428"/>
                  <a:pt x="60" y="488"/>
                  <a:pt x="194" y="607"/>
                </a:cubicBezTo>
                <a:cubicBezTo>
                  <a:pt x="244" y="632"/>
                  <a:pt x="293" y="646"/>
                  <a:pt x="339" y="646"/>
                </a:cubicBezTo>
                <a:cubicBezTo>
                  <a:pt x="405" y="646"/>
                  <a:pt x="463" y="617"/>
                  <a:pt x="507" y="548"/>
                </a:cubicBezTo>
                <a:cubicBezTo>
                  <a:pt x="626" y="488"/>
                  <a:pt x="626" y="354"/>
                  <a:pt x="626" y="294"/>
                </a:cubicBezTo>
                <a:cubicBezTo>
                  <a:pt x="626" y="235"/>
                  <a:pt x="626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1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6" name="Google Shape;1646;p10"/>
          <p:cNvSpPr/>
          <p:nvPr/>
        </p:nvSpPr>
        <p:spPr>
          <a:xfrm>
            <a:off x="7870015" y="698746"/>
            <a:ext cx="21400" cy="33160"/>
          </a:xfrm>
          <a:custGeom>
            <a:avLst/>
            <a:gdLst/>
            <a:ahLst/>
            <a:cxnLst/>
            <a:rect l="l" t="t" r="r" b="b"/>
            <a:pathLst>
              <a:path w="686" h="1063" extrusionOk="0">
                <a:moveTo>
                  <a:pt x="405" y="0"/>
                </a:moveTo>
                <a:cubicBezTo>
                  <a:pt x="378" y="0"/>
                  <a:pt x="348" y="8"/>
                  <a:pt x="314" y="25"/>
                </a:cubicBezTo>
                <a:cubicBezTo>
                  <a:pt x="254" y="85"/>
                  <a:pt x="194" y="144"/>
                  <a:pt x="120" y="219"/>
                </a:cubicBezTo>
                <a:cubicBezTo>
                  <a:pt x="60" y="338"/>
                  <a:pt x="60" y="397"/>
                  <a:pt x="60" y="457"/>
                </a:cubicBezTo>
                <a:cubicBezTo>
                  <a:pt x="1" y="651"/>
                  <a:pt x="60" y="830"/>
                  <a:pt x="194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2" y="1062"/>
                  <a:pt x="398" y="1033"/>
                  <a:pt x="433" y="964"/>
                </a:cubicBezTo>
                <a:cubicBezTo>
                  <a:pt x="567" y="830"/>
                  <a:pt x="626" y="710"/>
                  <a:pt x="626" y="591"/>
                </a:cubicBezTo>
                <a:cubicBezTo>
                  <a:pt x="626" y="517"/>
                  <a:pt x="686" y="457"/>
                  <a:pt x="626" y="397"/>
                </a:cubicBezTo>
                <a:cubicBezTo>
                  <a:pt x="626" y="278"/>
                  <a:pt x="626" y="219"/>
                  <a:pt x="567" y="144"/>
                </a:cubicBezTo>
                <a:lnTo>
                  <a:pt x="567" y="85"/>
                </a:lnTo>
                <a:cubicBezTo>
                  <a:pt x="514" y="42"/>
                  <a:pt x="469" y="0"/>
                  <a:pt x="40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7" name="Google Shape;1647;p10"/>
          <p:cNvSpPr/>
          <p:nvPr/>
        </p:nvSpPr>
        <p:spPr>
          <a:xfrm>
            <a:off x="7910912" y="746444"/>
            <a:ext cx="19091" cy="37496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7" y="1"/>
                  <a:pt x="269" y="16"/>
                  <a:pt x="239" y="45"/>
                </a:cubicBezTo>
                <a:cubicBezTo>
                  <a:pt x="179" y="105"/>
                  <a:pt x="120" y="239"/>
                  <a:pt x="120" y="299"/>
                </a:cubicBezTo>
                <a:cubicBezTo>
                  <a:pt x="60" y="358"/>
                  <a:pt x="60" y="477"/>
                  <a:pt x="1" y="552"/>
                </a:cubicBezTo>
                <a:cubicBezTo>
                  <a:pt x="1" y="790"/>
                  <a:pt x="60" y="984"/>
                  <a:pt x="179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41" y="1202"/>
                </a:cubicBezTo>
                <a:cubicBezTo>
                  <a:pt x="397" y="1202"/>
                  <a:pt x="457" y="1173"/>
                  <a:pt x="492" y="1103"/>
                </a:cubicBezTo>
                <a:cubicBezTo>
                  <a:pt x="552" y="924"/>
                  <a:pt x="611" y="790"/>
                  <a:pt x="611" y="611"/>
                </a:cubicBezTo>
                <a:lnTo>
                  <a:pt x="611" y="358"/>
                </a:lnTo>
                <a:cubicBezTo>
                  <a:pt x="611" y="299"/>
                  <a:pt x="611" y="179"/>
                  <a:pt x="552" y="105"/>
                </a:cubicBezTo>
                <a:lnTo>
                  <a:pt x="492" y="45"/>
                </a:lnTo>
                <a:cubicBezTo>
                  <a:pt x="462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8" name="Google Shape;1648;p10"/>
          <p:cNvSpPr/>
          <p:nvPr/>
        </p:nvSpPr>
        <p:spPr>
          <a:xfrm>
            <a:off x="7964817" y="701835"/>
            <a:ext cx="17688" cy="37247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4" y="1"/>
                </a:moveTo>
                <a:cubicBezTo>
                  <a:pt x="209" y="1"/>
                  <a:pt x="165" y="15"/>
                  <a:pt x="135" y="45"/>
                </a:cubicBezTo>
                <a:cubicBezTo>
                  <a:pt x="60" y="179"/>
                  <a:pt x="60" y="239"/>
                  <a:pt x="1" y="358"/>
                </a:cubicBezTo>
                <a:lnTo>
                  <a:pt x="1" y="611"/>
                </a:lnTo>
                <a:cubicBezTo>
                  <a:pt x="1" y="790"/>
                  <a:pt x="1" y="924"/>
                  <a:pt x="135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1" y="1194"/>
                </a:cubicBezTo>
                <a:cubicBezTo>
                  <a:pt x="320" y="1194"/>
                  <a:pt x="391" y="1145"/>
                  <a:pt x="433" y="1103"/>
                </a:cubicBezTo>
                <a:cubicBezTo>
                  <a:pt x="567" y="924"/>
                  <a:pt x="567" y="731"/>
                  <a:pt x="567" y="611"/>
                </a:cubicBezTo>
                <a:lnTo>
                  <a:pt x="567" y="298"/>
                </a:lnTo>
                <a:cubicBezTo>
                  <a:pt x="507" y="239"/>
                  <a:pt x="507" y="179"/>
                  <a:pt x="433" y="45"/>
                </a:cubicBezTo>
                <a:lnTo>
                  <a:pt x="373" y="45"/>
                </a:lnTo>
                <a:cubicBezTo>
                  <a:pt x="343" y="15"/>
                  <a:pt x="299" y="1"/>
                  <a:pt x="25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9" name="Google Shape;1649;p10"/>
          <p:cNvSpPr/>
          <p:nvPr/>
        </p:nvSpPr>
        <p:spPr>
          <a:xfrm>
            <a:off x="7961105" y="808366"/>
            <a:ext cx="19559" cy="3135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73" y="1"/>
                </a:moveTo>
                <a:cubicBezTo>
                  <a:pt x="328" y="1"/>
                  <a:pt x="284" y="19"/>
                  <a:pt x="254" y="57"/>
                </a:cubicBezTo>
                <a:cubicBezTo>
                  <a:pt x="120" y="116"/>
                  <a:pt x="12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60" y="802"/>
                  <a:pt x="179" y="921"/>
                </a:cubicBezTo>
                <a:lnTo>
                  <a:pt x="179" y="980"/>
                </a:lnTo>
                <a:cubicBezTo>
                  <a:pt x="201" y="998"/>
                  <a:pt x="227" y="1005"/>
                  <a:pt x="254" y="1005"/>
                </a:cubicBezTo>
                <a:cubicBezTo>
                  <a:pt x="319" y="1005"/>
                  <a:pt x="390" y="963"/>
                  <a:pt x="433" y="921"/>
                </a:cubicBezTo>
                <a:cubicBezTo>
                  <a:pt x="552" y="802"/>
                  <a:pt x="626" y="667"/>
                  <a:pt x="626" y="489"/>
                </a:cubicBezTo>
                <a:cubicBezTo>
                  <a:pt x="626" y="429"/>
                  <a:pt x="626" y="355"/>
                  <a:pt x="552" y="295"/>
                </a:cubicBezTo>
                <a:cubicBezTo>
                  <a:pt x="552" y="235"/>
                  <a:pt x="552" y="176"/>
                  <a:pt x="492" y="116"/>
                </a:cubicBezTo>
                <a:lnTo>
                  <a:pt x="492" y="57"/>
                </a:lnTo>
                <a:cubicBezTo>
                  <a:pt x="462" y="19"/>
                  <a:pt x="418" y="1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0" name="Google Shape;1650;p10"/>
          <p:cNvSpPr/>
          <p:nvPr/>
        </p:nvSpPr>
        <p:spPr>
          <a:xfrm>
            <a:off x="8013169" y="754960"/>
            <a:ext cx="17688" cy="48071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308" y="1"/>
                </a:moveTo>
                <a:cubicBezTo>
                  <a:pt x="248" y="1"/>
                  <a:pt x="176" y="43"/>
                  <a:pt x="134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4" y="1456"/>
                </a:cubicBezTo>
                <a:cubicBezTo>
                  <a:pt x="194" y="1456"/>
                  <a:pt x="194" y="1515"/>
                  <a:pt x="194" y="1515"/>
                </a:cubicBezTo>
                <a:cubicBezTo>
                  <a:pt x="229" y="1533"/>
                  <a:pt x="258" y="1540"/>
                  <a:pt x="285" y="1540"/>
                </a:cubicBezTo>
                <a:cubicBezTo>
                  <a:pt x="349" y="1540"/>
                  <a:pt x="394" y="1498"/>
                  <a:pt x="447" y="1456"/>
                </a:cubicBezTo>
                <a:cubicBezTo>
                  <a:pt x="566" y="1203"/>
                  <a:pt x="566" y="1024"/>
                  <a:pt x="566" y="771"/>
                </a:cubicBezTo>
                <a:lnTo>
                  <a:pt x="566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55" y="8"/>
                  <a:pt x="333" y="1"/>
                  <a:pt x="30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1" name="Google Shape;1651;p10"/>
          <p:cNvSpPr/>
          <p:nvPr/>
        </p:nvSpPr>
        <p:spPr>
          <a:xfrm>
            <a:off x="8061958" y="695034"/>
            <a:ext cx="19091" cy="40772"/>
          </a:xfrm>
          <a:custGeom>
            <a:avLst/>
            <a:gdLst/>
            <a:ahLst/>
            <a:cxnLst/>
            <a:rect l="l" t="t" r="r" b="b"/>
            <a:pathLst>
              <a:path w="612" h="1307" extrusionOk="0">
                <a:moveTo>
                  <a:pt x="332" y="0"/>
                </a:moveTo>
                <a:cubicBezTo>
                  <a:pt x="263" y="0"/>
                  <a:pt x="221" y="42"/>
                  <a:pt x="179" y="84"/>
                </a:cubicBezTo>
                <a:cubicBezTo>
                  <a:pt x="120" y="204"/>
                  <a:pt x="60" y="263"/>
                  <a:pt x="60" y="338"/>
                </a:cubicBezTo>
                <a:cubicBezTo>
                  <a:pt x="0" y="457"/>
                  <a:pt x="0" y="516"/>
                  <a:pt x="0" y="636"/>
                </a:cubicBezTo>
                <a:cubicBezTo>
                  <a:pt x="0" y="829"/>
                  <a:pt x="0" y="949"/>
                  <a:pt x="60" y="1202"/>
                </a:cubicBezTo>
                <a:lnTo>
                  <a:pt x="120" y="1261"/>
                </a:lnTo>
                <a:cubicBezTo>
                  <a:pt x="149" y="1291"/>
                  <a:pt x="194" y="1306"/>
                  <a:pt x="241" y="1306"/>
                </a:cubicBezTo>
                <a:cubicBezTo>
                  <a:pt x="287" y="1306"/>
                  <a:pt x="336" y="1291"/>
                  <a:pt x="373" y="1261"/>
                </a:cubicBezTo>
                <a:cubicBezTo>
                  <a:pt x="492" y="1083"/>
                  <a:pt x="552" y="889"/>
                  <a:pt x="552" y="710"/>
                </a:cubicBezTo>
                <a:cubicBezTo>
                  <a:pt x="611" y="576"/>
                  <a:pt x="611" y="457"/>
                  <a:pt x="552" y="397"/>
                </a:cubicBezTo>
                <a:cubicBezTo>
                  <a:pt x="552" y="263"/>
                  <a:pt x="492" y="204"/>
                  <a:pt x="432" y="84"/>
                </a:cubicBezTo>
                <a:lnTo>
                  <a:pt x="432" y="25"/>
                </a:lnTo>
                <a:cubicBezTo>
                  <a:pt x="393" y="7"/>
                  <a:pt x="360" y="0"/>
                  <a:pt x="332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2" name="Google Shape;1652;p10"/>
          <p:cNvSpPr/>
          <p:nvPr/>
        </p:nvSpPr>
        <p:spPr>
          <a:xfrm>
            <a:off x="8057319" y="677409"/>
            <a:ext cx="19091" cy="40553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0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60" y="828"/>
                  <a:pt x="60" y="1022"/>
                  <a:pt x="179" y="1201"/>
                </a:cubicBezTo>
                <a:lnTo>
                  <a:pt x="239" y="1275"/>
                </a:lnTo>
                <a:cubicBezTo>
                  <a:pt x="260" y="1292"/>
                  <a:pt x="285" y="1299"/>
                  <a:pt x="310" y="1299"/>
                </a:cubicBezTo>
                <a:cubicBezTo>
                  <a:pt x="372" y="1299"/>
                  <a:pt x="433" y="1254"/>
                  <a:pt x="433" y="1201"/>
                </a:cubicBezTo>
                <a:cubicBezTo>
                  <a:pt x="611" y="1022"/>
                  <a:pt x="611" y="828"/>
                  <a:pt x="611" y="649"/>
                </a:cubicBezTo>
                <a:cubicBezTo>
                  <a:pt x="611" y="530"/>
                  <a:pt x="552" y="396"/>
                  <a:pt x="552" y="337"/>
                </a:cubicBezTo>
                <a:cubicBezTo>
                  <a:pt x="492" y="217"/>
                  <a:pt x="433" y="158"/>
                  <a:pt x="373" y="24"/>
                </a:cubicBezTo>
                <a:lnTo>
                  <a:pt x="313" y="24"/>
                </a:lnTo>
                <a:cubicBezTo>
                  <a:pt x="278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3" name="Google Shape;1653;p10"/>
          <p:cNvSpPr/>
          <p:nvPr/>
        </p:nvSpPr>
        <p:spPr>
          <a:xfrm>
            <a:off x="8081018" y="775736"/>
            <a:ext cx="19528" cy="38900"/>
          </a:xfrm>
          <a:custGeom>
            <a:avLst/>
            <a:gdLst/>
            <a:ahLst/>
            <a:cxnLst/>
            <a:rect l="l" t="t" r="r" b="b"/>
            <a:pathLst>
              <a:path w="626" h="1247" extrusionOk="0">
                <a:moveTo>
                  <a:pt x="397" y="0"/>
                </a:moveTo>
                <a:cubicBezTo>
                  <a:pt x="358" y="0"/>
                  <a:pt x="313" y="15"/>
                  <a:pt x="253" y="45"/>
                </a:cubicBezTo>
                <a:cubicBezTo>
                  <a:pt x="194" y="105"/>
                  <a:pt x="134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3" y="1222"/>
                </a:lnTo>
                <a:cubicBezTo>
                  <a:pt x="271" y="1239"/>
                  <a:pt x="293" y="1247"/>
                  <a:pt x="318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6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626" y="224"/>
                  <a:pt x="566" y="105"/>
                </a:cubicBezTo>
                <a:lnTo>
                  <a:pt x="507" y="45"/>
                </a:lnTo>
                <a:cubicBezTo>
                  <a:pt x="469" y="15"/>
                  <a:pt x="436" y="0"/>
                  <a:pt x="39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4" name="Google Shape;1654;p10"/>
          <p:cNvSpPr/>
          <p:nvPr/>
        </p:nvSpPr>
        <p:spPr>
          <a:xfrm>
            <a:off x="8017349" y="859089"/>
            <a:ext cx="19060" cy="24020"/>
          </a:xfrm>
          <a:custGeom>
            <a:avLst/>
            <a:gdLst/>
            <a:ahLst/>
            <a:cxnLst/>
            <a:rect l="l" t="t" r="r" b="b"/>
            <a:pathLst>
              <a:path w="611" h="770" extrusionOk="0">
                <a:moveTo>
                  <a:pt x="347" y="0"/>
                </a:moveTo>
                <a:cubicBezTo>
                  <a:pt x="308" y="0"/>
                  <a:pt x="269" y="15"/>
                  <a:pt x="239" y="40"/>
                </a:cubicBezTo>
                <a:cubicBezTo>
                  <a:pt x="119" y="99"/>
                  <a:pt x="119" y="99"/>
                  <a:pt x="60" y="159"/>
                </a:cubicBezTo>
                <a:cubicBezTo>
                  <a:pt x="60" y="218"/>
                  <a:pt x="60" y="293"/>
                  <a:pt x="0" y="352"/>
                </a:cubicBezTo>
                <a:cubicBezTo>
                  <a:pt x="0" y="531"/>
                  <a:pt x="60" y="665"/>
                  <a:pt x="179" y="725"/>
                </a:cubicBezTo>
                <a:cubicBezTo>
                  <a:pt x="209" y="755"/>
                  <a:pt x="257" y="770"/>
                  <a:pt x="313" y="770"/>
                </a:cubicBezTo>
                <a:cubicBezTo>
                  <a:pt x="369" y="770"/>
                  <a:pt x="432" y="755"/>
                  <a:pt x="492" y="725"/>
                </a:cubicBezTo>
                <a:cubicBezTo>
                  <a:pt x="611" y="591"/>
                  <a:pt x="611" y="531"/>
                  <a:pt x="611" y="412"/>
                </a:cubicBezTo>
                <a:lnTo>
                  <a:pt x="611" y="293"/>
                </a:lnTo>
                <a:cubicBezTo>
                  <a:pt x="611" y="218"/>
                  <a:pt x="551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5" name="Google Shape;1655;p10"/>
          <p:cNvSpPr/>
          <p:nvPr/>
        </p:nvSpPr>
        <p:spPr>
          <a:xfrm>
            <a:off x="7906732" y="843242"/>
            <a:ext cx="19559" cy="20183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13" y="0"/>
                </a:moveTo>
                <a:cubicBezTo>
                  <a:pt x="269" y="0"/>
                  <a:pt x="224" y="19"/>
                  <a:pt x="194" y="56"/>
                </a:cubicBezTo>
                <a:cubicBezTo>
                  <a:pt x="135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0" y="428"/>
                  <a:pt x="60" y="488"/>
                  <a:pt x="194" y="607"/>
                </a:cubicBezTo>
                <a:cubicBezTo>
                  <a:pt x="244" y="632"/>
                  <a:pt x="293" y="646"/>
                  <a:pt x="339" y="646"/>
                </a:cubicBezTo>
                <a:cubicBezTo>
                  <a:pt x="404" y="646"/>
                  <a:pt x="463" y="617"/>
                  <a:pt x="507" y="548"/>
                </a:cubicBezTo>
                <a:cubicBezTo>
                  <a:pt x="626" y="488"/>
                  <a:pt x="626" y="354"/>
                  <a:pt x="626" y="294"/>
                </a:cubicBezTo>
                <a:cubicBezTo>
                  <a:pt x="626" y="235"/>
                  <a:pt x="626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1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6" name="Google Shape;1656;p10"/>
          <p:cNvSpPr/>
          <p:nvPr/>
        </p:nvSpPr>
        <p:spPr>
          <a:xfrm>
            <a:off x="3421649" y="694566"/>
            <a:ext cx="21400" cy="31476"/>
          </a:xfrm>
          <a:custGeom>
            <a:avLst/>
            <a:gdLst/>
            <a:ahLst/>
            <a:cxnLst/>
            <a:rect l="l" t="t" r="r" b="b"/>
            <a:pathLst>
              <a:path w="686" h="1009" extrusionOk="0">
                <a:moveTo>
                  <a:pt x="435" y="1"/>
                </a:moveTo>
                <a:cubicBezTo>
                  <a:pt x="402" y="1"/>
                  <a:pt x="363" y="15"/>
                  <a:pt x="313" y="40"/>
                </a:cubicBezTo>
                <a:cubicBezTo>
                  <a:pt x="239" y="99"/>
                  <a:pt x="179" y="159"/>
                  <a:pt x="120" y="219"/>
                </a:cubicBezTo>
                <a:cubicBezTo>
                  <a:pt x="60" y="278"/>
                  <a:pt x="60" y="412"/>
                  <a:pt x="60" y="472"/>
                </a:cubicBezTo>
                <a:cubicBezTo>
                  <a:pt x="0" y="651"/>
                  <a:pt x="60" y="844"/>
                  <a:pt x="179" y="964"/>
                </a:cubicBezTo>
                <a:cubicBezTo>
                  <a:pt x="246" y="993"/>
                  <a:pt x="295" y="1008"/>
                  <a:pt x="334" y="1008"/>
                </a:cubicBezTo>
                <a:cubicBezTo>
                  <a:pt x="373" y="1008"/>
                  <a:pt x="403" y="993"/>
                  <a:pt x="432" y="964"/>
                </a:cubicBezTo>
                <a:cubicBezTo>
                  <a:pt x="552" y="844"/>
                  <a:pt x="611" y="651"/>
                  <a:pt x="611" y="531"/>
                </a:cubicBezTo>
                <a:cubicBezTo>
                  <a:pt x="686" y="472"/>
                  <a:pt x="686" y="412"/>
                  <a:pt x="611" y="353"/>
                </a:cubicBezTo>
                <a:lnTo>
                  <a:pt x="611" y="99"/>
                </a:lnTo>
                <a:lnTo>
                  <a:pt x="552" y="99"/>
                </a:lnTo>
                <a:cubicBezTo>
                  <a:pt x="517" y="30"/>
                  <a:pt x="482" y="1"/>
                  <a:pt x="4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7" name="Google Shape;1657;p10"/>
          <p:cNvSpPr/>
          <p:nvPr/>
        </p:nvSpPr>
        <p:spPr>
          <a:xfrm>
            <a:off x="3462077" y="741047"/>
            <a:ext cx="19559" cy="37964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77" y="0"/>
                </a:moveTo>
                <a:cubicBezTo>
                  <a:pt x="342" y="0"/>
                  <a:pt x="303" y="15"/>
                  <a:pt x="254" y="40"/>
                </a:cubicBezTo>
                <a:cubicBezTo>
                  <a:pt x="194" y="159"/>
                  <a:pt x="135" y="218"/>
                  <a:pt x="135" y="278"/>
                </a:cubicBezTo>
                <a:cubicBezTo>
                  <a:pt x="60" y="412"/>
                  <a:pt x="60" y="472"/>
                  <a:pt x="60" y="591"/>
                </a:cubicBezTo>
                <a:cubicBezTo>
                  <a:pt x="1" y="784"/>
                  <a:pt x="60" y="963"/>
                  <a:pt x="194" y="1157"/>
                </a:cubicBezTo>
                <a:lnTo>
                  <a:pt x="254" y="1217"/>
                </a:lnTo>
                <a:cubicBezTo>
                  <a:pt x="313" y="1217"/>
                  <a:pt x="433" y="1217"/>
                  <a:pt x="507" y="1157"/>
                </a:cubicBezTo>
                <a:cubicBezTo>
                  <a:pt x="626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626" y="218"/>
                  <a:pt x="567" y="99"/>
                </a:cubicBezTo>
                <a:lnTo>
                  <a:pt x="507" y="99"/>
                </a:lnTo>
                <a:cubicBezTo>
                  <a:pt x="463" y="29"/>
                  <a:pt x="425" y="0"/>
                  <a:pt x="37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8" name="Google Shape;1658;p10"/>
          <p:cNvSpPr/>
          <p:nvPr/>
        </p:nvSpPr>
        <p:spPr>
          <a:xfrm>
            <a:off x="3516450" y="696438"/>
            <a:ext cx="17220" cy="37496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71" y="0"/>
                </a:moveTo>
                <a:cubicBezTo>
                  <a:pt x="215" y="0"/>
                  <a:pt x="155" y="29"/>
                  <a:pt x="120" y="99"/>
                </a:cubicBezTo>
                <a:cubicBezTo>
                  <a:pt x="60" y="159"/>
                  <a:pt x="60" y="293"/>
                  <a:pt x="1" y="352"/>
                </a:cubicBezTo>
                <a:lnTo>
                  <a:pt x="1" y="591"/>
                </a:lnTo>
                <a:cubicBezTo>
                  <a:pt x="1" y="784"/>
                  <a:pt x="1" y="963"/>
                  <a:pt x="179" y="1157"/>
                </a:cubicBezTo>
                <a:cubicBezTo>
                  <a:pt x="246" y="1187"/>
                  <a:pt x="295" y="1201"/>
                  <a:pt x="334" y="1201"/>
                </a:cubicBezTo>
                <a:cubicBezTo>
                  <a:pt x="373" y="1201"/>
                  <a:pt x="403" y="1187"/>
                  <a:pt x="433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3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9" name="Google Shape;1659;p10"/>
          <p:cNvSpPr/>
          <p:nvPr/>
        </p:nvSpPr>
        <p:spPr>
          <a:xfrm>
            <a:off x="3512738" y="802844"/>
            <a:ext cx="19091" cy="31944"/>
          </a:xfrm>
          <a:custGeom>
            <a:avLst/>
            <a:gdLst/>
            <a:ahLst/>
            <a:cxnLst/>
            <a:rect l="l" t="t" r="r" b="b"/>
            <a:pathLst>
              <a:path w="612" h="1024" extrusionOk="0">
                <a:moveTo>
                  <a:pt x="341" y="1"/>
                </a:moveTo>
                <a:cubicBezTo>
                  <a:pt x="301" y="1"/>
                  <a:pt x="263" y="15"/>
                  <a:pt x="239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39" y="1008"/>
                  <a:pt x="287" y="1023"/>
                  <a:pt x="328" y="1023"/>
                </a:cubicBezTo>
                <a:cubicBezTo>
                  <a:pt x="369" y="1023"/>
                  <a:pt x="403" y="1008"/>
                  <a:pt x="432" y="979"/>
                </a:cubicBezTo>
                <a:cubicBezTo>
                  <a:pt x="552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2" y="293"/>
                  <a:pt x="552" y="159"/>
                  <a:pt x="492" y="100"/>
                </a:cubicBezTo>
                <a:cubicBezTo>
                  <a:pt x="457" y="30"/>
                  <a:pt x="397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0" name="Google Shape;1660;p10"/>
          <p:cNvSpPr/>
          <p:nvPr/>
        </p:nvSpPr>
        <p:spPr>
          <a:xfrm>
            <a:off x="3564771" y="749688"/>
            <a:ext cx="19559" cy="48851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4" y="1"/>
                  <a:pt x="195" y="1"/>
                  <a:pt x="120" y="75"/>
                </a:cubicBezTo>
                <a:cubicBezTo>
                  <a:pt x="61" y="195"/>
                  <a:pt x="61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95" y="1491"/>
                  <a:pt x="195" y="1491"/>
                  <a:pt x="254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67" y="1252"/>
                  <a:pt x="567" y="999"/>
                  <a:pt x="627" y="746"/>
                </a:cubicBezTo>
                <a:cubicBezTo>
                  <a:pt x="627" y="686"/>
                  <a:pt x="567" y="567"/>
                  <a:pt x="567" y="448"/>
                </a:cubicBezTo>
                <a:cubicBezTo>
                  <a:pt x="567" y="314"/>
                  <a:pt x="493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1" name="Google Shape;1661;p10"/>
          <p:cNvSpPr/>
          <p:nvPr/>
        </p:nvSpPr>
        <p:spPr>
          <a:xfrm>
            <a:off x="3613124" y="690417"/>
            <a:ext cx="19528" cy="39805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314" y="1"/>
                </a:moveTo>
                <a:cubicBezTo>
                  <a:pt x="265" y="1"/>
                  <a:pt x="230" y="33"/>
                  <a:pt x="194" y="113"/>
                </a:cubicBezTo>
                <a:cubicBezTo>
                  <a:pt x="134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34" y="1231"/>
                </a:lnTo>
                <a:cubicBezTo>
                  <a:pt x="164" y="1260"/>
                  <a:pt x="209" y="1275"/>
                  <a:pt x="254" y="1275"/>
                </a:cubicBezTo>
                <a:cubicBezTo>
                  <a:pt x="298" y="1275"/>
                  <a:pt x="343" y="1260"/>
                  <a:pt x="373" y="1231"/>
                </a:cubicBezTo>
                <a:cubicBezTo>
                  <a:pt x="507" y="1037"/>
                  <a:pt x="566" y="858"/>
                  <a:pt x="626" y="664"/>
                </a:cubicBezTo>
                <a:cubicBezTo>
                  <a:pt x="626" y="545"/>
                  <a:pt x="626" y="486"/>
                  <a:pt x="566" y="352"/>
                </a:cubicBezTo>
                <a:cubicBezTo>
                  <a:pt x="566" y="292"/>
                  <a:pt x="507" y="173"/>
                  <a:pt x="432" y="113"/>
                </a:cubicBezTo>
                <a:lnTo>
                  <a:pt x="432" y="39"/>
                </a:lnTo>
                <a:cubicBezTo>
                  <a:pt x="385" y="15"/>
                  <a:pt x="346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2" name="Google Shape;1662;p10"/>
          <p:cNvSpPr/>
          <p:nvPr/>
        </p:nvSpPr>
        <p:spPr>
          <a:xfrm>
            <a:off x="3684685" y="672543"/>
            <a:ext cx="19559" cy="40023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35" y="61"/>
                  <a:pt x="75" y="120"/>
                </a:cubicBezTo>
                <a:cubicBezTo>
                  <a:pt x="75" y="239"/>
                  <a:pt x="0" y="314"/>
                  <a:pt x="0" y="433"/>
                </a:cubicBezTo>
                <a:lnTo>
                  <a:pt x="0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4" y="1267"/>
                  <a:pt x="332" y="1282"/>
                  <a:pt x="380" y="1282"/>
                </a:cubicBezTo>
                <a:cubicBezTo>
                  <a:pt x="429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7" y="433"/>
                  <a:pt x="567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3" name="Google Shape;1663;p10"/>
          <p:cNvSpPr/>
          <p:nvPr/>
        </p:nvSpPr>
        <p:spPr>
          <a:xfrm>
            <a:off x="3632621" y="770308"/>
            <a:ext cx="19559" cy="39836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45" y="1"/>
                </a:moveTo>
                <a:cubicBezTo>
                  <a:pt x="319" y="1"/>
                  <a:pt x="289" y="8"/>
                  <a:pt x="254" y="25"/>
                </a:cubicBezTo>
                <a:cubicBezTo>
                  <a:pt x="180" y="159"/>
                  <a:pt x="120" y="219"/>
                  <a:pt x="120" y="338"/>
                </a:cubicBezTo>
                <a:cubicBezTo>
                  <a:pt x="61" y="398"/>
                  <a:pt x="61" y="532"/>
                  <a:pt x="1" y="651"/>
                </a:cubicBezTo>
                <a:cubicBezTo>
                  <a:pt x="1" y="830"/>
                  <a:pt x="61" y="1023"/>
                  <a:pt x="180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3" y="1202"/>
                </a:cubicBezTo>
                <a:lnTo>
                  <a:pt x="493" y="1143"/>
                </a:lnTo>
                <a:cubicBezTo>
                  <a:pt x="627" y="964"/>
                  <a:pt x="627" y="830"/>
                  <a:pt x="627" y="651"/>
                </a:cubicBezTo>
                <a:lnTo>
                  <a:pt x="627" y="398"/>
                </a:lnTo>
                <a:cubicBezTo>
                  <a:pt x="627" y="338"/>
                  <a:pt x="627" y="219"/>
                  <a:pt x="552" y="159"/>
                </a:cubicBezTo>
                <a:lnTo>
                  <a:pt x="493" y="85"/>
                </a:lnTo>
                <a:cubicBezTo>
                  <a:pt x="450" y="43"/>
                  <a:pt x="408" y="1"/>
                  <a:pt x="34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4" name="Google Shape;1664;p10"/>
          <p:cNvSpPr/>
          <p:nvPr/>
        </p:nvSpPr>
        <p:spPr>
          <a:xfrm>
            <a:off x="3570823" y="854253"/>
            <a:ext cx="17220" cy="25018"/>
          </a:xfrm>
          <a:custGeom>
            <a:avLst/>
            <a:gdLst/>
            <a:ahLst/>
            <a:cxnLst/>
            <a:rect l="l" t="t" r="r" b="b"/>
            <a:pathLst>
              <a:path w="552" h="802" extrusionOk="0">
                <a:moveTo>
                  <a:pt x="179" y="1"/>
                </a:moveTo>
                <a:cubicBezTo>
                  <a:pt x="120" y="75"/>
                  <a:pt x="60" y="135"/>
                  <a:pt x="1" y="195"/>
                </a:cubicBezTo>
                <a:lnTo>
                  <a:pt x="1" y="373"/>
                </a:lnTo>
                <a:cubicBezTo>
                  <a:pt x="1" y="507"/>
                  <a:pt x="1" y="627"/>
                  <a:pt x="120" y="746"/>
                </a:cubicBezTo>
                <a:cubicBezTo>
                  <a:pt x="179" y="783"/>
                  <a:pt x="224" y="802"/>
                  <a:pt x="271" y="802"/>
                </a:cubicBezTo>
                <a:cubicBezTo>
                  <a:pt x="317" y="802"/>
                  <a:pt x="366" y="783"/>
                  <a:pt x="433" y="746"/>
                </a:cubicBezTo>
                <a:lnTo>
                  <a:pt x="433" y="686"/>
                </a:lnTo>
                <a:cubicBezTo>
                  <a:pt x="552" y="627"/>
                  <a:pt x="552" y="507"/>
                  <a:pt x="552" y="448"/>
                </a:cubicBezTo>
                <a:lnTo>
                  <a:pt x="552" y="254"/>
                </a:lnTo>
                <a:cubicBezTo>
                  <a:pt x="552" y="195"/>
                  <a:pt x="492" y="135"/>
                  <a:pt x="433" y="75"/>
                </a:cubicBezTo>
                <a:cubicBezTo>
                  <a:pt x="373" y="1"/>
                  <a:pt x="239" y="1"/>
                  <a:pt x="17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5" name="Google Shape;1665;p10"/>
          <p:cNvSpPr/>
          <p:nvPr/>
        </p:nvSpPr>
        <p:spPr>
          <a:xfrm>
            <a:off x="3460206" y="837533"/>
            <a:ext cx="17719" cy="20495"/>
          </a:xfrm>
          <a:custGeom>
            <a:avLst/>
            <a:gdLst/>
            <a:ahLst/>
            <a:cxnLst/>
            <a:rect l="l" t="t" r="r" b="b"/>
            <a:pathLst>
              <a:path w="568" h="657" extrusionOk="0">
                <a:moveTo>
                  <a:pt x="252" y="1"/>
                </a:moveTo>
                <a:cubicBezTo>
                  <a:pt x="206" y="1"/>
                  <a:pt x="157" y="15"/>
                  <a:pt x="120" y="45"/>
                </a:cubicBezTo>
                <a:cubicBezTo>
                  <a:pt x="61" y="105"/>
                  <a:pt x="1" y="164"/>
                  <a:pt x="1" y="239"/>
                </a:cubicBezTo>
                <a:lnTo>
                  <a:pt x="1" y="358"/>
                </a:lnTo>
                <a:cubicBezTo>
                  <a:pt x="1" y="418"/>
                  <a:pt x="1" y="537"/>
                  <a:pt x="120" y="611"/>
                </a:cubicBezTo>
                <a:cubicBezTo>
                  <a:pt x="187" y="641"/>
                  <a:pt x="250" y="656"/>
                  <a:pt x="304" y="656"/>
                </a:cubicBezTo>
                <a:cubicBezTo>
                  <a:pt x="359" y="656"/>
                  <a:pt x="403" y="641"/>
                  <a:pt x="433" y="611"/>
                </a:cubicBezTo>
                <a:cubicBezTo>
                  <a:pt x="567" y="477"/>
                  <a:pt x="567" y="418"/>
                  <a:pt x="567" y="299"/>
                </a:cubicBezTo>
                <a:lnTo>
                  <a:pt x="567" y="164"/>
                </a:lnTo>
                <a:cubicBezTo>
                  <a:pt x="493" y="105"/>
                  <a:pt x="433" y="105"/>
                  <a:pt x="373" y="45"/>
                </a:cubicBezTo>
                <a:cubicBezTo>
                  <a:pt x="344" y="15"/>
                  <a:pt x="299" y="1"/>
                  <a:pt x="25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6" name="Google Shape;1666;p10"/>
          <p:cNvSpPr/>
          <p:nvPr/>
        </p:nvSpPr>
        <p:spPr>
          <a:xfrm>
            <a:off x="912115" y="694566"/>
            <a:ext cx="19559" cy="31476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415" y="1"/>
                </a:moveTo>
                <a:cubicBezTo>
                  <a:pt x="375" y="1"/>
                  <a:pt x="338" y="15"/>
                  <a:pt x="313" y="40"/>
                </a:cubicBezTo>
                <a:cubicBezTo>
                  <a:pt x="254" y="99"/>
                  <a:pt x="194" y="159"/>
                  <a:pt x="135" y="219"/>
                </a:cubicBezTo>
                <a:cubicBezTo>
                  <a:pt x="75" y="278"/>
                  <a:pt x="75" y="412"/>
                  <a:pt x="75" y="472"/>
                </a:cubicBezTo>
                <a:cubicBezTo>
                  <a:pt x="0" y="651"/>
                  <a:pt x="75" y="844"/>
                  <a:pt x="194" y="964"/>
                </a:cubicBezTo>
                <a:cubicBezTo>
                  <a:pt x="224" y="993"/>
                  <a:pt x="269" y="1008"/>
                  <a:pt x="315" y="1008"/>
                </a:cubicBezTo>
                <a:cubicBezTo>
                  <a:pt x="362" y="1008"/>
                  <a:pt x="410" y="993"/>
                  <a:pt x="447" y="964"/>
                </a:cubicBezTo>
                <a:cubicBezTo>
                  <a:pt x="567" y="844"/>
                  <a:pt x="626" y="651"/>
                  <a:pt x="626" y="531"/>
                </a:cubicBezTo>
                <a:lnTo>
                  <a:pt x="626" y="353"/>
                </a:lnTo>
                <a:cubicBezTo>
                  <a:pt x="626" y="278"/>
                  <a:pt x="626" y="219"/>
                  <a:pt x="567" y="99"/>
                </a:cubicBezTo>
                <a:cubicBezTo>
                  <a:pt x="532" y="30"/>
                  <a:pt x="471" y="1"/>
                  <a:pt x="41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7" name="Google Shape;1667;p10"/>
          <p:cNvSpPr/>
          <p:nvPr/>
        </p:nvSpPr>
        <p:spPr>
          <a:xfrm>
            <a:off x="953011" y="741047"/>
            <a:ext cx="19559" cy="37964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50" y="0"/>
                </a:moveTo>
                <a:cubicBezTo>
                  <a:pt x="313" y="0"/>
                  <a:pt x="278" y="15"/>
                  <a:pt x="254" y="40"/>
                </a:cubicBezTo>
                <a:cubicBezTo>
                  <a:pt x="179" y="159"/>
                  <a:pt x="120" y="218"/>
                  <a:pt x="60" y="278"/>
                </a:cubicBezTo>
                <a:cubicBezTo>
                  <a:pt x="60" y="412"/>
                  <a:pt x="60" y="472"/>
                  <a:pt x="0" y="591"/>
                </a:cubicBezTo>
                <a:cubicBezTo>
                  <a:pt x="0" y="784"/>
                  <a:pt x="60" y="963"/>
                  <a:pt x="179" y="1157"/>
                </a:cubicBezTo>
                <a:lnTo>
                  <a:pt x="254" y="1217"/>
                </a:lnTo>
                <a:cubicBezTo>
                  <a:pt x="313" y="1217"/>
                  <a:pt x="432" y="1217"/>
                  <a:pt x="492" y="1157"/>
                </a:cubicBezTo>
                <a:cubicBezTo>
                  <a:pt x="552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552" y="218"/>
                  <a:pt x="552" y="99"/>
                </a:cubicBezTo>
                <a:lnTo>
                  <a:pt x="492" y="99"/>
                </a:lnTo>
                <a:cubicBezTo>
                  <a:pt x="457" y="29"/>
                  <a:pt x="402" y="0"/>
                  <a:pt x="35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8" name="Google Shape;1668;p10"/>
          <p:cNvSpPr/>
          <p:nvPr/>
        </p:nvSpPr>
        <p:spPr>
          <a:xfrm>
            <a:off x="1007384" y="696438"/>
            <a:ext cx="17220" cy="37496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65" y="0"/>
                </a:moveTo>
                <a:cubicBezTo>
                  <a:pt x="210" y="0"/>
                  <a:pt x="155" y="29"/>
                  <a:pt x="120" y="99"/>
                </a:cubicBezTo>
                <a:cubicBezTo>
                  <a:pt x="60" y="159"/>
                  <a:pt x="0" y="293"/>
                  <a:pt x="0" y="352"/>
                </a:cubicBezTo>
                <a:lnTo>
                  <a:pt x="0" y="591"/>
                </a:lnTo>
                <a:cubicBezTo>
                  <a:pt x="0" y="784"/>
                  <a:pt x="0" y="963"/>
                  <a:pt x="120" y="1157"/>
                </a:cubicBezTo>
                <a:lnTo>
                  <a:pt x="179" y="1157"/>
                </a:lnTo>
                <a:cubicBezTo>
                  <a:pt x="209" y="1187"/>
                  <a:pt x="257" y="1201"/>
                  <a:pt x="306" y="1201"/>
                </a:cubicBezTo>
                <a:cubicBezTo>
                  <a:pt x="354" y="1201"/>
                  <a:pt x="403" y="1187"/>
                  <a:pt x="432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2" y="15"/>
                  <a:pt x="304" y="0"/>
                  <a:pt x="26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9" name="Google Shape;1669;p10"/>
          <p:cNvSpPr/>
          <p:nvPr/>
        </p:nvSpPr>
        <p:spPr>
          <a:xfrm>
            <a:off x="1046180" y="749688"/>
            <a:ext cx="17251" cy="48851"/>
          </a:xfrm>
          <a:custGeom>
            <a:avLst/>
            <a:gdLst/>
            <a:ahLst/>
            <a:cxnLst/>
            <a:rect l="l" t="t" r="r" b="b"/>
            <a:pathLst>
              <a:path w="553" h="1566" extrusionOk="0">
                <a:moveTo>
                  <a:pt x="373" y="1"/>
                </a:moveTo>
                <a:cubicBezTo>
                  <a:pt x="314" y="1"/>
                  <a:pt x="180" y="1"/>
                  <a:pt x="120" y="75"/>
                </a:cubicBezTo>
                <a:cubicBezTo>
                  <a:pt x="60" y="195"/>
                  <a:pt x="60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20" y="1491"/>
                  <a:pt x="180" y="1491"/>
                  <a:pt x="180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52" y="1252"/>
                  <a:pt x="552" y="999"/>
                  <a:pt x="552" y="746"/>
                </a:cubicBezTo>
                <a:lnTo>
                  <a:pt x="552" y="448"/>
                </a:lnTo>
                <a:cubicBezTo>
                  <a:pt x="492" y="314"/>
                  <a:pt x="492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0" name="Google Shape;1670;p10"/>
          <p:cNvSpPr/>
          <p:nvPr/>
        </p:nvSpPr>
        <p:spPr>
          <a:xfrm>
            <a:off x="1104058" y="690417"/>
            <a:ext cx="19528" cy="39805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292" y="1"/>
                </a:moveTo>
                <a:cubicBezTo>
                  <a:pt x="227" y="1"/>
                  <a:pt x="179" y="33"/>
                  <a:pt x="179" y="113"/>
                </a:cubicBezTo>
                <a:cubicBezTo>
                  <a:pt x="60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19" y="1231"/>
                </a:lnTo>
                <a:cubicBezTo>
                  <a:pt x="149" y="1260"/>
                  <a:pt x="198" y="1275"/>
                  <a:pt x="246" y="1275"/>
                </a:cubicBezTo>
                <a:cubicBezTo>
                  <a:pt x="294" y="1275"/>
                  <a:pt x="343" y="1260"/>
                  <a:pt x="373" y="1231"/>
                </a:cubicBezTo>
                <a:cubicBezTo>
                  <a:pt x="492" y="1037"/>
                  <a:pt x="551" y="858"/>
                  <a:pt x="551" y="664"/>
                </a:cubicBezTo>
                <a:cubicBezTo>
                  <a:pt x="551" y="545"/>
                  <a:pt x="626" y="486"/>
                  <a:pt x="551" y="352"/>
                </a:cubicBezTo>
                <a:cubicBezTo>
                  <a:pt x="551" y="292"/>
                  <a:pt x="492" y="173"/>
                  <a:pt x="432" y="113"/>
                </a:cubicBezTo>
                <a:lnTo>
                  <a:pt x="432" y="39"/>
                </a:lnTo>
                <a:cubicBezTo>
                  <a:pt x="385" y="15"/>
                  <a:pt x="334" y="1"/>
                  <a:pt x="29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1" name="Google Shape;1671;p10"/>
          <p:cNvSpPr/>
          <p:nvPr/>
        </p:nvSpPr>
        <p:spPr>
          <a:xfrm>
            <a:off x="1175619" y="672543"/>
            <a:ext cx="19559" cy="40023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20" y="61"/>
                  <a:pt x="60" y="120"/>
                </a:cubicBezTo>
                <a:cubicBezTo>
                  <a:pt x="0" y="239"/>
                  <a:pt x="0" y="314"/>
                  <a:pt x="0" y="433"/>
                </a:cubicBezTo>
                <a:lnTo>
                  <a:pt x="0" y="686"/>
                </a:lnTo>
                <a:cubicBezTo>
                  <a:pt x="0" y="865"/>
                  <a:pt x="60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3" y="1267"/>
                  <a:pt x="328" y="1282"/>
                  <a:pt x="365" y="1282"/>
                </a:cubicBezTo>
                <a:cubicBezTo>
                  <a:pt x="403" y="1282"/>
                  <a:pt x="432" y="1267"/>
                  <a:pt x="432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6" y="433"/>
                  <a:pt x="566" y="314"/>
                </a:cubicBezTo>
                <a:cubicBezTo>
                  <a:pt x="492" y="239"/>
                  <a:pt x="432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2" name="Google Shape;1672;p10"/>
          <p:cNvSpPr/>
          <p:nvPr/>
        </p:nvSpPr>
        <p:spPr>
          <a:xfrm>
            <a:off x="1114029" y="770308"/>
            <a:ext cx="19091" cy="39836"/>
          </a:xfrm>
          <a:custGeom>
            <a:avLst/>
            <a:gdLst/>
            <a:ahLst/>
            <a:cxnLst/>
            <a:rect l="l" t="t" r="r" b="b"/>
            <a:pathLst>
              <a:path w="612" h="1277" extrusionOk="0">
                <a:moveTo>
                  <a:pt x="307" y="1"/>
                </a:moveTo>
                <a:cubicBezTo>
                  <a:pt x="281" y="1"/>
                  <a:pt x="257" y="8"/>
                  <a:pt x="239" y="25"/>
                </a:cubicBezTo>
                <a:cubicBezTo>
                  <a:pt x="180" y="159"/>
                  <a:pt x="120" y="219"/>
                  <a:pt x="60" y="338"/>
                </a:cubicBezTo>
                <a:cubicBezTo>
                  <a:pt x="60" y="398"/>
                  <a:pt x="1" y="532"/>
                  <a:pt x="1" y="651"/>
                </a:cubicBezTo>
                <a:cubicBezTo>
                  <a:pt x="1" y="830"/>
                  <a:pt x="60" y="1023"/>
                  <a:pt x="180" y="1202"/>
                </a:cubicBezTo>
                <a:lnTo>
                  <a:pt x="239" y="1277"/>
                </a:lnTo>
                <a:cubicBezTo>
                  <a:pt x="299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552" y="964"/>
                  <a:pt x="612" y="830"/>
                  <a:pt x="612" y="651"/>
                </a:cubicBezTo>
                <a:lnTo>
                  <a:pt x="612" y="398"/>
                </a:lnTo>
                <a:cubicBezTo>
                  <a:pt x="612" y="338"/>
                  <a:pt x="552" y="219"/>
                  <a:pt x="552" y="159"/>
                </a:cubicBezTo>
                <a:lnTo>
                  <a:pt x="492" y="85"/>
                </a:lnTo>
                <a:cubicBezTo>
                  <a:pt x="450" y="43"/>
                  <a:pt x="371" y="1"/>
                  <a:pt x="307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3" name="Google Shape;1673;p10"/>
          <p:cNvSpPr/>
          <p:nvPr/>
        </p:nvSpPr>
        <p:spPr>
          <a:xfrm>
            <a:off x="949299" y="837533"/>
            <a:ext cx="19091" cy="20495"/>
          </a:xfrm>
          <a:custGeom>
            <a:avLst/>
            <a:gdLst/>
            <a:ahLst/>
            <a:cxnLst/>
            <a:rect l="l" t="t" r="r" b="b"/>
            <a:pathLst>
              <a:path w="612" h="657" extrusionOk="0">
                <a:moveTo>
                  <a:pt x="306" y="1"/>
                </a:moveTo>
                <a:cubicBezTo>
                  <a:pt x="257" y="1"/>
                  <a:pt x="209" y="15"/>
                  <a:pt x="179" y="45"/>
                </a:cubicBezTo>
                <a:cubicBezTo>
                  <a:pt x="119" y="105"/>
                  <a:pt x="60" y="164"/>
                  <a:pt x="60" y="239"/>
                </a:cubicBezTo>
                <a:cubicBezTo>
                  <a:pt x="0" y="299"/>
                  <a:pt x="0" y="299"/>
                  <a:pt x="0" y="358"/>
                </a:cubicBezTo>
                <a:cubicBezTo>
                  <a:pt x="60" y="418"/>
                  <a:pt x="60" y="537"/>
                  <a:pt x="179" y="611"/>
                </a:cubicBezTo>
                <a:cubicBezTo>
                  <a:pt x="239" y="641"/>
                  <a:pt x="302" y="656"/>
                  <a:pt x="358" y="656"/>
                </a:cubicBezTo>
                <a:cubicBezTo>
                  <a:pt x="414" y="656"/>
                  <a:pt x="462" y="641"/>
                  <a:pt x="492" y="611"/>
                </a:cubicBezTo>
                <a:cubicBezTo>
                  <a:pt x="611" y="477"/>
                  <a:pt x="611" y="418"/>
                  <a:pt x="611" y="299"/>
                </a:cubicBezTo>
                <a:cubicBezTo>
                  <a:pt x="611" y="299"/>
                  <a:pt x="611" y="239"/>
                  <a:pt x="551" y="164"/>
                </a:cubicBezTo>
                <a:cubicBezTo>
                  <a:pt x="551" y="105"/>
                  <a:pt x="492" y="105"/>
                  <a:pt x="432" y="45"/>
                </a:cubicBezTo>
                <a:cubicBezTo>
                  <a:pt x="403" y="15"/>
                  <a:pt x="354" y="1"/>
                  <a:pt x="30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4" name="Google Shape;1674;p10"/>
          <p:cNvSpPr/>
          <p:nvPr/>
        </p:nvSpPr>
        <p:spPr>
          <a:xfrm>
            <a:off x="1535765" y="694566"/>
            <a:ext cx="21431" cy="31476"/>
          </a:xfrm>
          <a:custGeom>
            <a:avLst/>
            <a:gdLst/>
            <a:ahLst/>
            <a:cxnLst/>
            <a:rect l="l" t="t" r="r" b="b"/>
            <a:pathLst>
              <a:path w="687" h="1009" extrusionOk="0">
                <a:moveTo>
                  <a:pt x="411" y="1"/>
                </a:moveTo>
                <a:cubicBezTo>
                  <a:pt x="373" y="1"/>
                  <a:pt x="339" y="15"/>
                  <a:pt x="314" y="40"/>
                </a:cubicBezTo>
                <a:lnTo>
                  <a:pt x="120" y="219"/>
                </a:lnTo>
                <a:cubicBezTo>
                  <a:pt x="61" y="278"/>
                  <a:pt x="61" y="412"/>
                  <a:pt x="61" y="472"/>
                </a:cubicBezTo>
                <a:cubicBezTo>
                  <a:pt x="1" y="651"/>
                  <a:pt x="61" y="844"/>
                  <a:pt x="195" y="964"/>
                </a:cubicBezTo>
                <a:cubicBezTo>
                  <a:pt x="224" y="993"/>
                  <a:pt x="269" y="1008"/>
                  <a:pt x="314" y="1008"/>
                </a:cubicBezTo>
                <a:cubicBezTo>
                  <a:pt x="359" y="1008"/>
                  <a:pt x="403" y="993"/>
                  <a:pt x="433" y="964"/>
                </a:cubicBezTo>
                <a:cubicBezTo>
                  <a:pt x="567" y="844"/>
                  <a:pt x="627" y="651"/>
                  <a:pt x="627" y="531"/>
                </a:cubicBezTo>
                <a:cubicBezTo>
                  <a:pt x="627" y="472"/>
                  <a:pt x="686" y="412"/>
                  <a:pt x="627" y="353"/>
                </a:cubicBezTo>
                <a:cubicBezTo>
                  <a:pt x="627" y="278"/>
                  <a:pt x="627" y="219"/>
                  <a:pt x="567" y="99"/>
                </a:cubicBezTo>
                <a:cubicBezTo>
                  <a:pt x="523" y="30"/>
                  <a:pt x="464" y="1"/>
                  <a:pt x="41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5" name="Google Shape;1675;p10"/>
          <p:cNvSpPr/>
          <p:nvPr/>
        </p:nvSpPr>
        <p:spPr>
          <a:xfrm>
            <a:off x="1576662" y="741047"/>
            <a:ext cx="19091" cy="37964"/>
          </a:xfrm>
          <a:custGeom>
            <a:avLst/>
            <a:gdLst/>
            <a:ahLst/>
            <a:cxnLst/>
            <a:rect l="l" t="t" r="r" b="b"/>
            <a:pathLst>
              <a:path w="612" h="1217" extrusionOk="0">
                <a:moveTo>
                  <a:pt x="341" y="0"/>
                </a:moveTo>
                <a:cubicBezTo>
                  <a:pt x="301" y="0"/>
                  <a:pt x="264" y="15"/>
                  <a:pt x="239" y="40"/>
                </a:cubicBezTo>
                <a:cubicBezTo>
                  <a:pt x="180" y="159"/>
                  <a:pt x="120" y="218"/>
                  <a:pt x="120" y="278"/>
                </a:cubicBezTo>
                <a:cubicBezTo>
                  <a:pt x="61" y="412"/>
                  <a:pt x="61" y="472"/>
                  <a:pt x="1" y="591"/>
                </a:cubicBezTo>
                <a:cubicBezTo>
                  <a:pt x="1" y="784"/>
                  <a:pt x="61" y="963"/>
                  <a:pt x="180" y="1157"/>
                </a:cubicBezTo>
                <a:lnTo>
                  <a:pt x="239" y="1217"/>
                </a:lnTo>
                <a:cubicBezTo>
                  <a:pt x="299" y="1217"/>
                  <a:pt x="433" y="1217"/>
                  <a:pt x="493" y="1157"/>
                </a:cubicBezTo>
                <a:cubicBezTo>
                  <a:pt x="552" y="963"/>
                  <a:pt x="612" y="784"/>
                  <a:pt x="612" y="650"/>
                </a:cubicBezTo>
                <a:lnTo>
                  <a:pt x="612" y="412"/>
                </a:lnTo>
                <a:cubicBezTo>
                  <a:pt x="612" y="278"/>
                  <a:pt x="612" y="218"/>
                  <a:pt x="552" y="99"/>
                </a:cubicBezTo>
                <a:lnTo>
                  <a:pt x="493" y="99"/>
                </a:lnTo>
                <a:cubicBezTo>
                  <a:pt x="458" y="29"/>
                  <a:pt x="397" y="0"/>
                  <a:pt x="34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6" name="Google Shape;1676;p10"/>
          <p:cNvSpPr/>
          <p:nvPr/>
        </p:nvSpPr>
        <p:spPr>
          <a:xfrm>
            <a:off x="1630598" y="696438"/>
            <a:ext cx="17688" cy="37496"/>
          </a:xfrm>
          <a:custGeom>
            <a:avLst/>
            <a:gdLst/>
            <a:ahLst/>
            <a:cxnLst/>
            <a:rect l="l" t="t" r="r" b="b"/>
            <a:pathLst>
              <a:path w="567" h="1202" extrusionOk="0">
                <a:moveTo>
                  <a:pt x="276" y="0"/>
                </a:moveTo>
                <a:cubicBezTo>
                  <a:pt x="224" y="0"/>
                  <a:pt x="169" y="29"/>
                  <a:pt x="134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0" y="963"/>
                  <a:pt x="134" y="1157"/>
                </a:cubicBezTo>
                <a:lnTo>
                  <a:pt x="194" y="1157"/>
                </a:lnTo>
                <a:cubicBezTo>
                  <a:pt x="224" y="1187"/>
                  <a:pt x="268" y="1201"/>
                  <a:pt x="313" y="1201"/>
                </a:cubicBezTo>
                <a:cubicBezTo>
                  <a:pt x="358" y="1201"/>
                  <a:pt x="402" y="1187"/>
                  <a:pt x="432" y="1157"/>
                </a:cubicBezTo>
                <a:cubicBezTo>
                  <a:pt x="566" y="963"/>
                  <a:pt x="566" y="784"/>
                  <a:pt x="566" y="591"/>
                </a:cubicBezTo>
                <a:lnTo>
                  <a:pt x="566" y="352"/>
                </a:lnTo>
                <a:cubicBezTo>
                  <a:pt x="507" y="218"/>
                  <a:pt x="507" y="159"/>
                  <a:pt x="432" y="99"/>
                </a:cubicBezTo>
                <a:lnTo>
                  <a:pt x="373" y="39"/>
                </a:lnTo>
                <a:cubicBezTo>
                  <a:pt x="348" y="15"/>
                  <a:pt x="313" y="0"/>
                  <a:pt x="27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7" name="Google Shape;1677;p10"/>
          <p:cNvSpPr/>
          <p:nvPr/>
        </p:nvSpPr>
        <p:spPr>
          <a:xfrm>
            <a:off x="1626855" y="802844"/>
            <a:ext cx="19559" cy="31944"/>
          </a:xfrm>
          <a:custGeom>
            <a:avLst/>
            <a:gdLst/>
            <a:ahLst/>
            <a:cxnLst/>
            <a:rect l="l" t="t" r="r" b="b"/>
            <a:pathLst>
              <a:path w="627" h="1024" extrusionOk="0">
                <a:moveTo>
                  <a:pt x="335" y="1"/>
                </a:moveTo>
                <a:cubicBezTo>
                  <a:pt x="288" y="1"/>
                  <a:pt x="235" y="15"/>
                  <a:pt x="180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1" y="353"/>
                  <a:pt x="1" y="412"/>
                  <a:pt x="1" y="472"/>
                </a:cubicBezTo>
                <a:cubicBezTo>
                  <a:pt x="1" y="666"/>
                  <a:pt x="60" y="844"/>
                  <a:pt x="180" y="979"/>
                </a:cubicBezTo>
                <a:cubicBezTo>
                  <a:pt x="217" y="1008"/>
                  <a:pt x="265" y="1023"/>
                  <a:pt x="312" y="1023"/>
                </a:cubicBezTo>
                <a:cubicBezTo>
                  <a:pt x="358" y="1023"/>
                  <a:pt x="403" y="1008"/>
                  <a:pt x="433" y="979"/>
                </a:cubicBezTo>
                <a:cubicBezTo>
                  <a:pt x="552" y="785"/>
                  <a:pt x="627" y="666"/>
                  <a:pt x="627" y="532"/>
                </a:cubicBezTo>
                <a:cubicBezTo>
                  <a:pt x="627" y="472"/>
                  <a:pt x="627" y="412"/>
                  <a:pt x="552" y="353"/>
                </a:cubicBezTo>
                <a:cubicBezTo>
                  <a:pt x="552" y="293"/>
                  <a:pt x="552" y="159"/>
                  <a:pt x="493" y="100"/>
                </a:cubicBezTo>
                <a:cubicBezTo>
                  <a:pt x="458" y="30"/>
                  <a:pt x="402" y="1"/>
                  <a:pt x="3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8" name="Google Shape;1678;p10"/>
          <p:cNvSpPr/>
          <p:nvPr/>
        </p:nvSpPr>
        <p:spPr>
          <a:xfrm>
            <a:off x="1678919" y="749688"/>
            <a:ext cx="17688" cy="48851"/>
          </a:xfrm>
          <a:custGeom>
            <a:avLst/>
            <a:gdLst/>
            <a:ahLst/>
            <a:cxnLst/>
            <a:rect l="l" t="t" r="r" b="b"/>
            <a:pathLst>
              <a:path w="567" h="1566" extrusionOk="0">
                <a:moveTo>
                  <a:pt x="373" y="1"/>
                </a:moveTo>
                <a:cubicBezTo>
                  <a:pt x="313" y="1"/>
                  <a:pt x="194" y="1"/>
                  <a:pt x="135" y="75"/>
                </a:cubicBezTo>
                <a:cubicBezTo>
                  <a:pt x="75" y="195"/>
                  <a:pt x="75" y="314"/>
                  <a:pt x="0" y="448"/>
                </a:cubicBezTo>
                <a:lnTo>
                  <a:pt x="0" y="746"/>
                </a:lnTo>
                <a:cubicBezTo>
                  <a:pt x="0" y="999"/>
                  <a:pt x="0" y="1252"/>
                  <a:pt x="135" y="1491"/>
                </a:cubicBezTo>
                <a:cubicBezTo>
                  <a:pt x="194" y="1491"/>
                  <a:pt x="194" y="1491"/>
                  <a:pt x="194" y="1565"/>
                </a:cubicBezTo>
                <a:cubicBezTo>
                  <a:pt x="313" y="1565"/>
                  <a:pt x="373" y="1565"/>
                  <a:pt x="447" y="1431"/>
                </a:cubicBezTo>
                <a:cubicBezTo>
                  <a:pt x="567" y="1252"/>
                  <a:pt x="567" y="999"/>
                  <a:pt x="567" y="746"/>
                </a:cubicBezTo>
                <a:lnTo>
                  <a:pt x="567" y="448"/>
                </a:lnTo>
                <a:cubicBezTo>
                  <a:pt x="507" y="314"/>
                  <a:pt x="507" y="195"/>
                  <a:pt x="447" y="75"/>
                </a:cubicBezTo>
                <a:cubicBezTo>
                  <a:pt x="447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9" name="Google Shape;1679;p10"/>
          <p:cNvSpPr/>
          <p:nvPr/>
        </p:nvSpPr>
        <p:spPr>
          <a:xfrm>
            <a:off x="1727708" y="690417"/>
            <a:ext cx="19091" cy="39805"/>
          </a:xfrm>
          <a:custGeom>
            <a:avLst/>
            <a:gdLst/>
            <a:ahLst/>
            <a:cxnLst/>
            <a:rect l="l" t="t" r="r" b="b"/>
            <a:pathLst>
              <a:path w="612" h="1276" extrusionOk="0">
                <a:moveTo>
                  <a:pt x="303" y="1"/>
                </a:moveTo>
                <a:cubicBezTo>
                  <a:pt x="251" y="1"/>
                  <a:pt x="215" y="33"/>
                  <a:pt x="179" y="113"/>
                </a:cubicBezTo>
                <a:cubicBezTo>
                  <a:pt x="120" y="173"/>
                  <a:pt x="60" y="292"/>
                  <a:pt x="60" y="352"/>
                </a:cubicBezTo>
                <a:cubicBezTo>
                  <a:pt x="1" y="411"/>
                  <a:pt x="1" y="545"/>
                  <a:pt x="1" y="605"/>
                </a:cubicBezTo>
                <a:cubicBezTo>
                  <a:pt x="1" y="784"/>
                  <a:pt x="1" y="977"/>
                  <a:pt x="60" y="1156"/>
                </a:cubicBezTo>
                <a:lnTo>
                  <a:pt x="120" y="1231"/>
                </a:lnTo>
                <a:cubicBezTo>
                  <a:pt x="150" y="1260"/>
                  <a:pt x="194" y="1275"/>
                  <a:pt x="241" y="1275"/>
                </a:cubicBezTo>
                <a:cubicBezTo>
                  <a:pt x="287" y="1275"/>
                  <a:pt x="336" y="1260"/>
                  <a:pt x="373" y="1231"/>
                </a:cubicBezTo>
                <a:cubicBezTo>
                  <a:pt x="492" y="1037"/>
                  <a:pt x="552" y="858"/>
                  <a:pt x="552" y="664"/>
                </a:cubicBezTo>
                <a:cubicBezTo>
                  <a:pt x="611" y="545"/>
                  <a:pt x="611" y="486"/>
                  <a:pt x="552" y="352"/>
                </a:cubicBezTo>
                <a:cubicBezTo>
                  <a:pt x="552" y="292"/>
                  <a:pt x="492" y="173"/>
                  <a:pt x="433" y="113"/>
                </a:cubicBezTo>
                <a:lnTo>
                  <a:pt x="433" y="39"/>
                </a:lnTo>
                <a:cubicBezTo>
                  <a:pt x="379" y="15"/>
                  <a:pt x="337" y="1"/>
                  <a:pt x="30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0" name="Google Shape;1680;p10"/>
          <p:cNvSpPr/>
          <p:nvPr/>
        </p:nvSpPr>
        <p:spPr>
          <a:xfrm>
            <a:off x="1799269" y="672543"/>
            <a:ext cx="19091" cy="40023"/>
          </a:xfrm>
          <a:custGeom>
            <a:avLst/>
            <a:gdLst/>
            <a:ahLst/>
            <a:cxnLst/>
            <a:rect l="l" t="t" r="r" b="b"/>
            <a:pathLst>
              <a:path w="612" h="1283" extrusionOk="0">
                <a:moveTo>
                  <a:pt x="314" y="1"/>
                </a:moveTo>
                <a:cubicBezTo>
                  <a:pt x="180" y="1"/>
                  <a:pt x="120" y="61"/>
                  <a:pt x="60" y="120"/>
                </a:cubicBezTo>
                <a:cubicBezTo>
                  <a:pt x="1" y="239"/>
                  <a:pt x="1" y="314"/>
                  <a:pt x="1" y="433"/>
                </a:cubicBezTo>
                <a:lnTo>
                  <a:pt x="1" y="686"/>
                </a:lnTo>
                <a:cubicBezTo>
                  <a:pt x="60" y="865"/>
                  <a:pt x="60" y="984"/>
                  <a:pt x="180" y="1178"/>
                </a:cubicBezTo>
                <a:lnTo>
                  <a:pt x="180" y="1237"/>
                </a:lnTo>
                <a:lnTo>
                  <a:pt x="239" y="1237"/>
                </a:lnTo>
                <a:cubicBezTo>
                  <a:pt x="277" y="1267"/>
                  <a:pt x="325" y="1282"/>
                  <a:pt x="364" y="1282"/>
                </a:cubicBezTo>
                <a:cubicBezTo>
                  <a:pt x="403" y="1282"/>
                  <a:pt x="433" y="1267"/>
                  <a:pt x="433" y="1237"/>
                </a:cubicBezTo>
                <a:cubicBezTo>
                  <a:pt x="612" y="1059"/>
                  <a:pt x="612" y="805"/>
                  <a:pt x="612" y="612"/>
                </a:cubicBezTo>
                <a:cubicBezTo>
                  <a:pt x="612" y="493"/>
                  <a:pt x="552" y="433"/>
                  <a:pt x="552" y="314"/>
                </a:cubicBezTo>
                <a:cubicBezTo>
                  <a:pt x="493" y="239"/>
                  <a:pt x="433" y="120"/>
                  <a:pt x="373" y="61"/>
                </a:cubicBezTo>
                <a:lnTo>
                  <a:pt x="314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1" name="Google Shape;1681;p10"/>
          <p:cNvSpPr/>
          <p:nvPr/>
        </p:nvSpPr>
        <p:spPr>
          <a:xfrm>
            <a:off x="1746768" y="770308"/>
            <a:ext cx="19559" cy="39836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45" y="1"/>
                </a:moveTo>
                <a:cubicBezTo>
                  <a:pt x="318" y="1"/>
                  <a:pt x="289" y="8"/>
                  <a:pt x="254" y="25"/>
                </a:cubicBezTo>
                <a:cubicBezTo>
                  <a:pt x="194" y="159"/>
                  <a:pt x="135" y="219"/>
                  <a:pt x="60" y="338"/>
                </a:cubicBezTo>
                <a:cubicBezTo>
                  <a:pt x="60" y="398"/>
                  <a:pt x="0" y="532"/>
                  <a:pt x="0" y="651"/>
                </a:cubicBezTo>
                <a:cubicBezTo>
                  <a:pt x="0" y="830"/>
                  <a:pt x="60" y="1023"/>
                  <a:pt x="194" y="1202"/>
                </a:cubicBezTo>
                <a:lnTo>
                  <a:pt x="254" y="1277"/>
                </a:lnTo>
                <a:cubicBezTo>
                  <a:pt x="313" y="1277"/>
                  <a:pt x="433" y="1277"/>
                  <a:pt x="507" y="1202"/>
                </a:cubicBezTo>
                <a:lnTo>
                  <a:pt x="507" y="1143"/>
                </a:lnTo>
                <a:cubicBezTo>
                  <a:pt x="567" y="964"/>
                  <a:pt x="626" y="830"/>
                  <a:pt x="626" y="651"/>
                </a:cubicBezTo>
                <a:lnTo>
                  <a:pt x="626" y="398"/>
                </a:lnTo>
                <a:cubicBezTo>
                  <a:pt x="626" y="338"/>
                  <a:pt x="626" y="219"/>
                  <a:pt x="567" y="159"/>
                </a:cubicBezTo>
                <a:lnTo>
                  <a:pt x="507" y="85"/>
                </a:lnTo>
                <a:cubicBezTo>
                  <a:pt x="454" y="43"/>
                  <a:pt x="409" y="1"/>
                  <a:pt x="34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2" name="Google Shape;1682;p10"/>
          <p:cNvSpPr/>
          <p:nvPr/>
        </p:nvSpPr>
        <p:spPr>
          <a:xfrm>
            <a:off x="1683099" y="854253"/>
            <a:ext cx="19091" cy="25018"/>
          </a:xfrm>
          <a:custGeom>
            <a:avLst/>
            <a:gdLst/>
            <a:ahLst/>
            <a:cxnLst/>
            <a:rect l="l" t="t" r="r" b="b"/>
            <a:pathLst>
              <a:path w="612" h="802" extrusionOk="0">
                <a:moveTo>
                  <a:pt x="239" y="1"/>
                </a:moveTo>
                <a:cubicBezTo>
                  <a:pt x="120" y="75"/>
                  <a:pt x="120" y="135"/>
                  <a:pt x="60" y="195"/>
                </a:cubicBezTo>
                <a:cubicBezTo>
                  <a:pt x="60" y="254"/>
                  <a:pt x="60" y="314"/>
                  <a:pt x="1" y="373"/>
                </a:cubicBezTo>
                <a:cubicBezTo>
                  <a:pt x="1" y="507"/>
                  <a:pt x="60" y="627"/>
                  <a:pt x="179" y="746"/>
                </a:cubicBezTo>
                <a:cubicBezTo>
                  <a:pt x="209" y="783"/>
                  <a:pt x="257" y="802"/>
                  <a:pt x="313" y="802"/>
                </a:cubicBezTo>
                <a:cubicBezTo>
                  <a:pt x="369" y="802"/>
                  <a:pt x="433" y="783"/>
                  <a:pt x="492" y="746"/>
                </a:cubicBezTo>
                <a:lnTo>
                  <a:pt x="492" y="686"/>
                </a:lnTo>
                <a:cubicBezTo>
                  <a:pt x="611" y="627"/>
                  <a:pt x="611" y="507"/>
                  <a:pt x="611" y="448"/>
                </a:cubicBezTo>
                <a:lnTo>
                  <a:pt x="611" y="254"/>
                </a:lnTo>
                <a:cubicBezTo>
                  <a:pt x="552" y="195"/>
                  <a:pt x="552" y="135"/>
                  <a:pt x="492" y="75"/>
                </a:cubicBezTo>
                <a:cubicBezTo>
                  <a:pt x="433" y="1"/>
                  <a:pt x="313" y="1"/>
                  <a:pt x="23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3" name="Google Shape;1683;p10"/>
          <p:cNvSpPr/>
          <p:nvPr/>
        </p:nvSpPr>
        <p:spPr>
          <a:xfrm>
            <a:off x="1572482" y="837533"/>
            <a:ext cx="19559" cy="20495"/>
          </a:xfrm>
          <a:custGeom>
            <a:avLst/>
            <a:gdLst/>
            <a:ahLst/>
            <a:cxnLst/>
            <a:rect l="l" t="t" r="r" b="b"/>
            <a:pathLst>
              <a:path w="627" h="657" extrusionOk="0">
                <a:moveTo>
                  <a:pt x="314" y="1"/>
                </a:moveTo>
                <a:cubicBezTo>
                  <a:pt x="269" y="1"/>
                  <a:pt x="224" y="15"/>
                  <a:pt x="195" y="45"/>
                </a:cubicBezTo>
                <a:cubicBezTo>
                  <a:pt x="135" y="105"/>
                  <a:pt x="60" y="164"/>
                  <a:pt x="60" y="239"/>
                </a:cubicBezTo>
                <a:cubicBezTo>
                  <a:pt x="1" y="299"/>
                  <a:pt x="1" y="299"/>
                  <a:pt x="1" y="358"/>
                </a:cubicBezTo>
                <a:cubicBezTo>
                  <a:pt x="60" y="418"/>
                  <a:pt x="60" y="537"/>
                  <a:pt x="195" y="611"/>
                </a:cubicBezTo>
                <a:cubicBezTo>
                  <a:pt x="254" y="641"/>
                  <a:pt x="314" y="656"/>
                  <a:pt x="368" y="656"/>
                </a:cubicBezTo>
                <a:cubicBezTo>
                  <a:pt x="422" y="656"/>
                  <a:pt x="470" y="641"/>
                  <a:pt x="507" y="611"/>
                </a:cubicBezTo>
                <a:cubicBezTo>
                  <a:pt x="627" y="477"/>
                  <a:pt x="627" y="418"/>
                  <a:pt x="627" y="299"/>
                </a:cubicBezTo>
                <a:cubicBezTo>
                  <a:pt x="627" y="299"/>
                  <a:pt x="627" y="239"/>
                  <a:pt x="567" y="164"/>
                </a:cubicBezTo>
                <a:cubicBezTo>
                  <a:pt x="567" y="105"/>
                  <a:pt x="507" y="105"/>
                  <a:pt x="433" y="45"/>
                </a:cubicBezTo>
                <a:cubicBezTo>
                  <a:pt x="403" y="15"/>
                  <a:pt x="358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4" name="Google Shape;1684;p10"/>
          <p:cNvSpPr/>
          <p:nvPr/>
        </p:nvSpPr>
        <p:spPr>
          <a:xfrm>
            <a:off x="2178497" y="694566"/>
            <a:ext cx="21400" cy="31476"/>
          </a:xfrm>
          <a:custGeom>
            <a:avLst/>
            <a:gdLst/>
            <a:ahLst/>
            <a:cxnLst/>
            <a:rect l="l" t="t" r="r" b="b"/>
            <a:pathLst>
              <a:path w="686" h="1009" extrusionOk="0">
                <a:moveTo>
                  <a:pt x="435" y="1"/>
                </a:moveTo>
                <a:cubicBezTo>
                  <a:pt x="402" y="1"/>
                  <a:pt x="363" y="15"/>
                  <a:pt x="313" y="40"/>
                </a:cubicBezTo>
                <a:cubicBezTo>
                  <a:pt x="239" y="99"/>
                  <a:pt x="179" y="159"/>
                  <a:pt x="120" y="219"/>
                </a:cubicBezTo>
                <a:cubicBezTo>
                  <a:pt x="60" y="278"/>
                  <a:pt x="60" y="412"/>
                  <a:pt x="60" y="472"/>
                </a:cubicBezTo>
                <a:cubicBezTo>
                  <a:pt x="1" y="651"/>
                  <a:pt x="60" y="844"/>
                  <a:pt x="179" y="964"/>
                </a:cubicBezTo>
                <a:cubicBezTo>
                  <a:pt x="209" y="993"/>
                  <a:pt x="257" y="1008"/>
                  <a:pt x="306" y="1008"/>
                </a:cubicBezTo>
                <a:cubicBezTo>
                  <a:pt x="354" y="1008"/>
                  <a:pt x="403" y="993"/>
                  <a:pt x="433" y="964"/>
                </a:cubicBezTo>
                <a:cubicBezTo>
                  <a:pt x="552" y="844"/>
                  <a:pt x="611" y="651"/>
                  <a:pt x="611" y="531"/>
                </a:cubicBezTo>
                <a:cubicBezTo>
                  <a:pt x="611" y="472"/>
                  <a:pt x="686" y="412"/>
                  <a:pt x="611" y="353"/>
                </a:cubicBezTo>
                <a:cubicBezTo>
                  <a:pt x="611" y="278"/>
                  <a:pt x="611" y="219"/>
                  <a:pt x="552" y="99"/>
                </a:cubicBezTo>
                <a:cubicBezTo>
                  <a:pt x="517" y="30"/>
                  <a:pt x="482" y="1"/>
                  <a:pt x="4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5" name="Google Shape;1685;p10"/>
          <p:cNvSpPr/>
          <p:nvPr/>
        </p:nvSpPr>
        <p:spPr>
          <a:xfrm>
            <a:off x="2218925" y="741047"/>
            <a:ext cx="19559" cy="37964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77" y="0"/>
                </a:moveTo>
                <a:cubicBezTo>
                  <a:pt x="342" y="0"/>
                  <a:pt x="303" y="15"/>
                  <a:pt x="254" y="40"/>
                </a:cubicBezTo>
                <a:cubicBezTo>
                  <a:pt x="194" y="159"/>
                  <a:pt x="135" y="218"/>
                  <a:pt x="135" y="278"/>
                </a:cubicBezTo>
                <a:cubicBezTo>
                  <a:pt x="60" y="412"/>
                  <a:pt x="60" y="472"/>
                  <a:pt x="60" y="591"/>
                </a:cubicBezTo>
                <a:cubicBezTo>
                  <a:pt x="1" y="784"/>
                  <a:pt x="60" y="963"/>
                  <a:pt x="194" y="1157"/>
                </a:cubicBezTo>
                <a:lnTo>
                  <a:pt x="254" y="1217"/>
                </a:lnTo>
                <a:cubicBezTo>
                  <a:pt x="313" y="1217"/>
                  <a:pt x="433" y="1217"/>
                  <a:pt x="507" y="1157"/>
                </a:cubicBezTo>
                <a:cubicBezTo>
                  <a:pt x="567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626" y="218"/>
                  <a:pt x="567" y="99"/>
                </a:cubicBezTo>
                <a:lnTo>
                  <a:pt x="507" y="99"/>
                </a:lnTo>
                <a:cubicBezTo>
                  <a:pt x="463" y="29"/>
                  <a:pt x="425" y="0"/>
                  <a:pt x="37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6" name="Google Shape;1686;p10"/>
          <p:cNvSpPr/>
          <p:nvPr/>
        </p:nvSpPr>
        <p:spPr>
          <a:xfrm>
            <a:off x="2273298" y="696438"/>
            <a:ext cx="17220" cy="37496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71" y="0"/>
                </a:moveTo>
                <a:cubicBezTo>
                  <a:pt x="215" y="0"/>
                  <a:pt x="155" y="29"/>
                  <a:pt x="120" y="99"/>
                </a:cubicBezTo>
                <a:cubicBezTo>
                  <a:pt x="60" y="159"/>
                  <a:pt x="60" y="293"/>
                  <a:pt x="1" y="352"/>
                </a:cubicBezTo>
                <a:lnTo>
                  <a:pt x="1" y="591"/>
                </a:lnTo>
                <a:cubicBezTo>
                  <a:pt x="1" y="784"/>
                  <a:pt x="1" y="963"/>
                  <a:pt x="120" y="1157"/>
                </a:cubicBezTo>
                <a:lnTo>
                  <a:pt x="179" y="1157"/>
                </a:lnTo>
                <a:cubicBezTo>
                  <a:pt x="217" y="1187"/>
                  <a:pt x="265" y="1201"/>
                  <a:pt x="312" y="1201"/>
                </a:cubicBezTo>
                <a:cubicBezTo>
                  <a:pt x="358" y="1201"/>
                  <a:pt x="403" y="1187"/>
                  <a:pt x="433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3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7" name="Google Shape;1687;p10"/>
          <p:cNvSpPr/>
          <p:nvPr/>
        </p:nvSpPr>
        <p:spPr>
          <a:xfrm>
            <a:off x="2269586" y="802844"/>
            <a:ext cx="19091" cy="31944"/>
          </a:xfrm>
          <a:custGeom>
            <a:avLst/>
            <a:gdLst/>
            <a:ahLst/>
            <a:cxnLst/>
            <a:rect l="l" t="t" r="r" b="b"/>
            <a:pathLst>
              <a:path w="612" h="1024" extrusionOk="0">
                <a:moveTo>
                  <a:pt x="341" y="1"/>
                </a:moveTo>
                <a:cubicBezTo>
                  <a:pt x="301" y="1"/>
                  <a:pt x="263" y="15"/>
                  <a:pt x="239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09" y="1008"/>
                  <a:pt x="257" y="1023"/>
                  <a:pt x="306" y="1023"/>
                </a:cubicBezTo>
                <a:cubicBezTo>
                  <a:pt x="354" y="1023"/>
                  <a:pt x="403" y="1008"/>
                  <a:pt x="432" y="979"/>
                </a:cubicBezTo>
                <a:cubicBezTo>
                  <a:pt x="552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2" y="293"/>
                  <a:pt x="552" y="159"/>
                  <a:pt x="492" y="100"/>
                </a:cubicBezTo>
                <a:cubicBezTo>
                  <a:pt x="457" y="30"/>
                  <a:pt x="397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8" name="Google Shape;1688;p10"/>
          <p:cNvSpPr/>
          <p:nvPr/>
        </p:nvSpPr>
        <p:spPr>
          <a:xfrm>
            <a:off x="2321619" y="749688"/>
            <a:ext cx="19559" cy="48851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4" y="1"/>
                  <a:pt x="195" y="1"/>
                  <a:pt x="120" y="75"/>
                </a:cubicBezTo>
                <a:cubicBezTo>
                  <a:pt x="61" y="195"/>
                  <a:pt x="61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95" y="1491"/>
                  <a:pt x="195" y="1491"/>
                  <a:pt x="195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67" y="1252"/>
                  <a:pt x="567" y="999"/>
                  <a:pt x="627" y="746"/>
                </a:cubicBezTo>
                <a:cubicBezTo>
                  <a:pt x="567" y="686"/>
                  <a:pt x="567" y="567"/>
                  <a:pt x="567" y="448"/>
                </a:cubicBezTo>
                <a:cubicBezTo>
                  <a:pt x="567" y="314"/>
                  <a:pt x="493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9" name="Google Shape;1689;p10"/>
          <p:cNvSpPr/>
          <p:nvPr/>
        </p:nvSpPr>
        <p:spPr>
          <a:xfrm>
            <a:off x="2369972" y="690417"/>
            <a:ext cx="19528" cy="39805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314" y="1"/>
                </a:moveTo>
                <a:cubicBezTo>
                  <a:pt x="265" y="1"/>
                  <a:pt x="230" y="33"/>
                  <a:pt x="194" y="113"/>
                </a:cubicBezTo>
                <a:cubicBezTo>
                  <a:pt x="134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34" y="1231"/>
                </a:lnTo>
                <a:cubicBezTo>
                  <a:pt x="164" y="1260"/>
                  <a:pt x="209" y="1275"/>
                  <a:pt x="254" y="1275"/>
                </a:cubicBezTo>
                <a:cubicBezTo>
                  <a:pt x="298" y="1275"/>
                  <a:pt x="343" y="1260"/>
                  <a:pt x="373" y="1231"/>
                </a:cubicBezTo>
                <a:cubicBezTo>
                  <a:pt x="507" y="1037"/>
                  <a:pt x="566" y="858"/>
                  <a:pt x="626" y="664"/>
                </a:cubicBezTo>
                <a:cubicBezTo>
                  <a:pt x="626" y="545"/>
                  <a:pt x="626" y="486"/>
                  <a:pt x="566" y="352"/>
                </a:cubicBezTo>
                <a:cubicBezTo>
                  <a:pt x="566" y="292"/>
                  <a:pt x="507" y="173"/>
                  <a:pt x="432" y="113"/>
                </a:cubicBezTo>
                <a:lnTo>
                  <a:pt x="432" y="39"/>
                </a:lnTo>
                <a:cubicBezTo>
                  <a:pt x="385" y="15"/>
                  <a:pt x="347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0" name="Google Shape;1690;p10"/>
          <p:cNvSpPr/>
          <p:nvPr/>
        </p:nvSpPr>
        <p:spPr>
          <a:xfrm>
            <a:off x="2441533" y="672543"/>
            <a:ext cx="19559" cy="40023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35" y="61"/>
                  <a:pt x="75" y="120"/>
                </a:cubicBezTo>
                <a:cubicBezTo>
                  <a:pt x="75" y="239"/>
                  <a:pt x="1" y="314"/>
                  <a:pt x="1" y="433"/>
                </a:cubicBezTo>
                <a:lnTo>
                  <a:pt x="1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4" y="1267"/>
                  <a:pt x="332" y="1282"/>
                  <a:pt x="380" y="1282"/>
                </a:cubicBezTo>
                <a:cubicBezTo>
                  <a:pt x="429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7" y="433"/>
                  <a:pt x="567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1" name="Google Shape;1691;p10"/>
          <p:cNvSpPr/>
          <p:nvPr/>
        </p:nvSpPr>
        <p:spPr>
          <a:xfrm>
            <a:off x="2389469" y="770308"/>
            <a:ext cx="19559" cy="39836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45" y="1"/>
                </a:moveTo>
                <a:cubicBezTo>
                  <a:pt x="319" y="1"/>
                  <a:pt x="289" y="8"/>
                  <a:pt x="254" y="25"/>
                </a:cubicBezTo>
                <a:cubicBezTo>
                  <a:pt x="180" y="159"/>
                  <a:pt x="120" y="219"/>
                  <a:pt x="61" y="338"/>
                </a:cubicBezTo>
                <a:cubicBezTo>
                  <a:pt x="61" y="398"/>
                  <a:pt x="61" y="532"/>
                  <a:pt x="1" y="651"/>
                </a:cubicBezTo>
                <a:cubicBezTo>
                  <a:pt x="1" y="830"/>
                  <a:pt x="61" y="1023"/>
                  <a:pt x="180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3" y="1202"/>
                </a:cubicBezTo>
                <a:lnTo>
                  <a:pt x="493" y="1143"/>
                </a:lnTo>
                <a:cubicBezTo>
                  <a:pt x="552" y="964"/>
                  <a:pt x="627" y="830"/>
                  <a:pt x="627" y="651"/>
                </a:cubicBezTo>
                <a:lnTo>
                  <a:pt x="627" y="398"/>
                </a:lnTo>
                <a:cubicBezTo>
                  <a:pt x="627" y="338"/>
                  <a:pt x="627" y="219"/>
                  <a:pt x="552" y="159"/>
                </a:cubicBezTo>
                <a:lnTo>
                  <a:pt x="493" y="85"/>
                </a:lnTo>
                <a:cubicBezTo>
                  <a:pt x="450" y="43"/>
                  <a:pt x="408" y="1"/>
                  <a:pt x="34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2" name="Google Shape;1692;p10"/>
          <p:cNvSpPr/>
          <p:nvPr/>
        </p:nvSpPr>
        <p:spPr>
          <a:xfrm>
            <a:off x="2325363" y="854253"/>
            <a:ext cx="19528" cy="25018"/>
          </a:xfrm>
          <a:custGeom>
            <a:avLst/>
            <a:gdLst/>
            <a:ahLst/>
            <a:cxnLst/>
            <a:rect l="l" t="t" r="r" b="b"/>
            <a:pathLst>
              <a:path w="626" h="802" extrusionOk="0">
                <a:moveTo>
                  <a:pt x="253" y="1"/>
                </a:moveTo>
                <a:cubicBezTo>
                  <a:pt x="194" y="75"/>
                  <a:pt x="134" y="135"/>
                  <a:pt x="75" y="195"/>
                </a:cubicBezTo>
                <a:cubicBezTo>
                  <a:pt x="75" y="254"/>
                  <a:pt x="75" y="314"/>
                  <a:pt x="0" y="373"/>
                </a:cubicBezTo>
                <a:cubicBezTo>
                  <a:pt x="0" y="507"/>
                  <a:pt x="75" y="627"/>
                  <a:pt x="194" y="746"/>
                </a:cubicBezTo>
                <a:cubicBezTo>
                  <a:pt x="224" y="783"/>
                  <a:pt x="268" y="802"/>
                  <a:pt x="322" y="802"/>
                </a:cubicBezTo>
                <a:cubicBezTo>
                  <a:pt x="376" y="802"/>
                  <a:pt x="440" y="783"/>
                  <a:pt x="507" y="746"/>
                </a:cubicBezTo>
                <a:lnTo>
                  <a:pt x="507" y="686"/>
                </a:lnTo>
                <a:cubicBezTo>
                  <a:pt x="626" y="627"/>
                  <a:pt x="626" y="507"/>
                  <a:pt x="626" y="448"/>
                </a:cubicBezTo>
                <a:lnTo>
                  <a:pt x="626" y="254"/>
                </a:lnTo>
                <a:cubicBezTo>
                  <a:pt x="626" y="195"/>
                  <a:pt x="566" y="135"/>
                  <a:pt x="507" y="75"/>
                </a:cubicBezTo>
                <a:cubicBezTo>
                  <a:pt x="447" y="1"/>
                  <a:pt x="313" y="1"/>
                  <a:pt x="25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3" name="Google Shape;1693;p10"/>
          <p:cNvSpPr/>
          <p:nvPr/>
        </p:nvSpPr>
        <p:spPr>
          <a:xfrm>
            <a:off x="2215213" y="837533"/>
            <a:ext cx="19559" cy="20495"/>
          </a:xfrm>
          <a:custGeom>
            <a:avLst/>
            <a:gdLst/>
            <a:ahLst/>
            <a:cxnLst/>
            <a:rect l="l" t="t" r="r" b="b"/>
            <a:pathLst>
              <a:path w="627" h="657" extrusionOk="0">
                <a:moveTo>
                  <a:pt x="311" y="1"/>
                </a:moveTo>
                <a:cubicBezTo>
                  <a:pt x="265" y="1"/>
                  <a:pt x="216" y="15"/>
                  <a:pt x="179" y="45"/>
                </a:cubicBezTo>
                <a:cubicBezTo>
                  <a:pt x="120" y="105"/>
                  <a:pt x="60" y="164"/>
                  <a:pt x="60" y="239"/>
                </a:cubicBezTo>
                <a:cubicBezTo>
                  <a:pt x="0" y="299"/>
                  <a:pt x="0" y="299"/>
                  <a:pt x="0" y="358"/>
                </a:cubicBezTo>
                <a:cubicBezTo>
                  <a:pt x="60" y="418"/>
                  <a:pt x="60" y="537"/>
                  <a:pt x="179" y="611"/>
                </a:cubicBezTo>
                <a:cubicBezTo>
                  <a:pt x="246" y="641"/>
                  <a:pt x="310" y="656"/>
                  <a:pt x="364" y="656"/>
                </a:cubicBezTo>
                <a:cubicBezTo>
                  <a:pt x="418" y="656"/>
                  <a:pt x="462" y="641"/>
                  <a:pt x="492" y="611"/>
                </a:cubicBezTo>
                <a:cubicBezTo>
                  <a:pt x="626" y="477"/>
                  <a:pt x="626" y="418"/>
                  <a:pt x="626" y="299"/>
                </a:cubicBezTo>
                <a:cubicBezTo>
                  <a:pt x="626" y="299"/>
                  <a:pt x="626" y="239"/>
                  <a:pt x="552" y="164"/>
                </a:cubicBezTo>
                <a:cubicBezTo>
                  <a:pt x="552" y="105"/>
                  <a:pt x="492" y="105"/>
                  <a:pt x="432" y="45"/>
                </a:cubicBezTo>
                <a:cubicBezTo>
                  <a:pt x="403" y="15"/>
                  <a:pt x="358" y="1"/>
                  <a:pt x="31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4" name="Google Shape;1694;p10"/>
          <p:cNvSpPr/>
          <p:nvPr/>
        </p:nvSpPr>
        <p:spPr>
          <a:xfrm>
            <a:off x="2807731" y="694566"/>
            <a:ext cx="19559" cy="31476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376" y="1"/>
                </a:moveTo>
                <a:cubicBezTo>
                  <a:pt x="343" y="1"/>
                  <a:pt x="303" y="15"/>
                  <a:pt x="254" y="40"/>
                </a:cubicBezTo>
                <a:cubicBezTo>
                  <a:pt x="180" y="99"/>
                  <a:pt x="120" y="159"/>
                  <a:pt x="60" y="219"/>
                </a:cubicBezTo>
                <a:cubicBezTo>
                  <a:pt x="1" y="278"/>
                  <a:pt x="1" y="412"/>
                  <a:pt x="1" y="472"/>
                </a:cubicBezTo>
                <a:cubicBezTo>
                  <a:pt x="1" y="651"/>
                  <a:pt x="1" y="844"/>
                  <a:pt x="120" y="964"/>
                </a:cubicBezTo>
                <a:cubicBezTo>
                  <a:pt x="187" y="993"/>
                  <a:pt x="235" y="1008"/>
                  <a:pt x="275" y="1008"/>
                </a:cubicBezTo>
                <a:cubicBezTo>
                  <a:pt x="314" y="1008"/>
                  <a:pt x="343" y="993"/>
                  <a:pt x="373" y="964"/>
                </a:cubicBezTo>
                <a:lnTo>
                  <a:pt x="433" y="964"/>
                </a:lnTo>
                <a:cubicBezTo>
                  <a:pt x="492" y="844"/>
                  <a:pt x="552" y="651"/>
                  <a:pt x="552" y="531"/>
                </a:cubicBezTo>
                <a:cubicBezTo>
                  <a:pt x="626" y="472"/>
                  <a:pt x="626" y="412"/>
                  <a:pt x="626" y="353"/>
                </a:cubicBezTo>
                <a:cubicBezTo>
                  <a:pt x="552" y="278"/>
                  <a:pt x="552" y="219"/>
                  <a:pt x="552" y="99"/>
                </a:cubicBezTo>
                <a:lnTo>
                  <a:pt x="492" y="99"/>
                </a:lnTo>
                <a:cubicBezTo>
                  <a:pt x="458" y="30"/>
                  <a:pt x="423" y="1"/>
                  <a:pt x="37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5" name="Google Shape;1695;p10"/>
          <p:cNvSpPr/>
          <p:nvPr/>
        </p:nvSpPr>
        <p:spPr>
          <a:xfrm>
            <a:off x="2848160" y="741047"/>
            <a:ext cx="17688" cy="37964"/>
          </a:xfrm>
          <a:custGeom>
            <a:avLst/>
            <a:gdLst/>
            <a:ahLst/>
            <a:cxnLst/>
            <a:rect l="l" t="t" r="r" b="b"/>
            <a:pathLst>
              <a:path w="567" h="1217" extrusionOk="0">
                <a:moveTo>
                  <a:pt x="317" y="0"/>
                </a:moveTo>
                <a:cubicBezTo>
                  <a:pt x="283" y="0"/>
                  <a:pt x="244" y="15"/>
                  <a:pt x="195" y="40"/>
                </a:cubicBezTo>
                <a:cubicBezTo>
                  <a:pt x="135" y="159"/>
                  <a:pt x="75" y="218"/>
                  <a:pt x="75" y="278"/>
                </a:cubicBezTo>
                <a:cubicBezTo>
                  <a:pt x="1" y="412"/>
                  <a:pt x="1" y="472"/>
                  <a:pt x="1" y="591"/>
                </a:cubicBezTo>
                <a:cubicBezTo>
                  <a:pt x="1" y="784"/>
                  <a:pt x="1" y="963"/>
                  <a:pt x="135" y="1157"/>
                </a:cubicBezTo>
                <a:lnTo>
                  <a:pt x="195" y="1217"/>
                </a:lnTo>
                <a:cubicBezTo>
                  <a:pt x="254" y="1217"/>
                  <a:pt x="373" y="1217"/>
                  <a:pt x="448" y="1157"/>
                </a:cubicBezTo>
                <a:cubicBezTo>
                  <a:pt x="567" y="963"/>
                  <a:pt x="567" y="784"/>
                  <a:pt x="567" y="650"/>
                </a:cubicBezTo>
                <a:lnTo>
                  <a:pt x="567" y="412"/>
                </a:lnTo>
                <a:cubicBezTo>
                  <a:pt x="567" y="278"/>
                  <a:pt x="567" y="218"/>
                  <a:pt x="507" y="99"/>
                </a:cubicBezTo>
                <a:lnTo>
                  <a:pt x="448" y="99"/>
                </a:lnTo>
                <a:cubicBezTo>
                  <a:pt x="404" y="29"/>
                  <a:pt x="366" y="0"/>
                  <a:pt x="31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6" name="Google Shape;1696;p10"/>
          <p:cNvSpPr/>
          <p:nvPr/>
        </p:nvSpPr>
        <p:spPr>
          <a:xfrm>
            <a:off x="2900692" y="696438"/>
            <a:ext cx="19528" cy="37496"/>
          </a:xfrm>
          <a:custGeom>
            <a:avLst/>
            <a:gdLst/>
            <a:ahLst/>
            <a:cxnLst/>
            <a:rect l="l" t="t" r="r" b="b"/>
            <a:pathLst>
              <a:path w="626" h="1202" extrusionOk="0">
                <a:moveTo>
                  <a:pt x="271" y="0"/>
                </a:moveTo>
                <a:cubicBezTo>
                  <a:pt x="215" y="0"/>
                  <a:pt x="154" y="29"/>
                  <a:pt x="119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60" y="963"/>
                  <a:pt x="179" y="1157"/>
                </a:cubicBezTo>
                <a:cubicBezTo>
                  <a:pt x="246" y="1187"/>
                  <a:pt x="295" y="1201"/>
                  <a:pt x="334" y="1201"/>
                </a:cubicBezTo>
                <a:cubicBezTo>
                  <a:pt x="373" y="1201"/>
                  <a:pt x="403" y="1187"/>
                  <a:pt x="432" y="1157"/>
                </a:cubicBezTo>
                <a:cubicBezTo>
                  <a:pt x="552" y="963"/>
                  <a:pt x="552" y="784"/>
                  <a:pt x="626" y="591"/>
                </a:cubicBezTo>
                <a:cubicBezTo>
                  <a:pt x="552" y="531"/>
                  <a:pt x="552" y="412"/>
                  <a:pt x="552" y="352"/>
                </a:cubicBez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7" name="Google Shape;1697;p10"/>
          <p:cNvSpPr/>
          <p:nvPr/>
        </p:nvSpPr>
        <p:spPr>
          <a:xfrm>
            <a:off x="2896980" y="802844"/>
            <a:ext cx="19060" cy="31944"/>
          </a:xfrm>
          <a:custGeom>
            <a:avLst/>
            <a:gdLst/>
            <a:ahLst/>
            <a:cxnLst/>
            <a:rect l="l" t="t" r="r" b="b"/>
            <a:pathLst>
              <a:path w="611" h="1024" extrusionOk="0">
                <a:moveTo>
                  <a:pt x="340" y="1"/>
                </a:moveTo>
                <a:cubicBezTo>
                  <a:pt x="301" y="1"/>
                  <a:pt x="263" y="15"/>
                  <a:pt x="238" y="40"/>
                </a:cubicBezTo>
                <a:cubicBezTo>
                  <a:pt x="119" y="100"/>
                  <a:pt x="119" y="159"/>
                  <a:pt x="60" y="293"/>
                </a:cubicBezTo>
                <a:cubicBezTo>
                  <a:pt x="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38" y="1008"/>
                  <a:pt x="287" y="1023"/>
                  <a:pt x="328" y="1023"/>
                </a:cubicBezTo>
                <a:cubicBezTo>
                  <a:pt x="369" y="1023"/>
                  <a:pt x="402" y="1008"/>
                  <a:pt x="432" y="979"/>
                </a:cubicBezTo>
                <a:cubicBezTo>
                  <a:pt x="551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1" y="293"/>
                  <a:pt x="551" y="159"/>
                  <a:pt x="492" y="100"/>
                </a:cubicBezTo>
                <a:cubicBezTo>
                  <a:pt x="457" y="30"/>
                  <a:pt x="396" y="1"/>
                  <a:pt x="340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8" name="Google Shape;1698;p10"/>
          <p:cNvSpPr/>
          <p:nvPr/>
        </p:nvSpPr>
        <p:spPr>
          <a:xfrm>
            <a:off x="2949013" y="749688"/>
            <a:ext cx="19559" cy="48851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3" y="1"/>
                  <a:pt x="194" y="1"/>
                  <a:pt x="120" y="75"/>
                </a:cubicBezTo>
                <a:cubicBezTo>
                  <a:pt x="60" y="195"/>
                  <a:pt x="60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94" y="1491"/>
                  <a:pt x="194" y="1491"/>
                  <a:pt x="254" y="1565"/>
                </a:cubicBezTo>
                <a:cubicBezTo>
                  <a:pt x="313" y="1565"/>
                  <a:pt x="373" y="1565"/>
                  <a:pt x="433" y="1431"/>
                </a:cubicBezTo>
                <a:cubicBezTo>
                  <a:pt x="567" y="1252"/>
                  <a:pt x="626" y="999"/>
                  <a:pt x="626" y="746"/>
                </a:cubicBezTo>
                <a:cubicBezTo>
                  <a:pt x="626" y="686"/>
                  <a:pt x="567" y="567"/>
                  <a:pt x="567" y="448"/>
                </a:cubicBezTo>
                <a:cubicBezTo>
                  <a:pt x="567" y="314"/>
                  <a:pt x="492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9" name="Google Shape;1699;p10"/>
          <p:cNvSpPr/>
          <p:nvPr/>
        </p:nvSpPr>
        <p:spPr>
          <a:xfrm>
            <a:off x="2997334" y="690417"/>
            <a:ext cx="19559" cy="39805"/>
          </a:xfrm>
          <a:custGeom>
            <a:avLst/>
            <a:gdLst/>
            <a:ahLst/>
            <a:cxnLst/>
            <a:rect l="l" t="t" r="r" b="b"/>
            <a:pathLst>
              <a:path w="627" h="1276" extrusionOk="0">
                <a:moveTo>
                  <a:pt x="315" y="1"/>
                </a:moveTo>
                <a:cubicBezTo>
                  <a:pt x="266" y="1"/>
                  <a:pt x="230" y="33"/>
                  <a:pt x="195" y="113"/>
                </a:cubicBezTo>
                <a:cubicBezTo>
                  <a:pt x="135" y="173"/>
                  <a:pt x="61" y="292"/>
                  <a:pt x="61" y="352"/>
                </a:cubicBezTo>
                <a:cubicBezTo>
                  <a:pt x="1" y="411"/>
                  <a:pt x="1" y="545"/>
                  <a:pt x="1" y="605"/>
                </a:cubicBezTo>
                <a:cubicBezTo>
                  <a:pt x="1" y="784"/>
                  <a:pt x="1" y="977"/>
                  <a:pt x="61" y="1156"/>
                </a:cubicBezTo>
                <a:lnTo>
                  <a:pt x="135" y="1231"/>
                </a:lnTo>
                <a:cubicBezTo>
                  <a:pt x="165" y="1260"/>
                  <a:pt x="210" y="1275"/>
                  <a:pt x="254" y="1275"/>
                </a:cubicBezTo>
                <a:cubicBezTo>
                  <a:pt x="299" y="1275"/>
                  <a:pt x="344" y="1260"/>
                  <a:pt x="373" y="1231"/>
                </a:cubicBezTo>
                <a:cubicBezTo>
                  <a:pt x="508" y="1037"/>
                  <a:pt x="567" y="858"/>
                  <a:pt x="627" y="664"/>
                </a:cubicBezTo>
                <a:cubicBezTo>
                  <a:pt x="627" y="545"/>
                  <a:pt x="627" y="486"/>
                  <a:pt x="567" y="352"/>
                </a:cubicBezTo>
                <a:cubicBezTo>
                  <a:pt x="567" y="292"/>
                  <a:pt x="508" y="173"/>
                  <a:pt x="433" y="113"/>
                </a:cubicBezTo>
                <a:lnTo>
                  <a:pt x="433" y="39"/>
                </a:lnTo>
                <a:cubicBezTo>
                  <a:pt x="385" y="15"/>
                  <a:pt x="347" y="1"/>
                  <a:pt x="31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0" name="Google Shape;1700;p10"/>
          <p:cNvSpPr/>
          <p:nvPr/>
        </p:nvSpPr>
        <p:spPr>
          <a:xfrm>
            <a:off x="3068927" y="672543"/>
            <a:ext cx="19528" cy="40023"/>
          </a:xfrm>
          <a:custGeom>
            <a:avLst/>
            <a:gdLst/>
            <a:ahLst/>
            <a:cxnLst/>
            <a:rect l="l" t="t" r="r" b="b"/>
            <a:pathLst>
              <a:path w="626" h="1283" extrusionOk="0">
                <a:moveTo>
                  <a:pt x="313" y="1"/>
                </a:moveTo>
                <a:cubicBezTo>
                  <a:pt x="253" y="1"/>
                  <a:pt x="134" y="61"/>
                  <a:pt x="75" y="120"/>
                </a:cubicBezTo>
                <a:cubicBezTo>
                  <a:pt x="75" y="239"/>
                  <a:pt x="0" y="314"/>
                  <a:pt x="0" y="433"/>
                </a:cubicBezTo>
                <a:lnTo>
                  <a:pt x="0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3" y="1237"/>
                </a:lnTo>
                <a:cubicBezTo>
                  <a:pt x="283" y="1267"/>
                  <a:pt x="332" y="1282"/>
                  <a:pt x="380" y="1282"/>
                </a:cubicBezTo>
                <a:cubicBezTo>
                  <a:pt x="429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6" y="433"/>
                  <a:pt x="566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1" name="Google Shape;1701;p10"/>
          <p:cNvSpPr/>
          <p:nvPr/>
        </p:nvSpPr>
        <p:spPr>
          <a:xfrm>
            <a:off x="3016862" y="770308"/>
            <a:ext cx="19559" cy="39836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66" y="1"/>
                </a:moveTo>
                <a:cubicBezTo>
                  <a:pt x="348" y="1"/>
                  <a:pt x="331" y="8"/>
                  <a:pt x="314" y="25"/>
                </a:cubicBezTo>
                <a:cubicBezTo>
                  <a:pt x="179" y="159"/>
                  <a:pt x="120" y="219"/>
                  <a:pt x="120" y="338"/>
                </a:cubicBezTo>
                <a:cubicBezTo>
                  <a:pt x="60" y="398"/>
                  <a:pt x="60" y="532"/>
                  <a:pt x="60" y="651"/>
                </a:cubicBezTo>
                <a:cubicBezTo>
                  <a:pt x="1" y="830"/>
                  <a:pt x="60" y="1023"/>
                  <a:pt x="179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626" y="964"/>
                  <a:pt x="626" y="830"/>
                  <a:pt x="626" y="651"/>
                </a:cubicBezTo>
                <a:lnTo>
                  <a:pt x="626" y="398"/>
                </a:lnTo>
                <a:cubicBezTo>
                  <a:pt x="626" y="338"/>
                  <a:pt x="626" y="219"/>
                  <a:pt x="552" y="159"/>
                </a:cubicBezTo>
                <a:lnTo>
                  <a:pt x="492" y="85"/>
                </a:lnTo>
                <a:cubicBezTo>
                  <a:pt x="450" y="43"/>
                  <a:pt x="408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2" name="Google Shape;1702;p10"/>
          <p:cNvSpPr/>
          <p:nvPr/>
        </p:nvSpPr>
        <p:spPr>
          <a:xfrm>
            <a:off x="2955065" y="854253"/>
            <a:ext cx="17220" cy="25018"/>
          </a:xfrm>
          <a:custGeom>
            <a:avLst/>
            <a:gdLst/>
            <a:ahLst/>
            <a:cxnLst/>
            <a:rect l="l" t="t" r="r" b="b"/>
            <a:pathLst>
              <a:path w="552" h="802" extrusionOk="0">
                <a:moveTo>
                  <a:pt x="179" y="1"/>
                </a:moveTo>
                <a:cubicBezTo>
                  <a:pt x="119" y="75"/>
                  <a:pt x="60" y="135"/>
                  <a:pt x="0" y="195"/>
                </a:cubicBezTo>
                <a:lnTo>
                  <a:pt x="0" y="373"/>
                </a:lnTo>
                <a:cubicBezTo>
                  <a:pt x="0" y="507"/>
                  <a:pt x="0" y="627"/>
                  <a:pt x="119" y="746"/>
                </a:cubicBezTo>
                <a:cubicBezTo>
                  <a:pt x="179" y="783"/>
                  <a:pt x="242" y="802"/>
                  <a:pt x="298" y="802"/>
                </a:cubicBezTo>
                <a:cubicBezTo>
                  <a:pt x="354" y="802"/>
                  <a:pt x="403" y="783"/>
                  <a:pt x="432" y="746"/>
                </a:cubicBezTo>
                <a:lnTo>
                  <a:pt x="432" y="686"/>
                </a:lnTo>
                <a:cubicBezTo>
                  <a:pt x="552" y="627"/>
                  <a:pt x="552" y="507"/>
                  <a:pt x="552" y="448"/>
                </a:cubicBezTo>
                <a:lnTo>
                  <a:pt x="552" y="254"/>
                </a:lnTo>
                <a:cubicBezTo>
                  <a:pt x="552" y="195"/>
                  <a:pt x="492" y="135"/>
                  <a:pt x="432" y="75"/>
                </a:cubicBezTo>
                <a:cubicBezTo>
                  <a:pt x="373" y="1"/>
                  <a:pt x="239" y="1"/>
                  <a:pt x="17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3" name="Google Shape;1703;p10"/>
          <p:cNvSpPr/>
          <p:nvPr/>
        </p:nvSpPr>
        <p:spPr>
          <a:xfrm>
            <a:off x="2844448" y="837533"/>
            <a:ext cx="17688" cy="20495"/>
          </a:xfrm>
          <a:custGeom>
            <a:avLst/>
            <a:gdLst/>
            <a:ahLst/>
            <a:cxnLst/>
            <a:rect l="l" t="t" r="r" b="b"/>
            <a:pathLst>
              <a:path w="567" h="657" extrusionOk="0">
                <a:moveTo>
                  <a:pt x="252" y="1"/>
                </a:moveTo>
                <a:cubicBezTo>
                  <a:pt x="206" y="1"/>
                  <a:pt x="157" y="15"/>
                  <a:pt x="120" y="45"/>
                </a:cubicBezTo>
                <a:cubicBezTo>
                  <a:pt x="60" y="105"/>
                  <a:pt x="1" y="164"/>
                  <a:pt x="1" y="239"/>
                </a:cubicBezTo>
                <a:lnTo>
                  <a:pt x="1" y="358"/>
                </a:lnTo>
                <a:cubicBezTo>
                  <a:pt x="1" y="418"/>
                  <a:pt x="1" y="537"/>
                  <a:pt x="120" y="611"/>
                </a:cubicBezTo>
                <a:cubicBezTo>
                  <a:pt x="187" y="641"/>
                  <a:pt x="250" y="656"/>
                  <a:pt x="304" y="656"/>
                </a:cubicBezTo>
                <a:cubicBezTo>
                  <a:pt x="358" y="656"/>
                  <a:pt x="403" y="641"/>
                  <a:pt x="433" y="611"/>
                </a:cubicBezTo>
                <a:cubicBezTo>
                  <a:pt x="567" y="477"/>
                  <a:pt x="567" y="418"/>
                  <a:pt x="567" y="299"/>
                </a:cubicBezTo>
                <a:lnTo>
                  <a:pt x="567" y="164"/>
                </a:lnTo>
                <a:cubicBezTo>
                  <a:pt x="492" y="105"/>
                  <a:pt x="492" y="105"/>
                  <a:pt x="373" y="45"/>
                </a:cubicBezTo>
                <a:cubicBezTo>
                  <a:pt x="343" y="15"/>
                  <a:pt x="299" y="1"/>
                  <a:pt x="25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4" name="Google Shape;1704;p10"/>
          <p:cNvSpPr/>
          <p:nvPr/>
        </p:nvSpPr>
        <p:spPr>
          <a:xfrm>
            <a:off x="4050883" y="694566"/>
            <a:ext cx="19559" cy="31476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394" y="1"/>
                </a:moveTo>
                <a:cubicBezTo>
                  <a:pt x="353" y="1"/>
                  <a:pt x="303" y="15"/>
                  <a:pt x="254" y="40"/>
                </a:cubicBezTo>
                <a:cubicBezTo>
                  <a:pt x="180" y="99"/>
                  <a:pt x="120" y="159"/>
                  <a:pt x="60" y="219"/>
                </a:cubicBezTo>
                <a:cubicBezTo>
                  <a:pt x="1" y="278"/>
                  <a:pt x="1" y="412"/>
                  <a:pt x="1" y="472"/>
                </a:cubicBezTo>
                <a:cubicBezTo>
                  <a:pt x="1" y="651"/>
                  <a:pt x="1" y="844"/>
                  <a:pt x="120" y="964"/>
                </a:cubicBezTo>
                <a:cubicBezTo>
                  <a:pt x="187" y="993"/>
                  <a:pt x="235" y="1008"/>
                  <a:pt x="274" y="1008"/>
                </a:cubicBezTo>
                <a:cubicBezTo>
                  <a:pt x="314" y="1008"/>
                  <a:pt x="343" y="993"/>
                  <a:pt x="373" y="964"/>
                </a:cubicBezTo>
                <a:lnTo>
                  <a:pt x="433" y="964"/>
                </a:lnTo>
                <a:cubicBezTo>
                  <a:pt x="492" y="844"/>
                  <a:pt x="552" y="651"/>
                  <a:pt x="552" y="531"/>
                </a:cubicBezTo>
                <a:cubicBezTo>
                  <a:pt x="626" y="472"/>
                  <a:pt x="626" y="412"/>
                  <a:pt x="626" y="353"/>
                </a:cubicBezTo>
                <a:cubicBezTo>
                  <a:pt x="552" y="278"/>
                  <a:pt x="552" y="219"/>
                  <a:pt x="552" y="99"/>
                </a:cubicBezTo>
                <a:lnTo>
                  <a:pt x="492" y="99"/>
                </a:lnTo>
                <a:cubicBezTo>
                  <a:pt x="492" y="30"/>
                  <a:pt x="451" y="1"/>
                  <a:pt x="39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5" name="Google Shape;1705;p10"/>
          <p:cNvSpPr/>
          <p:nvPr/>
        </p:nvSpPr>
        <p:spPr>
          <a:xfrm>
            <a:off x="4091312" y="741047"/>
            <a:ext cx="17688" cy="37964"/>
          </a:xfrm>
          <a:custGeom>
            <a:avLst/>
            <a:gdLst/>
            <a:ahLst/>
            <a:cxnLst/>
            <a:rect l="l" t="t" r="r" b="b"/>
            <a:pathLst>
              <a:path w="567" h="1217" extrusionOk="0">
                <a:moveTo>
                  <a:pt x="321" y="0"/>
                </a:moveTo>
                <a:cubicBezTo>
                  <a:pt x="283" y="0"/>
                  <a:pt x="244" y="15"/>
                  <a:pt x="195" y="40"/>
                </a:cubicBezTo>
                <a:cubicBezTo>
                  <a:pt x="135" y="159"/>
                  <a:pt x="75" y="218"/>
                  <a:pt x="75" y="278"/>
                </a:cubicBezTo>
                <a:cubicBezTo>
                  <a:pt x="1" y="412"/>
                  <a:pt x="1" y="472"/>
                  <a:pt x="1" y="591"/>
                </a:cubicBezTo>
                <a:cubicBezTo>
                  <a:pt x="1" y="784"/>
                  <a:pt x="1" y="963"/>
                  <a:pt x="135" y="1157"/>
                </a:cubicBezTo>
                <a:lnTo>
                  <a:pt x="195" y="1217"/>
                </a:lnTo>
                <a:cubicBezTo>
                  <a:pt x="254" y="1217"/>
                  <a:pt x="373" y="1217"/>
                  <a:pt x="448" y="1157"/>
                </a:cubicBezTo>
                <a:cubicBezTo>
                  <a:pt x="567" y="963"/>
                  <a:pt x="567" y="784"/>
                  <a:pt x="567" y="650"/>
                </a:cubicBezTo>
                <a:lnTo>
                  <a:pt x="567" y="412"/>
                </a:lnTo>
                <a:cubicBezTo>
                  <a:pt x="567" y="278"/>
                  <a:pt x="567" y="218"/>
                  <a:pt x="507" y="99"/>
                </a:cubicBezTo>
                <a:cubicBezTo>
                  <a:pt x="429" y="29"/>
                  <a:pt x="376" y="0"/>
                  <a:pt x="32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6" name="Google Shape;1706;p10"/>
          <p:cNvSpPr/>
          <p:nvPr/>
        </p:nvSpPr>
        <p:spPr>
          <a:xfrm>
            <a:off x="4143844" y="696438"/>
            <a:ext cx="19528" cy="37496"/>
          </a:xfrm>
          <a:custGeom>
            <a:avLst/>
            <a:gdLst/>
            <a:ahLst/>
            <a:cxnLst/>
            <a:rect l="l" t="t" r="r" b="b"/>
            <a:pathLst>
              <a:path w="626" h="1202" extrusionOk="0">
                <a:moveTo>
                  <a:pt x="271" y="0"/>
                </a:moveTo>
                <a:cubicBezTo>
                  <a:pt x="215" y="0"/>
                  <a:pt x="154" y="29"/>
                  <a:pt x="119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60" y="963"/>
                  <a:pt x="179" y="1157"/>
                </a:cubicBezTo>
                <a:cubicBezTo>
                  <a:pt x="246" y="1187"/>
                  <a:pt x="294" y="1201"/>
                  <a:pt x="334" y="1201"/>
                </a:cubicBezTo>
                <a:cubicBezTo>
                  <a:pt x="373" y="1201"/>
                  <a:pt x="403" y="1187"/>
                  <a:pt x="432" y="1157"/>
                </a:cubicBezTo>
                <a:cubicBezTo>
                  <a:pt x="551" y="963"/>
                  <a:pt x="626" y="784"/>
                  <a:pt x="626" y="591"/>
                </a:cubicBezTo>
                <a:cubicBezTo>
                  <a:pt x="626" y="531"/>
                  <a:pt x="551" y="412"/>
                  <a:pt x="551" y="352"/>
                </a:cubicBez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7" name="Google Shape;1707;p10"/>
          <p:cNvSpPr/>
          <p:nvPr/>
        </p:nvSpPr>
        <p:spPr>
          <a:xfrm>
            <a:off x="4140132" y="802844"/>
            <a:ext cx="19060" cy="31944"/>
          </a:xfrm>
          <a:custGeom>
            <a:avLst/>
            <a:gdLst/>
            <a:ahLst/>
            <a:cxnLst/>
            <a:rect l="l" t="t" r="r" b="b"/>
            <a:pathLst>
              <a:path w="611" h="1024" extrusionOk="0">
                <a:moveTo>
                  <a:pt x="340" y="1"/>
                </a:moveTo>
                <a:cubicBezTo>
                  <a:pt x="301" y="1"/>
                  <a:pt x="263" y="15"/>
                  <a:pt x="238" y="40"/>
                </a:cubicBezTo>
                <a:cubicBezTo>
                  <a:pt x="119" y="100"/>
                  <a:pt x="119" y="159"/>
                  <a:pt x="60" y="293"/>
                </a:cubicBezTo>
                <a:cubicBezTo>
                  <a:pt x="6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38" y="1008"/>
                  <a:pt x="287" y="1023"/>
                  <a:pt x="328" y="1023"/>
                </a:cubicBezTo>
                <a:cubicBezTo>
                  <a:pt x="369" y="1023"/>
                  <a:pt x="402" y="1008"/>
                  <a:pt x="432" y="979"/>
                </a:cubicBezTo>
                <a:lnTo>
                  <a:pt x="492" y="979"/>
                </a:lnTo>
                <a:cubicBezTo>
                  <a:pt x="551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1" y="293"/>
                  <a:pt x="551" y="159"/>
                  <a:pt x="492" y="100"/>
                </a:cubicBezTo>
                <a:cubicBezTo>
                  <a:pt x="457" y="30"/>
                  <a:pt x="396" y="1"/>
                  <a:pt x="340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8" name="Google Shape;1708;p10"/>
          <p:cNvSpPr/>
          <p:nvPr/>
        </p:nvSpPr>
        <p:spPr>
          <a:xfrm>
            <a:off x="4192165" y="749688"/>
            <a:ext cx="19559" cy="48851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3" y="1"/>
                  <a:pt x="194" y="1"/>
                  <a:pt x="120" y="75"/>
                </a:cubicBezTo>
                <a:cubicBezTo>
                  <a:pt x="60" y="195"/>
                  <a:pt x="60" y="314"/>
                  <a:pt x="60" y="448"/>
                </a:cubicBezTo>
                <a:cubicBezTo>
                  <a:pt x="1" y="567"/>
                  <a:pt x="1" y="686"/>
                  <a:pt x="1" y="746"/>
                </a:cubicBezTo>
                <a:cubicBezTo>
                  <a:pt x="1" y="999"/>
                  <a:pt x="60" y="1252"/>
                  <a:pt x="194" y="1491"/>
                </a:cubicBezTo>
                <a:lnTo>
                  <a:pt x="254" y="1565"/>
                </a:lnTo>
                <a:cubicBezTo>
                  <a:pt x="313" y="1565"/>
                  <a:pt x="373" y="1565"/>
                  <a:pt x="433" y="1431"/>
                </a:cubicBezTo>
                <a:cubicBezTo>
                  <a:pt x="567" y="1252"/>
                  <a:pt x="626" y="999"/>
                  <a:pt x="626" y="746"/>
                </a:cubicBezTo>
                <a:cubicBezTo>
                  <a:pt x="626" y="686"/>
                  <a:pt x="626" y="567"/>
                  <a:pt x="567" y="448"/>
                </a:cubicBezTo>
                <a:cubicBezTo>
                  <a:pt x="567" y="314"/>
                  <a:pt x="492" y="195"/>
                  <a:pt x="433" y="75"/>
                </a:cubicBezTo>
                <a:lnTo>
                  <a:pt x="37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9" name="Google Shape;1709;p10"/>
          <p:cNvSpPr/>
          <p:nvPr/>
        </p:nvSpPr>
        <p:spPr>
          <a:xfrm>
            <a:off x="4240486" y="690417"/>
            <a:ext cx="19559" cy="39805"/>
          </a:xfrm>
          <a:custGeom>
            <a:avLst/>
            <a:gdLst/>
            <a:ahLst/>
            <a:cxnLst/>
            <a:rect l="l" t="t" r="r" b="b"/>
            <a:pathLst>
              <a:path w="627" h="1276" extrusionOk="0">
                <a:moveTo>
                  <a:pt x="341" y="1"/>
                </a:moveTo>
                <a:cubicBezTo>
                  <a:pt x="288" y="1"/>
                  <a:pt x="230" y="33"/>
                  <a:pt x="195" y="113"/>
                </a:cubicBezTo>
                <a:cubicBezTo>
                  <a:pt x="135" y="173"/>
                  <a:pt x="61" y="292"/>
                  <a:pt x="61" y="352"/>
                </a:cubicBezTo>
                <a:cubicBezTo>
                  <a:pt x="1" y="411"/>
                  <a:pt x="1" y="545"/>
                  <a:pt x="1" y="605"/>
                </a:cubicBezTo>
                <a:cubicBezTo>
                  <a:pt x="1" y="784"/>
                  <a:pt x="1" y="977"/>
                  <a:pt x="61" y="1156"/>
                </a:cubicBezTo>
                <a:lnTo>
                  <a:pt x="135" y="1231"/>
                </a:lnTo>
                <a:cubicBezTo>
                  <a:pt x="165" y="1260"/>
                  <a:pt x="210" y="1275"/>
                  <a:pt x="254" y="1275"/>
                </a:cubicBezTo>
                <a:cubicBezTo>
                  <a:pt x="299" y="1275"/>
                  <a:pt x="344" y="1260"/>
                  <a:pt x="373" y="1231"/>
                </a:cubicBezTo>
                <a:cubicBezTo>
                  <a:pt x="507" y="1037"/>
                  <a:pt x="567" y="858"/>
                  <a:pt x="627" y="664"/>
                </a:cubicBezTo>
                <a:cubicBezTo>
                  <a:pt x="627" y="545"/>
                  <a:pt x="627" y="486"/>
                  <a:pt x="567" y="352"/>
                </a:cubicBezTo>
                <a:cubicBezTo>
                  <a:pt x="567" y="292"/>
                  <a:pt x="567" y="173"/>
                  <a:pt x="433" y="113"/>
                </a:cubicBezTo>
                <a:lnTo>
                  <a:pt x="433" y="39"/>
                </a:lnTo>
                <a:cubicBezTo>
                  <a:pt x="409" y="15"/>
                  <a:pt x="376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0" name="Google Shape;1710;p10"/>
          <p:cNvSpPr/>
          <p:nvPr/>
        </p:nvSpPr>
        <p:spPr>
          <a:xfrm>
            <a:off x="4312079" y="672543"/>
            <a:ext cx="19528" cy="40023"/>
          </a:xfrm>
          <a:custGeom>
            <a:avLst/>
            <a:gdLst/>
            <a:ahLst/>
            <a:cxnLst/>
            <a:rect l="l" t="t" r="r" b="b"/>
            <a:pathLst>
              <a:path w="626" h="1283" extrusionOk="0">
                <a:moveTo>
                  <a:pt x="313" y="1"/>
                </a:moveTo>
                <a:cubicBezTo>
                  <a:pt x="253" y="1"/>
                  <a:pt x="134" y="61"/>
                  <a:pt x="75" y="120"/>
                </a:cubicBezTo>
                <a:cubicBezTo>
                  <a:pt x="75" y="239"/>
                  <a:pt x="0" y="314"/>
                  <a:pt x="0" y="433"/>
                </a:cubicBezTo>
                <a:lnTo>
                  <a:pt x="0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3" y="1237"/>
                </a:lnTo>
                <a:cubicBezTo>
                  <a:pt x="283" y="1267"/>
                  <a:pt x="332" y="1282"/>
                  <a:pt x="380" y="1282"/>
                </a:cubicBezTo>
                <a:cubicBezTo>
                  <a:pt x="428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626" y="433"/>
                  <a:pt x="566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1" name="Google Shape;1711;p10"/>
          <p:cNvSpPr/>
          <p:nvPr/>
        </p:nvSpPr>
        <p:spPr>
          <a:xfrm>
            <a:off x="4260014" y="770308"/>
            <a:ext cx="19559" cy="39836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78" y="1"/>
                </a:moveTo>
                <a:cubicBezTo>
                  <a:pt x="354" y="1"/>
                  <a:pt x="331" y="8"/>
                  <a:pt x="314" y="25"/>
                </a:cubicBezTo>
                <a:cubicBezTo>
                  <a:pt x="179" y="159"/>
                  <a:pt x="120" y="219"/>
                  <a:pt x="120" y="338"/>
                </a:cubicBezTo>
                <a:cubicBezTo>
                  <a:pt x="60" y="398"/>
                  <a:pt x="60" y="532"/>
                  <a:pt x="60" y="651"/>
                </a:cubicBezTo>
                <a:cubicBezTo>
                  <a:pt x="1" y="830"/>
                  <a:pt x="60" y="1023"/>
                  <a:pt x="179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626" y="964"/>
                  <a:pt x="626" y="830"/>
                  <a:pt x="626" y="651"/>
                </a:cubicBezTo>
                <a:lnTo>
                  <a:pt x="626" y="398"/>
                </a:lnTo>
                <a:cubicBezTo>
                  <a:pt x="626" y="338"/>
                  <a:pt x="626" y="219"/>
                  <a:pt x="552" y="159"/>
                </a:cubicBezTo>
                <a:lnTo>
                  <a:pt x="552" y="85"/>
                </a:lnTo>
                <a:cubicBezTo>
                  <a:pt x="510" y="43"/>
                  <a:pt x="438" y="1"/>
                  <a:pt x="37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2" name="Google Shape;1712;p10"/>
          <p:cNvSpPr/>
          <p:nvPr/>
        </p:nvSpPr>
        <p:spPr>
          <a:xfrm>
            <a:off x="4198217" y="854253"/>
            <a:ext cx="17220" cy="25018"/>
          </a:xfrm>
          <a:custGeom>
            <a:avLst/>
            <a:gdLst/>
            <a:ahLst/>
            <a:cxnLst/>
            <a:rect l="l" t="t" r="r" b="b"/>
            <a:pathLst>
              <a:path w="552" h="802" extrusionOk="0">
                <a:moveTo>
                  <a:pt x="179" y="1"/>
                </a:moveTo>
                <a:cubicBezTo>
                  <a:pt x="119" y="75"/>
                  <a:pt x="60" y="135"/>
                  <a:pt x="0" y="195"/>
                </a:cubicBezTo>
                <a:lnTo>
                  <a:pt x="0" y="373"/>
                </a:lnTo>
                <a:cubicBezTo>
                  <a:pt x="0" y="507"/>
                  <a:pt x="0" y="627"/>
                  <a:pt x="119" y="746"/>
                </a:cubicBezTo>
                <a:cubicBezTo>
                  <a:pt x="179" y="783"/>
                  <a:pt x="242" y="802"/>
                  <a:pt x="298" y="802"/>
                </a:cubicBezTo>
                <a:cubicBezTo>
                  <a:pt x="354" y="802"/>
                  <a:pt x="403" y="783"/>
                  <a:pt x="432" y="746"/>
                </a:cubicBezTo>
                <a:lnTo>
                  <a:pt x="432" y="686"/>
                </a:lnTo>
                <a:cubicBezTo>
                  <a:pt x="551" y="627"/>
                  <a:pt x="551" y="507"/>
                  <a:pt x="551" y="448"/>
                </a:cubicBezTo>
                <a:lnTo>
                  <a:pt x="551" y="254"/>
                </a:lnTo>
                <a:cubicBezTo>
                  <a:pt x="551" y="195"/>
                  <a:pt x="492" y="135"/>
                  <a:pt x="432" y="75"/>
                </a:cubicBezTo>
                <a:cubicBezTo>
                  <a:pt x="373" y="1"/>
                  <a:pt x="239" y="1"/>
                  <a:pt x="17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3" name="Google Shape;1713;p10"/>
          <p:cNvSpPr/>
          <p:nvPr/>
        </p:nvSpPr>
        <p:spPr>
          <a:xfrm>
            <a:off x="4087600" y="837533"/>
            <a:ext cx="17688" cy="20495"/>
          </a:xfrm>
          <a:custGeom>
            <a:avLst/>
            <a:gdLst/>
            <a:ahLst/>
            <a:cxnLst/>
            <a:rect l="l" t="t" r="r" b="b"/>
            <a:pathLst>
              <a:path w="567" h="657" extrusionOk="0">
                <a:moveTo>
                  <a:pt x="252" y="1"/>
                </a:moveTo>
                <a:cubicBezTo>
                  <a:pt x="206" y="1"/>
                  <a:pt x="157" y="15"/>
                  <a:pt x="120" y="45"/>
                </a:cubicBezTo>
                <a:cubicBezTo>
                  <a:pt x="60" y="105"/>
                  <a:pt x="1" y="164"/>
                  <a:pt x="1" y="239"/>
                </a:cubicBezTo>
                <a:lnTo>
                  <a:pt x="1" y="358"/>
                </a:lnTo>
                <a:cubicBezTo>
                  <a:pt x="1" y="418"/>
                  <a:pt x="1" y="537"/>
                  <a:pt x="194" y="611"/>
                </a:cubicBezTo>
                <a:cubicBezTo>
                  <a:pt x="224" y="641"/>
                  <a:pt x="269" y="656"/>
                  <a:pt x="314" y="656"/>
                </a:cubicBezTo>
                <a:cubicBezTo>
                  <a:pt x="358" y="656"/>
                  <a:pt x="403" y="641"/>
                  <a:pt x="433" y="611"/>
                </a:cubicBezTo>
                <a:cubicBezTo>
                  <a:pt x="567" y="477"/>
                  <a:pt x="567" y="418"/>
                  <a:pt x="567" y="299"/>
                </a:cubicBezTo>
                <a:lnTo>
                  <a:pt x="567" y="164"/>
                </a:lnTo>
                <a:cubicBezTo>
                  <a:pt x="492" y="105"/>
                  <a:pt x="492" y="105"/>
                  <a:pt x="373" y="45"/>
                </a:cubicBezTo>
                <a:cubicBezTo>
                  <a:pt x="343" y="15"/>
                  <a:pt x="299" y="1"/>
                  <a:pt x="25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4" name="Google Shape;1714;p10"/>
          <p:cNvSpPr/>
          <p:nvPr/>
        </p:nvSpPr>
        <p:spPr>
          <a:xfrm>
            <a:off x="334903" y="3164430"/>
            <a:ext cx="325364" cy="102725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5" name="Google Shape;1715;p10"/>
          <p:cNvSpPr/>
          <p:nvPr/>
        </p:nvSpPr>
        <p:spPr>
          <a:xfrm>
            <a:off x="334903" y="2926475"/>
            <a:ext cx="325364" cy="102756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10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10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6" name="Google Shape;1716;p10"/>
          <p:cNvSpPr/>
          <p:nvPr/>
        </p:nvSpPr>
        <p:spPr>
          <a:xfrm>
            <a:off x="334903" y="2688083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7" name="Google Shape;1717;p10"/>
          <p:cNvSpPr/>
          <p:nvPr/>
        </p:nvSpPr>
        <p:spPr>
          <a:xfrm>
            <a:off x="334903" y="3881042"/>
            <a:ext cx="325364" cy="100853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0"/>
                  <a:pt x="1371" y="0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8" name="Google Shape;1718;p10"/>
          <p:cNvSpPr/>
          <p:nvPr/>
        </p:nvSpPr>
        <p:spPr>
          <a:xfrm>
            <a:off x="334903" y="3642619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9" name="Google Shape;1719;p10"/>
          <p:cNvSpPr/>
          <p:nvPr/>
        </p:nvSpPr>
        <p:spPr>
          <a:xfrm>
            <a:off x="334903" y="3402823"/>
            <a:ext cx="325364" cy="102756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69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69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0" name="Google Shape;1720;p10"/>
          <p:cNvSpPr/>
          <p:nvPr/>
        </p:nvSpPr>
        <p:spPr>
          <a:xfrm>
            <a:off x="334903" y="4595314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1" name="Google Shape;1721;p10"/>
          <p:cNvSpPr/>
          <p:nvPr/>
        </p:nvSpPr>
        <p:spPr>
          <a:xfrm>
            <a:off x="334903" y="4357390"/>
            <a:ext cx="325364" cy="100853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2" name="Google Shape;1722;p10"/>
          <p:cNvSpPr/>
          <p:nvPr/>
        </p:nvSpPr>
        <p:spPr>
          <a:xfrm>
            <a:off x="334903" y="4118966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3" name="Google Shape;1723;p10"/>
          <p:cNvSpPr/>
          <p:nvPr/>
        </p:nvSpPr>
        <p:spPr>
          <a:xfrm>
            <a:off x="334903" y="1259040"/>
            <a:ext cx="325364" cy="102725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1"/>
                </a:moveTo>
                <a:cubicBezTo>
                  <a:pt x="9803" y="1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1"/>
                  <a:pt x="1371" y="1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4" name="Google Shape;1724;p10"/>
          <p:cNvSpPr/>
          <p:nvPr/>
        </p:nvSpPr>
        <p:spPr>
          <a:xfrm>
            <a:off x="334903" y="1021116"/>
            <a:ext cx="325364" cy="102725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548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5" name="Google Shape;1725;p10"/>
          <p:cNvSpPr/>
          <p:nvPr/>
        </p:nvSpPr>
        <p:spPr>
          <a:xfrm>
            <a:off x="334903" y="782692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6" name="Google Shape;1726;p10"/>
          <p:cNvSpPr/>
          <p:nvPr/>
        </p:nvSpPr>
        <p:spPr>
          <a:xfrm>
            <a:off x="334903" y="1975651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7" name="Google Shape;1727;p10"/>
          <p:cNvSpPr/>
          <p:nvPr/>
        </p:nvSpPr>
        <p:spPr>
          <a:xfrm>
            <a:off x="334903" y="1737259"/>
            <a:ext cx="325364" cy="100853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8" name="Google Shape;1728;p10"/>
          <p:cNvSpPr/>
          <p:nvPr/>
        </p:nvSpPr>
        <p:spPr>
          <a:xfrm>
            <a:off x="334903" y="1497463"/>
            <a:ext cx="325364" cy="102725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69"/>
                </a:cubicBezTo>
                <a:cubicBezTo>
                  <a:pt x="10429" y="2547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7"/>
                  <a:pt x="1" y="166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9" name="Google Shape;1729;p10"/>
          <p:cNvSpPr/>
          <p:nvPr/>
        </p:nvSpPr>
        <p:spPr>
          <a:xfrm>
            <a:off x="334903" y="2689923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0" name="Google Shape;1730;p10"/>
          <p:cNvSpPr/>
          <p:nvPr/>
        </p:nvSpPr>
        <p:spPr>
          <a:xfrm>
            <a:off x="334903" y="2451999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1" name="Google Shape;1731;p10"/>
          <p:cNvSpPr/>
          <p:nvPr/>
        </p:nvSpPr>
        <p:spPr>
          <a:xfrm>
            <a:off x="334903" y="2213607"/>
            <a:ext cx="325364" cy="100853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2" name="Google Shape;1732;p10"/>
          <p:cNvSpPr/>
          <p:nvPr/>
        </p:nvSpPr>
        <p:spPr>
          <a:xfrm>
            <a:off x="495075" y="646175"/>
            <a:ext cx="8153847" cy="4261144"/>
          </a:xfrm>
          <a:custGeom>
            <a:avLst/>
            <a:gdLst/>
            <a:ahLst/>
            <a:cxnLst/>
            <a:rect l="l" t="t" r="r" b="b"/>
            <a:pathLst>
              <a:path w="254987" h="136313" extrusionOk="0">
                <a:moveTo>
                  <a:pt x="0" y="1"/>
                </a:moveTo>
                <a:lnTo>
                  <a:pt x="0" y="136313"/>
                </a:lnTo>
                <a:lnTo>
                  <a:pt x="254987" y="136313"/>
                </a:lnTo>
                <a:lnTo>
                  <a:pt x="254987" y="1"/>
                </a:lnTo>
                <a:close/>
              </a:path>
            </a:pathLst>
          </a:custGeom>
          <a:solidFill>
            <a:srgbClr val="FEF7C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3" name="Google Shape;1733;p10"/>
          <p:cNvSpPr/>
          <p:nvPr/>
        </p:nvSpPr>
        <p:spPr>
          <a:xfrm>
            <a:off x="617468" y="819409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5"/>
                  <a:pt x="3114" y="3978"/>
                  <a:pt x="1997" y="3978"/>
                </a:cubicBezTo>
                <a:cubicBezTo>
                  <a:pt x="880" y="3978"/>
                  <a:pt x="1" y="3055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rgbClr val="8349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4" name="Google Shape;1734;p10"/>
          <p:cNvSpPr/>
          <p:nvPr/>
        </p:nvSpPr>
        <p:spPr>
          <a:xfrm>
            <a:off x="617468" y="1059673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40"/>
                  <a:pt x="3114" y="3978"/>
                  <a:pt x="1997" y="3978"/>
                </a:cubicBezTo>
                <a:cubicBezTo>
                  <a:pt x="880" y="3978"/>
                  <a:pt x="1" y="3040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rgbClr val="8349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5" name="Google Shape;1735;p10"/>
          <p:cNvSpPr/>
          <p:nvPr/>
        </p:nvSpPr>
        <p:spPr>
          <a:xfrm>
            <a:off x="617468" y="1295756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97"/>
                </a:cubicBezTo>
                <a:close/>
              </a:path>
            </a:pathLst>
          </a:custGeom>
          <a:solidFill>
            <a:srgbClr val="8349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6" name="Google Shape;1736;p10"/>
          <p:cNvSpPr/>
          <p:nvPr/>
        </p:nvSpPr>
        <p:spPr>
          <a:xfrm>
            <a:off x="617468" y="1536020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82"/>
                </a:cubicBezTo>
                <a:close/>
              </a:path>
            </a:pathLst>
          </a:custGeom>
          <a:solidFill>
            <a:srgbClr val="8349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7" name="Google Shape;1737;p10"/>
          <p:cNvSpPr/>
          <p:nvPr/>
        </p:nvSpPr>
        <p:spPr>
          <a:xfrm>
            <a:off x="617468" y="1768392"/>
            <a:ext cx="124125" cy="124094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2"/>
                </a:cubicBezTo>
                <a:close/>
              </a:path>
            </a:pathLst>
          </a:custGeom>
          <a:solidFill>
            <a:srgbClr val="8349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8" name="Google Shape;1738;p10"/>
          <p:cNvSpPr/>
          <p:nvPr/>
        </p:nvSpPr>
        <p:spPr>
          <a:xfrm>
            <a:off x="617468" y="2008656"/>
            <a:ext cx="124125" cy="123626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2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2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2"/>
                </a:cubicBezTo>
                <a:close/>
              </a:path>
            </a:pathLst>
          </a:custGeom>
          <a:solidFill>
            <a:srgbClr val="8349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9" name="Google Shape;1739;p10"/>
          <p:cNvSpPr/>
          <p:nvPr/>
        </p:nvSpPr>
        <p:spPr>
          <a:xfrm>
            <a:off x="617468" y="2246580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rgbClr val="8349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0" name="Google Shape;1740;p10"/>
          <p:cNvSpPr/>
          <p:nvPr/>
        </p:nvSpPr>
        <p:spPr>
          <a:xfrm>
            <a:off x="617468" y="2486844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rgbClr val="8349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1" name="Google Shape;1741;p10"/>
          <p:cNvSpPr/>
          <p:nvPr/>
        </p:nvSpPr>
        <p:spPr>
          <a:xfrm>
            <a:off x="617468" y="2727108"/>
            <a:ext cx="124125" cy="123657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99"/>
                  <a:pt x="3114" y="3964"/>
                  <a:pt x="1997" y="3964"/>
                </a:cubicBezTo>
                <a:cubicBezTo>
                  <a:pt x="880" y="3964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rgbClr val="8349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2" name="Google Shape;1742;p10"/>
          <p:cNvSpPr/>
          <p:nvPr/>
        </p:nvSpPr>
        <p:spPr>
          <a:xfrm>
            <a:off x="617468" y="2966904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9"/>
                  <a:pt x="1997" y="3979"/>
                </a:cubicBezTo>
                <a:cubicBezTo>
                  <a:pt x="880" y="3979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rgbClr val="8349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3" name="Google Shape;1743;p10"/>
          <p:cNvSpPr/>
          <p:nvPr/>
        </p:nvSpPr>
        <p:spPr>
          <a:xfrm>
            <a:off x="617468" y="3205327"/>
            <a:ext cx="124125" cy="123657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39"/>
                  <a:pt x="3114" y="3963"/>
                  <a:pt x="1997" y="3963"/>
                </a:cubicBezTo>
                <a:cubicBezTo>
                  <a:pt x="880" y="3963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rgbClr val="8349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4" name="Google Shape;1744;p10"/>
          <p:cNvSpPr/>
          <p:nvPr/>
        </p:nvSpPr>
        <p:spPr>
          <a:xfrm>
            <a:off x="617468" y="3445123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7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7"/>
                </a:cubicBezTo>
                <a:close/>
              </a:path>
            </a:pathLst>
          </a:custGeom>
          <a:solidFill>
            <a:srgbClr val="8349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5" name="Google Shape;1745;p10"/>
          <p:cNvSpPr/>
          <p:nvPr/>
        </p:nvSpPr>
        <p:spPr>
          <a:xfrm>
            <a:off x="617468" y="3677495"/>
            <a:ext cx="124125" cy="124094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6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6"/>
                </a:cubicBezTo>
                <a:close/>
              </a:path>
            </a:pathLst>
          </a:custGeom>
          <a:solidFill>
            <a:srgbClr val="8349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6" name="Google Shape;1746;p10"/>
          <p:cNvSpPr/>
          <p:nvPr/>
        </p:nvSpPr>
        <p:spPr>
          <a:xfrm>
            <a:off x="617468" y="3917758"/>
            <a:ext cx="124125" cy="124094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39"/>
                  <a:pt x="3114" y="3978"/>
                  <a:pt x="1997" y="3978"/>
                </a:cubicBezTo>
                <a:cubicBezTo>
                  <a:pt x="880" y="3978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rgbClr val="8349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7" name="Google Shape;1747;p10"/>
          <p:cNvSpPr/>
          <p:nvPr/>
        </p:nvSpPr>
        <p:spPr>
          <a:xfrm>
            <a:off x="617468" y="4153842"/>
            <a:ext cx="124125" cy="124094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6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96"/>
                </a:cubicBezTo>
                <a:close/>
              </a:path>
            </a:pathLst>
          </a:custGeom>
          <a:solidFill>
            <a:srgbClr val="8349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8" name="Google Shape;1748;p10"/>
          <p:cNvSpPr/>
          <p:nvPr/>
        </p:nvSpPr>
        <p:spPr>
          <a:xfrm>
            <a:off x="617468" y="4394106"/>
            <a:ext cx="124125" cy="124094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1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1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1"/>
                </a:cubicBezTo>
                <a:close/>
              </a:path>
            </a:pathLst>
          </a:custGeom>
          <a:solidFill>
            <a:srgbClr val="8349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9" name="Google Shape;1749;p10"/>
          <p:cNvSpPr/>
          <p:nvPr/>
        </p:nvSpPr>
        <p:spPr>
          <a:xfrm>
            <a:off x="617468" y="4634370"/>
            <a:ext cx="124125" cy="123626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1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1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1"/>
                </a:cubicBezTo>
                <a:close/>
              </a:path>
            </a:pathLst>
          </a:custGeom>
          <a:solidFill>
            <a:srgbClr val="8349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0" name="Google Shape;1750;p10"/>
          <p:cNvSpPr/>
          <p:nvPr/>
        </p:nvSpPr>
        <p:spPr>
          <a:xfrm>
            <a:off x="307951" y="1307361"/>
            <a:ext cx="410401" cy="102756"/>
          </a:xfrm>
          <a:custGeom>
            <a:avLst/>
            <a:gdLst/>
            <a:ahLst/>
            <a:cxnLst/>
            <a:rect l="l" t="t" r="r" b="b"/>
            <a:pathLst>
              <a:path w="13156" h="3294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1" name="Google Shape;1751;p10"/>
          <p:cNvSpPr/>
          <p:nvPr/>
        </p:nvSpPr>
        <p:spPr>
          <a:xfrm>
            <a:off x="307951" y="1069437"/>
            <a:ext cx="410401" cy="102725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2" name="Google Shape;1752;p10"/>
          <p:cNvSpPr/>
          <p:nvPr/>
        </p:nvSpPr>
        <p:spPr>
          <a:xfrm>
            <a:off x="307951" y="831044"/>
            <a:ext cx="410401" cy="102725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24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24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3" name="Google Shape;1753;p10"/>
          <p:cNvSpPr/>
          <p:nvPr/>
        </p:nvSpPr>
        <p:spPr>
          <a:xfrm>
            <a:off x="307951" y="2023972"/>
            <a:ext cx="410401" cy="100885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4" name="Google Shape;1754;p10"/>
          <p:cNvSpPr/>
          <p:nvPr/>
        </p:nvSpPr>
        <p:spPr>
          <a:xfrm>
            <a:off x="307951" y="1786048"/>
            <a:ext cx="410401" cy="100417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671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1"/>
                  <a:pt x="746" y="0"/>
                  <a:pt x="1729" y="0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5" name="Google Shape;1755;p10"/>
          <p:cNvSpPr/>
          <p:nvPr/>
        </p:nvSpPr>
        <p:spPr>
          <a:xfrm>
            <a:off x="307951" y="1547625"/>
            <a:ext cx="410401" cy="100885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6" name="Google Shape;1756;p10"/>
          <p:cNvSpPr/>
          <p:nvPr/>
        </p:nvSpPr>
        <p:spPr>
          <a:xfrm>
            <a:off x="307951" y="2738743"/>
            <a:ext cx="410401" cy="100417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3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53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7" name="Google Shape;1757;p10"/>
          <p:cNvSpPr/>
          <p:nvPr/>
        </p:nvSpPr>
        <p:spPr>
          <a:xfrm>
            <a:off x="307951" y="2500320"/>
            <a:ext cx="410401" cy="100885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48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548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8" name="Google Shape;1758;p10"/>
          <p:cNvSpPr/>
          <p:nvPr/>
        </p:nvSpPr>
        <p:spPr>
          <a:xfrm>
            <a:off x="307951" y="2262396"/>
            <a:ext cx="410401" cy="100417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9" name="Google Shape;1759;p10"/>
          <p:cNvSpPr/>
          <p:nvPr/>
        </p:nvSpPr>
        <p:spPr>
          <a:xfrm>
            <a:off x="307951" y="3212751"/>
            <a:ext cx="410401" cy="102725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0" name="Google Shape;1760;p10"/>
          <p:cNvSpPr/>
          <p:nvPr/>
        </p:nvSpPr>
        <p:spPr>
          <a:xfrm>
            <a:off x="307951" y="2974827"/>
            <a:ext cx="410401" cy="102725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1" name="Google Shape;1761;p10"/>
          <p:cNvSpPr/>
          <p:nvPr/>
        </p:nvSpPr>
        <p:spPr>
          <a:xfrm>
            <a:off x="307951" y="3929363"/>
            <a:ext cx="410401" cy="100885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8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2" name="Google Shape;1762;p10"/>
          <p:cNvSpPr/>
          <p:nvPr/>
        </p:nvSpPr>
        <p:spPr>
          <a:xfrm>
            <a:off x="307951" y="3691439"/>
            <a:ext cx="410401" cy="100386"/>
          </a:xfrm>
          <a:custGeom>
            <a:avLst/>
            <a:gdLst/>
            <a:ahLst/>
            <a:cxnLst/>
            <a:rect l="l" t="t" r="r" b="b"/>
            <a:pathLst>
              <a:path w="13156" h="3218" extrusionOk="0">
                <a:moveTo>
                  <a:pt x="11412" y="0"/>
                </a:moveTo>
                <a:cubicBezTo>
                  <a:pt x="12411" y="0"/>
                  <a:pt x="13155" y="670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0"/>
                  <a:pt x="746" y="0"/>
                  <a:pt x="1729" y="0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3" name="Google Shape;1763;p10"/>
          <p:cNvSpPr/>
          <p:nvPr/>
        </p:nvSpPr>
        <p:spPr>
          <a:xfrm>
            <a:off x="307951" y="3453015"/>
            <a:ext cx="410401" cy="100885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4" name="Google Shape;1764;p10"/>
          <p:cNvSpPr/>
          <p:nvPr/>
        </p:nvSpPr>
        <p:spPr>
          <a:xfrm>
            <a:off x="307951" y="4644103"/>
            <a:ext cx="410401" cy="100417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33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533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5" name="Google Shape;1765;p10"/>
          <p:cNvSpPr/>
          <p:nvPr/>
        </p:nvSpPr>
        <p:spPr>
          <a:xfrm>
            <a:off x="307951" y="4405711"/>
            <a:ext cx="410401" cy="100885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4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548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6" name="Google Shape;1766;p10"/>
          <p:cNvSpPr/>
          <p:nvPr/>
        </p:nvSpPr>
        <p:spPr>
          <a:xfrm>
            <a:off x="307951" y="4167755"/>
            <a:ext cx="410401" cy="100417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474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474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67" name="Google Shape;1767;p10"/>
          <p:cNvGrpSpPr/>
          <p:nvPr/>
        </p:nvGrpSpPr>
        <p:grpSpPr>
          <a:xfrm>
            <a:off x="8180472" y="2126994"/>
            <a:ext cx="350390" cy="1470478"/>
            <a:chOff x="8180472" y="1441194"/>
            <a:chExt cx="350390" cy="1470478"/>
          </a:xfrm>
        </p:grpSpPr>
        <p:sp>
          <p:nvSpPr>
            <p:cNvPr id="1768" name="Google Shape;1768;p10"/>
            <p:cNvSpPr/>
            <p:nvPr/>
          </p:nvSpPr>
          <p:spPr>
            <a:xfrm>
              <a:off x="8218121" y="1441194"/>
              <a:ext cx="232476" cy="203480"/>
            </a:xfrm>
            <a:custGeom>
              <a:avLst/>
              <a:gdLst/>
              <a:ahLst/>
              <a:cxnLst/>
              <a:rect l="l" t="t" r="r" b="b"/>
              <a:pathLst>
                <a:path w="12844" h="11242" extrusionOk="0">
                  <a:moveTo>
                    <a:pt x="4732" y="1"/>
                  </a:moveTo>
                  <a:cubicBezTo>
                    <a:pt x="4305" y="1"/>
                    <a:pt x="3751" y="152"/>
                    <a:pt x="3033" y="550"/>
                  </a:cubicBezTo>
                  <a:cubicBezTo>
                    <a:pt x="1" y="2329"/>
                    <a:pt x="1379" y="10249"/>
                    <a:pt x="2106" y="10976"/>
                  </a:cubicBezTo>
                  <a:cubicBezTo>
                    <a:pt x="2250" y="11149"/>
                    <a:pt x="2690" y="11242"/>
                    <a:pt x="3310" y="11242"/>
                  </a:cubicBezTo>
                  <a:cubicBezTo>
                    <a:pt x="5392" y="11242"/>
                    <a:pt x="9498" y="10189"/>
                    <a:pt x="11179" y="7543"/>
                  </a:cubicBezTo>
                  <a:cubicBezTo>
                    <a:pt x="12843" y="4808"/>
                    <a:pt x="11484" y="584"/>
                    <a:pt x="8673" y="584"/>
                  </a:cubicBezTo>
                  <a:cubicBezTo>
                    <a:pt x="7929" y="584"/>
                    <a:pt x="7084" y="880"/>
                    <a:pt x="6166" y="1578"/>
                  </a:cubicBezTo>
                  <a:cubicBezTo>
                    <a:pt x="6166" y="1578"/>
                    <a:pt x="6108" y="1"/>
                    <a:pt x="4732" y="1"/>
                  </a:cubicBezTo>
                  <a:close/>
                </a:path>
              </a:pathLst>
            </a:custGeom>
            <a:solidFill>
              <a:srgbClr val="F25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10"/>
            <p:cNvSpPr/>
            <p:nvPr/>
          </p:nvSpPr>
          <p:spPr>
            <a:xfrm>
              <a:off x="8180472" y="1493740"/>
              <a:ext cx="183281" cy="193760"/>
            </a:xfrm>
            <a:custGeom>
              <a:avLst/>
              <a:gdLst/>
              <a:ahLst/>
              <a:cxnLst/>
              <a:rect l="l" t="t" r="r" b="b"/>
              <a:pathLst>
                <a:path w="10126" h="10705" extrusionOk="0">
                  <a:moveTo>
                    <a:pt x="9938" y="1"/>
                  </a:moveTo>
                  <a:cubicBezTo>
                    <a:pt x="9874" y="1"/>
                    <a:pt x="9825" y="83"/>
                    <a:pt x="9825" y="153"/>
                  </a:cubicBezTo>
                  <a:cubicBezTo>
                    <a:pt x="9599" y="680"/>
                    <a:pt x="9299" y="1306"/>
                    <a:pt x="9098" y="1807"/>
                  </a:cubicBezTo>
                  <a:cubicBezTo>
                    <a:pt x="8873" y="2033"/>
                    <a:pt x="8772" y="2334"/>
                    <a:pt x="8672" y="2660"/>
                  </a:cubicBezTo>
                  <a:lnTo>
                    <a:pt x="8146" y="3386"/>
                  </a:lnTo>
                  <a:cubicBezTo>
                    <a:pt x="7519" y="4439"/>
                    <a:pt x="6893" y="5366"/>
                    <a:pt x="6066" y="6193"/>
                  </a:cubicBezTo>
                  <a:cubicBezTo>
                    <a:pt x="5639" y="6720"/>
                    <a:pt x="5213" y="7046"/>
                    <a:pt x="4812" y="7447"/>
                  </a:cubicBezTo>
                  <a:cubicBezTo>
                    <a:pt x="4286" y="7873"/>
                    <a:pt x="3860" y="8299"/>
                    <a:pt x="3334" y="8599"/>
                  </a:cubicBezTo>
                  <a:cubicBezTo>
                    <a:pt x="2406" y="9326"/>
                    <a:pt x="1253" y="9752"/>
                    <a:pt x="101" y="10279"/>
                  </a:cubicBezTo>
                  <a:cubicBezTo>
                    <a:pt x="0" y="10279"/>
                    <a:pt x="0" y="10379"/>
                    <a:pt x="0" y="10479"/>
                  </a:cubicBezTo>
                  <a:cubicBezTo>
                    <a:pt x="101" y="10579"/>
                    <a:pt x="201" y="10705"/>
                    <a:pt x="326" y="10705"/>
                  </a:cubicBezTo>
                  <a:cubicBezTo>
                    <a:pt x="527" y="10579"/>
                    <a:pt x="827" y="10479"/>
                    <a:pt x="1153" y="10379"/>
                  </a:cubicBezTo>
                  <a:cubicBezTo>
                    <a:pt x="1454" y="10279"/>
                    <a:pt x="1780" y="10178"/>
                    <a:pt x="2081" y="10078"/>
                  </a:cubicBezTo>
                  <a:lnTo>
                    <a:pt x="2933" y="9652"/>
                  </a:lnTo>
                  <a:cubicBezTo>
                    <a:pt x="3233" y="9552"/>
                    <a:pt x="3459" y="9326"/>
                    <a:pt x="3760" y="9226"/>
                  </a:cubicBezTo>
                  <a:cubicBezTo>
                    <a:pt x="4286" y="8925"/>
                    <a:pt x="4812" y="8499"/>
                    <a:pt x="5339" y="8073"/>
                  </a:cubicBezTo>
                  <a:cubicBezTo>
                    <a:pt x="5740" y="7672"/>
                    <a:pt x="6266" y="7246"/>
                    <a:pt x="6692" y="6820"/>
                  </a:cubicBezTo>
                  <a:cubicBezTo>
                    <a:pt x="7519" y="5893"/>
                    <a:pt x="8246" y="4840"/>
                    <a:pt x="8873" y="3687"/>
                  </a:cubicBezTo>
                  <a:cubicBezTo>
                    <a:pt x="9399" y="2660"/>
                    <a:pt x="9925" y="1507"/>
                    <a:pt x="10126" y="254"/>
                  </a:cubicBezTo>
                  <a:cubicBezTo>
                    <a:pt x="10126" y="153"/>
                    <a:pt x="10126" y="53"/>
                    <a:pt x="10025" y="53"/>
                  </a:cubicBezTo>
                  <a:cubicBezTo>
                    <a:pt x="9995" y="16"/>
                    <a:pt x="9965" y="1"/>
                    <a:pt x="9938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10"/>
            <p:cNvSpPr/>
            <p:nvPr/>
          </p:nvSpPr>
          <p:spPr>
            <a:xfrm>
              <a:off x="8256150" y="1780623"/>
              <a:ext cx="274712" cy="634218"/>
            </a:xfrm>
            <a:custGeom>
              <a:avLst/>
              <a:gdLst/>
              <a:ahLst/>
              <a:cxnLst/>
              <a:rect l="l" t="t" r="r" b="b"/>
              <a:pathLst>
                <a:path w="12758" h="29454" extrusionOk="0">
                  <a:moveTo>
                    <a:pt x="4169" y="1"/>
                  </a:moveTo>
                  <a:cubicBezTo>
                    <a:pt x="3919" y="1"/>
                    <a:pt x="4691" y="2871"/>
                    <a:pt x="3660" y="5644"/>
                  </a:cubicBezTo>
                  <a:cubicBezTo>
                    <a:pt x="2632" y="8351"/>
                    <a:pt x="1" y="12311"/>
                    <a:pt x="953" y="15243"/>
                  </a:cubicBezTo>
                  <a:cubicBezTo>
                    <a:pt x="2006" y="18175"/>
                    <a:pt x="2733" y="18902"/>
                    <a:pt x="2507" y="19729"/>
                  </a:cubicBezTo>
                  <a:cubicBezTo>
                    <a:pt x="2306" y="20682"/>
                    <a:pt x="327" y="22035"/>
                    <a:pt x="527" y="24642"/>
                  </a:cubicBezTo>
                  <a:cubicBezTo>
                    <a:pt x="753" y="27248"/>
                    <a:pt x="4813" y="29454"/>
                    <a:pt x="4813" y="29454"/>
                  </a:cubicBezTo>
                  <a:cubicBezTo>
                    <a:pt x="6893" y="28401"/>
                    <a:pt x="10452" y="23689"/>
                    <a:pt x="10352" y="21083"/>
                  </a:cubicBezTo>
                  <a:cubicBezTo>
                    <a:pt x="10352" y="18476"/>
                    <a:pt x="8146" y="16396"/>
                    <a:pt x="8672" y="14717"/>
                  </a:cubicBezTo>
                  <a:cubicBezTo>
                    <a:pt x="9199" y="13163"/>
                    <a:pt x="12758" y="8977"/>
                    <a:pt x="11705" y="6045"/>
                  </a:cubicBezTo>
                  <a:cubicBezTo>
                    <a:pt x="10778" y="3138"/>
                    <a:pt x="5239" y="406"/>
                    <a:pt x="4186" y="5"/>
                  </a:cubicBezTo>
                  <a:cubicBezTo>
                    <a:pt x="4180" y="2"/>
                    <a:pt x="4174" y="1"/>
                    <a:pt x="4169" y="1"/>
                  </a:cubicBezTo>
                  <a:close/>
                </a:path>
              </a:pathLst>
            </a:custGeom>
            <a:solidFill>
              <a:srgbClr val="F2CB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10"/>
            <p:cNvSpPr/>
            <p:nvPr/>
          </p:nvSpPr>
          <p:spPr>
            <a:xfrm>
              <a:off x="8310111" y="1819985"/>
              <a:ext cx="101483" cy="692421"/>
            </a:xfrm>
            <a:custGeom>
              <a:avLst/>
              <a:gdLst/>
              <a:ahLst/>
              <a:cxnLst/>
              <a:rect l="l" t="t" r="r" b="b"/>
              <a:pathLst>
                <a:path w="4713" h="32157" extrusionOk="0">
                  <a:moveTo>
                    <a:pt x="2833" y="1"/>
                  </a:moveTo>
                  <a:cubicBezTo>
                    <a:pt x="2800" y="1"/>
                    <a:pt x="2766" y="15"/>
                    <a:pt x="2733" y="57"/>
                  </a:cubicBezTo>
                  <a:cubicBezTo>
                    <a:pt x="2633" y="157"/>
                    <a:pt x="2633" y="257"/>
                    <a:pt x="2733" y="357"/>
                  </a:cubicBezTo>
                  <a:cubicBezTo>
                    <a:pt x="3134" y="884"/>
                    <a:pt x="3460" y="1510"/>
                    <a:pt x="3660" y="2137"/>
                  </a:cubicBezTo>
                  <a:cubicBezTo>
                    <a:pt x="3886" y="2763"/>
                    <a:pt x="3986" y="3390"/>
                    <a:pt x="3986" y="4117"/>
                  </a:cubicBezTo>
                  <a:cubicBezTo>
                    <a:pt x="4086" y="4743"/>
                    <a:pt x="3986" y="5370"/>
                    <a:pt x="3886" y="6097"/>
                  </a:cubicBezTo>
                  <a:cubicBezTo>
                    <a:pt x="3760" y="6723"/>
                    <a:pt x="3560" y="7450"/>
                    <a:pt x="3359" y="8077"/>
                  </a:cubicBezTo>
                  <a:cubicBezTo>
                    <a:pt x="3034" y="9455"/>
                    <a:pt x="2633" y="10708"/>
                    <a:pt x="2307" y="12062"/>
                  </a:cubicBezTo>
                  <a:cubicBezTo>
                    <a:pt x="2106" y="12788"/>
                    <a:pt x="2006" y="13515"/>
                    <a:pt x="2006" y="14242"/>
                  </a:cubicBezTo>
                  <a:cubicBezTo>
                    <a:pt x="2006" y="14969"/>
                    <a:pt x="2106" y="15721"/>
                    <a:pt x="2407" y="16448"/>
                  </a:cubicBezTo>
                  <a:lnTo>
                    <a:pt x="2833" y="17375"/>
                  </a:lnTo>
                  <a:cubicBezTo>
                    <a:pt x="2933" y="17701"/>
                    <a:pt x="3034" y="18001"/>
                    <a:pt x="3134" y="18327"/>
                  </a:cubicBezTo>
                  <a:cubicBezTo>
                    <a:pt x="3359" y="18954"/>
                    <a:pt x="3460" y="19681"/>
                    <a:pt x="3560" y="20307"/>
                  </a:cubicBezTo>
                  <a:cubicBezTo>
                    <a:pt x="3660" y="21661"/>
                    <a:pt x="3560" y="23014"/>
                    <a:pt x="3359" y="24367"/>
                  </a:cubicBezTo>
                  <a:cubicBezTo>
                    <a:pt x="3034" y="25746"/>
                    <a:pt x="2633" y="26999"/>
                    <a:pt x="2106" y="28252"/>
                  </a:cubicBezTo>
                  <a:cubicBezTo>
                    <a:pt x="1580" y="29505"/>
                    <a:pt x="853" y="30758"/>
                    <a:pt x="1" y="31786"/>
                  </a:cubicBezTo>
                  <a:cubicBezTo>
                    <a:pt x="1" y="31886"/>
                    <a:pt x="1" y="32012"/>
                    <a:pt x="126" y="32112"/>
                  </a:cubicBezTo>
                  <a:cubicBezTo>
                    <a:pt x="160" y="32145"/>
                    <a:pt x="193" y="32156"/>
                    <a:pt x="223" y="32156"/>
                  </a:cubicBezTo>
                  <a:cubicBezTo>
                    <a:pt x="282" y="32156"/>
                    <a:pt x="327" y="32112"/>
                    <a:pt x="327" y="32112"/>
                  </a:cubicBezTo>
                  <a:cubicBezTo>
                    <a:pt x="2106" y="29906"/>
                    <a:pt x="3460" y="27300"/>
                    <a:pt x="4086" y="24493"/>
                  </a:cubicBezTo>
                  <a:cubicBezTo>
                    <a:pt x="4387" y="23114"/>
                    <a:pt x="4387" y="21661"/>
                    <a:pt x="4287" y="20207"/>
                  </a:cubicBezTo>
                  <a:cubicBezTo>
                    <a:pt x="4186" y="19580"/>
                    <a:pt x="4086" y="18854"/>
                    <a:pt x="3886" y="18102"/>
                  </a:cubicBezTo>
                  <a:cubicBezTo>
                    <a:pt x="3760" y="17801"/>
                    <a:pt x="3660" y="17475"/>
                    <a:pt x="3560" y="17074"/>
                  </a:cubicBezTo>
                  <a:lnTo>
                    <a:pt x="3134" y="16122"/>
                  </a:lnTo>
                  <a:cubicBezTo>
                    <a:pt x="2933" y="15495"/>
                    <a:pt x="2833" y="14869"/>
                    <a:pt x="2833" y="14242"/>
                  </a:cubicBezTo>
                  <a:cubicBezTo>
                    <a:pt x="2833" y="13616"/>
                    <a:pt x="2933" y="12889"/>
                    <a:pt x="3034" y="12262"/>
                  </a:cubicBezTo>
                  <a:cubicBezTo>
                    <a:pt x="3359" y="10909"/>
                    <a:pt x="3760" y="9656"/>
                    <a:pt x="4086" y="8302"/>
                  </a:cubicBezTo>
                  <a:cubicBezTo>
                    <a:pt x="4287" y="7575"/>
                    <a:pt x="4387" y="6949"/>
                    <a:pt x="4512" y="6197"/>
                  </a:cubicBezTo>
                  <a:cubicBezTo>
                    <a:pt x="4613" y="5470"/>
                    <a:pt x="4713" y="4743"/>
                    <a:pt x="4613" y="4016"/>
                  </a:cubicBezTo>
                  <a:cubicBezTo>
                    <a:pt x="4512" y="3290"/>
                    <a:pt x="4387" y="2663"/>
                    <a:pt x="4086" y="1936"/>
                  </a:cubicBezTo>
                  <a:cubicBezTo>
                    <a:pt x="3886" y="1310"/>
                    <a:pt x="3560" y="683"/>
                    <a:pt x="3034" y="57"/>
                  </a:cubicBezTo>
                  <a:cubicBezTo>
                    <a:pt x="2967" y="57"/>
                    <a:pt x="2900" y="1"/>
                    <a:pt x="2833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10"/>
            <p:cNvSpPr/>
            <p:nvPr/>
          </p:nvSpPr>
          <p:spPr>
            <a:xfrm>
              <a:off x="8364094" y="2531254"/>
              <a:ext cx="107942" cy="237094"/>
            </a:xfrm>
            <a:custGeom>
              <a:avLst/>
              <a:gdLst/>
              <a:ahLst/>
              <a:cxnLst/>
              <a:rect l="l" t="t" r="r" b="b"/>
              <a:pathLst>
                <a:path w="5013" h="11011" extrusionOk="0">
                  <a:moveTo>
                    <a:pt x="3295" y="1"/>
                  </a:moveTo>
                  <a:cubicBezTo>
                    <a:pt x="2151" y="1"/>
                    <a:pt x="1565" y="1005"/>
                    <a:pt x="1253" y="1987"/>
                  </a:cubicBezTo>
                  <a:cubicBezTo>
                    <a:pt x="627" y="3767"/>
                    <a:pt x="326" y="5646"/>
                    <a:pt x="226" y="7526"/>
                  </a:cubicBezTo>
                  <a:lnTo>
                    <a:pt x="226" y="7752"/>
                  </a:lnTo>
                  <a:cubicBezTo>
                    <a:pt x="126" y="8378"/>
                    <a:pt x="126" y="9005"/>
                    <a:pt x="126" y="9506"/>
                  </a:cubicBezTo>
                  <a:cubicBezTo>
                    <a:pt x="0" y="10032"/>
                    <a:pt x="226" y="10559"/>
                    <a:pt x="627" y="10884"/>
                  </a:cubicBezTo>
                  <a:cubicBezTo>
                    <a:pt x="752" y="10884"/>
                    <a:pt x="852" y="10985"/>
                    <a:pt x="953" y="10985"/>
                  </a:cubicBezTo>
                  <a:cubicBezTo>
                    <a:pt x="1005" y="11002"/>
                    <a:pt x="1065" y="11011"/>
                    <a:pt x="1129" y="11011"/>
                  </a:cubicBezTo>
                  <a:cubicBezTo>
                    <a:pt x="1425" y="11011"/>
                    <a:pt x="1797" y="10827"/>
                    <a:pt x="1880" y="10559"/>
                  </a:cubicBezTo>
                  <a:cubicBezTo>
                    <a:pt x="2406" y="10133"/>
                    <a:pt x="2732" y="9406"/>
                    <a:pt x="3033" y="8879"/>
                  </a:cubicBezTo>
                  <a:cubicBezTo>
                    <a:pt x="4186" y="6899"/>
                    <a:pt x="4812" y="4619"/>
                    <a:pt x="4913" y="2313"/>
                  </a:cubicBezTo>
                  <a:cubicBezTo>
                    <a:pt x="5013" y="1260"/>
                    <a:pt x="4712" y="107"/>
                    <a:pt x="3459" y="7"/>
                  </a:cubicBezTo>
                  <a:cubicBezTo>
                    <a:pt x="3403" y="3"/>
                    <a:pt x="3349" y="1"/>
                    <a:pt x="3295" y="1"/>
                  </a:cubicBezTo>
                  <a:close/>
                </a:path>
              </a:pathLst>
            </a:custGeom>
            <a:solidFill>
              <a:srgbClr val="F2A0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10"/>
            <p:cNvSpPr/>
            <p:nvPr/>
          </p:nvSpPr>
          <p:spPr>
            <a:xfrm>
              <a:off x="8292303" y="2821731"/>
              <a:ext cx="88003" cy="89941"/>
            </a:xfrm>
            <a:custGeom>
              <a:avLst/>
              <a:gdLst/>
              <a:ahLst/>
              <a:cxnLst/>
              <a:rect l="l" t="t" r="r" b="b"/>
              <a:pathLst>
                <a:path w="4087" h="4177" extrusionOk="0">
                  <a:moveTo>
                    <a:pt x="2833" y="1"/>
                  </a:moveTo>
                  <a:cubicBezTo>
                    <a:pt x="2507" y="1"/>
                    <a:pt x="2307" y="1"/>
                    <a:pt x="1981" y="101"/>
                  </a:cubicBezTo>
                  <a:cubicBezTo>
                    <a:pt x="1354" y="402"/>
                    <a:pt x="828" y="828"/>
                    <a:pt x="627" y="1555"/>
                  </a:cubicBezTo>
                  <a:cubicBezTo>
                    <a:pt x="1" y="2507"/>
                    <a:pt x="527" y="3660"/>
                    <a:pt x="1354" y="4061"/>
                  </a:cubicBezTo>
                  <a:cubicBezTo>
                    <a:pt x="1540" y="4141"/>
                    <a:pt x="1750" y="4177"/>
                    <a:pt x="1964" y="4177"/>
                  </a:cubicBezTo>
                  <a:cubicBezTo>
                    <a:pt x="2356" y="4177"/>
                    <a:pt x="2758" y="4055"/>
                    <a:pt x="3034" y="3861"/>
                  </a:cubicBezTo>
                  <a:cubicBezTo>
                    <a:pt x="3560" y="3535"/>
                    <a:pt x="3861" y="3034"/>
                    <a:pt x="4086" y="2507"/>
                  </a:cubicBezTo>
                  <a:lnTo>
                    <a:pt x="4086" y="1555"/>
                  </a:lnTo>
                  <a:cubicBezTo>
                    <a:pt x="4086" y="1354"/>
                    <a:pt x="3961" y="1029"/>
                    <a:pt x="3861" y="728"/>
                  </a:cubicBezTo>
                  <a:cubicBezTo>
                    <a:pt x="3861" y="527"/>
                    <a:pt x="3660" y="302"/>
                    <a:pt x="3460" y="101"/>
                  </a:cubicBezTo>
                  <a:cubicBezTo>
                    <a:pt x="3234" y="1"/>
                    <a:pt x="3034" y="1"/>
                    <a:pt x="2833" y="1"/>
                  </a:cubicBezTo>
                  <a:close/>
                </a:path>
              </a:pathLst>
            </a:custGeom>
            <a:solidFill>
              <a:srgbClr val="F284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10"/>
            <p:cNvSpPr/>
            <p:nvPr/>
          </p:nvSpPr>
          <p:spPr>
            <a:xfrm>
              <a:off x="8445035" y="2807175"/>
              <a:ext cx="43194" cy="52905"/>
            </a:xfrm>
            <a:custGeom>
              <a:avLst/>
              <a:gdLst/>
              <a:ahLst/>
              <a:cxnLst/>
              <a:rect l="l" t="t" r="r" b="b"/>
              <a:pathLst>
                <a:path w="2006" h="2457" extrusionOk="0">
                  <a:moveTo>
                    <a:pt x="1066" y="0"/>
                  </a:moveTo>
                  <a:cubicBezTo>
                    <a:pt x="872" y="0"/>
                    <a:pt x="690" y="50"/>
                    <a:pt x="527" y="151"/>
                  </a:cubicBezTo>
                  <a:cubicBezTo>
                    <a:pt x="226" y="451"/>
                    <a:pt x="1" y="777"/>
                    <a:pt x="1" y="1203"/>
                  </a:cubicBezTo>
                  <a:cubicBezTo>
                    <a:pt x="1" y="1504"/>
                    <a:pt x="1" y="1705"/>
                    <a:pt x="126" y="1930"/>
                  </a:cubicBezTo>
                  <a:cubicBezTo>
                    <a:pt x="226" y="1930"/>
                    <a:pt x="226" y="2030"/>
                    <a:pt x="327" y="2131"/>
                  </a:cubicBezTo>
                  <a:lnTo>
                    <a:pt x="427" y="2231"/>
                  </a:lnTo>
                  <a:cubicBezTo>
                    <a:pt x="427" y="2231"/>
                    <a:pt x="527" y="2331"/>
                    <a:pt x="627" y="2331"/>
                  </a:cubicBezTo>
                  <a:cubicBezTo>
                    <a:pt x="853" y="2456"/>
                    <a:pt x="953" y="2456"/>
                    <a:pt x="1254" y="2456"/>
                  </a:cubicBezTo>
                  <a:cubicBezTo>
                    <a:pt x="1379" y="2456"/>
                    <a:pt x="1580" y="2331"/>
                    <a:pt x="1680" y="2231"/>
                  </a:cubicBezTo>
                  <a:cubicBezTo>
                    <a:pt x="1880" y="2030"/>
                    <a:pt x="1880" y="1705"/>
                    <a:pt x="2006" y="1504"/>
                  </a:cubicBezTo>
                  <a:cubicBezTo>
                    <a:pt x="2006" y="1203"/>
                    <a:pt x="1880" y="978"/>
                    <a:pt x="1680" y="777"/>
                  </a:cubicBezTo>
                  <a:cubicBezTo>
                    <a:pt x="1780" y="777"/>
                    <a:pt x="1780" y="677"/>
                    <a:pt x="1880" y="677"/>
                  </a:cubicBezTo>
                  <a:cubicBezTo>
                    <a:pt x="1880" y="451"/>
                    <a:pt x="1780" y="251"/>
                    <a:pt x="1680" y="151"/>
                  </a:cubicBezTo>
                  <a:cubicBezTo>
                    <a:pt x="1467" y="50"/>
                    <a:pt x="1260" y="0"/>
                    <a:pt x="1066" y="0"/>
                  </a:cubicBezTo>
                  <a:close/>
                </a:path>
              </a:pathLst>
            </a:custGeom>
            <a:solidFill>
              <a:srgbClr val="F25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75" name="Google Shape;1775;p10"/>
          <p:cNvSpPr txBox="1">
            <a:spLocks noGrp="1"/>
          </p:cNvSpPr>
          <p:nvPr>
            <p:ph type="title"/>
          </p:nvPr>
        </p:nvSpPr>
        <p:spPr>
          <a:xfrm>
            <a:off x="4591334" y="1080292"/>
            <a:ext cx="3379500" cy="768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1776" name="Google Shape;1776;p10"/>
          <p:cNvSpPr txBox="1">
            <a:spLocks noGrp="1"/>
          </p:cNvSpPr>
          <p:nvPr>
            <p:ph type="subTitle" idx="1"/>
          </p:nvPr>
        </p:nvSpPr>
        <p:spPr>
          <a:xfrm>
            <a:off x="4666634" y="2030532"/>
            <a:ext cx="3228900" cy="172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3492E"/>
              </a:buClr>
              <a:buSzPts val="1600"/>
              <a:buNone/>
              <a:defRPr sz="1400">
                <a:solidFill>
                  <a:srgbClr val="83492E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777" name="Google Shape;1777;p10"/>
          <p:cNvSpPr txBox="1">
            <a:spLocks noGrp="1"/>
          </p:cNvSpPr>
          <p:nvPr>
            <p:ph type="subTitle" idx="2"/>
          </p:nvPr>
        </p:nvSpPr>
        <p:spPr>
          <a:xfrm>
            <a:off x="4666634" y="3956014"/>
            <a:ext cx="3228900" cy="39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400">
                <a:solidFill>
                  <a:schemeClr val="accen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834218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1_Caption">
    <p:spTree>
      <p:nvGrpSpPr>
        <p:cNvPr id="1" name="Shape 1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0" name="Google Shape;1590;p10"/>
          <p:cNvSpPr/>
          <p:nvPr/>
        </p:nvSpPr>
        <p:spPr>
          <a:xfrm>
            <a:off x="8271482" y="813225"/>
            <a:ext cx="654059" cy="565027"/>
          </a:xfrm>
          <a:custGeom>
            <a:avLst/>
            <a:gdLst/>
            <a:ahLst/>
            <a:cxnLst/>
            <a:rect l="l" t="t" r="r" b="b"/>
            <a:pathLst>
              <a:path w="18123" h="14875" extrusionOk="0">
                <a:moveTo>
                  <a:pt x="13360" y="1"/>
                </a:moveTo>
                <a:cubicBezTo>
                  <a:pt x="10125" y="1"/>
                  <a:pt x="5819" y="1242"/>
                  <a:pt x="3463" y="4440"/>
                </a:cubicBezTo>
                <a:cubicBezTo>
                  <a:pt x="1" y="8998"/>
                  <a:pt x="1539" y="14875"/>
                  <a:pt x="6518" y="14875"/>
                </a:cubicBezTo>
                <a:cubicBezTo>
                  <a:pt x="6616" y="14875"/>
                  <a:pt x="6715" y="14873"/>
                  <a:pt x="6815" y="14868"/>
                </a:cubicBezTo>
                <a:cubicBezTo>
                  <a:pt x="12104" y="14615"/>
                  <a:pt x="18122" y="1952"/>
                  <a:pt x="17243" y="1028"/>
                </a:cubicBezTo>
                <a:cubicBezTo>
                  <a:pt x="16626" y="384"/>
                  <a:pt x="15159" y="1"/>
                  <a:pt x="13360" y="1"/>
                </a:cubicBezTo>
                <a:close/>
              </a:path>
            </a:pathLst>
          </a:custGeom>
          <a:solidFill>
            <a:srgbClr val="EB5C6E"/>
          </a:solidFill>
          <a:ln w="9525" cap="flat" cmpd="sng">
            <a:solidFill>
              <a:srgbClr val="F25C6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1" name="Google Shape;1591;p10"/>
          <p:cNvSpPr/>
          <p:nvPr/>
        </p:nvSpPr>
        <p:spPr>
          <a:xfrm>
            <a:off x="8272197" y="1487910"/>
            <a:ext cx="653337" cy="563962"/>
          </a:xfrm>
          <a:custGeom>
            <a:avLst/>
            <a:gdLst/>
            <a:ahLst/>
            <a:cxnLst/>
            <a:rect l="l" t="t" r="r" b="b"/>
            <a:pathLst>
              <a:path w="18103" h="14846" extrusionOk="0">
                <a:moveTo>
                  <a:pt x="13340" y="1"/>
                </a:moveTo>
                <a:cubicBezTo>
                  <a:pt x="10105" y="1"/>
                  <a:pt x="5799" y="1255"/>
                  <a:pt x="3443" y="4406"/>
                </a:cubicBezTo>
                <a:cubicBezTo>
                  <a:pt x="0" y="8953"/>
                  <a:pt x="1501" y="14845"/>
                  <a:pt x="6413" y="14845"/>
                </a:cubicBezTo>
                <a:cubicBezTo>
                  <a:pt x="6538" y="14845"/>
                  <a:pt x="6666" y="14842"/>
                  <a:pt x="6795" y="14834"/>
                </a:cubicBezTo>
                <a:cubicBezTo>
                  <a:pt x="12084" y="14581"/>
                  <a:pt x="18102" y="1992"/>
                  <a:pt x="17223" y="1054"/>
                </a:cubicBezTo>
                <a:cubicBezTo>
                  <a:pt x="16606" y="388"/>
                  <a:pt x="15139" y="1"/>
                  <a:pt x="13340" y="1"/>
                </a:cubicBezTo>
                <a:close/>
              </a:path>
            </a:pathLst>
          </a:custGeom>
          <a:solidFill>
            <a:srgbClr val="F1873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2" name="Google Shape;1592;p10"/>
          <p:cNvSpPr/>
          <p:nvPr/>
        </p:nvSpPr>
        <p:spPr>
          <a:xfrm>
            <a:off x="8271475" y="2161531"/>
            <a:ext cx="654059" cy="566622"/>
          </a:xfrm>
          <a:custGeom>
            <a:avLst/>
            <a:gdLst/>
            <a:ahLst/>
            <a:cxnLst/>
            <a:rect l="l" t="t" r="r" b="b"/>
            <a:pathLst>
              <a:path w="18123" h="14916" extrusionOk="0">
                <a:moveTo>
                  <a:pt x="13360" y="1"/>
                </a:moveTo>
                <a:cubicBezTo>
                  <a:pt x="10125" y="1"/>
                  <a:pt x="5819" y="1255"/>
                  <a:pt x="3463" y="4405"/>
                </a:cubicBezTo>
                <a:cubicBezTo>
                  <a:pt x="1" y="9037"/>
                  <a:pt x="1539" y="14915"/>
                  <a:pt x="6518" y="14915"/>
                </a:cubicBezTo>
                <a:cubicBezTo>
                  <a:pt x="6616" y="14915"/>
                  <a:pt x="6715" y="14913"/>
                  <a:pt x="6815" y="14908"/>
                </a:cubicBezTo>
                <a:cubicBezTo>
                  <a:pt x="12104" y="14595"/>
                  <a:pt x="18122" y="1992"/>
                  <a:pt x="17243" y="1053"/>
                </a:cubicBezTo>
                <a:cubicBezTo>
                  <a:pt x="16626" y="388"/>
                  <a:pt x="15159" y="1"/>
                  <a:pt x="13360" y="1"/>
                </a:cubicBezTo>
                <a:close/>
              </a:path>
            </a:pathLst>
          </a:custGeom>
          <a:solidFill>
            <a:srgbClr val="FECC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3" name="Google Shape;1593;p10"/>
          <p:cNvSpPr/>
          <p:nvPr/>
        </p:nvSpPr>
        <p:spPr>
          <a:xfrm>
            <a:off x="8271619" y="2837811"/>
            <a:ext cx="653915" cy="564950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6"/>
                </a:cubicBezTo>
                <a:cubicBezTo>
                  <a:pt x="1" y="8989"/>
                  <a:pt x="1531" y="14872"/>
                  <a:pt x="6497" y="14872"/>
                </a:cubicBezTo>
                <a:cubicBezTo>
                  <a:pt x="6600" y="14872"/>
                  <a:pt x="6705" y="14869"/>
                  <a:pt x="6811" y="14864"/>
                </a:cubicBezTo>
                <a:cubicBezTo>
                  <a:pt x="12100" y="14551"/>
                  <a:pt x="18118" y="1948"/>
                  <a:pt x="17239" y="1024"/>
                </a:cubicBezTo>
                <a:cubicBezTo>
                  <a:pt x="16623" y="382"/>
                  <a:pt x="15161" y="0"/>
                  <a:pt x="13369" y="0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4" name="Google Shape;1594;p10"/>
          <p:cNvSpPr/>
          <p:nvPr/>
        </p:nvSpPr>
        <p:spPr>
          <a:xfrm>
            <a:off x="8271619" y="3512420"/>
            <a:ext cx="653915" cy="564950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5"/>
                </a:cubicBezTo>
                <a:cubicBezTo>
                  <a:pt x="1" y="9003"/>
                  <a:pt x="1531" y="14871"/>
                  <a:pt x="6496" y="14871"/>
                </a:cubicBezTo>
                <a:cubicBezTo>
                  <a:pt x="6599" y="14871"/>
                  <a:pt x="6705" y="14869"/>
                  <a:pt x="6811" y="14864"/>
                </a:cubicBezTo>
                <a:cubicBezTo>
                  <a:pt x="12100" y="14625"/>
                  <a:pt x="18118" y="1963"/>
                  <a:pt x="17239" y="1024"/>
                </a:cubicBezTo>
                <a:cubicBezTo>
                  <a:pt x="16623" y="381"/>
                  <a:pt x="15161" y="0"/>
                  <a:pt x="13369" y="0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5" name="Google Shape;1595;p10"/>
          <p:cNvSpPr/>
          <p:nvPr/>
        </p:nvSpPr>
        <p:spPr>
          <a:xfrm>
            <a:off x="8272052" y="4187028"/>
            <a:ext cx="653482" cy="564038"/>
          </a:xfrm>
          <a:custGeom>
            <a:avLst/>
            <a:gdLst/>
            <a:ahLst/>
            <a:cxnLst/>
            <a:rect l="l" t="t" r="r" b="b"/>
            <a:pathLst>
              <a:path w="18107" h="14848" extrusionOk="0">
                <a:moveTo>
                  <a:pt x="13332" y="1"/>
                </a:moveTo>
                <a:cubicBezTo>
                  <a:pt x="10098" y="1"/>
                  <a:pt x="5800" y="1253"/>
                  <a:pt x="3447" y="4409"/>
                </a:cubicBezTo>
                <a:cubicBezTo>
                  <a:pt x="0" y="8947"/>
                  <a:pt x="1509" y="14848"/>
                  <a:pt x="6434" y="14848"/>
                </a:cubicBezTo>
                <a:cubicBezTo>
                  <a:pt x="6554" y="14848"/>
                  <a:pt x="6676" y="14844"/>
                  <a:pt x="6799" y="14837"/>
                </a:cubicBezTo>
                <a:cubicBezTo>
                  <a:pt x="12088" y="14584"/>
                  <a:pt x="18106" y="1981"/>
                  <a:pt x="17227" y="1057"/>
                </a:cubicBezTo>
                <a:cubicBezTo>
                  <a:pt x="16609" y="390"/>
                  <a:pt x="15136" y="1"/>
                  <a:pt x="1333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6" name="Google Shape;1596;p10"/>
          <p:cNvSpPr/>
          <p:nvPr/>
        </p:nvSpPr>
        <p:spPr>
          <a:xfrm>
            <a:off x="7242621" y="698746"/>
            <a:ext cx="19559" cy="33160"/>
          </a:xfrm>
          <a:custGeom>
            <a:avLst/>
            <a:gdLst/>
            <a:ahLst/>
            <a:cxnLst/>
            <a:rect l="l" t="t" r="r" b="b"/>
            <a:pathLst>
              <a:path w="627" h="1063" extrusionOk="0">
                <a:moveTo>
                  <a:pt x="379" y="0"/>
                </a:moveTo>
                <a:cubicBezTo>
                  <a:pt x="354" y="0"/>
                  <a:pt x="331" y="8"/>
                  <a:pt x="314" y="25"/>
                </a:cubicBezTo>
                <a:cubicBezTo>
                  <a:pt x="254" y="85"/>
                  <a:pt x="195" y="144"/>
                  <a:pt x="120" y="219"/>
                </a:cubicBezTo>
                <a:cubicBezTo>
                  <a:pt x="61" y="338"/>
                  <a:pt x="61" y="397"/>
                  <a:pt x="61" y="457"/>
                </a:cubicBezTo>
                <a:cubicBezTo>
                  <a:pt x="1" y="651"/>
                  <a:pt x="61" y="830"/>
                  <a:pt x="195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3" y="1062"/>
                  <a:pt x="398" y="1033"/>
                  <a:pt x="433" y="964"/>
                </a:cubicBezTo>
                <a:cubicBezTo>
                  <a:pt x="567" y="830"/>
                  <a:pt x="627" y="710"/>
                  <a:pt x="627" y="591"/>
                </a:cubicBezTo>
                <a:lnTo>
                  <a:pt x="627" y="397"/>
                </a:lnTo>
                <a:cubicBezTo>
                  <a:pt x="627" y="278"/>
                  <a:pt x="627" y="219"/>
                  <a:pt x="567" y="144"/>
                </a:cubicBezTo>
                <a:lnTo>
                  <a:pt x="567" y="85"/>
                </a:lnTo>
                <a:cubicBezTo>
                  <a:pt x="514" y="42"/>
                  <a:pt x="439" y="0"/>
                  <a:pt x="379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7" name="Google Shape;1597;p10"/>
          <p:cNvSpPr/>
          <p:nvPr/>
        </p:nvSpPr>
        <p:spPr>
          <a:xfrm>
            <a:off x="7283518" y="746444"/>
            <a:ext cx="19091" cy="37496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8" y="1"/>
                  <a:pt x="269" y="16"/>
                  <a:pt x="239" y="45"/>
                </a:cubicBezTo>
                <a:cubicBezTo>
                  <a:pt x="180" y="105"/>
                  <a:pt x="120" y="239"/>
                  <a:pt x="61" y="299"/>
                </a:cubicBezTo>
                <a:cubicBezTo>
                  <a:pt x="61" y="358"/>
                  <a:pt x="61" y="477"/>
                  <a:pt x="1" y="552"/>
                </a:cubicBezTo>
                <a:cubicBezTo>
                  <a:pt x="1" y="790"/>
                  <a:pt x="61" y="984"/>
                  <a:pt x="180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41" y="1202"/>
                </a:cubicBezTo>
                <a:cubicBezTo>
                  <a:pt x="397" y="1202"/>
                  <a:pt x="458" y="1173"/>
                  <a:pt x="493" y="1103"/>
                </a:cubicBezTo>
                <a:cubicBezTo>
                  <a:pt x="552" y="924"/>
                  <a:pt x="612" y="790"/>
                  <a:pt x="612" y="611"/>
                </a:cubicBezTo>
                <a:lnTo>
                  <a:pt x="612" y="358"/>
                </a:lnTo>
                <a:cubicBezTo>
                  <a:pt x="612" y="299"/>
                  <a:pt x="552" y="179"/>
                  <a:pt x="552" y="105"/>
                </a:cubicBezTo>
                <a:lnTo>
                  <a:pt x="493" y="45"/>
                </a:lnTo>
                <a:cubicBezTo>
                  <a:pt x="463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8" name="Google Shape;1598;p10"/>
          <p:cNvSpPr/>
          <p:nvPr/>
        </p:nvSpPr>
        <p:spPr>
          <a:xfrm>
            <a:off x="7337454" y="701835"/>
            <a:ext cx="17688" cy="37247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3" y="1"/>
                </a:moveTo>
                <a:cubicBezTo>
                  <a:pt x="209" y="1"/>
                  <a:pt x="164" y="15"/>
                  <a:pt x="134" y="45"/>
                </a:cubicBezTo>
                <a:cubicBezTo>
                  <a:pt x="60" y="179"/>
                  <a:pt x="0" y="239"/>
                  <a:pt x="0" y="358"/>
                </a:cubicBezTo>
                <a:lnTo>
                  <a:pt x="0" y="611"/>
                </a:lnTo>
                <a:cubicBezTo>
                  <a:pt x="0" y="790"/>
                  <a:pt x="0" y="924"/>
                  <a:pt x="134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0" y="1194"/>
                </a:cubicBezTo>
                <a:cubicBezTo>
                  <a:pt x="319" y="1194"/>
                  <a:pt x="390" y="1145"/>
                  <a:pt x="432" y="1103"/>
                </a:cubicBezTo>
                <a:cubicBezTo>
                  <a:pt x="566" y="924"/>
                  <a:pt x="566" y="731"/>
                  <a:pt x="566" y="611"/>
                </a:cubicBezTo>
                <a:lnTo>
                  <a:pt x="566" y="298"/>
                </a:lnTo>
                <a:cubicBezTo>
                  <a:pt x="507" y="239"/>
                  <a:pt x="507" y="179"/>
                  <a:pt x="432" y="45"/>
                </a:cubicBezTo>
                <a:lnTo>
                  <a:pt x="373" y="45"/>
                </a:lnTo>
                <a:cubicBezTo>
                  <a:pt x="343" y="15"/>
                  <a:pt x="298" y="1"/>
                  <a:pt x="25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9" name="Google Shape;1599;p10"/>
          <p:cNvSpPr/>
          <p:nvPr/>
        </p:nvSpPr>
        <p:spPr>
          <a:xfrm>
            <a:off x="7333711" y="808366"/>
            <a:ext cx="19559" cy="3135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4" y="1"/>
                </a:moveTo>
                <a:cubicBezTo>
                  <a:pt x="310" y="1"/>
                  <a:pt x="247" y="19"/>
                  <a:pt x="180" y="57"/>
                </a:cubicBezTo>
                <a:cubicBezTo>
                  <a:pt x="120" y="116"/>
                  <a:pt x="6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80" y="921"/>
                </a:cubicBezTo>
                <a:lnTo>
                  <a:pt x="180" y="980"/>
                </a:lnTo>
                <a:cubicBezTo>
                  <a:pt x="201" y="998"/>
                  <a:pt x="227" y="1005"/>
                  <a:pt x="254" y="1005"/>
                </a:cubicBezTo>
                <a:cubicBezTo>
                  <a:pt x="319" y="1005"/>
                  <a:pt x="391" y="963"/>
                  <a:pt x="433" y="921"/>
                </a:cubicBezTo>
                <a:cubicBezTo>
                  <a:pt x="552" y="802"/>
                  <a:pt x="552" y="667"/>
                  <a:pt x="627" y="489"/>
                </a:cubicBezTo>
                <a:cubicBezTo>
                  <a:pt x="627" y="429"/>
                  <a:pt x="627" y="355"/>
                  <a:pt x="552" y="295"/>
                </a:cubicBezTo>
                <a:cubicBezTo>
                  <a:pt x="552" y="235"/>
                  <a:pt x="552" y="176"/>
                  <a:pt x="493" y="116"/>
                </a:cubicBezTo>
                <a:lnTo>
                  <a:pt x="493" y="57"/>
                </a:lnTo>
                <a:cubicBezTo>
                  <a:pt x="463" y="19"/>
                  <a:pt x="418" y="1"/>
                  <a:pt x="36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0" name="Google Shape;1600;p10"/>
          <p:cNvSpPr/>
          <p:nvPr/>
        </p:nvSpPr>
        <p:spPr>
          <a:xfrm>
            <a:off x="7385775" y="754960"/>
            <a:ext cx="17688" cy="48071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308" y="1"/>
                </a:moveTo>
                <a:cubicBezTo>
                  <a:pt x="249" y="1"/>
                  <a:pt x="177" y="43"/>
                  <a:pt x="134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4" y="1456"/>
                </a:cubicBezTo>
                <a:lnTo>
                  <a:pt x="194" y="1515"/>
                </a:lnTo>
                <a:cubicBezTo>
                  <a:pt x="229" y="1533"/>
                  <a:pt x="259" y="1540"/>
                  <a:pt x="285" y="1540"/>
                </a:cubicBezTo>
                <a:cubicBezTo>
                  <a:pt x="349" y="1540"/>
                  <a:pt x="395" y="1498"/>
                  <a:pt x="447" y="1456"/>
                </a:cubicBezTo>
                <a:cubicBezTo>
                  <a:pt x="567" y="1203"/>
                  <a:pt x="567" y="1024"/>
                  <a:pt x="567" y="771"/>
                </a:cubicBezTo>
                <a:lnTo>
                  <a:pt x="567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55" y="8"/>
                  <a:pt x="333" y="1"/>
                  <a:pt x="30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1" name="Google Shape;1601;p10"/>
          <p:cNvSpPr/>
          <p:nvPr/>
        </p:nvSpPr>
        <p:spPr>
          <a:xfrm>
            <a:off x="7434564" y="695034"/>
            <a:ext cx="17220" cy="40772"/>
          </a:xfrm>
          <a:custGeom>
            <a:avLst/>
            <a:gdLst/>
            <a:ahLst/>
            <a:cxnLst/>
            <a:rect l="l" t="t" r="r" b="b"/>
            <a:pathLst>
              <a:path w="552" h="1307" extrusionOk="0">
                <a:moveTo>
                  <a:pt x="300" y="0"/>
                </a:moveTo>
                <a:cubicBezTo>
                  <a:pt x="239" y="0"/>
                  <a:pt x="179" y="42"/>
                  <a:pt x="179" y="84"/>
                </a:cubicBezTo>
                <a:lnTo>
                  <a:pt x="120" y="84"/>
                </a:lnTo>
                <a:cubicBezTo>
                  <a:pt x="60" y="204"/>
                  <a:pt x="60" y="263"/>
                  <a:pt x="1" y="338"/>
                </a:cubicBezTo>
                <a:lnTo>
                  <a:pt x="1" y="636"/>
                </a:lnTo>
                <a:cubicBezTo>
                  <a:pt x="1" y="829"/>
                  <a:pt x="1" y="949"/>
                  <a:pt x="60" y="1202"/>
                </a:cubicBezTo>
                <a:lnTo>
                  <a:pt x="120" y="1261"/>
                </a:lnTo>
                <a:cubicBezTo>
                  <a:pt x="150" y="1291"/>
                  <a:pt x="194" y="1306"/>
                  <a:pt x="241" y="1306"/>
                </a:cubicBezTo>
                <a:cubicBezTo>
                  <a:pt x="287" y="1306"/>
                  <a:pt x="336" y="1291"/>
                  <a:pt x="373" y="1261"/>
                </a:cubicBezTo>
                <a:cubicBezTo>
                  <a:pt x="492" y="1083"/>
                  <a:pt x="552" y="889"/>
                  <a:pt x="552" y="710"/>
                </a:cubicBezTo>
                <a:lnTo>
                  <a:pt x="552" y="397"/>
                </a:lnTo>
                <a:cubicBezTo>
                  <a:pt x="552" y="263"/>
                  <a:pt x="492" y="204"/>
                  <a:pt x="433" y="84"/>
                </a:cubicBezTo>
                <a:lnTo>
                  <a:pt x="373" y="25"/>
                </a:lnTo>
                <a:cubicBezTo>
                  <a:pt x="351" y="7"/>
                  <a:pt x="326" y="0"/>
                  <a:pt x="30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2" name="Google Shape;1602;p10"/>
          <p:cNvSpPr/>
          <p:nvPr/>
        </p:nvSpPr>
        <p:spPr>
          <a:xfrm>
            <a:off x="7429925" y="677409"/>
            <a:ext cx="19091" cy="40553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0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60" y="1022"/>
                  <a:pt x="180" y="1201"/>
                </a:cubicBezTo>
                <a:lnTo>
                  <a:pt x="239" y="1275"/>
                </a:lnTo>
                <a:cubicBezTo>
                  <a:pt x="261" y="1292"/>
                  <a:pt x="285" y="1299"/>
                  <a:pt x="310" y="1299"/>
                </a:cubicBezTo>
                <a:cubicBezTo>
                  <a:pt x="372" y="1299"/>
                  <a:pt x="433" y="1254"/>
                  <a:pt x="433" y="1201"/>
                </a:cubicBezTo>
                <a:cubicBezTo>
                  <a:pt x="612" y="1022"/>
                  <a:pt x="612" y="828"/>
                  <a:pt x="612" y="649"/>
                </a:cubicBezTo>
                <a:cubicBezTo>
                  <a:pt x="612" y="530"/>
                  <a:pt x="552" y="396"/>
                  <a:pt x="492" y="337"/>
                </a:cubicBezTo>
                <a:cubicBezTo>
                  <a:pt x="492" y="217"/>
                  <a:pt x="433" y="158"/>
                  <a:pt x="373" y="24"/>
                </a:cubicBezTo>
                <a:lnTo>
                  <a:pt x="314" y="24"/>
                </a:lnTo>
                <a:cubicBezTo>
                  <a:pt x="278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3" name="Google Shape;1603;p10"/>
          <p:cNvSpPr/>
          <p:nvPr/>
        </p:nvSpPr>
        <p:spPr>
          <a:xfrm>
            <a:off x="7453624" y="775736"/>
            <a:ext cx="19559" cy="38900"/>
          </a:xfrm>
          <a:custGeom>
            <a:avLst/>
            <a:gdLst/>
            <a:ahLst/>
            <a:cxnLst/>
            <a:rect l="l" t="t" r="r" b="b"/>
            <a:pathLst>
              <a:path w="627" h="1247" extrusionOk="0">
                <a:moveTo>
                  <a:pt x="375" y="0"/>
                </a:moveTo>
                <a:cubicBezTo>
                  <a:pt x="328" y="0"/>
                  <a:pt x="284" y="15"/>
                  <a:pt x="254" y="45"/>
                </a:cubicBezTo>
                <a:cubicBezTo>
                  <a:pt x="194" y="105"/>
                  <a:pt x="135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4" y="1222"/>
                </a:lnTo>
                <a:cubicBezTo>
                  <a:pt x="271" y="1239"/>
                  <a:pt x="294" y="1247"/>
                  <a:pt x="319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7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567" y="224"/>
                  <a:pt x="567" y="105"/>
                </a:cubicBezTo>
                <a:lnTo>
                  <a:pt x="507" y="45"/>
                </a:lnTo>
                <a:cubicBezTo>
                  <a:pt x="470" y="15"/>
                  <a:pt x="421" y="0"/>
                  <a:pt x="37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4" name="Google Shape;1604;p10"/>
          <p:cNvSpPr/>
          <p:nvPr/>
        </p:nvSpPr>
        <p:spPr>
          <a:xfrm>
            <a:off x="7389955" y="859089"/>
            <a:ext cx="19091" cy="24020"/>
          </a:xfrm>
          <a:custGeom>
            <a:avLst/>
            <a:gdLst/>
            <a:ahLst/>
            <a:cxnLst/>
            <a:rect l="l" t="t" r="r" b="b"/>
            <a:pathLst>
              <a:path w="612" h="770" extrusionOk="0">
                <a:moveTo>
                  <a:pt x="347" y="0"/>
                </a:moveTo>
                <a:cubicBezTo>
                  <a:pt x="308" y="0"/>
                  <a:pt x="270" y="15"/>
                  <a:pt x="239" y="40"/>
                </a:cubicBezTo>
                <a:cubicBezTo>
                  <a:pt x="120" y="99"/>
                  <a:pt x="120" y="99"/>
                  <a:pt x="60" y="159"/>
                </a:cubicBezTo>
                <a:cubicBezTo>
                  <a:pt x="60" y="218"/>
                  <a:pt x="0" y="293"/>
                  <a:pt x="0" y="352"/>
                </a:cubicBezTo>
                <a:cubicBezTo>
                  <a:pt x="0" y="531"/>
                  <a:pt x="60" y="665"/>
                  <a:pt x="179" y="725"/>
                </a:cubicBezTo>
                <a:cubicBezTo>
                  <a:pt x="209" y="755"/>
                  <a:pt x="257" y="770"/>
                  <a:pt x="306" y="770"/>
                </a:cubicBezTo>
                <a:cubicBezTo>
                  <a:pt x="354" y="770"/>
                  <a:pt x="403" y="755"/>
                  <a:pt x="433" y="725"/>
                </a:cubicBezTo>
                <a:lnTo>
                  <a:pt x="492" y="725"/>
                </a:lnTo>
                <a:cubicBezTo>
                  <a:pt x="552" y="591"/>
                  <a:pt x="611" y="531"/>
                  <a:pt x="611" y="412"/>
                </a:cubicBezTo>
                <a:lnTo>
                  <a:pt x="611" y="293"/>
                </a:lnTo>
                <a:cubicBezTo>
                  <a:pt x="552" y="218"/>
                  <a:pt x="552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5" name="Google Shape;1605;p10"/>
          <p:cNvSpPr/>
          <p:nvPr/>
        </p:nvSpPr>
        <p:spPr>
          <a:xfrm>
            <a:off x="7279338" y="843242"/>
            <a:ext cx="19559" cy="20183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14" y="0"/>
                </a:moveTo>
                <a:cubicBezTo>
                  <a:pt x="269" y="0"/>
                  <a:pt x="224" y="19"/>
                  <a:pt x="195" y="56"/>
                </a:cubicBezTo>
                <a:cubicBezTo>
                  <a:pt x="135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0" y="428"/>
                  <a:pt x="60" y="488"/>
                  <a:pt x="195" y="607"/>
                </a:cubicBezTo>
                <a:cubicBezTo>
                  <a:pt x="244" y="632"/>
                  <a:pt x="293" y="646"/>
                  <a:pt x="339" y="646"/>
                </a:cubicBezTo>
                <a:cubicBezTo>
                  <a:pt x="405" y="646"/>
                  <a:pt x="464" y="617"/>
                  <a:pt x="507" y="548"/>
                </a:cubicBezTo>
                <a:cubicBezTo>
                  <a:pt x="627" y="488"/>
                  <a:pt x="627" y="354"/>
                  <a:pt x="627" y="294"/>
                </a:cubicBezTo>
                <a:cubicBezTo>
                  <a:pt x="627" y="235"/>
                  <a:pt x="627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1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6" name="Google Shape;1606;p10"/>
          <p:cNvSpPr/>
          <p:nvPr/>
        </p:nvSpPr>
        <p:spPr>
          <a:xfrm>
            <a:off x="4676405" y="698746"/>
            <a:ext cx="19091" cy="33160"/>
          </a:xfrm>
          <a:custGeom>
            <a:avLst/>
            <a:gdLst/>
            <a:ahLst/>
            <a:cxnLst/>
            <a:rect l="l" t="t" r="r" b="b"/>
            <a:pathLst>
              <a:path w="612" h="1063" extrusionOk="0">
                <a:moveTo>
                  <a:pt x="378" y="0"/>
                </a:moveTo>
                <a:cubicBezTo>
                  <a:pt x="354" y="0"/>
                  <a:pt x="331" y="8"/>
                  <a:pt x="314" y="25"/>
                </a:cubicBezTo>
                <a:cubicBezTo>
                  <a:pt x="180" y="85"/>
                  <a:pt x="180" y="144"/>
                  <a:pt x="120" y="219"/>
                </a:cubicBezTo>
                <a:cubicBezTo>
                  <a:pt x="60" y="338"/>
                  <a:pt x="60" y="397"/>
                  <a:pt x="1" y="457"/>
                </a:cubicBezTo>
                <a:cubicBezTo>
                  <a:pt x="1" y="651"/>
                  <a:pt x="1" y="830"/>
                  <a:pt x="120" y="1023"/>
                </a:cubicBezTo>
                <a:lnTo>
                  <a:pt x="180" y="1023"/>
                </a:lnTo>
                <a:cubicBezTo>
                  <a:pt x="204" y="1048"/>
                  <a:pt x="242" y="1062"/>
                  <a:pt x="281" y="1062"/>
                </a:cubicBezTo>
                <a:cubicBezTo>
                  <a:pt x="338" y="1062"/>
                  <a:pt x="398" y="1033"/>
                  <a:pt x="433" y="964"/>
                </a:cubicBezTo>
                <a:cubicBezTo>
                  <a:pt x="552" y="830"/>
                  <a:pt x="612" y="710"/>
                  <a:pt x="612" y="591"/>
                </a:cubicBezTo>
                <a:lnTo>
                  <a:pt x="612" y="397"/>
                </a:lnTo>
                <a:cubicBezTo>
                  <a:pt x="612" y="278"/>
                  <a:pt x="612" y="219"/>
                  <a:pt x="552" y="144"/>
                </a:cubicBezTo>
                <a:lnTo>
                  <a:pt x="552" y="85"/>
                </a:lnTo>
                <a:cubicBezTo>
                  <a:pt x="510" y="42"/>
                  <a:pt x="438" y="0"/>
                  <a:pt x="378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7" name="Google Shape;1607;p10"/>
          <p:cNvSpPr/>
          <p:nvPr/>
        </p:nvSpPr>
        <p:spPr>
          <a:xfrm>
            <a:off x="4716834" y="746444"/>
            <a:ext cx="19559" cy="37496"/>
          </a:xfrm>
          <a:custGeom>
            <a:avLst/>
            <a:gdLst/>
            <a:ahLst/>
            <a:cxnLst/>
            <a:rect l="l" t="t" r="r" b="b"/>
            <a:pathLst>
              <a:path w="627" h="1202" extrusionOk="0">
                <a:moveTo>
                  <a:pt x="375" y="1"/>
                </a:moveTo>
                <a:cubicBezTo>
                  <a:pt x="329" y="1"/>
                  <a:pt x="284" y="16"/>
                  <a:pt x="254" y="45"/>
                </a:cubicBezTo>
                <a:cubicBezTo>
                  <a:pt x="195" y="105"/>
                  <a:pt x="135" y="239"/>
                  <a:pt x="61" y="299"/>
                </a:cubicBezTo>
                <a:cubicBezTo>
                  <a:pt x="61" y="358"/>
                  <a:pt x="1" y="477"/>
                  <a:pt x="1" y="552"/>
                </a:cubicBezTo>
                <a:cubicBezTo>
                  <a:pt x="1" y="790"/>
                  <a:pt x="61" y="984"/>
                  <a:pt x="195" y="1103"/>
                </a:cubicBezTo>
                <a:lnTo>
                  <a:pt x="254" y="1163"/>
                </a:lnTo>
                <a:cubicBezTo>
                  <a:pt x="279" y="1187"/>
                  <a:pt x="314" y="1202"/>
                  <a:pt x="346" y="1202"/>
                </a:cubicBezTo>
                <a:cubicBezTo>
                  <a:pt x="392" y="1202"/>
                  <a:pt x="433" y="1173"/>
                  <a:pt x="433" y="1103"/>
                </a:cubicBezTo>
                <a:cubicBezTo>
                  <a:pt x="567" y="924"/>
                  <a:pt x="627" y="790"/>
                  <a:pt x="627" y="611"/>
                </a:cubicBezTo>
                <a:lnTo>
                  <a:pt x="627" y="358"/>
                </a:lnTo>
                <a:cubicBezTo>
                  <a:pt x="627" y="299"/>
                  <a:pt x="567" y="179"/>
                  <a:pt x="567" y="105"/>
                </a:cubicBezTo>
                <a:lnTo>
                  <a:pt x="507" y="105"/>
                </a:lnTo>
                <a:lnTo>
                  <a:pt x="507" y="45"/>
                </a:lnTo>
                <a:cubicBezTo>
                  <a:pt x="470" y="16"/>
                  <a:pt x="422" y="1"/>
                  <a:pt x="37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8" name="Google Shape;1608;p10"/>
          <p:cNvSpPr/>
          <p:nvPr/>
        </p:nvSpPr>
        <p:spPr>
          <a:xfrm>
            <a:off x="4769366" y="701835"/>
            <a:ext cx="19091" cy="37247"/>
          </a:xfrm>
          <a:custGeom>
            <a:avLst/>
            <a:gdLst/>
            <a:ahLst/>
            <a:cxnLst/>
            <a:rect l="l" t="t" r="r" b="b"/>
            <a:pathLst>
              <a:path w="612" h="1194" extrusionOk="0">
                <a:moveTo>
                  <a:pt x="306" y="1"/>
                </a:moveTo>
                <a:cubicBezTo>
                  <a:pt x="257" y="1"/>
                  <a:pt x="209" y="15"/>
                  <a:pt x="179" y="45"/>
                </a:cubicBezTo>
                <a:cubicBezTo>
                  <a:pt x="120" y="179"/>
                  <a:pt x="60" y="239"/>
                  <a:pt x="60" y="358"/>
                </a:cubicBezTo>
                <a:cubicBezTo>
                  <a:pt x="0" y="418"/>
                  <a:pt x="0" y="492"/>
                  <a:pt x="0" y="611"/>
                </a:cubicBezTo>
                <a:cubicBezTo>
                  <a:pt x="60" y="790"/>
                  <a:pt x="60" y="924"/>
                  <a:pt x="179" y="1103"/>
                </a:cubicBezTo>
                <a:lnTo>
                  <a:pt x="239" y="1163"/>
                </a:lnTo>
                <a:cubicBezTo>
                  <a:pt x="261" y="1185"/>
                  <a:pt x="287" y="1194"/>
                  <a:pt x="315" y="1194"/>
                </a:cubicBezTo>
                <a:cubicBezTo>
                  <a:pt x="379" y="1194"/>
                  <a:pt x="450" y="1145"/>
                  <a:pt x="492" y="1103"/>
                </a:cubicBezTo>
                <a:cubicBezTo>
                  <a:pt x="611" y="924"/>
                  <a:pt x="611" y="731"/>
                  <a:pt x="611" y="611"/>
                </a:cubicBezTo>
                <a:cubicBezTo>
                  <a:pt x="611" y="492"/>
                  <a:pt x="611" y="418"/>
                  <a:pt x="552" y="298"/>
                </a:cubicBezTo>
                <a:cubicBezTo>
                  <a:pt x="552" y="239"/>
                  <a:pt x="492" y="179"/>
                  <a:pt x="432" y="45"/>
                </a:cubicBezTo>
                <a:cubicBezTo>
                  <a:pt x="403" y="15"/>
                  <a:pt x="354" y="1"/>
                  <a:pt x="30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9" name="Google Shape;1609;p10"/>
          <p:cNvSpPr/>
          <p:nvPr/>
        </p:nvSpPr>
        <p:spPr>
          <a:xfrm>
            <a:off x="4767495" y="808366"/>
            <a:ext cx="19091" cy="31351"/>
          </a:xfrm>
          <a:custGeom>
            <a:avLst/>
            <a:gdLst/>
            <a:ahLst/>
            <a:cxnLst/>
            <a:rect l="l" t="t" r="r" b="b"/>
            <a:pathLst>
              <a:path w="612" h="1005" extrusionOk="0">
                <a:moveTo>
                  <a:pt x="358" y="1"/>
                </a:moveTo>
                <a:cubicBezTo>
                  <a:pt x="302" y="1"/>
                  <a:pt x="239" y="19"/>
                  <a:pt x="180" y="57"/>
                </a:cubicBezTo>
                <a:cubicBezTo>
                  <a:pt x="120" y="116"/>
                  <a:pt x="6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20" y="921"/>
                </a:cubicBezTo>
                <a:lnTo>
                  <a:pt x="180" y="980"/>
                </a:lnTo>
                <a:cubicBezTo>
                  <a:pt x="197" y="998"/>
                  <a:pt x="221" y="1005"/>
                  <a:pt x="247" y="1005"/>
                </a:cubicBezTo>
                <a:cubicBezTo>
                  <a:pt x="311" y="1005"/>
                  <a:pt x="391" y="963"/>
                  <a:pt x="433" y="921"/>
                </a:cubicBezTo>
                <a:cubicBezTo>
                  <a:pt x="552" y="802"/>
                  <a:pt x="552" y="667"/>
                  <a:pt x="552" y="489"/>
                </a:cubicBezTo>
                <a:cubicBezTo>
                  <a:pt x="612" y="429"/>
                  <a:pt x="612" y="355"/>
                  <a:pt x="552" y="295"/>
                </a:cubicBezTo>
                <a:cubicBezTo>
                  <a:pt x="552" y="235"/>
                  <a:pt x="552" y="176"/>
                  <a:pt x="492" y="116"/>
                </a:cubicBezTo>
                <a:lnTo>
                  <a:pt x="492" y="57"/>
                </a:lnTo>
                <a:cubicBezTo>
                  <a:pt x="463" y="19"/>
                  <a:pt x="414" y="1"/>
                  <a:pt x="35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0" name="Google Shape;1610;p10"/>
          <p:cNvSpPr/>
          <p:nvPr/>
        </p:nvSpPr>
        <p:spPr>
          <a:xfrm>
            <a:off x="4817687" y="754960"/>
            <a:ext cx="19559" cy="48071"/>
          </a:xfrm>
          <a:custGeom>
            <a:avLst/>
            <a:gdLst/>
            <a:ahLst/>
            <a:cxnLst/>
            <a:rect l="l" t="t" r="r" b="b"/>
            <a:pathLst>
              <a:path w="627" h="1541" extrusionOk="0">
                <a:moveTo>
                  <a:pt x="341" y="1"/>
                </a:moveTo>
                <a:cubicBezTo>
                  <a:pt x="277" y="1"/>
                  <a:pt x="232" y="43"/>
                  <a:pt x="179" y="85"/>
                </a:cubicBezTo>
                <a:cubicBezTo>
                  <a:pt x="120" y="204"/>
                  <a:pt x="60" y="338"/>
                  <a:pt x="60" y="398"/>
                </a:cubicBezTo>
                <a:cubicBezTo>
                  <a:pt x="60" y="517"/>
                  <a:pt x="60" y="651"/>
                  <a:pt x="1" y="771"/>
                </a:cubicBezTo>
                <a:cubicBezTo>
                  <a:pt x="60" y="1024"/>
                  <a:pt x="60" y="1203"/>
                  <a:pt x="179" y="1456"/>
                </a:cubicBezTo>
                <a:lnTo>
                  <a:pt x="254" y="1515"/>
                </a:lnTo>
                <a:cubicBezTo>
                  <a:pt x="271" y="1533"/>
                  <a:pt x="294" y="1540"/>
                  <a:pt x="319" y="1540"/>
                </a:cubicBezTo>
                <a:cubicBezTo>
                  <a:pt x="378" y="1540"/>
                  <a:pt x="450" y="1498"/>
                  <a:pt x="492" y="1456"/>
                </a:cubicBezTo>
                <a:cubicBezTo>
                  <a:pt x="626" y="1203"/>
                  <a:pt x="626" y="1024"/>
                  <a:pt x="626" y="771"/>
                </a:cubicBezTo>
                <a:lnTo>
                  <a:pt x="626" y="398"/>
                </a:lnTo>
                <a:cubicBezTo>
                  <a:pt x="552" y="338"/>
                  <a:pt x="552" y="204"/>
                  <a:pt x="492" y="85"/>
                </a:cubicBezTo>
                <a:cubicBezTo>
                  <a:pt x="433" y="85"/>
                  <a:pt x="433" y="26"/>
                  <a:pt x="433" y="26"/>
                </a:cubicBezTo>
                <a:cubicBezTo>
                  <a:pt x="398" y="8"/>
                  <a:pt x="368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1" name="Google Shape;1611;p10"/>
          <p:cNvSpPr/>
          <p:nvPr/>
        </p:nvSpPr>
        <p:spPr>
          <a:xfrm>
            <a:off x="4866040" y="695034"/>
            <a:ext cx="19528" cy="40772"/>
          </a:xfrm>
          <a:custGeom>
            <a:avLst/>
            <a:gdLst/>
            <a:ahLst/>
            <a:cxnLst/>
            <a:rect l="l" t="t" r="r" b="b"/>
            <a:pathLst>
              <a:path w="626" h="1307" extrusionOk="0">
                <a:moveTo>
                  <a:pt x="367" y="0"/>
                </a:moveTo>
                <a:cubicBezTo>
                  <a:pt x="308" y="0"/>
                  <a:pt x="236" y="42"/>
                  <a:pt x="194" y="84"/>
                </a:cubicBezTo>
                <a:cubicBezTo>
                  <a:pt x="119" y="204"/>
                  <a:pt x="119" y="263"/>
                  <a:pt x="60" y="338"/>
                </a:cubicBezTo>
                <a:lnTo>
                  <a:pt x="60" y="636"/>
                </a:lnTo>
                <a:cubicBezTo>
                  <a:pt x="0" y="829"/>
                  <a:pt x="0" y="949"/>
                  <a:pt x="119" y="1202"/>
                </a:cubicBezTo>
                <a:lnTo>
                  <a:pt x="194" y="1261"/>
                </a:lnTo>
                <a:cubicBezTo>
                  <a:pt x="224" y="1291"/>
                  <a:pt x="253" y="1306"/>
                  <a:pt x="283" y="1306"/>
                </a:cubicBezTo>
                <a:cubicBezTo>
                  <a:pt x="313" y="1306"/>
                  <a:pt x="343" y="1291"/>
                  <a:pt x="373" y="1261"/>
                </a:cubicBezTo>
                <a:cubicBezTo>
                  <a:pt x="566" y="1083"/>
                  <a:pt x="626" y="889"/>
                  <a:pt x="626" y="710"/>
                </a:cubicBezTo>
                <a:lnTo>
                  <a:pt x="626" y="397"/>
                </a:lnTo>
                <a:cubicBezTo>
                  <a:pt x="626" y="263"/>
                  <a:pt x="566" y="204"/>
                  <a:pt x="492" y="84"/>
                </a:cubicBezTo>
                <a:lnTo>
                  <a:pt x="432" y="25"/>
                </a:lnTo>
                <a:cubicBezTo>
                  <a:pt x="415" y="7"/>
                  <a:pt x="392" y="0"/>
                  <a:pt x="36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2" name="Google Shape;1612;p10"/>
          <p:cNvSpPr/>
          <p:nvPr/>
        </p:nvSpPr>
        <p:spPr>
          <a:xfrm>
            <a:off x="4939441" y="677409"/>
            <a:ext cx="19559" cy="40553"/>
          </a:xfrm>
          <a:custGeom>
            <a:avLst/>
            <a:gdLst/>
            <a:ahLst/>
            <a:cxnLst/>
            <a:rect l="l" t="t" r="r" b="b"/>
            <a:pathLst>
              <a:path w="627" h="1300" extrusionOk="0">
                <a:moveTo>
                  <a:pt x="222" y="1"/>
                </a:moveTo>
                <a:cubicBezTo>
                  <a:pt x="140" y="1"/>
                  <a:pt x="75" y="59"/>
                  <a:pt x="75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75" y="1022"/>
                  <a:pt x="195" y="1201"/>
                </a:cubicBezTo>
                <a:lnTo>
                  <a:pt x="195" y="1275"/>
                </a:lnTo>
                <a:cubicBezTo>
                  <a:pt x="229" y="1292"/>
                  <a:pt x="258" y="1299"/>
                  <a:pt x="284" y="1299"/>
                </a:cubicBezTo>
                <a:cubicBezTo>
                  <a:pt x="349" y="1299"/>
                  <a:pt x="395" y="1254"/>
                  <a:pt x="448" y="1201"/>
                </a:cubicBezTo>
                <a:cubicBezTo>
                  <a:pt x="567" y="1022"/>
                  <a:pt x="627" y="828"/>
                  <a:pt x="627" y="649"/>
                </a:cubicBezTo>
                <a:cubicBezTo>
                  <a:pt x="567" y="530"/>
                  <a:pt x="567" y="396"/>
                  <a:pt x="507" y="337"/>
                </a:cubicBezTo>
                <a:cubicBezTo>
                  <a:pt x="507" y="217"/>
                  <a:pt x="448" y="158"/>
                  <a:pt x="314" y="24"/>
                </a:cubicBezTo>
                <a:cubicBezTo>
                  <a:pt x="282" y="8"/>
                  <a:pt x="251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3" name="Google Shape;1613;p10"/>
          <p:cNvSpPr/>
          <p:nvPr/>
        </p:nvSpPr>
        <p:spPr>
          <a:xfrm>
            <a:off x="4887408" y="775736"/>
            <a:ext cx="19559" cy="38900"/>
          </a:xfrm>
          <a:custGeom>
            <a:avLst/>
            <a:gdLst/>
            <a:ahLst/>
            <a:cxnLst/>
            <a:rect l="l" t="t" r="r" b="b"/>
            <a:pathLst>
              <a:path w="627" h="1247" extrusionOk="0">
                <a:moveTo>
                  <a:pt x="373" y="0"/>
                </a:moveTo>
                <a:cubicBezTo>
                  <a:pt x="328" y="0"/>
                  <a:pt x="283" y="15"/>
                  <a:pt x="254" y="45"/>
                </a:cubicBezTo>
                <a:cubicBezTo>
                  <a:pt x="179" y="105"/>
                  <a:pt x="120" y="224"/>
                  <a:pt x="60" y="283"/>
                </a:cubicBezTo>
                <a:cubicBezTo>
                  <a:pt x="0" y="417"/>
                  <a:pt x="0" y="477"/>
                  <a:pt x="0" y="596"/>
                </a:cubicBezTo>
                <a:cubicBezTo>
                  <a:pt x="0" y="790"/>
                  <a:pt x="60" y="1028"/>
                  <a:pt x="179" y="1222"/>
                </a:cubicBezTo>
                <a:lnTo>
                  <a:pt x="254" y="1222"/>
                </a:lnTo>
                <a:cubicBezTo>
                  <a:pt x="271" y="1239"/>
                  <a:pt x="294" y="1247"/>
                  <a:pt x="318" y="1247"/>
                </a:cubicBezTo>
                <a:cubicBezTo>
                  <a:pt x="378" y="1247"/>
                  <a:pt x="450" y="1204"/>
                  <a:pt x="492" y="1162"/>
                </a:cubicBezTo>
                <a:cubicBezTo>
                  <a:pt x="552" y="969"/>
                  <a:pt x="626" y="790"/>
                  <a:pt x="626" y="656"/>
                </a:cubicBezTo>
                <a:lnTo>
                  <a:pt x="626" y="417"/>
                </a:lnTo>
                <a:cubicBezTo>
                  <a:pt x="552" y="283"/>
                  <a:pt x="552" y="224"/>
                  <a:pt x="552" y="105"/>
                </a:cubicBezTo>
                <a:lnTo>
                  <a:pt x="492" y="45"/>
                </a:lnTo>
                <a:cubicBezTo>
                  <a:pt x="462" y="15"/>
                  <a:pt x="417" y="0"/>
                  <a:pt x="37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4" name="Google Shape;1614;p10"/>
          <p:cNvSpPr/>
          <p:nvPr/>
        </p:nvSpPr>
        <p:spPr>
          <a:xfrm>
            <a:off x="4823271" y="859089"/>
            <a:ext cx="19559" cy="24020"/>
          </a:xfrm>
          <a:custGeom>
            <a:avLst/>
            <a:gdLst/>
            <a:ahLst/>
            <a:cxnLst/>
            <a:rect l="l" t="t" r="r" b="b"/>
            <a:pathLst>
              <a:path w="627" h="770" extrusionOk="0">
                <a:moveTo>
                  <a:pt x="344" y="0"/>
                </a:moveTo>
                <a:cubicBezTo>
                  <a:pt x="295" y="0"/>
                  <a:pt x="244" y="15"/>
                  <a:pt x="194" y="40"/>
                </a:cubicBezTo>
                <a:cubicBezTo>
                  <a:pt x="135" y="99"/>
                  <a:pt x="135" y="99"/>
                  <a:pt x="75" y="159"/>
                </a:cubicBezTo>
                <a:cubicBezTo>
                  <a:pt x="0" y="218"/>
                  <a:pt x="0" y="293"/>
                  <a:pt x="0" y="352"/>
                </a:cubicBezTo>
                <a:cubicBezTo>
                  <a:pt x="0" y="531"/>
                  <a:pt x="75" y="665"/>
                  <a:pt x="194" y="725"/>
                </a:cubicBezTo>
                <a:cubicBezTo>
                  <a:pt x="224" y="755"/>
                  <a:pt x="269" y="770"/>
                  <a:pt x="315" y="770"/>
                </a:cubicBezTo>
                <a:cubicBezTo>
                  <a:pt x="362" y="770"/>
                  <a:pt x="410" y="755"/>
                  <a:pt x="447" y="725"/>
                </a:cubicBezTo>
                <a:cubicBezTo>
                  <a:pt x="567" y="591"/>
                  <a:pt x="626" y="531"/>
                  <a:pt x="626" y="412"/>
                </a:cubicBezTo>
                <a:lnTo>
                  <a:pt x="626" y="293"/>
                </a:lnTo>
                <a:cubicBezTo>
                  <a:pt x="567" y="218"/>
                  <a:pt x="567" y="159"/>
                  <a:pt x="507" y="99"/>
                </a:cubicBezTo>
                <a:cubicBezTo>
                  <a:pt x="472" y="29"/>
                  <a:pt x="412" y="0"/>
                  <a:pt x="34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5" name="Google Shape;1615;p10"/>
          <p:cNvSpPr/>
          <p:nvPr/>
        </p:nvSpPr>
        <p:spPr>
          <a:xfrm>
            <a:off x="4713122" y="843242"/>
            <a:ext cx="19559" cy="20183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04" y="0"/>
                </a:moveTo>
                <a:cubicBezTo>
                  <a:pt x="250" y="0"/>
                  <a:pt x="187" y="19"/>
                  <a:pt x="120" y="56"/>
                </a:cubicBezTo>
                <a:cubicBezTo>
                  <a:pt x="60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1" y="428"/>
                  <a:pt x="60" y="488"/>
                  <a:pt x="180" y="607"/>
                </a:cubicBezTo>
                <a:cubicBezTo>
                  <a:pt x="210" y="632"/>
                  <a:pt x="249" y="646"/>
                  <a:pt x="292" y="646"/>
                </a:cubicBezTo>
                <a:cubicBezTo>
                  <a:pt x="353" y="646"/>
                  <a:pt x="423" y="617"/>
                  <a:pt x="492" y="548"/>
                </a:cubicBezTo>
                <a:cubicBezTo>
                  <a:pt x="626" y="488"/>
                  <a:pt x="626" y="354"/>
                  <a:pt x="626" y="294"/>
                </a:cubicBezTo>
                <a:cubicBezTo>
                  <a:pt x="626" y="235"/>
                  <a:pt x="626" y="175"/>
                  <a:pt x="552" y="175"/>
                </a:cubicBezTo>
                <a:cubicBezTo>
                  <a:pt x="552" y="116"/>
                  <a:pt x="492" y="56"/>
                  <a:pt x="433" y="56"/>
                </a:cubicBezTo>
                <a:cubicBezTo>
                  <a:pt x="403" y="19"/>
                  <a:pt x="358" y="0"/>
                  <a:pt x="30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6" name="Google Shape;1616;p10"/>
          <p:cNvSpPr/>
          <p:nvPr/>
        </p:nvSpPr>
        <p:spPr>
          <a:xfrm>
            <a:off x="5299619" y="698746"/>
            <a:ext cx="19559" cy="33160"/>
          </a:xfrm>
          <a:custGeom>
            <a:avLst/>
            <a:gdLst/>
            <a:ahLst/>
            <a:cxnLst/>
            <a:rect l="l" t="t" r="r" b="b"/>
            <a:pathLst>
              <a:path w="627" h="1063" extrusionOk="0">
                <a:moveTo>
                  <a:pt x="381" y="0"/>
                </a:moveTo>
                <a:cubicBezTo>
                  <a:pt x="355" y="0"/>
                  <a:pt x="331" y="8"/>
                  <a:pt x="313" y="25"/>
                </a:cubicBezTo>
                <a:cubicBezTo>
                  <a:pt x="194" y="85"/>
                  <a:pt x="194" y="144"/>
                  <a:pt x="135" y="219"/>
                </a:cubicBezTo>
                <a:cubicBezTo>
                  <a:pt x="75" y="338"/>
                  <a:pt x="75" y="397"/>
                  <a:pt x="0" y="457"/>
                </a:cubicBezTo>
                <a:cubicBezTo>
                  <a:pt x="0" y="651"/>
                  <a:pt x="0" y="830"/>
                  <a:pt x="194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5" y="1062"/>
                  <a:pt x="404" y="1033"/>
                  <a:pt x="447" y="964"/>
                </a:cubicBezTo>
                <a:cubicBezTo>
                  <a:pt x="567" y="830"/>
                  <a:pt x="626" y="710"/>
                  <a:pt x="626" y="591"/>
                </a:cubicBezTo>
                <a:lnTo>
                  <a:pt x="626" y="397"/>
                </a:lnTo>
                <a:cubicBezTo>
                  <a:pt x="626" y="278"/>
                  <a:pt x="626" y="219"/>
                  <a:pt x="567" y="144"/>
                </a:cubicBezTo>
                <a:lnTo>
                  <a:pt x="567" y="85"/>
                </a:lnTo>
                <a:cubicBezTo>
                  <a:pt x="524" y="42"/>
                  <a:pt x="445" y="0"/>
                  <a:pt x="38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7" name="Google Shape;1617;p10"/>
          <p:cNvSpPr/>
          <p:nvPr/>
        </p:nvSpPr>
        <p:spPr>
          <a:xfrm>
            <a:off x="5340516" y="746444"/>
            <a:ext cx="19559" cy="37496"/>
          </a:xfrm>
          <a:custGeom>
            <a:avLst/>
            <a:gdLst/>
            <a:ahLst/>
            <a:cxnLst/>
            <a:rect l="l" t="t" r="r" b="b"/>
            <a:pathLst>
              <a:path w="627" h="1202" extrusionOk="0">
                <a:moveTo>
                  <a:pt x="373" y="1"/>
                </a:moveTo>
                <a:cubicBezTo>
                  <a:pt x="328" y="1"/>
                  <a:pt x="284" y="16"/>
                  <a:pt x="254" y="45"/>
                </a:cubicBezTo>
                <a:cubicBezTo>
                  <a:pt x="179" y="105"/>
                  <a:pt x="120" y="239"/>
                  <a:pt x="60" y="299"/>
                </a:cubicBezTo>
                <a:cubicBezTo>
                  <a:pt x="60" y="358"/>
                  <a:pt x="0" y="477"/>
                  <a:pt x="0" y="552"/>
                </a:cubicBezTo>
                <a:cubicBezTo>
                  <a:pt x="0" y="790"/>
                  <a:pt x="60" y="984"/>
                  <a:pt x="179" y="1103"/>
                </a:cubicBezTo>
                <a:lnTo>
                  <a:pt x="254" y="1163"/>
                </a:lnTo>
                <a:cubicBezTo>
                  <a:pt x="278" y="1187"/>
                  <a:pt x="313" y="1202"/>
                  <a:pt x="346" y="1202"/>
                </a:cubicBezTo>
                <a:cubicBezTo>
                  <a:pt x="392" y="1202"/>
                  <a:pt x="433" y="1173"/>
                  <a:pt x="433" y="1103"/>
                </a:cubicBezTo>
                <a:cubicBezTo>
                  <a:pt x="552" y="924"/>
                  <a:pt x="626" y="790"/>
                  <a:pt x="626" y="611"/>
                </a:cubicBezTo>
                <a:lnTo>
                  <a:pt x="626" y="358"/>
                </a:lnTo>
                <a:cubicBezTo>
                  <a:pt x="626" y="299"/>
                  <a:pt x="552" y="179"/>
                  <a:pt x="552" y="105"/>
                </a:cubicBezTo>
                <a:lnTo>
                  <a:pt x="492" y="45"/>
                </a:lnTo>
                <a:cubicBezTo>
                  <a:pt x="462" y="16"/>
                  <a:pt x="418" y="1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8" name="Google Shape;1618;p10"/>
          <p:cNvSpPr/>
          <p:nvPr/>
        </p:nvSpPr>
        <p:spPr>
          <a:xfrm>
            <a:off x="5392549" y="701835"/>
            <a:ext cx="19559" cy="37247"/>
          </a:xfrm>
          <a:custGeom>
            <a:avLst/>
            <a:gdLst/>
            <a:ahLst/>
            <a:cxnLst/>
            <a:rect l="l" t="t" r="r" b="b"/>
            <a:pathLst>
              <a:path w="627" h="1194" extrusionOk="0">
                <a:moveTo>
                  <a:pt x="316" y="1"/>
                </a:moveTo>
                <a:cubicBezTo>
                  <a:pt x="269" y="1"/>
                  <a:pt x="224" y="15"/>
                  <a:pt x="195" y="45"/>
                </a:cubicBezTo>
                <a:cubicBezTo>
                  <a:pt x="135" y="179"/>
                  <a:pt x="75" y="239"/>
                  <a:pt x="75" y="358"/>
                </a:cubicBezTo>
                <a:cubicBezTo>
                  <a:pt x="75" y="418"/>
                  <a:pt x="1" y="492"/>
                  <a:pt x="1" y="611"/>
                </a:cubicBezTo>
                <a:cubicBezTo>
                  <a:pt x="75" y="790"/>
                  <a:pt x="75" y="924"/>
                  <a:pt x="195" y="1103"/>
                </a:cubicBezTo>
                <a:lnTo>
                  <a:pt x="254" y="1163"/>
                </a:lnTo>
                <a:cubicBezTo>
                  <a:pt x="272" y="1185"/>
                  <a:pt x="297" y="1194"/>
                  <a:pt x="324" y="1194"/>
                </a:cubicBezTo>
                <a:cubicBezTo>
                  <a:pt x="387" y="1194"/>
                  <a:pt x="466" y="1145"/>
                  <a:pt x="508" y="1103"/>
                </a:cubicBezTo>
                <a:cubicBezTo>
                  <a:pt x="627" y="924"/>
                  <a:pt x="627" y="731"/>
                  <a:pt x="627" y="611"/>
                </a:cubicBezTo>
                <a:lnTo>
                  <a:pt x="627" y="298"/>
                </a:lnTo>
                <a:cubicBezTo>
                  <a:pt x="567" y="239"/>
                  <a:pt x="567" y="179"/>
                  <a:pt x="448" y="45"/>
                </a:cubicBezTo>
                <a:cubicBezTo>
                  <a:pt x="411" y="15"/>
                  <a:pt x="362" y="1"/>
                  <a:pt x="31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9" name="Google Shape;1619;p10"/>
          <p:cNvSpPr/>
          <p:nvPr/>
        </p:nvSpPr>
        <p:spPr>
          <a:xfrm>
            <a:off x="5390708" y="808366"/>
            <a:ext cx="19559" cy="3135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7" y="1"/>
                </a:moveTo>
                <a:cubicBezTo>
                  <a:pt x="313" y="1"/>
                  <a:pt x="254" y="19"/>
                  <a:pt x="194" y="57"/>
                </a:cubicBezTo>
                <a:cubicBezTo>
                  <a:pt x="134" y="116"/>
                  <a:pt x="60" y="176"/>
                  <a:pt x="60" y="235"/>
                </a:cubicBezTo>
                <a:cubicBezTo>
                  <a:pt x="0" y="295"/>
                  <a:pt x="0" y="429"/>
                  <a:pt x="0" y="489"/>
                </a:cubicBezTo>
                <a:cubicBezTo>
                  <a:pt x="0" y="608"/>
                  <a:pt x="0" y="802"/>
                  <a:pt x="134" y="921"/>
                </a:cubicBezTo>
                <a:lnTo>
                  <a:pt x="194" y="980"/>
                </a:lnTo>
                <a:cubicBezTo>
                  <a:pt x="212" y="998"/>
                  <a:pt x="234" y="1005"/>
                  <a:pt x="259" y="1005"/>
                </a:cubicBezTo>
                <a:cubicBezTo>
                  <a:pt x="318" y="1005"/>
                  <a:pt x="390" y="963"/>
                  <a:pt x="432" y="921"/>
                </a:cubicBezTo>
                <a:cubicBezTo>
                  <a:pt x="567" y="802"/>
                  <a:pt x="567" y="667"/>
                  <a:pt x="626" y="489"/>
                </a:cubicBezTo>
                <a:cubicBezTo>
                  <a:pt x="626" y="429"/>
                  <a:pt x="626" y="355"/>
                  <a:pt x="567" y="295"/>
                </a:cubicBezTo>
                <a:cubicBezTo>
                  <a:pt x="567" y="235"/>
                  <a:pt x="567" y="176"/>
                  <a:pt x="507" y="116"/>
                </a:cubicBezTo>
                <a:lnTo>
                  <a:pt x="507" y="57"/>
                </a:lnTo>
                <a:cubicBezTo>
                  <a:pt x="470" y="19"/>
                  <a:pt x="421" y="1"/>
                  <a:pt x="367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0" name="Google Shape;1620;p10"/>
          <p:cNvSpPr/>
          <p:nvPr/>
        </p:nvSpPr>
        <p:spPr>
          <a:xfrm>
            <a:off x="5443210" y="754960"/>
            <a:ext cx="17251" cy="48071"/>
          </a:xfrm>
          <a:custGeom>
            <a:avLst/>
            <a:gdLst/>
            <a:ahLst/>
            <a:cxnLst/>
            <a:rect l="l" t="t" r="r" b="b"/>
            <a:pathLst>
              <a:path w="553" h="1541" extrusionOk="0">
                <a:moveTo>
                  <a:pt x="273" y="1"/>
                </a:moveTo>
                <a:cubicBezTo>
                  <a:pt x="204" y="1"/>
                  <a:pt x="162" y="43"/>
                  <a:pt x="120" y="85"/>
                </a:cubicBezTo>
                <a:cubicBezTo>
                  <a:pt x="60" y="204"/>
                  <a:pt x="1" y="338"/>
                  <a:pt x="1" y="398"/>
                </a:cubicBezTo>
                <a:lnTo>
                  <a:pt x="1" y="771"/>
                </a:lnTo>
                <a:cubicBezTo>
                  <a:pt x="1" y="1024"/>
                  <a:pt x="1" y="1203"/>
                  <a:pt x="120" y="1456"/>
                </a:cubicBezTo>
                <a:lnTo>
                  <a:pt x="180" y="1515"/>
                </a:lnTo>
                <a:cubicBezTo>
                  <a:pt x="197" y="1533"/>
                  <a:pt x="221" y="1540"/>
                  <a:pt x="247" y="1540"/>
                </a:cubicBezTo>
                <a:cubicBezTo>
                  <a:pt x="311" y="1540"/>
                  <a:pt x="391" y="1498"/>
                  <a:pt x="433" y="1456"/>
                </a:cubicBezTo>
                <a:cubicBezTo>
                  <a:pt x="552" y="1203"/>
                  <a:pt x="552" y="1024"/>
                  <a:pt x="552" y="771"/>
                </a:cubicBezTo>
                <a:lnTo>
                  <a:pt x="552" y="398"/>
                </a:lnTo>
                <a:cubicBezTo>
                  <a:pt x="492" y="338"/>
                  <a:pt x="492" y="204"/>
                  <a:pt x="433" y="85"/>
                </a:cubicBezTo>
                <a:cubicBezTo>
                  <a:pt x="373" y="85"/>
                  <a:pt x="373" y="26"/>
                  <a:pt x="373" y="26"/>
                </a:cubicBezTo>
                <a:cubicBezTo>
                  <a:pt x="334" y="8"/>
                  <a:pt x="301" y="1"/>
                  <a:pt x="2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1" name="Google Shape;1621;p10"/>
          <p:cNvSpPr/>
          <p:nvPr/>
        </p:nvSpPr>
        <p:spPr>
          <a:xfrm>
            <a:off x="5489690" y="695034"/>
            <a:ext cx="19091" cy="40772"/>
          </a:xfrm>
          <a:custGeom>
            <a:avLst/>
            <a:gdLst/>
            <a:ahLst/>
            <a:cxnLst/>
            <a:rect l="l" t="t" r="r" b="b"/>
            <a:pathLst>
              <a:path w="612" h="1307" extrusionOk="0">
                <a:moveTo>
                  <a:pt x="365" y="0"/>
                </a:moveTo>
                <a:cubicBezTo>
                  <a:pt x="301" y="0"/>
                  <a:pt x="221" y="42"/>
                  <a:pt x="179" y="84"/>
                </a:cubicBezTo>
                <a:cubicBezTo>
                  <a:pt x="120" y="204"/>
                  <a:pt x="120" y="263"/>
                  <a:pt x="60" y="338"/>
                </a:cubicBezTo>
                <a:lnTo>
                  <a:pt x="60" y="636"/>
                </a:lnTo>
                <a:cubicBezTo>
                  <a:pt x="1" y="829"/>
                  <a:pt x="60" y="949"/>
                  <a:pt x="120" y="1202"/>
                </a:cubicBezTo>
                <a:lnTo>
                  <a:pt x="179" y="1261"/>
                </a:lnTo>
                <a:cubicBezTo>
                  <a:pt x="209" y="1291"/>
                  <a:pt x="243" y="1306"/>
                  <a:pt x="276" y="1306"/>
                </a:cubicBezTo>
                <a:cubicBezTo>
                  <a:pt x="310" y="1306"/>
                  <a:pt x="343" y="1291"/>
                  <a:pt x="373" y="1261"/>
                </a:cubicBezTo>
                <a:cubicBezTo>
                  <a:pt x="552" y="1083"/>
                  <a:pt x="611" y="889"/>
                  <a:pt x="611" y="710"/>
                </a:cubicBezTo>
                <a:lnTo>
                  <a:pt x="611" y="397"/>
                </a:lnTo>
                <a:cubicBezTo>
                  <a:pt x="611" y="263"/>
                  <a:pt x="552" y="204"/>
                  <a:pt x="492" y="84"/>
                </a:cubicBezTo>
                <a:lnTo>
                  <a:pt x="433" y="25"/>
                </a:lnTo>
                <a:cubicBezTo>
                  <a:pt x="415" y="7"/>
                  <a:pt x="391" y="0"/>
                  <a:pt x="36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2" name="Google Shape;1622;p10"/>
          <p:cNvSpPr/>
          <p:nvPr/>
        </p:nvSpPr>
        <p:spPr>
          <a:xfrm>
            <a:off x="5563123" y="677409"/>
            <a:ext cx="19559" cy="40553"/>
          </a:xfrm>
          <a:custGeom>
            <a:avLst/>
            <a:gdLst/>
            <a:ahLst/>
            <a:cxnLst/>
            <a:rect l="l" t="t" r="r" b="b"/>
            <a:pathLst>
              <a:path w="627" h="1300" extrusionOk="0">
                <a:moveTo>
                  <a:pt x="228" y="1"/>
                </a:moveTo>
                <a:cubicBezTo>
                  <a:pt x="156" y="1"/>
                  <a:pt x="104" y="59"/>
                  <a:pt x="60" y="158"/>
                </a:cubicBezTo>
                <a:cubicBezTo>
                  <a:pt x="0" y="217"/>
                  <a:pt x="0" y="337"/>
                  <a:pt x="0" y="396"/>
                </a:cubicBezTo>
                <a:lnTo>
                  <a:pt x="0" y="649"/>
                </a:lnTo>
                <a:cubicBezTo>
                  <a:pt x="0" y="828"/>
                  <a:pt x="60" y="1022"/>
                  <a:pt x="194" y="1201"/>
                </a:cubicBezTo>
                <a:lnTo>
                  <a:pt x="194" y="1275"/>
                </a:lnTo>
                <a:cubicBezTo>
                  <a:pt x="228" y="1292"/>
                  <a:pt x="257" y="1299"/>
                  <a:pt x="283" y="1299"/>
                </a:cubicBezTo>
                <a:cubicBezTo>
                  <a:pt x="347" y="1299"/>
                  <a:pt x="390" y="1254"/>
                  <a:pt x="432" y="1201"/>
                </a:cubicBezTo>
                <a:cubicBezTo>
                  <a:pt x="567" y="1022"/>
                  <a:pt x="626" y="828"/>
                  <a:pt x="626" y="649"/>
                </a:cubicBezTo>
                <a:cubicBezTo>
                  <a:pt x="567" y="530"/>
                  <a:pt x="567" y="396"/>
                  <a:pt x="492" y="337"/>
                </a:cubicBezTo>
                <a:cubicBezTo>
                  <a:pt x="492" y="217"/>
                  <a:pt x="432" y="158"/>
                  <a:pt x="313" y="24"/>
                </a:cubicBezTo>
                <a:cubicBezTo>
                  <a:pt x="282" y="8"/>
                  <a:pt x="254" y="1"/>
                  <a:pt x="22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3" name="Google Shape;1623;p10"/>
          <p:cNvSpPr/>
          <p:nvPr/>
        </p:nvSpPr>
        <p:spPr>
          <a:xfrm>
            <a:off x="5511059" y="775736"/>
            <a:ext cx="19091" cy="38900"/>
          </a:xfrm>
          <a:custGeom>
            <a:avLst/>
            <a:gdLst/>
            <a:ahLst/>
            <a:cxnLst/>
            <a:rect l="l" t="t" r="r" b="b"/>
            <a:pathLst>
              <a:path w="612" h="1247" extrusionOk="0">
                <a:moveTo>
                  <a:pt x="366" y="0"/>
                </a:moveTo>
                <a:cubicBezTo>
                  <a:pt x="317" y="0"/>
                  <a:pt x="269" y="15"/>
                  <a:pt x="239" y="45"/>
                </a:cubicBezTo>
                <a:cubicBezTo>
                  <a:pt x="180" y="105"/>
                  <a:pt x="120" y="224"/>
                  <a:pt x="60" y="283"/>
                </a:cubicBezTo>
                <a:cubicBezTo>
                  <a:pt x="60" y="417"/>
                  <a:pt x="1" y="477"/>
                  <a:pt x="1" y="596"/>
                </a:cubicBezTo>
                <a:cubicBezTo>
                  <a:pt x="1" y="790"/>
                  <a:pt x="60" y="1028"/>
                  <a:pt x="180" y="1222"/>
                </a:cubicBezTo>
                <a:lnTo>
                  <a:pt x="239" y="1222"/>
                </a:lnTo>
                <a:cubicBezTo>
                  <a:pt x="257" y="1239"/>
                  <a:pt x="281" y="1247"/>
                  <a:pt x="307" y="1247"/>
                </a:cubicBezTo>
                <a:cubicBezTo>
                  <a:pt x="371" y="1247"/>
                  <a:pt x="450" y="1204"/>
                  <a:pt x="492" y="1162"/>
                </a:cubicBezTo>
                <a:cubicBezTo>
                  <a:pt x="552" y="969"/>
                  <a:pt x="612" y="790"/>
                  <a:pt x="612" y="656"/>
                </a:cubicBezTo>
                <a:lnTo>
                  <a:pt x="612" y="417"/>
                </a:lnTo>
                <a:cubicBezTo>
                  <a:pt x="612" y="283"/>
                  <a:pt x="552" y="224"/>
                  <a:pt x="552" y="105"/>
                </a:cubicBezTo>
                <a:lnTo>
                  <a:pt x="492" y="45"/>
                </a:lnTo>
                <a:cubicBezTo>
                  <a:pt x="463" y="15"/>
                  <a:pt x="414" y="0"/>
                  <a:pt x="36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4" name="Google Shape;1624;p10"/>
          <p:cNvSpPr/>
          <p:nvPr/>
        </p:nvSpPr>
        <p:spPr>
          <a:xfrm>
            <a:off x="5446953" y="859089"/>
            <a:ext cx="19528" cy="24020"/>
          </a:xfrm>
          <a:custGeom>
            <a:avLst/>
            <a:gdLst/>
            <a:ahLst/>
            <a:cxnLst/>
            <a:rect l="l" t="t" r="r" b="b"/>
            <a:pathLst>
              <a:path w="626" h="770" extrusionOk="0">
                <a:moveTo>
                  <a:pt x="350" y="0"/>
                </a:moveTo>
                <a:cubicBezTo>
                  <a:pt x="313" y="0"/>
                  <a:pt x="278" y="15"/>
                  <a:pt x="253" y="40"/>
                </a:cubicBezTo>
                <a:cubicBezTo>
                  <a:pt x="119" y="99"/>
                  <a:pt x="119" y="99"/>
                  <a:pt x="60" y="159"/>
                </a:cubicBezTo>
                <a:cubicBezTo>
                  <a:pt x="0" y="218"/>
                  <a:pt x="0" y="293"/>
                  <a:pt x="0" y="352"/>
                </a:cubicBezTo>
                <a:cubicBezTo>
                  <a:pt x="0" y="531"/>
                  <a:pt x="60" y="665"/>
                  <a:pt x="194" y="725"/>
                </a:cubicBezTo>
                <a:cubicBezTo>
                  <a:pt x="223" y="755"/>
                  <a:pt x="268" y="770"/>
                  <a:pt x="313" y="770"/>
                </a:cubicBezTo>
                <a:cubicBezTo>
                  <a:pt x="358" y="770"/>
                  <a:pt x="402" y="755"/>
                  <a:pt x="432" y="725"/>
                </a:cubicBezTo>
                <a:lnTo>
                  <a:pt x="492" y="725"/>
                </a:lnTo>
                <a:cubicBezTo>
                  <a:pt x="566" y="591"/>
                  <a:pt x="626" y="531"/>
                  <a:pt x="626" y="412"/>
                </a:cubicBezTo>
                <a:lnTo>
                  <a:pt x="626" y="293"/>
                </a:lnTo>
                <a:cubicBezTo>
                  <a:pt x="566" y="218"/>
                  <a:pt x="566" y="159"/>
                  <a:pt x="492" y="99"/>
                </a:cubicBezTo>
                <a:cubicBezTo>
                  <a:pt x="457" y="29"/>
                  <a:pt x="401" y="0"/>
                  <a:pt x="35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5" name="Google Shape;1625;p10"/>
          <p:cNvSpPr/>
          <p:nvPr/>
        </p:nvSpPr>
        <p:spPr>
          <a:xfrm>
            <a:off x="5336803" y="843242"/>
            <a:ext cx="19091" cy="20183"/>
          </a:xfrm>
          <a:custGeom>
            <a:avLst/>
            <a:gdLst/>
            <a:ahLst/>
            <a:cxnLst/>
            <a:rect l="l" t="t" r="r" b="b"/>
            <a:pathLst>
              <a:path w="612" h="647" extrusionOk="0">
                <a:moveTo>
                  <a:pt x="298" y="0"/>
                </a:moveTo>
                <a:cubicBezTo>
                  <a:pt x="242" y="0"/>
                  <a:pt x="179" y="19"/>
                  <a:pt x="119" y="56"/>
                </a:cubicBezTo>
                <a:cubicBezTo>
                  <a:pt x="60" y="116"/>
                  <a:pt x="60" y="116"/>
                  <a:pt x="60" y="175"/>
                </a:cubicBezTo>
                <a:cubicBezTo>
                  <a:pt x="0" y="235"/>
                  <a:pt x="0" y="294"/>
                  <a:pt x="0" y="354"/>
                </a:cubicBezTo>
                <a:cubicBezTo>
                  <a:pt x="0" y="428"/>
                  <a:pt x="60" y="488"/>
                  <a:pt x="179" y="607"/>
                </a:cubicBezTo>
                <a:cubicBezTo>
                  <a:pt x="228" y="632"/>
                  <a:pt x="270" y="646"/>
                  <a:pt x="311" y="646"/>
                </a:cubicBezTo>
                <a:cubicBezTo>
                  <a:pt x="368" y="646"/>
                  <a:pt x="422" y="617"/>
                  <a:pt x="492" y="548"/>
                </a:cubicBezTo>
                <a:cubicBezTo>
                  <a:pt x="611" y="488"/>
                  <a:pt x="611" y="354"/>
                  <a:pt x="611" y="294"/>
                </a:cubicBezTo>
                <a:cubicBezTo>
                  <a:pt x="611" y="235"/>
                  <a:pt x="611" y="175"/>
                  <a:pt x="552" y="175"/>
                </a:cubicBezTo>
                <a:cubicBezTo>
                  <a:pt x="552" y="116"/>
                  <a:pt x="492" y="56"/>
                  <a:pt x="432" y="56"/>
                </a:cubicBezTo>
                <a:cubicBezTo>
                  <a:pt x="403" y="19"/>
                  <a:pt x="354" y="0"/>
                  <a:pt x="298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6" name="Google Shape;1626;p10"/>
          <p:cNvSpPr/>
          <p:nvPr/>
        </p:nvSpPr>
        <p:spPr>
          <a:xfrm>
            <a:off x="5999501" y="698746"/>
            <a:ext cx="19528" cy="33160"/>
          </a:xfrm>
          <a:custGeom>
            <a:avLst/>
            <a:gdLst/>
            <a:ahLst/>
            <a:cxnLst/>
            <a:rect l="l" t="t" r="r" b="b"/>
            <a:pathLst>
              <a:path w="626" h="1063" extrusionOk="0">
                <a:moveTo>
                  <a:pt x="378" y="0"/>
                </a:moveTo>
                <a:cubicBezTo>
                  <a:pt x="353" y="0"/>
                  <a:pt x="330" y="8"/>
                  <a:pt x="313" y="25"/>
                </a:cubicBezTo>
                <a:cubicBezTo>
                  <a:pt x="194" y="85"/>
                  <a:pt x="194" y="144"/>
                  <a:pt x="119" y="219"/>
                </a:cubicBezTo>
                <a:cubicBezTo>
                  <a:pt x="60" y="338"/>
                  <a:pt x="60" y="397"/>
                  <a:pt x="60" y="457"/>
                </a:cubicBezTo>
                <a:cubicBezTo>
                  <a:pt x="0" y="651"/>
                  <a:pt x="60" y="830"/>
                  <a:pt x="194" y="1023"/>
                </a:cubicBezTo>
                <a:cubicBezTo>
                  <a:pt x="218" y="1048"/>
                  <a:pt x="253" y="1062"/>
                  <a:pt x="290" y="1062"/>
                </a:cubicBezTo>
                <a:cubicBezTo>
                  <a:pt x="342" y="1062"/>
                  <a:pt x="397" y="1033"/>
                  <a:pt x="432" y="964"/>
                </a:cubicBezTo>
                <a:cubicBezTo>
                  <a:pt x="566" y="830"/>
                  <a:pt x="626" y="710"/>
                  <a:pt x="626" y="591"/>
                </a:cubicBezTo>
                <a:lnTo>
                  <a:pt x="626" y="397"/>
                </a:lnTo>
                <a:cubicBezTo>
                  <a:pt x="626" y="278"/>
                  <a:pt x="626" y="219"/>
                  <a:pt x="566" y="144"/>
                </a:cubicBezTo>
                <a:lnTo>
                  <a:pt x="566" y="85"/>
                </a:lnTo>
                <a:cubicBezTo>
                  <a:pt x="513" y="42"/>
                  <a:pt x="438" y="0"/>
                  <a:pt x="378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7" name="Google Shape;1627;p10"/>
          <p:cNvSpPr/>
          <p:nvPr/>
        </p:nvSpPr>
        <p:spPr>
          <a:xfrm>
            <a:off x="6040366" y="746444"/>
            <a:ext cx="19091" cy="37496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8" y="1"/>
                  <a:pt x="269" y="16"/>
                  <a:pt x="239" y="45"/>
                </a:cubicBezTo>
                <a:cubicBezTo>
                  <a:pt x="180" y="105"/>
                  <a:pt x="120" y="239"/>
                  <a:pt x="61" y="299"/>
                </a:cubicBezTo>
                <a:cubicBezTo>
                  <a:pt x="61" y="358"/>
                  <a:pt x="1" y="477"/>
                  <a:pt x="1" y="552"/>
                </a:cubicBezTo>
                <a:cubicBezTo>
                  <a:pt x="1" y="790"/>
                  <a:pt x="61" y="984"/>
                  <a:pt x="180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37" y="1202"/>
                </a:cubicBezTo>
                <a:cubicBezTo>
                  <a:pt x="387" y="1202"/>
                  <a:pt x="433" y="1173"/>
                  <a:pt x="433" y="1103"/>
                </a:cubicBezTo>
                <a:lnTo>
                  <a:pt x="493" y="1103"/>
                </a:lnTo>
                <a:cubicBezTo>
                  <a:pt x="552" y="924"/>
                  <a:pt x="612" y="790"/>
                  <a:pt x="612" y="611"/>
                </a:cubicBezTo>
                <a:lnTo>
                  <a:pt x="612" y="358"/>
                </a:lnTo>
                <a:cubicBezTo>
                  <a:pt x="612" y="299"/>
                  <a:pt x="552" y="179"/>
                  <a:pt x="552" y="105"/>
                </a:cubicBezTo>
                <a:lnTo>
                  <a:pt x="493" y="45"/>
                </a:lnTo>
                <a:cubicBezTo>
                  <a:pt x="463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8" name="Google Shape;1628;p10"/>
          <p:cNvSpPr/>
          <p:nvPr/>
        </p:nvSpPr>
        <p:spPr>
          <a:xfrm>
            <a:off x="6094302" y="701835"/>
            <a:ext cx="17688" cy="37247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3" y="1"/>
                </a:moveTo>
                <a:cubicBezTo>
                  <a:pt x="209" y="1"/>
                  <a:pt x="164" y="15"/>
                  <a:pt x="134" y="45"/>
                </a:cubicBezTo>
                <a:cubicBezTo>
                  <a:pt x="60" y="179"/>
                  <a:pt x="0" y="239"/>
                  <a:pt x="0" y="358"/>
                </a:cubicBezTo>
                <a:lnTo>
                  <a:pt x="0" y="611"/>
                </a:lnTo>
                <a:cubicBezTo>
                  <a:pt x="0" y="790"/>
                  <a:pt x="0" y="924"/>
                  <a:pt x="134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0" y="1194"/>
                </a:cubicBezTo>
                <a:cubicBezTo>
                  <a:pt x="319" y="1194"/>
                  <a:pt x="390" y="1145"/>
                  <a:pt x="432" y="1103"/>
                </a:cubicBezTo>
                <a:cubicBezTo>
                  <a:pt x="566" y="924"/>
                  <a:pt x="566" y="731"/>
                  <a:pt x="566" y="611"/>
                </a:cubicBezTo>
                <a:lnTo>
                  <a:pt x="566" y="298"/>
                </a:lnTo>
                <a:cubicBezTo>
                  <a:pt x="507" y="239"/>
                  <a:pt x="507" y="179"/>
                  <a:pt x="432" y="45"/>
                </a:cubicBezTo>
                <a:lnTo>
                  <a:pt x="373" y="45"/>
                </a:lnTo>
                <a:cubicBezTo>
                  <a:pt x="343" y="15"/>
                  <a:pt x="298" y="1"/>
                  <a:pt x="25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9" name="Google Shape;1629;p10"/>
          <p:cNvSpPr/>
          <p:nvPr/>
        </p:nvSpPr>
        <p:spPr>
          <a:xfrm>
            <a:off x="6090559" y="808366"/>
            <a:ext cx="19559" cy="3135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4" y="1"/>
                </a:moveTo>
                <a:cubicBezTo>
                  <a:pt x="310" y="1"/>
                  <a:pt x="247" y="19"/>
                  <a:pt x="180" y="57"/>
                </a:cubicBezTo>
                <a:cubicBezTo>
                  <a:pt x="120" y="116"/>
                  <a:pt x="61" y="176"/>
                  <a:pt x="61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80" y="921"/>
                </a:cubicBezTo>
                <a:lnTo>
                  <a:pt x="180" y="980"/>
                </a:lnTo>
                <a:cubicBezTo>
                  <a:pt x="202" y="998"/>
                  <a:pt x="227" y="1005"/>
                  <a:pt x="254" y="1005"/>
                </a:cubicBezTo>
                <a:cubicBezTo>
                  <a:pt x="319" y="1005"/>
                  <a:pt x="391" y="963"/>
                  <a:pt x="433" y="921"/>
                </a:cubicBezTo>
                <a:cubicBezTo>
                  <a:pt x="552" y="802"/>
                  <a:pt x="552" y="667"/>
                  <a:pt x="627" y="489"/>
                </a:cubicBezTo>
                <a:cubicBezTo>
                  <a:pt x="627" y="429"/>
                  <a:pt x="627" y="355"/>
                  <a:pt x="552" y="295"/>
                </a:cubicBezTo>
                <a:cubicBezTo>
                  <a:pt x="552" y="235"/>
                  <a:pt x="552" y="176"/>
                  <a:pt x="493" y="116"/>
                </a:cubicBezTo>
                <a:lnTo>
                  <a:pt x="493" y="57"/>
                </a:lnTo>
                <a:cubicBezTo>
                  <a:pt x="463" y="19"/>
                  <a:pt x="418" y="1"/>
                  <a:pt x="36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0" name="Google Shape;1630;p10"/>
          <p:cNvSpPr/>
          <p:nvPr/>
        </p:nvSpPr>
        <p:spPr>
          <a:xfrm>
            <a:off x="6142623" y="754960"/>
            <a:ext cx="17688" cy="48071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282" y="1"/>
                </a:moveTo>
                <a:cubicBezTo>
                  <a:pt x="219" y="1"/>
                  <a:pt x="177" y="43"/>
                  <a:pt x="135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5" y="1456"/>
                </a:cubicBezTo>
                <a:lnTo>
                  <a:pt x="194" y="1515"/>
                </a:lnTo>
                <a:cubicBezTo>
                  <a:pt x="229" y="1533"/>
                  <a:pt x="259" y="1540"/>
                  <a:pt x="285" y="1540"/>
                </a:cubicBezTo>
                <a:cubicBezTo>
                  <a:pt x="349" y="1540"/>
                  <a:pt x="395" y="1498"/>
                  <a:pt x="447" y="1456"/>
                </a:cubicBezTo>
                <a:cubicBezTo>
                  <a:pt x="567" y="1203"/>
                  <a:pt x="567" y="1024"/>
                  <a:pt x="567" y="771"/>
                </a:cubicBezTo>
                <a:lnTo>
                  <a:pt x="567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38" y="8"/>
                  <a:pt x="308" y="1"/>
                  <a:pt x="28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1" name="Google Shape;1631;p10"/>
          <p:cNvSpPr/>
          <p:nvPr/>
        </p:nvSpPr>
        <p:spPr>
          <a:xfrm>
            <a:off x="6189104" y="695034"/>
            <a:ext cx="19528" cy="40772"/>
          </a:xfrm>
          <a:custGeom>
            <a:avLst/>
            <a:gdLst/>
            <a:ahLst/>
            <a:cxnLst/>
            <a:rect l="l" t="t" r="r" b="b"/>
            <a:pathLst>
              <a:path w="626" h="1307" extrusionOk="0">
                <a:moveTo>
                  <a:pt x="373" y="0"/>
                </a:moveTo>
                <a:cubicBezTo>
                  <a:pt x="308" y="0"/>
                  <a:pt x="236" y="42"/>
                  <a:pt x="194" y="84"/>
                </a:cubicBezTo>
                <a:cubicBezTo>
                  <a:pt x="134" y="204"/>
                  <a:pt x="134" y="263"/>
                  <a:pt x="75" y="338"/>
                </a:cubicBezTo>
                <a:lnTo>
                  <a:pt x="75" y="636"/>
                </a:lnTo>
                <a:cubicBezTo>
                  <a:pt x="0" y="829"/>
                  <a:pt x="75" y="949"/>
                  <a:pt x="134" y="1202"/>
                </a:cubicBezTo>
                <a:lnTo>
                  <a:pt x="194" y="1261"/>
                </a:lnTo>
                <a:cubicBezTo>
                  <a:pt x="224" y="1291"/>
                  <a:pt x="253" y="1306"/>
                  <a:pt x="293" y="1306"/>
                </a:cubicBezTo>
                <a:cubicBezTo>
                  <a:pt x="332" y="1306"/>
                  <a:pt x="380" y="1291"/>
                  <a:pt x="447" y="1261"/>
                </a:cubicBezTo>
                <a:cubicBezTo>
                  <a:pt x="566" y="1083"/>
                  <a:pt x="626" y="889"/>
                  <a:pt x="626" y="710"/>
                </a:cubicBezTo>
                <a:lnTo>
                  <a:pt x="626" y="397"/>
                </a:lnTo>
                <a:cubicBezTo>
                  <a:pt x="626" y="263"/>
                  <a:pt x="566" y="204"/>
                  <a:pt x="507" y="84"/>
                </a:cubicBezTo>
                <a:lnTo>
                  <a:pt x="447" y="25"/>
                </a:lnTo>
                <a:cubicBezTo>
                  <a:pt x="425" y="7"/>
                  <a:pt x="400" y="0"/>
                  <a:pt x="37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2" name="Google Shape;1632;p10"/>
          <p:cNvSpPr/>
          <p:nvPr/>
        </p:nvSpPr>
        <p:spPr>
          <a:xfrm>
            <a:off x="6186774" y="677409"/>
            <a:ext cx="19091" cy="40553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1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61" y="1022"/>
                  <a:pt x="180" y="1201"/>
                </a:cubicBezTo>
                <a:lnTo>
                  <a:pt x="239" y="1275"/>
                </a:lnTo>
                <a:cubicBezTo>
                  <a:pt x="261" y="1292"/>
                  <a:pt x="281" y="1299"/>
                  <a:pt x="300" y="1299"/>
                </a:cubicBezTo>
                <a:cubicBezTo>
                  <a:pt x="348" y="1299"/>
                  <a:pt x="390" y="1254"/>
                  <a:pt x="433" y="1201"/>
                </a:cubicBezTo>
                <a:cubicBezTo>
                  <a:pt x="552" y="1022"/>
                  <a:pt x="612" y="828"/>
                  <a:pt x="612" y="649"/>
                </a:cubicBezTo>
                <a:cubicBezTo>
                  <a:pt x="552" y="530"/>
                  <a:pt x="552" y="396"/>
                  <a:pt x="493" y="337"/>
                </a:cubicBezTo>
                <a:cubicBezTo>
                  <a:pt x="493" y="217"/>
                  <a:pt x="433" y="158"/>
                  <a:pt x="314" y="24"/>
                </a:cubicBezTo>
                <a:cubicBezTo>
                  <a:pt x="279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3" name="Google Shape;1633;p10"/>
          <p:cNvSpPr/>
          <p:nvPr/>
        </p:nvSpPr>
        <p:spPr>
          <a:xfrm>
            <a:off x="6210472" y="775736"/>
            <a:ext cx="19559" cy="38900"/>
          </a:xfrm>
          <a:custGeom>
            <a:avLst/>
            <a:gdLst/>
            <a:ahLst/>
            <a:cxnLst/>
            <a:rect l="l" t="t" r="r" b="b"/>
            <a:pathLst>
              <a:path w="627" h="1247" extrusionOk="0">
                <a:moveTo>
                  <a:pt x="375" y="0"/>
                </a:moveTo>
                <a:cubicBezTo>
                  <a:pt x="328" y="0"/>
                  <a:pt x="284" y="15"/>
                  <a:pt x="254" y="45"/>
                </a:cubicBezTo>
                <a:cubicBezTo>
                  <a:pt x="194" y="105"/>
                  <a:pt x="135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4" y="1222"/>
                </a:lnTo>
                <a:cubicBezTo>
                  <a:pt x="271" y="1239"/>
                  <a:pt x="294" y="1247"/>
                  <a:pt x="319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7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567" y="224"/>
                  <a:pt x="567" y="105"/>
                </a:cubicBezTo>
                <a:lnTo>
                  <a:pt x="507" y="45"/>
                </a:lnTo>
                <a:cubicBezTo>
                  <a:pt x="470" y="15"/>
                  <a:pt x="421" y="0"/>
                  <a:pt x="37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4" name="Google Shape;1634;p10"/>
          <p:cNvSpPr/>
          <p:nvPr/>
        </p:nvSpPr>
        <p:spPr>
          <a:xfrm>
            <a:off x="6146803" y="859089"/>
            <a:ext cx="19091" cy="24020"/>
          </a:xfrm>
          <a:custGeom>
            <a:avLst/>
            <a:gdLst/>
            <a:ahLst/>
            <a:cxnLst/>
            <a:rect l="l" t="t" r="r" b="b"/>
            <a:pathLst>
              <a:path w="612" h="770" extrusionOk="0">
                <a:moveTo>
                  <a:pt x="347" y="0"/>
                </a:moveTo>
                <a:cubicBezTo>
                  <a:pt x="308" y="0"/>
                  <a:pt x="270" y="15"/>
                  <a:pt x="239" y="40"/>
                </a:cubicBezTo>
                <a:cubicBezTo>
                  <a:pt x="120" y="99"/>
                  <a:pt x="120" y="99"/>
                  <a:pt x="60" y="159"/>
                </a:cubicBezTo>
                <a:cubicBezTo>
                  <a:pt x="60" y="218"/>
                  <a:pt x="1" y="293"/>
                  <a:pt x="1" y="352"/>
                </a:cubicBezTo>
                <a:cubicBezTo>
                  <a:pt x="1" y="531"/>
                  <a:pt x="60" y="665"/>
                  <a:pt x="179" y="725"/>
                </a:cubicBezTo>
                <a:cubicBezTo>
                  <a:pt x="209" y="755"/>
                  <a:pt x="258" y="770"/>
                  <a:pt x="306" y="770"/>
                </a:cubicBezTo>
                <a:cubicBezTo>
                  <a:pt x="354" y="770"/>
                  <a:pt x="403" y="755"/>
                  <a:pt x="433" y="725"/>
                </a:cubicBezTo>
                <a:lnTo>
                  <a:pt x="492" y="725"/>
                </a:lnTo>
                <a:cubicBezTo>
                  <a:pt x="552" y="591"/>
                  <a:pt x="611" y="531"/>
                  <a:pt x="611" y="412"/>
                </a:cubicBezTo>
                <a:lnTo>
                  <a:pt x="611" y="293"/>
                </a:lnTo>
                <a:cubicBezTo>
                  <a:pt x="552" y="218"/>
                  <a:pt x="552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5" name="Google Shape;1635;p10"/>
          <p:cNvSpPr/>
          <p:nvPr/>
        </p:nvSpPr>
        <p:spPr>
          <a:xfrm>
            <a:off x="6036186" y="843242"/>
            <a:ext cx="19559" cy="20183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06" y="0"/>
                </a:moveTo>
                <a:cubicBezTo>
                  <a:pt x="254" y="0"/>
                  <a:pt x="195" y="19"/>
                  <a:pt x="135" y="56"/>
                </a:cubicBezTo>
                <a:cubicBezTo>
                  <a:pt x="61" y="116"/>
                  <a:pt x="61" y="116"/>
                  <a:pt x="61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1" y="428"/>
                  <a:pt x="61" y="488"/>
                  <a:pt x="195" y="607"/>
                </a:cubicBezTo>
                <a:cubicBezTo>
                  <a:pt x="244" y="632"/>
                  <a:pt x="283" y="646"/>
                  <a:pt x="322" y="646"/>
                </a:cubicBezTo>
                <a:cubicBezTo>
                  <a:pt x="376" y="646"/>
                  <a:pt x="429" y="617"/>
                  <a:pt x="507" y="548"/>
                </a:cubicBezTo>
                <a:cubicBezTo>
                  <a:pt x="627" y="488"/>
                  <a:pt x="627" y="354"/>
                  <a:pt x="627" y="294"/>
                </a:cubicBezTo>
                <a:cubicBezTo>
                  <a:pt x="627" y="235"/>
                  <a:pt x="627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0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6" name="Google Shape;1636;p10"/>
          <p:cNvSpPr/>
          <p:nvPr/>
        </p:nvSpPr>
        <p:spPr>
          <a:xfrm>
            <a:off x="6626863" y="698746"/>
            <a:ext cx="19559" cy="33160"/>
          </a:xfrm>
          <a:custGeom>
            <a:avLst/>
            <a:gdLst/>
            <a:ahLst/>
            <a:cxnLst/>
            <a:rect l="l" t="t" r="r" b="b"/>
            <a:pathLst>
              <a:path w="627" h="1063" extrusionOk="0">
                <a:moveTo>
                  <a:pt x="379" y="0"/>
                </a:moveTo>
                <a:cubicBezTo>
                  <a:pt x="354" y="0"/>
                  <a:pt x="331" y="8"/>
                  <a:pt x="314" y="25"/>
                </a:cubicBezTo>
                <a:cubicBezTo>
                  <a:pt x="254" y="85"/>
                  <a:pt x="194" y="144"/>
                  <a:pt x="120" y="219"/>
                </a:cubicBezTo>
                <a:cubicBezTo>
                  <a:pt x="60" y="338"/>
                  <a:pt x="60" y="397"/>
                  <a:pt x="60" y="457"/>
                </a:cubicBezTo>
                <a:cubicBezTo>
                  <a:pt x="1" y="651"/>
                  <a:pt x="60" y="830"/>
                  <a:pt x="194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2" y="1062"/>
                  <a:pt x="398" y="1033"/>
                  <a:pt x="433" y="964"/>
                </a:cubicBezTo>
                <a:cubicBezTo>
                  <a:pt x="567" y="830"/>
                  <a:pt x="626" y="710"/>
                  <a:pt x="626" y="591"/>
                </a:cubicBezTo>
                <a:lnTo>
                  <a:pt x="626" y="397"/>
                </a:lnTo>
                <a:cubicBezTo>
                  <a:pt x="626" y="278"/>
                  <a:pt x="626" y="219"/>
                  <a:pt x="567" y="144"/>
                </a:cubicBezTo>
                <a:lnTo>
                  <a:pt x="567" y="85"/>
                </a:lnTo>
                <a:cubicBezTo>
                  <a:pt x="514" y="42"/>
                  <a:pt x="439" y="0"/>
                  <a:pt x="379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7" name="Google Shape;1637;p10"/>
          <p:cNvSpPr/>
          <p:nvPr/>
        </p:nvSpPr>
        <p:spPr>
          <a:xfrm>
            <a:off x="6667760" y="746444"/>
            <a:ext cx="19091" cy="37496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7" y="1"/>
                  <a:pt x="269" y="16"/>
                  <a:pt x="239" y="45"/>
                </a:cubicBezTo>
                <a:cubicBezTo>
                  <a:pt x="179" y="105"/>
                  <a:pt x="120" y="239"/>
                  <a:pt x="60" y="299"/>
                </a:cubicBezTo>
                <a:cubicBezTo>
                  <a:pt x="60" y="358"/>
                  <a:pt x="60" y="477"/>
                  <a:pt x="1" y="552"/>
                </a:cubicBezTo>
                <a:cubicBezTo>
                  <a:pt x="1" y="790"/>
                  <a:pt x="60" y="984"/>
                  <a:pt x="179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41" y="1202"/>
                </a:cubicBezTo>
                <a:cubicBezTo>
                  <a:pt x="397" y="1202"/>
                  <a:pt x="457" y="1173"/>
                  <a:pt x="492" y="1103"/>
                </a:cubicBezTo>
                <a:cubicBezTo>
                  <a:pt x="552" y="924"/>
                  <a:pt x="611" y="790"/>
                  <a:pt x="611" y="611"/>
                </a:cubicBezTo>
                <a:lnTo>
                  <a:pt x="611" y="358"/>
                </a:lnTo>
                <a:cubicBezTo>
                  <a:pt x="611" y="299"/>
                  <a:pt x="611" y="179"/>
                  <a:pt x="552" y="105"/>
                </a:cubicBezTo>
                <a:lnTo>
                  <a:pt x="492" y="45"/>
                </a:lnTo>
                <a:cubicBezTo>
                  <a:pt x="463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8" name="Google Shape;1638;p10"/>
          <p:cNvSpPr/>
          <p:nvPr/>
        </p:nvSpPr>
        <p:spPr>
          <a:xfrm>
            <a:off x="6721665" y="701835"/>
            <a:ext cx="17688" cy="37247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4" y="1"/>
                </a:moveTo>
                <a:cubicBezTo>
                  <a:pt x="209" y="1"/>
                  <a:pt x="165" y="15"/>
                  <a:pt x="135" y="45"/>
                </a:cubicBezTo>
                <a:cubicBezTo>
                  <a:pt x="60" y="179"/>
                  <a:pt x="1" y="239"/>
                  <a:pt x="1" y="358"/>
                </a:cubicBezTo>
                <a:lnTo>
                  <a:pt x="1" y="611"/>
                </a:lnTo>
                <a:cubicBezTo>
                  <a:pt x="1" y="790"/>
                  <a:pt x="1" y="924"/>
                  <a:pt x="135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1" y="1194"/>
                </a:cubicBezTo>
                <a:cubicBezTo>
                  <a:pt x="320" y="1194"/>
                  <a:pt x="391" y="1145"/>
                  <a:pt x="433" y="1103"/>
                </a:cubicBezTo>
                <a:cubicBezTo>
                  <a:pt x="567" y="924"/>
                  <a:pt x="567" y="731"/>
                  <a:pt x="567" y="611"/>
                </a:cubicBezTo>
                <a:lnTo>
                  <a:pt x="567" y="298"/>
                </a:lnTo>
                <a:cubicBezTo>
                  <a:pt x="507" y="239"/>
                  <a:pt x="507" y="179"/>
                  <a:pt x="433" y="45"/>
                </a:cubicBezTo>
                <a:lnTo>
                  <a:pt x="373" y="45"/>
                </a:lnTo>
                <a:cubicBezTo>
                  <a:pt x="343" y="15"/>
                  <a:pt x="299" y="1"/>
                  <a:pt x="25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9" name="Google Shape;1639;p10"/>
          <p:cNvSpPr/>
          <p:nvPr/>
        </p:nvSpPr>
        <p:spPr>
          <a:xfrm>
            <a:off x="6717953" y="808366"/>
            <a:ext cx="19559" cy="3135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4" y="1"/>
                </a:moveTo>
                <a:cubicBezTo>
                  <a:pt x="310" y="1"/>
                  <a:pt x="246" y="19"/>
                  <a:pt x="179" y="57"/>
                </a:cubicBezTo>
                <a:cubicBezTo>
                  <a:pt x="120" y="116"/>
                  <a:pt x="6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79" y="921"/>
                </a:cubicBezTo>
                <a:lnTo>
                  <a:pt x="179" y="980"/>
                </a:lnTo>
                <a:cubicBezTo>
                  <a:pt x="201" y="998"/>
                  <a:pt x="227" y="1005"/>
                  <a:pt x="254" y="1005"/>
                </a:cubicBezTo>
                <a:cubicBezTo>
                  <a:pt x="319" y="1005"/>
                  <a:pt x="391" y="963"/>
                  <a:pt x="433" y="921"/>
                </a:cubicBezTo>
                <a:cubicBezTo>
                  <a:pt x="552" y="802"/>
                  <a:pt x="552" y="667"/>
                  <a:pt x="626" y="489"/>
                </a:cubicBezTo>
                <a:cubicBezTo>
                  <a:pt x="626" y="429"/>
                  <a:pt x="626" y="355"/>
                  <a:pt x="552" y="295"/>
                </a:cubicBezTo>
                <a:cubicBezTo>
                  <a:pt x="552" y="235"/>
                  <a:pt x="552" y="176"/>
                  <a:pt x="492" y="116"/>
                </a:cubicBezTo>
                <a:lnTo>
                  <a:pt x="492" y="57"/>
                </a:lnTo>
                <a:cubicBezTo>
                  <a:pt x="462" y="19"/>
                  <a:pt x="418" y="1"/>
                  <a:pt x="36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0" name="Google Shape;1640;p10"/>
          <p:cNvSpPr/>
          <p:nvPr/>
        </p:nvSpPr>
        <p:spPr>
          <a:xfrm>
            <a:off x="6770017" y="754960"/>
            <a:ext cx="17688" cy="48071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308" y="1"/>
                </a:moveTo>
                <a:cubicBezTo>
                  <a:pt x="248" y="1"/>
                  <a:pt x="176" y="43"/>
                  <a:pt x="134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4" y="1456"/>
                </a:cubicBezTo>
                <a:cubicBezTo>
                  <a:pt x="194" y="1456"/>
                  <a:pt x="194" y="1515"/>
                  <a:pt x="194" y="1515"/>
                </a:cubicBezTo>
                <a:cubicBezTo>
                  <a:pt x="229" y="1533"/>
                  <a:pt x="259" y="1540"/>
                  <a:pt x="285" y="1540"/>
                </a:cubicBezTo>
                <a:cubicBezTo>
                  <a:pt x="349" y="1540"/>
                  <a:pt x="394" y="1498"/>
                  <a:pt x="447" y="1456"/>
                </a:cubicBezTo>
                <a:cubicBezTo>
                  <a:pt x="566" y="1203"/>
                  <a:pt x="566" y="1024"/>
                  <a:pt x="566" y="771"/>
                </a:cubicBezTo>
                <a:lnTo>
                  <a:pt x="566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55" y="8"/>
                  <a:pt x="333" y="1"/>
                  <a:pt x="30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1" name="Google Shape;1641;p10"/>
          <p:cNvSpPr/>
          <p:nvPr/>
        </p:nvSpPr>
        <p:spPr>
          <a:xfrm>
            <a:off x="6818806" y="695034"/>
            <a:ext cx="19091" cy="40772"/>
          </a:xfrm>
          <a:custGeom>
            <a:avLst/>
            <a:gdLst/>
            <a:ahLst/>
            <a:cxnLst/>
            <a:rect l="l" t="t" r="r" b="b"/>
            <a:pathLst>
              <a:path w="612" h="1307" extrusionOk="0">
                <a:moveTo>
                  <a:pt x="321" y="0"/>
                </a:moveTo>
                <a:cubicBezTo>
                  <a:pt x="239" y="0"/>
                  <a:pt x="179" y="42"/>
                  <a:pt x="179" y="84"/>
                </a:cubicBezTo>
                <a:cubicBezTo>
                  <a:pt x="120" y="204"/>
                  <a:pt x="60" y="263"/>
                  <a:pt x="60" y="338"/>
                </a:cubicBezTo>
                <a:cubicBezTo>
                  <a:pt x="0" y="457"/>
                  <a:pt x="0" y="516"/>
                  <a:pt x="0" y="636"/>
                </a:cubicBezTo>
                <a:cubicBezTo>
                  <a:pt x="0" y="829"/>
                  <a:pt x="0" y="949"/>
                  <a:pt x="60" y="1202"/>
                </a:cubicBezTo>
                <a:lnTo>
                  <a:pt x="120" y="1261"/>
                </a:lnTo>
                <a:cubicBezTo>
                  <a:pt x="149" y="1291"/>
                  <a:pt x="194" y="1306"/>
                  <a:pt x="241" y="1306"/>
                </a:cubicBezTo>
                <a:cubicBezTo>
                  <a:pt x="287" y="1306"/>
                  <a:pt x="336" y="1291"/>
                  <a:pt x="373" y="1261"/>
                </a:cubicBezTo>
                <a:cubicBezTo>
                  <a:pt x="492" y="1083"/>
                  <a:pt x="552" y="889"/>
                  <a:pt x="552" y="710"/>
                </a:cubicBezTo>
                <a:cubicBezTo>
                  <a:pt x="611" y="576"/>
                  <a:pt x="611" y="457"/>
                  <a:pt x="552" y="397"/>
                </a:cubicBezTo>
                <a:cubicBezTo>
                  <a:pt x="552" y="263"/>
                  <a:pt x="492" y="204"/>
                  <a:pt x="432" y="84"/>
                </a:cubicBezTo>
                <a:lnTo>
                  <a:pt x="432" y="25"/>
                </a:lnTo>
                <a:cubicBezTo>
                  <a:pt x="393" y="7"/>
                  <a:pt x="355" y="0"/>
                  <a:pt x="32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2" name="Google Shape;1642;p10"/>
          <p:cNvSpPr/>
          <p:nvPr/>
        </p:nvSpPr>
        <p:spPr>
          <a:xfrm>
            <a:off x="6814167" y="677409"/>
            <a:ext cx="19091" cy="40553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0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60" y="1022"/>
                  <a:pt x="179" y="1201"/>
                </a:cubicBezTo>
                <a:lnTo>
                  <a:pt x="239" y="1275"/>
                </a:lnTo>
                <a:cubicBezTo>
                  <a:pt x="260" y="1292"/>
                  <a:pt x="285" y="1299"/>
                  <a:pt x="310" y="1299"/>
                </a:cubicBezTo>
                <a:cubicBezTo>
                  <a:pt x="372" y="1299"/>
                  <a:pt x="433" y="1254"/>
                  <a:pt x="433" y="1201"/>
                </a:cubicBezTo>
                <a:cubicBezTo>
                  <a:pt x="611" y="1022"/>
                  <a:pt x="611" y="828"/>
                  <a:pt x="611" y="649"/>
                </a:cubicBezTo>
                <a:cubicBezTo>
                  <a:pt x="611" y="530"/>
                  <a:pt x="552" y="396"/>
                  <a:pt x="552" y="337"/>
                </a:cubicBezTo>
                <a:cubicBezTo>
                  <a:pt x="492" y="217"/>
                  <a:pt x="433" y="158"/>
                  <a:pt x="373" y="24"/>
                </a:cubicBezTo>
                <a:lnTo>
                  <a:pt x="313" y="24"/>
                </a:lnTo>
                <a:cubicBezTo>
                  <a:pt x="278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3" name="Google Shape;1643;p10"/>
          <p:cNvSpPr/>
          <p:nvPr/>
        </p:nvSpPr>
        <p:spPr>
          <a:xfrm>
            <a:off x="6837866" y="775736"/>
            <a:ext cx="19528" cy="38900"/>
          </a:xfrm>
          <a:custGeom>
            <a:avLst/>
            <a:gdLst/>
            <a:ahLst/>
            <a:cxnLst/>
            <a:rect l="l" t="t" r="r" b="b"/>
            <a:pathLst>
              <a:path w="626" h="1247" extrusionOk="0">
                <a:moveTo>
                  <a:pt x="374" y="0"/>
                </a:moveTo>
                <a:cubicBezTo>
                  <a:pt x="328" y="0"/>
                  <a:pt x="283" y="15"/>
                  <a:pt x="253" y="45"/>
                </a:cubicBezTo>
                <a:cubicBezTo>
                  <a:pt x="194" y="105"/>
                  <a:pt x="134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3" y="1222"/>
                </a:lnTo>
                <a:cubicBezTo>
                  <a:pt x="271" y="1239"/>
                  <a:pt x="293" y="1247"/>
                  <a:pt x="319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6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566" y="224"/>
                  <a:pt x="566" y="105"/>
                </a:cubicBezTo>
                <a:lnTo>
                  <a:pt x="507" y="45"/>
                </a:lnTo>
                <a:cubicBezTo>
                  <a:pt x="469" y="15"/>
                  <a:pt x="421" y="0"/>
                  <a:pt x="37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4" name="Google Shape;1644;p10"/>
          <p:cNvSpPr/>
          <p:nvPr/>
        </p:nvSpPr>
        <p:spPr>
          <a:xfrm>
            <a:off x="6774197" y="859089"/>
            <a:ext cx="19091" cy="24020"/>
          </a:xfrm>
          <a:custGeom>
            <a:avLst/>
            <a:gdLst/>
            <a:ahLst/>
            <a:cxnLst/>
            <a:rect l="l" t="t" r="r" b="b"/>
            <a:pathLst>
              <a:path w="612" h="770" extrusionOk="0">
                <a:moveTo>
                  <a:pt x="347" y="0"/>
                </a:moveTo>
                <a:cubicBezTo>
                  <a:pt x="308" y="0"/>
                  <a:pt x="269" y="15"/>
                  <a:pt x="239" y="40"/>
                </a:cubicBezTo>
                <a:cubicBezTo>
                  <a:pt x="119" y="99"/>
                  <a:pt x="119" y="99"/>
                  <a:pt x="60" y="159"/>
                </a:cubicBezTo>
                <a:cubicBezTo>
                  <a:pt x="60" y="218"/>
                  <a:pt x="0" y="293"/>
                  <a:pt x="0" y="352"/>
                </a:cubicBezTo>
                <a:cubicBezTo>
                  <a:pt x="0" y="531"/>
                  <a:pt x="60" y="665"/>
                  <a:pt x="179" y="725"/>
                </a:cubicBezTo>
                <a:cubicBezTo>
                  <a:pt x="209" y="755"/>
                  <a:pt x="257" y="770"/>
                  <a:pt x="313" y="770"/>
                </a:cubicBezTo>
                <a:cubicBezTo>
                  <a:pt x="369" y="770"/>
                  <a:pt x="432" y="755"/>
                  <a:pt x="492" y="725"/>
                </a:cubicBezTo>
                <a:cubicBezTo>
                  <a:pt x="551" y="591"/>
                  <a:pt x="611" y="531"/>
                  <a:pt x="611" y="412"/>
                </a:cubicBezTo>
                <a:lnTo>
                  <a:pt x="611" y="293"/>
                </a:lnTo>
                <a:cubicBezTo>
                  <a:pt x="551" y="218"/>
                  <a:pt x="551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5" name="Google Shape;1645;p10"/>
          <p:cNvSpPr/>
          <p:nvPr/>
        </p:nvSpPr>
        <p:spPr>
          <a:xfrm>
            <a:off x="6663580" y="843242"/>
            <a:ext cx="19559" cy="20183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13" y="0"/>
                </a:moveTo>
                <a:cubicBezTo>
                  <a:pt x="269" y="0"/>
                  <a:pt x="224" y="19"/>
                  <a:pt x="194" y="56"/>
                </a:cubicBezTo>
                <a:cubicBezTo>
                  <a:pt x="135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0" y="428"/>
                  <a:pt x="60" y="488"/>
                  <a:pt x="194" y="607"/>
                </a:cubicBezTo>
                <a:cubicBezTo>
                  <a:pt x="244" y="632"/>
                  <a:pt x="293" y="646"/>
                  <a:pt x="339" y="646"/>
                </a:cubicBezTo>
                <a:cubicBezTo>
                  <a:pt x="405" y="646"/>
                  <a:pt x="463" y="617"/>
                  <a:pt x="507" y="548"/>
                </a:cubicBezTo>
                <a:cubicBezTo>
                  <a:pt x="626" y="488"/>
                  <a:pt x="626" y="354"/>
                  <a:pt x="626" y="294"/>
                </a:cubicBezTo>
                <a:cubicBezTo>
                  <a:pt x="626" y="235"/>
                  <a:pt x="626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1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6" name="Google Shape;1646;p10"/>
          <p:cNvSpPr/>
          <p:nvPr/>
        </p:nvSpPr>
        <p:spPr>
          <a:xfrm>
            <a:off x="7870015" y="698746"/>
            <a:ext cx="21400" cy="33160"/>
          </a:xfrm>
          <a:custGeom>
            <a:avLst/>
            <a:gdLst/>
            <a:ahLst/>
            <a:cxnLst/>
            <a:rect l="l" t="t" r="r" b="b"/>
            <a:pathLst>
              <a:path w="686" h="1063" extrusionOk="0">
                <a:moveTo>
                  <a:pt x="405" y="0"/>
                </a:moveTo>
                <a:cubicBezTo>
                  <a:pt x="378" y="0"/>
                  <a:pt x="348" y="8"/>
                  <a:pt x="314" y="25"/>
                </a:cubicBezTo>
                <a:cubicBezTo>
                  <a:pt x="254" y="85"/>
                  <a:pt x="194" y="144"/>
                  <a:pt x="120" y="219"/>
                </a:cubicBezTo>
                <a:cubicBezTo>
                  <a:pt x="60" y="338"/>
                  <a:pt x="60" y="397"/>
                  <a:pt x="60" y="457"/>
                </a:cubicBezTo>
                <a:cubicBezTo>
                  <a:pt x="1" y="651"/>
                  <a:pt x="60" y="830"/>
                  <a:pt x="194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2" y="1062"/>
                  <a:pt x="398" y="1033"/>
                  <a:pt x="433" y="964"/>
                </a:cubicBezTo>
                <a:cubicBezTo>
                  <a:pt x="567" y="830"/>
                  <a:pt x="626" y="710"/>
                  <a:pt x="626" y="591"/>
                </a:cubicBezTo>
                <a:cubicBezTo>
                  <a:pt x="626" y="517"/>
                  <a:pt x="686" y="457"/>
                  <a:pt x="626" y="397"/>
                </a:cubicBezTo>
                <a:cubicBezTo>
                  <a:pt x="626" y="278"/>
                  <a:pt x="626" y="219"/>
                  <a:pt x="567" y="144"/>
                </a:cubicBezTo>
                <a:lnTo>
                  <a:pt x="567" y="85"/>
                </a:lnTo>
                <a:cubicBezTo>
                  <a:pt x="514" y="42"/>
                  <a:pt x="469" y="0"/>
                  <a:pt x="40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7" name="Google Shape;1647;p10"/>
          <p:cNvSpPr/>
          <p:nvPr/>
        </p:nvSpPr>
        <p:spPr>
          <a:xfrm>
            <a:off x="7910912" y="746444"/>
            <a:ext cx="19091" cy="37496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7" y="1"/>
                  <a:pt x="269" y="16"/>
                  <a:pt x="239" y="45"/>
                </a:cubicBezTo>
                <a:cubicBezTo>
                  <a:pt x="179" y="105"/>
                  <a:pt x="120" y="239"/>
                  <a:pt x="120" y="299"/>
                </a:cubicBezTo>
                <a:cubicBezTo>
                  <a:pt x="60" y="358"/>
                  <a:pt x="60" y="477"/>
                  <a:pt x="1" y="552"/>
                </a:cubicBezTo>
                <a:cubicBezTo>
                  <a:pt x="1" y="790"/>
                  <a:pt x="60" y="984"/>
                  <a:pt x="179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41" y="1202"/>
                </a:cubicBezTo>
                <a:cubicBezTo>
                  <a:pt x="397" y="1202"/>
                  <a:pt x="457" y="1173"/>
                  <a:pt x="492" y="1103"/>
                </a:cubicBezTo>
                <a:cubicBezTo>
                  <a:pt x="552" y="924"/>
                  <a:pt x="611" y="790"/>
                  <a:pt x="611" y="611"/>
                </a:cubicBezTo>
                <a:lnTo>
                  <a:pt x="611" y="358"/>
                </a:lnTo>
                <a:cubicBezTo>
                  <a:pt x="611" y="299"/>
                  <a:pt x="611" y="179"/>
                  <a:pt x="552" y="105"/>
                </a:cubicBezTo>
                <a:lnTo>
                  <a:pt x="492" y="45"/>
                </a:lnTo>
                <a:cubicBezTo>
                  <a:pt x="462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8" name="Google Shape;1648;p10"/>
          <p:cNvSpPr/>
          <p:nvPr/>
        </p:nvSpPr>
        <p:spPr>
          <a:xfrm>
            <a:off x="7964817" y="701835"/>
            <a:ext cx="17688" cy="37247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4" y="1"/>
                </a:moveTo>
                <a:cubicBezTo>
                  <a:pt x="209" y="1"/>
                  <a:pt x="165" y="15"/>
                  <a:pt x="135" y="45"/>
                </a:cubicBezTo>
                <a:cubicBezTo>
                  <a:pt x="60" y="179"/>
                  <a:pt x="60" y="239"/>
                  <a:pt x="1" y="358"/>
                </a:cubicBezTo>
                <a:lnTo>
                  <a:pt x="1" y="611"/>
                </a:lnTo>
                <a:cubicBezTo>
                  <a:pt x="1" y="790"/>
                  <a:pt x="1" y="924"/>
                  <a:pt x="135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1" y="1194"/>
                </a:cubicBezTo>
                <a:cubicBezTo>
                  <a:pt x="320" y="1194"/>
                  <a:pt x="391" y="1145"/>
                  <a:pt x="433" y="1103"/>
                </a:cubicBezTo>
                <a:cubicBezTo>
                  <a:pt x="567" y="924"/>
                  <a:pt x="567" y="731"/>
                  <a:pt x="567" y="611"/>
                </a:cubicBezTo>
                <a:lnTo>
                  <a:pt x="567" y="298"/>
                </a:lnTo>
                <a:cubicBezTo>
                  <a:pt x="507" y="239"/>
                  <a:pt x="507" y="179"/>
                  <a:pt x="433" y="45"/>
                </a:cubicBezTo>
                <a:lnTo>
                  <a:pt x="373" y="45"/>
                </a:lnTo>
                <a:cubicBezTo>
                  <a:pt x="343" y="15"/>
                  <a:pt x="299" y="1"/>
                  <a:pt x="25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9" name="Google Shape;1649;p10"/>
          <p:cNvSpPr/>
          <p:nvPr/>
        </p:nvSpPr>
        <p:spPr>
          <a:xfrm>
            <a:off x="7961105" y="808366"/>
            <a:ext cx="19559" cy="3135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73" y="1"/>
                </a:moveTo>
                <a:cubicBezTo>
                  <a:pt x="328" y="1"/>
                  <a:pt x="284" y="19"/>
                  <a:pt x="254" y="57"/>
                </a:cubicBezTo>
                <a:cubicBezTo>
                  <a:pt x="120" y="116"/>
                  <a:pt x="12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60" y="802"/>
                  <a:pt x="179" y="921"/>
                </a:cubicBezTo>
                <a:lnTo>
                  <a:pt x="179" y="980"/>
                </a:lnTo>
                <a:cubicBezTo>
                  <a:pt x="201" y="998"/>
                  <a:pt x="227" y="1005"/>
                  <a:pt x="254" y="1005"/>
                </a:cubicBezTo>
                <a:cubicBezTo>
                  <a:pt x="319" y="1005"/>
                  <a:pt x="390" y="963"/>
                  <a:pt x="433" y="921"/>
                </a:cubicBezTo>
                <a:cubicBezTo>
                  <a:pt x="552" y="802"/>
                  <a:pt x="626" y="667"/>
                  <a:pt x="626" y="489"/>
                </a:cubicBezTo>
                <a:cubicBezTo>
                  <a:pt x="626" y="429"/>
                  <a:pt x="626" y="355"/>
                  <a:pt x="552" y="295"/>
                </a:cubicBezTo>
                <a:cubicBezTo>
                  <a:pt x="552" y="235"/>
                  <a:pt x="552" y="176"/>
                  <a:pt x="492" y="116"/>
                </a:cubicBezTo>
                <a:lnTo>
                  <a:pt x="492" y="57"/>
                </a:lnTo>
                <a:cubicBezTo>
                  <a:pt x="462" y="19"/>
                  <a:pt x="418" y="1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0" name="Google Shape;1650;p10"/>
          <p:cNvSpPr/>
          <p:nvPr/>
        </p:nvSpPr>
        <p:spPr>
          <a:xfrm>
            <a:off x="8013169" y="754960"/>
            <a:ext cx="17688" cy="48071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308" y="1"/>
                </a:moveTo>
                <a:cubicBezTo>
                  <a:pt x="248" y="1"/>
                  <a:pt x="176" y="43"/>
                  <a:pt x="134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4" y="1456"/>
                </a:cubicBezTo>
                <a:cubicBezTo>
                  <a:pt x="194" y="1456"/>
                  <a:pt x="194" y="1515"/>
                  <a:pt x="194" y="1515"/>
                </a:cubicBezTo>
                <a:cubicBezTo>
                  <a:pt x="229" y="1533"/>
                  <a:pt x="258" y="1540"/>
                  <a:pt x="285" y="1540"/>
                </a:cubicBezTo>
                <a:cubicBezTo>
                  <a:pt x="349" y="1540"/>
                  <a:pt x="394" y="1498"/>
                  <a:pt x="447" y="1456"/>
                </a:cubicBezTo>
                <a:cubicBezTo>
                  <a:pt x="566" y="1203"/>
                  <a:pt x="566" y="1024"/>
                  <a:pt x="566" y="771"/>
                </a:cubicBezTo>
                <a:lnTo>
                  <a:pt x="566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55" y="8"/>
                  <a:pt x="333" y="1"/>
                  <a:pt x="30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1" name="Google Shape;1651;p10"/>
          <p:cNvSpPr/>
          <p:nvPr/>
        </p:nvSpPr>
        <p:spPr>
          <a:xfrm>
            <a:off x="8061958" y="695034"/>
            <a:ext cx="19091" cy="40772"/>
          </a:xfrm>
          <a:custGeom>
            <a:avLst/>
            <a:gdLst/>
            <a:ahLst/>
            <a:cxnLst/>
            <a:rect l="l" t="t" r="r" b="b"/>
            <a:pathLst>
              <a:path w="612" h="1307" extrusionOk="0">
                <a:moveTo>
                  <a:pt x="332" y="0"/>
                </a:moveTo>
                <a:cubicBezTo>
                  <a:pt x="263" y="0"/>
                  <a:pt x="221" y="42"/>
                  <a:pt x="179" y="84"/>
                </a:cubicBezTo>
                <a:cubicBezTo>
                  <a:pt x="120" y="204"/>
                  <a:pt x="60" y="263"/>
                  <a:pt x="60" y="338"/>
                </a:cubicBezTo>
                <a:cubicBezTo>
                  <a:pt x="0" y="457"/>
                  <a:pt x="0" y="516"/>
                  <a:pt x="0" y="636"/>
                </a:cubicBezTo>
                <a:cubicBezTo>
                  <a:pt x="0" y="829"/>
                  <a:pt x="0" y="949"/>
                  <a:pt x="60" y="1202"/>
                </a:cubicBezTo>
                <a:lnTo>
                  <a:pt x="120" y="1261"/>
                </a:lnTo>
                <a:cubicBezTo>
                  <a:pt x="149" y="1291"/>
                  <a:pt x="194" y="1306"/>
                  <a:pt x="241" y="1306"/>
                </a:cubicBezTo>
                <a:cubicBezTo>
                  <a:pt x="287" y="1306"/>
                  <a:pt x="336" y="1291"/>
                  <a:pt x="373" y="1261"/>
                </a:cubicBezTo>
                <a:cubicBezTo>
                  <a:pt x="492" y="1083"/>
                  <a:pt x="552" y="889"/>
                  <a:pt x="552" y="710"/>
                </a:cubicBezTo>
                <a:cubicBezTo>
                  <a:pt x="611" y="576"/>
                  <a:pt x="611" y="457"/>
                  <a:pt x="552" y="397"/>
                </a:cubicBezTo>
                <a:cubicBezTo>
                  <a:pt x="552" y="263"/>
                  <a:pt x="492" y="204"/>
                  <a:pt x="432" y="84"/>
                </a:cubicBezTo>
                <a:lnTo>
                  <a:pt x="432" y="25"/>
                </a:lnTo>
                <a:cubicBezTo>
                  <a:pt x="393" y="7"/>
                  <a:pt x="360" y="0"/>
                  <a:pt x="332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2" name="Google Shape;1652;p10"/>
          <p:cNvSpPr/>
          <p:nvPr/>
        </p:nvSpPr>
        <p:spPr>
          <a:xfrm>
            <a:off x="8057319" y="677409"/>
            <a:ext cx="19091" cy="40553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0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60" y="828"/>
                  <a:pt x="60" y="1022"/>
                  <a:pt x="179" y="1201"/>
                </a:cubicBezTo>
                <a:lnTo>
                  <a:pt x="239" y="1275"/>
                </a:lnTo>
                <a:cubicBezTo>
                  <a:pt x="260" y="1292"/>
                  <a:pt x="285" y="1299"/>
                  <a:pt x="310" y="1299"/>
                </a:cubicBezTo>
                <a:cubicBezTo>
                  <a:pt x="372" y="1299"/>
                  <a:pt x="433" y="1254"/>
                  <a:pt x="433" y="1201"/>
                </a:cubicBezTo>
                <a:cubicBezTo>
                  <a:pt x="611" y="1022"/>
                  <a:pt x="611" y="828"/>
                  <a:pt x="611" y="649"/>
                </a:cubicBezTo>
                <a:cubicBezTo>
                  <a:pt x="611" y="530"/>
                  <a:pt x="552" y="396"/>
                  <a:pt x="552" y="337"/>
                </a:cubicBezTo>
                <a:cubicBezTo>
                  <a:pt x="492" y="217"/>
                  <a:pt x="433" y="158"/>
                  <a:pt x="373" y="24"/>
                </a:cubicBezTo>
                <a:lnTo>
                  <a:pt x="313" y="24"/>
                </a:lnTo>
                <a:cubicBezTo>
                  <a:pt x="278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3" name="Google Shape;1653;p10"/>
          <p:cNvSpPr/>
          <p:nvPr/>
        </p:nvSpPr>
        <p:spPr>
          <a:xfrm>
            <a:off x="8081018" y="775736"/>
            <a:ext cx="19528" cy="38900"/>
          </a:xfrm>
          <a:custGeom>
            <a:avLst/>
            <a:gdLst/>
            <a:ahLst/>
            <a:cxnLst/>
            <a:rect l="l" t="t" r="r" b="b"/>
            <a:pathLst>
              <a:path w="626" h="1247" extrusionOk="0">
                <a:moveTo>
                  <a:pt x="397" y="0"/>
                </a:moveTo>
                <a:cubicBezTo>
                  <a:pt x="358" y="0"/>
                  <a:pt x="313" y="15"/>
                  <a:pt x="253" y="45"/>
                </a:cubicBezTo>
                <a:cubicBezTo>
                  <a:pt x="194" y="105"/>
                  <a:pt x="134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3" y="1222"/>
                </a:lnTo>
                <a:cubicBezTo>
                  <a:pt x="271" y="1239"/>
                  <a:pt x="293" y="1247"/>
                  <a:pt x="318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6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626" y="224"/>
                  <a:pt x="566" y="105"/>
                </a:cubicBezTo>
                <a:lnTo>
                  <a:pt x="507" y="45"/>
                </a:lnTo>
                <a:cubicBezTo>
                  <a:pt x="469" y="15"/>
                  <a:pt x="436" y="0"/>
                  <a:pt x="39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4" name="Google Shape;1654;p10"/>
          <p:cNvSpPr/>
          <p:nvPr/>
        </p:nvSpPr>
        <p:spPr>
          <a:xfrm>
            <a:off x="8017349" y="859089"/>
            <a:ext cx="19060" cy="24020"/>
          </a:xfrm>
          <a:custGeom>
            <a:avLst/>
            <a:gdLst/>
            <a:ahLst/>
            <a:cxnLst/>
            <a:rect l="l" t="t" r="r" b="b"/>
            <a:pathLst>
              <a:path w="611" h="770" extrusionOk="0">
                <a:moveTo>
                  <a:pt x="347" y="0"/>
                </a:moveTo>
                <a:cubicBezTo>
                  <a:pt x="308" y="0"/>
                  <a:pt x="269" y="15"/>
                  <a:pt x="239" y="40"/>
                </a:cubicBezTo>
                <a:cubicBezTo>
                  <a:pt x="119" y="99"/>
                  <a:pt x="119" y="99"/>
                  <a:pt x="60" y="159"/>
                </a:cubicBezTo>
                <a:cubicBezTo>
                  <a:pt x="60" y="218"/>
                  <a:pt x="60" y="293"/>
                  <a:pt x="0" y="352"/>
                </a:cubicBezTo>
                <a:cubicBezTo>
                  <a:pt x="0" y="531"/>
                  <a:pt x="60" y="665"/>
                  <a:pt x="179" y="725"/>
                </a:cubicBezTo>
                <a:cubicBezTo>
                  <a:pt x="209" y="755"/>
                  <a:pt x="257" y="770"/>
                  <a:pt x="313" y="770"/>
                </a:cubicBezTo>
                <a:cubicBezTo>
                  <a:pt x="369" y="770"/>
                  <a:pt x="432" y="755"/>
                  <a:pt x="492" y="725"/>
                </a:cubicBezTo>
                <a:cubicBezTo>
                  <a:pt x="611" y="591"/>
                  <a:pt x="611" y="531"/>
                  <a:pt x="611" y="412"/>
                </a:cubicBezTo>
                <a:lnTo>
                  <a:pt x="611" y="293"/>
                </a:lnTo>
                <a:cubicBezTo>
                  <a:pt x="611" y="218"/>
                  <a:pt x="551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5" name="Google Shape;1655;p10"/>
          <p:cNvSpPr/>
          <p:nvPr/>
        </p:nvSpPr>
        <p:spPr>
          <a:xfrm>
            <a:off x="7906732" y="843242"/>
            <a:ext cx="19559" cy="20183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13" y="0"/>
                </a:moveTo>
                <a:cubicBezTo>
                  <a:pt x="269" y="0"/>
                  <a:pt x="224" y="19"/>
                  <a:pt x="194" y="56"/>
                </a:cubicBezTo>
                <a:cubicBezTo>
                  <a:pt x="135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0" y="428"/>
                  <a:pt x="60" y="488"/>
                  <a:pt x="194" y="607"/>
                </a:cubicBezTo>
                <a:cubicBezTo>
                  <a:pt x="244" y="632"/>
                  <a:pt x="293" y="646"/>
                  <a:pt x="339" y="646"/>
                </a:cubicBezTo>
                <a:cubicBezTo>
                  <a:pt x="404" y="646"/>
                  <a:pt x="463" y="617"/>
                  <a:pt x="507" y="548"/>
                </a:cubicBezTo>
                <a:cubicBezTo>
                  <a:pt x="626" y="488"/>
                  <a:pt x="626" y="354"/>
                  <a:pt x="626" y="294"/>
                </a:cubicBezTo>
                <a:cubicBezTo>
                  <a:pt x="626" y="235"/>
                  <a:pt x="626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1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6" name="Google Shape;1656;p10"/>
          <p:cNvSpPr/>
          <p:nvPr/>
        </p:nvSpPr>
        <p:spPr>
          <a:xfrm>
            <a:off x="3421649" y="694566"/>
            <a:ext cx="21400" cy="31476"/>
          </a:xfrm>
          <a:custGeom>
            <a:avLst/>
            <a:gdLst/>
            <a:ahLst/>
            <a:cxnLst/>
            <a:rect l="l" t="t" r="r" b="b"/>
            <a:pathLst>
              <a:path w="686" h="1009" extrusionOk="0">
                <a:moveTo>
                  <a:pt x="435" y="1"/>
                </a:moveTo>
                <a:cubicBezTo>
                  <a:pt x="402" y="1"/>
                  <a:pt x="363" y="15"/>
                  <a:pt x="313" y="40"/>
                </a:cubicBezTo>
                <a:cubicBezTo>
                  <a:pt x="239" y="99"/>
                  <a:pt x="179" y="159"/>
                  <a:pt x="120" y="219"/>
                </a:cubicBezTo>
                <a:cubicBezTo>
                  <a:pt x="60" y="278"/>
                  <a:pt x="60" y="412"/>
                  <a:pt x="60" y="472"/>
                </a:cubicBezTo>
                <a:cubicBezTo>
                  <a:pt x="0" y="651"/>
                  <a:pt x="60" y="844"/>
                  <a:pt x="179" y="964"/>
                </a:cubicBezTo>
                <a:cubicBezTo>
                  <a:pt x="246" y="993"/>
                  <a:pt x="295" y="1008"/>
                  <a:pt x="334" y="1008"/>
                </a:cubicBezTo>
                <a:cubicBezTo>
                  <a:pt x="373" y="1008"/>
                  <a:pt x="403" y="993"/>
                  <a:pt x="432" y="964"/>
                </a:cubicBezTo>
                <a:cubicBezTo>
                  <a:pt x="552" y="844"/>
                  <a:pt x="611" y="651"/>
                  <a:pt x="611" y="531"/>
                </a:cubicBezTo>
                <a:cubicBezTo>
                  <a:pt x="686" y="472"/>
                  <a:pt x="686" y="412"/>
                  <a:pt x="611" y="353"/>
                </a:cubicBezTo>
                <a:lnTo>
                  <a:pt x="611" y="99"/>
                </a:lnTo>
                <a:lnTo>
                  <a:pt x="552" y="99"/>
                </a:lnTo>
                <a:cubicBezTo>
                  <a:pt x="517" y="30"/>
                  <a:pt x="482" y="1"/>
                  <a:pt x="4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7" name="Google Shape;1657;p10"/>
          <p:cNvSpPr/>
          <p:nvPr/>
        </p:nvSpPr>
        <p:spPr>
          <a:xfrm>
            <a:off x="3462077" y="741047"/>
            <a:ext cx="19559" cy="37964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77" y="0"/>
                </a:moveTo>
                <a:cubicBezTo>
                  <a:pt x="342" y="0"/>
                  <a:pt x="303" y="15"/>
                  <a:pt x="254" y="40"/>
                </a:cubicBezTo>
                <a:cubicBezTo>
                  <a:pt x="194" y="159"/>
                  <a:pt x="135" y="218"/>
                  <a:pt x="135" y="278"/>
                </a:cubicBezTo>
                <a:cubicBezTo>
                  <a:pt x="60" y="412"/>
                  <a:pt x="60" y="472"/>
                  <a:pt x="60" y="591"/>
                </a:cubicBezTo>
                <a:cubicBezTo>
                  <a:pt x="1" y="784"/>
                  <a:pt x="60" y="963"/>
                  <a:pt x="194" y="1157"/>
                </a:cubicBezTo>
                <a:lnTo>
                  <a:pt x="254" y="1217"/>
                </a:lnTo>
                <a:cubicBezTo>
                  <a:pt x="313" y="1217"/>
                  <a:pt x="433" y="1217"/>
                  <a:pt x="507" y="1157"/>
                </a:cubicBezTo>
                <a:cubicBezTo>
                  <a:pt x="626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626" y="218"/>
                  <a:pt x="567" y="99"/>
                </a:cubicBezTo>
                <a:lnTo>
                  <a:pt x="507" y="99"/>
                </a:lnTo>
                <a:cubicBezTo>
                  <a:pt x="463" y="29"/>
                  <a:pt x="425" y="0"/>
                  <a:pt x="37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8" name="Google Shape;1658;p10"/>
          <p:cNvSpPr/>
          <p:nvPr/>
        </p:nvSpPr>
        <p:spPr>
          <a:xfrm>
            <a:off x="3516450" y="696438"/>
            <a:ext cx="17220" cy="37496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71" y="0"/>
                </a:moveTo>
                <a:cubicBezTo>
                  <a:pt x="215" y="0"/>
                  <a:pt x="155" y="29"/>
                  <a:pt x="120" y="99"/>
                </a:cubicBezTo>
                <a:cubicBezTo>
                  <a:pt x="60" y="159"/>
                  <a:pt x="60" y="293"/>
                  <a:pt x="1" y="352"/>
                </a:cubicBezTo>
                <a:lnTo>
                  <a:pt x="1" y="591"/>
                </a:lnTo>
                <a:cubicBezTo>
                  <a:pt x="1" y="784"/>
                  <a:pt x="1" y="963"/>
                  <a:pt x="179" y="1157"/>
                </a:cubicBezTo>
                <a:cubicBezTo>
                  <a:pt x="246" y="1187"/>
                  <a:pt x="295" y="1201"/>
                  <a:pt x="334" y="1201"/>
                </a:cubicBezTo>
                <a:cubicBezTo>
                  <a:pt x="373" y="1201"/>
                  <a:pt x="403" y="1187"/>
                  <a:pt x="433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3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9" name="Google Shape;1659;p10"/>
          <p:cNvSpPr/>
          <p:nvPr/>
        </p:nvSpPr>
        <p:spPr>
          <a:xfrm>
            <a:off x="3512738" y="802844"/>
            <a:ext cx="19091" cy="31944"/>
          </a:xfrm>
          <a:custGeom>
            <a:avLst/>
            <a:gdLst/>
            <a:ahLst/>
            <a:cxnLst/>
            <a:rect l="l" t="t" r="r" b="b"/>
            <a:pathLst>
              <a:path w="612" h="1024" extrusionOk="0">
                <a:moveTo>
                  <a:pt x="341" y="1"/>
                </a:moveTo>
                <a:cubicBezTo>
                  <a:pt x="301" y="1"/>
                  <a:pt x="263" y="15"/>
                  <a:pt x="239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39" y="1008"/>
                  <a:pt x="287" y="1023"/>
                  <a:pt x="328" y="1023"/>
                </a:cubicBezTo>
                <a:cubicBezTo>
                  <a:pt x="369" y="1023"/>
                  <a:pt x="403" y="1008"/>
                  <a:pt x="432" y="979"/>
                </a:cubicBezTo>
                <a:cubicBezTo>
                  <a:pt x="552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2" y="293"/>
                  <a:pt x="552" y="159"/>
                  <a:pt x="492" y="100"/>
                </a:cubicBezTo>
                <a:cubicBezTo>
                  <a:pt x="457" y="30"/>
                  <a:pt x="397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0" name="Google Shape;1660;p10"/>
          <p:cNvSpPr/>
          <p:nvPr/>
        </p:nvSpPr>
        <p:spPr>
          <a:xfrm>
            <a:off x="3564771" y="749688"/>
            <a:ext cx="19559" cy="48851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4" y="1"/>
                  <a:pt x="195" y="1"/>
                  <a:pt x="120" y="75"/>
                </a:cubicBezTo>
                <a:cubicBezTo>
                  <a:pt x="61" y="195"/>
                  <a:pt x="61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95" y="1491"/>
                  <a:pt x="195" y="1491"/>
                  <a:pt x="254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67" y="1252"/>
                  <a:pt x="567" y="999"/>
                  <a:pt x="627" y="746"/>
                </a:cubicBezTo>
                <a:cubicBezTo>
                  <a:pt x="627" y="686"/>
                  <a:pt x="567" y="567"/>
                  <a:pt x="567" y="448"/>
                </a:cubicBezTo>
                <a:cubicBezTo>
                  <a:pt x="567" y="314"/>
                  <a:pt x="493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1" name="Google Shape;1661;p10"/>
          <p:cNvSpPr/>
          <p:nvPr/>
        </p:nvSpPr>
        <p:spPr>
          <a:xfrm>
            <a:off x="3613124" y="690417"/>
            <a:ext cx="19528" cy="39805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314" y="1"/>
                </a:moveTo>
                <a:cubicBezTo>
                  <a:pt x="265" y="1"/>
                  <a:pt x="230" y="33"/>
                  <a:pt x="194" y="113"/>
                </a:cubicBezTo>
                <a:cubicBezTo>
                  <a:pt x="134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34" y="1231"/>
                </a:lnTo>
                <a:cubicBezTo>
                  <a:pt x="164" y="1260"/>
                  <a:pt x="209" y="1275"/>
                  <a:pt x="254" y="1275"/>
                </a:cubicBezTo>
                <a:cubicBezTo>
                  <a:pt x="298" y="1275"/>
                  <a:pt x="343" y="1260"/>
                  <a:pt x="373" y="1231"/>
                </a:cubicBezTo>
                <a:cubicBezTo>
                  <a:pt x="507" y="1037"/>
                  <a:pt x="566" y="858"/>
                  <a:pt x="626" y="664"/>
                </a:cubicBezTo>
                <a:cubicBezTo>
                  <a:pt x="626" y="545"/>
                  <a:pt x="626" y="486"/>
                  <a:pt x="566" y="352"/>
                </a:cubicBezTo>
                <a:cubicBezTo>
                  <a:pt x="566" y="292"/>
                  <a:pt x="507" y="173"/>
                  <a:pt x="432" y="113"/>
                </a:cubicBezTo>
                <a:lnTo>
                  <a:pt x="432" y="39"/>
                </a:lnTo>
                <a:cubicBezTo>
                  <a:pt x="385" y="15"/>
                  <a:pt x="346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2" name="Google Shape;1662;p10"/>
          <p:cNvSpPr/>
          <p:nvPr/>
        </p:nvSpPr>
        <p:spPr>
          <a:xfrm>
            <a:off x="3684685" y="672543"/>
            <a:ext cx="19559" cy="40023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35" y="61"/>
                  <a:pt x="75" y="120"/>
                </a:cubicBezTo>
                <a:cubicBezTo>
                  <a:pt x="75" y="239"/>
                  <a:pt x="0" y="314"/>
                  <a:pt x="0" y="433"/>
                </a:cubicBezTo>
                <a:lnTo>
                  <a:pt x="0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4" y="1267"/>
                  <a:pt x="332" y="1282"/>
                  <a:pt x="380" y="1282"/>
                </a:cubicBezTo>
                <a:cubicBezTo>
                  <a:pt x="429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7" y="433"/>
                  <a:pt x="567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3" name="Google Shape;1663;p10"/>
          <p:cNvSpPr/>
          <p:nvPr/>
        </p:nvSpPr>
        <p:spPr>
          <a:xfrm>
            <a:off x="3632621" y="770308"/>
            <a:ext cx="19559" cy="39836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45" y="1"/>
                </a:moveTo>
                <a:cubicBezTo>
                  <a:pt x="319" y="1"/>
                  <a:pt x="289" y="8"/>
                  <a:pt x="254" y="25"/>
                </a:cubicBezTo>
                <a:cubicBezTo>
                  <a:pt x="180" y="159"/>
                  <a:pt x="120" y="219"/>
                  <a:pt x="120" y="338"/>
                </a:cubicBezTo>
                <a:cubicBezTo>
                  <a:pt x="61" y="398"/>
                  <a:pt x="61" y="532"/>
                  <a:pt x="1" y="651"/>
                </a:cubicBezTo>
                <a:cubicBezTo>
                  <a:pt x="1" y="830"/>
                  <a:pt x="61" y="1023"/>
                  <a:pt x="180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3" y="1202"/>
                </a:cubicBezTo>
                <a:lnTo>
                  <a:pt x="493" y="1143"/>
                </a:lnTo>
                <a:cubicBezTo>
                  <a:pt x="627" y="964"/>
                  <a:pt x="627" y="830"/>
                  <a:pt x="627" y="651"/>
                </a:cubicBezTo>
                <a:lnTo>
                  <a:pt x="627" y="398"/>
                </a:lnTo>
                <a:cubicBezTo>
                  <a:pt x="627" y="338"/>
                  <a:pt x="627" y="219"/>
                  <a:pt x="552" y="159"/>
                </a:cubicBezTo>
                <a:lnTo>
                  <a:pt x="493" y="85"/>
                </a:lnTo>
                <a:cubicBezTo>
                  <a:pt x="450" y="43"/>
                  <a:pt x="408" y="1"/>
                  <a:pt x="34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4" name="Google Shape;1664;p10"/>
          <p:cNvSpPr/>
          <p:nvPr/>
        </p:nvSpPr>
        <p:spPr>
          <a:xfrm>
            <a:off x="3570823" y="854253"/>
            <a:ext cx="17220" cy="25018"/>
          </a:xfrm>
          <a:custGeom>
            <a:avLst/>
            <a:gdLst/>
            <a:ahLst/>
            <a:cxnLst/>
            <a:rect l="l" t="t" r="r" b="b"/>
            <a:pathLst>
              <a:path w="552" h="802" extrusionOk="0">
                <a:moveTo>
                  <a:pt x="179" y="1"/>
                </a:moveTo>
                <a:cubicBezTo>
                  <a:pt x="120" y="75"/>
                  <a:pt x="60" y="135"/>
                  <a:pt x="1" y="195"/>
                </a:cubicBezTo>
                <a:lnTo>
                  <a:pt x="1" y="373"/>
                </a:lnTo>
                <a:cubicBezTo>
                  <a:pt x="1" y="507"/>
                  <a:pt x="1" y="627"/>
                  <a:pt x="120" y="746"/>
                </a:cubicBezTo>
                <a:cubicBezTo>
                  <a:pt x="179" y="783"/>
                  <a:pt x="224" y="802"/>
                  <a:pt x="271" y="802"/>
                </a:cubicBezTo>
                <a:cubicBezTo>
                  <a:pt x="317" y="802"/>
                  <a:pt x="366" y="783"/>
                  <a:pt x="433" y="746"/>
                </a:cubicBezTo>
                <a:lnTo>
                  <a:pt x="433" y="686"/>
                </a:lnTo>
                <a:cubicBezTo>
                  <a:pt x="552" y="627"/>
                  <a:pt x="552" y="507"/>
                  <a:pt x="552" y="448"/>
                </a:cubicBezTo>
                <a:lnTo>
                  <a:pt x="552" y="254"/>
                </a:lnTo>
                <a:cubicBezTo>
                  <a:pt x="552" y="195"/>
                  <a:pt x="492" y="135"/>
                  <a:pt x="433" y="75"/>
                </a:cubicBezTo>
                <a:cubicBezTo>
                  <a:pt x="373" y="1"/>
                  <a:pt x="239" y="1"/>
                  <a:pt x="17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5" name="Google Shape;1665;p10"/>
          <p:cNvSpPr/>
          <p:nvPr/>
        </p:nvSpPr>
        <p:spPr>
          <a:xfrm>
            <a:off x="3460206" y="837533"/>
            <a:ext cx="17719" cy="20495"/>
          </a:xfrm>
          <a:custGeom>
            <a:avLst/>
            <a:gdLst/>
            <a:ahLst/>
            <a:cxnLst/>
            <a:rect l="l" t="t" r="r" b="b"/>
            <a:pathLst>
              <a:path w="568" h="657" extrusionOk="0">
                <a:moveTo>
                  <a:pt x="252" y="1"/>
                </a:moveTo>
                <a:cubicBezTo>
                  <a:pt x="206" y="1"/>
                  <a:pt x="157" y="15"/>
                  <a:pt x="120" y="45"/>
                </a:cubicBezTo>
                <a:cubicBezTo>
                  <a:pt x="61" y="105"/>
                  <a:pt x="1" y="164"/>
                  <a:pt x="1" y="239"/>
                </a:cubicBezTo>
                <a:lnTo>
                  <a:pt x="1" y="358"/>
                </a:lnTo>
                <a:cubicBezTo>
                  <a:pt x="1" y="418"/>
                  <a:pt x="1" y="537"/>
                  <a:pt x="120" y="611"/>
                </a:cubicBezTo>
                <a:cubicBezTo>
                  <a:pt x="187" y="641"/>
                  <a:pt x="250" y="656"/>
                  <a:pt x="304" y="656"/>
                </a:cubicBezTo>
                <a:cubicBezTo>
                  <a:pt x="359" y="656"/>
                  <a:pt x="403" y="641"/>
                  <a:pt x="433" y="611"/>
                </a:cubicBezTo>
                <a:cubicBezTo>
                  <a:pt x="567" y="477"/>
                  <a:pt x="567" y="418"/>
                  <a:pt x="567" y="299"/>
                </a:cubicBezTo>
                <a:lnTo>
                  <a:pt x="567" y="164"/>
                </a:lnTo>
                <a:cubicBezTo>
                  <a:pt x="493" y="105"/>
                  <a:pt x="433" y="105"/>
                  <a:pt x="373" y="45"/>
                </a:cubicBezTo>
                <a:cubicBezTo>
                  <a:pt x="344" y="15"/>
                  <a:pt x="299" y="1"/>
                  <a:pt x="25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6" name="Google Shape;1666;p10"/>
          <p:cNvSpPr/>
          <p:nvPr/>
        </p:nvSpPr>
        <p:spPr>
          <a:xfrm>
            <a:off x="912115" y="694566"/>
            <a:ext cx="19559" cy="31476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415" y="1"/>
                </a:moveTo>
                <a:cubicBezTo>
                  <a:pt x="375" y="1"/>
                  <a:pt x="338" y="15"/>
                  <a:pt x="313" y="40"/>
                </a:cubicBezTo>
                <a:cubicBezTo>
                  <a:pt x="254" y="99"/>
                  <a:pt x="194" y="159"/>
                  <a:pt x="135" y="219"/>
                </a:cubicBezTo>
                <a:cubicBezTo>
                  <a:pt x="75" y="278"/>
                  <a:pt x="75" y="412"/>
                  <a:pt x="75" y="472"/>
                </a:cubicBezTo>
                <a:cubicBezTo>
                  <a:pt x="0" y="651"/>
                  <a:pt x="75" y="844"/>
                  <a:pt x="194" y="964"/>
                </a:cubicBezTo>
                <a:cubicBezTo>
                  <a:pt x="224" y="993"/>
                  <a:pt x="269" y="1008"/>
                  <a:pt x="315" y="1008"/>
                </a:cubicBezTo>
                <a:cubicBezTo>
                  <a:pt x="362" y="1008"/>
                  <a:pt x="410" y="993"/>
                  <a:pt x="447" y="964"/>
                </a:cubicBezTo>
                <a:cubicBezTo>
                  <a:pt x="567" y="844"/>
                  <a:pt x="626" y="651"/>
                  <a:pt x="626" y="531"/>
                </a:cubicBezTo>
                <a:lnTo>
                  <a:pt x="626" y="353"/>
                </a:lnTo>
                <a:cubicBezTo>
                  <a:pt x="626" y="278"/>
                  <a:pt x="626" y="219"/>
                  <a:pt x="567" y="99"/>
                </a:cubicBezTo>
                <a:cubicBezTo>
                  <a:pt x="532" y="30"/>
                  <a:pt x="471" y="1"/>
                  <a:pt x="41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7" name="Google Shape;1667;p10"/>
          <p:cNvSpPr/>
          <p:nvPr/>
        </p:nvSpPr>
        <p:spPr>
          <a:xfrm>
            <a:off x="953011" y="741047"/>
            <a:ext cx="19559" cy="37964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50" y="0"/>
                </a:moveTo>
                <a:cubicBezTo>
                  <a:pt x="313" y="0"/>
                  <a:pt x="278" y="15"/>
                  <a:pt x="254" y="40"/>
                </a:cubicBezTo>
                <a:cubicBezTo>
                  <a:pt x="179" y="159"/>
                  <a:pt x="120" y="218"/>
                  <a:pt x="60" y="278"/>
                </a:cubicBezTo>
                <a:cubicBezTo>
                  <a:pt x="60" y="412"/>
                  <a:pt x="60" y="472"/>
                  <a:pt x="0" y="591"/>
                </a:cubicBezTo>
                <a:cubicBezTo>
                  <a:pt x="0" y="784"/>
                  <a:pt x="60" y="963"/>
                  <a:pt x="179" y="1157"/>
                </a:cubicBezTo>
                <a:lnTo>
                  <a:pt x="254" y="1217"/>
                </a:lnTo>
                <a:cubicBezTo>
                  <a:pt x="313" y="1217"/>
                  <a:pt x="432" y="1217"/>
                  <a:pt x="492" y="1157"/>
                </a:cubicBezTo>
                <a:cubicBezTo>
                  <a:pt x="552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552" y="218"/>
                  <a:pt x="552" y="99"/>
                </a:cubicBezTo>
                <a:lnTo>
                  <a:pt x="492" y="99"/>
                </a:lnTo>
                <a:cubicBezTo>
                  <a:pt x="457" y="29"/>
                  <a:pt x="402" y="0"/>
                  <a:pt x="35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8" name="Google Shape;1668;p10"/>
          <p:cNvSpPr/>
          <p:nvPr/>
        </p:nvSpPr>
        <p:spPr>
          <a:xfrm>
            <a:off x="1007384" y="696438"/>
            <a:ext cx="17220" cy="37496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65" y="0"/>
                </a:moveTo>
                <a:cubicBezTo>
                  <a:pt x="210" y="0"/>
                  <a:pt x="155" y="29"/>
                  <a:pt x="120" y="99"/>
                </a:cubicBezTo>
                <a:cubicBezTo>
                  <a:pt x="60" y="159"/>
                  <a:pt x="0" y="293"/>
                  <a:pt x="0" y="352"/>
                </a:cubicBezTo>
                <a:lnTo>
                  <a:pt x="0" y="591"/>
                </a:lnTo>
                <a:cubicBezTo>
                  <a:pt x="0" y="784"/>
                  <a:pt x="0" y="963"/>
                  <a:pt x="120" y="1157"/>
                </a:cubicBezTo>
                <a:lnTo>
                  <a:pt x="179" y="1157"/>
                </a:lnTo>
                <a:cubicBezTo>
                  <a:pt x="209" y="1187"/>
                  <a:pt x="257" y="1201"/>
                  <a:pt x="306" y="1201"/>
                </a:cubicBezTo>
                <a:cubicBezTo>
                  <a:pt x="354" y="1201"/>
                  <a:pt x="403" y="1187"/>
                  <a:pt x="432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2" y="15"/>
                  <a:pt x="304" y="0"/>
                  <a:pt x="26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9" name="Google Shape;1669;p10"/>
          <p:cNvSpPr/>
          <p:nvPr/>
        </p:nvSpPr>
        <p:spPr>
          <a:xfrm>
            <a:off x="1046180" y="749688"/>
            <a:ext cx="17251" cy="48851"/>
          </a:xfrm>
          <a:custGeom>
            <a:avLst/>
            <a:gdLst/>
            <a:ahLst/>
            <a:cxnLst/>
            <a:rect l="l" t="t" r="r" b="b"/>
            <a:pathLst>
              <a:path w="553" h="1566" extrusionOk="0">
                <a:moveTo>
                  <a:pt x="373" y="1"/>
                </a:moveTo>
                <a:cubicBezTo>
                  <a:pt x="314" y="1"/>
                  <a:pt x="180" y="1"/>
                  <a:pt x="120" y="75"/>
                </a:cubicBezTo>
                <a:cubicBezTo>
                  <a:pt x="60" y="195"/>
                  <a:pt x="60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20" y="1491"/>
                  <a:pt x="180" y="1491"/>
                  <a:pt x="180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52" y="1252"/>
                  <a:pt x="552" y="999"/>
                  <a:pt x="552" y="746"/>
                </a:cubicBezTo>
                <a:lnTo>
                  <a:pt x="552" y="448"/>
                </a:lnTo>
                <a:cubicBezTo>
                  <a:pt x="492" y="314"/>
                  <a:pt x="492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0" name="Google Shape;1670;p10"/>
          <p:cNvSpPr/>
          <p:nvPr/>
        </p:nvSpPr>
        <p:spPr>
          <a:xfrm>
            <a:off x="1104058" y="690417"/>
            <a:ext cx="19528" cy="39805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292" y="1"/>
                </a:moveTo>
                <a:cubicBezTo>
                  <a:pt x="227" y="1"/>
                  <a:pt x="179" y="33"/>
                  <a:pt x="179" y="113"/>
                </a:cubicBezTo>
                <a:cubicBezTo>
                  <a:pt x="60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19" y="1231"/>
                </a:lnTo>
                <a:cubicBezTo>
                  <a:pt x="149" y="1260"/>
                  <a:pt x="198" y="1275"/>
                  <a:pt x="246" y="1275"/>
                </a:cubicBezTo>
                <a:cubicBezTo>
                  <a:pt x="294" y="1275"/>
                  <a:pt x="343" y="1260"/>
                  <a:pt x="373" y="1231"/>
                </a:cubicBezTo>
                <a:cubicBezTo>
                  <a:pt x="492" y="1037"/>
                  <a:pt x="551" y="858"/>
                  <a:pt x="551" y="664"/>
                </a:cubicBezTo>
                <a:cubicBezTo>
                  <a:pt x="551" y="545"/>
                  <a:pt x="626" y="486"/>
                  <a:pt x="551" y="352"/>
                </a:cubicBezTo>
                <a:cubicBezTo>
                  <a:pt x="551" y="292"/>
                  <a:pt x="492" y="173"/>
                  <a:pt x="432" y="113"/>
                </a:cubicBezTo>
                <a:lnTo>
                  <a:pt x="432" y="39"/>
                </a:lnTo>
                <a:cubicBezTo>
                  <a:pt x="385" y="15"/>
                  <a:pt x="334" y="1"/>
                  <a:pt x="29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1" name="Google Shape;1671;p10"/>
          <p:cNvSpPr/>
          <p:nvPr/>
        </p:nvSpPr>
        <p:spPr>
          <a:xfrm>
            <a:off x="1175619" y="672543"/>
            <a:ext cx="19559" cy="40023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20" y="61"/>
                  <a:pt x="60" y="120"/>
                </a:cubicBezTo>
                <a:cubicBezTo>
                  <a:pt x="0" y="239"/>
                  <a:pt x="0" y="314"/>
                  <a:pt x="0" y="433"/>
                </a:cubicBezTo>
                <a:lnTo>
                  <a:pt x="0" y="686"/>
                </a:lnTo>
                <a:cubicBezTo>
                  <a:pt x="0" y="865"/>
                  <a:pt x="60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3" y="1267"/>
                  <a:pt x="328" y="1282"/>
                  <a:pt x="365" y="1282"/>
                </a:cubicBezTo>
                <a:cubicBezTo>
                  <a:pt x="403" y="1282"/>
                  <a:pt x="432" y="1267"/>
                  <a:pt x="432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6" y="433"/>
                  <a:pt x="566" y="314"/>
                </a:cubicBezTo>
                <a:cubicBezTo>
                  <a:pt x="492" y="239"/>
                  <a:pt x="432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2" name="Google Shape;1672;p10"/>
          <p:cNvSpPr/>
          <p:nvPr/>
        </p:nvSpPr>
        <p:spPr>
          <a:xfrm>
            <a:off x="1114029" y="770308"/>
            <a:ext cx="19091" cy="39836"/>
          </a:xfrm>
          <a:custGeom>
            <a:avLst/>
            <a:gdLst/>
            <a:ahLst/>
            <a:cxnLst/>
            <a:rect l="l" t="t" r="r" b="b"/>
            <a:pathLst>
              <a:path w="612" h="1277" extrusionOk="0">
                <a:moveTo>
                  <a:pt x="307" y="1"/>
                </a:moveTo>
                <a:cubicBezTo>
                  <a:pt x="281" y="1"/>
                  <a:pt x="257" y="8"/>
                  <a:pt x="239" y="25"/>
                </a:cubicBezTo>
                <a:cubicBezTo>
                  <a:pt x="180" y="159"/>
                  <a:pt x="120" y="219"/>
                  <a:pt x="60" y="338"/>
                </a:cubicBezTo>
                <a:cubicBezTo>
                  <a:pt x="60" y="398"/>
                  <a:pt x="1" y="532"/>
                  <a:pt x="1" y="651"/>
                </a:cubicBezTo>
                <a:cubicBezTo>
                  <a:pt x="1" y="830"/>
                  <a:pt x="60" y="1023"/>
                  <a:pt x="180" y="1202"/>
                </a:cubicBezTo>
                <a:lnTo>
                  <a:pt x="239" y="1277"/>
                </a:lnTo>
                <a:cubicBezTo>
                  <a:pt x="299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552" y="964"/>
                  <a:pt x="612" y="830"/>
                  <a:pt x="612" y="651"/>
                </a:cubicBezTo>
                <a:lnTo>
                  <a:pt x="612" y="398"/>
                </a:lnTo>
                <a:cubicBezTo>
                  <a:pt x="612" y="338"/>
                  <a:pt x="552" y="219"/>
                  <a:pt x="552" y="159"/>
                </a:cubicBezTo>
                <a:lnTo>
                  <a:pt x="492" y="85"/>
                </a:lnTo>
                <a:cubicBezTo>
                  <a:pt x="450" y="43"/>
                  <a:pt x="371" y="1"/>
                  <a:pt x="307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3" name="Google Shape;1673;p10"/>
          <p:cNvSpPr/>
          <p:nvPr/>
        </p:nvSpPr>
        <p:spPr>
          <a:xfrm>
            <a:off x="949299" y="837533"/>
            <a:ext cx="19091" cy="20495"/>
          </a:xfrm>
          <a:custGeom>
            <a:avLst/>
            <a:gdLst/>
            <a:ahLst/>
            <a:cxnLst/>
            <a:rect l="l" t="t" r="r" b="b"/>
            <a:pathLst>
              <a:path w="612" h="657" extrusionOk="0">
                <a:moveTo>
                  <a:pt x="306" y="1"/>
                </a:moveTo>
                <a:cubicBezTo>
                  <a:pt x="257" y="1"/>
                  <a:pt x="209" y="15"/>
                  <a:pt x="179" y="45"/>
                </a:cubicBezTo>
                <a:cubicBezTo>
                  <a:pt x="119" y="105"/>
                  <a:pt x="60" y="164"/>
                  <a:pt x="60" y="239"/>
                </a:cubicBezTo>
                <a:cubicBezTo>
                  <a:pt x="0" y="299"/>
                  <a:pt x="0" y="299"/>
                  <a:pt x="0" y="358"/>
                </a:cubicBezTo>
                <a:cubicBezTo>
                  <a:pt x="60" y="418"/>
                  <a:pt x="60" y="537"/>
                  <a:pt x="179" y="611"/>
                </a:cubicBezTo>
                <a:cubicBezTo>
                  <a:pt x="239" y="641"/>
                  <a:pt x="302" y="656"/>
                  <a:pt x="358" y="656"/>
                </a:cubicBezTo>
                <a:cubicBezTo>
                  <a:pt x="414" y="656"/>
                  <a:pt x="462" y="641"/>
                  <a:pt x="492" y="611"/>
                </a:cubicBezTo>
                <a:cubicBezTo>
                  <a:pt x="611" y="477"/>
                  <a:pt x="611" y="418"/>
                  <a:pt x="611" y="299"/>
                </a:cubicBezTo>
                <a:cubicBezTo>
                  <a:pt x="611" y="299"/>
                  <a:pt x="611" y="239"/>
                  <a:pt x="551" y="164"/>
                </a:cubicBezTo>
                <a:cubicBezTo>
                  <a:pt x="551" y="105"/>
                  <a:pt x="492" y="105"/>
                  <a:pt x="432" y="45"/>
                </a:cubicBezTo>
                <a:cubicBezTo>
                  <a:pt x="403" y="15"/>
                  <a:pt x="354" y="1"/>
                  <a:pt x="30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4" name="Google Shape;1674;p10"/>
          <p:cNvSpPr/>
          <p:nvPr/>
        </p:nvSpPr>
        <p:spPr>
          <a:xfrm>
            <a:off x="1535765" y="694566"/>
            <a:ext cx="21431" cy="31476"/>
          </a:xfrm>
          <a:custGeom>
            <a:avLst/>
            <a:gdLst/>
            <a:ahLst/>
            <a:cxnLst/>
            <a:rect l="l" t="t" r="r" b="b"/>
            <a:pathLst>
              <a:path w="687" h="1009" extrusionOk="0">
                <a:moveTo>
                  <a:pt x="411" y="1"/>
                </a:moveTo>
                <a:cubicBezTo>
                  <a:pt x="373" y="1"/>
                  <a:pt x="339" y="15"/>
                  <a:pt x="314" y="40"/>
                </a:cubicBezTo>
                <a:lnTo>
                  <a:pt x="120" y="219"/>
                </a:lnTo>
                <a:cubicBezTo>
                  <a:pt x="61" y="278"/>
                  <a:pt x="61" y="412"/>
                  <a:pt x="61" y="472"/>
                </a:cubicBezTo>
                <a:cubicBezTo>
                  <a:pt x="1" y="651"/>
                  <a:pt x="61" y="844"/>
                  <a:pt x="195" y="964"/>
                </a:cubicBezTo>
                <a:cubicBezTo>
                  <a:pt x="224" y="993"/>
                  <a:pt x="269" y="1008"/>
                  <a:pt x="314" y="1008"/>
                </a:cubicBezTo>
                <a:cubicBezTo>
                  <a:pt x="359" y="1008"/>
                  <a:pt x="403" y="993"/>
                  <a:pt x="433" y="964"/>
                </a:cubicBezTo>
                <a:cubicBezTo>
                  <a:pt x="567" y="844"/>
                  <a:pt x="627" y="651"/>
                  <a:pt x="627" y="531"/>
                </a:cubicBezTo>
                <a:cubicBezTo>
                  <a:pt x="627" y="472"/>
                  <a:pt x="686" y="412"/>
                  <a:pt x="627" y="353"/>
                </a:cubicBezTo>
                <a:cubicBezTo>
                  <a:pt x="627" y="278"/>
                  <a:pt x="627" y="219"/>
                  <a:pt x="567" y="99"/>
                </a:cubicBezTo>
                <a:cubicBezTo>
                  <a:pt x="523" y="30"/>
                  <a:pt x="464" y="1"/>
                  <a:pt x="41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5" name="Google Shape;1675;p10"/>
          <p:cNvSpPr/>
          <p:nvPr/>
        </p:nvSpPr>
        <p:spPr>
          <a:xfrm>
            <a:off x="1576662" y="741047"/>
            <a:ext cx="19091" cy="37964"/>
          </a:xfrm>
          <a:custGeom>
            <a:avLst/>
            <a:gdLst/>
            <a:ahLst/>
            <a:cxnLst/>
            <a:rect l="l" t="t" r="r" b="b"/>
            <a:pathLst>
              <a:path w="612" h="1217" extrusionOk="0">
                <a:moveTo>
                  <a:pt x="341" y="0"/>
                </a:moveTo>
                <a:cubicBezTo>
                  <a:pt x="301" y="0"/>
                  <a:pt x="264" y="15"/>
                  <a:pt x="239" y="40"/>
                </a:cubicBezTo>
                <a:cubicBezTo>
                  <a:pt x="180" y="159"/>
                  <a:pt x="120" y="218"/>
                  <a:pt x="120" y="278"/>
                </a:cubicBezTo>
                <a:cubicBezTo>
                  <a:pt x="61" y="412"/>
                  <a:pt x="61" y="472"/>
                  <a:pt x="1" y="591"/>
                </a:cubicBezTo>
                <a:cubicBezTo>
                  <a:pt x="1" y="784"/>
                  <a:pt x="61" y="963"/>
                  <a:pt x="180" y="1157"/>
                </a:cubicBezTo>
                <a:lnTo>
                  <a:pt x="239" y="1217"/>
                </a:lnTo>
                <a:cubicBezTo>
                  <a:pt x="299" y="1217"/>
                  <a:pt x="433" y="1217"/>
                  <a:pt x="493" y="1157"/>
                </a:cubicBezTo>
                <a:cubicBezTo>
                  <a:pt x="552" y="963"/>
                  <a:pt x="612" y="784"/>
                  <a:pt x="612" y="650"/>
                </a:cubicBezTo>
                <a:lnTo>
                  <a:pt x="612" y="412"/>
                </a:lnTo>
                <a:cubicBezTo>
                  <a:pt x="612" y="278"/>
                  <a:pt x="612" y="218"/>
                  <a:pt x="552" y="99"/>
                </a:cubicBezTo>
                <a:lnTo>
                  <a:pt x="493" y="99"/>
                </a:lnTo>
                <a:cubicBezTo>
                  <a:pt x="458" y="29"/>
                  <a:pt x="397" y="0"/>
                  <a:pt x="34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6" name="Google Shape;1676;p10"/>
          <p:cNvSpPr/>
          <p:nvPr/>
        </p:nvSpPr>
        <p:spPr>
          <a:xfrm>
            <a:off x="1630598" y="696438"/>
            <a:ext cx="17688" cy="37496"/>
          </a:xfrm>
          <a:custGeom>
            <a:avLst/>
            <a:gdLst/>
            <a:ahLst/>
            <a:cxnLst/>
            <a:rect l="l" t="t" r="r" b="b"/>
            <a:pathLst>
              <a:path w="567" h="1202" extrusionOk="0">
                <a:moveTo>
                  <a:pt x="276" y="0"/>
                </a:moveTo>
                <a:cubicBezTo>
                  <a:pt x="224" y="0"/>
                  <a:pt x="169" y="29"/>
                  <a:pt x="134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0" y="963"/>
                  <a:pt x="134" y="1157"/>
                </a:cubicBezTo>
                <a:lnTo>
                  <a:pt x="194" y="1157"/>
                </a:lnTo>
                <a:cubicBezTo>
                  <a:pt x="224" y="1187"/>
                  <a:pt x="268" y="1201"/>
                  <a:pt x="313" y="1201"/>
                </a:cubicBezTo>
                <a:cubicBezTo>
                  <a:pt x="358" y="1201"/>
                  <a:pt x="402" y="1187"/>
                  <a:pt x="432" y="1157"/>
                </a:cubicBezTo>
                <a:cubicBezTo>
                  <a:pt x="566" y="963"/>
                  <a:pt x="566" y="784"/>
                  <a:pt x="566" y="591"/>
                </a:cubicBezTo>
                <a:lnTo>
                  <a:pt x="566" y="352"/>
                </a:lnTo>
                <a:cubicBezTo>
                  <a:pt x="507" y="218"/>
                  <a:pt x="507" y="159"/>
                  <a:pt x="432" y="99"/>
                </a:cubicBezTo>
                <a:lnTo>
                  <a:pt x="373" y="39"/>
                </a:lnTo>
                <a:cubicBezTo>
                  <a:pt x="348" y="15"/>
                  <a:pt x="313" y="0"/>
                  <a:pt x="27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7" name="Google Shape;1677;p10"/>
          <p:cNvSpPr/>
          <p:nvPr/>
        </p:nvSpPr>
        <p:spPr>
          <a:xfrm>
            <a:off x="1626855" y="802844"/>
            <a:ext cx="19559" cy="31944"/>
          </a:xfrm>
          <a:custGeom>
            <a:avLst/>
            <a:gdLst/>
            <a:ahLst/>
            <a:cxnLst/>
            <a:rect l="l" t="t" r="r" b="b"/>
            <a:pathLst>
              <a:path w="627" h="1024" extrusionOk="0">
                <a:moveTo>
                  <a:pt x="335" y="1"/>
                </a:moveTo>
                <a:cubicBezTo>
                  <a:pt x="288" y="1"/>
                  <a:pt x="235" y="15"/>
                  <a:pt x="180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1" y="353"/>
                  <a:pt x="1" y="412"/>
                  <a:pt x="1" y="472"/>
                </a:cubicBezTo>
                <a:cubicBezTo>
                  <a:pt x="1" y="666"/>
                  <a:pt x="60" y="844"/>
                  <a:pt x="180" y="979"/>
                </a:cubicBezTo>
                <a:cubicBezTo>
                  <a:pt x="217" y="1008"/>
                  <a:pt x="265" y="1023"/>
                  <a:pt x="312" y="1023"/>
                </a:cubicBezTo>
                <a:cubicBezTo>
                  <a:pt x="358" y="1023"/>
                  <a:pt x="403" y="1008"/>
                  <a:pt x="433" y="979"/>
                </a:cubicBezTo>
                <a:cubicBezTo>
                  <a:pt x="552" y="785"/>
                  <a:pt x="627" y="666"/>
                  <a:pt x="627" y="532"/>
                </a:cubicBezTo>
                <a:cubicBezTo>
                  <a:pt x="627" y="472"/>
                  <a:pt x="627" y="412"/>
                  <a:pt x="552" y="353"/>
                </a:cubicBezTo>
                <a:cubicBezTo>
                  <a:pt x="552" y="293"/>
                  <a:pt x="552" y="159"/>
                  <a:pt x="493" y="100"/>
                </a:cubicBezTo>
                <a:cubicBezTo>
                  <a:pt x="458" y="30"/>
                  <a:pt x="402" y="1"/>
                  <a:pt x="3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8" name="Google Shape;1678;p10"/>
          <p:cNvSpPr/>
          <p:nvPr/>
        </p:nvSpPr>
        <p:spPr>
          <a:xfrm>
            <a:off x="1678919" y="749688"/>
            <a:ext cx="17688" cy="48851"/>
          </a:xfrm>
          <a:custGeom>
            <a:avLst/>
            <a:gdLst/>
            <a:ahLst/>
            <a:cxnLst/>
            <a:rect l="l" t="t" r="r" b="b"/>
            <a:pathLst>
              <a:path w="567" h="1566" extrusionOk="0">
                <a:moveTo>
                  <a:pt x="373" y="1"/>
                </a:moveTo>
                <a:cubicBezTo>
                  <a:pt x="313" y="1"/>
                  <a:pt x="194" y="1"/>
                  <a:pt x="135" y="75"/>
                </a:cubicBezTo>
                <a:cubicBezTo>
                  <a:pt x="75" y="195"/>
                  <a:pt x="75" y="314"/>
                  <a:pt x="0" y="448"/>
                </a:cubicBezTo>
                <a:lnTo>
                  <a:pt x="0" y="746"/>
                </a:lnTo>
                <a:cubicBezTo>
                  <a:pt x="0" y="999"/>
                  <a:pt x="0" y="1252"/>
                  <a:pt x="135" y="1491"/>
                </a:cubicBezTo>
                <a:cubicBezTo>
                  <a:pt x="194" y="1491"/>
                  <a:pt x="194" y="1491"/>
                  <a:pt x="194" y="1565"/>
                </a:cubicBezTo>
                <a:cubicBezTo>
                  <a:pt x="313" y="1565"/>
                  <a:pt x="373" y="1565"/>
                  <a:pt x="447" y="1431"/>
                </a:cubicBezTo>
                <a:cubicBezTo>
                  <a:pt x="567" y="1252"/>
                  <a:pt x="567" y="999"/>
                  <a:pt x="567" y="746"/>
                </a:cubicBezTo>
                <a:lnTo>
                  <a:pt x="567" y="448"/>
                </a:lnTo>
                <a:cubicBezTo>
                  <a:pt x="507" y="314"/>
                  <a:pt x="507" y="195"/>
                  <a:pt x="447" y="75"/>
                </a:cubicBezTo>
                <a:cubicBezTo>
                  <a:pt x="447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9" name="Google Shape;1679;p10"/>
          <p:cNvSpPr/>
          <p:nvPr/>
        </p:nvSpPr>
        <p:spPr>
          <a:xfrm>
            <a:off x="1727708" y="690417"/>
            <a:ext cx="19091" cy="39805"/>
          </a:xfrm>
          <a:custGeom>
            <a:avLst/>
            <a:gdLst/>
            <a:ahLst/>
            <a:cxnLst/>
            <a:rect l="l" t="t" r="r" b="b"/>
            <a:pathLst>
              <a:path w="612" h="1276" extrusionOk="0">
                <a:moveTo>
                  <a:pt x="303" y="1"/>
                </a:moveTo>
                <a:cubicBezTo>
                  <a:pt x="251" y="1"/>
                  <a:pt x="215" y="33"/>
                  <a:pt x="179" y="113"/>
                </a:cubicBezTo>
                <a:cubicBezTo>
                  <a:pt x="120" y="173"/>
                  <a:pt x="60" y="292"/>
                  <a:pt x="60" y="352"/>
                </a:cubicBezTo>
                <a:cubicBezTo>
                  <a:pt x="1" y="411"/>
                  <a:pt x="1" y="545"/>
                  <a:pt x="1" y="605"/>
                </a:cubicBezTo>
                <a:cubicBezTo>
                  <a:pt x="1" y="784"/>
                  <a:pt x="1" y="977"/>
                  <a:pt x="60" y="1156"/>
                </a:cubicBezTo>
                <a:lnTo>
                  <a:pt x="120" y="1231"/>
                </a:lnTo>
                <a:cubicBezTo>
                  <a:pt x="150" y="1260"/>
                  <a:pt x="194" y="1275"/>
                  <a:pt x="241" y="1275"/>
                </a:cubicBezTo>
                <a:cubicBezTo>
                  <a:pt x="287" y="1275"/>
                  <a:pt x="336" y="1260"/>
                  <a:pt x="373" y="1231"/>
                </a:cubicBezTo>
                <a:cubicBezTo>
                  <a:pt x="492" y="1037"/>
                  <a:pt x="552" y="858"/>
                  <a:pt x="552" y="664"/>
                </a:cubicBezTo>
                <a:cubicBezTo>
                  <a:pt x="611" y="545"/>
                  <a:pt x="611" y="486"/>
                  <a:pt x="552" y="352"/>
                </a:cubicBezTo>
                <a:cubicBezTo>
                  <a:pt x="552" y="292"/>
                  <a:pt x="492" y="173"/>
                  <a:pt x="433" y="113"/>
                </a:cubicBezTo>
                <a:lnTo>
                  <a:pt x="433" y="39"/>
                </a:lnTo>
                <a:cubicBezTo>
                  <a:pt x="379" y="15"/>
                  <a:pt x="337" y="1"/>
                  <a:pt x="30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0" name="Google Shape;1680;p10"/>
          <p:cNvSpPr/>
          <p:nvPr/>
        </p:nvSpPr>
        <p:spPr>
          <a:xfrm>
            <a:off x="1799269" y="672543"/>
            <a:ext cx="19091" cy="40023"/>
          </a:xfrm>
          <a:custGeom>
            <a:avLst/>
            <a:gdLst/>
            <a:ahLst/>
            <a:cxnLst/>
            <a:rect l="l" t="t" r="r" b="b"/>
            <a:pathLst>
              <a:path w="612" h="1283" extrusionOk="0">
                <a:moveTo>
                  <a:pt x="314" y="1"/>
                </a:moveTo>
                <a:cubicBezTo>
                  <a:pt x="180" y="1"/>
                  <a:pt x="120" y="61"/>
                  <a:pt x="60" y="120"/>
                </a:cubicBezTo>
                <a:cubicBezTo>
                  <a:pt x="1" y="239"/>
                  <a:pt x="1" y="314"/>
                  <a:pt x="1" y="433"/>
                </a:cubicBezTo>
                <a:lnTo>
                  <a:pt x="1" y="686"/>
                </a:lnTo>
                <a:cubicBezTo>
                  <a:pt x="60" y="865"/>
                  <a:pt x="60" y="984"/>
                  <a:pt x="180" y="1178"/>
                </a:cubicBezTo>
                <a:lnTo>
                  <a:pt x="180" y="1237"/>
                </a:lnTo>
                <a:lnTo>
                  <a:pt x="239" y="1237"/>
                </a:lnTo>
                <a:cubicBezTo>
                  <a:pt x="277" y="1267"/>
                  <a:pt x="325" y="1282"/>
                  <a:pt x="364" y="1282"/>
                </a:cubicBezTo>
                <a:cubicBezTo>
                  <a:pt x="403" y="1282"/>
                  <a:pt x="433" y="1267"/>
                  <a:pt x="433" y="1237"/>
                </a:cubicBezTo>
                <a:cubicBezTo>
                  <a:pt x="612" y="1059"/>
                  <a:pt x="612" y="805"/>
                  <a:pt x="612" y="612"/>
                </a:cubicBezTo>
                <a:cubicBezTo>
                  <a:pt x="612" y="493"/>
                  <a:pt x="552" y="433"/>
                  <a:pt x="552" y="314"/>
                </a:cubicBezTo>
                <a:cubicBezTo>
                  <a:pt x="493" y="239"/>
                  <a:pt x="433" y="120"/>
                  <a:pt x="373" y="61"/>
                </a:cubicBezTo>
                <a:lnTo>
                  <a:pt x="314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1" name="Google Shape;1681;p10"/>
          <p:cNvSpPr/>
          <p:nvPr/>
        </p:nvSpPr>
        <p:spPr>
          <a:xfrm>
            <a:off x="1746768" y="770308"/>
            <a:ext cx="19559" cy="39836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45" y="1"/>
                </a:moveTo>
                <a:cubicBezTo>
                  <a:pt x="318" y="1"/>
                  <a:pt x="289" y="8"/>
                  <a:pt x="254" y="25"/>
                </a:cubicBezTo>
                <a:cubicBezTo>
                  <a:pt x="194" y="159"/>
                  <a:pt x="135" y="219"/>
                  <a:pt x="60" y="338"/>
                </a:cubicBezTo>
                <a:cubicBezTo>
                  <a:pt x="60" y="398"/>
                  <a:pt x="0" y="532"/>
                  <a:pt x="0" y="651"/>
                </a:cubicBezTo>
                <a:cubicBezTo>
                  <a:pt x="0" y="830"/>
                  <a:pt x="60" y="1023"/>
                  <a:pt x="194" y="1202"/>
                </a:cubicBezTo>
                <a:lnTo>
                  <a:pt x="254" y="1277"/>
                </a:lnTo>
                <a:cubicBezTo>
                  <a:pt x="313" y="1277"/>
                  <a:pt x="433" y="1277"/>
                  <a:pt x="507" y="1202"/>
                </a:cubicBezTo>
                <a:lnTo>
                  <a:pt x="507" y="1143"/>
                </a:lnTo>
                <a:cubicBezTo>
                  <a:pt x="567" y="964"/>
                  <a:pt x="626" y="830"/>
                  <a:pt x="626" y="651"/>
                </a:cubicBezTo>
                <a:lnTo>
                  <a:pt x="626" y="398"/>
                </a:lnTo>
                <a:cubicBezTo>
                  <a:pt x="626" y="338"/>
                  <a:pt x="626" y="219"/>
                  <a:pt x="567" y="159"/>
                </a:cubicBezTo>
                <a:lnTo>
                  <a:pt x="507" y="85"/>
                </a:lnTo>
                <a:cubicBezTo>
                  <a:pt x="454" y="43"/>
                  <a:pt x="409" y="1"/>
                  <a:pt x="34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2" name="Google Shape;1682;p10"/>
          <p:cNvSpPr/>
          <p:nvPr/>
        </p:nvSpPr>
        <p:spPr>
          <a:xfrm>
            <a:off x="1683099" y="854253"/>
            <a:ext cx="19091" cy="25018"/>
          </a:xfrm>
          <a:custGeom>
            <a:avLst/>
            <a:gdLst/>
            <a:ahLst/>
            <a:cxnLst/>
            <a:rect l="l" t="t" r="r" b="b"/>
            <a:pathLst>
              <a:path w="612" h="802" extrusionOk="0">
                <a:moveTo>
                  <a:pt x="239" y="1"/>
                </a:moveTo>
                <a:cubicBezTo>
                  <a:pt x="120" y="75"/>
                  <a:pt x="120" y="135"/>
                  <a:pt x="60" y="195"/>
                </a:cubicBezTo>
                <a:cubicBezTo>
                  <a:pt x="60" y="254"/>
                  <a:pt x="60" y="314"/>
                  <a:pt x="1" y="373"/>
                </a:cubicBezTo>
                <a:cubicBezTo>
                  <a:pt x="1" y="507"/>
                  <a:pt x="60" y="627"/>
                  <a:pt x="179" y="746"/>
                </a:cubicBezTo>
                <a:cubicBezTo>
                  <a:pt x="209" y="783"/>
                  <a:pt x="257" y="802"/>
                  <a:pt x="313" y="802"/>
                </a:cubicBezTo>
                <a:cubicBezTo>
                  <a:pt x="369" y="802"/>
                  <a:pt x="433" y="783"/>
                  <a:pt x="492" y="746"/>
                </a:cubicBezTo>
                <a:lnTo>
                  <a:pt x="492" y="686"/>
                </a:lnTo>
                <a:cubicBezTo>
                  <a:pt x="611" y="627"/>
                  <a:pt x="611" y="507"/>
                  <a:pt x="611" y="448"/>
                </a:cubicBezTo>
                <a:lnTo>
                  <a:pt x="611" y="254"/>
                </a:lnTo>
                <a:cubicBezTo>
                  <a:pt x="552" y="195"/>
                  <a:pt x="552" y="135"/>
                  <a:pt x="492" y="75"/>
                </a:cubicBezTo>
                <a:cubicBezTo>
                  <a:pt x="433" y="1"/>
                  <a:pt x="313" y="1"/>
                  <a:pt x="23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3" name="Google Shape;1683;p10"/>
          <p:cNvSpPr/>
          <p:nvPr/>
        </p:nvSpPr>
        <p:spPr>
          <a:xfrm>
            <a:off x="1572482" y="837533"/>
            <a:ext cx="19559" cy="20495"/>
          </a:xfrm>
          <a:custGeom>
            <a:avLst/>
            <a:gdLst/>
            <a:ahLst/>
            <a:cxnLst/>
            <a:rect l="l" t="t" r="r" b="b"/>
            <a:pathLst>
              <a:path w="627" h="657" extrusionOk="0">
                <a:moveTo>
                  <a:pt x="314" y="1"/>
                </a:moveTo>
                <a:cubicBezTo>
                  <a:pt x="269" y="1"/>
                  <a:pt x="224" y="15"/>
                  <a:pt x="195" y="45"/>
                </a:cubicBezTo>
                <a:cubicBezTo>
                  <a:pt x="135" y="105"/>
                  <a:pt x="60" y="164"/>
                  <a:pt x="60" y="239"/>
                </a:cubicBezTo>
                <a:cubicBezTo>
                  <a:pt x="1" y="299"/>
                  <a:pt x="1" y="299"/>
                  <a:pt x="1" y="358"/>
                </a:cubicBezTo>
                <a:cubicBezTo>
                  <a:pt x="60" y="418"/>
                  <a:pt x="60" y="537"/>
                  <a:pt x="195" y="611"/>
                </a:cubicBezTo>
                <a:cubicBezTo>
                  <a:pt x="254" y="641"/>
                  <a:pt x="314" y="656"/>
                  <a:pt x="368" y="656"/>
                </a:cubicBezTo>
                <a:cubicBezTo>
                  <a:pt x="422" y="656"/>
                  <a:pt x="470" y="641"/>
                  <a:pt x="507" y="611"/>
                </a:cubicBezTo>
                <a:cubicBezTo>
                  <a:pt x="627" y="477"/>
                  <a:pt x="627" y="418"/>
                  <a:pt x="627" y="299"/>
                </a:cubicBezTo>
                <a:cubicBezTo>
                  <a:pt x="627" y="299"/>
                  <a:pt x="627" y="239"/>
                  <a:pt x="567" y="164"/>
                </a:cubicBezTo>
                <a:cubicBezTo>
                  <a:pt x="567" y="105"/>
                  <a:pt x="507" y="105"/>
                  <a:pt x="433" y="45"/>
                </a:cubicBezTo>
                <a:cubicBezTo>
                  <a:pt x="403" y="15"/>
                  <a:pt x="358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4" name="Google Shape;1684;p10"/>
          <p:cNvSpPr/>
          <p:nvPr/>
        </p:nvSpPr>
        <p:spPr>
          <a:xfrm>
            <a:off x="2178497" y="694566"/>
            <a:ext cx="21400" cy="31476"/>
          </a:xfrm>
          <a:custGeom>
            <a:avLst/>
            <a:gdLst/>
            <a:ahLst/>
            <a:cxnLst/>
            <a:rect l="l" t="t" r="r" b="b"/>
            <a:pathLst>
              <a:path w="686" h="1009" extrusionOk="0">
                <a:moveTo>
                  <a:pt x="435" y="1"/>
                </a:moveTo>
                <a:cubicBezTo>
                  <a:pt x="402" y="1"/>
                  <a:pt x="363" y="15"/>
                  <a:pt x="313" y="40"/>
                </a:cubicBezTo>
                <a:cubicBezTo>
                  <a:pt x="239" y="99"/>
                  <a:pt x="179" y="159"/>
                  <a:pt x="120" y="219"/>
                </a:cubicBezTo>
                <a:cubicBezTo>
                  <a:pt x="60" y="278"/>
                  <a:pt x="60" y="412"/>
                  <a:pt x="60" y="472"/>
                </a:cubicBezTo>
                <a:cubicBezTo>
                  <a:pt x="1" y="651"/>
                  <a:pt x="60" y="844"/>
                  <a:pt x="179" y="964"/>
                </a:cubicBezTo>
                <a:cubicBezTo>
                  <a:pt x="209" y="993"/>
                  <a:pt x="257" y="1008"/>
                  <a:pt x="306" y="1008"/>
                </a:cubicBezTo>
                <a:cubicBezTo>
                  <a:pt x="354" y="1008"/>
                  <a:pt x="403" y="993"/>
                  <a:pt x="433" y="964"/>
                </a:cubicBezTo>
                <a:cubicBezTo>
                  <a:pt x="552" y="844"/>
                  <a:pt x="611" y="651"/>
                  <a:pt x="611" y="531"/>
                </a:cubicBezTo>
                <a:cubicBezTo>
                  <a:pt x="611" y="472"/>
                  <a:pt x="686" y="412"/>
                  <a:pt x="611" y="353"/>
                </a:cubicBezTo>
                <a:cubicBezTo>
                  <a:pt x="611" y="278"/>
                  <a:pt x="611" y="219"/>
                  <a:pt x="552" y="99"/>
                </a:cubicBezTo>
                <a:cubicBezTo>
                  <a:pt x="517" y="30"/>
                  <a:pt x="482" y="1"/>
                  <a:pt x="4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5" name="Google Shape;1685;p10"/>
          <p:cNvSpPr/>
          <p:nvPr/>
        </p:nvSpPr>
        <p:spPr>
          <a:xfrm>
            <a:off x="2218925" y="741047"/>
            <a:ext cx="19559" cy="37964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77" y="0"/>
                </a:moveTo>
                <a:cubicBezTo>
                  <a:pt x="342" y="0"/>
                  <a:pt x="303" y="15"/>
                  <a:pt x="254" y="40"/>
                </a:cubicBezTo>
                <a:cubicBezTo>
                  <a:pt x="194" y="159"/>
                  <a:pt x="135" y="218"/>
                  <a:pt x="135" y="278"/>
                </a:cubicBezTo>
                <a:cubicBezTo>
                  <a:pt x="60" y="412"/>
                  <a:pt x="60" y="472"/>
                  <a:pt x="60" y="591"/>
                </a:cubicBezTo>
                <a:cubicBezTo>
                  <a:pt x="1" y="784"/>
                  <a:pt x="60" y="963"/>
                  <a:pt x="194" y="1157"/>
                </a:cubicBezTo>
                <a:lnTo>
                  <a:pt x="254" y="1217"/>
                </a:lnTo>
                <a:cubicBezTo>
                  <a:pt x="313" y="1217"/>
                  <a:pt x="433" y="1217"/>
                  <a:pt x="507" y="1157"/>
                </a:cubicBezTo>
                <a:cubicBezTo>
                  <a:pt x="567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626" y="218"/>
                  <a:pt x="567" y="99"/>
                </a:cubicBezTo>
                <a:lnTo>
                  <a:pt x="507" y="99"/>
                </a:lnTo>
                <a:cubicBezTo>
                  <a:pt x="463" y="29"/>
                  <a:pt x="425" y="0"/>
                  <a:pt x="37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6" name="Google Shape;1686;p10"/>
          <p:cNvSpPr/>
          <p:nvPr/>
        </p:nvSpPr>
        <p:spPr>
          <a:xfrm>
            <a:off x="2273298" y="696438"/>
            <a:ext cx="17220" cy="37496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71" y="0"/>
                </a:moveTo>
                <a:cubicBezTo>
                  <a:pt x="215" y="0"/>
                  <a:pt x="155" y="29"/>
                  <a:pt x="120" y="99"/>
                </a:cubicBezTo>
                <a:cubicBezTo>
                  <a:pt x="60" y="159"/>
                  <a:pt x="60" y="293"/>
                  <a:pt x="1" y="352"/>
                </a:cubicBezTo>
                <a:lnTo>
                  <a:pt x="1" y="591"/>
                </a:lnTo>
                <a:cubicBezTo>
                  <a:pt x="1" y="784"/>
                  <a:pt x="1" y="963"/>
                  <a:pt x="120" y="1157"/>
                </a:cubicBezTo>
                <a:lnTo>
                  <a:pt x="179" y="1157"/>
                </a:lnTo>
                <a:cubicBezTo>
                  <a:pt x="217" y="1187"/>
                  <a:pt x="265" y="1201"/>
                  <a:pt x="312" y="1201"/>
                </a:cubicBezTo>
                <a:cubicBezTo>
                  <a:pt x="358" y="1201"/>
                  <a:pt x="403" y="1187"/>
                  <a:pt x="433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3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7" name="Google Shape;1687;p10"/>
          <p:cNvSpPr/>
          <p:nvPr/>
        </p:nvSpPr>
        <p:spPr>
          <a:xfrm>
            <a:off x="2269586" y="802844"/>
            <a:ext cx="19091" cy="31944"/>
          </a:xfrm>
          <a:custGeom>
            <a:avLst/>
            <a:gdLst/>
            <a:ahLst/>
            <a:cxnLst/>
            <a:rect l="l" t="t" r="r" b="b"/>
            <a:pathLst>
              <a:path w="612" h="1024" extrusionOk="0">
                <a:moveTo>
                  <a:pt x="341" y="1"/>
                </a:moveTo>
                <a:cubicBezTo>
                  <a:pt x="301" y="1"/>
                  <a:pt x="263" y="15"/>
                  <a:pt x="239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09" y="1008"/>
                  <a:pt x="257" y="1023"/>
                  <a:pt x="306" y="1023"/>
                </a:cubicBezTo>
                <a:cubicBezTo>
                  <a:pt x="354" y="1023"/>
                  <a:pt x="403" y="1008"/>
                  <a:pt x="432" y="979"/>
                </a:cubicBezTo>
                <a:cubicBezTo>
                  <a:pt x="552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2" y="293"/>
                  <a:pt x="552" y="159"/>
                  <a:pt x="492" y="100"/>
                </a:cubicBezTo>
                <a:cubicBezTo>
                  <a:pt x="457" y="30"/>
                  <a:pt x="397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8" name="Google Shape;1688;p10"/>
          <p:cNvSpPr/>
          <p:nvPr/>
        </p:nvSpPr>
        <p:spPr>
          <a:xfrm>
            <a:off x="2321619" y="749688"/>
            <a:ext cx="19559" cy="48851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4" y="1"/>
                  <a:pt x="195" y="1"/>
                  <a:pt x="120" y="75"/>
                </a:cubicBezTo>
                <a:cubicBezTo>
                  <a:pt x="61" y="195"/>
                  <a:pt x="61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95" y="1491"/>
                  <a:pt x="195" y="1491"/>
                  <a:pt x="195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67" y="1252"/>
                  <a:pt x="567" y="999"/>
                  <a:pt x="627" y="746"/>
                </a:cubicBezTo>
                <a:cubicBezTo>
                  <a:pt x="567" y="686"/>
                  <a:pt x="567" y="567"/>
                  <a:pt x="567" y="448"/>
                </a:cubicBezTo>
                <a:cubicBezTo>
                  <a:pt x="567" y="314"/>
                  <a:pt x="493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9" name="Google Shape;1689;p10"/>
          <p:cNvSpPr/>
          <p:nvPr/>
        </p:nvSpPr>
        <p:spPr>
          <a:xfrm>
            <a:off x="2369972" y="690417"/>
            <a:ext cx="19528" cy="39805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314" y="1"/>
                </a:moveTo>
                <a:cubicBezTo>
                  <a:pt x="265" y="1"/>
                  <a:pt x="230" y="33"/>
                  <a:pt x="194" y="113"/>
                </a:cubicBezTo>
                <a:cubicBezTo>
                  <a:pt x="134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34" y="1231"/>
                </a:lnTo>
                <a:cubicBezTo>
                  <a:pt x="164" y="1260"/>
                  <a:pt x="209" y="1275"/>
                  <a:pt x="254" y="1275"/>
                </a:cubicBezTo>
                <a:cubicBezTo>
                  <a:pt x="298" y="1275"/>
                  <a:pt x="343" y="1260"/>
                  <a:pt x="373" y="1231"/>
                </a:cubicBezTo>
                <a:cubicBezTo>
                  <a:pt x="507" y="1037"/>
                  <a:pt x="566" y="858"/>
                  <a:pt x="626" y="664"/>
                </a:cubicBezTo>
                <a:cubicBezTo>
                  <a:pt x="626" y="545"/>
                  <a:pt x="626" y="486"/>
                  <a:pt x="566" y="352"/>
                </a:cubicBezTo>
                <a:cubicBezTo>
                  <a:pt x="566" y="292"/>
                  <a:pt x="507" y="173"/>
                  <a:pt x="432" y="113"/>
                </a:cubicBezTo>
                <a:lnTo>
                  <a:pt x="432" y="39"/>
                </a:lnTo>
                <a:cubicBezTo>
                  <a:pt x="385" y="15"/>
                  <a:pt x="347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0" name="Google Shape;1690;p10"/>
          <p:cNvSpPr/>
          <p:nvPr/>
        </p:nvSpPr>
        <p:spPr>
          <a:xfrm>
            <a:off x="2441533" y="672543"/>
            <a:ext cx="19559" cy="40023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35" y="61"/>
                  <a:pt x="75" y="120"/>
                </a:cubicBezTo>
                <a:cubicBezTo>
                  <a:pt x="75" y="239"/>
                  <a:pt x="1" y="314"/>
                  <a:pt x="1" y="433"/>
                </a:cubicBezTo>
                <a:lnTo>
                  <a:pt x="1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4" y="1267"/>
                  <a:pt x="332" y="1282"/>
                  <a:pt x="380" y="1282"/>
                </a:cubicBezTo>
                <a:cubicBezTo>
                  <a:pt x="429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7" y="433"/>
                  <a:pt x="567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1" name="Google Shape;1691;p10"/>
          <p:cNvSpPr/>
          <p:nvPr/>
        </p:nvSpPr>
        <p:spPr>
          <a:xfrm>
            <a:off x="2389469" y="770308"/>
            <a:ext cx="19559" cy="39836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45" y="1"/>
                </a:moveTo>
                <a:cubicBezTo>
                  <a:pt x="319" y="1"/>
                  <a:pt x="289" y="8"/>
                  <a:pt x="254" y="25"/>
                </a:cubicBezTo>
                <a:cubicBezTo>
                  <a:pt x="180" y="159"/>
                  <a:pt x="120" y="219"/>
                  <a:pt x="61" y="338"/>
                </a:cubicBezTo>
                <a:cubicBezTo>
                  <a:pt x="61" y="398"/>
                  <a:pt x="61" y="532"/>
                  <a:pt x="1" y="651"/>
                </a:cubicBezTo>
                <a:cubicBezTo>
                  <a:pt x="1" y="830"/>
                  <a:pt x="61" y="1023"/>
                  <a:pt x="180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3" y="1202"/>
                </a:cubicBezTo>
                <a:lnTo>
                  <a:pt x="493" y="1143"/>
                </a:lnTo>
                <a:cubicBezTo>
                  <a:pt x="552" y="964"/>
                  <a:pt x="627" y="830"/>
                  <a:pt x="627" y="651"/>
                </a:cubicBezTo>
                <a:lnTo>
                  <a:pt x="627" y="398"/>
                </a:lnTo>
                <a:cubicBezTo>
                  <a:pt x="627" y="338"/>
                  <a:pt x="627" y="219"/>
                  <a:pt x="552" y="159"/>
                </a:cubicBezTo>
                <a:lnTo>
                  <a:pt x="493" y="85"/>
                </a:lnTo>
                <a:cubicBezTo>
                  <a:pt x="450" y="43"/>
                  <a:pt x="408" y="1"/>
                  <a:pt x="34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2" name="Google Shape;1692;p10"/>
          <p:cNvSpPr/>
          <p:nvPr/>
        </p:nvSpPr>
        <p:spPr>
          <a:xfrm>
            <a:off x="2325363" y="854253"/>
            <a:ext cx="19528" cy="25018"/>
          </a:xfrm>
          <a:custGeom>
            <a:avLst/>
            <a:gdLst/>
            <a:ahLst/>
            <a:cxnLst/>
            <a:rect l="l" t="t" r="r" b="b"/>
            <a:pathLst>
              <a:path w="626" h="802" extrusionOk="0">
                <a:moveTo>
                  <a:pt x="253" y="1"/>
                </a:moveTo>
                <a:cubicBezTo>
                  <a:pt x="194" y="75"/>
                  <a:pt x="134" y="135"/>
                  <a:pt x="75" y="195"/>
                </a:cubicBezTo>
                <a:cubicBezTo>
                  <a:pt x="75" y="254"/>
                  <a:pt x="75" y="314"/>
                  <a:pt x="0" y="373"/>
                </a:cubicBezTo>
                <a:cubicBezTo>
                  <a:pt x="0" y="507"/>
                  <a:pt x="75" y="627"/>
                  <a:pt x="194" y="746"/>
                </a:cubicBezTo>
                <a:cubicBezTo>
                  <a:pt x="224" y="783"/>
                  <a:pt x="268" y="802"/>
                  <a:pt x="322" y="802"/>
                </a:cubicBezTo>
                <a:cubicBezTo>
                  <a:pt x="376" y="802"/>
                  <a:pt x="440" y="783"/>
                  <a:pt x="507" y="746"/>
                </a:cubicBezTo>
                <a:lnTo>
                  <a:pt x="507" y="686"/>
                </a:lnTo>
                <a:cubicBezTo>
                  <a:pt x="626" y="627"/>
                  <a:pt x="626" y="507"/>
                  <a:pt x="626" y="448"/>
                </a:cubicBezTo>
                <a:lnTo>
                  <a:pt x="626" y="254"/>
                </a:lnTo>
                <a:cubicBezTo>
                  <a:pt x="626" y="195"/>
                  <a:pt x="566" y="135"/>
                  <a:pt x="507" y="75"/>
                </a:cubicBezTo>
                <a:cubicBezTo>
                  <a:pt x="447" y="1"/>
                  <a:pt x="313" y="1"/>
                  <a:pt x="25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3" name="Google Shape;1693;p10"/>
          <p:cNvSpPr/>
          <p:nvPr/>
        </p:nvSpPr>
        <p:spPr>
          <a:xfrm>
            <a:off x="2215213" y="837533"/>
            <a:ext cx="19559" cy="20495"/>
          </a:xfrm>
          <a:custGeom>
            <a:avLst/>
            <a:gdLst/>
            <a:ahLst/>
            <a:cxnLst/>
            <a:rect l="l" t="t" r="r" b="b"/>
            <a:pathLst>
              <a:path w="627" h="657" extrusionOk="0">
                <a:moveTo>
                  <a:pt x="311" y="1"/>
                </a:moveTo>
                <a:cubicBezTo>
                  <a:pt x="265" y="1"/>
                  <a:pt x="216" y="15"/>
                  <a:pt x="179" y="45"/>
                </a:cubicBezTo>
                <a:cubicBezTo>
                  <a:pt x="120" y="105"/>
                  <a:pt x="60" y="164"/>
                  <a:pt x="60" y="239"/>
                </a:cubicBezTo>
                <a:cubicBezTo>
                  <a:pt x="0" y="299"/>
                  <a:pt x="0" y="299"/>
                  <a:pt x="0" y="358"/>
                </a:cubicBezTo>
                <a:cubicBezTo>
                  <a:pt x="60" y="418"/>
                  <a:pt x="60" y="537"/>
                  <a:pt x="179" y="611"/>
                </a:cubicBezTo>
                <a:cubicBezTo>
                  <a:pt x="246" y="641"/>
                  <a:pt x="310" y="656"/>
                  <a:pt x="364" y="656"/>
                </a:cubicBezTo>
                <a:cubicBezTo>
                  <a:pt x="418" y="656"/>
                  <a:pt x="462" y="641"/>
                  <a:pt x="492" y="611"/>
                </a:cubicBezTo>
                <a:cubicBezTo>
                  <a:pt x="626" y="477"/>
                  <a:pt x="626" y="418"/>
                  <a:pt x="626" y="299"/>
                </a:cubicBezTo>
                <a:cubicBezTo>
                  <a:pt x="626" y="299"/>
                  <a:pt x="626" y="239"/>
                  <a:pt x="552" y="164"/>
                </a:cubicBezTo>
                <a:cubicBezTo>
                  <a:pt x="552" y="105"/>
                  <a:pt x="492" y="105"/>
                  <a:pt x="432" y="45"/>
                </a:cubicBezTo>
                <a:cubicBezTo>
                  <a:pt x="403" y="15"/>
                  <a:pt x="358" y="1"/>
                  <a:pt x="31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4" name="Google Shape;1694;p10"/>
          <p:cNvSpPr/>
          <p:nvPr/>
        </p:nvSpPr>
        <p:spPr>
          <a:xfrm>
            <a:off x="2807731" y="694566"/>
            <a:ext cx="19559" cy="31476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376" y="1"/>
                </a:moveTo>
                <a:cubicBezTo>
                  <a:pt x="343" y="1"/>
                  <a:pt x="303" y="15"/>
                  <a:pt x="254" y="40"/>
                </a:cubicBezTo>
                <a:cubicBezTo>
                  <a:pt x="180" y="99"/>
                  <a:pt x="120" y="159"/>
                  <a:pt x="60" y="219"/>
                </a:cubicBezTo>
                <a:cubicBezTo>
                  <a:pt x="1" y="278"/>
                  <a:pt x="1" y="412"/>
                  <a:pt x="1" y="472"/>
                </a:cubicBezTo>
                <a:cubicBezTo>
                  <a:pt x="1" y="651"/>
                  <a:pt x="1" y="844"/>
                  <a:pt x="120" y="964"/>
                </a:cubicBezTo>
                <a:cubicBezTo>
                  <a:pt x="187" y="993"/>
                  <a:pt x="235" y="1008"/>
                  <a:pt x="275" y="1008"/>
                </a:cubicBezTo>
                <a:cubicBezTo>
                  <a:pt x="314" y="1008"/>
                  <a:pt x="343" y="993"/>
                  <a:pt x="373" y="964"/>
                </a:cubicBezTo>
                <a:lnTo>
                  <a:pt x="433" y="964"/>
                </a:lnTo>
                <a:cubicBezTo>
                  <a:pt x="492" y="844"/>
                  <a:pt x="552" y="651"/>
                  <a:pt x="552" y="531"/>
                </a:cubicBezTo>
                <a:cubicBezTo>
                  <a:pt x="626" y="472"/>
                  <a:pt x="626" y="412"/>
                  <a:pt x="626" y="353"/>
                </a:cubicBezTo>
                <a:cubicBezTo>
                  <a:pt x="552" y="278"/>
                  <a:pt x="552" y="219"/>
                  <a:pt x="552" y="99"/>
                </a:cubicBezTo>
                <a:lnTo>
                  <a:pt x="492" y="99"/>
                </a:lnTo>
                <a:cubicBezTo>
                  <a:pt x="458" y="30"/>
                  <a:pt x="423" y="1"/>
                  <a:pt x="37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5" name="Google Shape;1695;p10"/>
          <p:cNvSpPr/>
          <p:nvPr/>
        </p:nvSpPr>
        <p:spPr>
          <a:xfrm>
            <a:off x="2848160" y="741047"/>
            <a:ext cx="17688" cy="37964"/>
          </a:xfrm>
          <a:custGeom>
            <a:avLst/>
            <a:gdLst/>
            <a:ahLst/>
            <a:cxnLst/>
            <a:rect l="l" t="t" r="r" b="b"/>
            <a:pathLst>
              <a:path w="567" h="1217" extrusionOk="0">
                <a:moveTo>
                  <a:pt x="317" y="0"/>
                </a:moveTo>
                <a:cubicBezTo>
                  <a:pt x="283" y="0"/>
                  <a:pt x="244" y="15"/>
                  <a:pt x="195" y="40"/>
                </a:cubicBezTo>
                <a:cubicBezTo>
                  <a:pt x="135" y="159"/>
                  <a:pt x="75" y="218"/>
                  <a:pt x="75" y="278"/>
                </a:cubicBezTo>
                <a:cubicBezTo>
                  <a:pt x="1" y="412"/>
                  <a:pt x="1" y="472"/>
                  <a:pt x="1" y="591"/>
                </a:cubicBezTo>
                <a:cubicBezTo>
                  <a:pt x="1" y="784"/>
                  <a:pt x="1" y="963"/>
                  <a:pt x="135" y="1157"/>
                </a:cubicBezTo>
                <a:lnTo>
                  <a:pt x="195" y="1217"/>
                </a:lnTo>
                <a:cubicBezTo>
                  <a:pt x="254" y="1217"/>
                  <a:pt x="373" y="1217"/>
                  <a:pt x="448" y="1157"/>
                </a:cubicBezTo>
                <a:cubicBezTo>
                  <a:pt x="567" y="963"/>
                  <a:pt x="567" y="784"/>
                  <a:pt x="567" y="650"/>
                </a:cubicBezTo>
                <a:lnTo>
                  <a:pt x="567" y="412"/>
                </a:lnTo>
                <a:cubicBezTo>
                  <a:pt x="567" y="278"/>
                  <a:pt x="567" y="218"/>
                  <a:pt x="507" y="99"/>
                </a:cubicBezTo>
                <a:lnTo>
                  <a:pt x="448" y="99"/>
                </a:lnTo>
                <a:cubicBezTo>
                  <a:pt x="404" y="29"/>
                  <a:pt x="366" y="0"/>
                  <a:pt x="31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6" name="Google Shape;1696;p10"/>
          <p:cNvSpPr/>
          <p:nvPr/>
        </p:nvSpPr>
        <p:spPr>
          <a:xfrm>
            <a:off x="2900692" y="696438"/>
            <a:ext cx="19528" cy="37496"/>
          </a:xfrm>
          <a:custGeom>
            <a:avLst/>
            <a:gdLst/>
            <a:ahLst/>
            <a:cxnLst/>
            <a:rect l="l" t="t" r="r" b="b"/>
            <a:pathLst>
              <a:path w="626" h="1202" extrusionOk="0">
                <a:moveTo>
                  <a:pt x="271" y="0"/>
                </a:moveTo>
                <a:cubicBezTo>
                  <a:pt x="215" y="0"/>
                  <a:pt x="154" y="29"/>
                  <a:pt x="119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60" y="963"/>
                  <a:pt x="179" y="1157"/>
                </a:cubicBezTo>
                <a:cubicBezTo>
                  <a:pt x="246" y="1187"/>
                  <a:pt x="295" y="1201"/>
                  <a:pt x="334" y="1201"/>
                </a:cubicBezTo>
                <a:cubicBezTo>
                  <a:pt x="373" y="1201"/>
                  <a:pt x="403" y="1187"/>
                  <a:pt x="432" y="1157"/>
                </a:cubicBezTo>
                <a:cubicBezTo>
                  <a:pt x="552" y="963"/>
                  <a:pt x="552" y="784"/>
                  <a:pt x="626" y="591"/>
                </a:cubicBezTo>
                <a:cubicBezTo>
                  <a:pt x="552" y="531"/>
                  <a:pt x="552" y="412"/>
                  <a:pt x="552" y="352"/>
                </a:cubicBez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7" name="Google Shape;1697;p10"/>
          <p:cNvSpPr/>
          <p:nvPr/>
        </p:nvSpPr>
        <p:spPr>
          <a:xfrm>
            <a:off x="2896980" y="802844"/>
            <a:ext cx="19060" cy="31944"/>
          </a:xfrm>
          <a:custGeom>
            <a:avLst/>
            <a:gdLst/>
            <a:ahLst/>
            <a:cxnLst/>
            <a:rect l="l" t="t" r="r" b="b"/>
            <a:pathLst>
              <a:path w="611" h="1024" extrusionOk="0">
                <a:moveTo>
                  <a:pt x="340" y="1"/>
                </a:moveTo>
                <a:cubicBezTo>
                  <a:pt x="301" y="1"/>
                  <a:pt x="263" y="15"/>
                  <a:pt x="238" y="40"/>
                </a:cubicBezTo>
                <a:cubicBezTo>
                  <a:pt x="119" y="100"/>
                  <a:pt x="119" y="159"/>
                  <a:pt x="60" y="293"/>
                </a:cubicBezTo>
                <a:cubicBezTo>
                  <a:pt x="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38" y="1008"/>
                  <a:pt x="287" y="1023"/>
                  <a:pt x="328" y="1023"/>
                </a:cubicBezTo>
                <a:cubicBezTo>
                  <a:pt x="369" y="1023"/>
                  <a:pt x="402" y="1008"/>
                  <a:pt x="432" y="979"/>
                </a:cubicBezTo>
                <a:cubicBezTo>
                  <a:pt x="551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1" y="293"/>
                  <a:pt x="551" y="159"/>
                  <a:pt x="492" y="100"/>
                </a:cubicBezTo>
                <a:cubicBezTo>
                  <a:pt x="457" y="30"/>
                  <a:pt x="396" y="1"/>
                  <a:pt x="340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8" name="Google Shape;1698;p10"/>
          <p:cNvSpPr/>
          <p:nvPr/>
        </p:nvSpPr>
        <p:spPr>
          <a:xfrm>
            <a:off x="2949013" y="749688"/>
            <a:ext cx="19559" cy="48851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3" y="1"/>
                  <a:pt x="194" y="1"/>
                  <a:pt x="120" y="75"/>
                </a:cubicBezTo>
                <a:cubicBezTo>
                  <a:pt x="60" y="195"/>
                  <a:pt x="60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94" y="1491"/>
                  <a:pt x="194" y="1491"/>
                  <a:pt x="254" y="1565"/>
                </a:cubicBezTo>
                <a:cubicBezTo>
                  <a:pt x="313" y="1565"/>
                  <a:pt x="373" y="1565"/>
                  <a:pt x="433" y="1431"/>
                </a:cubicBezTo>
                <a:cubicBezTo>
                  <a:pt x="567" y="1252"/>
                  <a:pt x="626" y="999"/>
                  <a:pt x="626" y="746"/>
                </a:cubicBezTo>
                <a:cubicBezTo>
                  <a:pt x="626" y="686"/>
                  <a:pt x="567" y="567"/>
                  <a:pt x="567" y="448"/>
                </a:cubicBezTo>
                <a:cubicBezTo>
                  <a:pt x="567" y="314"/>
                  <a:pt x="492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9" name="Google Shape;1699;p10"/>
          <p:cNvSpPr/>
          <p:nvPr/>
        </p:nvSpPr>
        <p:spPr>
          <a:xfrm>
            <a:off x="2997334" y="690417"/>
            <a:ext cx="19559" cy="39805"/>
          </a:xfrm>
          <a:custGeom>
            <a:avLst/>
            <a:gdLst/>
            <a:ahLst/>
            <a:cxnLst/>
            <a:rect l="l" t="t" r="r" b="b"/>
            <a:pathLst>
              <a:path w="627" h="1276" extrusionOk="0">
                <a:moveTo>
                  <a:pt x="315" y="1"/>
                </a:moveTo>
                <a:cubicBezTo>
                  <a:pt x="266" y="1"/>
                  <a:pt x="230" y="33"/>
                  <a:pt x="195" y="113"/>
                </a:cubicBezTo>
                <a:cubicBezTo>
                  <a:pt x="135" y="173"/>
                  <a:pt x="61" y="292"/>
                  <a:pt x="61" y="352"/>
                </a:cubicBezTo>
                <a:cubicBezTo>
                  <a:pt x="1" y="411"/>
                  <a:pt x="1" y="545"/>
                  <a:pt x="1" y="605"/>
                </a:cubicBezTo>
                <a:cubicBezTo>
                  <a:pt x="1" y="784"/>
                  <a:pt x="1" y="977"/>
                  <a:pt x="61" y="1156"/>
                </a:cubicBezTo>
                <a:lnTo>
                  <a:pt x="135" y="1231"/>
                </a:lnTo>
                <a:cubicBezTo>
                  <a:pt x="165" y="1260"/>
                  <a:pt x="210" y="1275"/>
                  <a:pt x="254" y="1275"/>
                </a:cubicBezTo>
                <a:cubicBezTo>
                  <a:pt x="299" y="1275"/>
                  <a:pt x="344" y="1260"/>
                  <a:pt x="373" y="1231"/>
                </a:cubicBezTo>
                <a:cubicBezTo>
                  <a:pt x="508" y="1037"/>
                  <a:pt x="567" y="858"/>
                  <a:pt x="627" y="664"/>
                </a:cubicBezTo>
                <a:cubicBezTo>
                  <a:pt x="627" y="545"/>
                  <a:pt x="627" y="486"/>
                  <a:pt x="567" y="352"/>
                </a:cubicBezTo>
                <a:cubicBezTo>
                  <a:pt x="567" y="292"/>
                  <a:pt x="508" y="173"/>
                  <a:pt x="433" y="113"/>
                </a:cubicBezTo>
                <a:lnTo>
                  <a:pt x="433" y="39"/>
                </a:lnTo>
                <a:cubicBezTo>
                  <a:pt x="385" y="15"/>
                  <a:pt x="347" y="1"/>
                  <a:pt x="31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0" name="Google Shape;1700;p10"/>
          <p:cNvSpPr/>
          <p:nvPr/>
        </p:nvSpPr>
        <p:spPr>
          <a:xfrm>
            <a:off x="3068927" y="672543"/>
            <a:ext cx="19528" cy="40023"/>
          </a:xfrm>
          <a:custGeom>
            <a:avLst/>
            <a:gdLst/>
            <a:ahLst/>
            <a:cxnLst/>
            <a:rect l="l" t="t" r="r" b="b"/>
            <a:pathLst>
              <a:path w="626" h="1283" extrusionOk="0">
                <a:moveTo>
                  <a:pt x="313" y="1"/>
                </a:moveTo>
                <a:cubicBezTo>
                  <a:pt x="253" y="1"/>
                  <a:pt x="134" y="61"/>
                  <a:pt x="75" y="120"/>
                </a:cubicBezTo>
                <a:cubicBezTo>
                  <a:pt x="75" y="239"/>
                  <a:pt x="0" y="314"/>
                  <a:pt x="0" y="433"/>
                </a:cubicBezTo>
                <a:lnTo>
                  <a:pt x="0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3" y="1237"/>
                </a:lnTo>
                <a:cubicBezTo>
                  <a:pt x="283" y="1267"/>
                  <a:pt x="332" y="1282"/>
                  <a:pt x="380" y="1282"/>
                </a:cubicBezTo>
                <a:cubicBezTo>
                  <a:pt x="429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6" y="433"/>
                  <a:pt x="566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1" name="Google Shape;1701;p10"/>
          <p:cNvSpPr/>
          <p:nvPr/>
        </p:nvSpPr>
        <p:spPr>
          <a:xfrm>
            <a:off x="3016862" y="770308"/>
            <a:ext cx="19559" cy="39836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66" y="1"/>
                </a:moveTo>
                <a:cubicBezTo>
                  <a:pt x="348" y="1"/>
                  <a:pt x="331" y="8"/>
                  <a:pt x="314" y="25"/>
                </a:cubicBezTo>
                <a:cubicBezTo>
                  <a:pt x="179" y="159"/>
                  <a:pt x="120" y="219"/>
                  <a:pt x="120" y="338"/>
                </a:cubicBezTo>
                <a:cubicBezTo>
                  <a:pt x="60" y="398"/>
                  <a:pt x="60" y="532"/>
                  <a:pt x="60" y="651"/>
                </a:cubicBezTo>
                <a:cubicBezTo>
                  <a:pt x="1" y="830"/>
                  <a:pt x="60" y="1023"/>
                  <a:pt x="179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626" y="964"/>
                  <a:pt x="626" y="830"/>
                  <a:pt x="626" y="651"/>
                </a:cubicBezTo>
                <a:lnTo>
                  <a:pt x="626" y="398"/>
                </a:lnTo>
                <a:cubicBezTo>
                  <a:pt x="626" y="338"/>
                  <a:pt x="626" y="219"/>
                  <a:pt x="552" y="159"/>
                </a:cubicBezTo>
                <a:lnTo>
                  <a:pt x="492" y="85"/>
                </a:lnTo>
                <a:cubicBezTo>
                  <a:pt x="450" y="43"/>
                  <a:pt x="408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2" name="Google Shape;1702;p10"/>
          <p:cNvSpPr/>
          <p:nvPr/>
        </p:nvSpPr>
        <p:spPr>
          <a:xfrm>
            <a:off x="2955065" y="854253"/>
            <a:ext cx="17220" cy="25018"/>
          </a:xfrm>
          <a:custGeom>
            <a:avLst/>
            <a:gdLst/>
            <a:ahLst/>
            <a:cxnLst/>
            <a:rect l="l" t="t" r="r" b="b"/>
            <a:pathLst>
              <a:path w="552" h="802" extrusionOk="0">
                <a:moveTo>
                  <a:pt x="179" y="1"/>
                </a:moveTo>
                <a:cubicBezTo>
                  <a:pt x="119" y="75"/>
                  <a:pt x="60" y="135"/>
                  <a:pt x="0" y="195"/>
                </a:cubicBezTo>
                <a:lnTo>
                  <a:pt x="0" y="373"/>
                </a:lnTo>
                <a:cubicBezTo>
                  <a:pt x="0" y="507"/>
                  <a:pt x="0" y="627"/>
                  <a:pt x="119" y="746"/>
                </a:cubicBezTo>
                <a:cubicBezTo>
                  <a:pt x="179" y="783"/>
                  <a:pt x="242" y="802"/>
                  <a:pt x="298" y="802"/>
                </a:cubicBezTo>
                <a:cubicBezTo>
                  <a:pt x="354" y="802"/>
                  <a:pt x="403" y="783"/>
                  <a:pt x="432" y="746"/>
                </a:cubicBezTo>
                <a:lnTo>
                  <a:pt x="432" y="686"/>
                </a:lnTo>
                <a:cubicBezTo>
                  <a:pt x="552" y="627"/>
                  <a:pt x="552" y="507"/>
                  <a:pt x="552" y="448"/>
                </a:cubicBezTo>
                <a:lnTo>
                  <a:pt x="552" y="254"/>
                </a:lnTo>
                <a:cubicBezTo>
                  <a:pt x="552" y="195"/>
                  <a:pt x="492" y="135"/>
                  <a:pt x="432" y="75"/>
                </a:cubicBezTo>
                <a:cubicBezTo>
                  <a:pt x="373" y="1"/>
                  <a:pt x="239" y="1"/>
                  <a:pt x="17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3" name="Google Shape;1703;p10"/>
          <p:cNvSpPr/>
          <p:nvPr/>
        </p:nvSpPr>
        <p:spPr>
          <a:xfrm>
            <a:off x="2844448" y="837533"/>
            <a:ext cx="17688" cy="20495"/>
          </a:xfrm>
          <a:custGeom>
            <a:avLst/>
            <a:gdLst/>
            <a:ahLst/>
            <a:cxnLst/>
            <a:rect l="l" t="t" r="r" b="b"/>
            <a:pathLst>
              <a:path w="567" h="657" extrusionOk="0">
                <a:moveTo>
                  <a:pt x="252" y="1"/>
                </a:moveTo>
                <a:cubicBezTo>
                  <a:pt x="206" y="1"/>
                  <a:pt x="157" y="15"/>
                  <a:pt x="120" y="45"/>
                </a:cubicBezTo>
                <a:cubicBezTo>
                  <a:pt x="60" y="105"/>
                  <a:pt x="1" y="164"/>
                  <a:pt x="1" y="239"/>
                </a:cubicBezTo>
                <a:lnTo>
                  <a:pt x="1" y="358"/>
                </a:lnTo>
                <a:cubicBezTo>
                  <a:pt x="1" y="418"/>
                  <a:pt x="1" y="537"/>
                  <a:pt x="120" y="611"/>
                </a:cubicBezTo>
                <a:cubicBezTo>
                  <a:pt x="187" y="641"/>
                  <a:pt x="250" y="656"/>
                  <a:pt x="304" y="656"/>
                </a:cubicBezTo>
                <a:cubicBezTo>
                  <a:pt x="358" y="656"/>
                  <a:pt x="403" y="641"/>
                  <a:pt x="433" y="611"/>
                </a:cubicBezTo>
                <a:cubicBezTo>
                  <a:pt x="567" y="477"/>
                  <a:pt x="567" y="418"/>
                  <a:pt x="567" y="299"/>
                </a:cubicBezTo>
                <a:lnTo>
                  <a:pt x="567" y="164"/>
                </a:lnTo>
                <a:cubicBezTo>
                  <a:pt x="492" y="105"/>
                  <a:pt x="492" y="105"/>
                  <a:pt x="373" y="45"/>
                </a:cubicBezTo>
                <a:cubicBezTo>
                  <a:pt x="343" y="15"/>
                  <a:pt x="299" y="1"/>
                  <a:pt x="25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4" name="Google Shape;1704;p10"/>
          <p:cNvSpPr/>
          <p:nvPr/>
        </p:nvSpPr>
        <p:spPr>
          <a:xfrm>
            <a:off x="4050883" y="694566"/>
            <a:ext cx="19559" cy="31476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394" y="1"/>
                </a:moveTo>
                <a:cubicBezTo>
                  <a:pt x="353" y="1"/>
                  <a:pt x="303" y="15"/>
                  <a:pt x="254" y="40"/>
                </a:cubicBezTo>
                <a:cubicBezTo>
                  <a:pt x="180" y="99"/>
                  <a:pt x="120" y="159"/>
                  <a:pt x="60" y="219"/>
                </a:cubicBezTo>
                <a:cubicBezTo>
                  <a:pt x="1" y="278"/>
                  <a:pt x="1" y="412"/>
                  <a:pt x="1" y="472"/>
                </a:cubicBezTo>
                <a:cubicBezTo>
                  <a:pt x="1" y="651"/>
                  <a:pt x="1" y="844"/>
                  <a:pt x="120" y="964"/>
                </a:cubicBezTo>
                <a:cubicBezTo>
                  <a:pt x="187" y="993"/>
                  <a:pt x="235" y="1008"/>
                  <a:pt x="274" y="1008"/>
                </a:cubicBezTo>
                <a:cubicBezTo>
                  <a:pt x="314" y="1008"/>
                  <a:pt x="343" y="993"/>
                  <a:pt x="373" y="964"/>
                </a:cubicBezTo>
                <a:lnTo>
                  <a:pt x="433" y="964"/>
                </a:lnTo>
                <a:cubicBezTo>
                  <a:pt x="492" y="844"/>
                  <a:pt x="552" y="651"/>
                  <a:pt x="552" y="531"/>
                </a:cubicBezTo>
                <a:cubicBezTo>
                  <a:pt x="626" y="472"/>
                  <a:pt x="626" y="412"/>
                  <a:pt x="626" y="353"/>
                </a:cubicBezTo>
                <a:cubicBezTo>
                  <a:pt x="552" y="278"/>
                  <a:pt x="552" y="219"/>
                  <a:pt x="552" y="99"/>
                </a:cubicBezTo>
                <a:lnTo>
                  <a:pt x="492" y="99"/>
                </a:lnTo>
                <a:cubicBezTo>
                  <a:pt x="492" y="30"/>
                  <a:pt x="451" y="1"/>
                  <a:pt x="39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5" name="Google Shape;1705;p10"/>
          <p:cNvSpPr/>
          <p:nvPr/>
        </p:nvSpPr>
        <p:spPr>
          <a:xfrm>
            <a:off x="4091312" y="741047"/>
            <a:ext cx="17688" cy="37964"/>
          </a:xfrm>
          <a:custGeom>
            <a:avLst/>
            <a:gdLst/>
            <a:ahLst/>
            <a:cxnLst/>
            <a:rect l="l" t="t" r="r" b="b"/>
            <a:pathLst>
              <a:path w="567" h="1217" extrusionOk="0">
                <a:moveTo>
                  <a:pt x="321" y="0"/>
                </a:moveTo>
                <a:cubicBezTo>
                  <a:pt x="283" y="0"/>
                  <a:pt x="244" y="15"/>
                  <a:pt x="195" y="40"/>
                </a:cubicBezTo>
                <a:cubicBezTo>
                  <a:pt x="135" y="159"/>
                  <a:pt x="75" y="218"/>
                  <a:pt x="75" y="278"/>
                </a:cubicBezTo>
                <a:cubicBezTo>
                  <a:pt x="1" y="412"/>
                  <a:pt x="1" y="472"/>
                  <a:pt x="1" y="591"/>
                </a:cubicBezTo>
                <a:cubicBezTo>
                  <a:pt x="1" y="784"/>
                  <a:pt x="1" y="963"/>
                  <a:pt x="135" y="1157"/>
                </a:cubicBezTo>
                <a:lnTo>
                  <a:pt x="195" y="1217"/>
                </a:lnTo>
                <a:cubicBezTo>
                  <a:pt x="254" y="1217"/>
                  <a:pt x="373" y="1217"/>
                  <a:pt x="448" y="1157"/>
                </a:cubicBezTo>
                <a:cubicBezTo>
                  <a:pt x="567" y="963"/>
                  <a:pt x="567" y="784"/>
                  <a:pt x="567" y="650"/>
                </a:cubicBezTo>
                <a:lnTo>
                  <a:pt x="567" y="412"/>
                </a:lnTo>
                <a:cubicBezTo>
                  <a:pt x="567" y="278"/>
                  <a:pt x="567" y="218"/>
                  <a:pt x="507" y="99"/>
                </a:cubicBezTo>
                <a:cubicBezTo>
                  <a:pt x="429" y="29"/>
                  <a:pt x="376" y="0"/>
                  <a:pt x="32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6" name="Google Shape;1706;p10"/>
          <p:cNvSpPr/>
          <p:nvPr/>
        </p:nvSpPr>
        <p:spPr>
          <a:xfrm>
            <a:off x="4143844" y="696438"/>
            <a:ext cx="19528" cy="37496"/>
          </a:xfrm>
          <a:custGeom>
            <a:avLst/>
            <a:gdLst/>
            <a:ahLst/>
            <a:cxnLst/>
            <a:rect l="l" t="t" r="r" b="b"/>
            <a:pathLst>
              <a:path w="626" h="1202" extrusionOk="0">
                <a:moveTo>
                  <a:pt x="271" y="0"/>
                </a:moveTo>
                <a:cubicBezTo>
                  <a:pt x="215" y="0"/>
                  <a:pt x="154" y="29"/>
                  <a:pt x="119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60" y="963"/>
                  <a:pt x="179" y="1157"/>
                </a:cubicBezTo>
                <a:cubicBezTo>
                  <a:pt x="246" y="1187"/>
                  <a:pt x="294" y="1201"/>
                  <a:pt x="334" y="1201"/>
                </a:cubicBezTo>
                <a:cubicBezTo>
                  <a:pt x="373" y="1201"/>
                  <a:pt x="403" y="1187"/>
                  <a:pt x="432" y="1157"/>
                </a:cubicBezTo>
                <a:cubicBezTo>
                  <a:pt x="551" y="963"/>
                  <a:pt x="626" y="784"/>
                  <a:pt x="626" y="591"/>
                </a:cubicBezTo>
                <a:cubicBezTo>
                  <a:pt x="626" y="531"/>
                  <a:pt x="551" y="412"/>
                  <a:pt x="551" y="352"/>
                </a:cubicBez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7" name="Google Shape;1707;p10"/>
          <p:cNvSpPr/>
          <p:nvPr/>
        </p:nvSpPr>
        <p:spPr>
          <a:xfrm>
            <a:off x="4140132" y="802844"/>
            <a:ext cx="19060" cy="31944"/>
          </a:xfrm>
          <a:custGeom>
            <a:avLst/>
            <a:gdLst/>
            <a:ahLst/>
            <a:cxnLst/>
            <a:rect l="l" t="t" r="r" b="b"/>
            <a:pathLst>
              <a:path w="611" h="1024" extrusionOk="0">
                <a:moveTo>
                  <a:pt x="340" y="1"/>
                </a:moveTo>
                <a:cubicBezTo>
                  <a:pt x="301" y="1"/>
                  <a:pt x="263" y="15"/>
                  <a:pt x="238" y="40"/>
                </a:cubicBezTo>
                <a:cubicBezTo>
                  <a:pt x="119" y="100"/>
                  <a:pt x="119" y="159"/>
                  <a:pt x="60" y="293"/>
                </a:cubicBezTo>
                <a:cubicBezTo>
                  <a:pt x="6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38" y="1008"/>
                  <a:pt x="287" y="1023"/>
                  <a:pt x="328" y="1023"/>
                </a:cubicBezTo>
                <a:cubicBezTo>
                  <a:pt x="369" y="1023"/>
                  <a:pt x="402" y="1008"/>
                  <a:pt x="432" y="979"/>
                </a:cubicBezTo>
                <a:lnTo>
                  <a:pt x="492" y="979"/>
                </a:lnTo>
                <a:cubicBezTo>
                  <a:pt x="551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1" y="293"/>
                  <a:pt x="551" y="159"/>
                  <a:pt x="492" y="100"/>
                </a:cubicBezTo>
                <a:cubicBezTo>
                  <a:pt x="457" y="30"/>
                  <a:pt x="396" y="1"/>
                  <a:pt x="340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8" name="Google Shape;1708;p10"/>
          <p:cNvSpPr/>
          <p:nvPr/>
        </p:nvSpPr>
        <p:spPr>
          <a:xfrm>
            <a:off x="4192165" y="749688"/>
            <a:ext cx="19559" cy="48851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3" y="1"/>
                  <a:pt x="194" y="1"/>
                  <a:pt x="120" y="75"/>
                </a:cubicBezTo>
                <a:cubicBezTo>
                  <a:pt x="60" y="195"/>
                  <a:pt x="60" y="314"/>
                  <a:pt x="60" y="448"/>
                </a:cubicBezTo>
                <a:cubicBezTo>
                  <a:pt x="1" y="567"/>
                  <a:pt x="1" y="686"/>
                  <a:pt x="1" y="746"/>
                </a:cubicBezTo>
                <a:cubicBezTo>
                  <a:pt x="1" y="999"/>
                  <a:pt x="60" y="1252"/>
                  <a:pt x="194" y="1491"/>
                </a:cubicBezTo>
                <a:lnTo>
                  <a:pt x="254" y="1565"/>
                </a:lnTo>
                <a:cubicBezTo>
                  <a:pt x="313" y="1565"/>
                  <a:pt x="373" y="1565"/>
                  <a:pt x="433" y="1431"/>
                </a:cubicBezTo>
                <a:cubicBezTo>
                  <a:pt x="567" y="1252"/>
                  <a:pt x="626" y="999"/>
                  <a:pt x="626" y="746"/>
                </a:cubicBezTo>
                <a:cubicBezTo>
                  <a:pt x="626" y="686"/>
                  <a:pt x="626" y="567"/>
                  <a:pt x="567" y="448"/>
                </a:cubicBezTo>
                <a:cubicBezTo>
                  <a:pt x="567" y="314"/>
                  <a:pt x="492" y="195"/>
                  <a:pt x="433" y="75"/>
                </a:cubicBezTo>
                <a:lnTo>
                  <a:pt x="37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9" name="Google Shape;1709;p10"/>
          <p:cNvSpPr/>
          <p:nvPr/>
        </p:nvSpPr>
        <p:spPr>
          <a:xfrm>
            <a:off x="4240486" y="690417"/>
            <a:ext cx="19559" cy="39805"/>
          </a:xfrm>
          <a:custGeom>
            <a:avLst/>
            <a:gdLst/>
            <a:ahLst/>
            <a:cxnLst/>
            <a:rect l="l" t="t" r="r" b="b"/>
            <a:pathLst>
              <a:path w="627" h="1276" extrusionOk="0">
                <a:moveTo>
                  <a:pt x="341" y="1"/>
                </a:moveTo>
                <a:cubicBezTo>
                  <a:pt x="288" y="1"/>
                  <a:pt x="230" y="33"/>
                  <a:pt x="195" y="113"/>
                </a:cubicBezTo>
                <a:cubicBezTo>
                  <a:pt x="135" y="173"/>
                  <a:pt x="61" y="292"/>
                  <a:pt x="61" y="352"/>
                </a:cubicBezTo>
                <a:cubicBezTo>
                  <a:pt x="1" y="411"/>
                  <a:pt x="1" y="545"/>
                  <a:pt x="1" y="605"/>
                </a:cubicBezTo>
                <a:cubicBezTo>
                  <a:pt x="1" y="784"/>
                  <a:pt x="1" y="977"/>
                  <a:pt x="61" y="1156"/>
                </a:cubicBezTo>
                <a:lnTo>
                  <a:pt x="135" y="1231"/>
                </a:lnTo>
                <a:cubicBezTo>
                  <a:pt x="165" y="1260"/>
                  <a:pt x="210" y="1275"/>
                  <a:pt x="254" y="1275"/>
                </a:cubicBezTo>
                <a:cubicBezTo>
                  <a:pt x="299" y="1275"/>
                  <a:pt x="344" y="1260"/>
                  <a:pt x="373" y="1231"/>
                </a:cubicBezTo>
                <a:cubicBezTo>
                  <a:pt x="507" y="1037"/>
                  <a:pt x="567" y="858"/>
                  <a:pt x="627" y="664"/>
                </a:cubicBezTo>
                <a:cubicBezTo>
                  <a:pt x="627" y="545"/>
                  <a:pt x="627" y="486"/>
                  <a:pt x="567" y="352"/>
                </a:cubicBezTo>
                <a:cubicBezTo>
                  <a:pt x="567" y="292"/>
                  <a:pt x="567" y="173"/>
                  <a:pt x="433" y="113"/>
                </a:cubicBezTo>
                <a:lnTo>
                  <a:pt x="433" y="39"/>
                </a:lnTo>
                <a:cubicBezTo>
                  <a:pt x="409" y="15"/>
                  <a:pt x="376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0" name="Google Shape;1710;p10"/>
          <p:cNvSpPr/>
          <p:nvPr/>
        </p:nvSpPr>
        <p:spPr>
          <a:xfrm>
            <a:off x="4312079" y="672543"/>
            <a:ext cx="19528" cy="40023"/>
          </a:xfrm>
          <a:custGeom>
            <a:avLst/>
            <a:gdLst/>
            <a:ahLst/>
            <a:cxnLst/>
            <a:rect l="l" t="t" r="r" b="b"/>
            <a:pathLst>
              <a:path w="626" h="1283" extrusionOk="0">
                <a:moveTo>
                  <a:pt x="313" y="1"/>
                </a:moveTo>
                <a:cubicBezTo>
                  <a:pt x="253" y="1"/>
                  <a:pt x="134" y="61"/>
                  <a:pt x="75" y="120"/>
                </a:cubicBezTo>
                <a:cubicBezTo>
                  <a:pt x="75" y="239"/>
                  <a:pt x="0" y="314"/>
                  <a:pt x="0" y="433"/>
                </a:cubicBezTo>
                <a:lnTo>
                  <a:pt x="0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3" y="1237"/>
                </a:lnTo>
                <a:cubicBezTo>
                  <a:pt x="283" y="1267"/>
                  <a:pt x="332" y="1282"/>
                  <a:pt x="380" y="1282"/>
                </a:cubicBezTo>
                <a:cubicBezTo>
                  <a:pt x="428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626" y="433"/>
                  <a:pt x="566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1" name="Google Shape;1711;p10"/>
          <p:cNvSpPr/>
          <p:nvPr/>
        </p:nvSpPr>
        <p:spPr>
          <a:xfrm>
            <a:off x="4260014" y="770308"/>
            <a:ext cx="19559" cy="39836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78" y="1"/>
                </a:moveTo>
                <a:cubicBezTo>
                  <a:pt x="354" y="1"/>
                  <a:pt x="331" y="8"/>
                  <a:pt x="314" y="25"/>
                </a:cubicBezTo>
                <a:cubicBezTo>
                  <a:pt x="179" y="159"/>
                  <a:pt x="120" y="219"/>
                  <a:pt x="120" y="338"/>
                </a:cubicBezTo>
                <a:cubicBezTo>
                  <a:pt x="60" y="398"/>
                  <a:pt x="60" y="532"/>
                  <a:pt x="60" y="651"/>
                </a:cubicBezTo>
                <a:cubicBezTo>
                  <a:pt x="1" y="830"/>
                  <a:pt x="60" y="1023"/>
                  <a:pt x="179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626" y="964"/>
                  <a:pt x="626" y="830"/>
                  <a:pt x="626" y="651"/>
                </a:cubicBezTo>
                <a:lnTo>
                  <a:pt x="626" y="398"/>
                </a:lnTo>
                <a:cubicBezTo>
                  <a:pt x="626" y="338"/>
                  <a:pt x="626" y="219"/>
                  <a:pt x="552" y="159"/>
                </a:cubicBezTo>
                <a:lnTo>
                  <a:pt x="552" y="85"/>
                </a:lnTo>
                <a:cubicBezTo>
                  <a:pt x="510" y="43"/>
                  <a:pt x="438" y="1"/>
                  <a:pt x="37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2" name="Google Shape;1712;p10"/>
          <p:cNvSpPr/>
          <p:nvPr/>
        </p:nvSpPr>
        <p:spPr>
          <a:xfrm>
            <a:off x="4198217" y="854253"/>
            <a:ext cx="17220" cy="25018"/>
          </a:xfrm>
          <a:custGeom>
            <a:avLst/>
            <a:gdLst/>
            <a:ahLst/>
            <a:cxnLst/>
            <a:rect l="l" t="t" r="r" b="b"/>
            <a:pathLst>
              <a:path w="552" h="802" extrusionOk="0">
                <a:moveTo>
                  <a:pt x="179" y="1"/>
                </a:moveTo>
                <a:cubicBezTo>
                  <a:pt x="119" y="75"/>
                  <a:pt x="60" y="135"/>
                  <a:pt x="0" y="195"/>
                </a:cubicBezTo>
                <a:lnTo>
                  <a:pt x="0" y="373"/>
                </a:lnTo>
                <a:cubicBezTo>
                  <a:pt x="0" y="507"/>
                  <a:pt x="0" y="627"/>
                  <a:pt x="119" y="746"/>
                </a:cubicBezTo>
                <a:cubicBezTo>
                  <a:pt x="179" y="783"/>
                  <a:pt x="242" y="802"/>
                  <a:pt x="298" y="802"/>
                </a:cubicBezTo>
                <a:cubicBezTo>
                  <a:pt x="354" y="802"/>
                  <a:pt x="403" y="783"/>
                  <a:pt x="432" y="746"/>
                </a:cubicBezTo>
                <a:lnTo>
                  <a:pt x="432" y="686"/>
                </a:lnTo>
                <a:cubicBezTo>
                  <a:pt x="551" y="627"/>
                  <a:pt x="551" y="507"/>
                  <a:pt x="551" y="448"/>
                </a:cubicBezTo>
                <a:lnTo>
                  <a:pt x="551" y="254"/>
                </a:lnTo>
                <a:cubicBezTo>
                  <a:pt x="551" y="195"/>
                  <a:pt x="492" y="135"/>
                  <a:pt x="432" y="75"/>
                </a:cubicBezTo>
                <a:cubicBezTo>
                  <a:pt x="373" y="1"/>
                  <a:pt x="239" y="1"/>
                  <a:pt x="17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3" name="Google Shape;1713;p10"/>
          <p:cNvSpPr/>
          <p:nvPr/>
        </p:nvSpPr>
        <p:spPr>
          <a:xfrm>
            <a:off x="4087600" y="837533"/>
            <a:ext cx="17688" cy="20495"/>
          </a:xfrm>
          <a:custGeom>
            <a:avLst/>
            <a:gdLst/>
            <a:ahLst/>
            <a:cxnLst/>
            <a:rect l="l" t="t" r="r" b="b"/>
            <a:pathLst>
              <a:path w="567" h="657" extrusionOk="0">
                <a:moveTo>
                  <a:pt x="252" y="1"/>
                </a:moveTo>
                <a:cubicBezTo>
                  <a:pt x="206" y="1"/>
                  <a:pt x="157" y="15"/>
                  <a:pt x="120" y="45"/>
                </a:cubicBezTo>
                <a:cubicBezTo>
                  <a:pt x="60" y="105"/>
                  <a:pt x="1" y="164"/>
                  <a:pt x="1" y="239"/>
                </a:cubicBezTo>
                <a:lnTo>
                  <a:pt x="1" y="358"/>
                </a:lnTo>
                <a:cubicBezTo>
                  <a:pt x="1" y="418"/>
                  <a:pt x="1" y="537"/>
                  <a:pt x="194" y="611"/>
                </a:cubicBezTo>
                <a:cubicBezTo>
                  <a:pt x="224" y="641"/>
                  <a:pt x="269" y="656"/>
                  <a:pt x="314" y="656"/>
                </a:cubicBezTo>
                <a:cubicBezTo>
                  <a:pt x="358" y="656"/>
                  <a:pt x="403" y="641"/>
                  <a:pt x="433" y="611"/>
                </a:cubicBezTo>
                <a:cubicBezTo>
                  <a:pt x="567" y="477"/>
                  <a:pt x="567" y="418"/>
                  <a:pt x="567" y="299"/>
                </a:cubicBezTo>
                <a:lnTo>
                  <a:pt x="567" y="164"/>
                </a:lnTo>
                <a:cubicBezTo>
                  <a:pt x="492" y="105"/>
                  <a:pt x="492" y="105"/>
                  <a:pt x="373" y="45"/>
                </a:cubicBezTo>
                <a:cubicBezTo>
                  <a:pt x="343" y="15"/>
                  <a:pt x="299" y="1"/>
                  <a:pt x="25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4" name="Google Shape;1714;p10"/>
          <p:cNvSpPr/>
          <p:nvPr/>
        </p:nvSpPr>
        <p:spPr>
          <a:xfrm>
            <a:off x="334903" y="3164430"/>
            <a:ext cx="325364" cy="102725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5" name="Google Shape;1715;p10"/>
          <p:cNvSpPr/>
          <p:nvPr/>
        </p:nvSpPr>
        <p:spPr>
          <a:xfrm>
            <a:off x="334903" y="2926475"/>
            <a:ext cx="325364" cy="102756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10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10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6" name="Google Shape;1716;p10"/>
          <p:cNvSpPr/>
          <p:nvPr/>
        </p:nvSpPr>
        <p:spPr>
          <a:xfrm>
            <a:off x="334903" y="2688083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7" name="Google Shape;1717;p10"/>
          <p:cNvSpPr/>
          <p:nvPr/>
        </p:nvSpPr>
        <p:spPr>
          <a:xfrm>
            <a:off x="334903" y="3881042"/>
            <a:ext cx="325364" cy="100853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0"/>
                  <a:pt x="1371" y="0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8" name="Google Shape;1718;p10"/>
          <p:cNvSpPr/>
          <p:nvPr/>
        </p:nvSpPr>
        <p:spPr>
          <a:xfrm>
            <a:off x="334903" y="3642619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9" name="Google Shape;1719;p10"/>
          <p:cNvSpPr/>
          <p:nvPr/>
        </p:nvSpPr>
        <p:spPr>
          <a:xfrm>
            <a:off x="334903" y="3402823"/>
            <a:ext cx="325364" cy="102756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69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69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0" name="Google Shape;1720;p10"/>
          <p:cNvSpPr/>
          <p:nvPr/>
        </p:nvSpPr>
        <p:spPr>
          <a:xfrm>
            <a:off x="334903" y="4595314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1" name="Google Shape;1721;p10"/>
          <p:cNvSpPr/>
          <p:nvPr/>
        </p:nvSpPr>
        <p:spPr>
          <a:xfrm>
            <a:off x="334903" y="4357390"/>
            <a:ext cx="325364" cy="100853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2" name="Google Shape;1722;p10"/>
          <p:cNvSpPr/>
          <p:nvPr/>
        </p:nvSpPr>
        <p:spPr>
          <a:xfrm>
            <a:off x="334903" y="4118966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3" name="Google Shape;1723;p10"/>
          <p:cNvSpPr/>
          <p:nvPr/>
        </p:nvSpPr>
        <p:spPr>
          <a:xfrm>
            <a:off x="334903" y="1259040"/>
            <a:ext cx="325364" cy="102725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1"/>
                </a:moveTo>
                <a:cubicBezTo>
                  <a:pt x="9803" y="1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1"/>
                  <a:pt x="1371" y="1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4" name="Google Shape;1724;p10"/>
          <p:cNvSpPr/>
          <p:nvPr/>
        </p:nvSpPr>
        <p:spPr>
          <a:xfrm>
            <a:off x="334903" y="1021116"/>
            <a:ext cx="325364" cy="102725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548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5" name="Google Shape;1725;p10"/>
          <p:cNvSpPr/>
          <p:nvPr/>
        </p:nvSpPr>
        <p:spPr>
          <a:xfrm>
            <a:off x="334903" y="782692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6" name="Google Shape;1726;p10"/>
          <p:cNvSpPr/>
          <p:nvPr/>
        </p:nvSpPr>
        <p:spPr>
          <a:xfrm>
            <a:off x="334903" y="1975651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7" name="Google Shape;1727;p10"/>
          <p:cNvSpPr/>
          <p:nvPr/>
        </p:nvSpPr>
        <p:spPr>
          <a:xfrm>
            <a:off x="334903" y="1737259"/>
            <a:ext cx="325364" cy="100853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8" name="Google Shape;1728;p10"/>
          <p:cNvSpPr/>
          <p:nvPr/>
        </p:nvSpPr>
        <p:spPr>
          <a:xfrm>
            <a:off x="334903" y="1497463"/>
            <a:ext cx="325364" cy="102725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69"/>
                </a:cubicBezTo>
                <a:cubicBezTo>
                  <a:pt x="10429" y="2547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7"/>
                  <a:pt x="1" y="166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9" name="Google Shape;1729;p10"/>
          <p:cNvSpPr/>
          <p:nvPr/>
        </p:nvSpPr>
        <p:spPr>
          <a:xfrm>
            <a:off x="334903" y="2689923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0" name="Google Shape;1730;p10"/>
          <p:cNvSpPr/>
          <p:nvPr/>
        </p:nvSpPr>
        <p:spPr>
          <a:xfrm>
            <a:off x="334903" y="2451999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1" name="Google Shape;1731;p10"/>
          <p:cNvSpPr/>
          <p:nvPr/>
        </p:nvSpPr>
        <p:spPr>
          <a:xfrm>
            <a:off x="334903" y="2213607"/>
            <a:ext cx="325364" cy="100853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2" name="Google Shape;1732;p10"/>
          <p:cNvSpPr/>
          <p:nvPr/>
        </p:nvSpPr>
        <p:spPr>
          <a:xfrm>
            <a:off x="495075" y="646175"/>
            <a:ext cx="8153847" cy="4261144"/>
          </a:xfrm>
          <a:custGeom>
            <a:avLst/>
            <a:gdLst/>
            <a:ahLst/>
            <a:cxnLst/>
            <a:rect l="l" t="t" r="r" b="b"/>
            <a:pathLst>
              <a:path w="254987" h="136313" extrusionOk="0">
                <a:moveTo>
                  <a:pt x="0" y="1"/>
                </a:moveTo>
                <a:lnTo>
                  <a:pt x="0" y="136313"/>
                </a:lnTo>
                <a:lnTo>
                  <a:pt x="254987" y="136313"/>
                </a:lnTo>
                <a:lnTo>
                  <a:pt x="254987" y="1"/>
                </a:lnTo>
                <a:close/>
              </a:path>
            </a:pathLst>
          </a:custGeom>
          <a:solidFill>
            <a:srgbClr val="FEF7C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3" name="Google Shape;1733;p10"/>
          <p:cNvSpPr/>
          <p:nvPr/>
        </p:nvSpPr>
        <p:spPr>
          <a:xfrm>
            <a:off x="617468" y="819409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5"/>
                  <a:pt x="3114" y="3978"/>
                  <a:pt x="1997" y="3978"/>
                </a:cubicBezTo>
                <a:cubicBezTo>
                  <a:pt x="880" y="3978"/>
                  <a:pt x="1" y="3055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rgbClr val="8349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4" name="Google Shape;1734;p10"/>
          <p:cNvSpPr/>
          <p:nvPr/>
        </p:nvSpPr>
        <p:spPr>
          <a:xfrm>
            <a:off x="617468" y="1059673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40"/>
                  <a:pt x="3114" y="3978"/>
                  <a:pt x="1997" y="3978"/>
                </a:cubicBezTo>
                <a:cubicBezTo>
                  <a:pt x="880" y="3978"/>
                  <a:pt x="1" y="3040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rgbClr val="8349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5" name="Google Shape;1735;p10"/>
          <p:cNvSpPr/>
          <p:nvPr/>
        </p:nvSpPr>
        <p:spPr>
          <a:xfrm>
            <a:off x="617468" y="1295756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97"/>
                </a:cubicBezTo>
                <a:close/>
              </a:path>
            </a:pathLst>
          </a:custGeom>
          <a:solidFill>
            <a:srgbClr val="8349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6" name="Google Shape;1736;p10"/>
          <p:cNvSpPr/>
          <p:nvPr/>
        </p:nvSpPr>
        <p:spPr>
          <a:xfrm>
            <a:off x="617468" y="1536020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82"/>
                </a:cubicBezTo>
                <a:close/>
              </a:path>
            </a:pathLst>
          </a:custGeom>
          <a:solidFill>
            <a:srgbClr val="8349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7" name="Google Shape;1737;p10"/>
          <p:cNvSpPr/>
          <p:nvPr/>
        </p:nvSpPr>
        <p:spPr>
          <a:xfrm>
            <a:off x="617468" y="1768392"/>
            <a:ext cx="124125" cy="124094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2"/>
                </a:cubicBezTo>
                <a:close/>
              </a:path>
            </a:pathLst>
          </a:custGeom>
          <a:solidFill>
            <a:srgbClr val="8349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8" name="Google Shape;1738;p10"/>
          <p:cNvSpPr/>
          <p:nvPr/>
        </p:nvSpPr>
        <p:spPr>
          <a:xfrm>
            <a:off x="617468" y="2008656"/>
            <a:ext cx="124125" cy="123626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2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2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2"/>
                </a:cubicBezTo>
                <a:close/>
              </a:path>
            </a:pathLst>
          </a:custGeom>
          <a:solidFill>
            <a:srgbClr val="8349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9" name="Google Shape;1739;p10"/>
          <p:cNvSpPr/>
          <p:nvPr/>
        </p:nvSpPr>
        <p:spPr>
          <a:xfrm>
            <a:off x="617468" y="2246580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rgbClr val="8349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0" name="Google Shape;1740;p10"/>
          <p:cNvSpPr/>
          <p:nvPr/>
        </p:nvSpPr>
        <p:spPr>
          <a:xfrm>
            <a:off x="617468" y="2486844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rgbClr val="8349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1" name="Google Shape;1741;p10"/>
          <p:cNvSpPr/>
          <p:nvPr/>
        </p:nvSpPr>
        <p:spPr>
          <a:xfrm>
            <a:off x="617468" y="2727108"/>
            <a:ext cx="124125" cy="123657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99"/>
                  <a:pt x="3114" y="3964"/>
                  <a:pt x="1997" y="3964"/>
                </a:cubicBezTo>
                <a:cubicBezTo>
                  <a:pt x="880" y="3964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rgbClr val="8349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2" name="Google Shape;1742;p10"/>
          <p:cNvSpPr/>
          <p:nvPr/>
        </p:nvSpPr>
        <p:spPr>
          <a:xfrm>
            <a:off x="617468" y="2966904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9"/>
                  <a:pt x="1997" y="3979"/>
                </a:cubicBezTo>
                <a:cubicBezTo>
                  <a:pt x="880" y="3979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rgbClr val="8349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3" name="Google Shape;1743;p10"/>
          <p:cNvSpPr/>
          <p:nvPr/>
        </p:nvSpPr>
        <p:spPr>
          <a:xfrm>
            <a:off x="617468" y="3205327"/>
            <a:ext cx="124125" cy="123657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39"/>
                  <a:pt x="3114" y="3963"/>
                  <a:pt x="1997" y="3963"/>
                </a:cubicBezTo>
                <a:cubicBezTo>
                  <a:pt x="880" y="3963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rgbClr val="8349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4" name="Google Shape;1744;p10"/>
          <p:cNvSpPr/>
          <p:nvPr/>
        </p:nvSpPr>
        <p:spPr>
          <a:xfrm>
            <a:off x="617468" y="3445123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7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7"/>
                </a:cubicBezTo>
                <a:close/>
              </a:path>
            </a:pathLst>
          </a:custGeom>
          <a:solidFill>
            <a:srgbClr val="8349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5" name="Google Shape;1745;p10"/>
          <p:cNvSpPr/>
          <p:nvPr/>
        </p:nvSpPr>
        <p:spPr>
          <a:xfrm>
            <a:off x="617468" y="3677495"/>
            <a:ext cx="124125" cy="124094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6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6"/>
                </a:cubicBezTo>
                <a:close/>
              </a:path>
            </a:pathLst>
          </a:custGeom>
          <a:solidFill>
            <a:srgbClr val="8349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6" name="Google Shape;1746;p10"/>
          <p:cNvSpPr/>
          <p:nvPr/>
        </p:nvSpPr>
        <p:spPr>
          <a:xfrm>
            <a:off x="617468" y="3917758"/>
            <a:ext cx="124125" cy="124094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39"/>
                  <a:pt x="3114" y="3978"/>
                  <a:pt x="1997" y="3978"/>
                </a:cubicBezTo>
                <a:cubicBezTo>
                  <a:pt x="880" y="3978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rgbClr val="8349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7" name="Google Shape;1747;p10"/>
          <p:cNvSpPr/>
          <p:nvPr/>
        </p:nvSpPr>
        <p:spPr>
          <a:xfrm>
            <a:off x="617468" y="4153842"/>
            <a:ext cx="124125" cy="124094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6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96"/>
                </a:cubicBezTo>
                <a:close/>
              </a:path>
            </a:pathLst>
          </a:custGeom>
          <a:solidFill>
            <a:srgbClr val="8349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8" name="Google Shape;1748;p10"/>
          <p:cNvSpPr/>
          <p:nvPr/>
        </p:nvSpPr>
        <p:spPr>
          <a:xfrm>
            <a:off x="617468" y="4394106"/>
            <a:ext cx="124125" cy="124094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1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1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1"/>
                </a:cubicBezTo>
                <a:close/>
              </a:path>
            </a:pathLst>
          </a:custGeom>
          <a:solidFill>
            <a:srgbClr val="8349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9" name="Google Shape;1749;p10"/>
          <p:cNvSpPr/>
          <p:nvPr/>
        </p:nvSpPr>
        <p:spPr>
          <a:xfrm>
            <a:off x="617468" y="4634370"/>
            <a:ext cx="124125" cy="123626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1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1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1"/>
                </a:cubicBezTo>
                <a:close/>
              </a:path>
            </a:pathLst>
          </a:custGeom>
          <a:solidFill>
            <a:srgbClr val="8349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0" name="Google Shape;1750;p10"/>
          <p:cNvSpPr/>
          <p:nvPr/>
        </p:nvSpPr>
        <p:spPr>
          <a:xfrm>
            <a:off x="307951" y="1307361"/>
            <a:ext cx="410401" cy="102756"/>
          </a:xfrm>
          <a:custGeom>
            <a:avLst/>
            <a:gdLst/>
            <a:ahLst/>
            <a:cxnLst/>
            <a:rect l="l" t="t" r="r" b="b"/>
            <a:pathLst>
              <a:path w="13156" h="3294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1" name="Google Shape;1751;p10"/>
          <p:cNvSpPr/>
          <p:nvPr/>
        </p:nvSpPr>
        <p:spPr>
          <a:xfrm>
            <a:off x="307951" y="1069437"/>
            <a:ext cx="410401" cy="102725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2" name="Google Shape;1752;p10"/>
          <p:cNvSpPr/>
          <p:nvPr/>
        </p:nvSpPr>
        <p:spPr>
          <a:xfrm>
            <a:off x="307951" y="831044"/>
            <a:ext cx="410401" cy="102725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24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24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3" name="Google Shape;1753;p10"/>
          <p:cNvSpPr/>
          <p:nvPr/>
        </p:nvSpPr>
        <p:spPr>
          <a:xfrm>
            <a:off x="307951" y="2023972"/>
            <a:ext cx="410401" cy="100885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4" name="Google Shape;1754;p10"/>
          <p:cNvSpPr/>
          <p:nvPr/>
        </p:nvSpPr>
        <p:spPr>
          <a:xfrm>
            <a:off x="307951" y="1786048"/>
            <a:ext cx="410401" cy="100417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671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1"/>
                  <a:pt x="746" y="0"/>
                  <a:pt x="1729" y="0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5" name="Google Shape;1755;p10"/>
          <p:cNvSpPr/>
          <p:nvPr/>
        </p:nvSpPr>
        <p:spPr>
          <a:xfrm>
            <a:off x="307951" y="1547625"/>
            <a:ext cx="410401" cy="100885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6" name="Google Shape;1756;p10"/>
          <p:cNvSpPr/>
          <p:nvPr/>
        </p:nvSpPr>
        <p:spPr>
          <a:xfrm>
            <a:off x="307951" y="2738743"/>
            <a:ext cx="410401" cy="100417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3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53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7" name="Google Shape;1757;p10"/>
          <p:cNvSpPr/>
          <p:nvPr/>
        </p:nvSpPr>
        <p:spPr>
          <a:xfrm>
            <a:off x="307951" y="2500320"/>
            <a:ext cx="410401" cy="100885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48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548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8" name="Google Shape;1758;p10"/>
          <p:cNvSpPr/>
          <p:nvPr/>
        </p:nvSpPr>
        <p:spPr>
          <a:xfrm>
            <a:off x="307951" y="2262396"/>
            <a:ext cx="410401" cy="100417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9" name="Google Shape;1759;p10"/>
          <p:cNvSpPr/>
          <p:nvPr/>
        </p:nvSpPr>
        <p:spPr>
          <a:xfrm>
            <a:off x="307951" y="3212751"/>
            <a:ext cx="410401" cy="102725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0" name="Google Shape;1760;p10"/>
          <p:cNvSpPr/>
          <p:nvPr/>
        </p:nvSpPr>
        <p:spPr>
          <a:xfrm>
            <a:off x="307951" y="2974827"/>
            <a:ext cx="410401" cy="102725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1" name="Google Shape;1761;p10"/>
          <p:cNvSpPr/>
          <p:nvPr/>
        </p:nvSpPr>
        <p:spPr>
          <a:xfrm>
            <a:off x="307951" y="3929363"/>
            <a:ext cx="410401" cy="100885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8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2" name="Google Shape;1762;p10"/>
          <p:cNvSpPr/>
          <p:nvPr/>
        </p:nvSpPr>
        <p:spPr>
          <a:xfrm>
            <a:off x="307951" y="3691439"/>
            <a:ext cx="410401" cy="100386"/>
          </a:xfrm>
          <a:custGeom>
            <a:avLst/>
            <a:gdLst/>
            <a:ahLst/>
            <a:cxnLst/>
            <a:rect l="l" t="t" r="r" b="b"/>
            <a:pathLst>
              <a:path w="13156" h="3218" extrusionOk="0">
                <a:moveTo>
                  <a:pt x="11412" y="0"/>
                </a:moveTo>
                <a:cubicBezTo>
                  <a:pt x="12411" y="0"/>
                  <a:pt x="13155" y="670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0"/>
                  <a:pt x="746" y="0"/>
                  <a:pt x="1729" y="0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3" name="Google Shape;1763;p10"/>
          <p:cNvSpPr/>
          <p:nvPr/>
        </p:nvSpPr>
        <p:spPr>
          <a:xfrm>
            <a:off x="307951" y="3453015"/>
            <a:ext cx="410401" cy="100885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4" name="Google Shape;1764;p10"/>
          <p:cNvSpPr/>
          <p:nvPr/>
        </p:nvSpPr>
        <p:spPr>
          <a:xfrm>
            <a:off x="307951" y="4644103"/>
            <a:ext cx="410401" cy="100417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33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533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5" name="Google Shape;1765;p10"/>
          <p:cNvSpPr/>
          <p:nvPr/>
        </p:nvSpPr>
        <p:spPr>
          <a:xfrm>
            <a:off x="307951" y="4405711"/>
            <a:ext cx="410401" cy="100885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4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548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6" name="Google Shape;1766;p10"/>
          <p:cNvSpPr/>
          <p:nvPr/>
        </p:nvSpPr>
        <p:spPr>
          <a:xfrm>
            <a:off x="307951" y="4167755"/>
            <a:ext cx="410401" cy="100417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474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474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67" name="Google Shape;1767;p10"/>
          <p:cNvGrpSpPr/>
          <p:nvPr/>
        </p:nvGrpSpPr>
        <p:grpSpPr>
          <a:xfrm>
            <a:off x="8180472" y="2126994"/>
            <a:ext cx="350390" cy="1470478"/>
            <a:chOff x="8180472" y="1441194"/>
            <a:chExt cx="350390" cy="1470478"/>
          </a:xfrm>
        </p:grpSpPr>
        <p:sp>
          <p:nvSpPr>
            <p:cNvPr id="1768" name="Google Shape;1768;p10"/>
            <p:cNvSpPr/>
            <p:nvPr/>
          </p:nvSpPr>
          <p:spPr>
            <a:xfrm>
              <a:off x="8218121" y="1441194"/>
              <a:ext cx="232476" cy="203480"/>
            </a:xfrm>
            <a:custGeom>
              <a:avLst/>
              <a:gdLst/>
              <a:ahLst/>
              <a:cxnLst/>
              <a:rect l="l" t="t" r="r" b="b"/>
              <a:pathLst>
                <a:path w="12844" h="11242" extrusionOk="0">
                  <a:moveTo>
                    <a:pt x="4732" y="1"/>
                  </a:moveTo>
                  <a:cubicBezTo>
                    <a:pt x="4305" y="1"/>
                    <a:pt x="3751" y="152"/>
                    <a:pt x="3033" y="550"/>
                  </a:cubicBezTo>
                  <a:cubicBezTo>
                    <a:pt x="1" y="2329"/>
                    <a:pt x="1379" y="10249"/>
                    <a:pt x="2106" y="10976"/>
                  </a:cubicBezTo>
                  <a:cubicBezTo>
                    <a:pt x="2250" y="11149"/>
                    <a:pt x="2690" y="11242"/>
                    <a:pt x="3310" y="11242"/>
                  </a:cubicBezTo>
                  <a:cubicBezTo>
                    <a:pt x="5392" y="11242"/>
                    <a:pt x="9498" y="10189"/>
                    <a:pt x="11179" y="7543"/>
                  </a:cubicBezTo>
                  <a:cubicBezTo>
                    <a:pt x="12843" y="4808"/>
                    <a:pt x="11484" y="584"/>
                    <a:pt x="8673" y="584"/>
                  </a:cubicBezTo>
                  <a:cubicBezTo>
                    <a:pt x="7929" y="584"/>
                    <a:pt x="7084" y="880"/>
                    <a:pt x="6166" y="1578"/>
                  </a:cubicBezTo>
                  <a:cubicBezTo>
                    <a:pt x="6166" y="1578"/>
                    <a:pt x="6108" y="1"/>
                    <a:pt x="4732" y="1"/>
                  </a:cubicBezTo>
                  <a:close/>
                </a:path>
              </a:pathLst>
            </a:custGeom>
            <a:solidFill>
              <a:srgbClr val="F25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10"/>
            <p:cNvSpPr/>
            <p:nvPr/>
          </p:nvSpPr>
          <p:spPr>
            <a:xfrm>
              <a:off x="8180472" y="1493740"/>
              <a:ext cx="183281" cy="193760"/>
            </a:xfrm>
            <a:custGeom>
              <a:avLst/>
              <a:gdLst/>
              <a:ahLst/>
              <a:cxnLst/>
              <a:rect l="l" t="t" r="r" b="b"/>
              <a:pathLst>
                <a:path w="10126" h="10705" extrusionOk="0">
                  <a:moveTo>
                    <a:pt x="9938" y="1"/>
                  </a:moveTo>
                  <a:cubicBezTo>
                    <a:pt x="9874" y="1"/>
                    <a:pt x="9825" y="83"/>
                    <a:pt x="9825" y="153"/>
                  </a:cubicBezTo>
                  <a:cubicBezTo>
                    <a:pt x="9599" y="680"/>
                    <a:pt x="9299" y="1306"/>
                    <a:pt x="9098" y="1807"/>
                  </a:cubicBezTo>
                  <a:cubicBezTo>
                    <a:pt x="8873" y="2033"/>
                    <a:pt x="8772" y="2334"/>
                    <a:pt x="8672" y="2660"/>
                  </a:cubicBezTo>
                  <a:lnTo>
                    <a:pt x="8146" y="3386"/>
                  </a:lnTo>
                  <a:cubicBezTo>
                    <a:pt x="7519" y="4439"/>
                    <a:pt x="6893" y="5366"/>
                    <a:pt x="6066" y="6193"/>
                  </a:cubicBezTo>
                  <a:cubicBezTo>
                    <a:pt x="5639" y="6720"/>
                    <a:pt x="5213" y="7046"/>
                    <a:pt x="4812" y="7447"/>
                  </a:cubicBezTo>
                  <a:cubicBezTo>
                    <a:pt x="4286" y="7873"/>
                    <a:pt x="3860" y="8299"/>
                    <a:pt x="3334" y="8599"/>
                  </a:cubicBezTo>
                  <a:cubicBezTo>
                    <a:pt x="2406" y="9326"/>
                    <a:pt x="1253" y="9752"/>
                    <a:pt x="101" y="10279"/>
                  </a:cubicBezTo>
                  <a:cubicBezTo>
                    <a:pt x="0" y="10279"/>
                    <a:pt x="0" y="10379"/>
                    <a:pt x="0" y="10479"/>
                  </a:cubicBezTo>
                  <a:cubicBezTo>
                    <a:pt x="101" y="10579"/>
                    <a:pt x="201" y="10705"/>
                    <a:pt x="326" y="10705"/>
                  </a:cubicBezTo>
                  <a:cubicBezTo>
                    <a:pt x="527" y="10579"/>
                    <a:pt x="827" y="10479"/>
                    <a:pt x="1153" y="10379"/>
                  </a:cubicBezTo>
                  <a:cubicBezTo>
                    <a:pt x="1454" y="10279"/>
                    <a:pt x="1780" y="10178"/>
                    <a:pt x="2081" y="10078"/>
                  </a:cubicBezTo>
                  <a:lnTo>
                    <a:pt x="2933" y="9652"/>
                  </a:lnTo>
                  <a:cubicBezTo>
                    <a:pt x="3233" y="9552"/>
                    <a:pt x="3459" y="9326"/>
                    <a:pt x="3760" y="9226"/>
                  </a:cubicBezTo>
                  <a:cubicBezTo>
                    <a:pt x="4286" y="8925"/>
                    <a:pt x="4812" y="8499"/>
                    <a:pt x="5339" y="8073"/>
                  </a:cubicBezTo>
                  <a:cubicBezTo>
                    <a:pt x="5740" y="7672"/>
                    <a:pt x="6266" y="7246"/>
                    <a:pt x="6692" y="6820"/>
                  </a:cubicBezTo>
                  <a:cubicBezTo>
                    <a:pt x="7519" y="5893"/>
                    <a:pt x="8246" y="4840"/>
                    <a:pt x="8873" y="3687"/>
                  </a:cubicBezTo>
                  <a:cubicBezTo>
                    <a:pt x="9399" y="2660"/>
                    <a:pt x="9925" y="1507"/>
                    <a:pt x="10126" y="254"/>
                  </a:cubicBezTo>
                  <a:cubicBezTo>
                    <a:pt x="10126" y="153"/>
                    <a:pt x="10126" y="53"/>
                    <a:pt x="10025" y="53"/>
                  </a:cubicBezTo>
                  <a:cubicBezTo>
                    <a:pt x="9995" y="16"/>
                    <a:pt x="9965" y="1"/>
                    <a:pt x="9938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10"/>
            <p:cNvSpPr/>
            <p:nvPr/>
          </p:nvSpPr>
          <p:spPr>
            <a:xfrm>
              <a:off x="8256150" y="1780623"/>
              <a:ext cx="274712" cy="634218"/>
            </a:xfrm>
            <a:custGeom>
              <a:avLst/>
              <a:gdLst/>
              <a:ahLst/>
              <a:cxnLst/>
              <a:rect l="l" t="t" r="r" b="b"/>
              <a:pathLst>
                <a:path w="12758" h="29454" extrusionOk="0">
                  <a:moveTo>
                    <a:pt x="4169" y="1"/>
                  </a:moveTo>
                  <a:cubicBezTo>
                    <a:pt x="3919" y="1"/>
                    <a:pt x="4691" y="2871"/>
                    <a:pt x="3660" y="5644"/>
                  </a:cubicBezTo>
                  <a:cubicBezTo>
                    <a:pt x="2632" y="8351"/>
                    <a:pt x="1" y="12311"/>
                    <a:pt x="953" y="15243"/>
                  </a:cubicBezTo>
                  <a:cubicBezTo>
                    <a:pt x="2006" y="18175"/>
                    <a:pt x="2733" y="18902"/>
                    <a:pt x="2507" y="19729"/>
                  </a:cubicBezTo>
                  <a:cubicBezTo>
                    <a:pt x="2306" y="20682"/>
                    <a:pt x="327" y="22035"/>
                    <a:pt x="527" y="24642"/>
                  </a:cubicBezTo>
                  <a:cubicBezTo>
                    <a:pt x="753" y="27248"/>
                    <a:pt x="4813" y="29454"/>
                    <a:pt x="4813" y="29454"/>
                  </a:cubicBezTo>
                  <a:cubicBezTo>
                    <a:pt x="6893" y="28401"/>
                    <a:pt x="10452" y="23689"/>
                    <a:pt x="10352" y="21083"/>
                  </a:cubicBezTo>
                  <a:cubicBezTo>
                    <a:pt x="10352" y="18476"/>
                    <a:pt x="8146" y="16396"/>
                    <a:pt x="8672" y="14717"/>
                  </a:cubicBezTo>
                  <a:cubicBezTo>
                    <a:pt x="9199" y="13163"/>
                    <a:pt x="12758" y="8977"/>
                    <a:pt x="11705" y="6045"/>
                  </a:cubicBezTo>
                  <a:cubicBezTo>
                    <a:pt x="10778" y="3138"/>
                    <a:pt x="5239" y="406"/>
                    <a:pt x="4186" y="5"/>
                  </a:cubicBezTo>
                  <a:cubicBezTo>
                    <a:pt x="4180" y="2"/>
                    <a:pt x="4174" y="1"/>
                    <a:pt x="4169" y="1"/>
                  </a:cubicBezTo>
                  <a:close/>
                </a:path>
              </a:pathLst>
            </a:custGeom>
            <a:solidFill>
              <a:srgbClr val="F2CB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10"/>
            <p:cNvSpPr/>
            <p:nvPr/>
          </p:nvSpPr>
          <p:spPr>
            <a:xfrm>
              <a:off x="8310111" y="1819985"/>
              <a:ext cx="101483" cy="692421"/>
            </a:xfrm>
            <a:custGeom>
              <a:avLst/>
              <a:gdLst/>
              <a:ahLst/>
              <a:cxnLst/>
              <a:rect l="l" t="t" r="r" b="b"/>
              <a:pathLst>
                <a:path w="4713" h="32157" extrusionOk="0">
                  <a:moveTo>
                    <a:pt x="2833" y="1"/>
                  </a:moveTo>
                  <a:cubicBezTo>
                    <a:pt x="2800" y="1"/>
                    <a:pt x="2766" y="15"/>
                    <a:pt x="2733" y="57"/>
                  </a:cubicBezTo>
                  <a:cubicBezTo>
                    <a:pt x="2633" y="157"/>
                    <a:pt x="2633" y="257"/>
                    <a:pt x="2733" y="357"/>
                  </a:cubicBezTo>
                  <a:cubicBezTo>
                    <a:pt x="3134" y="884"/>
                    <a:pt x="3460" y="1510"/>
                    <a:pt x="3660" y="2137"/>
                  </a:cubicBezTo>
                  <a:cubicBezTo>
                    <a:pt x="3886" y="2763"/>
                    <a:pt x="3986" y="3390"/>
                    <a:pt x="3986" y="4117"/>
                  </a:cubicBezTo>
                  <a:cubicBezTo>
                    <a:pt x="4086" y="4743"/>
                    <a:pt x="3986" y="5370"/>
                    <a:pt x="3886" y="6097"/>
                  </a:cubicBezTo>
                  <a:cubicBezTo>
                    <a:pt x="3760" y="6723"/>
                    <a:pt x="3560" y="7450"/>
                    <a:pt x="3359" y="8077"/>
                  </a:cubicBezTo>
                  <a:cubicBezTo>
                    <a:pt x="3034" y="9455"/>
                    <a:pt x="2633" y="10708"/>
                    <a:pt x="2307" y="12062"/>
                  </a:cubicBezTo>
                  <a:cubicBezTo>
                    <a:pt x="2106" y="12788"/>
                    <a:pt x="2006" y="13515"/>
                    <a:pt x="2006" y="14242"/>
                  </a:cubicBezTo>
                  <a:cubicBezTo>
                    <a:pt x="2006" y="14969"/>
                    <a:pt x="2106" y="15721"/>
                    <a:pt x="2407" y="16448"/>
                  </a:cubicBezTo>
                  <a:lnTo>
                    <a:pt x="2833" y="17375"/>
                  </a:lnTo>
                  <a:cubicBezTo>
                    <a:pt x="2933" y="17701"/>
                    <a:pt x="3034" y="18001"/>
                    <a:pt x="3134" y="18327"/>
                  </a:cubicBezTo>
                  <a:cubicBezTo>
                    <a:pt x="3359" y="18954"/>
                    <a:pt x="3460" y="19681"/>
                    <a:pt x="3560" y="20307"/>
                  </a:cubicBezTo>
                  <a:cubicBezTo>
                    <a:pt x="3660" y="21661"/>
                    <a:pt x="3560" y="23014"/>
                    <a:pt x="3359" y="24367"/>
                  </a:cubicBezTo>
                  <a:cubicBezTo>
                    <a:pt x="3034" y="25746"/>
                    <a:pt x="2633" y="26999"/>
                    <a:pt x="2106" y="28252"/>
                  </a:cubicBezTo>
                  <a:cubicBezTo>
                    <a:pt x="1580" y="29505"/>
                    <a:pt x="853" y="30758"/>
                    <a:pt x="1" y="31786"/>
                  </a:cubicBezTo>
                  <a:cubicBezTo>
                    <a:pt x="1" y="31886"/>
                    <a:pt x="1" y="32012"/>
                    <a:pt x="126" y="32112"/>
                  </a:cubicBezTo>
                  <a:cubicBezTo>
                    <a:pt x="160" y="32145"/>
                    <a:pt x="193" y="32156"/>
                    <a:pt x="223" y="32156"/>
                  </a:cubicBezTo>
                  <a:cubicBezTo>
                    <a:pt x="282" y="32156"/>
                    <a:pt x="327" y="32112"/>
                    <a:pt x="327" y="32112"/>
                  </a:cubicBezTo>
                  <a:cubicBezTo>
                    <a:pt x="2106" y="29906"/>
                    <a:pt x="3460" y="27300"/>
                    <a:pt x="4086" y="24493"/>
                  </a:cubicBezTo>
                  <a:cubicBezTo>
                    <a:pt x="4387" y="23114"/>
                    <a:pt x="4387" y="21661"/>
                    <a:pt x="4287" y="20207"/>
                  </a:cubicBezTo>
                  <a:cubicBezTo>
                    <a:pt x="4186" y="19580"/>
                    <a:pt x="4086" y="18854"/>
                    <a:pt x="3886" y="18102"/>
                  </a:cubicBezTo>
                  <a:cubicBezTo>
                    <a:pt x="3760" y="17801"/>
                    <a:pt x="3660" y="17475"/>
                    <a:pt x="3560" y="17074"/>
                  </a:cubicBezTo>
                  <a:lnTo>
                    <a:pt x="3134" y="16122"/>
                  </a:lnTo>
                  <a:cubicBezTo>
                    <a:pt x="2933" y="15495"/>
                    <a:pt x="2833" y="14869"/>
                    <a:pt x="2833" y="14242"/>
                  </a:cubicBezTo>
                  <a:cubicBezTo>
                    <a:pt x="2833" y="13616"/>
                    <a:pt x="2933" y="12889"/>
                    <a:pt x="3034" y="12262"/>
                  </a:cubicBezTo>
                  <a:cubicBezTo>
                    <a:pt x="3359" y="10909"/>
                    <a:pt x="3760" y="9656"/>
                    <a:pt x="4086" y="8302"/>
                  </a:cubicBezTo>
                  <a:cubicBezTo>
                    <a:pt x="4287" y="7575"/>
                    <a:pt x="4387" y="6949"/>
                    <a:pt x="4512" y="6197"/>
                  </a:cubicBezTo>
                  <a:cubicBezTo>
                    <a:pt x="4613" y="5470"/>
                    <a:pt x="4713" y="4743"/>
                    <a:pt x="4613" y="4016"/>
                  </a:cubicBezTo>
                  <a:cubicBezTo>
                    <a:pt x="4512" y="3290"/>
                    <a:pt x="4387" y="2663"/>
                    <a:pt x="4086" y="1936"/>
                  </a:cubicBezTo>
                  <a:cubicBezTo>
                    <a:pt x="3886" y="1310"/>
                    <a:pt x="3560" y="683"/>
                    <a:pt x="3034" y="57"/>
                  </a:cubicBezTo>
                  <a:cubicBezTo>
                    <a:pt x="2967" y="57"/>
                    <a:pt x="2900" y="1"/>
                    <a:pt x="2833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10"/>
            <p:cNvSpPr/>
            <p:nvPr/>
          </p:nvSpPr>
          <p:spPr>
            <a:xfrm>
              <a:off x="8364094" y="2531254"/>
              <a:ext cx="107942" cy="237094"/>
            </a:xfrm>
            <a:custGeom>
              <a:avLst/>
              <a:gdLst/>
              <a:ahLst/>
              <a:cxnLst/>
              <a:rect l="l" t="t" r="r" b="b"/>
              <a:pathLst>
                <a:path w="5013" h="11011" extrusionOk="0">
                  <a:moveTo>
                    <a:pt x="3295" y="1"/>
                  </a:moveTo>
                  <a:cubicBezTo>
                    <a:pt x="2151" y="1"/>
                    <a:pt x="1565" y="1005"/>
                    <a:pt x="1253" y="1987"/>
                  </a:cubicBezTo>
                  <a:cubicBezTo>
                    <a:pt x="627" y="3767"/>
                    <a:pt x="326" y="5646"/>
                    <a:pt x="226" y="7526"/>
                  </a:cubicBezTo>
                  <a:lnTo>
                    <a:pt x="226" y="7752"/>
                  </a:lnTo>
                  <a:cubicBezTo>
                    <a:pt x="126" y="8378"/>
                    <a:pt x="126" y="9005"/>
                    <a:pt x="126" y="9506"/>
                  </a:cubicBezTo>
                  <a:cubicBezTo>
                    <a:pt x="0" y="10032"/>
                    <a:pt x="226" y="10559"/>
                    <a:pt x="627" y="10884"/>
                  </a:cubicBezTo>
                  <a:cubicBezTo>
                    <a:pt x="752" y="10884"/>
                    <a:pt x="852" y="10985"/>
                    <a:pt x="953" y="10985"/>
                  </a:cubicBezTo>
                  <a:cubicBezTo>
                    <a:pt x="1005" y="11002"/>
                    <a:pt x="1065" y="11011"/>
                    <a:pt x="1129" y="11011"/>
                  </a:cubicBezTo>
                  <a:cubicBezTo>
                    <a:pt x="1425" y="11011"/>
                    <a:pt x="1797" y="10827"/>
                    <a:pt x="1880" y="10559"/>
                  </a:cubicBezTo>
                  <a:cubicBezTo>
                    <a:pt x="2406" y="10133"/>
                    <a:pt x="2732" y="9406"/>
                    <a:pt x="3033" y="8879"/>
                  </a:cubicBezTo>
                  <a:cubicBezTo>
                    <a:pt x="4186" y="6899"/>
                    <a:pt x="4812" y="4619"/>
                    <a:pt x="4913" y="2313"/>
                  </a:cubicBezTo>
                  <a:cubicBezTo>
                    <a:pt x="5013" y="1260"/>
                    <a:pt x="4712" y="107"/>
                    <a:pt x="3459" y="7"/>
                  </a:cubicBezTo>
                  <a:cubicBezTo>
                    <a:pt x="3403" y="3"/>
                    <a:pt x="3349" y="1"/>
                    <a:pt x="3295" y="1"/>
                  </a:cubicBezTo>
                  <a:close/>
                </a:path>
              </a:pathLst>
            </a:custGeom>
            <a:solidFill>
              <a:srgbClr val="F2A0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10"/>
            <p:cNvSpPr/>
            <p:nvPr/>
          </p:nvSpPr>
          <p:spPr>
            <a:xfrm>
              <a:off x="8292303" y="2821731"/>
              <a:ext cx="88003" cy="89941"/>
            </a:xfrm>
            <a:custGeom>
              <a:avLst/>
              <a:gdLst/>
              <a:ahLst/>
              <a:cxnLst/>
              <a:rect l="l" t="t" r="r" b="b"/>
              <a:pathLst>
                <a:path w="4087" h="4177" extrusionOk="0">
                  <a:moveTo>
                    <a:pt x="2833" y="1"/>
                  </a:moveTo>
                  <a:cubicBezTo>
                    <a:pt x="2507" y="1"/>
                    <a:pt x="2307" y="1"/>
                    <a:pt x="1981" y="101"/>
                  </a:cubicBezTo>
                  <a:cubicBezTo>
                    <a:pt x="1354" y="402"/>
                    <a:pt x="828" y="828"/>
                    <a:pt x="627" y="1555"/>
                  </a:cubicBezTo>
                  <a:cubicBezTo>
                    <a:pt x="1" y="2507"/>
                    <a:pt x="527" y="3660"/>
                    <a:pt x="1354" y="4061"/>
                  </a:cubicBezTo>
                  <a:cubicBezTo>
                    <a:pt x="1540" y="4141"/>
                    <a:pt x="1750" y="4177"/>
                    <a:pt x="1964" y="4177"/>
                  </a:cubicBezTo>
                  <a:cubicBezTo>
                    <a:pt x="2356" y="4177"/>
                    <a:pt x="2758" y="4055"/>
                    <a:pt x="3034" y="3861"/>
                  </a:cubicBezTo>
                  <a:cubicBezTo>
                    <a:pt x="3560" y="3535"/>
                    <a:pt x="3861" y="3034"/>
                    <a:pt x="4086" y="2507"/>
                  </a:cubicBezTo>
                  <a:lnTo>
                    <a:pt x="4086" y="1555"/>
                  </a:lnTo>
                  <a:cubicBezTo>
                    <a:pt x="4086" y="1354"/>
                    <a:pt x="3961" y="1029"/>
                    <a:pt x="3861" y="728"/>
                  </a:cubicBezTo>
                  <a:cubicBezTo>
                    <a:pt x="3861" y="527"/>
                    <a:pt x="3660" y="302"/>
                    <a:pt x="3460" y="101"/>
                  </a:cubicBezTo>
                  <a:cubicBezTo>
                    <a:pt x="3234" y="1"/>
                    <a:pt x="3034" y="1"/>
                    <a:pt x="2833" y="1"/>
                  </a:cubicBezTo>
                  <a:close/>
                </a:path>
              </a:pathLst>
            </a:custGeom>
            <a:solidFill>
              <a:srgbClr val="F284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10"/>
            <p:cNvSpPr/>
            <p:nvPr/>
          </p:nvSpPr>
          <p:spPr>
            <a:xfrm>
              <a:off x="8445035" y="2807175"/>
              <a:ext cx="43194" cy="52905"/>
            </a:xfrm>
            <a:custGeom>
              <a:avLst/>
              <a:gdLst/>
              <a:ahLst/>
              <a:cxnLst/>
              <a:rect l="l" t="t" r="r" b="b"/>
              <a:pathLst>
                <a:path w="2006" h="2457" extrusionOk="0">
                  <a:moveTo>
                    <a:pt x="1066" y="0"/>
                  </a:moveTo>
                  <a:cubicBezTo>
                    <a:pt x="872" y="0"/>
                    <a:pt x="690" y="50"/>
                    <a:pt x="527" y="151"/>
                  </a:cubicBezTo>
                  <a:cubicBezTo>
                    <a:pt x="226" y="451"/>
                    <a:pt x="1" y="777"/>
                    <a:pt x="1" y="1203"/>
                  </a:cubicBezTo>
                  <a:cubicBezTo>
                    <a:pt x="1" y="1504"/>
                    <a:pt x="1" y="1705"/>
                    <a:pt x="126" y="1930"/>
                  </a:cubicBezTo>
                  <a:cubicBezTo>
                    <a:pt x="226" y="1930"/>
                    <a:pt x="226" y="2030"/>
                    <a:pt x="327" y="2131"/>
                  </a:cubicBezTo>
                  <a:lnTo>
                    <a:pt x="427" y="2231"/>
                  </a:lnTo>
                  <a:cubicBezTo>
                    <a:pt x="427" y="2231"/>
                    <a:pt x="527" y="2331"/>
                    <a:pt x="627" y="2331"/>
                  </a:cubicBezTo>
                  <a:cubicBezTo>
                    <a:pt x="853" y="2456"/>
                    <a:pt x="953" y="2456"/>
                    <a:pt x="1254" y="2456"/>
                  </a:cubicBezTo>
                  <a:cubicBezTo>
                    <a:pt x="1379" y="2456"/>
                    <a:pt x="1580" y="2331"/>
                    <a:pt x="1680" y="2231"/>
                  </a:cubicBezTo>
                  <a:cubicBezTo>
                    <a:pt x="1880" y="2030"/>
                    <a:pt x="1880" y="1705"/>
                    <a:pt x="2006" y="1504"/>
                  </a:cubicBezTo>
                  <a:cubicBezTo>
                    <a:pt x="2006" y="1203"/>
                    <a:pt x="1880" y="978"/>
                    <a:pt x="1680" y="777"/>
                  </a:cubicBezTo>
                  <a:cubicBezTo>
                    <a:pt x="1780" y="777"/>
                    <a:pt x="1780" y="677"/>
                    <a:pt x="1880" y="677"/>
                  </a:cubicBezTo>
                  <a:cubicBezTo>
                    <a:pt x="1880" y="451"/>
                    <a:pt x="1780" y="251"/>
                    <a:pt x="1680" y="151"/>
                  </a:cubicBezTo>
                  <a:cubicBezTo>
                    <a:pt x="1467" y="50"/>
                    <a:pt x="1260" y="0"/>
                    <a:pt x="1066" y="0"/>
                  </a:cubicBezTo>
                  <a:close/>
                </a:path>
              </a:pathLst>
            </a:custGeom>
            <a:solidFill>
              <a:srgbClr val="F25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75" name="Google Shape;1775;p10"/>
          <p:cNvSpPr txBox="1">
            <a:spLocks noGrp="1"/>
          </p:cNvSpPr>
          <p:nvPr>
            <p:ph type="title"/>
          </p:nvPr>
        </p:nvSpPr>
        <p:spPr>
          <a:xfrm>
            <a:off x="4591334" y="1080292"/>
            <a:ext cx="3379500" cy="768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1776" name="Google Shape;1776;p10"/>
          <p:cNvSpPr txBox="1">
            <a:spLocks noGrp="1"/>
          </p:cNvSpPr>
          <p:nvPr>
            <p:ph type="subTitle" idx="1"/>
          </p:nvPr>
        </p:nvSpPr>
        <p:spPr>
          <a:xfrm>
            <a:off x="4666634" y="2030532"/>
            <a:ext cx="3228900" cy="172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3492E"/>
              </a:buClr>
              <a:buSzPts val="1600"/>
              <a:buNone/>
              <a:defRPr sz="1400">
                <a:solidFill>
                  <a:srgbClr val="83492E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777" name="Google Shape;1777;p10"/>
          <p:cNvSpPr txBox="1">
            <a:spLocks noGrp="1"/>
          </p:cNvSpPr>
          <p:nvPr>
            <p:ph type="subTitle" idx="2"/>
          </p:nvPr>
        </p:nvSpPr>
        <p:spPr>
          <a:xfrm>
            <a:off x="4666634" y="3956014"/>
            <a:ext cx="3228900" cy="39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400">
                <a:solidFill>
                  <a:schemeClr val="accen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153081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1_Caption">
    <p:spTree>
      <p:nvGrpSpPr>
        <p:cNvPr id="1" name="Shape 1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0" name="Google Shape;1590;p10"/>
          <p:cNvSpPr/>
          <p:nvPr/>
        </p:nvSpPr>
        <p:spPr>
          <a:xfrm>
            <a:off x="8271482" y="813225"/>
            <a:ext cx="654059" cy="565027"/>
          </a:xfrm>
          <a:custGeom>
            <a:avLst/>
            <a:gdLst/>
            <a:ahLst/>
            <a:cxnLst/>
            <a:rect l="l" t="t" r="r" b="b"/>
            <a:pathLst>
              <a:path w="18123" h="14875" extrusionOk="0">
                <a:moveTo>
                  <a:pt x="13360" y="1"/>
                </a:moveTo>
                <a:cubicBezTo>
                  <a:pt x="10125" y="1"/>
                  <a:pt x="5819" y="1242"/>
                  <a:pt x="3463" y="4440"/>
                </a:cubicBezTo>
                <a:cubicBezTo>
                  <a:pt x="1" y="8998"/>
                  <a:pt x="1539" y="14875"/>
                  <a:pt x="6518" y="14875"/>
                </a:cubicBezTo>
                <a:cubicBezTo>
                  <a:pt x="6616" y="14875"/>
                  <a:pt x="6715" y="14873"/>
                  <a:pt x="6815" y="14868"/>
                </a:cubicBezTo>
                <a:cubicBezTo>
                  <a:pt x="12104" y="14615"/>
                  <a:pt x="18122" y="1952"/>
                  <a:pt x="17243" y="1028"/>
                </a:cubicBezTo>
                <a:cubicBezTo>
                  <a:pt x="16626" y="384"/>
                  <a:pt x="15159" y="1"/>
                  <a:pt x="13360" y="1"/>
                </a:cubicBezTo>
                <a:close/>
              </a:path>
            </a:pathLst>
          </a:custGeom>
          <a:solidFill>
            <a:srgbClr val="EB5C6E"/>
          </a:solidFill>
          <a:ln w="9525" cap="flat" cmpd="sng">
            <a:solidFill>
              <a:srgbClr val="F25C6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1" name="Google Shape;1591;p10"/>
          <p:cNvSpPr/>
          <p:nvPr/>
        </p:nvSpPr>
        <p:spPr>
          <a:xfrm>
            <a:off x="8272197" y="1487910"/>
            <a:ext cx="653337" cy="563962"/>
          </a:xfrm>
          <a:custGeom>
            <a:avLst/>
            <a:gdLst/>
            <a:ahLst/>
            <a:cxnLst/>
            <a:rect l="l" t="t" r="r" b="b"/>
            <a:pathLst>
              <a:path w="18103" h="14846" extrusionOk="0">
                <a:moveTo>
                  <a:pt x="13340" y="1"/>
                </a:moveTo>
                <a:cubicBezTo>
                  <a:pt x="10105" y="1"/>
                  <a:pt x="5799" y="1255"/>
                  <a:pt x="3443" y="4406"/>
                </a:cubicBezTo>
                <a:cubicBezTo>
                  <a:pt x="0" y="8953"/>
                  <a:pt x="1501" y="14845"/>
                  <a:pt x="6413" y="14845"/>
                </a:cubicBezTo>
                <a:cubicBezTo>
                  <a:pt x="6538" y="14845"/>
                  <a:pt x="6666" y="14842"/>
                  <a:pt x="6795" y="14834"/>
                </a:cubicBezTo>
                <a:cubicBezTo>
                  <a:pt x="12084" y="14581"/>
                  <a:pt x="18102" y="1992"/>
                  <a:pt x="17223" y="1054"/>
                </a:cubicBezTo>
                <a:cubicBezTo>
                  <a:pt x="16606" y="388"/>
                  <a:pt x="15139" y="1"/>
                  <a:pt x="13340" y="1"/>
                </a:cubicBezTo>
                <a:close/>
              </a:path>
            </a:pathLst>
          </a:custGeom>
          <a:solidFill>
            <a:srgbClr val="F1873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2" name="Google Shape;1592;p10"/>
          <p:cNvSpPr/>
          <p:nvPr/>
        </p:nvSpPr>
        <p:spPr>
          <a:xfrm>
            <a:off x="8271475" y="2161531"/>
            <a:ext cx="654059" cy="566622"/>
          </a:xfrm>
          <a:custGeom>
            <a:avLst/>
            <a:gdLst/>
            <a:ahLst/>
            <a:cxnLst/>
            <a:rect l="l" t="t" r="r" b="b"/>
            <a:pathLst>
              <a:path w="18123" h="14916" extrusionOk="0">
                <a:moveTo>
                  <a:pt x="13360" y="1"/>
                </a:moveTo>
                <a:cubicBezTo>
                  <a:pt x="10125" y="1"/>
                  <a:pt x="5819" y="1255"/>
                  <a:pt x="3463" y="4405"/>
                </a:cubicBezTo>
                <a:cubicBezTo>
                  <a:pt x="1" y="9037"/>
                  <a:pt x="1539" y="14915"/>
                  <a:pt x="6518" y="14915"/>
                </a:cubicBezTo>
                <a:cubicBezTo>
                  <a:pt x="6616" y="14915"/>
                  <a:pt x="6715" y="14913"/>
                  <a:pt x="6815" y="14908"/>
                </a:cubicBezTo>
                <a:cubicBezTo>
                  <a:pt x="12104" y="14595"/>
                  <a:pt x="18122" y="1992"/>
                  <a:pt x="17243" y="1053"/>
                </a:cubicBezTo>
                <a:cubicBezTo>
                  <a:pt x="16626" y="388"/>
                  <a:pt x="15159" y="1"/>
                  <a:pt x="13360" y="1"/>
                </a:cubicBezTo>
                <a:close/>
              </a:path>
            </a:pathLst>
          </a:custGeom>
          <a:solidFill>
            <a:srgbClr val="FECC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3" name="Google Shape;1593;p10"/>
          <p:cNvSpPr/>
          <p:nvPr/>
        </p:nvSpPr>
        <p:spPr>
          <a:xfrm>
            <a:off x="8271619" y="2837811"/>
            <a:ext cx="653915" cy="564950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6"/>
                </a:cubicBezTo>
                <a:cubicBezTo>
                  <a:pt x="1" y="8989"/>
                  <a:pt x="1531" y="14872"/>
                  <a:pt x="6497" y="14872"/>
                </a:cubicBezTo>
                <a:cubicBezTo>
                  <a:pt x="6600" y="14872"/>
                  <a:pt x="6705" y="14869"/>
                  <a:pt x="6811" y="14864"/>
                </a:cubicBezTo>
                <a:cubicBezTo>
                  <a:pt x="12100" y="14551"/>
                  <a:pt x="18118" y="1948"/>
                  <a:pt x="17239" y="1024"/>
                </a:cubicBezTo>
                <a:cubicBezTo>
                  <a:pt x="16623" y="382"/>
                  <a:pt x="15161" y="0"/>
                  <a:pt x="13369" y="0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4" name="Google Shape;1594;p10"/>
          <p:cNvSpPr/>
          <p:nvPr/>
        </p:nvSpPr>
        <p:spPr>
          <a:xfrm>
            <a:off x="8271619" y="3512420"/>
            <a:ext cx="653915" cy="564950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5"/>
                </a:cubicBezTo>
                <a:cubicBezTo>
                  <a:pt x="1" y="9003"/>
                  <a:pt x="1531" y="14871"/>
                  <a:pt x="6496" y="14871"/>
                </a:cubicBezTo>
                <a:cubicBezTo>
                  <a:pt x="6599" y="14871"/>
                  <a:pt x="6705" y="14869"/>
                  <a:pt x="6811" y="14864"/>
                </a:cubicBezTo>
                <a:cubicBezTo>
                  <a:pt x="12100" y="14625"/>
                  <a:pt x="18118" y="1963"/>
                  <a:pt x="17239" y="1024"/>
                </a:cubicBezTo>
                <a:cubicBezTo>
                  <a:pt x="16623" y="381"/>
                  <a:pt x="15161" y="0"/>
                  <a:pt x="13369" y="0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5" name="Google Shape;1595;p10"/>
          <p:cNvSpPr/>
          <p:nvPr/>
        </p:nvSpPr>
        <p:spPr>
          <a:xfrm>
            <a:off x="8272052" y="4187028"/>
            <a:ext cx="653482" cy="564038"/>
          </a:xfrm>
          <a:custGeom>
            <a:avLst/>
            <a:gdLst/>
            <a:ahLst/>
            <a:cxnLst/>
            <a:rect l="l" t="t" r="r" b="b"/>
            <a:pathLst>
              <a:path w="18107" h="14848" extrusionOk="0">
                <a:moveTo>
                  <a:pt x="13332" y="1"/>
                </a:moveTo>
                <a:cubicBezTo>
                  <a:pt x="10098" y="1"/>
                  <a:pt x="5800" y="1253"/>
                  <a:pt x="3447" y="4409"/>
                </a:cubicBezTo>
                <a:cubicBezTo>
                  <a:pt x="0" y="8947"/>
                  <a:pt x="1509" y="14848"/>
                  <a:pt x="6434" y="14848"/>
                </a:cubicBezTo>
                <a:cubicBezTo>
                  <a:pt x="6554" y="14848"/>
                  <a:pt x="6676" y="14844"/>
                  <a:pt x="6799" y="14837"/>
                </a:cubicBezTo>
                <a:cubicBezTo>
                  <a:pt x="12088" y="14584"/>
                  <a:pt x="18106" y="1981"/>
                  <a:pt x="17227" y="1057"/>
                </a:cubicBezTo>
                <a:cubicBezTo>
                  <a:pt x="16609" y="390"/>
                  <a:pt x="15136" y="1"/>
                  <a:pt x="1333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6" name="Google Shape;1596;p10"/>
          <p:cNvSpPr/>
          <p:nvPr/>
        </p:nvSpPr>
        <p:spPr>
          <a:xfrm>
            <a:off x="7242621" y="698746"/>
            <a:ext cx="19559" cy="33160"/>
          </a:xfrm>
          <a:custGeom>
            <a:avLst/>
            <a:gdLst/>
            <a:ahLst/>
            <a:cxnLst/>
            <a:rect l="l" t="t" r="r" b="b"/>
            <a:pathLst>
              <a:path w="627" h="1063" extrusionOk="0">
                <a:moveTo>
                  <a:pt x="379" y="0"/>
                </a:moveTo>
                <a:cubicBezTo>
                  <a:pt x="354" y="0"/>
                  <a:pt x="331" y="8"/>
                  <a:pt x="314" y="25"/>
                </a:cubicBezTo>
                <a:cubicBezTo>
                  <a:pt x="254" y="85"/>
                  <a:pt x="195" y="144"/>
                  <a:pt x="120" y="219"/>
                </a:cubicBezTo>
                <a:cubicBezTo>
                  <a:pt x="61" y="338"/>
                  <a:pt x="61" y="397"/>
                  <a:pt x="61" y="457"/>
                </a:cubicBezTo>
                <a:cubicBezTo>
                  <a:pt x="1" y="651"/>
                  <a:pt x="61" y="830"/>
                  <a:pt x="195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3" y="1062"/>
                  <a:pt x="398" y="1033"/>
                  <a:pt x="433" y="964"/>
                </a:cubicBezTo>
                <a:cubicBezTo>
                  <a:pt x="567" y="830"/>
                  <a:pt x="627" y="710"/>
                  <a:pt x="627" y="591"/>
                </a:cubicBezTo>
                <a:lnTo>
                  <a:pt x="627" y="397"/>
                </a:lnTo>
                <a:cubicBezTo>
                  <a:pt x="627" y="278"/>
                  <a:pt x="627" y="219"/>
                  <a:pt x="567" y="144"/>
                </a:cubicBezTo>
                <a:lnTo>
                  <a:pt x="567" y="85"/>
                </a:lnTo>
                <a:cubicBezTo>
                  <a:pt x="514" y="42"/>
                  <a:pt x="439" y="0"/>
                  <a:pt x="379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7" name="Google Shape;1597;p10"/>
          <p:cNvSpPr/>
          <p:nvPr/>
        </p:nvSpPr>
        <p:spPr>
          <a:xfrm>
            <a:off x="7283518" y="746444"/>
            <a:ext cx="19091" cy="37496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8" y="1"/>
                  <a:pt x="269" y="16"/>
                  <a:pt x="239" y="45"/>
                </a:cubicBezTo>
                <a:cubicBezTo>
                  <a:pt x="180" y="105"/>
                  <a:pt x="120" y="239"/>
                  <a:pt x="61" y="299"/>
                </a:cubicBezTo>
                <a:cubicBezTo>
                  <a:pt x="61" y="358"/>
                  <a:pt x="61" y="477"/>
                  <a:pt x="1" y="552"/>
                </a:cubicBezTo>
                <a:cubicBezTo>
                  <a:pt x="1" y="790"/>
                  <a:pt x="61" y="984"/>
                  <a:pt x="180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41" y="1202"/>
                </a:cubicBezTo>
                <a:cubicBezTo>
                  <a:pt x="397" y="1202"/>
                  <a:pt x="458" y="1173"/>
                  <a:pt x="493" y="1103"/>
                </a:cubicBezTo>
                <a:cubicBezTo>
                  <a:pt x="552" y="924"/>
                  <a:pt x="612" y="790"/>
                  <a:pt x="612" y="611"/>
                </a:cubicBezTo>
                <a:lnTo>
                  <a:pt x="612" y="358"/>
                </a:lnTo>
                <a:cubicBezTo>
                  <a:pt x="612" y="299"/>
                  <a:pt x="552" y="179"/>
                  <a:pt x="552" y="105"/>
                </a:cubicBezTo>
                <a:lnTo>
                  <a:pt x="493" y="45"/>
                </a:lnTo>
                <a:cubicBezTo>
                  <a:pt x="463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8" name="Google Shape;1598;p10"/>
          <p:cNvSpPr/>
          <p:nvPr/>
        </p:nvSpPr>
        <p:spPr>
          <a:xfrm>
            <a:off x="7337454" y="701835"/>
            <a:ext cx="17688" cy="37247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3" y="1"/>
                </a:moveTo>
                <a:cubicBezTo>
                  <a:pt x="209" y="1"/>
                  <a:pt x="164" y="15"/>
                  <a:pt x="134" y="45"/>
                </a:cubicBezTo>
                <a:cubicBezTo>
                  <a:pt x="60" y="179"/>
                  <a:pt x="0" y="239"/>
                  <a:pt x="0" y="358"/>
                </a:cubicBezTo>
                <a:lnTo>
                  <a:pt x="0" y="611"/>
                </a:lnTo>
                <a:cubicBezTo>
                  <a:pt x="0" y="790"/>
                  <a:pt x="0" y="924"/>
                  <a:pt x="134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0" y="1194"/>
                </a:cubicBezTo>
                <a:cubicBezTo>
                  <a:pt x="319" y="1194"/>
                  <a:pt x="390" y="1145"/>
                  <a:pt x="432" y="1103"/>
                </a:cubicBezTo>
                <a:cubicBezTo>
                  <a:pt x="566" y="924"/>
                  <a:pt x="566" y="731"/>
                  <a:pt x="566" y="611"/>
                </a:cubicBezTo>
                <a:lnTo>
                  <a:pt x="566" y="298"/>
                </a:lnTo>
                <a:cubicBezTo>
                  <a:pt x="507" y="239"/>
                  <a:pt x="507" y="179"/>
                  <a:pt x="432" y="45"/>
                </a:cubicBezTo>
                <a:lnTo>
                  <a:pt x="373" y="45"/>
                </a:lnTo>
                <a:cubicBezTo>
                  <a:pt x="343" y="15"/>
                  <a:pt x="298" y="1"/>
                  <a:pt x="25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9" name="Google Shape;1599;p10"/>
          <p:cNvSpPr/>
          <p:nvPr/>
        </p:nvSpPr>
        <p:spPr>
          <a:xfrm>
            <a:off x="7333711" y="808366"/>
            <a:ext cx="19559" cy="3135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4" y="1"/>
                </a:moveTo>
                <a:cubicBezTo>
                  <a:pt x="310" y="1"/>
                  <a:pt x="247" y="19"/>
                  <a:pt x="180" y="57"/>
                </a:cubicBezTo>
                <a:cubicBezTo>
                  <a:pt x="120" y="116"/>
                  <a:pt x="6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80" y="921"/>
                </a:cubicBezTo>
                <a:lnTo>
                  <a:pt x="180" y="980"/>
                </a:lnTo>
                <a:cubicBezTo>
                  <a:pt x="201" y="998"/>
                  <a:pt x="227" y="1005"/>
                  <a:pt x="254" y="1005"/>
                </a:cubicBezTo>
                <a:cubicBezTo>
                  <a:pt x="319" y="1005"/>
                  <a:pt x="391" y="963"/>
                  <a:pt x="433" y="921"/>
                </a:cubicBezTo>
                <a:cubicBezTo>
                  <a:pt x="552" y="802"/>
                  <a:pt x="552" y="667"/>
                  <a:pt x="627" y="489"/>
                </a:cubicBezTo>
                <a:cubicBezTo>
                  <a:pt x="627" y="429"/>
                  <a:pt x="627" y="355"/>
                  <a:pt x="552" y="295"/>
                </a:cubicBezTo>
                <a:cubicBezTo>
                  <a:pt x="552" y="235"/>
                  <a:pt x="552" y="176"/>
                  <a:pt x="493" y="116"/>
                </a:cubicBezTo>
                <a:lnTo>
                  <a:pt x="493" y="57"/>
                </a:lnTo>
                <a:cubicBezTo>
                  <a:pt x="463" y="19"/>
                  <a:pt x="418" y="1"/>
                  <a:pt x="36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0" name="Google Shape;1600;p10"/>
          <p:cNvSpPr/>
          <p:nvPr/>
        </p:nvSpPr>
        <p:spPr>
          <a:xfrm>
            <a:off x="7385775" y="754960"/>
            <a:ext cx="17688" cy="48071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308" y="1"/>
                </a:moveTo>
                <a:cubicBezTo>
                  <a:pt x="249" y="1"/>
                  <a:pt x="177" y="43"/>
                  <a:pt x="134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4" y="1456"/>
                </a:cubicBezTo>
                <a:lnTo>
                  <a:pt x="194" y="1515"/>
                </a:lnTo>
                <a:cubicBezTo>
                  <a:pt x="229" y="1533"/>
                  <a:pt x="259" y="1540"/>
                  <a:pt x="285" y="1540"/>
                </a:cubicBezTo>
                <a:cubicBezTo>
                  <a:pt x="349" y="1540"/>
                  <a:pt x="395" y="1498"/>
                  <a:pt x="447" y="1456"/>
                </a:cubicBezTo>
                <a:cubicBezTo>
                  <a:pt x="567" y="1203"/>
                  <a:pt x="567" y="1024"/>
                  <a:pt x="567" y="771"/>
                </a:cubicBezTo>
                <a:lnTo>
                  <a:pt x="567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55" y="8"/>
                  <a:pt x="333" y="1"/>
                  <a:pt x="30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1" name="Google Shape;1601;p10"/>
          <p:cNvSpPr/>
          <p:nvPr/>
        </p:nvSpPr>
        <p:spPr>
          <a:xfrm>
            <a:off x="7434564" y="695034"/>
            <a:ext cx="17220" cy="40772"/>
          </a:xfrm>
          <a:custGeom>
            <a:avLst/>
            <a:gdLst/>
            <a:ahLst/>
            <a:cxnLst/>
            <a:rect l="l" t="t" r="r" b="b"/>
            <a:pathLst>
              <a:path w="552" h="1307" extrusionOk="0">
                <a:moveTo>
                  <a:pt x="300" y="0"/>
                </a:moveTo>
                <a:cubicBezTo>
                  <a:pt x="239" y="0"/>
                  <a:pt x="179" y="42"/>
                  <a:pt x="179" y="84"/>
                </a:cubicBezTo>
                <a:lnTo>
                  <a:pt x="120" y="84"/>
                </a:lnTo>
                <a:cubicBezTo>
                  <a:pt x="60" y="204"/>
                  <a:pt x="60" y="263"/>
                  <a:pt x="1" y="338"/>
                </a:cubicBezTo>
                <a:lnTo>
                  <a:pt x="1" y="636"/>
                </a:lnTo>
                <a:cubicBezTo>
                  <a:pt x="1" y="829"/>
                  <a:pt x="1" y="949"/>
                  <a:pt x="60" y="1202"/>
                </a:cubicBezTo>
                <a:lnTo>
                  <a:pt x="120" y="1261"/>
                </a:lnTo>
                <a:cubicBezTo>
                  <a:pt x="150" y="1291"/>
                  <a:pt x="194" y="1306"/>
                  <a:pt x="241" y="1306"/>
                </a:cubicBezTo>
                <a:cubicBezTo>
                  <a:pt x="287" y="1306"/>
                  <a:pt x="336" y="1291"/>
                  <a:pt x="373" y="1261"/>
                </a:cubicBezTo>
                <a:cubicBezTo>
                  <a:pt x="492" y="1083"/>
                  <a:pt x="552" y="889"/>
                  <a:pt x="552" y="710"/>
                </a:cubicBezTo>
                <a:lnTo>
                  <a:pt x="552" y="397"/>
                </a:lnTo>
                <a:cubicBezTo>
                  <a:pt x="552" y="263"/>
                  <a:pt x="492" y="204"/>
                  <a:pt x="433" y="84"/>
                </a:cubicBezTo>
                <a:lnTo>
                  <a:pt x="373" y="25"/>
                </a:lnTo>
                <a:cubicBezTo>
                  <a:pt x="351" y="7"/>
                  <a:pt x="326" y="0"/>
                  <a:pt x="30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2" name="Google Shape;1602;p10"/>
          <p:cNvSpPr/>
          <p:nvPr/>
        </p:nvSpPr>
        <p:spPr>
          <a:xfrm>
            <a:off x="7429925" y="677409"/>
            <a:ext cx="19091" cy="40553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0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60" y="1022"/>
                  <a:pt x="180" y="1201"/>
                </a:cubicBezTo>
                <a:lnTo>
                  <a:pt x="239" y="1275"/>
                </a:lnTo>
                <a:cubicBezTo>
                  <a:pt x="261" y="1292"/>
                  <a:pt x="285" y="1299"/>
                  <a:pt x="310" y="1299"/>
                </a:cubicBezTo>
                <a:cubicBezTo>
                  <a:pt x="372" y="1299"/>
                  <a:pt x="433" y="1254"/>
                  <a:pt x="433" y="1201"/>
                </a:cubicBezTo>
                <a:cubicBezTo>
                  <a:pt x="612" y="1022"/>
                  <a:pt x="612" y="828"/>
                  <a:pt x="612" y="649"/>
                </a:cubicBezTo>
                <a:cubicBezTo>
                  <a:pt x="612" y="530"/>
                  <a:pt x="552" y="396"/>
                  <a:pt x="492" y="337"/>
                </a:cubicBezTo>
                <a:cubicBezTo>
                  <a:pt x="492" y="217"/>
                  <a:pt x="433" y="158"/>
                  <a:pt x="373" y="24"/>
                </a:cubicBezTo>
                <a:lnTo>
                  <a:pt x="314" y="24"/>
                </a:lnTo>
                <a:cubicBezTo>
                  <a:pt x="278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3" name="Google Shape;1603;p10"/>
          <p:cNvSpPr/>
          <p:nvPr/>
        </p:nvSpPr>
        <p:spPr>
          <a:xfrm>
            <a:off x="7453624" y="775736"/>
            <a:ext cx="19559" cy="38900"/>
          </a:xfrm>
          <a:custGeom>
            <a:avLst/>
            <a:gdLst/>
            <a:ahLst/>
            <a:cxnLst/>
            <a:rect l="l" t="t" r="r" b="b"/>
            <a:pathLst>
              <a:path w="627" h="1247" extrusionOk="0">
                <a:moveTo>
                  <a:pt x="375" y="0"/>
                </a:moveTo>
                <a:cubicBezTo>
                  <a:pt x="328" y="0"/>
                  <a:pt x="284" y="15"/>
                  <a:pt x="254" y="45"/>
                </a:cubicBezTo>
                <a:cubicBezTo>
                  <a:pt x="194" y="105"/>
                  <a:pt x="135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4" y="1222"/>
                </a:lnTo>
                <a:cubicBezTo>
                  <a:pt x="271" y="1239"/>
                  <a:pt x="294" y="1247"/>
                  <a:pt x="319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7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567" y="224"/>
                  <a:pt x="567" y="105"/>
                </a:cubicBezTo>
                <a:lnTo>
                  <a:pt x="507" y="45"/>
                </a:lnTo>
                <a:cubicBezTo>
                  <a:pt x="470" y="15"/>
                  <a:pt x="421" y="0"/>
                  <a:pt x="37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4" name="Google Shape;1604;p10"/>
          <p:cNvSpPr/>
          <p:nvPr/>
        </p:nvSpPr>
        <p:spPr>
          <a:xfrm>
            <a:off x="7389955" y="859089"/>
            <a:ext cx="19091" cy="24020"/>
          </a:xfrm>
          <a:custGeom>
            <a:avLst/>
            <a:gdLst/>
            <a:ahLst/>
            <a:cxnLst/>
            <a:rect l="l" t="t" r="r" b="b"/>
            <a:pathLst>
              <a:path w="612" h="770" extrusionOk="0">
                <a:moveTo>
                  <a:pt x="347" y="0"/>
                </a:moveTo>
                <a:cubicBezTo>
                  <a:pt x="308" y="0"/>
                  <a:pt x="270" y="15"/>
                  <a:pt x="239" y="40"/>
                </a:cubicBezTo>
                <a:cubicBezTo>
                  <a:pt x="120" y="99"/>
                  <a:pt x="120" y="99"/>
                  <a:pt x="60" y="159"/>
                </a:cubicBezTo>
                <a:cubicBezTo>
                  <a:pt x="60" y="218"/>
                  <a:pt x="0" y="293"/>
                  <a:pt x="0" y="352"/>
                </a:cubicBezTo>
                <a:cubicBezTo>
                  <a:pt x="0" y="531"/>
                  <a:pt x="60" y="665"/>
                  <a:pt x="179" y="725"/>
                </a:cubicBezTo>
                <a:cubicBezTo>
                  <a:pt x="209" y="755"/>
                  <a:pt x="257" y="770"/>
                  <a:pt x="306" y="770"/>
                </a:cubicBezTo>
                <a:cubicBezTo>
                  <a:pt x="354" y="770"/>
                  <a:pt x="403" y="755"/>
                  <a:pt x="433" y="725"/>
                </a:cubicBezTo>
                <a:lnTo>
                  <a:pt x="492" y="725"/>
                </a:lnTo>
                <a:cubicBezTo>
                  <a:pt x="552" y="591"/>
                  <a:pt x="611" y="531"/>
                  <a:pt x="611" y="412"/>
                </a:cubicBezTo>
                <a:lnTo>
                  <a:pt x="611" y="293"/>
                </a:lnTo>
                <a:cubicBezTo>
                  <a:pt x="552" y="218"/>
                  <a:pt x="552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5" name="Google Shape;1605;p10"/>
          <p:cNvSpPr/>
          <p:nvPr/>
        </p:nvSpPr>
        <p:spPr>
          <a:xfrm>
            <a:off x="7279338" y="843242"/>
            <a:ext cx="19559" cy="20183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14" y="0"/>
                </a:moveTo>
                <a:cubicBezTo>
                  <a:pt x="269" y="0"/>
                  <a:pt x="224" y="19"/>
                  <a:pt x="195" y="56"/>
                </a:cubicBezTo>
                <a:cubicBezTo>
                  <a:pt x="135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0" y="428"/>
                  <a:pt x="60" y="488"/>
                  <a:pt x="195" y="607"/>
                </a:cubicBezTo>
                <a:cubicBezTo>
                  <a:pt x="244" y="632"/>
                  <a:pt x="293" y="646"/>
                  <a:pt x="339" y="646"/>
                </a:cubicBezTo>
                <a:cubicBezTo>
                  <a:pt x="405" y="646"/>
                  <a:pt x="464" y="617"/>
                  <a:pt x="507" y="548"/>
                </a:cubicBezTo>
                <a:cubicBezTo>
                  <a:pt x="627" y="488"/>
                  <a:pt x="627" y="354"/>
                  <a:pt x="627" y="294"/>
                </a:cubicBezTo>
                <a:cubicBezTo>
                  <a:pt x="627" y="235"/>
                  <a:pt x="627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1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6" name="Google Shape;1606;p10"/>
          <p:cNvSpPr/>
          <p:nvPr/>
        </p:nvSpPr>
        <p:spPr>
          <a:xfrm>
            <a:off x="4676405" y="698746"/>
            <a:ext cx="19091" cy="33160"/>
          </a:xfrm>
          <a:custGeom>
            <a:avLst/>
            <a:gdLst/>
            <a:ahLst/>
            <a:cxnLst/>
            <a:rect l="l" t="t" r="r" b="b"/>
            <a:pathLst>
              <a:path w="612" h="1063" extrusionOk="0">
                <a:moveTo>
                  <a:pt x="378" y="0"/>
                </a:moveTo>
                <a:cubicBezTo>
                  <a:pt x="354" y="0"/>
                  <a:pt x="331" y="8"/>
                  <a:pt x="314" y="25"/>
                </a:cubicBezTo>
                <a:cubicBezTo>
                  <a:pt x="180" y="85"/>
                  <a:pt x="180" y="144"/>
                  <a:pt x="120" y="219"/>
                </a:cubicBezTo>
                <a:cubicBezTo>
                  <a:pt x="60" y="338"/>
                  <a:pt x="60" y="397"/>
                  <a:pt x="1" y="457"/>
                </a:cubicBezTo>
                <a:cubicBezTo>
                  <a:pt x="1" y="651"/>
                  <a:pt x="1" y="830"/>
                  <a:pt x="120" y="1023"/>
                </a:cubicBezTo>
                <a:lnTo>
                  <a:pt x="180" y="1023"/>
                </a:lnTo>
                <a:cubicBezTo>
                  <a:pt x="204" y="1048"/>
                  <a:pt x="242" y="1062"/>
                  <a:pt x="281" y="1062"/>
                </a:cubicBezTo>
                <a:cubicBezTo>
                  <a:pt x="338" y="1062"/>
                  <a:pt x="398" y="1033"/>
                  <a:pt x="433" y="964"/>
                </a:cubicBezTo>
                <a:cubicBezTo>
                  <a:pt x="552" y="830"/>
                  <a:pt x="612" y="710"/>
                  <a:pt x="612" y="591"/>
                </a:cubicBezTo>
                <a:lnTo>
                  <a:pt x="612" y="397"/>
                </a:lnTo>
                <a:cubicBezTo>
                  <a:pt x="612" y="278"/>
                  <a:pt x="612" y="219"/>
                  <a:pt x="552" y="144"/>
                </a:cubicBezTo>
                <a:lnTo>
                  <a:pt x="552" y="85"/>
                </a:lnTo>
                <a:cubicBezTo>
                  <a:pt x="510" y="42"/>
                  <a:pt x="438" y="0"/>
                  <a:pt x="378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7" name="Google Shape;1607;p10"/>
          <p:cNvSpPr/>
          <p:nvPr/>
        </p:nvSpPr>
        <p:spPr>
          <a:xfrm>
            <a:off x="4716834" y="746444"/>
            <a:ext cx="19559" cy="37496"/>
          </a:xfrm>
          <a:custGeom>
            <a:avLst/>
            <a:gdLst/>
            <a:ahLst/>
            <a:cxnLst/>
            <a:rect l="l" t="t" r="r" b="b"/>
            <a:pathLst>
              <a:path w="627" h="1202" extrusionOk="0">
                <a:moveTo>
                  <a:pt x="375" y="1"/>
                </a:moveTo>
                <a:cubicBezTo>
                  <a:pt x="329" y="1"/>
                  <a:pt x="284" y="16"/>
                  <a:pt x="254" y="45"/>
                </a:cubicBezTo>
                <a:cubicBezTo>
                  <a:pt x="195" y="105"/>
                  <a:pt x="135" y="239"/>
                  <a:pt x="61" y="299"/>
                </a:cubicBezTo>
                <a:cubicBezTo>
                  <a:pt x="61" y="358"/>
                  <a:pt x="1" y="477"/>
                  <a:pt x="1" y="552"/>
                </a:cubicBezTo>
                <a:cubicBezTo>
                  <a:pt x="1" y="790"/>
                  <a:pt x="61" y="984"/>
                  <a:pt x="195" y="1103"/>
                </a:cubicBezTo>
                <a:lnTo>
                  <a:pt x="254" y="1163"/>
                </a:lnTo>
                <a:cubicBezTo>
                  <a:pt x="279" y="1187"/>
                  <a:pt x="314" y="1202"/>
                  <a:pt x="346" y="1202"/>
                </a:cubicBezTo>
                <a:cubicBezTo>
                  <a:pt x="392" y="1202"/>
                  <a:pt x="433" y="1173"/>
                  <a:pt x="433" y="1103"/>
                </a:cubicBezTo>
                <a:cubicBezTo>
                  <a:pt x="567" y="924"/>
                  <a:pt x="627" y="790"/>
                  <a:pt x="627" y="611"/>
                </a:cubicBezTo>
                <a:lnTo>
                  <a:pt x="627" y="358"/>
                </a:lnTo>
                <a:cubicBezTo>
                  <a:pt x="627" y="299"/>
                  <a:pt x="567" y="179"/>
                  <a:pt x="567" y="105"/>
                </a:cubicBezTo>
                <a:lnTo>
                  <a:pt x="507" y="105"/>
                </a:lnTo>
                <a:lnTo>
                  <a:pt x="507" y="45"/>
                </a:lnTo>
                <a:cubicBezTo>
                  <a:pt x="470" y="16"/>
                  <a:pt x="422" y="1"/>
                  <a:pt x="37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8" name="Google Shape;1608;p10"/>
          <p:cNvSpPr/>
          <p:nvPr/>
        </p:nvSpPr>
        <p:spPr>
          <a:xfrm>
            <a:off x="4769366" y="701835"/>
            <a:ext cx="19091" cy="37247"/>
          </a:xfrm>
          <a:custGeom>
            <a:avLst/>
            <a:gdLst/>
            <a:ahLst/>
            <a:cxnLst/>
            <a:rect l="l" t="t" r="r" b="b"/>
            <a:pathLst>
              <a:path w="612" h="1194" extrusionOk="0">
                <a:moveTo>
                  <a:pt x="306" y="1"/>
                </a:moveTo>
                <a:cubicBezTo>
                  <a:pt x="257" y="1"/>
                  <a:pt x="209" y="15"/>
                  <a:pt x="179" y="45"/>
                </a:cubicBezTo>
                <a:cubicBezTo>
                  <a:pt x="120" y="179"/>
                  <a:pt x="60" y="239"/>
                  <a:pt x="60" y="358"/>
                </a:cubicBezTo>
                <a:cubicBezTo>
                  <a:pt x="0" y="418"/>
                  <a:pt x="0" y="492"/>
                  <a:pt x="0" y="611"/>
                </a:cubicBezTo>
                <a:cubicBezTo>
                  <a:pt x="60" y="790"/>
                  <a:pt x="60" y="924"/>
                  <a:pt x="179" y="1103"/>
                </a:cubicBezTo>
                <a:lnTo>
                  <a:pt x="239" y="1163"/>
                </a:lnTo>
                <a:cubicBezTo>
                  <a:pt x="261" y="1185"/>
                  <a:pt x="287" y="1194"/>
                  <a:pt x="315" y="1194"/>
                </a:cubicBezTo>
                <a:cubicBezTo>
                  <a:pt x="379" y="1194"/>
                  <a:pt x="450" y="1145"/>
                  <a:pt x="492" y="1103"/>
                </a:cubicBezTo>
                <a:cubicBezTo>
                  <a:pt x="611" y="924"/>
                  <a:pt x="611" y="731"/>
                  <a:pt x="611" y="611"/>
                </a:cubicBezTo>
                <a:cubicBezTo>
                  <a:pt x="611" y="492"/>
                  <a:pt x="611" y="418"/>
                  <a:pt x="552" y="298"/>
                </a:cubicBezTo>
                <a:cubicBezTo>
                  <a:pt x="552" y="239"/>
                  <a:pt x="492" y="179"/>
                  <a:pt x="432" y="45"/>
                </a:cubicBezTo>
                <a:cubicBezTo>
                  <a:pt x="403" y="15"/>
                  <a:pt x="354" y="1"/>
                  <a:pt x="30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9" name="Google Shape;1609;p10"/>
          <p:cNvSpPr/>
          <p:nvPr/>
        </p:nvSpPr>
        <p:spPr>
          <a:xfrm>
            <a:off x="4767495" y="808366"/>
            <a:ext cx="19091" cy="31351"/>
          </a:xfrm>
          <a:custGeom>
            <a:avLst/>
            <a:gdLst/>
            <a:ahLst/>
            <a:cxnLst/>
            <a:rect l="l" t="t" r="r" b="b"/>
            <a:pathLst>
              <a:path w="612" h="1005" extrusionOk="0">
                <a:moveTo>
                  <a:pt x="358" y="1"/>
                </a:moveTo>
                <a:cubicBezTo>
                  <a:pt x="302" y="1"/>
                  <a:pt x="239" y="19"/>
                  <a:pt x="180" y="57"/>
                </a:cubicBezTo>
                <a:cubicBezTo>
                  <a:pt x="120" y="116"/>
                  <a:pt x="6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20" y="921"/>
                </a:cubicBezTo>
                <a:lnTo>
                  <a:pt x="180" y="980"/>
                </a:lnTo>
                <a:cubicBezTo>
                  <a:pt x="197" y="998"/>
                  <a:pt x="221" y="1005"/>
                  <a:pt x="247" y="1005"/>
                </a:cubicBezTo>
                <a:cubicBezTo>
                  <a:pt x="311" y="1005"/>
                  <a:pt x="391" y="963"/>
                  <a:pt x="433" y="921"/>
                </a:cubicBezTo>
                <a:cubicBezTo>
                  <a:pt x="552" y="802"/>
                  <a:pt x="552" y="667"/>
                  <a:pt x="552" y="489"/>
                </a:cubicBezTo>
                <a:cubicBezTo>
                  <a:pt x="612" y="429"/>
                  <a:pt x="612" y="355"/>
                  <a:pt x="552" y="295"/>
                </a:cubicBezTo>
                <a:cubicBezTo>
                  <a:pt x="552" y="235"/>
                  <a:pt x="552" y="176"/>
                  <a:pt x="492" y="116"/>
                </a:cubicBezTo>
                <a:lnTo>
                  <a:pt x="492" y="57"/>
                </a:lnTo>
                <a:cubicBezTo>
                  <a:pt x="463" y="19"/>
                  <a:pt x="414" y="1"/>
                  <a:pt x="35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0" name="Google Shape;1610;p10"/>
          <p:cNvSpPr/>
          <p:nvPr/>
        </p:nvSpPr>
        <p:spPr>
          <a:xfrm>
            <a:off x="4817687" y="754960"/>
            <a:ext cx="19559" cy="48071"/>
          </a:xfrm>
          <a:custGeom>
            <a:avLst/>
            <a:gdLst/>
            <a:ahLst/>
            <a:cxnLst/>
            <a:rect l="l" t="t" r="r" b="b"/>
            <a:pathLst>
              <a:path w="627" h="1541" extrusionOk="0">
                <a:moveTo>
                  <a:pt x="341" y="1"/>
                </a:moveTo>
                <a:cubicBezTo>
                  <a:pt x="277" y="1"/>
                  <a:pt x="232" y="43"/>
                  <a:pt x="179" y="85"/>
                </a:cubicBezTo>
                <a:cubicBezTo>
                  <a:pt x="120" y="204"/>
                  <a:pt x="60" y="338"/>
                  <a:pt x="60" y="398"/>
                </a:cubicBezTo>
                <a:cubicBezTo>
                  <a:pt x="60" y="517"/>
                  <a:pt x="60" y="651"/>
                  <a:pt x="1" y="771"/>
                </a:cubicBezTo>
                <a:cubicBezTo>
                  <a:pt x="60" y="1024"/>
                  <a:pt x="60" y="1203"/>
                  <a:pt x="179" y="1456"/>
                </a:cubicBezTo>
                <a:lnTo>
                  <a:pt x="254" y="1515"/>
                </a:lnTo>
                <a:cubicBezTo>
                  <a:pt x="271" y="1533"/>
                  <a:pt x="294" y="1540"/>
                  <a:pt x="319" y="1540"/>
                </a:cubicBezTo>
                <a:cubicBezTo>
                  <a:pt x="378" y="1540"/>
                  <a:pt x="450" y="1498"/>
                  <a:pt x="492" y="1456"/>
                </a:cubicBezTo>
                <a:cubicBezTo>
                  <a:pt x="626" y="1203"/>
                  <a:pt x="626" y="1024"/>
                  <a:pt x="626" y="771"/>
                </a:cubicBezTo>
                <a:lnTo>
                  <a:pt x="626" y="398"/>
                </a:lnTo>
                <a:cubicBezTo>
                  <a:pt x="552" y="338"/>
                  <a:pt x="552" y="204"/>
                  <a:pt x="492" y="85"/>
                </a:cubicBezTo>
                <a:cubicBezTo>
                  <a:pt x="433" y="85"/>
                  <a:pt x="433" y="26"/>
                  <a:pt x="433" y="26"/>
                </a:cubicBezTo>
                <a:cubicBezTo>
                  <a:pt x="398" y="8"/>
                  <a:pt x="368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1" name="Google Shape;1611;p10"/>
          <p:cNvSpPr/>
          <p:nvPr/>
        </p:nvSpPr>
        <p:spPr>
          <a:xfrm>
            <a:off x="4866040" y="695034"/>
            <a:ext cx="19528" cy="40772"/>
          </a:xfrm>
          <a:custGeom>
            <a:avLst/>
            <a:gdLst/>
            <a:ahLst/>
            <a:cxnLst/>
            <a:rect l="l" t="t" r="r" b="b"/>
            <a:pathLst>
              <a:path w="626" h="1307" extrusionOk="0">
                <a:moveTo>
                  <a:pt x="367" y="0"/>
                </a:moveTo>
                <a:cubicBezTo>
                  <a:pt x="308" y="0"/>
                  <a:pt x="236" y="42"/>
                  <a:pt x="194" y="84"/>
                </a:cubicBezTo>
                <a:cubicBezTo>
                  <a:pt x="119" y="204"/>
                  <a:pt x="119" y="263"/>
                  <a:pt x="60" y="338"/>
                </a:cubicBezTo>
                <a:lnTo>
                  <a:pt x="60" y="636"/>
                </a:lnTo>
                <a:cubicBezTo>
                  <a:pt x="0" y="829"/>
                  <a:pt x="0" y="949"/>
                  <a:pt x="119" y="1202"/>
                </a:cubicBezTo>
                <a:lnTo>
                  <a:pt x="194" y="1261"/>
                </a:lnTo>
                <a:cubicBezTo>
                  <a:pt x="224" y="1291"/>
                  <a:pt x="253" y="1306"/>
                  <a:pt x="283" y="1306"/>
                </a:cubicBezTo>
                <a:cubicBezTo>
                  <a:pt x="313" y="1306"/>
                  <a:pt x="343" y="1291"/>
                  <a:pt x="373" y="1261"/>
                </a:cubicBezTo>
                <a:cubicBezTo>
                  <a:pt x="566" y="1083"/>
                  <a:pt x="626" y="889"/>
                  <a:pt x="626" y="710"/>
                </a:cubicBezTo>
                <a:lnTo>
                  <a:pt x="626" y="397"/>
                </a:lnTo>
                <a:cubicBezTo>
                  <a:pt x="626" y="263"/>
                  <a:pt x="566" y="204"/>
                  <a:pt x="492" y="84"/>
                </a:cubicBezTo>
                <a:lnTo>
                  <a:pt x="432" y="25"/>
                </a:lnTo>
                <a:cubicBezTo>
                  <a:pt x="415" y="7"/>
                  <a:pt x="392" y="0"/>
                  <a:pt x="36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2" name="Google Shape;1612;p10"/>
          <p:cNvSpPr/>
          <p:nvPr/>
        </p:nvSpPr>
        <p:spPr>
          <a:xfrm>
            <a:off x="4939441" y="677409"/>
            <a:ext cx="19559" cy="40553"/>
          </a:xfrm>
          <a:custGeom>
            <a:avLst/>
            <a:gdLst/>
            <a:ahLst/>
            <a:cxnLst/>
            <a:rect l="l" t="t" r="r" b="b"/>
            <a:pathLst>
              <a:path w="627" h="1300" extrusionOk="0">
                <a:moveTo>
                  <a:pt x="222" y="1"/>
                </a:moveTo>
                <a:cubicBezTo>
                  <a:pt x="140" y="1"/>
                  <a:pt x="75" y="59"/>
                  <a:pt x="75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75" y="1022"/>
                  <a:pt x="195" y="1201"/>
                </a:cubicBezTo>
                <a:lnTo>
                  <a:pt x="195" y="1275"/>
                </a:lnTo>
                <a:cubicBezTo>
                  <a:pt x="229" y="1292"/>
                  <a:pt x="258" y="1299"/>
                  <a:pt x="284" y="1299"/>
                </a:cubicBezTo>
                <a:cubicBezTo>
                  <a:pt x="349" y="1299"/>
                  <a:pt x="395" y="1254"/>
                  <a:pt x="448" y="1201"/>
                </a:cubicBezTo>
                <a:cubicBezTo>
                  <a:pt x="567" y="1022"/>
                  <a:pt x="627" y="828"/>
                  <a:pt x="627" y="649"/>
                </a:cubicBezTo>
                <a:cubicBezTo>
                  <a:pt x="567" y="530"/>
                  <a:pt x="567" y="396"/>
                  <a:pt x="507" y="337"/>
                </a:cubicBezTo>
                <a:cubicBezTo>
                  <a:pt x="507" y="217"/>
                  <a:pt x="448" y="158"/>
                  <a:pt x="314" y="24"/>
                </a:cubicBezTo>
                <a:cubicBezTo>
                  <a:pt x="282" y="8"/>
                  <a:pt x="251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3" name="Google Shape;1613;p10"/>
          <p:cNvSpPr/>
          <p:nvPr/>
        </p:nvSpPr>
        <p:spPr>
          <a:xfrm>
            <a:off x="4887408" y="775736"/>
            <a:ext cx="19559" cy="38900"/>
          </a:xfrm>
          <a:custGeom>
            <a:avLst/>
            <a:gdLst/>
            <a:ahLst/>
            <a:cxnLst/>
            <a:rect l="l" t="t" r="r" b="b"/>
            <a:pathLst>
              <a:path w="627" h="1247" extrusionOk="0">
                <a:moveTo>
                  <a:pt x="373" y="0"/>
                </a:moveTo>
                <a:cubicBezTo>
                  <a:pt x="328" y="0"/>
                  <a:pt x="283" y="15"/>
                  <a:pt x="254" y="45"/>
                </a:cubicBezTo>
                <a:cubicBezTo>
                  <a:pt x="179" y="105"/>
                  <a:pt x="120" y="224"/>
                  <a:pt x="60" y="283"/>
                </a:cubicBezTo>
                <a:cubicBezTo>
                  <a:pt x="0" y="417"/>
                  <a:pt x="0" y="477"/>
                  <a:pt x="0" y="596"/>
                </a:cubicBezTo>
                <a:cubicBezTo>
                  <a:pt x="0" y="790"/>
                  <a:pt x="60" y="1028"/>
                  <a:pt x="179" y="1222"/>
                </a:cubicBezTo>
                <a:lnTo>
                  <a:pt x="254" y="1222"/>
                </a:lnTo>
                <a:cubicBezTo>
                  <a:pt x="271" y="1239"/>
                  <a:pt x="294" y="1247"/>
                  <a:pt x="318" y="1247"/>
                </a:cubicBezTo>
                <a:cubicBezTo>
                  <a:pt x="378" y="1247"/>
                  <a:pt x="450" y="1204"/>
                  <a:pt x="492" y="1162"/>
                </a:cubicBezTo>
                <a:cubicBezTo>
                  <a:pt x="552" y="969"/>
                  <a:pt x="626" y="790"/>
                  <a:pt x="626" y="656"/>
                </a:cubicBezTo>
                <a:lnTo>
                  <a:pt x="626" y="417"/>
                </a:lnTo>
                <a:cubicBezTo>
                  <a:pt x="552" y="283"/>
                  <a:pt x="552" y="224"/>
                  <a:pt x="552" y="105"/>
                </a:cubicBezTo>
                <a:lnTo>
                  <a:pt x="492" y="45"/>
                </a:lnTo>
                <a:cubicBezTo>
                  <a:pt x="462" y="15"/>
                  <a:pt x="417" y="0"/>
                  <a:pt x="37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4" name="Google Shape;1614;p10"/>
          <p:cNvSpPr/>
          <p:nvPr/>
        </p:nvSpPr>
        <p:spPr>
          <a:xfrm>
            <a:off x="4823271" y="859089"/>
            <a:ext cx="19559" cy="24020"/>
          </a:xfrm>
          <a:custGeom>
            <a:avLst/>
            <a:gdLst/>
            <a:ahLst/>
            <a:cxnLst/>
            <a:rect l="l" t="t" r="r" b="b"/>
            <a:pathLst>
              <a:path w="627" h="770" extrusionOk="0">
                <a:moveTo>
                  <a:pt x="344" y="0"/>
                </a:moveTo>
                <a:cubicBezTo>
                  <a:pt x="295" y="0"/>
                  <a:pt x="244" y="15"/>
                  <a:pt x="194" y="40"/>
                </a:cubicBezTo>
                <a:cubicBezTo>
                  <a:pt x="135" y="99"/>
                  <a:pt x="135" y="99"/>
                  <a:pt x="75" y="159"/>
                </a:cubicBezTo>
                <a:cubicBezTo>
                  <a:pt x="0" y="218"/>
                  <a:pt x="0" y="293"/>
                  <a:pt x="0" y="352"/>
                </a:cubicBezTo>
                <a:cubicBezTo>
                  <a:pt x="0" y="531"/>
                  <a:pt x="75" y="665"/>
                  <a:pt x="194" y="725"/>
                </a:cubicBezTo>
                <a:cubicBezTo>
                  <a:pt x="224" y="755"/>
                  <a:pt x="269" y="770"/>
                  <a:pt x="315" y="770"/>
                </a:cubicBezTo>
                <a:cubicBezTo>
                  <a:pt x="362" y="770"/>
                  <a:pt x="410" y="755"/>
                  <a:pt x="447" y="725"/>
                </a:cubicBezTo>
                <a:cubicBezTo>
                  <a:pt x="567" y="591"/>
                  <a:pt x="626" y="531"/>
                  <a:pt x="626" y="412"/>
                </a:cubicBezTo>
                <a:lnTo>
                  <a:pt x="626" y="293"/>
                </a:lnTo>
                <a:cubicBezTo>
                  <a:pt x="567" y="218"/>
                  <a:pt x="567" y="159"/>
                  <a:pt x="507" y="99"/>
                </a:cubicBezTo>
                <a:cubicBezTo>
                  <a:pt x="472" y="29"/>
                  <a:pt x="412" y="0"/>
                  <a:pt x="34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5" name="Google Shape;1615;p10"/>
          <p:cNvSpPr/>
          <p:nvPr/>
        </p:nvSpPr>
        <p:spPr>
          <a:xfrm>
            <a:off x="4713122" y="843242"/>
            <a:ext cx="19559" cy="20183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04" y="0"/>
                </a:moveTo>
                <a:cubicBezTo>
                  <a:pt x="250" y="0"/>
                  <a:pt x="187" y="19"/>
                  <a:pt x="120" y="56"/>
                </a:cubicBezTo>
                <a:cubicBezTo>
                  <a:pt x="60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1" y="428"/>
                  <a:pt x="60" y="488"/>
                  <a:pt x="180" y="607"/>
                </a:cubicBezTo>
                <a:cubicBezTo>
                  <a:pt x="210" y="632"/>
                  <a:pt x="249" y="646"/>
                  <a:pt x="292" y="646"/>
                </a:cubicBezTo>
                <a:cubicBezTo>
                  <a:pt x="353" y="646"/>
                  <a:pt x="423" y="617"/>
                  <a:pt x="492" y="548"/>
                </a:cubicBezTo>
                <a:cubicBezTo>
                  <a:pt x="626" y="488"/>
                  <a:pt x="626" y="354"/>
                  <a:pt x="626" y="294"/>
                </a:cubicBezTo>
                <a:cubicBezTo>
                  <a:pt x="626" y="235"/>
                  <a:pt x="626" y="175"/>
                  <a:pt x="552" y="175"/>
                </a:cubicBezTo>
                <a:cubicBezTo>
                  <a:pt x="552" y="116"/>
                  <a:pt x="492" y="56"/>
                  <a:pt x="433" y="56"/>
                </a:cubicBezTo>
                <a:cubicBezTo>
                  <a:pt x="403" y="19"/>
                  <a:pt x="358" y="0"/>
                  <a:pt x="30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6" name="Google Shape;1616;p10"/>
          <p:cNvSpPr/>
          <p:nvPr/>
        </p:nvSpPr>
        <p:spPr>
          <a:xfrm>
            <a:off x="5299619" y="698746"/>
            <a:ext cx="19559" cy="33160"/>
          </a:xfrm>
          <a:custGeom>
            <a:avLst/>
            <a:gdLst/>
            <a:ahLst/>
            <a:cxnLst/>
            <a:rect l="l" t="t" r="r" b="b"/>
            <a:pathLst>
              <a:path w="627" h="1063" extrusionOk="0">
                <a:moveTo>
                  <a:pt x="381" y="0"/>
                </a:moveTo>
                <a:cubicBezTo>
                  <a:pt x="355" y="0"/>
                  <a:pt x="331" y="8"/>
                  <a:pt x="313" y="25"/>
                </a:cubicBezTo>
                <a:cubicBezTo>
                  <a:pt x="194" y="85"/>
                  <a:pt x="194" y="144"/>
                  <a:pt x="135" y="219"/>
                </a:cubicBezTo>
                <a:cubicBezTo>
                  <a:pt x="75" y="338"/>
                  <a:pt x="75" y="397"/>
                  <a:pt x="0" y="457"/>
                </a:cubicBezTo>
                <a:cubicBezTo>
                  <a:pt x="0" y="651"/>
                  <a:pt x="0" y="830"/>
                  <a:pt x="194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5" y="1062"/>
                  <a:pt x="404" y="1033"/>
                  <a:pt x="447" y="964"/>
                </a:cubicBezTo>
                <a:cubicBezTo>
                  <a:pt x="567" y="830"/>
                  <a:pt x="626" y="710"/>
                  <a:pt x="626" y="591"/>
                </a:cubicBezTo>
                <a:lnTo>
                  <a:pt x="626" y="397"/>
                </a:lnTo>
                <a:cubicBezTo>
                  <a:pt x="626" y="278"/>
                  <a:pt x="626" y="219"/>
                  <a:pt x="567" y="144"/>
                </a:cubicBezTo>
                <a:lnTo>
                  <a:pt x="567" y="85"/>
                </a:lnTo>
                <a:cubicBezTo>
                  <a:pt x="524" y="42"/>
                  <a:pt x="445" y="0"/>
                  <a:pt x="38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7" name="Google Shape;1617;p10"/>
          <p:cNvSpPr/>
          <p:nvPr/>
        </p:nvSpPr>
        <p:spPr>
          <a:xfrm>
            <a:off x="5340516" y="746444"/>
            <a:ext cx="19559" cy="37496"/>
          </a:xfrm>
          <a:custGeom>
            <a:avLst/>
            <a:gdLst/>
            <a:ahLst/>
            <a:cxnLst/>
            <a:rect l="l" t="t" r="r" b="b"/>
            <a:pathLst>
              <a:path w="627" h="1202" extrusionOk="0">
                <a:moveTo>
                  <a:pt x="373" y="1"/>
                </a:moveTo>
                <a:cubicBezTo>
                  <a:pt x="328" y="1"/>
                  <a:pt x="284" y="16"/>
                  <a:pt x="254" y="45"/>
                </a:cubicBezTo>
                <a:cubicBezTo>
                  <a:pt x="179" y="105"/>
                  <a:pt x="120" y="239"/>
                  <a:pt x="60" y="299"/>
                </a:cubicBezTo>
                <a:cubicBezTo>
                  <a:pt x="60" y="358"/>
                  <a:pt x="0" y="477"/>
                  <a:pt x="0" y="552"/>
                </a:cubicBezTo>
                <a:cubicBezTo>
                  <a:pt x="0" y="790"/>
                  <a:pt x="60" y="984"/>
                  <a:pt x="179" y="1103"/>
                </a:cubicBezTo>
                <a:lnTo>
                  <a:pt x="254" y="1163"/>
                </a:lnTo>
                <a:cubicBezTo>
                  <a:pt x="278" y="1187"/>
                  <a:pt x="313" y="1202"/>
                  <a:pt x="346" y="1202"/>
                </a:cubicBezTo>
                <a:cubicBezTo>
                  <a:pt x="392" y="1202"/>
                  <a:pt x="433" y="1173"/>
                  <a:pt x="433" y="1103"/>
                </a:cubicBezTo>
                <a:cubicBezTo>
                  <a:pt x="552" y="924"/>
                  <a:pt x="626" y="790"/>
                  <a:pt x="626" y="611"/>
                </a:cubicBezTo>
                <a:lnTo>
                  <a:pt x="626" y="358"/>
                </a:lnTo>
                <a:cubicBezTo>
                  <a:pt x="626" y="299"/>
                  <a:pt x="552" y="179"/>
                  <a:pt x="552" y="105"/>
                </a:cubicBezTo>
                <a:lnTo>
                  <a:pt x="492" y="45"/>
                </a:lnTo>
                <a:cubicBezTo>
                  <a:pt x="462" y="16"/>
                  <a:pt x="418" y="1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8" name="Google Shape;1618;p10"/>
          <p:cNvSpPr/>
          <p:nvPr/>
        </p:nvSpPr>
        <p:spPr>
          <a:xfrm>
            <a:off x="5392549" y="701835"/>
            <a:ext cx="19559" cy="37247"/>
          </a:xfrm>
          <a:custGeom>
            <a:avLst/>
            <a:gdLst/>
            <a:ahLst/>
            <a:cxnLst/>
            <a:rect l="l" t="t" r="r" b="b"/>
            <a:pathLst>
              <a:path w="627" h="1194" extrusionOk="0">
                <a:moveTo>
                  <a:pt x="316" y="1"/>
                </a:moveTo>
                <a:cubicBezTo>
                  <a:pt x="269" y="1"/>
                  <a:pt x="224" y="15"/>
                  <a:pt x="195" y="45"/>
                </a:cubicBezTo>
                <a:cubicBezTo>
                  <a:pt x="135" y="179"/>
                  <a:pt x="75" y="239"/>
                  <a:pt x="75" y="358"/>
                </a:cubicBezTo>
                <a:cubicBezTo>
                  <a:pt x="75" y="418"/>
                  <a:pt x="1" y="492"/>
                  <a:pt x="1" y="611"/>
                </a:cubicBezTo>
                <a:cubicBezTo>
                  <a:pt x="75" y="790"/>
                  <a:pt x="75" y="924"/>
                  <a:pt x="195" y="1103"/>
                </a:cubicBezTo>
                <a:lnTo>
                  <a:pt x="254" y="1163"/>
                </a:lnTo>
                <a:cubicBezTo>
                  <a:pt x="272" y="1185"/>
                  <a:pt x="297" y="1194"/>
                  <a:pt x="324" y="1194"/>
                </a:cubicBezTo>
                <a:cubicBezTo>
                  <a:pt x="387" y="1194"/>
                  <a:pt x="466" y="1145"/>
                  <a:pt x="508" y="1103"/>
                </a:cubicBezTo>
                <a:cubicBezTo>
                  <a:pt x="627" y="924"/>
                  <a:pt x="627" y="731"/>
                  <a:pt x="627" y="611"/>
                </a:cubicBezTo>
                <a:lnTo>
                  <a:pt x="627" y="298"/>
                </a:lnTo>
                <a:cubicBezTo>
                  <a:pt x="567" y="239"/>
                  <a:pt x="567" y="179"/>
                  <a:pt x="448" y="45"/>
                </a:cubicBezTo>
                <a:cubicBezTo>
                  <a:pt x="411" y="15"/>
                  <a:pt x="362" y="1"/>
                  <a:pt x="31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9" name="Google Shape;1619;p10"/>
          <p:cNvSpPr/>
          <p:nvPr/>
        </p:nvSpPr>
        <p:spPr>
          <a:xfrm>
            <a:off x="5390708" y="808366"/>
            <a:ext cx="19559" cy="3135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7" y="1"/>
                </a:moveTo>
                <a:cubicBezTo>
                  <a:pt x="313" y="1"/>
                  <a:pt x="254" y="19"/>
                  <a:pt x="194" y="57"/>
                </a:cubicBezTo>
                <a:cubicBezTo>
                  <a:pt x="134" y="116"/>
                  <a:pt x="60" y="176"/>
                  <a:pt x="60" y="235"/>
                </a:cubicBezTo>
                <a:cubicBezTo>
                  <a:pt x="0" y="295"/>
                  <a:pt x="0" y="429"/>
                  <a:pt x="0" y="489"/>
                </a:cubicBezTo>
                <a:cubicBezTo>
                  <a:pt x="0" y="608"/>
                  <a:pt x="0" y="802"/>
                  <a:pt x="134" y="921"/>
                </a:cubicBezTo>
                <a:lnTo>
                  <a:pt x="194" y="980"/>
                </a:lnTo>
                <a:cubicBezTo>
                  <a:pt x="212" y="998"/>
                  <a:pt x="234" y="1005"/>
                  <a:pt x="259" y="1005"/>
                </a:cubicBezTo>
                <a:cubicBezTo>
                  <a:pt x="318" y="1005"/>
                  <a:pt x="390" y="963"/>
                  <a:pt x="432" y="921"/>
                </a:cubicBezTo>
                <a:cubicBezTo>
                  <a:pt x="567" y="802"/>
                  <a:pt x="567" y="667"/>
                  <a:pt x="626" y="489"/>
                </a:cubicBezTo>
                <a:cubicBezTo>
                  <a:pt x="626" y="429"/>
                  <a:pt x="626" y="355"/>
                  <a:pt x="567" y="295"/>
                </a:cubicBezTo>
                <a:cubicBezTo>
                  <a:pt x="567" y="235"/>
                  <a:pt x="567" y="176"/>
                  <a:pt x="507" y="116"/>
                </a:cubicBezTo>
                <a:lnTo>
                  <a:pt x="507" y="57"/>
                </a:lnTo>
                <a:cubicBezTo>
                  <a:pt x="470" y="19"/>
                  <a:pt x="421" y="1"/>
                  <a:pt x="367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0" name="Google Shape;1620;p10"/>
          <p:cNvSpPr/>
          <p:nvPr/>
        </p:nvSpPr>
        <p:spPr>
          <a:xfrm>
            <a:off x="5443210" y="754960"/>
            <a:ext cx="17251" cy="48071"/>
          </a:xfrm>
          <a:custGeom>
            <a:avLst/>
            <a:gdLst/>
            <a:ahLst/>
            <a:cxnLst/>
            <a:rect l="l" t="t" r="r" b="b"/>
            <a:pathLst>
              <a:path w="553" h="1541" extrusionOk="0">
                <a:moveTo>
                  <a:pt x="273" y="1"/>
                </a:moveTo>
                <a:cubicBezTo>
                  <a:pt x="204" y="1"/>
                  <a:pt x="162" y="43"/>
                  <a:pt x="120" y="85"/>
                </a:cubicBezTo>
                <a:cubicBezTo>
                  <a:pt x="60" y="204"/>
                  <a:pt x="1" y="338"/>
                  <a:pt x="1" y="398"/>
                </a:cubicBezTo>
                <a:lnTo>
                  <a:pt x="1" y="771"/>
                </a:lnTo>
                <a:cubicBezTo>
                  <a:pt x="1" y="1024"/>
                  <a:pt x="1" y="1203"/>
                  <a:pt x="120" y="1456"/>
                </a:cubicBezTo>
                <a:lnTo>
                  <a:pt x="180" y="1515"/>
                </a:lnTo>
                <a:cubicBezTo>
                  <a:pt x="197" y="1533"/>
                  <a:pt x="221" y="1540"/>
                  <a:pt x="247" y="1540"/>
                </a:cubicBezTo>
                <a:cubicBezTo>
                  <a:pt x="311" y="1540"/>
                  <a:pt x="391" y="1498"/>
                  <a:pt x="433" y="1456"/>
                </a:cubicBezTo>
                <a:cubicBezTo>
                  <a:pt x="552" y="1203"/>
                  <a:pt x="552" y="1024"/>
                  <a:pt x="552" y="771"/>
                </a:cubicBezTo>
                <a:lnTo>
                  <a:pt x="552" y="398"/>
                </a:lnTo>
                <a:cubicBezTo>
                  <a:pt x="492" y="338"/>
                  <a:pt x="492" y="204"/>
                  <a:pt x="433" y="85"/>
                </a:cubicBezTo>
                <a:cubicBezTo>
                  <a:pt x="373" y="85"/>
                  <a:pt x="373" y="26"/>
                  <a:pt x="373" y="26"/>
                </a:cubicBezTo>
                <a:cubicBezTo>
                  <a:pt x="334" y="8"/>
                  <a:pt x="301" y="1"/>
                  <a:pt x="2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1" name="Google Shape;1621;p10"/>
          <p:cNvSpPr/>
          <p:nvPr/>
        </p:nvSpPr>
        <p:spPr>
          <a:xfrm>
            <a:off x="5489690" y="695034"/>
            <a:ext cx="19091" cy="40772"/>
          </a:xfrm>
          <a:custGeom>
            <a:avLst/>
            <a:gdLst/>
            <a:ahLst/>
            <a:cxnLst/>
            <a:rect l="l" t="t" r="r" b="b"/>
            <a:pathLst>
              <a:path w="612" h="1307" extrusionOk="0">
                <a:moveTo>
                  <a:pt x="365" y="0"/>
                </a:moveTo>
                <a:cubicBezTo>
                  <a:pt x="301" y="0"/>
                  <a:pt x="221" y="42"/>
                  <a:pt x="179" y="84"/>
                </a:cubicBezTo>
                <a:cubicBezTo>
                  <a:pt x="120" y="204"/>
                  <a:pt x="120" y="263"/>
                  <a:pt x="60" y="338"/>
                </a:cubicBezTo>
                <a:lnTo>
                  <a:pt x="60" y="636"/>
                </a:lnTo>
                <a:cubicBezTo>
                  <a:pt x="1" y="829"/>
                  <a:pt x="60" y="949"/>
                  <a:pt x="120" y="1202"/>
                </a:cubicBezTo>
                <a:lnTo>
                  <a:pt x="179" y="1261"/>
                </a:lnTo>
                <a:cubicBezTo>
                  <a:pt x="209" y="1291"/>
                  <a:pt x="243" y="1306"/>
                  <a:pt x="276" y="1306"/>
                </a:cubicBezTo>
                <a:cubicBezTo>
                  <a:pt x="310" y="1306"/>
                  <a:pt x="343" y="1291"/>
                  <a:pt x="373" y="1261"/>
                </a:cubicBezTo>
                <a:cubicBezTo>
                  <a:pt x="552" y="1083"/>
                  <a:pt x="611" y="889"/>
                  <a:pt x="611" y="710"/>
                </a:cubicBezTo>
                <a:lnTo>
                  <a:pt x="611" y="397"/>
                </a:lnTo>
                <a:cubicBezTo>
                  <a:pt x="611" y="263"/>
                  <a:pt x="552" y="204"/>
                  <a:pt x="492" y="84"/>
                </a:cubicBezTo>
                <a:lnTo>
                  <a:pt x="433" y="25"/>
                </a:lnTo>
                <a:cubicBezTo>
                  <a:pt x="415" y="7"/>
                  <a:pt x="391" y="0"/>
                  <a:pt x="36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2" name="Google Shape;1622;p10"/>
          <p:cNvSpPr/>
          <p:nvPr/>
        </p:nvSpPr>
        <p:spPr>
          <a:xfrm>
            <a:off x="5563123" y="677409"/>
            <a:ext cx="19559" cy="40553"/>
          </a:xfrm>
          <a:custGeom>
            <a:avLst/>
            <a:gdLst/>
            <a:ahLst/>
            <a:cxnLst/>
            <a:rect l="l" t="t" r="r" b="b"/>
            <a:pathLst>
              <a:path w="627" h="1300" extrusionOk="0">
                <a:moveTo>
                  <a:pt x="228" y="1"/>
                </a:moveTo>
                <a:cubicBezTo>
                  <a:pt x="156" y="1"/>
                  <a:pt x="104" y="59"/>
                  <a:pt x="60" y="158"/>
                </a:cubicBezTo>
                <a:cubicBezTo>
                  <a:pt x="0" y="217"/>
                  <a:pt x="0" y="337"/>
                  <a:pt x="0" y="396"/>
                </a:cubicBezTo>
                <a:lnTo>
                  <a:pt x="0" y="649"/>
                </a:lnTo>
                <a:cubicBezTo>
                  <a:pt x="0" y="828"/>
                  <a:pt x="60" y="1022"/>
                  <a:pt x="194" y="1201"/>
                </a:cubicBezTo>
                <a:lnTo>
                  <a:pt x="194" y="1275"/>
                </a:lnTo>
                <a:cubicBezTo>
                  <a:pt x="228" y="1292"/>
                  <a:pt x="257" y="1299"/>
                  <a:pt x="283" y="1299"/>
                </a:cubicBezTo>
                <a:cubicBezTo>
                  <a:pt x="347" y="1299"/>
                  <a:pt x="390" y="1254"/>
                  <a:pt x="432" y="1201"/>
                </a:cubicBezTo>
                <a:cubicBezTo>
                  <a:pt x="567" y="1022"/>
                  <a:pt x="626" y="828"/>
                  <a:pt x="626" y="649"/>
                </a:cubicBezTo>
                <a:cubicBezTo>
                  <a:pt x="567" y="530"/>
                  <a:pt x="567" y="396"/>
                  <a:pt x="492" y="337"/>
                </a:cubicBezTo>
                <a:cubicBezTo>
                  <a:pt x="492" y="217"/>
                  <a:pt x="432" y="158"/>
                  <a:pt x="313" y="24"/>
                </a:cubicBezTo>
                <a:cubicBezTo>
                  <a:pt x="282" y="8"/>
                  <a:pt x="254" y="1"/>
                  <a:pt x="22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3" name="Google Shape;1623;p10"/>
          <p:cNvSpPr/>
          <p:nvPr/>
        </p:nvSpPr>
        <p:spPr>
          <a:xfrm>
            <a:off x="5511059" y="775736"/>
            <a:ext cx="19091" cy="38900"/>
          </a:xfrm>
          <a:custGeom>
            <a:avLst/>
            <a:gdLst/>
            <a:ahLst/>
            <a:cxnLst/>
            <a:rect l="l" t="t" r="r" b="b"/>
            <a:pathLst>
              <a:path w="612" h="1247" extrusionOk="0">
                <a:moveTo>
                  <a:pt x="366" y="0"/>
                </a:moveTo>
                <a:cubicBezTo>
                  <a:pt x="317" y="0"/>
                  <a:pt x="269" y="15"/>
                  <a:pt x="239" y="45"/>
                </a:cubicBezTo>
                <a:cubicBezTo>
                  <a:pt x="180" y="105"/>
                  <a:pt x="120" y="224"/>
                  <a:pt x="60" y="283"/>
                </a:cubicBezTo>
                <a:cubicBezTo>
                  <a:pt x="60" y="417"/>
                  <a:pt x="1" y="477"/>
                  <a:pt x="1" y="596"/>
                </a:cubicBezTo>
                <a:cubicBezTo>
                  <a:pt x="1" y="790"/>
                  <a:pt x="60" y="1028"/>
                  <a:pt x="180" y="1222"/>
                </a:cubicBezTo>
                <a:lnTo>
                  <a:pt x="239" y="1222"/>
                </a:lnTo>
                <a:cubicBezTo>
                  <a:pt x="257" y="1239"/>
                  <a:pt x="281" y="1247"/>
                  <a:pt x="307" y="1247"/>
                </a:cubicBezTo>
                <a:cubicBezTo>
                  <a:pt x="371" y="1247"/>
                  <a:pt x="450" y="1204"/>
                  <a:pt x="492" y="1162"/>
                </a:cubicBezTo>
                <a:cubicBezTo>
                  <a:pt x="552" y="969"/>
                  <a:pt x="612" y="790"/>
                  <a:pt x="612" y="656"/>
                </a:cubicBezTo>
                <a:lnTo>
                  <a:pt x="612" y="417"/>
                </a:lnTo>
                <a:cubicBezTo>
                  <a:pt x="612" y="283"/>
                  <a:pt x="552" y="224"/>
                  <a:pt x="552" y="105"/>
                </a:cubicBezTo>
                <a:lnTo>
                  <a:pt x="492" y="45"/>
                </a:lnTo>
                <a:cubicBezTo>
                  <a:pt x="463" y="15"/>
                  <a:pt x="414" y="0"/>
                  <a:pt x="36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4" name="Google Shape;1624;p10"/>
          <p:cNvSpPr/>
          <p:nvPr/>
        </p:nvSpPr>
        <p:spPr>
          <a:xfrm>
            <a:off x="5446953" y="859089"/>
            <a:ext cx="19528" cy="24020"/>
          </a:xfrm>
          <a:custGeom>
            <a:avLst/>
            <a:gdLst/>
            <a:ahLst/>
            <a:cxnLst/>
            <a:rect l="l" t="t" r="r" b="b"/>
            <a:pathLst>
              <a:path w="626" h="770" extrusionOk="0">
                <a:moveTo>
                  <a:pt x="350" y="0"/>
                </a:moveTo>
                <a:cubicBezTo>
                  <a:pt x="313" y="0"/>
                  <a:pt x="278" y="15"/>
                  <a:pt x="253" y="40"/>
                </a:cubicBezTo>
                <a:cubicBezTo>
                  <a:pt x="119" y="99"/>
                  <a:pt x="119" y="99"/>
                  <a:pt x="60" y="159"/>
                </a:cubicBezTo>
                <a:cubicBezTo>
                  <a:pt x="0" y="218"/>
                  <a:pt x="0" y="293"/>
                  <a:pt x="0" y="352"/>
                </a:cubicBezTo>
                <a:cubicBezTo>
                  <a:pt x="0" y="531"/>
                  <a:pt x="60" y="665"/>
                  <a:pt x="194" y="725"/>
                </a:cubicBezTo>
                <a:cubicBezTo>
                  <a:pt x="223" y="755"/>
                  <a:pt x="268" y="770"/>
                  <a:pt x="313" y="770"/>
                </a:cubicBezTo>
                <a:cubicBezTo>
                  <a:pt x="358" y="770"/>
                  <a:pt x="402" y="755"/>
                  <a:pt x="432" y="725"/>
                </a:cubicBezTo>
                <a:lnTo>
                  <a:pt x="492" y="725"/>
                </a:lnTo>
                <a:cubicBezTo>
                  <a:pt x="566" y="591"/>
                  <a:pt x="626" y="531"/>
                  <a:pt x="626" y="412"/>
                </a:cubicBezTo>
                <a:lnTo>
                  <a:pt x="626" y="293"/>
                </a:lnTo>
                <a:cubicBezTo>
                  <a:pt x="566" y="218"/>
                  <a:pt x="566" y="159"/>
                  <a:pt x="492" y="99"/>
                </a:cubicBezTo>
                <a:cubicBezTo>
                  <a:pt x="457" y="29"/>
                  <a:pt x="401" y="0"/>
                  <a:pt x="35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5" name="Google Shape;1625;p10"/>
          <p:cNvSpPr/>
          <p:nvPr/>
        </p:nvSpPr>
        <p:spPr>
          <a:xfrm>
            <a:off x="5336803" y="843242"/>
            <a:ext cx="19091" cy="20183"/>
          </a:xfrm>
          <a:custGeom>
            <a:avLst/>
            <a:gdLst/>
            <a:ahLst/>
            <a:cxnLst/>
            <a:rect l="l" t="t" r="r" b="b"/>
            <a:pathLst>
              <a:path w="612" h="647" extrusionOk="0">
                <a:moveTo>
                  <a:pt x="298" y="0"/>
                </a:moveTo>
                <a:cubicBezTo>
                  <a:pt x="242" y="0"/>
                  <a:pt x="179" y="19"/>
                  <a:pt x="119" y="56"/>
                </a:cubicBezTo>
                <a:cubicBezTo>
                  <a:pt x="60" y="116"/>
                  <a:pt x="60" y="116"/>
                  <a:pt x="60" y="175"/>
                </a:cubicBezTo>
                <a:cubicBezTo>
                  <a:pt x="0" y="235"/>
                  <a:pt x="0" y="294"/>
                  <a:pt x="0" y="354"/>
                </a:cubicBezTo>
                <a:cubicBezTo>
                  <a:pt x="0" y="428"/>
                  <a:pt x="60" y="488"/>
                  <a:pt x="179" y="607"/>
                </a:cubicBezTo>
                <a:cubicBezTo>
                  <a:pt x="228" y="632"/>
                  <a:pt x="270" y="646"/>
                  <a:pt x="311" y="646"/>
                </a:cubicBezTo>
                <a:cubicBezTo>
                  <a:pt x="368" y="646"/>
                  <a:pt x="422" y="617"/>
                  <a:pt x="492" y="548"/>
                </a:cubicBezTo>
                <a:cubicBezTo>
                  <a:pt x="611" y="488"/>
                  <a:pt x="611" y="354"/>
                  <a:pt x="611" y="294"/>
                </a:cubicBezTo>
                <a:cubicBezTo>
                  <a:pt x="611" y="235"/>
                  <a:pt x="611" y="175"/>
                  <a:pt x="552" y="175"/>
                </a:cubicBezTo>
                <a:cubicBezTo>
                  <a:pt x="552" y="116"/>
                  <a:pt x="492" y="56"/>
                  <a:pt x="432" y="56"/>
                </a:cubicBezTo>
                <a:cubicBezTo>
                  <a:pt x="403" y="19"/>
                  <a:pt x="354" y="0"/>
                  <a:pt x="298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6" name="Google Shape;1626;p10"/>
          <p:cNvSpPr/>
          <p:nvPr/>
        </p:nvSpPr>
        <p:spPr>
          <a:xfrm>
            <a:off x="5999501" y="698746"/>
            <a:ext cx="19528" cy="33160"/>
          </a:xfrm>
          <a:custGeom>
            <a:avLst/>
            <a:gdLst/>
            <a:ahLst/>
            <a:cxnLst/>
            <a:rect l="l" t="t" r="r" b="b"/>
            <a:pathLst>
              <a:path w="626" h="1063" extrusionOk="0">
                <a:moveTo>
                  <a:pt x="378" y="0"/>
                </a:moveTo>
                <a:cubicBezTo>
                  <a:pt x="353" y="0"/>
                  <a:pt x="330" y="8"/>
                  <a:pt x="313" y="25"/>
                </a:cubicBezTo>
                <a:cubicBezTo>
                  <a:pt x="194" y="85"/>
                  <a:pt x="194" y="144"/>
                  <a:pt x="119" y="219"/>
                </a:cubicBezTo>
                <a:cubicBezTo>
                  <a:pt x="60" y="338"/>
                  <a:pt x="60" y="397"/>
                  <a:pt x="60" y="457"/>
                </a:cubicBezTo>
                <a:cubicBezTo>
                  <a:pt x="0" y="651"/>
                  <a:pt x="60" y="830"/>
                  <a:pt x="194" y="1023"/>
                </a:cubicBezTo>
                <a:cubicBezTo>
                  <a:pt x="218" y="1048"/>
                  <a:pt x="253" y="1062"/>
                  <a:pt x="290" y="1062"/>
                </a:cubicBezTo>
                <a:cubicBezTo>
                  <a:pt x="342" y="1062"/>
                  <a:pt x="397" y="1033"/>
                  <a:pt x="432" y="964"/>
                </a:cubicBezTo>
                <a:cubicBezTo>
                  <a:pt x="566" y="830"/>
                  <a:pt x="626" y="710"/>
                  <a:pt x="626" y="591"/>
                </a:cubicBezTo>
                <a:lnTo>
                  <a:pt x="626" y="397"/>
                </a:lnTo>
                <a:cubicBezTo>
                  <a:pt x="626" y="278"/>
                  <a:pt x="626" y="219"/>
                  <a:pt x="566" y="144"/>
                </a:cubicBezTo>
                <a:lnTo>
                  <a:pt x="566" y="85"/>
                </a:lnTo>
                <a:cubicBezTo>
                  <a:pt x="513" y="42"/>
                  <a:pt x="438" y="0"/>
                  <a:pt x="378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7" name="Google Shape;1627;p10"/>
          <p:cNvSpPr/>
          <p:nvPr/>
        </p:nvSpPr>
        <p:spPr>
          <a:xfrm>
            <a:off x="6040366" y="746444"/>
            <a:ext cx="19091" cy="37496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8" y="1"/>
                  <a:pt x="269" y="16"/>
                  <a:pt x="239" y="45"/>
                </a:cubicBezTo>
                <a:cubicBezTo>
                  <a:pt x="180" y="105"/>
                  <a:pt x="120" y="239"/>
                  <a:pt x="61" y="299"/>
                </a:cubicBezTo>
                <a:cubicBezTo>
                  <a:pt x="61" y="358"/>
                  <a:pt x="1" y="477"/>
                  <a:pt x="1" y="552"/>
                </a:cubicBezTo>
                <a:cubicBezTo>
                  <a:pt x="1" y="790"/>
                  <a:pt x="61" y="984"/>
                  <a:pt x="180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37" y="1202"/>
                </a:cubicBezTo>
                <a:cubicBezTo>
                  <a:pt x="387" y="1202"/>
                  <a:pt x="433" y="1173"/>
                  <a:pt x="433" y="1103"/>
                </a:cubicBezTo>
                <a:lnTo>
                  <a:pt x="493" y="1103"/>
                </a:lnTo>
                <a:cubicBezTo>
                  <a:pt x="552" y="924"/>
                  <a:pt x="612" y="790"/>
                  <a:pt x="612" y="611"/>
                </a:cubicBezTo>
                <a:lnTo>
                  <a:pt x="612" y="358"/>
                </a:lnTo>
                <a:cubicBezTo>
                  <a:pt x="612" y="299"/>
                  <a:pt x="552" y="179"/>
                  <a:pt x="552" y="105"/>
                </a:cubicBezTo>
                <a:lnTo>
                  <a:pt x="493" y="45"/>
                </a:lnTo>
                <a:cubicBezTo>
                  <a:pt x="463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8" name="Google Shape;1628;p10"/>
          <p:cNvSpPr/>
          <p:nvPr/>
        </p:nvSpPr>
        <p:spPr>
          <a:xfrm>
            <a:off x="6094302" y="701835"/>
            <a:ext cx="17688" cy="37247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3" y="1"/>
                </a:moveTo>
                <a:cubicBezTo>
                  <a:pt x="209" y="1"/>
                  <a:pt x="164" y="15"/>
                  <a:pt x="134" y="45"/>
                </a:cubicBezTo>
                <a:cubicBezTo>
                  <a:pt x="60" y="179"/>
                  <a:pt x="0" y="239"/>
                  <a:pt x="0" y="358"/>
                </a:cubicBezTo>
                <a:lnTo>
                  <a:pt x="0" y="611"/>
                </a:lnTo>
                <a:cubicBezTo>
                  <a:pt x="0" y="790"/>
                  <a:pt x="0" y="924"/>
                  <a:pt x="134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0" y="1194"/>
                </a:cubicBezTo>
                <a:cubicBezTo>
                  <a:pt x="319" y="1194"/>
                  <a:pt x="390" y="1145"/>
                  <a:pt x="432" y="1103"/>
                </a:cubicBezTo>
                <a:cubicBezTo>
                  <a:pt x="566" y="924"/>
                  <a:pt x="566" y="731"/>
                  <a:pt x="566" y="611"/>
                </a:cubicBezTo>
                <a:lnTo>
                  <a:pt x="566" y="298"/>
                </a:lnTo>
                <a:cubicBezTo>
                  <a:pt x="507" y="239"/>
                  <a:pt x="507" y="179"/>
                  <a:pt x="432" y="45"/>
                </a:cubicBezTo>
                <a:lnTo>
                  <a:pt x="373" y="45"/>
                </a:lnTo>
                <a:cubicBezTo>
                  <a:pt x="343" y="15"/>
                  <a:pt x="298" y="1"/>
                  <a:pt x="25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9" name="Google Shape;1629;p10"/>
          <p:cNvSpPr/>
          <p:nvPr/>
        </p:nvSpPr>
        <p:spPr>
          <a:xfrm>
            <a:off x="6090559" y="808366"/>
            <a:ext cx="19559" cy="3135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4" y="1"/>
                </a:moveTo>
                <a:cubicBezTo>
                  <a:pt x="310" y="1"/>
                  <a:pt x="247" y="19"/>
                  <a:pt x="180" y="57"/>
                </a:cubicBezTo>
                <a:cubicBezTo>
                  <a:pt x="120" y="116"/>
                  <a:pt x="61" y="176"/>
                  <a:pt x="61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80" y="921"/>
                </a:cubicBezTo>
                <a:lnTo>
                  <a:pt x="180" y="980"/>
                </a:lnTo>
                <a:cubicBezTo>
                  <a:pt x="202" y="998"/>
                  <a:pt x="227" y="1005"/>
                  <a:pt x="254" y="1005"/>
                </a:cubicBezTo>
                <a:cubicBezTo>
                  <a:pt x="319" y="1005"/>
                  <a:pt x="391" y="963"/>
                  <a:pt x="433" y="921"/>
                </a:cubicBezTo>
                <a:cubicBezTo>
                  <a:pt x="552" y="802"/>
                  <a:pt x="552" y="667"/>
                  <a:pt x="627" y="489"/>
                </a:cubicBezTo>
                <a:cubicBezTo>
                  <a:pt x="627" y="429"/>
                  <a:pt x="627" y="355"/>
                  <a:pt x="552" y="295"/>
                </a:cubicBezTo>
                <a:cubicBezTo>
                  <a:pt x="552" y="235"/>
                  <a:pt x="552" y="176"/>
                  <a:pt x="493" y="116"/>
                </a:cubicBezTo>
                <a:lnTo>
                  <a:pt x="493" y="57"/>
                </a:lnTo>
                <a:cubicBezTo>
                  <a:pt x="463" y="19"/>
                  <a:pt x="418" y="1"/>
                  <a:pt x="36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0" name="Google Shape;1630;p10"/>
          <p:cNvSpPr/>
          <p:nvPr/>
        </p:nvSpPr>
        <p:spPr>
          <a:xfrm>
            <a:off x="6142623" y="754960"/>
            <a:ext cx="17688" cy="48071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282" y="1"/>
                </a:moveTo>
                <a:cubicBezTo>
                  <a:pt x="219" y="1"/>
                  <a:pt x="177" y="43"/>
                  <a:pt x="135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5" y="1456"/>
                </a:cubicBezTo>
                <a:lnTo>
                  <a:pt x="194" y="1515"/>
                </a:lnTo>
                <a:cubicBezTo>
                  <a:pt x="229" y="1533"/>
                  <a:pt x="259" y="1540"/>
                  <a:pt x="285" y="1540"/>
                </a:cubicBezTo>
                <a:cubicBezTo>
                  <a:pt x="349" y="1540"/>
                  <a:pt x="395" y="1498"/>
                  <a:pt x="447" y="1456"/>
                </a:cubicBezTo>
                <a:cubicBezTo>
                  <a:pt x="567" y="1203"/>
                  <a:pt x="567" y="1024"/>
                  <a:pt x="567" y="771"/>
                </a:cubicBezTo>
                <a:lnTo>
                  <a:pt x="567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38" y="8"/>
                  <a:pt x="308" y="1"/>
                  <a:pt x="28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1" name="Google Shape;1631;p10"/>
          <p:cNvSpPr/>
          <p:nvPr/>
        </p:nvSpPr>
        <p:spPr>
          <a:xfrm>
            <a:off x="6189104" y="695034"/>
            <a:ext cx="19528" cy="40772"/>
          </a:xfrm>
          <a:custGeom>
            <a:avLst/>
            <a:gdLst/>
            <a:ahLst/>
            <a:cxnLst/>
            <a:rect l="l" t="t" r="r" b="b"/>
            <a:pathLst>
              <a:path w="626" h="1307" extrusionOk="0">
                <a:moveTo>
                  <a:pt x="373" y="0"/>
                </a:moveTo>
                <a:cubicBezTo>
                  <a:pt x="308" y="0"/>
                  <a:pt x="236" y="42"/>
                  <a:pt x="194" y="84"/>
                </a:cubicBezTo>
                <a:cubicBezTo>
                  <a:pt x="134" y="204"/>
                  <a:pt x="134" y="263"/>
                  <a:pt x="75" y="338"/>
                </a:cubicBezTo>
                <a:lnTo>
                  <a:pt x="75" y="636"/>
                </a:lnTo>
                <a:cubicBezTo>
                  <a:pt x="0" y="829"/>
                  <a:pt x="75" y="949"/>
                  <a:pt x="134" y="1202"/>
                </a:cubicBezTo>
                <a:lnTo>
                  <a:pt x="194" y="1261"/>
                </a:lnTo>
                <a:cubicBezTo>
                  <a:pt x="224" y="1291"/>
                  <a:pt x="253" y="1306"/>
                  <a:pt x="293" y="1306"/>
                </a:cubicBezTo>
                <a:cubicBezTo>
                  <a:pt x="332" y="1306"/>
                  <a:pt x="380" y="1291"/>
                  <a:pt x="447" y="1261"/>
                </a:cubicBezTo>
                <a:cubicBezTo>
                  <a:pt x="566" y="1083"/>
                  <a:pt x="626" y="889"/>
                  <a:pt x="626" y="710"/>
                </a:cubicBezTo>
                <a:lnTo>
                  <a:pt x="626" y="397"/>
                </a:lnTo>
                <a:cubicBezTo>
                  <a:pt x="626" y="263"/>
                  <a:pt x="566" y="204"/>
                  <a:pt x="507" y="84"/>
                </a:cubicBezTo>
                <a:lnTo>
                  <a:pt x="447" y="25"/>
                </a:lnTo>
                <a:cubicBezTo>
                  <a:pt x="425" y="7"/>
                  <a:pt x="400" y="0"/>
                  <a:pt x="37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2" name="Google Shape;1632;p10"/>
          <p:cNvSpPr/>
          <p:nvPr/>
        </p:nvSpPr>
        <p:spPr>
          <a:xfrm>
            <a:off x="6186774" y="677409"/>
            <a:ext cx="19091" cy="40553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1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61" y="1022"/>
                  <a:pt x="180" y="1201"/>
                </a:cubicBezTo>
                <a:lnTo>
                  <a:pt x="239" y="1275"/>
                </a:lnTo>
                <a:cubicBezTo>
                  <a:pt x="261" y="1292"/>
                  <a:pt x="281" y="1299"/>
                  <a:pt x="300" y="1299"/>
                </a:cubicBezTo>
                <a:cubicBezTo>
                  <a:pt x="348" y="1299"/>
                  <a:pt x="390" y="1254"/>
                  <a:pt x="433" y="1201"/>
                </a:cubicBezTo>
                <a:cubicBezTo>
                  <a:pt x="552" y="1022"/>
                  <a:pt x="612" y="828"/>
                  <a:pt x="612" y="649"/>
                </a:cubicBezTo>
                <a:cubicBezTo>
                  <a:pt x="552" y="530"/>
                  <a:pt x="552" y="396"/>
                  <a:pt x="493" y="337"/>
                </a:cubicBezTo>
                <a:cubicBezTo>
                  <a:pt x="493" y="217"/>
                  <a:pt x="433" y="158"/>
                  <a:pt x="314" y="24"/>
                </a:cubicBezTo>
                <a:cubicBezTo>
                  <a:pt x="279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3" name="Google Shape;1633;p10"/>
          <p:cNvSpPr/>
          <p:nvPr/>
        </p:nvSpPr>
        <p:spPr>
          <a:xfrm>
            <a:off x="6210472" y="775736"/>
            <a:ext cx="19559" cy="38900"/>
          </a:xfrm>
          <a:custGeom>
            <a:avLst/>
            <a:gdLst/>
            <a:ahLst/>
            <a:cxnLst/>
            <a:rect l="l" t="t" r="r" b="b"/>
            <a:pathLst>
              <a:path w="627" h="1247" extrusionOk="0">
                <a:moveTo>
                  <a:pt x="375" y="0"/>
                </a:moveTo>
                <a:cubicBezTo>
                  <a:pt x="328" y="0"/>
                  <a:pt x="284" y="15"/>
                  <a:pt x="254" y="45"/>
                </a:cubicBezTo>
                <a:cubicBezTo>
                  <a:pt x="194" y="105"/>
                  <a:pt x="135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4" y="1222"/>
                </a:lnTo>
                <a:cubicBezTo>
                  <a:pt x="271" y="1239"/>
                  <a:pt x="294" y="1247"/>
                  <a:pt x="319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7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567" y="224"/>
                  <a:pt x="567" y="105"/>
                </a:cubicBezTo>
                <a:lnTo>
                  <a:pt x="507" y="45"/>
                </a:lnTo>
                <a:cubicBezTo>
                  <a:pt x="470" y="15"/>
                  <a:pt x="421" y="0"/>
                  <a:pt x="37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4" name="Google Shape;1634;p10"/>
          <p:cNvSpPr/>
          <p:nvPr/>
        </p:nvSpPr>
        <p:spPr>
          <a:xfrm>
            <a:off x="6146803" y="859089"/>
            <a:ext cx="19091" cy="24020"/>
          </a:xfrm>
          <a:custGeom>
            <a:avLst/>
            <a:gdLst/>
            <a:ahLst/>
            <a:cxnLst/>
            <a:rect l="l" t="t" r="r" b="b"/>
            <a:pathLst>
              <a:path w="612" h="770" extrusionOk="0">
                <a:moveTo>
                  <a:pt x="347" y="0"/>
                </a:moveTo>
                <a:cubicBezTo>
                  <a:pt x="308" y="0"/>
                  <a:pt x="270" y="15"/>
                  <a:pt x="239" y="40"/>
                </a:cubicBezTo>
                <a:cubicBezTo>
                  <a:pt x="120" y="99"/>
                  <a:pt x="120" y="99"/>
                  <a:pt x="60" y="159"/>
                </a:cubicBezTo>
                <a:cubicBezTo>
                  <a:pt x="60" y="218"/>
                  <a:pt x="1" y="293"/>
                  <a:pt x="1" y="352"/>
                </a:cubicBezTo>
                <a:cubicBezTo>
                  <a:pt x="1" y="531"/>
                  <a:pt x="60" y="665"/>
                  <a:pt x="179" y="725"/>
                </a:cubicBezTo>
                <a:cubicBezTo>
                  <a:pt x="209" y="755"/>
                  <a:pt x="258" y="770"/>
                  <a:pt x="306" y="770"/>
                </a:cubicBezTo>
                <a:cubicBezTo>
                  <a:pt x="354" y="770"/>
                  <a:pt x="403" y="755"/>
                  <a:pt x="433" y="725"/>
                </a:cubicBezTo>
                <a:lnTo>
                  <a:pt x="492" y="725"/>
                </a:lnTo>
                <a:cubicBezTo>
                  <a:pt x="552" y="591"/>
                  <a:pt x="611" y="531"/>
                  <a:pt x="611" y="412"/>
                </a:cubicBezTo>
                <a:lnTo>
                  <a:pt x="611" y="293"/>
                </a:lnTo>
                <a:cubicBezTo>
                  <a:pt x="552" y="218"/>
                  <a:pt x="552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5" name="Google Shape;1635;p10"/>
          <p:cNvSpPr/>
          <p:nvPr/>
        </p:nvSpPr>
        <p:spPr>
          <a:xfrm>
            <a:off x="6036186" y="843242"/>
            <a:ext cx="19559" cy="20183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06" y="0"/>
                </a:moveTo>
                <a:cubicBezTo>
                  <a:pt x="254" y="0"/>
                  <a:pt x="195" y="19"/>
                  <a:pt x="135" y="56"/>
                </a:cubicBezTo>
                <a:cubicBezTo>
                  <a:pt x="61" y="116"/>
                  <a:pt x="61" y="116"/>
                  <a:pt x="61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1" y="428"/>
                  <a:pt x="61" y="488"/>
                  <a:pt x="195" y="607"/>
                </a:cubicBezTo>
                <a:cubicBezTo>
                  <a:pt x="244" y="632"/>
                  <a:pt x="283" y="646"/>
                  <a:pt x="322" y="646"/>
                </a:cubicBezTo>
                <a:cubicBezTo>
                  <a:pt x="376" y="646"/>
                  <a:pt x="429" y="617"/>
                  <a:pt x="507" y="548"/>
                </a:cubicBezTo>
                <a:cubicBezTo>
                  <a:pt x="627" y="488"/>
                  <a:pt x="627" y="354"/>
                  <a:pt x="627" y="294"/>
                </a:cubicBezTo>
                <a:cubicBezTo>
                  <a:pt x="627" y="235"/>
                  <a:pt x="627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0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6" name="Google Shape;1636;p10"/>
          <p:cNvSpPr/>
          <p:nvPr/>
        </p:nvSpPr>
        <p:spPr>
          <a:xfrm>
            <a:off x="6626863" y="698746"/>
            <a:ext cx="19559" cy="33160"/>
          </a:xfrm>
          <a:custGeom>
            <a:avLst/>
            <a:gdLst/>
            <a:ahLst/>
            <a:cxnLst/>
            <a:rect l="l" t="t" r="r" b="b"/>
            <a:pathLst>
              <a:path w="627" h="1063" extrusionOk="0">
                <a:moveTo>
                  <a:pt x="379" y="0"/>
                </a:moveTo>
                <a:cubicBezTo>
                  <a:pt x="354" y="0"/>
                  <a:pt x="331" y="8"/>
                  <a:pt x="314" y="25"/>
                </a:cubicBezTo>
                <a:cubicBezTo>
                  <a:pt x="254" y="85"/>
                  <a:pt x="194" y="144"/>
                  <a:pt x="120" y="219"/>
                </a:cubicBezTo>
                <a:cubicBezTo>
                  <a:pt x="60" y="338"/>
                  <a:pt x="60" y="397"/>
                  <a:pt x="60" y="457"/>
                </a:cubicBezTo>
                <a:cubicBezTo>
                  <a:pt x="1" y="651"/>
                  <a:pt x="60" y="830"/>
                  <a:pt x="194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2" y="1062"/>
                  <a:pt x="398" y="1033"/>
                  <a:pt x="433" y="964"/>
                </a:cubicBezTo>
                <a:cubicBezTo>
                  <a:pt x="567" y="830"/>
                  <a:pt x="626" y="710"/>
                  <a:pt x="626" y="591"/>
                </a:cubicBezTo>
                <a:lnTo>
                  <a:pt x="626" y="397"/>
                </a:lnTo>
                <a:cubicBezTo>
                  <a:pt x="626" y="278"/>
                  <a:pt x="626" y="219"/>
                  <a:pt x="567" y="144"/>
                </a:cubicBezTo>
                <a:lnTo>
                  <a:pt x="567" y="85"/>
                </a:lnTo>
                <a:cubicBezTo>
                  <a:pt x="514" y="42"/>
                  <a:pt x="439" y="0"/>
                  <a:pt x="379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7" name="Google Shape;1637;p10"/>
          <p:cNvSpPr/>
          <p:nvPr/>
        </p:nvSpPr>
        <p:spPr>
          <a:xfrm>
            <a:off x="6667760" y="746444"/>
            <a:ext cx="19091" cy="37496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7" y="1"/>
                  <a:pt x="269" y="16"/>
                  <a:pt x="239" y="45"/>
                </a:cubicBezTo>
                <a:cubicBezTo>
                  <a:pt x="179" y="105"/>
                  <a:pt x="120" y="239"/>
                  <a:pt x="60" y="299"/>
                </a:cubicBezTo>
                <a:cubicBezTo>
                  <a:pt x="60" y="358"/>
                  <a:pt x="60" y="477"/>
                  <a:pt x="1" y="552"/>
                </a:cubicBezTo>
                <a:cubicBezTo>
                  <a:pt x="1" y="790"/>
                  <a:pt x="60" y="984"/>
                  <a:pt x="179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41" y="1202"/>
                </a:cubicBezTo>
                <a:cubicBezTo>
                  <a:pt x="397" y="1202"/>
                  <a:pt x="457" y="1173"/>
                  <a:pt x="492" y="1103"/>
                </a:cubicBezTo>
                <a:cubicBezTo>
                  <a:pt x="552" y="924"/>
                  <a:pt x="611" y="790"/>
                  <a:pt x="611" y="611"/>
                </a:cubicBezTo>
                <a:lnTo>
                  <a:pt x="611" y="358"/>
                </a:lnTo>
                <a:cubicBezTo>
                  <a:pt x="611" y="299"/>
                  <a:pt x="611" y="179"/>
                  <a:pt x="552" y="105"/>
                </a:cubicBezTo>
                <a:lnTo>
                  <a:pt x="492" y="45"/>
                </a:lnTo>
                <a:cubicBezTo>
                  <a:pt x="463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8" name="Google Shape;1638;p10"/>
          <p:cNvSpPr/>
          <p:nvPr/>
        </p:nvSpPr>
        <p:spPr>
          <a:xfrm>
            <a:off x="6721665" y="701835"/>
            <a:ext cx="17688" cy="37247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4" y="1"/>
                </a:moveTo>
                <a:cubicBezTo>
                  <a:pt x="209" y="1"/>
                  <a:pt x="165" y="15"/>
                  <a:pt x="135" y="45"/>
                </a:cubicBezTo>
                <a:cubicBezTo>
                  <a:pt x="60" y="179"/>
                  <a:pt x="1" y="239"/>
                  <a:pt x="1" y="358"/>
                </a:cubicBezTo>
                <a:lnTo>
                  <a:pt x="1" y="611"/>
                </a:lnTo>
                <a:cubicBezTo>
                  <a:pt x="1" y="790"/>
                  <a:pt x="1" y="924"/>
                  <a:pt x="135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1" y="1194"/>
                </a:cubicBezTo>
                <a:cubicBezTo>
                  <a:pt x="320" y="1194"/>
                  <a:pt x="391" y="1145"/>
                  <a:pt x="433" y="1103"/>
                </a:cubicBezTo>
                <a:cubicBezTo>
                  <a:pt x="567" y="924"/>
                  <a:pt x="567" y="731"/>
                  <a:pt x="567" y="611"/>
                </a:cubicBezTo>
                <a:lnTo>
                  <a:pt x="567" y="298"/>
                </a:lnTo>
                <a:cubicBezTo>
                  <a:pt x="507" y="239"/>
                  <a:pt x="507" y="179"/>
                  <a:pt x="433" y="45"/>
                </a:cubicBezTo>
                <a:lnTo>
                  <a:pt x="373" y="45"/>
                </a:lnTo>
                <a:cubicBezTo>
                  <a:pt x="343" y="15"/>
                  <a:pt x="299" y="1"/>
                  <a:pt x="25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9" name="Google Shape;1639;p10"/>
          <p:cNvSpPr/>
          <p:nvPr/>
        </p:nvSpPr>
        <p:spPr>
          <a:xfrm>
            <a:off x="6717953" y="808366"/>
            <a:ext cx="19559" cy="3135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4" y="1"/>
                </a:moveTo>
                <a:cubicBezTo>
                  <a:pt x="310" y="1"/>
                  <a:pt x="246" y="19"/>
                  <a:pt x="179" y="57"/>
                </a:cubicBezTo>
                <a:cubicBezTo>
                  <a:pt x="120" y="116"/>
                  <a:pt x="6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79" y="921"/>
                </a:cubicBezTo>
                <a:lnTo>
                  <a:pt x="179" y="980"/>
                </a:lnTo>
                <a:cubicBezTo>
                  <a:pt x="201" y="998"/>
                  <a:pt x="227" y="1005"/>
                  <a:pt x="254" y="1005"/>
                </a:cubicBezTo>
                <a:cubicBezTo>
                  <a:pt x="319" y="1005"/>
                  <a:pt x="391" y="963"/>
                  <a:pt x="433" y="921"/>
                </a:cubicBezTo>
                <a:cubicBezTo>
                  <a:pt x="552" y="802"/>
                  <a:pt x="552" y="667"/>
                  <a:pt x="626" y="489"/>
                </a:cubicBezTo>
                <a:cubicBezTo>
                  <a:pt x="626" y="429"/>
                  <a:pt x="626" y="355"/>
                  <a:pt x="552" y="295"/>
                </a:cubicBezTo>
                <a:cubicBezTo>
                  <a:pt x="552" y="235"/>
                  <a:pt x="552" y="176"/>
                  <a:pt x="492" y="116"/>
                </a:cubicBezTo>
                <a:lnTo>
                  <a:pt x="492" y="57"/>
                </a:lnTo>
                <a:cubicBezTo>
                  <a:pt x="462" y="19"/>
                  <a:pt x="418" y="1"/>
                  <a:pt x="36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0" name="Google Shape;1640;p10"/>
          <p:cNvSpPr/>
          <p:nvPr/>
        </p:nvSpPr>
        <p:spPr>
          <a:xfrm>
            <a:off x="6770017" y="754960"/>
            <a:ext cx="17688" cy="48071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308" y="1"/>
                </a:moveTo>
                <a:cubicBezTo>
                  <a:pt x="248" y="1"/>
                  <a:pt x="176" y="43"/>
                  <a:pt x="134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4" y="1456"/>
                </a:cubicBezTo>
                <a:cubicBezTo>
                  <a:pt x="194" y="1456"/>
                  <a:pt x="194" y="1515"/>
                  <a:pt x="194" y="1515"/>
                </a:cubicBezTo>
                <a:cubicBezTo>
                  <a:pt x="229" y="1533"/>
                  <a:pt x="259" y="1540"/>
                  <a:pt x="285" y="1540"/>
                </a:cubicBezTo>
                <a:cubicBezTo>
                  <a:pt x="349" y="1540"/>
                  <a:pt x="394" y="1498"/>
                  <a:pt x="447" y="1456"/>
                </a:cubicBezTo>
                <a:cubicBezTo>
                  <a:pt x="566" y="1203"/>
                  <a:pt x="566" y="1024"/>
                  <a:pt x="566" y="771"/>
                </a:cubicBezTo>
                <a:lnTo>
                  <a:pt x="566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55" y="8"/>
                  <a:pt x="333" y="1"/>
                  <a:pt x="30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1" name="Google Shape;1641;p10"/>
          <p:cNvSpPr/>
          <p:nvPr/>
        </p:nvSpPr>
        <p:spPr>
          <a:xfrm>
            <a:off x="6818806" y="695034"/>
            <a:ext cx="19091" cy="40772"/>
          </a:xfrm>
          <a:custGeom>
            <a:avLst/>
            <a:gdLst/>
            <a:ahLst/>
            <a:cxnLst/>
            <a:rect l="l" t="t" r="r" b="b"/>
            <a:pathLst>
              <a:path w="612" h="1307" extrusionOk="0">
                <a:moveTo>
                  <a:pt x="321" y="0"/>
                </a:moveTo>
                <a:cubicBezTo>
                  <a:pt x="239" y="0"/>
                  <a:pt x="179" y="42"/>
                  <a:pt x="179" y="84"/>
                </a:cubicBezTo>
                <a:cubicBezTo>
                  <a:pt x="120" y="204"/>
                  <a:pt x="60" y="263"/>
                  <a:pt x="60" y="338"/>
                </a:cubicBezTo>
                <a:cubicBezTo>
                  <a:pt x="0" y="457"/>
                  <a:pt x="0" y="516"/>
                  <a:pt x="0" y="636"/>
                </a:cubicBezTo>
                <a:cubicBezTo>
                  <a:pt x="0" y="829"/>
                  <a:pt x="0" y="949"/>
                  <a:pt x="60" y="1202"/>
                </a:cubicBezTo>
                <a:lnTo>
                  <a:pt x="120" y="1261"/>
                </a:lnTo>
                <a:cubicBezTo>
                  <a:pt x="149" y="1291"/>
                  <a:pt x="194" y="1306"/>
                  <a:pt x="241" y="1306"/>
                </a:cubicBezTo>
                <a:cubicBezTo>
                  <a:pt x="287" y="1306"/>
                  <a:pt x="336" y="1291"/>
                  <a:pt x="373" y="1261"/>
                </a:cubicBezTo>
                <a:cubicBezTo>
                  <a:pt x="492" y="1083"/>
                  <a:pt x="552" y="889"/>
                  <a:pt x="552" y="710"/>
                </a:cubicBezTo>
                <a:cubicBezTo>
                  <a:pt x="611" y="576"/>
                  <a:pt x="611" y="457"/>
                  <a:pt x="552" y="397"/>
                </a:cubicBezTo>
                <a:cubicBezTo>
                  <a:pt x="552" y="263"/>
                  <a:pt x="492" y="204"/>
                  <a:pt x="432" y="84"/>
                </a:cubicBezTo>
                <a:lnTo>
                  <a:pt x="432" y="25"/>
                </a:lnTo>
                <a:cubicBezTo>
                  <a:pt x="393" y="7"/>
                  <a:pt x="355" y="0"/>
                  <a:pt x="32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2" name="Google Shape;1642;p10"/>
          <p:cNvSpPr/>
          <p:nvPr/>
        </p:nvSpPr>
        <p:spPr>
          <a:xfrm>
            <a:off x="6814167" y="677409"/>
            <a:ext cx="19091" cy="40553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0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60" y="1022"/>
                  <a:pt x="179" y="1201"/>
                </a:cubicBezTo>
                <a:lnTo>
                  <a:pt x="239" y="1275"/>
                </a:lnTo>
                <a:cubicBezTo>
                  <a:pt x="260" y="1292"/>
                  <a:pt x="285" y="1299"/>
                  <a:pt x="310" y="1299"/>
                </a:cubicBezTo>
                <a:cubicBezTo>
                  <a:pt x="372" y="1299"/>
                  <a:pt x="433" y="1254"/>
                  <a:pt x="433" y="1201"/>
                </a:cubicBezTo>
                <a:cubicBezTo>
                  <a:pt x="611" y="1022"/>
                  <a:pt x="611" y="828"/>
                  <a:pt x="611" y="649"/>
                </a:cubicBezTo>
                <a:cubicBezTo>
                  <a:pt x="611" y="530"/>
                  <a:pt x="552" y="396"/>
                  <a:pt x="552" y="337"/>
                </a:cubicBezTo>
                <a:cubicBezTo>
                  <a:pt x="492" y="217"/>
                  <a:pt x="433" y="158"/>
                  <a:pt x="373" y="24"/>
                </a:cubicBezTo>
                <a:lnTo>
                  <a:pt x="313" y="24"/>
                </a:lnTo>
                <a:cubicBezTo>
                  <a:pt x="278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3" name="Google Shape;1643;p10"/>
          <p:cNvSpPr/>
          <p:nvPr/>
        </p:nvSpPr>
        <p:spPr>
          <a:xfrm>
            <a:off x="6837866" y="775736"/>
            <a:ext cx="19528" cy="38900"/>
          </a:xfrm>
          <a:custGeom>
            <a:avLst/>
            <a:gdLst/>
            <a:ahLst/>
            <a:cxnLst/>
            <a:rect l="l" t="t" r="r" b="b"/>
            <a:pathLst>
              <a:path w="626" h="1247" extrusionOk="0">
                <a:moveTo>
                  <a:pt x="374" y="0"/>
                </a:moveTo>
                <a:cubicBezTo>
                  <a:pt x="328" y="0"/>
                  <a:pt x="283" y="15"/>
                  <a:pt x="253" y="45"/>
                </a:cubicBezTo>
                <a:cubicBezTo>
                  <a:pt x="194" y="105"/>
                  <a:pt x="134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3" y="1222"/>
                </a:lnTo>
                <a:cubicBezTo>
                  <a:pt x="271" y="1239"/>
                  <a:pt x="293" y="1247"/>
                  <a:pt x="319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6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566" y="224"/>
                  <a:pt x="566" y="105"/>
                </a:cubicBezTo>
                <a:lnTo>
                  <a:pt x="507" y="45"/>
                </a:lnTo>
                <a:cubicBezTo>
                  <a:pt x="469" y="15"/>
                  <a:pt x="421" y="0"/>
                  <a:pt x="37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4" name="Google Shape;1644;p10"/>
          <p:cNvSpPr/>
          <p:nvPr/>
        </p:nvSpPr>
        <p:spPr>
          <a:xfrm>
            <a:off x="6774197" y="859089"/>
            <a:ext cx="19091" cy="24020"/>
          </a:xfrm>
          <a:custGeom>
            <a:avLst/>
            <a:gdLst/>
            <a:ahLst/>
            <a:cxnLst/>
            <a:rect l="l" t="t" r="r" b="b"/>
            <a:pathLst>
              <a:path w="612" h="770" extrusionOk="0">
                <a:moveTo>
                  <a:pt x="347" y="0"/>
                </a:moveTo>
                <a:cubicBezTo>
                  <a:pt x="308" y="0"/>
                  <a:pt x="269" y="15"/>
                  <a:pt x="239" y="40"/>
                </a:cubicBezTo>
                <a:cubicBezTo>
                  <a:pt x="119" y="99"/>
                  <a:pt x="119" y="99"/>
                  <a:pt x="60" y="159"/>
                </a:cubicBezTo>
                <a:cubicBezTo>
                  <a:pt x="60" y="218"/>
                  <a:pt x="0" y="293"/>
                  <a:pt x="0" y="352"/>
                </a:cubicBezTo>
                <a:cubicBezTo>
                  <a:pt x="0" y="531"/>
                  <a:pt x="60" y="665"/>
                  <a:pt x="179" y="725"/>
                </a:cubicBezTo>
                <a:cubicBezTo>
                  <a:pt x="209" y="755"/>
                  <a:pt x="257" y="770"/>
                  <a:pt x="313" y="770"/>
                </a:cubicBezTo>
                <a:cubicBezTo>
                  <a:pt x="369" y="770"/>
                  <a:pt x="432" y="755"/>
                  <a:pt x="492" y="725"/>
                </a:cubicBezTo>
                <a:cubicBezTo>
                  <a:pt x="551" y="591"/>
                  <a:pt x="611" y="531"/>
                  <a:pt x="611" y="412"/>
                </a:cubicBezTo>
                <a:lnTo>
                  <a:pt x="611" y="293"/>
                </a:lnTo>
                <a:cubicBezTo>
                  <a:pt x="551" y="218"/>
                  <a:pt x="551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5" name="Google Shape;1645;p10"/>
          <p:cNvSpPr/>
          <p:nvPr/>
        </p:nvSpPr>
        <p:spPr>
          <a:xfrm>
            <a:off x="6663580" y="843242"/>
            <a:ext cx="19559" cy="20183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13" y="0"/>
                </a:moveTo>
                <a:cubicBezTo>
                  <a:pt x="269" y="0"/>
                  <a:pt x="224" y="19"/>
                  <a:pt x="194" y="56"/>
                </a:cubicBezTo>
                <a:cubicBezTo>
                  <a:pt x="135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0" y="428"/>
                  <a:pt x="60" y="488"/>
                  <a:pt x="194" y="607"/>
                </a:cubicBezTo>
                <a:cubicBezTo>
                  <a:pt x="244" y="632"/>
                  <a:pt x="293" y="646"/>
                  <a:pt x="339" y="646"/>
                </a:cubicBezTo>
                <a:cubicBezTo>
                  <a:pt x="405" y="646"/>
                  <a:pt x="463" y="617"/>
                  <a:pt x="507" y="548"/>
                </a:cubicBezTo>
                <a:cubicBezTo>
                  <a:pt x="626" y="488"/>
                  <a:pt x="626" y="354"/>
                  <a:pt x="626" y="294"/>
                </a:cubicBezTo>
                <a:cubicBezTo>
                  <a:pt x="626" y="235"/>
                  <a:pt x="626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1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6" name="Google Shape;1646;p10"/>
          <p:cNvSpPr/>
          <p:nvPr/>
        </p:nvSpPr>
        <p:spPr>
          <a:xfrm>
            <a:off x="7870015" y="698746"/>
            <a:ext cx="21400" cy="33160"/>
          </a:xfrm>
          <a:custGeom>
            <a:avLst/>
            <a:gdLst/>
            <a:ahLst/>
            <a:cxnLst/>
            <a:rect l="l" t="t" r="r" b="b"/>
            <a:pathLst>
              <a:path w="686" h="1063" extrusionOk="0">
                <a:moveTo>
                  <a:pt x="405" y="0"/>
                </a:moveTo>
                <a:cubicBezTo>
                  <a:pt x="378" y="0"/>
                  <a:pt x="348" y="8"/>
                  <a:pt x="314" y="25"/>
                </a:cubicBezTo>
                <a:cubicBezTo>
                  <a:pt x="254" y="85"/>
                  <a:pt x="194" y="144"/>
                  <a:pt x="120" y="219"/>
                </a:cubicBezTo>
                <a:cubicBezTo>
                  <a:pt x="60" y="338"/>
                  <a:pt x="60" y="397"/>
                  <a:pt x="60" y="457"/>
                </a:cubicBezTo>
                <a:cubicBezTo>
                  <a:pt x="1" y="651"/>
                  <a:pt x="60" y="830"/>
                  <a:pt x="194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2" y="1062"/>
                  <a:pt x="398" y="1033"/>
                  <a:pt x="433" y="964"/>
                </a:cubicBezTo>
                <a:cubicBezTo>
                  <a:pt x="567" y="830"/>
                  <a:pt x="626" y="710"/>
                  <a:pt x="626" y="591"/>
                </a:cubicBezTo>
                <a:cubicBezTo>
                  <a:pt x="626" y="517"/>
                  <a:pt x="686" y="457"/>
                  <a:pt x="626" y="397"/>
                </a:cubicBezTo>
                <a:cubicBezTo>
                  <a:pt x="626" y="278"/>
                  <a:pt x="626" y="219"/>
                  <a:pt x="567" y="144"/>
                </a:cubicBezTo>
                <a:lnTo>
                  <a:pt x="567" y="85"/>
                </a:lnTo>
                <a:cubicBezTo>
                  <a:pt x="514" y="42"/>
                  <a:pt x="469" y="0"/>
                  <a:pt x="40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7" name="Google Shape;1647;p10"/>
          <p:cNvSpPr/>
          <p:nvPr/>
        </p:nvSpPr>
        <p:spPr>
          <a:xfrm>
            <a:off x="7910912" y="746444"/>
            <a:ext cx="19091" cy="37496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7" y="1"/>
                  <a:pt x="269" y="16"/>
                  <a:pt x="239" y="45"/>
                </a:cubicBezTo>
                <a:cubicBezTo>
                  <a:pt x="179" y="105"/>
                  <a:pt x="120" y="239"/>
                  <a:pt x="120" y="299"/>
                </a:cubicBezTo>
                <a:cubicBezTo>
                  <a:pt x="60" y="358"/>
                  <a:pt x="60" y="477"/>
                  <a:pt x="1" y="552"/>
                </a:cubicBezTo>
                <a:cubicBezTo>
                  <a:pt x="1" y="790"/>
                  <a:pt x="60" y="984"/>
                  <a:pt x="179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41" y="1202"/>
                </a:cubicBezTo>
                <a:cubicBezTo>
                  <a:pt x="397" y="1202"/>
                  <a:pt x="457" y="1173"/>
                  <a:pt x="492" y="1103"/>
                </a:cubicBezTo>
                <a:cubicBezTo>
                  <a:pt x="552" y="924"/>
                  <a:pt x="611" y="790"/>
                  <a:pt x="611" y="611"/>
                </a:cubicBezTo>
                <a:lnTo>
                  <a:pt x="611" y="358"/>
                </a:lnTo>
                <a:cubicBezTo>
                  <a:pt x="611" y="299"/>
                  <a:pt x="611" y="179"/>
                  <a:pt x="552" y="105"/>
                </a:cubicBezTo>
                <a:lnTo>
                  <a:pt x="492" y="45"/>
                </a:lnTo>
                <a:cubicBezTo>
                  <a:pt x="462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8" name="Google Shape;1648;p10"/>
          <p:cNvSpPr/>
          <p:nvPr/>
        </p:nvSpPr>
        <p:spPr>
          <a:xfrm>
            <a:off x="7964817" y="701835"/>
            <a:ext cx="17688" cy="37247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4" y="1"/>
                </a:moveTo>
                <a:cubicBezTo>
                  <a:pt x="209" y="1"/>
                  <a:pt x="165" y="15"/>
                  <a:pt x="135" y="45"/>
                </a:cubicBezTo>
                <a:cubicBezTo>
                  <a:pt x="60" y="179"/>
                  <a:pt x="60" y="239"/>
                  <a:pt x="1" y="358"/>
                </a:cubicBezTo>
                <a:lnTo>
                  <a:pt x="1" y="611"/>
                </a:lnTo>
                <a:cubicBezTo>
                  <a:pt x="1" y="790"/>
                  <a:pt x="1" y="924"/>
                  <a:pt x="135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1" y="1194"/>
                </a:cubicBezTo>
                <a:cubicBezTo>
                  <a:pt x="320" y="1194"/>
                  <a:pt x="391" y="1145"/>
                  <a:pt x="433" y="1103"/>
                </a:cubicBezTo>
                <a:cubicBezTo>
                  <a:pt x="567" y="924"/>
                  <a:pt x="567" y="731"/>
                  <a:pt x="567" y="611"/>
                </a:cubicBezTo>
                <a:lnTo>
                  <a:pt x="567" y="298"/>
                </a:lnTo>
                <a:cubicBezTo>
                  <a:pt x="507" y="239"/>
                  <a:pt x="507" y="179"/>
                  <a:pt x="433" y="45"/>
                </a:cubicBezTo>
                <a:lnTo>
                  <a:pt x="373" y="45"/>
                </a:lnTo>
                <a:cubicBezTo>
                  <a:pt x="343" y="15"/>
                  <a:pt x="299" y="1"/>
                  <a:pt x="25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9" name="Google Shape;1649;p10"/>
          <p:cNvSpPr/>
          <p:nvPr/>
        </p:nvSpPr>
        <p:spPr>
          <a:xfrm>
            <a:off x="7961105" y="808366"/>
            <a:ext cx="19559" cy="3135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73" y="1"/>
                </a:moveTo>
                <a:cubicBezTo>
                  <a:pt x="328" y="1"/>
                  <a:pt x="284" y="19"/>
                  <a:pt x="254" y="57"/>
                </a:cubicBezTo>
                <a:cubicBezTo>
                  <a:pt x="120" y="116"/>
                  <a:pt x="12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60" y="802"/>
                  <a:pt x="179" y="921"/>
                </a:cubicBezTo>
                <a:lnTo>
                  <a:pt x="179" y="980"/>
                </a:lnTo>
                <a:cubicBezTo>
                  <a:pt x="201" y="998"/>
                  <a:pt x="227" y="1005"/>
                  <a:pt x="254" y="1005"/>
                </a:cubicBezTo>
                <a:cubicBezTo>
                  <a:pt x="319" y="1005"/>
                  <a:pt x="390" y="963"/>
                  <a:pt x="433" y="921"/>
                </a:cubicBezTo>
                <a:cubicBezTo>
                  <a:pt x="552" y="802"/>
                  <a:pt x="626" y="667"/>
                  <a:pt x="626" y="489"/>
                </a:cubicBezTo>
                <a:cubicBezTo>
                  <a:pt x="626" y="429"/>
                  <a:pt x="626" y="355"/>
                  <a:pt x="552" y="295"/>
                </a:cubicBezTo>
                <a:cubicBezTo>
                  <a:pt x="552" y="235"/>
                  <a:pt x="552" y="176"/>
                  <a:pt x="492" y="116"/>
                </a:cubicBezTo>
                <a:lnTo>
                  <a:pt x="492" y="57"/>
                </a:lnTo>
                <a:cubicBezTo>
                  <a:pt x="462" y="19"/>
                  <a:pt x="418" y="1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0" name="Google Shape;1650;p10"/>
          <p:cNvSpPr/>
          <p:nvPr/>
        </p:nvSpPr>
        <p:spPr>
          <a:xfrm>
            <a:off x="8013169" y="754960"/>
            <a:ext cx="17688" cy="48071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308" y="1"/>
                </a:moveTo>
                <a:cubicBezTo>
                  <a:pt x="248" y="1"/>
                  <a:pt x="176" y="43"/>
                  <a:pt x="134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4" y="1456"/>
                </a:cubicBezTo>
                <a:cubicBezTo>
                  <a:pt x="194" y="1456"/>
                  <a:pt x="194" y="1515"/>
                  <a:pt x="194" y="1515"/>
                </a:cubicBezTo>
                <a:cubicBezTo>
                  <a:pt x="229" y="1533"/>
                  <a:pt x="258" y="1540"/>
                  <a:pt x="285" y="1540"/>
                </a:cubicBezTo>
                <a:cubicBezTo>
                  <a:pt x="349" y="1540"/>
                  <a:pt x="394" y="1498"/>
                  <a:pt x="447" y="1456"/>
                </a:cubicBezTo>
                <a:cubicBezTo>
                  <a:pt x="566" y="1203"/>
                  <a:pt x="566" y="1024"/>
                  <a:pt x="566" y="771"/>
                </a:cubicBezTo>
                <a:lnTo>
                  <a:pt x="566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55" y="8"/>
                  <a:pt x="333" y="1"/>
                  <a:pt x="30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1" name="Google Shape;1651;p10"/>
          <p:cNvSpPr/>
          <p:nvPr/>
        </p:nvSpPr>
        <p:spPr>
          <a:xfrm>
            <a:off x="8061958" y="695034"/>
            <a:ext cx="19091" cy="40772"/>
          </a:xfrm>
          <a:custGeom>
            <a:avLst/>
            <a:gdLst/>
            <a:ahLst/>
            <a:cxnLst/>
            <a:rect l="l" t="t" r="r" b="b"/>
            <a:pathLst>
              <a:path w="612" h="1307" extrusionOk="0">
                <a:moveTo>
                  <a:pt x="332" y="0"/>
                </a:moveTo>
                <a:cubicBezTo>
                  <a:pt x="263" y="0"/>
                  <a:pt x="221" y="42"/>
                  <a:pt x="179" y="84"/>
                </a:cubicBezTo>
                <a:cubicBezTo>
                  <a:pt x="120" y="204"/>
                  <a:pt x="60" y="263"/>
                  <a:pt x="60" y="338"/>
                </a:cubicBezTo>
                <a:cubicBezTo>
                  <a:pt x="0" y="457"/>
                  <a:pt x="0" y="516"/>
                  <a:pt x="0" y="636"/>
                </a:cubicBezTo>
                <a:cubicBezTo>
                  <a:pt x="0" y="829"/>
                  <a:pt x="0" y="949"/>
                  <a:pt x="60" y="1202"/>
                </a:cubicBezTo>
                <a:lnTo>
                  <a:pt x="120" y="1261"/>
                </a:lnTo>
                <a:cubicBezTo>
                  <a:pt x="149" y="1291"/>
                  <a:pt x="194" y="1306"/>
                  <a:pt x="241" y="1306"/>
                </a:cubicBezTo>
                <a:cubicBezTo>
                  <a:pt x="287" y="1306"/>
                  <a:pt x="336" y="1291"/>
                  <a:pt x="373" y="1261"/>
                </a:cubicBezTo>
                <a:cubicBezTo>
                  <a:pt x="492" y="1083"/>
                  <a:pt x="552" y="889"/>
                  <a:pt x="552" y="710"/>
                </a:cubicBezTo>
                <a:cubicBezTo>
                  <a:pt x="611" y="576"/>
                  <a:pt x="611" y="457"/>
                  <a:pt x="552" y="397"/>
                </a:cubicBezTo>
                <a:cubicBezTo>
                  <a:pt x="552" y="263"/>
                  <a:pt x="492" y="204"/>
                  <a:pt x="432" y="84"/>
                </a:cubicBezTo>
                <a:lnTo>
                  <a:pt x="432" y="25"/>
                </a:lnTo>
                <a:cubicBezTo>
                  <a:pt x="393" y="7"/>
                  <a:pt x="360" y="0"/>
                  <a:pt x="332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2" name="Google Shape;1652;p10"/>
          <p:cNvSpPr/>
          <p:nvPr/>
        </p:nvSpPr>
        <p:spPr>
          <a:xfrm>
            <a:off x="8057319" y="677409"/>
            <a:ext cx="19091" cy="40553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0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60" y="828"/>
                  <a:pt x="60" y="1022"/>
                  <a:pt x="179" y="1201"/>
                </a:cubicBezTo>
                <a:lnTo>
                  <a:pt x="239" y="1275"/>
                </a:lnTo>
                <a:cubicBezTo>
                  <a:pt x="260" y="1292"/>
                  <a:pt x="285" y="1299"/>
                  <a:pt x="310" y="1299"/>
                </a:cubicBezTo>
                <a:cubicBezTo>
                  <a:pt x="372" y="1299"/>
                  <a:pt x="433" y="1254"/>
                  <a:pt x="433" y="1201"/>
                </a:cubicBezTo>
                <a:cubicBezTo>
                  <a:pt x="611" y="1022"/>
                  <a:pt x="611" y="828"/>
                  <a:pt x="611" y="649"/>
                </a:cubicBezTo>
                <a:cubicBezTo>
                  <a:pt x="611" y="530"/>
                  <a:pt x="552" y="396"/>
                  <a:pt x="552" y="337"/>
                </a:cubicBezTo>
                <a:cubicBezTo>
                  <a:pt x="492" y="217"/>
                  <a:pt x="433" y="158"/>
                  <a:pt x="373" y="24"/>
                </a:cubicBezTo>
                <a:lnTo>
                  <a:pt x="313" y="24"/>
                </a:lnTo>
                <a:cubicBezTo>
                  <a:pt x="278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3" name="Google Shape;1653;p10"/>
          <p:cNvSpPr/>
          <p:nvPr/>
        </p:nvSpPr>
        <p:spPr>
          <a:xfrm>
            <a:off x="8081018" y="775736"/>
            <a:ext cx="19528" cy="38900"/>
          </a:xfrm>
          <a:custGeom>
            <a:avLst/>
            <a:gdLst/>
            <a:ahLst/>
            <a:cxnLst/>
            <a:rect l="l" t="t" r="r" b="b"/>
            <a:pathLst>
              <a:path w="626" h="1247" extrusionOk="0">
                <a:moveTo>
                  <a:pt x="397" y="0"/>
                </a:moveTo>
                <a:cubicBezTo>
                  <a:pt x="358" y="0"/>
                  <a:pt x="313" y="15"/>
                  <a:pt x="253" y="45"/>
                </a:cubicBezTo>
                <a:cubicBezTo>
                  <a:pt x="194" y="105"/>
                  <a:pt x="134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3" y="1222"/>
                </a:lnTo>
                <a:cubicBezTo>
                  <a:pt x="271" y="1239"/>
                  <a:pt x="293" y="1247"/>
                  <a:pt x="318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6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626" y="224"/>
                  <a:pt x="566" y="105"/>
                </a:cubicBezTo>
                <a:lnTo>
                  <a:pt x="507" y="45"/>
                </a:lnTo>
                <a:cubicBezTo>
                  <a:pt x="469" y="15"/>
                  <a:pt x="436" y="0"/>
                  <a:pt x="39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4" name="Google Shape;1654;p10"/>
          <p:cNvSpPr/>
          <p:nvPr/>
        </p:nvSpPr>
        <p:spPr>
          <a:xfrm>
            <a:off x="8017349" y="859089"/>
            <a:ext cx="19060" cy="24020"/>
          </a:xfrm>
          <a:custGeom>
            <a:avLst/>
            <a:gdLst/>
            <a:ahLst/>
            <a:cxnLst/>
            <a:rect l="l" t="t" r="r" b="b"/>
            <a:pathLst>
              <a:path w="611" h="770" extrusionOk="0">
                <a:moveTo>
                  <a:pt x="347" y="0"/>
                </a:moveTo>
                <a:cubicBezTo>
                  <a:pt x="308" y="0"/>
                  <a:pt x="269" y="15"/>
                  <a:pt x="239" y="40"/>
                </a:cubicBezTo>
                <a:cubicBezTo>
                  <a:pt x="119" y="99"/>
                  <a:pt x="119" y="99"/>
                  <a:pt x="60" y="159"/>
                </a:cubicBezTo>
                <a:cubicBezTo>
                  <a:pt x="60" y="218"/>
                  <a:pt x="60" y="293"/>
                  <a:pt x="0" y="352"/>
                </a:cubicBezTo>
                <a:cubicBezTo>
                  <a:pt x="0" y="531"/>
                  <a:pt x="60" y="665"/>
                  <a:pt x="179" y="725"/>
                </a:cubicBezTo>
                <a:cubicBezTo>
                  <a:pt x="209" y="755"/>
                  <a:pt x="257" y="770"/>
                  <a:pt x="313" y="770"/>
                </a:cubicBezTo>
                <a:cubicBezTo>
                  <a:pt x="369" y="770"/>
                  <a:pt x="432" y="755"/>
                  <a:pt x="492" y="725"/>
                </a:cubicBezTo>
                <a:cubicBezTo>
                  <a:pt x="611" y="591"/>
                  <a:pt x="611" y="531"/>
                  <a:pt x="611" y="412"/>
                </a:cubicBezTo>
                <a:lnTo>
                  <a:pt x="611" y="293"/>
                </a:lnTo>
                <a:cubicBezTo>
                  <a:pt x="611" y="218"/>
                  <a:pt x="551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5" name="Google Shape;1655;p10"/>
          <p:cNvSpPr/>
          <p:nvPr/>
        </p:nvSpPr>
        <p:spPr>
          <a:xfrm>
            <a:off x="7906732" y="843242"/>
            <a:ext cx="19559" cy="20183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13" y="0"/>
                </a:moveTo>
                <a:cubicBezTo>
                  <a:pt x="269" y="0"/>
                  <a:pt x="224" y="19"/>
                  <a:pt x="194" y="56"/>
                </a:cubicBezTo>
                <a:cubicBezTo>
                  <a:pt x="135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0" y="428"/>
                  <a:pt x="60" y="488"/>
                  <a:pt x="194" y="607"/>
                </a:cubicBezTo>
                <a:cubicBezTo>
                  <a:pt x="244" y="632"/>
                  <a:pt x="293" y="646"/>
                  <a:pt x="339" y="646"/>
                </a:cubicBezTo>
                <a:cubicBezTo>
                  <a:pt x="404" y="646"/>
                  <a:pt x="463" y="617"/>
                  <a:pt x="507" y="548"/>
                </a:cubicBezTo>
                <a:cubicBezTo>
                  <a:pt x="626" y="488"/>
                  <a:pt x="626" y="354"/>
                  <a:pt x="626" y="294"/>
                </a:cubicBezTo>
                <a:cubicBezTo>
                  <a:pt x="626" y="235"/>
                  <a:pt x="626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1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6" name="Google Shape;1656;p10"/>
          <p:cNvSpPr/>
          <p:nvPr/>
        </p:nvSpPr>
        <p:spPr>
          <a:xfrm>
            <a:off x="3421649" y="694566"/>
            <a:ext cx="21400" cy="31476"/>
          </a:xfrm>
          <a:custGeom>
            <a:avLst/>
            <a:gdLst/>
            <a:ahLst/>
            <a:cxnLst/>
            <a:rect l="l" t="t" r="r" b="b"/>
            <a:pathLst>
              <a:path w="686" h="1009" extrusionOk="0">
                <a:moveTo>
                  <a:pt x="435" y="1"/>
                </a:moveTo>
                <a:cubicBezTo>
                  <a:pt x="402" y="1"/>
                  <a:pt x="363" y="15"/>
                  <a:pt x="313" y="40"/>
                </a:cubicBezTo>
                <a:cubicBezTo>
                  <a:pt x="239" y="99"/>
                  <a:pt x="179" y="159"/>
                  <a:pt x="120" y="219"/>
                </a:cubicBezTo>
                <a:cubicBezTo>
                  <a:pt x="60" y="278"/>
                  <a:pt x="60" y="412"/>
                  <a:pt x="60" y="472"/>
                </a:cubicBezTo>
                <a:cubicBezTo>
                  <a:pt x="0" y="651"/>
                  <a:pt x="60" y="844"/>
                  <a:pt x="179" y="964"/>
                </a:cubicBezTo>
                <a:cubicBezTo>
                  <a:pt x="246" y="993"/>
                  <a:pt x="295" y="1008"/>
                  <a:pt x="334" y="1008"/>
                </a:cubicBezTo>
                <a:cubicBezTo>
                  <a:pt x="373" y="1008"/>
                  <a:pt x="403" y="993"/>
                  <a:pt x="432" y="964"/>
                </a:cubicBezTo>
                <a:cubicBezTo>
                  <a:pt x="552" y="844"/>
                  <a:pt x="611" y="651"/>
                  <a:pt x="611" y="531"/>
                </a:cubicBezTo>
                <a:cubicBezTo>
                  <a:pt x="686" y="472"/>
                  <a:pt x="686" y="412"/>
                  <a:pt x="611" y="353"/>
                </a:cubicBezTo>
                <a:lnTo>
                  <a:pt x="611" y="99"/>
                </a:lnTo>
                <a:lnTo>
                  <a:pt x="552" y="99"/>
                </a:lnTo>
                <a:cubicBezTo>
                  <a:pt x="517" y="30"/>
                  <a:pt x="482" y="1"/>
                  <a:pt x="4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7" name="Google Shape;1657;p10"/>
          <p:cNvSpPr/>
          <p:nvPr/>
        </p:nvSpPr>
        <p:spPr>
          <a:xfrm>
            <a:off x="3462077" y="741047"/>
            <a:ext cx="19559" cy="37964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77" y="0"/>
                </a:moveTo>
                <a:cubicBezTo>
                  <a:pt x="342" y="0"/>
                  <a:pt x="303" y="15"/>
                  <a:pt x="254" y="40"/>
                </a:cubicBezTo>
                <a:cubicBezTo>
                  <a:pt x="194" y="159"/>
                  <a:pt x="135" y="218"/>
                  <a:pt x="135" y="278"/>
                </a:cubicBezTo>
                <a:cubicBezTo>
                  <a:pt x="60" y="412"/>
                  <a:pt x="60" y="472"/>
                  <a:pt x="60" y="591"/>
                </a:cubicBezTo>
                <a:cubicBezTo>
                  <a:pt x="1" y="784"/>
                  <a:pt x="60" y="963"/>
                  <a:pt x="194" y="1157"/>
                </a:cubicBezTo>
                <a:lnTo>
                  <a:pt x="254" y="1217"/>
                </a:lnTo>
                <a:cubicBezTo>
                  <a:pt x="313" y="1217"/>
                  <a:pt x="433" y="1217"/>
                  <a:pt x="507" y="1157"/>
                </a:cubicBezTo>
                <a:cubicBezTo>
                  <a:pt x="626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626" y="218"/>
                  <a:pt x="567" y="99"/>
                </a:cubicBezTo>
                <a:lnTo>
                  <a:pt x="507" y="99"/>
                </a:lnTo>
                <a:cubicBezTo>
                  <a:pt x="463" y="29"/>
                  <a:pt x="425" y="0"/>
                  <a:pt x="37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8" name="Google Shape;1658;p10"/>
          <p:cNvSpPr/>
          <p:nvPr/>
        </p:nvSpPr>
        <p:spPr>
          <a:xfrm>
            <a:off x="3516450" y="696438"/>
            <a:ext cx="17220" cy="37496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71" y="0"/>
                </a:moveTo>
                <a:cubicBezTo>
                  <a:pt x="215" y="0"/>
                  <a:pt x="155" y="29"/>
                  <a:pt x="120" y="99"/>
                </a:cubicBezTo>
                <a:cubicBezTo>
                  <a:pt x="60" y="159"/>
                  <a:pt x="60" y="293"/>
                  <a:pt x="1" y="352"/>
                </a:cubicBezTo>
                <a:lnTo>
                  <a:pt x="1" y="591"/>
                </a:lnTo>
                <a:cubicBezTo>
                  <a:pt x="1" y="784"/>
                  <a:pt x="1" y="963"/>
                  <a:pt x="179" y="1157"/>
                </a:cubicBezTo>
                <a:cubicBezTo>
                  <a:pt x="246" y="1187"/>
                  <a:pt x="295" y="1201"/>
                  <a:pt x="334" y="1201"/>
                </a:cubicBezTo>
                <a:cubicBezTo>
                  <a:pt x="373" y="1201"/>
                  <a:pt x="403" y="1187"/>
                  <a:pt x="433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3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9" name="Google Shape;1659;p10"/>
          <p:cNvSpPr/>
          <p:nvPr/>
        </p:nvSpPr>
        <p:spPr>
          <a:xfrm>
            <a:off x="3512738" y="802844"/>
            <a:ext cx="19091" cy="31944"/>
          </a:xfrm>
          <a:custGeom>
            <a:avLst/>
            <a:gdLst/>
            <a:ahLst/>
            <a:cxnLst/>
            <a:rect l="l" t="t" r="r" b="b"/>
            <a:pathLst>
              <a:path w="612" h="1024" extrusionOk="0">
                <a:moveTo>
                  <a:pt x="341" y="1"/>
                </a:moveTo>
                <a:cubicBezTo>
                  <a:pt x="301" y="1"/>
                  <a:pt x="263" y="15"/>
                  <a:pt x="239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39" y="1008"/>
                  <a:pt x="287" y="1023"/>
                  <a:pt x="328" y="1023"/>
                </a:cubicBezTo>
                <a:cubicBezTo>
                  <a:pt x="369" y="1023"/>
                  <a:pt x="403" y="1008"/>
                  <a:pt x="432" y="979"/>
                </a:cubicBezTo>
                <a:cubicBezTo>
                  <a:pt x="552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2" y="293"/>
                  <a:pt x="552" y="159"/>
                  <a:pt x="492" y="100"/>
                </a:cubicBezTo>
                <a:cubicBezTo>
                  <a:pt x="457" y="30"/>
                  <a:pt x="397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0" name="Google Shape;1660;p10"/>
          <p:cNvSpPr/>
          <p:nvPr/>
        </p:nvSpPr>
        <p:spPr>
          <a:xfrm>
            <a:off x="3564771" y="749688"/>
            <a:ext cx="19559" cy="48851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4" y="1"/>
                  <a:pt x="195" y="1"/>
                  <a:pt x="120" y="75"/>
                </a:cubicBezTo>
                <a:cubicBezTo>
                  <a:pt x="61" y="195"/>
                  <a:pt x="61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95" y="1491"/>
                  <a:pt x="195" y="1491"/>
                  <a:pt x="254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67" y="1252"/>
                  <a:pt x="567" y="999"/>
                  <a:pt x="627" y="746"/>
                </a:cubicBezTo>
                <a:cubicBezTo>
                  <a:pt x="627" y="686"/>
                  <a:pt x="567" y="567"/>
                  <a:pt x="567" y="448"/>
                </a:cubicBezTo>
                <a:cubicBezTo>
                  <a:pt x="567" y="314"/>
                  <a:pt x="493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1" name="Google Shape;1661;p10"/>
          <p:cNvSpPr/>
          <p:nvPr/>
        </p:nvSpPr>
        <p:spPr>
          <a:xfrm>
            <a:off x="3613124" y="690417"/>
            <a:ext cx="19528" cy="39805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314" y="1"/>
                </a:moveTo>
                <a:cubicBezTo>
                  <a:pt x="265" y="1"/>
                  <a:pt x="230" y="33"/>
                  <a:pt x="194" y="113"/>
                </a:cubicBezTo>
                <a:cubicBezTo>
                  <a:pt x="134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34" y="1231"/>
                </a:lnTo>
                <a:cubicBezTo>
                  <a:pt x="164" y="1260"/>
                  <a:pt x="209" y="1275"/>
                  <a:pt x="254" y="1275"/>
                </a:cubicBezTo>
                <a:cubicBezTo>
                  <a:pt x="298" y="1275"/>
                  <a:pt x="343" y="1260"/>
                  <a:pt x="373" y="1231"/>
                </a:cubicBezTo>
                <a:cubicBezTo>
                  <a:pt x="507" y="1037"/>
                  <a:pt x="566" y="858"/>
                  <a:pt x="626" y="664"/>
                </a:cubicBezTo>
                <a:cubicBezTo>
                  <a:pt x="626" y="545"/>
                  <a:pt x="626" y="486"/>
                  <a:pt x="566" y="352"/>
                </a:cubicBezTo>
                <a:cubicBezTo>
                  <a:pt x="566" y="292"/>
                  <a:pt x="507" y="173"/>
                  <a:pt x="432" y="113"/>
                </a:cubicBezTo>
                <a:lnTo>
                  <a:pt x="432" y="39"/>
                </a:lnTo>
                <a:cubicBezTo>
                  <a:pt x="385" y="15"/>
                  <a:pt x="346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2" name="Google Shape;1662;p10"/>
          <p:cNvSpPr/>
          <p:nvPr/>
        </p:nvSpPr>
        <p:spPr>
          <a:xfrm>
            <a:off x="3684685" y="672543"/>
            <a:ext cx="19559" cy="40023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35" y="61"/>
                  <a:pt x="75" y="120"/>
                </a:cubicBezTo>
                <a:cubicBezTo>
                  <a:pt x="75" y="239"/>
                  <a:pt x="0" y="314"/>
                  <a:pt x="0" y="433"/>
                </a:cubicBezTo>
                <a:lnTo>
                  <a:pt x="0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4" y="1267"/>
                  <a:pt x="332" y="1282"/>
                  <a:pt x="380" y="1282"/>
                </a:cubicBezTo>
                <a:cubicBezTo>
                  <a:pt x="429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7" y="433"/>
                  <a:pt x="567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3" name="Google Shape;1663;p10"/>
          <p:cNvSpPr/>
          <p:nvPr/>
        </p:nvSpPr>
        <p:spPr>
          <a:xfrm>
            <a:off x="3632621" y="770308"/>
            <a:ext cx="19559" cy="39836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45" y="1"/>
                </a:moveTo>
                <a:cubicBezTo>
                  <a:pt x="319" y="1"/>
                  <a:pt x="289" y="8"/>
                  <a:pt x="254" y="25"/>
                </a:cubicBezTo>
                <a:cubicBezTo>
                  <a:pt x="180" y="159"/>
                  <a:pt x="120" y="219"/>
                  <a:pt x="120" y="338"/>
                </a:cubicBezTo>
                <a:cubicBezTo>
                  <a:pt x="61" y="398"/>
                  <a:pt x="61" y="532"/>
                  <a:pt x="1" y="651"/>
                </a:cubicBezTo>
                <a:cubicBezTo>
                  <a:pt x="1" y="830"/>
                  <a:pt x="61" y="1023"/>
                  <a:pt x="180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3" y="1202"/>
                </a:cubicBezTo>
                <a:lnTo>
                  <a:pt x="493" y="1143"/>
                </a:lnTo>
                <a:cubicBezTo>
                  <a:pt x="627" y="964"/>
                  <a:pt x="627" y="830"/>
                  <a:pt x="627" y="651"/>
                </a:cubicBezTo>
                <a:lnTo>
                  <a:pt x="627" y="398"/>
                </a:lnTo>
                <a:cubicBezTo>
                  <a:pt x="627" y="338"/>
                  <a:pt x="627" y="219"/>
                  <a:pt x="552" y="159"/>
                </a:cubicBezTo>
                <a:lnTo>
                  <a:pt x="493" y="85"/>
                </a:lnTo>
                <a:cubicBezTo>
                  <a:pt x="450" y="43"/>
                  <a:pt x="408" y="1"/>
                  <a:pt x="34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4" name="Google Shape;1664;p10"/>
          <p:cNvSpPr/>
          <p:nvPr/>
        </p:nvSpPr>
        <p:spPr>
          <a:xfrm>
            <a:off x="3570823" y="854253"/>
            <a:ext cx="17220" cy="25018"/>
          </a:xfrm>
          <a:custGeom>
            <a:avLst/>
            <a:gdLst/>
            <a:ahLst/>
            <a:cxnLst/>
            <a:rect l="l" t="t" r="r" b="b"/>
            <a:pathLst>
              <a:path w="552" h="802" extrusionOk="0">
                <a:moveTo>
                  <a:pt x="179" y="1"/>
                </a:moveTo>
                <a:cubicBezTo>
                  <a:pt x="120" y="75"/>
                  <a:pt x="60" y="135"/>
                  <a:pt x="1" y="195"/>
                </a:cubicBezTo>
                <a:lnTo>
                  <a:pt x="1" y="373"/>
                </a:lnTo>
                <a:cubicBezTo>
                  <a:pt x="1" y="507"/>
                  <a:pt x="1" y="627"/>
                  <a:pt x="120" y="746"/>
                </a:cubicBezTo>
                <a:cubicBezTo>
                  <a:pt x="179" y="783"/>
                  <a:pt x="224" y="802"/>
                  <a:pt x="271" y="802"/>
                </a:cubicBezTo>
                <a:cubicBezTo>
                  <a:pt x="317" y="802"/>
                  <a:pt x="366" y="783"/>
                  <a:pt x="433" y="746"/>
                </a:cubicBezTo>
                <a:lnTo>
                  <a:pt x="433" y="686"/>
                </a:lnTo>
                <a:cubicBezTo>
                  <a:pt x="552" y="627"/>
                  <a:pt x="552" y="507"/>
                  <a:pt x="552" y="448"/>
                </a:cubicBezTo>
                <a:lnTo>
                  <a:pt x="552" y="254"/>
                </a:lnTo>
                <a:cubicBezTo>
                  <a:pt x="552" y="195"/>
                  <a:pt x="492" y="135"/>
                  <a:pt x="433" y="75"/>
                </a:cubicBezTo>
                <a:cubicBezTo>
                  <a:pt x="373" y="1"/>
                  <a:pt x="239" y="1"/>
                  <a:pt x="17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5" name="Google Shape;1665;p10"/>
          <p:cNvSpPr/>
          <p:nvPr/>
        </p:nvSpPr>
        <p:spPr>
          <a:xfrm>
            <a:off x="3460206" y="837533"/>
            <a:ext cx="17719" cy="20495"/>
          </a:xfrm>
          <a:custGeom>
            <a:avLst/>
            <a:gdLst/>
            <a:ahLst/>
            <a:cxnLst/>
            <a:rect l="l" t="t" r="r" b="b"/>
            <a:pathLst>
              <a:path w="568" h="657" extrusionOk="0">
                <a:moveTo>
                  <a:pt x="252" y="1"/>
                </a:moveTo>
                <a:cubicBezTo>
                  <a:pt x="206" y="1"/>
                  <a:pt x="157" y="15"/>
                  <a:pt x="120" y="45"/>
                </a:cubicBezTo>
                <a:cubicBezTo>
                  <a:pt x="61" y="105"/>
                  <a:pt x="1" y="164"/>
                  <a:pt x="1" y="239"/>
                </a:cubicBezTo>
                <a:lnTo>
                  <a:pt x="1" y="358"/>
                </a:lnTo>
                <a:cubicBezTo>
                  <a:pt x="1" y="418"/>
                  <a:pt x="1" y="537"/>
                  <a:pt x="120" y="611"/>
                </a:cubicBezTo>
                <a:cubicBezTo>
                  <a:pt x="187" y="641"/>
                  <a:pt x="250" y="656"/>
                  <a:pt x="304" y="656"/>
                </a:cubicBezTo>
                <a:cubicBezTo>
                  <a:pt x="359" y="656"/>
                  <a:pt x="403" y="641"/>
                  <a:pt x="433" y="611"/>
                </a:cubicBezTo>
                <a:cubicBezTo>
                  <a:pt x="567" y="477"/>
                  <a:pt x="567" y="418"/>
                  <a:pt x="567" y="299"/>
                </a:cubicBezTo>
                <a:lnTo>
                  <a:pt x="567" y="164"/>
                </a:lnTo>
                <a:cubicBezTo>
                  <a:pt x="493" y="105"/>
                  <a:pt x="433" y="105"/>
                  <a:pt x="373" y="45"/>
                </a:cubicBezTo>
                <a:cubicBezTo>
                  <a:pt x="344" y="15"/>
                  <a:pt x="299" y="1"/>
                  <a:pt x="25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6" name="Google Shape;1666;p10"/>
          <p:cNvSpPr/>
          <p:nvPr/>
        </p:nvSpPr>
        <p:spPr>
          <a:xfrm>
            <a:off x="912115" y="694566"/>
            <a:ext cx="19559" cy="31476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415" y="1"/>
                </a:moveTo>
                <a:cubicBezTo>
                  <a:pt x="375" y="1"/>
                  <a:pt x="338" y="15"/>
                  <a:pt x="313" y="40"/>
                </a:cubicBezTo>
                <a:cubicBezTo>
                  <a:pt x="254" y="99"/>
                  <a:pt x="194" y="159"/>
                  <a:pt x="135" y="219"/>
                </a:cubicBezTo>
                <a:cubicBezTo>
                  <a:pt x="75" y="278"/>
                  <a:pt x="75" y="412"/>
                  <a:pt x="75" y="472"/>
                </a:cubicBezTo>
                <a:cubicBezTo>
                  <a:pt x="0" y="651"/>
                  <a:pt x="75" y="844"/>
                  <a:pt x="194" y="964"/>
                </a:cubicBezTo>
                <a:cubicBezTo>
                  <a:pt x="224" y="993"/>
                  <a:pt x="269" y="1008"/>
                  <a:pt x="315" y="1008"/>
                </a:cubicBezTo>
                <a:cubicBezTo>
                  <a:pt x="362" y="1008"/>
                  <a:pt x="410" y="993"/>
                  <a:pt x="447" y="964"/>
                </a:cubicBezTo>
                <a:cubicBezTo>
                  <a:pt x="567" y="844"/>
                  <a:pt x="626" y="651"/>
                  <a:pt x="626" y="531"/>
                </a:cubicBezTo>
                <a:lnTo>
                  <a:pt x="626" y="353"/>
                </a:lnTo>
                <a:cubicBezTo>
                  <a:pt x="626" y="278"/>
                  <a:pt x="626" y="219"/>
                  <a:pt x="567" y="99"/>
                </a:cubicBezTo>
                <a:cubicBezTo>
                  <a:pt x="532" y="30"/>
                  <a:pt x="471" y="1"/>
                  <a:pt x="41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7" name="Google Shape;1667;p10"/>
          <p:cNvSpPr/>
          <p:nvPr/>
        </p:nvSpPr>
        <p:spPr>
          <a:xfrm>
            <a:off x="953011" y="741047"/>
            <a:ext cx="19559" cy="37964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50" y="0"/>
                </a:moveTo>
                <a:cubicBezTo>
                  <a:pt x="313" y="0"/>
                  <a:pt x="278" y="15"/>
                  <a:pt x="254" y="40"/>
                </a:cubicBezTo>
                <a:cubicBezTo>
                  <a:pt x="179" y="159"/>
                  <a:pt x="120" y="218"/>
                  <a:pt x="60" y="278"/>
                </a:cubicBezTo>
                <a:cubicBezTo>
                  <a:pt x="60" y="412"/>
                  <a:pt x="60" y="472"/>
                  <a:pt x="0" y="591"/>
                </a:cubicBezTo>
                <a:cubicBezTo>
                  <a:pt x="0" y="784"/>
                  <a:pt x="60" y="963"/>
                  <a:pt x="179" y="1157"/>
                </a:cubicBezTo>
                <a:lnTo>
                  <a:pt x="254" y="1217"/>
                </a:lnTo>
                <a:cubicBezTo>
                  <a:pt x="313" y="1217"/>
                  <a:pt x="432" y="1217"/>
                  <a:pt x="492" y="1157"/>
                </a:cubicBezTo>
                <a:cubicBezTo>
                  <a:pt x="552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552" y="218"/>
                  <a:pt x="552" y="99"/>
                </a:cubicBezTo>
                <a:lnTo>
                  <a:pt x="492" y="99"/>
                </a:lnTo>
                <a:cubicBezTo>
                  <a:pt x="457" y="29"/>
                  <a:pt x="402" y="0"/>
                  <a:pt x="35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8" name="Google Shape;1668;p10"/>
          <p:cNvSpPr/>
          <p:nvPr/>
        </p:nvSpPr>
        <p:spPr>
          <a:xfrm>
            <a:off x="1007384" y="696438"/>
            <a:ext cx="17220" cy="37496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65" y="0"/>
                </a:moveTo>
                <a:cubicBezTo>
                  <a:pt x="210" y="0"/>
                  <a:pt x="155" y="29"/>
                  <a:pt x="120" y="99"/>
                </a:cubicBezTo>
                <a:cubicBezTo>
                  <a:pt x="60" y="159"/>
                  <a:pt x="0" y="293"/>
                  <a:pt x="0" y="352"/>
                </a:cubicBezTo>
                <a:lnTo>
                  <a:pt x="0" y="591"/>
                </a:lnTo>
                <a:cubicBezTo>
                  <a:pt x="0" y="784"/>
                  <a:pt x="0" y="963"/>
                  <a:pt x="120" y="1157"/>
                </a:cubicBezTo>
                <a:lnTo>
                  <a:pt x="179" y="1157"/>
                </a:lnTo>
                <a:cubicBezTo>
                  <a:pt x="209" y="1187"/>
                  <a:pt x="257" y="1201"/>
                  <a:pt x="306" y="1201"/>
                </a:cubicBezTo>
                <a:cubicBezTo>
                  <a:pt x="354" y="1201"/>
                  <a:pt x="403" y="1187"/>
                  <a:pt x="432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2" y="15"/>
                  <a:pt x="304" y="0"/>
                  <a:pt x="26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9" name="Google Shape;1669;p10"/>
          <p:cNvSpPr/>
          <p:nvPr/>
        </p:nvSpPr>
        <p:spPr>
          <a:xfrm>
            <a:off x="1046180" y="749688"/>
            <a:ext cx="17251" cy="48851"/>
          </a:xfrm>
          <a:custGeom>
            <a:avLst/>
            <a:gdLst/>
            <a:ahLst/>
            <a:cxnLst/>
            <a:rect l="l" t="t" r="r" b="b"/>
            <a:pathLst>
              <a:path w="553" h="1566" extrusionOk="0">
                <a:moveTo>
                  <a:pt x="373" y="1"/>
                </a:moveTo>
                <a:cubicBezTo>
                  <a:pt x="314" y="1"/>
                  <a:pt x="180" y="1"/>
                  <a:pt x="120" y="75"/>
                </a:cubicBezTo>
                <a:cubicBezTo>
                  <a:pt x="60" y="195"/>
                  <a:pt x="60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20" y="1491"/>
                  <a:pt x="180" y="1491"/>
                  <a:pt x="180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52" y="1252"/>
                  <a:pt x="552" y="999"/>
                  <a:pt x="552" y="746"/>
                </a:cubicBezTo>
                <a:lnTo>
                  <a:pt x="552" y="448"/>
                </a:lnTo>
                <a:cubicBezTo>
                  <a:pt x="492" y="314"/>
                  <a:pt x="492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0" name="Google Shape;1670;p10"/>
          <p:cNvSpPr/>
          <p:nvPr/>
        </p:nvSpPr>
        <p:spPr>
          <a:xfrm>
            <a:off x="1104058" y="690417"/>
            <a:ext cx="19528" cy="39805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292" y="1"/>
                </a:moveTo>
                <a:cubicBezTo>
                  <a:pt x="227" y="1"/>
                  <a:pt x="179" y="33"/>
                  <a:pt x="179" y="113"/>
                </a:cubicBezTo>
                <a:cubicBezTo>
                  <a:pt x="60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19" y="1231"/>
                </a:lnTo>
                <a:cubicBezTo>
                  <a:pt x="149" y="1260"/>
                  <a:pt x="198" y="1275"/>
                  <a:pt x="246" y="1275"/>
                </a:cubicBezTo>
                <a:cubicBezTo>
                  <a:pt x="294" y="1275"/>
                  <a:pt x="343" y="1260"/>
                  <a:pt x="373" y="1231"/>
                </a:cubicBezTo>
                <a:cubicBezTo>
                  <a:pt x="492" y="1037"/>
                  <a:pt x="551" y="858"/>
                  <a:pt x="551" y="664"/>
                </a:cubicBezTo>
                <a:cubicBezTo>
                  <a:pt x="551" y="545"/>
                  <a:pt x="626" y="486"/>
                  <a:pt x="551" y="352"/>
                </a:cubicBezTo>
                <a:cubicBezTo>
                  <a:pt x="551" y="292"/>
                  <a:pt x="492" y="173"/>
                  <a:pt x="432" y="113"/>
                </a:cubicBezTo>
                <a:lnTo>
                  <a:pt x="432" y="39"/>
                </a:lnTo>
                <a:cubicBezTo>
                  <a:pt x="385" y="15"/>
                  <a:pt x="334" y="1"/>
                  <a:pt x="29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1" name="Google Shape;1671;p10"/>
          <p:cNvSpPr/>
          <p:nvPr/>
        </p:nvSpPr>
        <p:spPr>
          <a:xfrm>
            <a:off x="1175619" y="672543"/>
            <a:ext cx="19559" cy="40023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20" y="61"/>
                  <a:pt x="60" y="120"/>
                </a:cubicBezTo>
                <a:cubicBezTo>
                  <a:pt x="0" y="239"/>
                  <a:pt x="0" y="314"/>
                  <a:pt x="0" y="433"/>
                </a:cubicBezTo>
                <a:lnTo>
                  <a:pt x="0" y="686"/>
                </a:lnTo>
                <a:cubicBezTo>
                  <a:pt x="0" y="865"/>
                  <a:pt x="60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3" y="1267"/>
                  <a:pt x="328" y="1282"/>
                  <a:pt x="365" y="1282"/>
                </a:cubicBezTo>
                <a:cubicBezTo>
                  <a:pt x="403" y="1282"/>
                  <a:pt x="432" y="1267"/>
                  <a:pt x="432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6" y="433"/>
                  <a:pt x="566" y="314"/>
                </a:cubicBezTo>
                <a:cubicBezTo>
                  <a:pt x="492" y="239"/>
                  <a:pt x="432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2" name="Google Shape;1672;p10"/>
          <p:cNvSpPr/>
          <p:nvPr/>
        </p:nvSpPr>
        <p:spPr>
          <a:xfrm>
            <a:off x="1114029" y="770308"/>
            <a:ext cx="19091" cy="39836"/>
          </a:xfrm>
          <a:custGeom>
            <a:avLst/>
            <a:gdLst/>
            <a:ahLst/>
            <a:cxnLst/>
            <a:rect l="l" t="t" r="r" b="b"/>
            <a:pathLst>
              <a:path w="612" h="1277" extrusionOk="0">
                <a:moveTo>
                  <a:pt x="307" y="1"/>
                </a:moveTo>
                <a:cubicBezTo>
                  <a:pt x="281" y="1"/>
                  <a:pt x="257" y="8"/>
                  <a:pt x="239" y="25"/>
                </a:cubicBezTo>
                <a:cubicBezTo>
                  <a:pt x="180" y="159"/>
                  <a:pt x="120" y="219"/>
                  <a:pt x="60" y="338"/>
                </a:cubicBezTo>
                <a:cubicBezTo>
                  <a:pt x="60" y="398"/>
                  <a:pt x="1" y="532"/>
                  <a:pt x="1" y="651"/>
                </a:cubicBezTo>
                <a:cubicBezTo>
                  <a:pt x="1" y="830"/>
                  <a:pt x="60" y="1023"/>
                  <a:pt x="180" y="1202"/>
                </a:cubicBezTo>
                <a:lnTo>
                  <a:pt x="239" y="1277"/>
                </a:lnTo>
                <a:cubicBezTo>
                  <a:pt x="299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552" y="964"/>
                  <a:pt x="612" y="830"/>
                  <a:pt x="612" y="651"/>
                </a:cubicBezTo>
                <a:lnTo>
                  <a:pt x="612" y="398"/>
                </a:lnTo>
                <a:cubicBezTo>
                  <a:pt x="612" y="338"/>
                  <a:pt x="552" y="219"/>
                  <a:pt x="552" y="159"/>
                </a:cubicBezTo>
                <a:lnTo>
                  <a:pt x="492" y="85"/>
                </a:lnTo>
                <a:cubicBezTo>
                  <a:pt x="450" y="43"/>
                  <a:pt x="371" y="1"/>
                  <a:pt x="307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3" name="Google Shape;1673;p10"/>
          <p:cNvSpPr/>
          <p:nvPr/>
        </p:nvSpPr>
        <p:spPr>
          <a:xfrm>
            <a:off x="949299" y="837533"/>
            <a:ext cx="19091" cy="20495"/>
          </a:xfrm>
          <a:custGeom>
            <a:avLst/>
            <a:gdLst/>
            <a:ahLst/>
            <a:cxnLst/>
            <a:rect l="l" t="t" r="r" b="b"/>
            <a:pathLst>
              <a:path w="612" h="657" extrusionOk="0">
                <a:moveTo>
                  <a:pt x="306" y="1"/>
                </a:moveTo>
                <a:cubicBezTo>
                  <a:pt x="257" y="1"/>
                  <a:pt x="209" y="15"/>
                  <a:pt x="179" y="45"/>
                </a:cubicBezTo>
                <a:cubicBezTo>
                  <a:pt x="119" y="105"/>
                  <a:pt x="60" y="164"/>
                  <a:pt x="60" y="239"/>
                </a:cubicBezTo>
                <a:cubicBezTo>
                  <a:pt x="0" y="299"/>
                  <a:pt x="0" y="299"/>
                  <a:pt x="0" y="358"/>
                </a:cubicBezTo>
                <a:cubicBezTo>
                  <a:pt x="60" y="418"/>
                  <a:pt x="60" y="537"/>
                  <a:pt x="179" y="611"/>
                </a:cubicBezTo>
                <a:cubicBezTo>
                  <a:pt x="239" y="641"/>
                  <a:pt x="302" y="656"/>
                  <a:pt x="358" y="656"/>
                </a:cubicBezTo>
                <a:cubicBezTo>
                  <a:pt x="414" y="656"/>
                  <a:pt x="462" y="641"/>
                  <a:pt x="492" y="611"/>
                </a:cubicBezTo>
                <a:cubicBezTo>
                  <a:pt x="611" y="477"/>
                  <a:pt x="611" y="418"/>
                  <a:pt x="611" y="299"/>
                </a:cubicBezTo>
                <a:cubicBezTo>
                  <a:pt x="611" y="299"/>
                  <a:pt x="611" y="239"/>
                  <a:pt x="551" y="164"/>
                </a:cubicBezTo>
                <a:cubicBezTo>
                  <a:pt x="551" y="105"/>
                  <a:pt x="492" y="105"/>
                  <a:pt x="432" y="45"/>
                </a:cubicBezTo>
                <a:cubicBezTo>
                  <a:pt x="403" y="15"/>
                  <a:pt x="354" y="1"/>
                  <a:pt x="30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4" name="Google Shape;1674;p10"/>
          <p:cNvSpPr/>
          <p:nvPr/>
        </p:nvSpPr>
        <p:spPr>
          <a:xfrm>
            <a:off x="1535765" y="694566"/>
            <a:ext cx="21431" cy="31476"/>
          </a:xfrm>
          <a:custGeom>
            <a:avLst/>
            <a:gdLst/>
            <a:ahLst/>
            <a:cxnLst/>
            <a:rect l="l" t="t" r="r" b="b"/>
            <a:pathLst>
              <a:path w="687" h="1009" extrusionOk="0">
                <a:moveTo>
                  <a:pt x="411" y="1"/>
                </a:moveTo>
                <a:cubicBezTo>
                  <a:pt x="373" y="1"/>
                  <a:pt x="339" y="15"/>
                  <a:pt x="314" y="40"/>
                </a:cubicBezTo>
                <a:lnTo>
                  <a:pt x="120" y="219"/>
                </a:lnTo>
                <a:cubicBezTo>
                  <a:pt x="61" y="278"/>
                  <a:pt x="61" y="412"/>
                  <a:pt x="61" y="472"/>
                </a:cubicBezTo>
                <a:cubicBezTo>
                  <a:pt x="1" y="651"/>
                  <a:pt x="61" y="844"/>
                  <a:pt x="195" y="964"/>
                </a:cubicBezTo>
                <a:cubicBezTo>
                  <a:pt x="224" y="993"/>
                  <a:pt x="269" y="1008"/>
                  <a:pt x="314" y="1008"/>
                </a:cubicBezTo>
                <a:cubicBezTo>
                  <a:pt x="359" y="1008"/>
                  <a:pt x="403" y="993"/>
                  <a:pt x="433" y="964"/>
                </a:cubicBezTo>
                <a:cubicBezTo>
                  <a:pt x="567" y="844"/>
                  <a:pt x="627" y="651"/>
                  <a:pt x="627" y="531"/>
                </a:cubicBezTo>
                <a:cubicBezTo>
                  <a:pt x="627" y="472"/>
                  <a:pt x="686" y="412"/>
                  <a:pt x="627" y="353"/>
                </a:cubicBezTo>
                <a:cubicBezTo>
                  <a:pt x="627" y="278"/>
                  <a:pt x="627" y="219"/>
                  <a:pt x="567" y="99"/>
                </a:cubicBezTo>
                <a:cubicBezTo>
                  <a:pt x="523" y="30"/>
                  <a:pt x="464" y="1"/>
                  <a:pt x="41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5" name="Google Shape;1675;p10"/>
          <p:cNvSpPr/>
          <p:nvPr/>
        </p:nvSpPr>
        <p:spPr>
          <a:xfrm>
            <a:off x="1576662" y="741047"/>
            <a:ext cx="19091" cy="37964"/>
          </a:xfrm>
          <a:custGeom>
            <a:avLst/>
            <a:gdLst/>
            <a:ahLst/>
            <a:cxnLst/>
            <a:rect l="l" t="t" r="r" b="b"/>
            <a:pathLst>
              <a:path w="612" h="1217" extrusionOk="0">
                <a:moveTo>
                  <a:pt x="341" y="0"/>
                </a:moveTo>
                <a:cubicBezTo>
                  <a:pt x="301" y="0"/>
                  <a:pt x="264" y="15"/>
                  <a:pt x="239" y="40"/>
                </a:cubicBezTo>
                <a:cubicBezTo>
                  <a:pt x="180" y="159"/>
                  <a:pt x="120" y="218"/>
                  <a:pt x="120" y="278"/>
                </a:cubicBezTo>
                <a:cubicBezTo>
                  <a:pt x="61" y="412"/>
                  <a:pt x="61" y="472"/>
                  <a:pt x="1" y="591"/>
                </a:cubicBezTo>
                <a:cubicBezTo>
                  <a:pt x="1" y="784"/>
                  <a:pt x="61" y="963"/>
                  <a:pt x="180" y="1157"/>
                </a:cubicBezTo>
                <a:lnTo>
                  <a:pt x="239" y="1217"/>
                </a:lnTo>
                <a:cubicBezTo>
                  <a:pt x="299" y="1217"/>
                  <a:pt x="433" y="1217"/>
                  <a:pt x="493" y="1157"/>
                </a:cubicBezTo>
                <a:cubicBezTo>
                  <a:pt x="552" y="963"/>
                  <a:pt x="612" y="784"/>
                  <a:pt x="612" y="650"/>
                </a:cubicBezTo>
                <a:lnTo>
                  <a:pt x="612" y="412"/>
                </a:lnTo>
                <a:cubicBezTo>
                  <a:pt x="612" y="278"/>
                  <a:pt x="612" y="218"/>
                  <a:pt x="552" y="99"/>
                </a:cubicBezTo>
                <a:lnTo>
                  <a:pt x="493" y="99"/>
                </a:lnTo>
                <a:cubicBezTo>
                  <a:pt x="458" y="29"/>
                  <a:pt x="397" y="0"/>
                  <a:pt x="34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6" name="Google Shape;1676;p10"/>
          <p:cNvSpPr/>
          <p:nvPr/>
        </p:nvSpPr>
        <p:spPr>
          <a:xfrm>
            <a:off x="1630598" y="696438"/>
            <a:ext cx="17688" cy="37496"/>
          </a:xfrm>
          <a:custGeom>
            <a:avLst/>
            <a:gdLst/>
            <a:ahLst/>
            <a:cxnLst/>
            <a:rect l="l" t="t" r="r" b="b"/>
            <a:pathLst>
              <a:path w="567" h="1202" extrusionOk="0">
                <a:moveTo>
                  <a:pt x="276" y="0"/>
                </a:moveTo>
                <a:cubicBezTo>
                  <a:pt x="224" y="0"/>
                  <a:pt x="169" y="29"/>
                  <a:pt x="134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0" y="963"/>
                  <a:pt x="134" y="1157"/>
                </a:cubicBezTo>
                <a:lnTo>
                  <a:pt x="194" y="1157"/>
                </a:lnTo>
                <a:cubicBezTo>
                  <a:pt x="224" y="1187"/>
                  <a:pt x="268" y="1201"/>
                  <a:pt x="313" y="1201"/>
                </a:cubicBezTo>
                <a:cubicBezTo>
                  <a:pt x="358" y="1201"/>
                  <a:pt x="402" y="1187"/>
                  <a:pt x="432" y="1157"/>
                </a:cubicBezTo>
                <a:cubicBezTo>
                  <a:pt x="566" y="963"/>
                  <a:pt x="566" y="784"/>
                  <a:pt x="566" y="591"/>
                </a:cubicBezTo>
                <a:lnTo>
                  <a:pt x="566" y="352"/>
                </a:lnTo>
                <a:cubicBezTo>
                  <a:pt x="507" y="218"/>
                  <a:pt x="507" y="159"/>
                  <a:pt x="432" y="99"/>
                </a:cubicBezTo>
                <a:lnTo>
                  <a:pt x="373" y="39"/>
                </a:lnTo>
                <a:cubicBezTo>
                  <a:pt x="348" y="15"/>
                  <a:pt x="313" y="0"/>
                  <a:pt x="27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7" name="Google Shape;1677;p10"/>
          <p:cNvSpPr/>
          <p:nvPr/>
        </p:nvSpPr>
        <p:spPr>
          <a:xfrm>
            <a:off x="1626855" y="802844"/>
            <a:ext cx="19559" cy="31944"/>
          </a:xfrm>
          <a:custGeom>
            <a:avLst/>
            <a:gdLst/>
            <a:ahLst/>
            <a:cxnLst/>
            <a:rect l="l" t="t" r="r" b="b"/>
            <a:pathLst>
              <a:path w="627" h="1024" extrusionOk="0">
                <a:moveTo>
                  <a:pt x="335" y="1"/>
                </a:moveTo>
                <a:cubicBezTo>
                  <a:pt x="288" y="1"/>
                  <a:pt x="235" y="15"/>
                  <a:pt x="180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1" y="353"/>
                  <a:pt x="1" y="412"/>
                  <a:pt x="1" y="472"/>
                </a:cubicBezTo>
                <a:cubicBezTo>
                  <a:pt x="1" y="666"/>
                  <a:pt x="60" y="844"/>
                  <a:pt x="180" y="979"/>
                </a:cubicBezTo>
                <a:cubicBezTo>
                  <a:pt x="217" y="1008"/>
                  <a:pt x="265" y="1023"/>
                  <a:pt x="312" y="1023"/>
                </a:cubicBezTo>
                <a:cubicBezTo>
                  <a:pt x="358" y="1023"/>
                  <a:pt x="403" y="1008"/>
                  <a:pt x="433" y="979"/>
                </a:cubicBezTo>
                <a:cubicBezTo>
                  <a:pt x="552" y="785"/>
                  <a:pt x="627" y="666"/>
                  <a:pt x="627" y="532"/>
                </a:cubicBezTo>
                <a:cubicBezTo>
                  <a:pt x="627" y="472"/>
                  <a:pt x="627" y="412"/>
                  <a:pt x="552" y="353"/>
                </a:cubicBezTo>
                <a:cubicBezTo>
                  <a:pt x="552" y="293"/>
                  <a:pt x="552" y="159"/>
                  <a:pt x="493" y="100"/>
                </a:cubicBezTo>
                <a:cubicBezTo>
                  <a:pt x="458" y="30"/>
                  <a:pt x="402" y="1"/>
                  <a:pt x="3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8" name="Google Shape;1678;p10"/>
          <p:cNvSpPr/>
          <p:nvPr/>
        </p:nvSpPr>
        <p:spPr>
          <a:xfrm>
            <a:off x="1678919" y="749688"/>
            <a:ext cx="17688" cy="48851"/>
          </a:xfrm>
          <a:custGeom>
            <a:avLst/>
            <a:gdLst/>
            <a:ahLst/>
            <a:cxnLst/>
            <a:rect l="l" t="t" r="r" b="b"/>
            <a:pathLst>
              <a:path w="567" h="1566" extrusionOk="0">
                <a:moveTo>
                  <a:pt x="373" y="1"/>
                </a:moveTo>
                <a:cubicBezTo>
                  <a:pt x="313" y="1"/>
                  <a:pt x="194" y="1"/>
                  <a:pt x="135" y="75"/>
                </a:cubicBezTo>
                <a:cubicBezTo>
                  <a:pt x="75" y="195"/>
                  <a:pt x="75" y="314"/>
                  <a:pt x="0" y="448"/>
                </a:cubicBezTo>
                <a:lnTo>
                  <a:pt x="0" y="746"/>
                </a:lnTo>
                <a:cubicBezTo>
                  <a:pt x="0" y="999"/>
                  <a:pt x="0" y="1252"/>
                  <a:pt x="135" y="1491"/>
                </a:cubicBezTo>
                <a:cubicBezTo>
                  <a:pt x="194" y="1491"/>
                  <a:pt x="194" y="1491"/>
                  <a:pt x="194" y="1565"/>
                </a:cubicBezTo>
                <a:cubicBezTo>
                  <a:pt x="313" y="1565"/>
                  <a:pt x="373" y="1565"/>
                  <a:pt x="447" y="1431"/>
                </a:cubicBezTo>
                <a:cubicBezTo>
                  <a:pt x="567" y="1252"/>
                  <a:pt x="567" y="999"/>
                  <a:pt x="567" y="746"/>
                </a:cubicBezTo>
                <a:lnTo>
                  <a:pt x="567" y="448"/>
                </a:lnTo>
                <a:cubicBezTo>
                  <a:pt x="507" y="314"/>
                  <a:pt x="507" y="195"/>
                  <a:pt x="447" y="75"/>
                </a:cubicBezTo>
                <a:cubicBezTo>
                  <a:pt x="447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9" name="Google Shape;1679;p10"/>
          <p:cNvSpPr/>
          <p:nvPr/>
        </p:nvSpPr>
        <p:spPr>
          <a:xfrm>
            <a:off x="1727708" y="690417"/>
            <a:ext cx="19091" cy="39805"/>
          </a:xfrm>
          <a:custGeom>
            <a:avLst/>
            <a:gdLst/>
            <a:ahLst/>
            <a:cxnLst/>
            <a:rect l="l" t="t" r="r" b="b"/>
            <a:pathLst>
              <a:path w="612" h="1276" extrusionOk="0">
                <a:moveTo>
                  <a:pt x="303" y="1"/>
                </a:moveTo>
                <a:cubicBezTo>
                  <a:pt x="251" y="1"/>
                  <a:pt x="215" y="33"/>
                  <a:pt x="179" y="113"/>
                </a:cubicBezTo>
                <a:cubicBezTo>
                  <a:pt x="120" y="173"/>
                  <a:pt x="60" y="292"/>
                  <a:pt x="60" y="352"/>
                </a:cubicBezTo>
                <a:cubicBezTo>
                  <a:pt x="1" y="411"/>
                  <a:pt x="1" y="545"/>
                  <a:pt x="1" y="605"/>
                </a:cubicBezTo>
                <a:cubicBezTo>
                  <a:pt x="1" y="784"/>
                  <a:pt x="1" y="977"/>
                  <a:pt x="60" y="1156"/>
                </a:cubicBezTo>
                <a:lnTo>
                  <a:pt x="120" y="1231"/>
                </a:lnTo>
                <a:cubicBezTo>
                  <a:pt x="150" y="1260"/>
                  <a:pt x="194" y="1275"/>
                  <a:pt x="241" y="1275"/>
                </a:cubicBezTo>
                <a:cubicBezTo>
                  <a:pt x="287" y="1275"/>
                  <a:pt x="336" y="1260"/>
                  <a:pt x="373" y="1231"/>
                </a:cubicBezTo>
                <a:cubicBezTo>
                  <a:pt x="492" y="1037"/>
                  <a:pt x="552" y="858"/>
                  <a:pt x="552" y="664"/>
                </a:cubicBezTo>
                <a:cubicBezTo>
                  <a:pt x="611" y="545"/>
                  <a:pt x="611" y="486"/>
                  <a:pt x="552" y="352"/>
                </a:cubicBezTo>
                <a:cubicBezTo>
                  <a:pt x="552" y="292"/>
                  <a:pt x="492" y="173"/>
                  <a:pt x="433" y="113"/>
                </a:cubicBezTo>
                <a:lnTo>
                  <a:pt x="433" y="39"/>
                </a:lnTo>
                <a:cubicBezTo>
                  <a:pt x="379" y="15"/>
                  <a:pt x="337" y="1"/>
                  <a:pt x="30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0" name="Google Shape;1680;p10"/>
          <p:cNvSpPr/>
          <p:nvPr/>
        </p:nvSpPr>
        <p:spPr>
          <a:xfrm>
            <a:off x="1799269" y="672543"/>
            <a:ext cx="19091" cy="40023"/>
          </a:xfrm>
          <a:custGeom>
            <a:avLst/>
            <a:gdLst/>
            <a:ahLst/>
            <a:cxnLst/>
            <a:rect l="l" t="t" r="r" b="b"/>
            <a:pathLst>
              <a:path w="612" h="1283" extrusionOk="0">
                <a:moveTo>
                  <a:pt x="314" y="1"/>
                </a:moveTo>
                <a:cubicBezTo>
                  <a:pt x="180" y="1"/>
                  <a:pt x="120" y="61"/>
                  <a:pt x="60" y="120"/>
                </a:cubicBezTo>
                <a:cubicBezTo>
                  <a:pt x="1" y="239"/>
                  <a:pt x="1" y="314"/>
                  <a:pt x="1" y="433"/>
                </a:cubicBezTo>
                <a:lnTo>
                  <a:pt x="1" y="686"/>
                </a:lnTo>
                <a:cubicBezTo>
                  <a:pt x="60" y="865"/>
                  <a:pt x="60" y="984"/>
                  <a:pt x="180" y="1178"/>
                </a:cubicBezTo>
                <a:lnTo>
                  <a:pt x="180" y="1237"/>
                </a:lnTo>
                <a:lnTo>
                  <a:pt x="239" y="1237"/>
                </a:lnTo>
                <a:cubicBezTo>
                  <a:pt x="277" y="1267"/>
                  <a:pt x="325" y="1282"/>
                  <a:pt x="364" y="1282"/>
                </a:cubicBezTo>
                <a:cubicBezTo>
                  <a:pt x="403" y="1282"/>
                  <a:pt x="433" y="1267"/>
                  <a:pt x="433" y="1237"/>
                </a:cubicBezTo>
                <a:cubicBezTo>
                  <a:pt x="612" y="1059"/>
                  <a:pt x="612" y="805"/>
                  <a:pt x="612" y="612"/>
                </a:cubicBezTo>
                <a:cubicBezTo>
                  <a:pt x="612" y="493"/>
                  <a:pt x="552" y="433"/>
                  <a:pt x="552" y="314"/>
                </a:cubicBezTo>
                <a:cubicBezTo>
                  <a:pt x="493" y="239"/>
                  <a:pt x="433" y="120"/>
                  <a:pt x="373" y="61"/>
                </a:cubicBezTo>
                <a:lnTo>
                  <a:pt x="314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1" name="Google Shape;1681;p10"/>
          <p:cNvSpPr/>
          <p:nvPr/>
        </p:nvSpPr>
        <p:spPr>
          <a:xfrm>
            <a:off x="1746768" y="770308"/>
            <a:ext cx="19559" cy="39836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45" y="1"/>
                </a:moveTo>
                <a:cubicBezTo>
                  <a:pt x="318" y="1"/>
                  <a:pt x="289" y="8"/>
                  <a:pt x="254" y="25"/>
                </a:cubicBezTo>
                <a:cubicBezTo>
                  <a:pt x="194" y="159"/>
                  <a:pt x="135" y="219"/>
                  <a:pt x="60" y="338"/>
                </a:cubicBezTo>
                <a:cubicBezTo>
                  <a:pt x="60" y="398"/>
                  <a:pt x="0" y="532"/>
                  <a:pt x="0" y="651"/>
                </a:cubicBezTo>
                <a:cubicBezTo>
                  <a:pt x="0" y="830"/>
                  <a:pt x="60" y="1023"/>
                  <a:pt x="194" y="1202"/>
                </a:cubicBezTo>
                <a:lnTo>
                  <a:pt x="254" y="1277"/>
                </a:lnTo>
                <a:cubicBezTo>
                  <a:pt x="313" y="1277"/>
                  <a:pt x="433" y="1277"/>
                  <a:pt x="507" y="1202"/>
                </a:cubicBezTo>
                <a:lnTo>
                  <a:pt x="507" y="1143"/>
                </a:lnTo>
                <a:cubicBezTo>
                  <a:pt x="567" y="964"/>
                  <a:pt x="626" y="830"/>
                  <a:pt x="626" y="651"/>
                </a:cubicBezTo>
                <a:lnTo>
                  <a:pt x="626" y="398"/>
                </a:lnTo>
                <a:cubicBezTo>
                  <a:pt x="626" y="338"/>
                  <a:pt x="626" y="219"/>
                  <a:pt x="567" y="159"/>
                </a:cubicBezTo>
                <a:lnTo>
                  <a:pt x="507" y="85"/>
                </a:lnTo>
                <a:cubicBezTo>
                  <a:pt x="454" y="43"/>
                  <a:pt x="409" y="1"/>
                  <a:pt x="34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2" name="Google Shape;1682;p10"/>
          <p:cNvSpPr/>
          <p:nvPr/>
        </p:nvSpPr>
        <p:spPr>
          <a:xfrm>
            <a:off x="1683099" y="854253"/>
            <a:ext cx="19091" cy="25018"/>
          </a:xfrm>
          <a:custGeom>
            <a:avLst/>
            <a:gdLst/>
            <a:ahLst/>
            <a:cxnLst/>
            <a:rect l="l" t="t" r="r" b="b"/>
            <a:pathLst>
              <a:path w="612" h="802" extrusionOk="0">
                <a:moveTo>
                  <a:pt x="239" y="1"/>
                </a:moveTo>
                <a:cubicBezTo>
                  <a:pt x="120" y="75"/>
                  <a:pt x="120" y="135"/>
                  <a:pt x="60" y="195"/>
                </a:cubicBezTo>
                <a:cubicBezTo>
                  <a:pt x="60" y="254"/>
                  <a:pt x="60" y="314"/>
                  <a:pt x="1" y="373"/>
                </a:cubicBezTo>
                <a:cubicBezTo>
                  <a:pt x="1" y="507"/>
                  <a:pt x="60" y="627"/>
                  <a:pt x="179" y="746"/>
                </a:cubicBezTo>
                <a:cubicBezTo>
                  <a:pt x="209" y="783"/>
                  <a:pt x="257" y="802"/>
                  <a:pt x="313" y="802"/>
                </a:cubicBezTo>
                <a:cubicBezTo>
                  <a:pt x="369" y="802"/>
                  <a:pt x="433" y="783"/>
                  <a:pt x="492" y="746"/>
                </a:cubicBezTo>
                <a:lnTo>
                  <a:pt x="492" y="686"/>
                </a:lnTo>
                <a:cubicBezTo>
                  <a:pt x="611" y="627"/>
                  <a:pt x="611" y="507"/>
                  <a:pt x="611" y="448"/>
                </a:cubicBezTo>
                <a:lnTo>
                  <a:pt x="611" y="254"/>
                </a:lnTo>
                <a:cubicBezTo>
                  <a:pt x="552" y="195"/>
                  <a:pt x="552" y="135"/>
                  <a:pt x="492" y="75"/>
                </a:cubicBezTo>
                <a:cubicBezTo>
                  <a:pt x="433" y="1"/>
                  <a:pt x="313" y="1"/>
                  <a:pt x="23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3" name="Google Shape;1683;p10"/>
          <p:cNvSpPr/>
          <p:nvPr/>
        </p:nvSpPr>
        <p:spPr>
          <a:xfrm>
            <a:off x="1572482" y="837533"/>
            <a:ext cx="19559" cy="20495"/>
          </a:xfrm>
          <a:custGeom>
            <a:avLst/>
            <a:gdLst/>
            <a:ahLst/>
            <a:cxnLst/>
            <a:rect l="l" t="t" r="r" b="b"/>
            <a:pathLst>
              <a:path w="627" h="657" extrusionOk="0">
                <a:moveTo>
                  <a:pt x="314" y="1"/>
                </a:moveTo>
                <a:cubicBezTo>
                  <a:pt x="269" y="1"/>
                  <a:pt x="224" y="15"/>
                  <a:pt x="195" y="45"/>
                </a:cubicBezTo>
                <a:cubicBezTo>
                  <a:pt x="135" y="105"/>
                  <a:pt x="60" y="164"/>
                  <a:pt x="60" y="239"/>
                </a:cubicBezTo>
                <a:cubicBezTo>
                  <a:pt x="1" y="299"/>
                  <a:pt x="1" y="299"/>
                  <a:pt x="1" y="358"/>
                </a:cubicBezTo>
                <a:cubicBezTo>
                  <a:pt x="60" y="418"/>
                  <a:pt x="60" y="537"/>
                  <a:pt x="195" y="611"/>
                </a:cubicBezTo>
                <a:cubicBezTo>
                  <a:pt x="254" y="641"/>
                  <a:pt x="314" y="656"/>
                  <a:pt x="368" y="656"/>
                </a:cubicBezTo>
                <a:cubicBezTo>
                  <a:pt x="422" y="656"/>
                  <a:pt x="470" y="641"/>
                  <a:pt x="507" y="611"/>
                </a:cubicBezTo>
                <a:cubicBezTo>
                  <a:pt x="627" y="477"/>
                  <a:pt x="627" y="418"/>
                  <a:pt x="627" y="299"/>
                </a:cubicBezTo>
                <a:cubicBezTo>
                  <a:pt x="627" y="299"/>
                  <a:pt x="627" y="239"/>
                  <a:pt x="567" y="164"/>
                </a:cubicBezTo>
                <a:cubicBezTo>
                  <a:pt x="567" y="105"/>
                  <a:pt x="507" y="105"/>
                  <a:pt x="433" y="45"/>
                </a:cubicBezTo>
                <a:cubicBezTo>
                  <a:pt x="403" y="15"/>
                  <a:pt x="358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4" name="Google Shape;1684;p10"/>
          <p:cNvSpPr/>
          <p:nvPr/>
        </p:nvSpPr>
        <p:spPr>
          <a:xfrm>
            <a:off x="2178497" y="694566"/>
            <a:ext cx="21400" cy="31476"/>
          </a:xfrm>
          <a:custGeom>
            <a:avLst/>
            <a:gdLst/>
            <a:ahLst/>
            <a:cxnLst/>
            <a:rect l="l" t="t" r="r" b="b"/>
            <a:pathLst>
              <a:path w="686" h="1009" extrusionOk="0">
                <a:moveTo>
                  <a:pt x="435" y="1"/>
                </a:moveTo>
                <a:cubicBezTo>
                  <a:pt x="402" y="1"/>
                  <a:pt x="363" y="15"/>
                  <a:pt x="313" y="40"/>
                </a:cubicBezTo>
                <a:cubicBezTo>
                  <a:pt x="239" y="99"/>
                  <a:pt x="179" y="159"/>
                  <a:pt x="120" y="219"/>
                </a:cubicBezTo>
                <a:cubicBezTo>
                  <a:pt x="60" y="278"/>
                  <a:pt x="60" y="412"/>
                  <a:pt x="60" y="472"/>
                </a:cubicBezTo>
                <a:cubicBezTo>
                  <a:pt x="1" y="651"/>
                  <a:pt x="60" y="844"/>
                  <a:pt x="179" y="964"/>
                </a:cubicBezTo>
                <a:cubicBezTo>
                  <a:pt x="209" y="993"/>
                  <a:pt x="257" y="1008"/>
                  <a:pt x="306" y="1008"/>
                </a:cubicBezTo>
                <a:cubicBezTo>
                  <a:pt x="354" y="1008"/>
                  <a:pt x="403" y="993"/>
                  <a:pt x="433" y="964"/>
                </a:cubicBezTo>
                <a:cubicBezTo>
                  <a:pt x="552" y="844"/>
                  <a:pt x="611" y="651"/>
                  <a:pt x="611" y="531"/>
                </a:cubicBezTo>
                <a:cubicBezTo>
                  <a:pt x="611" y="472"/>
                  <a:pt x="686" y="412"/>
                  <a:pt x="611" y="353"/>
                </a:cubicBezTo>
                <a:cubicBezTo>
                  <a:pt x="611" y="278"/>
                  <a:pt x="611" y="219"/>
                  <a:pt x="552" y="99"/>
                </a:cubicBezTo>
                <a:cubicBezTo>
                  <a:pt x="517" y="30"/>
                  <a:pt x="482" y="1"/>
                  <a:pt x="4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5" name="Google Shape;1685;p10"/>
          <p:cNvSpPr/>
          <p:nvPr/>
        </p:nvSpPr>
        <p:spPr>
          <a:xfrm>
            <a:off x="2218925" y="741047"/>
            <a:ext cx="19559" cy="37964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77" y="0"/>
                </a:moveTo>
                <a:cubicBezTo>
                  <a:pt x="342" y="0"/>
                  <a:pt x="303" y="15"/>
                  <a:pt x="254" y="40"/>
                </a:cubicBezTo>
                <a:cubicBezTo>
                  <a:pt x="194" y="159"/>
                  <a:pt x="135" y="218"/>
                  <a:pt x="135" y="278"/>
                </a:cubicBezTo>
                <a:cubicBezTo>
                  <a:pt x="60" y="412"/>
                  <a:pt x="60" y="472"/>
                  <a:pt x="60" y="591"/>
                </a:cubicBezTo>
                <a:cubicBezTo>
                  <a:pt x="1" y="784"/>
                  <a:pt x="60" y="963"/>
                  <a:pt x="194" y="1157"/>
                </a:cubicBezTo>
                <a:lnTo>
                  <a:pt x="254" y="1217"/>
                </a:lnTo>
                <a:cubicBezTo>
                  <a:pt x="313" y="1217"/>
                  <a:pt x="433" y="1217"/>
                  <a:pt x="507" y="1157"/>
                </a:cubicBezTo>
                <a:cubicBezTo>
                  <a:pt x="567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626" y="218"/>
                  <a:pt x="567" y="99"/>
                </a:cubicBezTo>
                <a:lnTo>
                  <a:pt x="507" y="99"/>
                </a:lnTo>
                <a:cubicBezTo>
                  <a:pt x="463" y="29"/>
                  <a:pt x="425" y="0"/>
                  <a:pt x="37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6" name="Google Shape;1686;p10"/>
          <p:cNvSpPr/>
          <p:nvPr/>
        </p:nvSpPr>
        <p:spPr>
          <a:xfrm>
            <a:off x="2273298" y="696438"/>
            <a:ext cx="17220" cy="37496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71" y="0"/>
                </a:moveTo>
                <a:cubicBezTo>
                  <a:pt x="215" y="0"/>
                  <a:pt x="155" y="29"/>
                  <a:pt x="120" y="99"/>
                </a:cubicBezTo>
                <a:cubicBezTo>
                  <a:pt x="60" y="159"/>
                  <a:pt x="60" y="293"/>
                  <a:pt x="1" y="352"/>
                </a:cubicBezTo>
                <a:lnTo>
                  <a:pt x="1" y="591"/>
                </a:lnTo>
                <a:cubicBezTo>
                  <a:pt x="1" y="784"/>
                  <a:pt x="1" y="963"/>
                  <a:pt x="120" y="1157"/>
                </a:cubicBezTo>
                <a:lnTo>
                  <a:pt x="179" y="1157"/>
                </a:lnTo>
                <a:cubicBezTo>
                  <a:pt x="217" y="1187"/>
                  <a:pt x="265" y="1201"/>
                  <a:pt x="312" y="1201"/>
                </a:cubicBezTo>
                <a:cubicBezTo>
                  <a:pt x="358" y="1201"/>
                  <a:pt x="403" y="1187"/>
                  <a:pt x="433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3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7" name="Google Shape;1687;p10"/>
          <p:cNvSpPr/>
          <p:nvPr/>
        </p:nvSpPr>
        <p:spPr>
          <a:xfrm>
            <a:off x="2269586" y="802844"/>
            <a:ext cx="19091" cy="31944"/>
          </a:xfrm>
          <a:custGeom>
            <a:avLst/>
            <a:gdLst/>
            <a:ahLst/>
            <a:cxnLst/>
            <a:rect l="l" t="t" r="r" b="b"/>
            <a:pathLst>
              <a:path w="612" h="1024" extrusionOk="0">
                <a:moveTo>
                  <a:pt x="341" y="1"/>
                </a:moveTo>
                <a:cubicBezTo>
                  <a:pt x="301" y="1"/>
                  <a:pt x="263" y="15"/>
                  <a:pt x="239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09" y="1008"/>
                  <a:pt x="257" y="1023"/>
                  <a:pt x="306" y="1023"/>
                </a:cubicBezTo>
                <a:cubicBezTo>
                  <a:pt x="354" y="1023"/>
                  <a:pt x="403" y="1008"/>
                  <a:pt x="432" y="979"/>
                </a:cubicBezTo>
                <a:cubicBezTo>
                  <a:pt x="552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2" y="293"/>
                  <a:pt x="552" y="159"/>
                  <a:pt x="492" y="100"/>
                </a:cubicBezTo>
                <a:cubicBezTo>
                  <a:pt x="457" y="30"/>
                  <a:pt x="397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8" name="Google Shape;1688;p10"/>
          <p:cNvSpPr/>
          <p:nvPr/>
        </p:nvSpPr>
        <p:spPr>
          <a:xfrm>
            <a:off x="2321619" y="749688"/>
            <a:ext cx="19559" cy="48851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4" y="1"/>
                  <a:pt x="195" y="1"/>
                  <a:pt x="120" y="75"/>
                </a:cubicBezTo>
                <a:cubicBezTo>
                  <a:pt x="61" y="195"/>
                  <a:pt x="61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95" y="1491"/>
                  <a:pt x="195" y="1491"/>
                  <a:pt x="195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67" y="1252"/>
                  <a:pt x="567" y="999"/>
                  <a:pt x="627" y="746"/>
                </a:cubicBezTo>
                <a:cubicBezTo>
                  <a:pt x="567" y="686"/>
                  <a:pt x="567" y="567"/>
                  <a:pt x="567" y="448"/>
                </a:cubicBezTo>
                <a:cubicBezTo>
                  <a:pt x="567" y="314"/>
                  <a:pt x="493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9" name="Google Shape;1689;p10"/>
          <p:cNvSpPr/>
          <p:nvPr/>
        </p:nvSpPr>
        <p:spPr>
          <a:xfrm>
            <a:off x="2369972" y="690417"/>
            <a:ext cx="19528" cy="39805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314" y="1"/>
                </a:moveTo>
                <a:cubicBezTo>
                  <a:pt x="265" y="1"/>
                  <a:pt x="230" y="33"/>
                  <a:pt x="194" y="113"/>
                </a:cubicBezTo>
                <a:cubicBezTo>
                  <a:pt x="134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34" y="1231"/>
                </a:lnTo>
                <a:cubicBezTo>
                  <a:pt x="164" y="1260"/>
                  <a:pt x="209" y="1275"/>
                  <a:pt x="254" y="1275"/>
                </a:cubicBezTo>
                <a:cubicBezTo>
                  <a:pt x="298" y="1275"/>
                  <a:pt x="343" y="1260"/>
                  <a:pt x="373" y="1231"/>
                </a:cubicBezTo>
                <a:cubicBezTo>
                  <a:pt x="507" y="1037"/>
                  <a:pt x="566" y="858"/>
                  <a:pt x="626" y="664"/>
                </a:cubicBezTo>
                <a:cubicBezTo>
                  <a:pt x="626" y="545"/>
                  <a:pt x="626" y="486"/>
                  <a:pt x="566" y="352"/>
                </a:cubicBezTo>
                <a:cubicBezTo>
                  <a:pt x="566" y="292"/>
                  <a:pt x="507" y="173"/>
                  <a:pt x="432" y="113"/>
                </a:cubicBezTo>
                <a:lnTo>
                  <a:pt x="432" y="39"/>
                </a:lnTo>
                <a:cubicBezTo>
                  <a:pt x="385" y="15"/>
                  <a:pt x="347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0" name="Google Shape;1690;p10"/>
          <p:cNvSpPr/>
          <p:nvPr/>
        </p:nvSpPr>
        <p:spPr>
          <a:xfrm>
            <a:off x="2441533" y="672543"/>
            <a:ext cx="19559" cy="40023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35" y="61"/>
                  <a:pt x="75" y="120"/>
                </a:cubicBezTo>
                <a:cubicBezTo>
                  <a:pt x="75" y="239"/>
                  <a:pt x="1" y="314"/>
                  <a:pt x="1" y="433"/>
                </a:cubicBezTo>
                <a:lnTo>
                  <a:pt x="1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4" y="1267"/>
                  <a:pt x="332" y="1282"/>
                  <a:pt x="380" y="1282"/>
                </a:cubicBezTo>
                <a:cubicBezTo>
                  <a:pt x="429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7" y="433"/>
                  <a:pt x="567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1" name="Google Shape;1691;p10"/>
          <p:cNvSpPr/>
          <p:nvPr/>
        </p:nvSpPr>
        <p:spPr>
          <a:xfrm>
            <a:off x="2389469" y="770308"/>
            <a:ext cx="19559" cy="39836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45" y="1"/>
                </a:moveTo>
                <a:cubicBezTo>
                  <a:pt x="319" y="1"/>
                  <a:pt x="289" y="8"/>
                  <a:pt x="254" y="25"/>
                </a:cubicBezTo>
                <a:cubicBezTo>
                  <a:pt x="180" y="159"/>
                  <a:pt x="120" y="219"/>
                  <a:pt x="61" y="338"/>
                </a:cubicBezTo>
                <a:cubicBezTo>
                  <a:pt x="61" y="398"/>
                  <a:pt x="61" y="532"/>
                  <a:pt x="1" y="651"/>
                </a:cubicBezTo>
                <a:cubicBezTo>
                  <a:pt x="1" y="830"/>
                  <a:pt x="61" y="1023"/>
                  <a:pt x="180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3" y="1202"/>
                </a:cubicBezTo>
                <a:lnTo>
                  <a:pt x="493" y="1143"/>
                </a:lnTo>
                <a:cubicBezTo>
                  <a:pt x="552" y="964"/>
                  <a:pt x="627" y="830"/>
                  <a:pt x="627" y="651"/>
                </a:cubicBezTo>
                <a:lnTo>
                  <a:pt x="627" y="398"/>
                </a:lnTo>
                <a:cubicBezTo>
                  <a:pt x="627" y="338"/>
                  <a:pt x="627" y="219"/>
                  <a:pt x="552" y="159"/>
                </a:cubicBezTo>
                <a:lnTo>
                  <a:pt x="493" y="85"/>
                </a:lnTo>
                <a:cubicBezTo>
                  <a:pt x="450" y="43"/>
                  <a:pt x="408" y="1"/>
                  <a:pt x="34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2" name="Google Shape;1692;p10"/>
          <p:cNvSpPr/>
          <p:nvPr/>
        </p:nvSpPr>
        <p:spPr>
          <a:xfrm>
            <a:off x="2325363" y="854253"/>
            <a:ext cx="19528" cy="25018"/>
          </a:xfrm>
          <a:custGeom>
            <a:avLst/>
            <a:gdLst/>
            <a:ahLst/>
            <a:cxnLst/>
            <a:rect l="l" t="t" r="r" b="b"/>
            <a:pathLst>
              <a:path w="626" h="802" extrusionOk="0">
                <a:moveTo>
                  <a:pt x="253" y="1"/>
                </a:moveTo>
                <a:cubicBezTo>
                  <a:pt x="194" y="75"/>
                  <a:pt x="134" y="135"/>
                  <a:pt x="75" y="195"/>
                </a:cubicBezTo>
                <a:cubicBezTo>
                  <a:pt x="75" y="254"/>
                  <a:pt x="75" y="314"/>
                  <a:pt x="0" y="373"/>
                </a:cubicBezTo>
                <a:cubicBezTo>
                  <a:pt x="0" y="507"/>
                  <a:pt x="75" y="627"/>
                  <a:pt x="194" y="746"/>
                </a:cubicBezTo>
                <a:cubicBezTo>
                  <a:pt x="224" y="783"/>
                  <a:pt x="268" y="802"/>
                  <a:pt x="322" y="802"/>
                </a:cubicBezTo>
                <a:cubicBezTo>
                  <a:pt x="376" y="802"/>
                  <a:pt x="440" y="783"/>
                  <a:pt x="507" y="746"/>
                </a:cubicBezTo>
                <a:lnTo>
                  <a:pt x="507" y="686"/>
                </a:lnTo>
                <a:cubicBezTo>
                  <a:pt x="626" y="627"/>
                  <a:pt x="626" y="507"/>
                  <a:pt x="626" y="448"/>
                </a:cubicBezTo>
                <a:lnTo>
                  <a:pt x="626" y="254"/>
                </a:lnTo>
                <a:cubicBezTo>
                  <a:pt x="626" y="195"/>
                  <a:pt x="566" y="135"/>
                  <a:pt x="507" y="75"/>
                </a:cubicBezTo>
                <a:cubicBezTo>
                  <a:pt x="447" y="1"/>
                  <a:pt x="313" y="1"/>
                  <a:pt x="25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3" name="Google Shape;1693;p10"/>
          <p:cNvSpPr/>
          <p:nvPr/>
        </p:nvSpPr>
        <p:spPr>
          <a:xfrm>
            <a:off x="2215213" y="837533"/>
            <a:ext cx="19559" cy="20495"/>
          </a:xfrm>
          <a:custGeom>
            <a:avLst/>
            <a:gdLst/>
            <a:ahLst/>
            <a:cxnLst/>
            <a:rect l="l" t="t" r="r" b="b"/>
            <a:pathLst>
              <a:path w="627" h="657" extrusionOk="0">
                <a:moveTo>
                  <a:pt x="311" y="1"/>
                </a:moveTo>
                <a:cubicBezTo>
                  <a:pt x="265" y="1"/>
                  <a:pt x="216" y="15"/>
                  <a:pt x="179" y="45"/>
                </a:cubicBezTo>
                <a:cubicBezTo>
                  <a:pt x="120" y="105"/>
                  <a:pt x="60" y="164"/>
                  <a:pt x="60" y="239"/>
                </a:cubicBezTo>
                <a:cubicBezTo>
                  <a:pt x="0" y="299"/>
                  <a:pt x="0" y="299"/>
                  <a:pt x="0" y="358"/>
                </a:cubicBezTo>
                <a:cubicBezTo>
                  <a:pt x="60" y="418"/>
                  <a:pt x="60" y="537"/>
                  <a:pt x="179" y="611"/>
                </a:cubicBezTo>
                <a:cubicBezTo>
                  <a:pt x="246" y="641"/>
                  <a:pt x="310" y="656"/>
                  <a:pt x="364" y="656"/>
                </a:cubicBezTo>
                <a:cubicBezTo>
                  <a:pt x="418" y="656"/>
                  <a:pt x="462" y="641"/>
                  <a:pt x="492" y="611"/>
                </a:cubicBezTo>
                <a:cubicBezTo>
                  <a:pt x="626" y="477"/>
                  <a:pt x="626" y="418"/>
                  <a:pt x="626" y="299"/>
                </a:cubicBezTo>
                <a:cubicBezTo>
                  <a:pt x="626" y="299"/>
                  <a:pt x="626" y="239"/>
                  <a:pt x="552" y="164"/>
                </a:cubicBezTo>
                <a:cubicBezTo>
                  <a:pt x="552" y="105"/>
                  <a:pt x="492" y="105"/>
                  <a:pt x="432" y="45"/>
                </a:cubicBezTo>
                <a:cubicBezTo>
                  <a:pt x="403" y="15"/>
                  <a:pt x="358" y="1"/>
                  <a:pt x="31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4" name="Google Shape;1694;p10"/>
          <p:cNvSpPr/>
          <p:nvPr/>
        </p:nvSpPr>
        <p:spPr>
          <a:xfrm>
            <a:off x="2807731" y="694566"/>
            <a:ext cx="19559" cy="31476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376" y="1"/>
                </a:moveTo>
                <a:cubicBezTo>
                  <a:pt x="343" y="1"/>
                  <a:pt x="303" y="15"/>
                  <a:pt x="254" y="40"/>
                </a:cubicBezTo>
                <a:cubicBezTo>
                  <a:pt x="180" y="99"/>
                  <a:pt x="120" y="159"/>
                  <a:pt x="60" y="219"/>
                </a:cubicBezTo>
                <a:cubicBezTo>
                  <a:pt x="1" y="278"/>
                  <a:pt x="1" y="412"/>
                  <a:pt x="1" y="472"/>
                </a:cubicBezTo>
                <a:cubicBezTo>
                  <a:pt x="1" y="651"/>
                  <a:pt x="1" y="844"/>
                  <a:pt x="120" y="964"/>
                </a:cubicBezTo>
                <a:cubicBezTo>
                  <a:pt x="187" y="993"/>
                  <a:pt x="235" y="1008"/>
                  <a:pt x="275" y="1008"/>
                </a:cubicBezTo>
                <a:cubicBezTo>
                  <a:pt x="314" y="1008"/>
                  <a:pt x="343" y="993"/>
                  <a:pt x="373" y="964"/>
                </a:cubicBezTo>
                <a:lnTo>
                  <a:pt x="433" y="964"/>
                </a:lnTo>
                <a:cubicBezTo>
                  <a:pt x="492" y="844"/>
                  <a:pt x="552" y="651"/>
                  <a:pt x="552" y="531"/>
                </a:cubicBezTo>
                <a:cubicBezTo>
                  <a:pt x="626" y="472"/>
                  <a:pt x="626" y="412"/>
                  <a:pt x="626" y="353"/>
                </a:cubicBezTo>
                <a:cubicBezTo>
                  <a:pt x="552" y="278"/>
                  <a:pt x="552" y="219"/>
                  <a:pt x="552" y="99"/>
                </a:cubicBezTo>
                <a:lnTo>
                  <a:pt x="492" y="99"/>
                </a:lnTo>
                <a:cubicBezTo>
                  <a:pt x="458" y="30"/>
                  <a:pt x="423" y="1"/>
                  <a:pt x="37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5" name="Google Shape;1695;p10"/>
          <p:cNvSpPr/>
          <p:nvPr/>
        </p:nvSpPr>
        <p:spPr>
          <a:xfrm>
            <a:off x="2848160" y="741047"/>
            <a:ext cx="17688" cy="37964"/>
          </a:xfrm>
          <a:custGeom>
            <a:avLst/>
            <a:gdLst/>
            <a:ahLst/>
            <a:cxnLst/>
            <a:rect l="l" t="t" r="r" b="b"/>
            <a:pathLst>
              <a:path w="567" h="1217" extrusionOk="0">
                <a:moveTo>
                  <a:pt x="317" y="0"/>
                </a:moveTo>
                <a:cubicBezTo>
                  <a:pt x="283" y="0"/>
                  <a:pt x="244" y="15"/>
                  <a:pt x="195" y="40"/>
                </a:cubicBezTo>
                <a:cubicBezTo>
                  <a:pt x="135" y="159"/>
                  <a:pt x="75" y="218"/>
                  <a:pt x="75" y="278"/>
                </a:cubicBezTo>
                <a:cubicBezTo>
                  <a:pt x="1" y="412"/>
                  <a:pt x="1" y="472"/>
                  <a:pt x="1" y="591"/>
                </a:cubicBezTo>
                <a:cubicBezTo>
                  <a:pt x="1" y="784"/>
                  <a:pt x="1" y="963"/>
                  <a:pt x="135" y="1157"/>
                </a:cubicBezTo>
                <a:lnTo>
                  <a:pt x="195" y="1217"/>
                </a:lnTo>
                <a:cubicBezTo>
                  <a:pt x="254" y="1217"/>
                  <a:pt x="373" y="1217"/>
                  <a:pt x="448" y="1157"/>
                </a:cubicBezTo>
                <a:cubicBezTo>
                  <a:pt x="567" y="963"/>
                  <a:pt x="567" y="784"/>
                  <a:pt x="567" y="650"/>
                </a:cubicBezTo>
                <a:lnTo>
                  <a:pt x="567" y="412"/>
                </a:lnTo>
                <a:cubicBezTo>
                  <a:pt x="567" y="278"/>
                  <a:pt x="567" y="218"/>
                  <a:pt x="507" y="99"/>
                </a:cubicBezTo>
                <a:lnTo>
                  <a:pt x="448" y="99"/>
                </a:lnTo>
                <a:cubicBezTo>
                  <a:pt x="404" y="29"/>
                  <a:pt x="366" y="0"/>
                  <a:pt x="31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6" name="Google Shape;1696;p10"/>
          <p:cNvSpPr/>
          <p:nvPr/>
        </p:nvSpPr>
        <p:spPr>
          <a:xfrm>
            <a:off x="2900692" y="696438"/>
            <a:ext cx="19528" cy="37496"/>
          </a:xfrm>
          <a:custGeom>
            <a:avLst/>
            <a:gdLst/>
            <a:ahLst/>
            <a:cxnLst/>
            <a:rect l="l" t="t" r="r" b="b"/>
            <a:pathLst>
              <a:path w="626" h="1202" extrusionOk="0">
                <a:moveTo>
                  <a:pt x="271" y="0"/>
                </a:moveTo>
                <a:cubicBezTo>
                  <a:pt x="215" y="0"/>
                  <a:pt x="154" y="29"/>
                  <a:pt x="119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60" y="963"/>
                  <a:pt x="179" y="1157"/>
                </a:cubicBezTo>
                <a:cubicBezTo>
                  <a:pt x="246" y="1187"/>
                  <a:pt x="295" y="1201"/>
                  <a:pt x="334" y="1201"/>
                </a:cubicBezTo>
                <a:cubicBezTo>
                  <a:pt x="373" y="1201"/>
                  <a:pt x="403" y="1187"/>
                  <a:pt x="432" y="1157"/>
                </a:cubicBezTo>
                <a:cubicBezTo>
                  <a:pt x="552" y="963"/>
                  <a:pt x="552" y="784"/>
                  <a:pt x="626" y="591"/>
                </a:cubicBezTo>
                <a:cubicBezTo>
                  <a:pt x="552" y="531"/>
                  <a:pt x="552" y="412"/>
                  <a:pt x="552" y="352"/>
                </a:cubicBez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7" name="Google Shape;1697;p10"/>
          <p:cNvSpPr/>
          <p:nvPr/>
        </p:nvSpPr>
        <p:spPr>
          <a:xfrm>
            <a:off x="2896980" y="802844"/>
            <a:ext cx="19060" cy="31944"/>
          </a:xfrm>
          <a:custGeom>
            <a:avLst/>
            <a:gdLst/>
            <a:ahLst/>
            <a:cxnLst/>
            <a:rect l="l" t="t" r="r" b="b"/>
            <a:pathLst>
              <a:path w="611" h="1024" extrusionOk="0">
                <a:moveTo>
                  <a:pt x="340" y="1"/>
                </a:moveTo>
                <a:cubicBezTo>
                  <a:pt x="301" y="1"/>
                  <a:pt x="263" y="15"/>
                  <a:pt x="238" y="40"/>
                </a:cubicBezTo>
                <a:cubicBezTo>
                  <a:pt x="119" y="100"/>
                  <a:pt x="119" y="159"/>
                  <a:pt x="60" y="293"/>
                </a:cubicBezTo>
                <a:cubicBezTo>
                  <a:pt x="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38" y="1008"/>
                  <a:pt x="287" y="1023"/>
                  <a:pt x="328" y="1023"/>
                </a:cubicBezTo>
                <a:cubicBezTo>
                  <a:pt x="369" y="1023"/>
                  <a:pt x="402" y="1008"/>
                  <a:pt x="432" y="979"/>
                </a:cubicBezTo>
                <a:cubicBezTo>
                  <a:pt x="551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1" y="293"/>
                  <a:pt x="551" y="159"/>
                  <a:pt x="492" y="100"/>
                </a:cubicBezTo>
                <a:cubicBezTo>
                  <a:pt x="457" y="30"/>
                  <a:pt x="396" y="1"/>
                  <a:pt x="340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8" name="Google Shape;1698;p10"/>
          <p:cNvSpPr/>
          <p:nvPr/>
        </p:nvSpPr>
        <p:spPr>
          <a:xfrm>
            <a:off x="2949013" y="749688"/>
            <a:ext cx="19559" cy="48851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3" y="1"/>
                  <a:pt x="194" y="1"/>
                  <a:pt x="120" y="75"/>
                </a:cubicBezTo>
                <a:cubicBezTo>
                  <a:pt x="60" y="195"/>
                  <a:pt x="60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94" y="1491"/>
                  <a:pt x="194" y="1491"/>
                  <a:pt x="254" y="1565"/>
                </a:cubicBezTo>
                <a:cubicBezTo>
                  <a:pt x="313" y="1565"/>
                  <a:pt x="373" y="1565"/>
                  <a:pt x="433" y="1431"/>
                </a:cubicBezTo>
                <a:cubicBezTo>
                  <a:pt x="567" y="1252"/>
                  <a:pt x="626" y="999"/>
                  <a:pt x="626" y="746"/>
                </a:cubicBezTo>
                <a:cubicBezTo>
                  <a:pt x="626" y="686"/>
                  <a:pt x="567" y="567"/>
                  <a:pt x="567" y="448"/>
                </a:cubicBezTo>
                <a:cubicBezTo>
                  <a:pt x="567" y="314"/>
                  <a:pt x="492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9" name="Google Shape;1699;p10"/>
          <p:cNvSpPr/>
          <p:nvPr/>
        </p:nvSpPr>
        <p:spPr>
          <a:xfrm>
            <a:off x="2997334" y="690417"/>
            <a:ext cx="19559" cy="39805"/>
          </a:xfrm>
          <a:custGeom>
            <a:avLst/>
            <a:gdLst/>
            <a:ahLst/>
            <a:cxnLst/>
            <a:rect l="l" t="t" r="r" b="b"/>
            <a:pathLst>
              <a:path w="627" h="1276" extrusionOk="0">
                <a:moveTo>
                  <a:pt x="315" y="1"/>
                </a:moveTo>
                <a:cubicBezTo>
                  <a:pt x="266" y="1"/>
                  <a:pt x="230" y="33"/>
                  <a:pt x="195" y="113"/>
                </a:cubicBezTo>
                <a:cubicBezTo>
                  <a:pt x="135" y="173"/>
                  <a:pt x="61" y="292"/>
                  <a:pt x="61" y="352"/>
                </a:cubicBezTo>
                <a:cubicBezTo>
                  <a:pt x="1" y="411"/>
                  <a:pt x="1" y="545"/>
                  <a:pt x="1" y="605"/>
                </a:cubicBezTo>
                <a:cubicBezTo>
                  <a:pt x="1" y="784"/>
                  <a:pt x="1" y="977"/>
                  <a:pt x="61" y="1156"/>
                </a:cubicBezTo>
                <a:lnTo>
                  <a:pt x="135" y="1231"/>
                </a:lnTo>
                <a:cubicBezTo>
                  <a:pt x="165" y="1260"/>
                  <a:pt x="210" y="1275"/>
                  <a:pt x="254" y="1275"/>
                </a:cubicBezTo>
                <a:cubicBezTo>
                  <a:pt x="299" y="1275"/>
                  <a:pt x="344" y="1260"/>
                  <a:pt x="373" y="1231"/>
                </a:cubicBezTo>
                <a:cubicBezTo>
                  <a:pt x="508" y="1037"/>
                  <a:pt x="567" y="858"/>
                  <a:pt x="627" y="664"/>
                </a:cubicBezTo>
                <a:cubicBezTo>
                  <a:pt x="627" y="545"/>
                  <a:pt x="627" y="486"/>
                  <a:pt x="567" y="352"/>
                </a:cubicBezTo>
                <a:cubicBezTo>
                  <a:pt x="567" y="292"/>
                  <a:pt x="508" y="173"/>
                  <a:pt x="433" y="113"/>
                </a:cubicBezTo>
                <a:lnTo>
                  <a:pt x="433" y="39"/>
                </a:lnTo>
                <a:cubicBezTo>
                  <a:pt x="385" y="15"/>
                  <a:pt x="347" y="1"/>
                  <a:pt x="31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0" name="Google Shape;1700;p10"/>
          <p:cNvSpPr/>
          <p:nvPr/>
        </p:nvSpPr>
        <p:spPr>
          <a:xfrm>
            <a:off x="3068927" y="672543"/>
            <a:ext cx="19528" cy="40023"/>
          </a:xfrm>
          <a:custGeom>
            <a:avLst/>
            <a:gdLst/>
            <a:ahLst/>
            <a:cxnLst/>
            <a:rect l="l" t="t" r="r" b="b"/>
            <a:pathLst>
              <a:path w="626" h="1283" extrusionOk="0">
                <a:moveTo>
                  <a:pt x="313" y="1"/>
                </a:moveTo>
                <a:cubicBezTo>
                  <a:pt x="253" y="1"/>
                  <a:pt x="134" y="61"/>
                  <a:pt x="75" y="120"/>
                </a:cubicBezTo>
                <a:cubicBezTo>
                  <a:pt x="75" y="239"/>
                  <a:pt x="0" y="314"/>
                  <a:pt x="0" y="433"/>
                </a:cubicBezTo>
                <a:lnTo>
                  <a:pt x="0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3" y="1237"/>
                </a:lnTo>
                <a:cubicBezTo>
                  <a:pt x="283" y="1267"/>
                  <a:pt x="332" y="1282"/>
                  <a:pt x="380" y="1282"/>
                </a:cubicBezTo>
                <a:cubicBezTo>
                  <a:pt x="429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6" y="433"/>
                  <a:pt x="566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1" name="Google Shape;1701;p10"/>
          <p:cNvSpPr/>
          <p:nvPr/>
        </p:nvSpPr>
        <p:spPr>
          <a:xfrm>
            <a:off x="3016862" y="770308"/>
            <a:ext cx="19559" cy="39836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66" y="1"/>
                </a:moveTo>
                <a:cubicBezTo>
                  <a:pt x="348" y="1"/>
                  <a:pt x="331" y="8"/>
                  <a:pt x="314" y="25"/>
                </a:cubicBezTo>
                <a:cubicBezTo>
                  <a:pt x="179" y="159"/>
                  <a:pt x="120" y="219"/>
                  <a:pt x="120" y="338"/>
                </a:cubicBezTo>
                <a:cubicBezTo>
                  <a:pt x="60" y="398"/>
                  <a:pt x="60" y="532"/>
                  <a:pt x="60" y="651"/>
                </a:cubicBezTo>
                <a:cubicBezTo>
                  <a:pt x="1" y="830"/>
                  <a:pt x="60" y="1023"/>
                  <a:pt x="179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626" y="964"/>
                  <a:pt x="626" y="830"/>
                  <a:pt x="626" y="651"/>
                </a:cubicBezTo>
                <a:lnTo>
                  <a:pt x="626" y="398"/>
                </a:lnTo>
                <a:cubicBezTo>
                  <a:pt x="626" y="338"/>
                  <a:pt x="626" y="219"/>
                  <a:pt x="552" y="159"/>
                </a:cubicBezTo>
                <a:lnTo>
                  <a:pt x="492" y="85"/>
                </a:lnTo>
                <a:cubicBezTo>
                  <a:pt x="450" y="43"/>
                  <a:pt x="408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2" name="Google Shape;1702;p10"/>
          <p:cNvSpPr/>
          <p:nvPr/>
        </p:nvSpPr>
        <p:spPr>
          <a:xfrm>
            <a:off x="2955065" y="854253"/>
            <a:ext cx="17220" cy="25018"/>
          </a:xfrm>
          <a:custGeom>
            <a:avLst/>
            <a:gdLst/>
            <a:ahLst/>
            <a:cxnLst/>
            <a:rect l="l" t="t" r="r" b="b"/>
            <a:pathLst>
              <a:path w="552" h="802" extrusionOk="0">
                <a:moveTo>
                  <a:pt x="179" y="1"/>
                </a:moveTo>
                <a:cubicBezTo>
                  <a:pt x="119" y="75"/>
                  <a:pt x="60" y="135"/>
                  <a:pt x="0" y="195"/>
                </a:cubicBezTo>
                <a:lnTo>
                  <a:pt x="0" y="373"/>
                </a:lnTo>
                <a:cubicBezTo>
                  <a:pt x="0" y="507"/>
                  <a:pt x="0" y="627"/>
                  <a:pt x="119" y="746"/>
                </a:cubicBezTo>
                <a:cubicBezTo>
                  <a:pt x="179" y="783"/>
                  <a:pt x="242" y="802"/>
                  <a:pt x="298" y="802"/>
                </a:cubicBezTo>
                <a:cubicBezTo>
                  <a:pt x="354" y="802"/>
                  <a:pt x="403" y="783"/>
                  <a:pt x="432" y="746"/>
                </a:cubicBezTo>
                <a:lnTo>
                  <a:pt x="432" y="686"/>
                </a:lnTo>
                <a:cubicBezTo>
                  <a:pt x="552" y="627"/>
                  <a:pt x="552" y="507"/>
                  <a:pt x="552" y="448"/>
                </a:cubicBezTo>
                <a:lnTo>
                  <a:pt x="552" y="254"/>
                </a:lnTo>
                <a:cubicBezTo>
                  <a:pt x="552" y="195"/>
                  <a:pt x="492" y="135"/>
                  <a:pt x="432" y="75"/>
                </a:cubicBezTo>
                <a:cubicBezTo>
                  <a:pt x="373" y="1"/>
                  <a:pt x="239" y="1"/>
                  <a:pt x="17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3" name="Google Shape;1703;p10"/>
          <p:cNvSpPr/>
          <p:nvPr/>
        </p:nvSpPr>
        <p:spPr>
          <a:xfrm>
            <a:off x="2844448" y="837533"/>
            <a:ext cx="17688" cy="20495"/>
          </a:xfrm>
          <a:custGeom>
            <a:avLst/>
            <a:gdLst/>
            <a:ahLst/>
            <a:cxnLst/>
            <a:rect l="l" t="t" r="r" b="b"/>
            <a:pathLst>
              <a:path w="567" h="657" extrusionOk="0">
                <a:moveTo>
                  <a:pt x="252" y="1"/>
                </a:moveTo>
                <a:cubicBezTo>
                  <a:pt x="206" y="1"/>
                  <a:pt x="157" y="15"/>
                  <a:pt x="120" y="45"/>
                </a:cubicBezTo>
                <a:cubicBezTo>
                  <a:pt x="60" y="105"/>
                  <a:pt x="1" y="164"/>
                  <a:pt x="1" y="239"/>
                </a:cubicBezTo>
                <a:lnTo>
                  <a:pt x="1" y="358"/>
                </a:lnTo>
                <a:cubicBezTo>
                  <a:pt x="1" y="418"/>
                  <a:pt x="1" y="537"/>
                  <a:pt x="120" y="611"/>
                </a:cubicBezTo>
                <a:cubicBezTo>
                  <a:pt x="187" y="641"/>
                  <a:pt x="250" y="656"/>
                  <a:pt x="304" y="656"/>
                </a:cubicBezTo>
                <a:cubicBezTo>
                  <a:pt x="358" y="656"/>
                  <a:pt x="403" y="641"/>
                  <a:pt x="433" y="611"/>
                </a:cubicBezTo>
                <a:cubicBezTo>
                  <a:pt x="567" y="477"/>
                  <a:pt x="567" y="418"/>
                  <a:pt x="567" y="299"/>
                </a:cubicBezTo>
                <a:lnTo>
                  <a:pt x="567" y="164"/>
                </a:lnTo>
                <a:cubicBezTo>
                  <a:pt x="492" y="105"/>
                  <a:pt x="492" y="105"/>
                  <a:pt x="373" y="45"/>
                </a:cubicBezTo>
                <a:cubicBezTo>
                  <a:pt x="343" y="15"/>
                  <a:pt x="299" y="1"/>
                  <a:pt x="25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4" name="Google Shape;1704;p10"/>
          <p:cNvSpPr/>
          <p:nvPr/>
        </p:nvSpPr>
        <p:spPr>
          <a:xfrm>
            <a:off x="4050883" y="694566"/>
            <a:ext cx="19559" cy="31476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394" y="1"/>
                </a:moveTo>
                <a:cubicBezTo>
                  <a:pt x="353" y="1"/>
                  <a:pt x="303" y="15"/>
                  <a:pt x="254" y="40"/>
                </a:cubicBezTo>
                <a:cubicBezTo>
                  <a:pt x="180" y="99"/>
                  <a:pt x="120" y="159"/>
                  <a:pt x="60" y="219"/>
                </a:cubicBezTo>
                <a:cubicBezTo>
                  <a:pt x="1" y="278"/>
                  <a:pt x="1" y="412"/>
                  <a:pt x="1" y="472"/>
                </a:cubicBezTo>
                <a:cubicBezTo>
                  <a:pt x="1" y="651"/>
                  <a:pt x="1" y="844"/>
                  <a:pt x="120" y="964"/>
                </a:cubicBezTo>
                <a:cubicBezTo>
                  <a:pt x="187" y="993"/>
                  <a:pt x="235" y="1008"/>
                  <a:pt x="274" y="1008"/>
                </a:cubicBezTo>
                <a:cubicBezTo>
                  <a:pt x="314" y="1008"/>
                  <a:pt x="343" y="993"/>
                  <a:pt x="373" y="964"/>
                </a:cubicBezTo>
                <a:lnTo>
                  <a:pt x="433" y="964"/>
                </a:lnTo>
                <a:cubicBezTo>
                  <a:pt x="492" y="844"/>
                  <a:pt x="552" y="651"/>
                  <a:pt x="552" y="531"/>
                </a:cubicBezTo>
                <a:cubicBezTo>
                  <a:pt x="626" y="472"/>
                  <a:pt x="626" y="412"/>
                  <a:pt x="626" y="353"/>
                </a:cubicBezTo>
                <a:cubicBezTo>
                  <a:pt x="552" y="278"/>
                  <a:pt x="552" y="219"/>
                  <a:pt x="552" y="99"/>
                </a:cubicBezTo>
                <a:lnTo>
                  <a:pt x="492" y="99"/>
                </a:lnTo>
                <a:cubicBezTo>
                  <a:pt x="492" y="30"/>
                  <a:pt x="451" y="1"/>
                  <a:pt x="39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5" name="Google Shape;1705;p10"/>
          <p:cNvSpPr/>
          <p:nvPr/>
        </p:nvSpPr>
        <p:spPr>
          <a:xfrm>
            <a:off x="4091312" y="741047"/>
            <a:ext cx="17688" cy="37964"/>
          </a:xfrm>
          <a:custGeom>
            <a:avLst/>
            <a:gdLst/>
            <a:ahLst/>
            <a:cxnLst/>
            <a:rect l="l" t="t" r="r" b="b"/>
            <a:pathLst>
              <a:path w="567" h="1217" extrusionOk="0">
                <a:moveTo>
                  <a:pt x="321" y="0"/>
                </a:moveTo>
                <a:cubicBezTo>
                  <a:pt x="283" y="0"/>
                  <a:pt x="244" y="15"/>
                  <a:pt x="195" y="40"/>
                </a:cubicBezTo>
                <a:cubicBezTo>
                  <a:pt x="135" y="159"/>
                  <a:pt x="75" y="218"/>
                  <a:pt x="75" y="278"/>
                </a:cubicBezTo>
                <a:cubicBezTo>
                  <a:pt x="1" y="412"/>
                  <a:pt x="1" y="472"/>
                  <a:pt x="1" y="591"/>
                </a:cubicBezTo>
                <a:cubicBezTo>
                  <a:pt x="1" y="784"/>
                  <a:pt x="1" y="963"/>
                  <a:pt x="135" y="1157"/>
                </a:cubicBezTo>
                <a:lnTo>
                  <a:pt x="195" y="1217"/>
                </a:lnTo>
                <a:cubicBezTo>
                  <a:pt x="254" y="1217"/>
                  <a:pt x="373" y="1217"/>
                  <a:pt x="448" y="1157"/>
                </a:cubicBezTo>
                <a:cubicBezTo>
                  <a:pt x="567" y="963"/>
                  <a:pt x="567" y="784"/>
                  <a:pt x="567" y="650"/>
                </a:cubicBezTo>
                <a:lnTo>
                  <a:pt x="567" y="412"/>
                </a:lnTo>
                <a:cubicBezTo>
                  <a:pt x="567" y="278"/>
                  <a:pt x="567" y="218"/>
                  <a:pt x="507" y="99"/>
                </a:cubicBezTo>
                <a:cubicBezTo>
                  <a:pt x="429" y="29"/>
                  <a:pt x="376" y="0"/>
                  <a:pt x="32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6" name="Google Shape;1706;p10"/>
          <p:cNvSpPr/>
          <p:nvPr/>
        </p:nvSpPr>
        <p:spPr>
          <a:xfrm>
            <a:off x="4143844" y="696438"/>
            <a:ext cx="19528" cy="37496"/>
          </a:xfrm>
          <a:custGeom>
            <a:avLst/>
            <a:gdLst/>
            <a:ahLst/>
            <a:cxnLst/>
            <a:rect l="l" t="t" r="r" b="b"/>
            <a:pathLst>
              <a:path w="626" h="1202" extrusionOk="0">
                <a:moveTo>
                  <a:pt x="271" y="0"/>
                </a:moveTo>
                <a:cubicBezTo>
                  <a:pt x="215" y="0"/>
                  <a:pt x="154" y="29"/>
                  <a:pt x="119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60" y="963"/>
                  <a:pt x="179" y="1157"/>
                </a:cubicBezTo>
                <a:cubicBezTo>
                  <a:pt x="246" y="1187"/>
                  <a:pt x="294" y="1201"/>
                  <a:pt x="334" y="1201"/>
                </a:cubicBezTo>
                <a:cubicBezTo>
                  <a:pt x="373" y="1201"/>
                  <a:pt x="403" y="1187"/>
                  <a:pt x="432" y="1157"/>
                </a:cubicBezTo>
                <a:cubicBezTo>
                  <a:pt x="551" y="963"/>
                  <a:pt x="626" y="784"/>
                  <a:pt x="626" y="591"/>
                </a:cubicBezTo>
                <a:cubicBezTo>
                  <a:pt x="626" y="531"/>
                  <a:pt x="551" y="412"/>
                  <a:pt x="551" y="352"/>
                </a:cubicBez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7" name="Google Shape;1707;p10"/>
          <p:cNvSpPr/>
          <p:nvPr/>
        </p:nvSpPr>
        <p:spPr>
          <a:xfrm>
            <a:off x="4140132" y="802844"/>
            <a:ext cx="19060" cy="31944"/>
          </a:xfrm>
          <a:custGeom>
            <a:avLst/>
            <a:gdLst/>
            <a:ahLst/>
            <a:cxnLst/>
            <a:rect l="l" t="t" r="r" b="b"/>
            <a:pathLst>
              <a:path w="611" h="1024" extrusionOk="0">
                <a:moveTo>
                  <a:pt x="340" y="1"/>
                </a:moveTo>
                <a:cubicBezTo>
                  <a:pt x="301" y="1"/>
                  <a:pt x="263" y="15"/>
                  <a:pt x="238" y="40"/>
                </a:cubicBezTo>
                <a:cubicBezTo>
                  <a:pt x="119" y="100"/>
                  <a:pt x="119" y="159"/>
                  <a:pt x="60" y="293"/>
                </a:cubicBezTo>
                <a:cubicBezTo>
                  <a:pt x="6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38" y="1008"/>
                  <a:pt x="287" y="1023"/>
                  <a:pt x="328" y="1023"/>
                </a:cubicBezTo>
                <a:cubicBezTo>
                  <a:pt x="369" y="1023"/>
                  <a:pt x="402" y="1008"/>
                  <a:pt x="432" y="979"/>
                </a:cubicBezTo>
                <a:lnTo>
                  <a:pt x="492" y="979"/>
                </a:lnTo>
                <a:cubicBezTo>
                  <a:pt x="551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1" y="293"/>
                  <a:pt x="551" y="159"/>
                  <a:pt x="492" y="100"/>
                </a:cubicBezTo>
                <a:cubicBezTo>
                  <a:pt x="457" y="30"/>
                  <a:pt x="396" y="1"/>
                  <a:pt x="340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8" name="Google Shape;1708;p10"/>
          <p:cNvSpPr/>
          <p:nvPr/>
        </p:nvSpPr>
        <p:spPr>
          <a:xfrm>
            <a:off x="4192165" y="749688"/>
            <a:ext cx="19559" cy="48851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3" y="1"/>
                  <a:pt x="194" y="1"/>
                  <a:pt x="120" y="75"/>
                </a:cubicBezTo>
                <a:cubicBezTo>
                  <a:pt x="60" y="195"/>
                  <a:pt x="60" y="314"/>
                  <a:pt x="60" y="448"/>
                </a:cubicBezTo>
                <a:cubicBezTo>
                  <a:pt x="1" y="567"/>
                  <a:pt x="1" y="686"/>
                  <a:pt x="1" y="746"/>
                </a:cubicBezTo>
                <a:cubicBezTo>
                  <a:pt x="1" y="999"/>
                  <a:pt x="60" y="1252"/>
                  <a:pt x="194" y="1491"/>
                </a:cubicBezTo>
                <a:lnTo>
                  <a:pt x="254" y="1565"/>
                </a:lnTo>
                <a:cubicBezTo>
                  <a:pt x="313" y="1565"/>
                  <a:pt x="373" y="1565"/>
                  <a:pt x="433" y="1431"/>
                </a:cubicBezTo>
                <a:cubicBezTo>
                  <a:pt x="567" y="1252"/>
                  <a:pt x="626" y="999"/>
                  <a:pt x="626" y="746"/>
                </a:cubicBezTo>
                <a:cubicBezTo>
                  <a:pt x="626" y="686"/>
                  <a:pt x="626" y="567"/>
                  <a:pt x="567" y="448"/>
                </a:cubicBezTo>
                <a:cubicBezTo>
                  <a:pt x="567" y="314"/>
                  <a:pt x="492" y="195"/>
                  <a:pt x="433" y="75"/>
                </a:cubicBezTo>
                <a:lnTo>
                  <a:pt x="37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9" name="Google Shape;1709;p10"/>
          <p:cNvSpPr/>
          <p:nvPr/>
        </p:nvSpPr>
        <p:spPr>
          <a:xfrm>
            <a:off x="4240486" y="690417"/>
            <a:ext cx="19559" cy="39805"/>
          </a:xfrm>
          <a:custGeom>
            <a:avLst/>
            <a:gdLst/>
            <a:ahLst/>
            <a:cxnLst/>
            <a:rect l="l" t="t" r="r" b="b"/>
            <a:pathLst>
              <a:path w="627" h="1276" extrusionOk="0">
                <a:moveTo>
                  <a:pt x="341" y="1"/>
                </a:moveTo>
                <a:cubicBezTo>
                  <a:pt x="288" y="1"/>
                  <a:pt x="230" y="33"/>
                  <a:pt x="195" y="113"/>
                </a:cubicBezTo>
                <a:cubicBezTo>
                  <a:pt x="135" y="173"/>
                  <a:pt x="61" y="292"/>
                  <a:pt x="61" y="352"/>
                </a:cubicBezTo>
                <a:cubicBezTo>
                  <a:pt x="1" y="411"/>
                  <a:pt x="1" y="545"/>
                  <a:pt x="1" y="605"/>
                </a:cubicBezTo>
                <a:cubicBezTo>
                  <a:pt x="1" y="784"/>
                  <a:pt x="1" y="977"/>
                  <a:pt x="61" y="1156"/>
                </a:cubicBezTo>
                <a:lnTo>
                  <a:pt x="135" y="1231"/>
                </a:lnTo>
                <a:cubicBezTo>
                  <a:pt x="165" y="1260"/>
                  <a:pt x="210" y="1275"/>
                  <a:pt x="254" y="1275"/>
                </a:cubicBezTo>
                <a:cubicBezTo>
                  <a:pt x="299" y="1275"/>
                  <a:pt x="344" y="1260"/>
                  <a:pt x="373" y="1231"/>
                </a:cubicBezTo>
                <a:cubicBezTo>
                  <a:pt x="507" y="1037"/>
                  <a:pt x="567" y="858"/>
                  <a:pt x="627" y="664"/>
                </a:cubicBezTo>
                <a:cubicBezTo>
                  <a:pt x="627" y="545"/>
                  <a:pt x="627" y="486"/>
                  <a:pt x="567" y="352"/>
                </a:cubicBezTo>
                <a:cubicBezTo>
                  <a:pt x="567" y="292"/>
                  <a:pt x="567" y="173"/>
                  <a:pt x="433" y="113"/>
                </a:cubicBezTo>
                <a:lnTo>
                  <a:pt x="433" y="39"/>
                </a:lnTo>
                <a:cubicBezTo>
                  <a:pt x="409" y="15"/>
                  <a:pt x="376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0" name="Google Shape;1710;p10"/>
          <p:cNvSpPr/>
          <p:nvPr/>
        </p:nvSpPr>
        <p:spPr>
          <a:xfrm>
            <a:off x="4312079" y="672543"/>
            <a:ext cx="19528" cy="40023"/>
          </a:xfrm>
          <a:custGeom>
            <a:avLst/>
            <a:gdLst/>
            <a:ahLst/>
            <a:cxnLst/>
            <a:rect l="l" t="t" r="r" b="b"/>
            <a:pathLst>
              <a:path w="626" h="1283" extrusionOk="0">
                <a:moveTo>
                  <a:pt x="313" y="1"/>
                </a:moveTo>
                <a:cubicBezTo>
                  <a:pt x="253" y="1"/>
                  <a:pt x="134" y="61"/>
                  <a:pt x="75" y="120"/>
                </a:cubicBezTo>
                <a:cubicBezTo>
                  <a:pt x="75" y="239"/>
                  <a:pt x="0" y="314"/>
                  <a:pt x="0" y="433"/>
                </a:cubicBezTo>
                <a:lnTo>
                  <a:pt x="0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3" y="1237"/>
                </a:lnTo>
                <a:cubicBezTo>
                  <a:pt x="283" y="1267"/>
                  <a:pt x="332" y="1282"/>
                  <a:pt x="380" y="1282"/>
                </a:cubicBezTo>
                <a:cubicBezTo>
                  <a:pt x="428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626" y="433"/>
                  <a:pt x="566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1" name="Google Shape;1711;p10"/>
          <p:cNvSpPr/>
          <p:nvPr/>
        </p:nvSpPr>
        <p:spPr>
          <a:xfrm>
            <a:off x="4260014" y="770308"/>
            <a:ext cx="19559" cy="39836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78" y="1"/>
                </a:moveTo>
                <a:cubicBezTo>
                  <a:pt x="354" y="1"/>
                  <a:pt x="331" y="8"/>
                  <a:pt x="314" y="25"/>
                </a:cubicBezTo>
                <a:cubicBezTo>
                  <a:pt x="179" y="159"/>
                  <a:pt x="120" y="219"/>
                  <a:pt x="120" y="338"/>
                </a:cubicBezTo>
                <a:cubicBezTo>
                  <a:pt x="60" y="398"/>
                  <a:pt x="60" y="532"/>
                  <a:pt x="60" y="651"/>
                </a:cubicBezTo>
                <a:cubicBezTo>
                  <a:pt x="1" y="830"/>
                  <a:pt x="60" y="1023"/>
                  <a:pt x="179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626" y="964"/>
                  <a:pt x="626" y="830"/>
                  <a:pt x="626" y="651"/>
                </a:cubicBezTo>
                <a:lnTo>
                  <a:pt x="626" y="398"/>
                </a:lnTo>
                <a:cubicBezTo>
                  <a:pt x="626" y="338"/>
                  <a:pt x="626" y="219"/>
                  <a:pt x="552" y="159"/>
                </a:cubicBezTo>
                <a:lnTo>
                  <a:pt x="552" y="85"/>
                </a:lnTo>
                <a:cubicBezTo>
                  <a:pt x="510" y="43"/>
                  <a:pt x="438" y="1"/>
                  <a:pt x="37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2" name="Google Shape;1712;p10"/>
          <p:cNvSpPr/>
          <p:nvPr/>
        </p:nvSpPr>
        <p:spPr>
          <a:xfrm>
            <a:off x="4198217" y="854253"/>
            <a:ext cx="17220" cy="25018"/>
          </a:xfrm>
          <a:custGeom>
            <a:avLst/>
            <a:gdLst/>
            <a:ahLst/>
            <a:cxnLst/>
            <a:rect l="l" t="t" r="r" b="b"/>
            <a:pathLst>
              <a:path w="552" h="802" extrusionOk="0">
                <a:moveTo>
                  <a:pt x="179" y="1"/>
                </a:moveTo>
                <a:cubicBezTo>
                  <a:pt x="119" y="75"/>
                  <a:pt x="60" y="135"/>
                  <a:pt x="0" y="195"/>
                </a:cubicBezTo>
                <a:lnTo>
                  <a:pt x="0" y="373"/>
                </a:lnTo>
                <a:cubicBezTo>
                  <a:pt x="0" y="507"/>
                  <a:pt x="0" y="627"/>
                  <a:pt x="119" y="746"/>
                </a:cubicBezTo>
                <a:cubicBezTo>
                  <a:pt x="179" y="783"/>
                  <a:pt x="242" y="802"/>
                  <a:pt x="298" y="802"/>
                </a:cubicBezTo>
                <a:cubicBezTo>
                  <a:pt x="354" y="802"/>
                  <a:pt x="403" y="783"/>
                  <a:pt x="432" y="746"/>
                </a:cubicBezTo>
                <a:lnTo>
                  <a:pt x="432" y="686"/>
                </a:lnTo>
                <a:cubicBezTo>
                  <a:pt x="551" y="627"/>
                  <a:pt x="551" y="507"/>
                  <a:pt x="551" y="448"/>
                </a:cubicBezTo>
                <a:lnTo>
                  <a:pt x="551" y="254"/>
                </a:lnTo>
                <a:cubicBezTo>
                  <a:pt x="551" y="195"/>
                  <a:pt x="492" y="135"/>
                  <a:pt x="432" y="75"/>
                </a:cubicBezTo>
                <a:cubicBezTo>
                  <a:pt x="373" y="1"/>
                  <a:pt x="239" y="1"/>
                  <a:pt x="17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3" name="Google Shape;1713;p10"/>
          <p:cNvSpPr/>
          <p:nvPr/>
        </p:nvSpPr>
        <p:spPr>
          <a:xfrm>
            <a:off x="4087600" y="837533"/>
            <a:ext cx="17688" cy="20495"/>
          </a:xfrm>
          <a:custGeom>
            <a:avLst/>
            <a:gdLst/>
            <a:ahLst/>
            <a:cxnLst/>
            <a:rect l="l" t="t" r="r" b="b"/>
            <a:pathLst>
              <a:path w="567" h="657" extrusionOk="0">
                <a:moveTo>
                  <a:pt x="252" y="1"/>
                </a:moveTo>
                <a:cubicBezTo>
                  <a:pt x="206" y="1"/>
                  <a:pt x="157" y="15"/>
                  <a:pt x="120" y="45"/>
                </a:cubicBezTo>
                <a:cubicBezTo>
                  <a:pt x="60" y="105"/>
                  <a:pt x="1" y="164"/>
                  <a:pt x="1" y="239"/>
                </a:cubicBezTo>
                <a:lnTo>
                  <a:pt x="1" y="358"/>
                </a:lnTo>
                <a:cubicBezTo>
                  <a:pt x="1" y="418"/>
                  <a:pt x="1" y="537"/>
                  <a:pt x="194" y="611"/>
                </a:cubicBezTo>
                <a:cubicBezTo>
                  <a:pt x="224" y="641"/>
                  <a:pt x="269" y="656"/>
                  <a:pt x="314" y="656"/>
                </a:cubicBezTo>
                <a:cubicBezTo>
                  <a:pt x="358" y="656"/>
                  <a:pt x="403" y="641"/>
                  <a:pt x="433" y="611"/>
                </a:cubicBezTo>
                <a:cubicBezTo>
                  <a:pt x="567" y="477"/>
                  <a:pt x="567" y="418"/>
                  <a:pt x="567" y="299"/>
                </a:cubicBezTo>
                <a:lnTo>
                  <a:pt x="567" y="164"/>
                </a:lnTo>
                <a:cubicBezTo>
                  <a:pt x="492" y="105"/>
                  <a:pt x="492" y="105"/>
                  <a:pt x="373" y="45"/>
                </a:cubicBezTo>
                <a:cubicBezTo>
                  <a:pt x="343" y="15"/>
                  <a:pt x="299" y="1"/>
                  <a:pt x="25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4" name="Google Shape;1714;p10"/>
          <p:cNvSpPr/>
          <p:nvPr/>
        </p:nvSpPr>
        <p:spPr>
          <a:xfrm>
            <a:off x="334903" y="3164430"/>
            <a:ext cx="325364" cy="102725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5" name="Google Shape;1715;p10"/>
          <p:cNvSpPr/>
          <p:nvPr/>
        </p:nvSpPr>
        <p:spPr>
          <a:xfrm>
            <a:off x="334903" y="2926475"/>
            <a:ext cx="325364" cy="102756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10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10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6" name="Google Shape;1716;p10"/>
          <p:cNvSpPr/>
          <p:nvPr/>
        </p:nvSpPr>
        <p:spPr>
          <a:xfrm>
            <a:off x="334903" y="2688083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7" name="Google Shape;1717;p10"/>
          <p:cNvSpPr/>
          <p:nvPr/>
        </p:nvSpPr>
        <p:spPr>
          <a:xfrm>
            <a:off x="334903" y="3881042"/>
            <a:ext cx="325364" cy="100853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0"/>
                  <a:pt x="1371" y="0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8" name="Google Shape;1718;p10"/>
          <p:cNvSpPr/>
          <p:nvPr/>
        </p:nvSpPr>
        <p:spPr>
          <a:xfrm>
            <a:off x="334903" y="3642619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9" name="Google Shape;1719;p10"/>
          <p:cNvSpPr/>
          <p:nvPr/>
        </p:nvSpPr>
        <p:spPr>
          <a:xfrm>
            <a:off x="334903" y="3402823"/>
            <a:ext cx="325364" cy="102756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69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69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0" name="Google Shape;1720;p10"/>
          <p:cNvSpPr/>
          <p:nvPr/>
        </p:nvSpPr>
        <p:spPr>
          <a:xfrm>
            <a:off x="334903" y="4595314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1" name="Google Shape;1721;p10"/>
          <p:cNvSpPr/>
          <p:nvPr/>
        </p:nvSpPr>
        <p:spPr>
          <a:xfrm>
            <a:off x="334903" y="4357390"/>
            <a:ext cx="325364" cy="100853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2" name="Google Shape;1722;p10"/>
          <p:cNvSpPr/>
          <p:nvPr/>
        </p:nvSpPr>
        <p:spPr>
          <a:xfrm>
            <a:off x="334903" y="4118966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3" name="Google Shape;1723;p10"/>
          <p:cNvSpPr/>
          <p:nvPr/>
        </p:nvSpPr>
        <p:spPr>
          <a:xfrm>
            <a:off x="334903" y="1259040"/>
            <a:ext cx="325364" cy="102725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1"/>
                </a:moveTo>
                <a:cubicBezTo>
                  <a:pt x="9803" y="1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1"/>
                  <a:pt x="1371" y="1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4" name="Google Shape;1724;p10"/>
          <p:cNvSpPr/>
          <p:nvPr/>
        </p:nvSpPr>
        <p:spPr>
          <a:xfrm>
            <a:off x="334903" y="1021116"/>
            <a:ext cx="325364" cy="102725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548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5" name="Google Shape;1725;p10"/>
          <p:cNvSpPr/>
          <p:nvPr/>
        </p:nvSpPr>
        <p:spPr>
          <a:xfrm>
            <a:off x="334903" y="782692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6" name="Google Shape;1726;p10"/>
          <p:cNvSpPr/>
          <p:nvPr/>
        </p:nvSpPr>
        <p:spPr>
          <a:xfrm>
            <a:off x="334903" y="1975651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7" name="Google Shape;1727;p10"/>
          <p:cNvSpPr/>
          <p:nvPr/>
        </p:nvSpPr>
        <p:spPr>
          <a:xfrm>
            <a:off x="334903" y="1737259"/>
            <a:ext cx="325364" cy="100853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8" name="Google Shape;1728;p10"/>
          <p:cNvSpPr/>
          <p:nvPr/>
        </p:nvSpPr>
        <p:spPr>
          <a:xfrm>
            <a:off x="334903" y="1497463"/>
            <a:ext cx="325364" cy="102725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69"/>
                </a:cubicBezTo>
                <a:cubicBezTo>
                  <a:pt x="10429" y="2547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7"/>
                  <a:pt x="1" y="166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9" name="Google Shape;1729;p10"/>
          <p:cNvSpPr/>
          <p:nvPr/>
        </p:nvSpPr>
        <p:spPr>
          <a:xfrm>
            <a:off x="334903" y="2689923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0" name="Google Shape;1730;p10"/>
          <p:cNvSpPr/>
          <p:nvPr/>
        </p:nvSpPr>
        <p:spPr>
          <a:xfrm>
            <a:off x="334903" y="2451999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1" name="Google Shape;1731;p10"/>
          <p:cNvSpPr/>
          <p:nvPr/>
        </p:nvSpPr>
        <p:spPr>
          <a:xfrm>
            <a:off x="334903" y="2213607"/>
            <a:ext cx="325364" cy="100853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2" name="Google Shape;1732;p10"/>
          <p:cNvSpPr/>
          <p:nvPr/>
        </p:nvSpPr>
        <p:spPr>
          <a:xfrm>
            <a:off x="495075" y="646175"/>
            <a:ext cx="8153847" cy="4261144"/>
          </a:xfrm>
          <a:custGeom>
            <a:avLst/>
            <a:gdLst/>
            <a:ahLst/>
            <a:cxnLst/>
            <a:rect l="l" t="t" r="r" b="b"/>
            <a:pathLst>
              <a:path w="254987" h="136313" extrusionOk="0">
                <a:moveTo>
                  <a:pt x="0" y="1"/>
                </a:moveTo>
                <a:lnTo>
                  <a:pt x="0" y="136313"/>
                </a:lnTo>
                <a:lnTo>
                  <a:pt x="254987" y="136313"/>
                </a:lnTo>
                <a:lnTo>
                  <a:pt x="254987" y="1"/>
                </a:lnTo>
                <a:close/>
              </a:path>
            </a:pathLst>
          </a:custGeom>
          <a:solidFill>
            <a:srgbClr val="FEF7C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3" name="Google Shape;1733;p10"/>
          <p:cNvSpPr/>
          <p:nvPr/>
        </p:nvSpPr>
        <p:spPr>
          <a:xfrm>
            <a:off x="617468" y="819409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5"/>
                  <a:pt x="3114" y="3978"/>
                  <a:pt x="1997" y="3978"/>
                </a:cubicBezTo>
                <a:cubicBezTo>
                  <a:pt x="880" y="3978"/>
                  <a:pt x="1" y="3055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rgbClr val="8349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4" name="Google Shape;1734;p10"/>
          <p:cNvSpPr/>
          <p:nvPr/>
        </p:nvSpPr>
        <p:spPr>
          <a:xfrm>
            <a:off x="617468" y="1059673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40"/>
                  <a:pt x="3114" y="3978"/>
                  <a:pt x="1997" y="3978"/>
                </a:cubicBezTo>
                <a:cubicBezTo>
                  <a:pt x="880" y="3978"/>
                  <a:pt x="1" y="3040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rgbClr val="8349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5" name="Google Shape;1735;p10"/>
          <p:cNvSpPr/>
          <p:nvPr/>
        </p:nvSpPr>
        <p:spPr>
          <a:xfrm>
            <a:off x="617468" y="1295756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97"/>
                </a:cubicBezTo>
                <a:close/>
              </a:path>
            </a:pathLst>
          </a:custGeom>
          <a:solidFill>
            <a:srgbClr val="8349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6" name="Google Shape;1736;p10"/>
          <p:cNvSpPr/>
          <p:nvPr/>
        </p:nvSpPr>
        <p:spPr>
          <a:xfrm>
            <a:off x="617468" y="1536020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82"/>
                </a:cubicBezTo>
                <a:close/>
              </a:path>
            </a:pathLst>
          </a:custGeom>
          <a:solidFill>
            <a:srgbClr val="8349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7" name="Google Shape;1737;p10"/>
          <p:cNvSpPr/>
          <p:nvPr/>
        </p:nvSpPr>
        <p:spPr>
          <a:xfrm>
            <a:off x="617468" y="1768392"/>
            <a:ext cx="124125" cy="124094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2"/>
                </a:cubicBezTo>
                <a:close/>
              </a:path>
            </a:pathLst>
          </a:custGeom>
          <a:solidFill>
            <a:srgbClr val="8349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8" name="Google Shape;1738;p10"/>
          <p:cNvSpPr/>
          <p:nvPr/>
        </p:nvSpPr>
        <p:spPr>
          <a:xfrm>
            <a:off x="617468" y="2008656"/>
            <a:ext cx="124125" cy="123626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2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2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2"/>
                </a:cubicBezTo>
                <a:close/>
              </a:path>
            </a:pathLst>
          </a:custGeom>
          <a:solidFill>
            <a:srgbClr val="8349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9" name="Google Shape;1739;p10"/>
          <p:cNvSpPr/>
          <p:nvPr/>
        </p:nvSpPr>
        <p:spPr>
          <a:xfrm>
            <a:off x="617468" y="2246580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rgbClr val="8349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0" name="Google Shape;1740;p10"/>
          <p:cNvSpPr/>
          <p:nvPr/>
        </p:nvSpPr>
        <p:spPr>
          <a:xfrm>
            <a:off x="617468" y="2486844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rgbClr val="8349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1" name="Google Shape;1741;p10"/>
          <p:cNvSpPr/>
          <p:nvPr/>
        </p:nvSpPr>
        <p:spPr>
          <a:xfrm>
            <a:off x="617468" y="2727108"/>
            <a:ext cx="124125" cy="123657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99"/>
                  <a:pt x="3114" y="3964"/>
                  <a:pt x="1997" y="3964"/>
                </a:cubicBezTo>
                <a:cubicBezTo>
                  <a:pt x="880" y="3964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rgbClr val="8349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2" name="Google Shape;1742;p10"/>
          <p:cNvSpPr/>
          <p:nvPr/>
        </p:nvSpPr>
        <p:spPr>
          <a:xfrm>
            <a:off x="617468" y="2966904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9"/>
                  <a:pt x="1997" y="3979"/>
                </a:cubicBezTo>
                <a:cubicBezTo>
                  <a:pt x="880" y="3979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rgbClr val="8349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3" name="Google Shape;1743;p10"/>
          <p:cNvSpPr/>
          <p:nvPr/>
        </p:nvSpPr>
        <p:spPr>
          <a:xfrm>
            <a:off x="617468" y="3205327"/>
            <a:ext cx="124125" cy="123657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39"/>
                  <a:pt x="3114" y="3963"/>
                  <a:pt x="1997" y="3963"/>
                </a:cubicBezTo>
                <a:cubicBezTo>
                  <a:pt x="880" y="3963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rgbClr val="8349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4" name="Google Shape;1744;p10"/>
          <p:cNvSpPr/>
          <p:nvPr/>
        </p:nvSpPr>
        <p:spPr>
          <a:xfrm>
            <a:off x="617468" y="3445123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7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7"/>
                </a:cubicBezTo>
                <a:close/>
              </a:path>
            </a:pathLst>
          </a:custGeom>
          <a:solidFill>
            <a:srgbClr val="8349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5" name="Google Shape;1745;p10"/>
          <p:cNvSpPr/>
          <p:nvPr/>
        </p:nvSpPr>
        <p:spPr>
          <a:xfrm>
            <a:off x="617468" y="3677495"/>
            <a:ext cx="124125" cy="124094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6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6"/>
                </a:cubicBezTo>
                <a:close/>
              </a:path>
            </a:pathLst>
          </a:custGeom>
          <a:solidFill>
            <a:srgbClr val="8349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6" name="Google Shape;1746;p10"/>
          <p:cNvSpPr/>
          <p:nvPr/>
        </p:nvSpPr>
        <p:spPr>
          <a:xfrm>
            <a:off x="617468" y="3917758"/>
            <a:ext cx="124125" cy="124094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39"/>
                  <a:pt x="3114" y="3978"/>
                  <a:pt x="1997" y="3978"/>
                </a:cubicBezTo>
                <a:cubicBezTo>
                  <a:pt x="880" y="3978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rgbClr val="8349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7" name="Google Shape;1747;p10"/>
          <p:cNvSpPr/>
          <p:nvPr/>
        </p:nvSpPr>
        <p:spPr>
          <a:xfrm>
            <a:off x="617468" y="4153842"/>
            <a:ext cx="124125" cy="124094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6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96"/>
                </a:cubicBezTo>
                <a:close/>
              </a:path>
            </a:pathLst>
          </a:custGeom>
          <a:solidFill>
            <a:srgbClr val="8349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8" name="Google Shape;1748;p10"/>
          <p:cNvSpPr/>
          <p:nvPr/>
        </p:nvSpPr>
        <p:spPr>
          <a:xfrm>
            <a:off x="617468" y="4394106"/>
            <a:ext cx="124125" cy="124094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1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1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1"/>
                </a:cubicBezTo>
                <a:close/>
              </a:path>
            </a:pathLst>
          </a:custGeom>
          <a:solidFill>
            <a:srgbClr val="8349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9" name="Google Shape;1749;p10"/>
          <p:cNvSpPr/>
          <p:nvPr/>
        </p:nvSpPr>
        <p:spPr>
          <a:xfrm>
            <a:off x="617468" y="4634370"/>
            <a:ext cx="124125" cy="123626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1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1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1"/>
                </a:cubicBezTo>
                <a:close/>
              </a:path>
            </a:pathLst>
          </a:custGeom>
          <a:solidFill>
            <a:srgbClr val="8349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0" name="Google Shape;1750;p10"/>
          <p:cNvSpPr/>
          <p:nvPr/>
        </p:nvSpPr>
        <p:spPr>
          <a:xfrm>
            <a:off x="307951" y="1307361"/>
            <a:ext cx="410401" cy="102756"/>
          </a:xfrm>
          <a:custGeom>
            <a:avLst/>
            <a:gdLst/>
            <a:ahLst/>
            <a:cxnLst/>
            <a:rect l="l" t="t" r="r" b="b"/>
            <a:pathLst>
              <a:path w="13156" h="3294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1" name="Google Shape;1751;p10"/>
          <p:cNvSpPr/>
          <p:nvPr/>
        </p:nvSpPr>
        <p:spPr>
          <a:xfrm>
            <a:off x="307951" y="1069437"/>
            <a:ext cx="410401" cy="102725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2" name="Google Shape;1752;p10"/>
          <p:cNvSpPr/>
          <p:nvPr/>
        </p:nvSpPr>
        <p:spPr>
          <a:xfrm>
            <a:off x="307951" y="831044"/>
            <a:ext cx="410401" cy="102725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24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24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3" name="Google Shape;1753;p10"/>
          <p:cNvSpPr/>
          <p:nvPr/>
        </p:nvSpPr>
        <p:spPr>
          <a:xfrm>
            <a:off x="307951" y="2023972"/>
            <a:ext cx="410401" cy="100885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4" name="Google Shape;1754;p10"/>
          <p:cNvSpPr/>
          <p:nvPr/>
        </p:nvSpPr>
        <p:spPr>
          <a:xfrm>
            <a:off x="307951" y="1786048"/>
            <a:ext cx="410401" cy="100417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671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1"/>
                  <a:pt x="746" y="0"/>
                  <a:pt x="1729" y="0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5" name="Google Shape;1755;p10"/>
          <p:cNvSpPr/>
          <p:nvPr/>
        </p:nvSpPr>
        <p:spPr>
          <a:xfrm>
            <a:off x="307951" y="1547625"/>
            <a:ext cx="410401" cy="100885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6" name="Google Shape;1756;p10"/>
          <p:cNvSpPr/>
          <p:nvPr/>
        </p:nvSpPr>
        <p:spPr>
          <a:xfrm>
            <a:off x="307951" y="2738743"/>
            <a:ext cx="410401" cy="100417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3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53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7" name="Google Shape;1757;p10"/>
          <p:cNvSpPr/>
          <p:nvPr/>
        </p:nvSpPr>
        <p:spPr>
          <a:xfrm>
            <a:off x="307951" y="2500320"/>
            <a:ext cx="410401" cy="100885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48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548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8" name="Google Shape;1758;p10"/>
          <p:cNvSpPr/>
          <p:nvPr/>
        </p:nvSpPr>
        <p:spPr>
          <a:xfrm>
            <a:off x="307951" y="2262396"/>
            <a:ext cx="410401" cy="100417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9" name="Google Shape;1759;p10"/>
          <p:cNvSpPr/>
          <p:nvPr/>
        </p:nvSpPr>
        <p:spPr>
          <a:xfrm>
            <a:off x="307951" y="3212751"/>
            <a:ext cx="410401" cy="102725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0" name="Google Shape;1760;p10"/>
          <p:cNvSpPr/>
          <p:nvPr/>
        </p:nvSpPr>
        <p:spPr>
          <a:xfrm>
            <a:off x="307951" y="2974827"/>
            <a:ext cx="410401" cy="102725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1" name="Google Shape;1761;p10"/>
          <p:cNvSpPr/>
          <p:nvPr/>
        </p:nvSpPr>
        <p:spPr>
          <a:xfrm>
            <a:off x="307951" y="3929363"/>
            <a:ext cx="410401" cy="100885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8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2" name="Google Shape;1762;p10"/>
          <p:cNvSpPr/>
          <p:nvPr/>
        </p:nvSpPr>
        <p:spPr>
          <a:xfrm>
            <a:off x="307951" y="3691439"/>
            <a:ext cx="410401" cy="100386"/>
          </a:xfrm>
          <a:custGeom>
            <a:avLst/>
            <a:gdLst/>
            <a:ahLst/>
            <a:cxnLst/>
            <a:rect l="l" t="t" r="r" b="b"/>
            <a:pathLst>
              <a:path w="13156" h="3218" extrusionOk="0">
                <a:moveTo>
                  <a:pt x="11412" y="0"/>
                </a:moveTo>
                <a:cubicBezTo>
                  <a:pt x="12411" y="0"/>
                  <a:pt x="13155" y="670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0"/>
                  <a:pt x="746" y="0"/>
                  <a:pt x="1729" y="0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3" name="Google Shape;1763;p10"/>
          <p:cNvSpPr/>
          <p:nvPr/>
        </p:nvSpPr>
        <p:spPr>
          <a:xfrm>
            <a:off x="307951" y="3453015"/>
            <a:ext cx="410401" cy="100885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4" name="Google Shape;1764;p10"/>
          <p:cNvSpPr/>
          <p:nvPr/>
        </p:nvSpPr>
        <p:spPr>
          <a:xfrm>
            <a:off x="307951" y="4644103"/>
            <a:ext cx="410401" cy="100417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33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533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5" name="Google Shape;1765;p10"/>
          <p:cNvSpPr/>
          <p:nvPr/>
        </p:nvSpPr>
        <p:spPr>
          <a:xfrm>
            <a:off x="307951" y="4405711"/>
            <a:ext cx="410401" cy="100885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4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548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6" name="Google Shape;1766;p10"/>
          <p:cNvSpPr/>
          <p:nvPr/>
        </p:nvSpPr>
        <p:spPr>
          <a:xfrm>
            <a:off x="307951" y="4167755"/>
            <a:ext cx="410401" cy="100417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474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474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67" name="Google Shape;1767;p10"/>
          <p:cNvGrpSpPr/>
          <p:nvPr/>
        </p:nvGrpSpPr>
        <p:grpSpPr>
          <a:xfrm>
            <a:off x="8180472" y="2126994"/>
            <a:ext cx="350390" cy="1470478"/>
            <a:chOff x="8180472" y="1441194"/>
            <a:chExt cx="350390" cy="1470478"/>
          </a:xfrm>
        </p:grpSpPr>
        <p:sp>
          <p:nvSpPr>
            <p:cNvPr id="1768" name="Google Shape;1768;p10"/>
            <p:cNvSpPr/>
            <p:nvPr/>
          </p:nvSpPr>
          <p:spPr>
            <a:xfrm>
              <a:off x="8218121" y="1441194"/>
              <a:ext cx="232476" cy="203480"/>
            </a:xfrm>
            <a:custGeom>
              <a:avLst/>
              <a:gdLst/>
              <a:ahLst/>
              <a:cxnLst/>
              <a:rect l="l" t="t" r="r" b="b"/>
              <a:pathLst>
                <a:path w="12844" h="11242" extrusionOk="0">
                  <a:moveTo>
                    <a:pt x="4732" y="1"/>
                  </a:moveTo>
                  <a:cubicBezTo>
                    <a:pt x="4305" y="1"/>
                    <a:pt x="3751" y="152"/>
                    <a:pt x="3033" y="550"/>
                  </a:cubicBezTo>
                  <a:cubicBezTo>
                    <a:pt x="1" y="2329"/>
                    <a:pt x="1379" y="10249"/>
                    <a:pt x="2106" y="10976"/>
                  </a:cubicBezTo>
                  <a:cubicBezTo>
                    <a:pt x="2250" y="11149"/>
                    <a:pt x="2690" y="11242"/>
                    <a:pt x="3310" y="11242"/>
                  </a:cubicBezTo>
                  <a:cubicBezTo>
                    <a:pt x="5392" y="11242"/>
                    <a:pt x="9498" y="10189"/>
                    <a:pt x="11179" y="7543"/>
                  </a:cubicBezTo>
                  <a:cubicBezTo>
                    <a:pt x="12843" y="4808"/>
                    <a:pt x="11484" y="584"/>
                    <a:pt x="8673" y="584"/>
                  </a:cubicBezTo>
                  <a:cubicBezTo>
                    <a:pt x="7929" y="584"/>
                    <a:pt x="7084" y="880"/>
                    <a:pt x="6166" y="1578"/>
                  </a:cubicBezTo>
                  <a:cubicBezTo>
                    <a:pt x="6166" y="1578"/>
                    <a:pt x="6108" y="1"/>
                    <a:pt x="4732" y="1"/>
                  </a:cubicBezTo>
                  <a:close/>
                </a:path>
              </a:pathLst>
            </a:custGeom>
            <a:solidFill>
              <a:srgbClr val="F25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10"/>
            <p:cNvSpPr/>
            <p:nvPr/>
          </p:nvSpPr>
          <p:spPr>
            <a:xfrm>
              <a:off x="8180472" y="1493740"/>
              <a:ext cx="183281" cy="193760"/>
            </a:xfrm>
            <a:custGeom>
              <a:avLst/>
              <a:gdLst/>
              <a:ahLst/>
              <a:cxnLst/>
              <a:rect l="l" t="t" r="r" b="b"/>
              <a:pathLst>
                <a:path w="10126" h="10705" extrusionOk="0">
                  <a:moveTo>
                    <a:pt x="9938" y="1"/>
                  </a:moveTo>
                  <a:cubicBezTo>
                    <a:pt x="9874" y="1"/>
                    <a:pt x="9825" y="83"/>
                    <a:pt x="9825" y="153"/>
                  </a:cubicBezTo>
                  <a:cubicBezTo>
                    <a:pt x="9599" y="680"/>
                    <a:pt x="9299" y="1306"/>
                    <a:pt x="9098" y="1807"/>
                  </a:cubicBezTo>
                  <a:cubicBezTo>
                    <a:pt x="8873" y="2033"/>
                    <a:pt x="8772" y="2334"/>
                    <a:pt x="8672" y="2660"/>
                  </a:cubicBezTo>
                  <a:lnTo>
                    <a:pt x="8146" y="3386"/>
                  </a:lnTo>
                  <a:cubicBezTo>
                    <a:pt x="7519" y="4439"/>
                    <a:pt x="6893" y="5366"/>
                    <a:pt x="6066" y="6193"/>
                  </a:cubicBezTo>
                  <a:cubicBezTo>
                    <a:pt x="5639" y="6720"/>
                    <a:pt x="5213" y="7046"/>
                    <a:pt x="4812" y="7447"/>
                  </a:cubicBezTo>
                  <a:cubicBezTo>
                    <a:pt x="4286" y="7873"/>
                    <a:pt x="3860" y="8299"/>
                    <a:pt x="3334" y="8599"/>
                  </a:cubicBezTo>
                  <a:cubicBezTo>
                    <a:pt x="2406" y="9326"/>
                    <a:pt x="1253" y="9752"/>
                    <a:pt x="101" y="10279"/>
                  </a:cubicBezTo>
                  <a:cubicBezTo>
                    <a:pt x="0" y="10279"/>
                    <a:pt x="0" y="10379"/>
                    <a:pt x="0" y="10479"/>
                  </a:cubicBezTo>
                  <a:cubicBezTo>
                    <a:pt x="101" y="10579"/>
                    <a:pt x="201" y="10705"/>
                    <a:pt x="326" y="10705"/>
                  </a:cubicBezTo>
                  <a:cubicBezTo>
                    <a:pt x="527" y="10579"/>
                    <a:pt x="827" y="10479"/>
                    <a:pt x="1153" y="10379"/>
                  </a:cubicBezTo>
                  <a:cubicBezTo>
                    <a:pt x="1454" y="10279"/>
                    <a:pt x="1780" y="10178"/>
                    <a:pt x="2081" y="10078"/>
                  </a:cubicBezTo>
                  <a:lnTo>
                    <a:pt x="2933" y="9652"/>
                  </a:lnTo>
                  <a:cubicBezTo>
                    <a:pt x="3233" y="9552"/>
                    <a:pt x="3459" y="9326"/>
                    <a:pt x="3760" y="9226"/>
                  </a:cubicBezTo>
                  <a:cubicBezTo>
                    <a:pt x="4286" y="8925"/>
                    <a:pt x="4812" y="8499"/>
                    <a:pt x="5339" y="8073"/>
                  </a:cubicBezTo>
                  <a:cubicBezTo>
                    <a:pt x="5740" y="7672"/>
                    <a:pt x="6266" y="7246"/>
                    <a:pt x="6692" y="6820"/>
                  </a:cubicBezTo>
                  <a:cubicBezTo>
                    <a:pt x="7519" y="5893"/>
                    <a:pt x="8246" y="4840"/>
                    <a:pt x="8873" y="3687"/>
                  </a:cubicBezTo>
                  <a:cubicBezTo>
                    <a:pt x="9399" y="2660"/>
                    <a:pt x="9925" y="1507"/>
                    <a:pt x="10126" y="254"/>
                  </a:cubicBezTo>
                  <a:cubicBezTo>
                    <a:pt x="10126" y="153"/>
                    <a:pt x="10126" y="53"/>
                    <a:pt x="10025" y="53"/>
                  </a:cubicBezTo>
                  <a:cubicBezTo>
                    <a:pt x="9995" y="16"/>
                    <a:pt x="9965" y="1"/>
                    <a:pt x="9938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10"/>
            <p:cNvSpPr/>
            <p:nvPr/>
          </p:nvSpPr>
          <p:spPr>
            <a:xfrm>
              <a:off x="8256150" y="1780623"/>
              <a:ext cx="274712" cy="634218"/>
            </a:xfrm>
            <a:custGeom>
              <a:avLst/>
              <a:gdLst/>
              <a:ahLst/>
              <a:cxnLst/>
              <a:rect l="l" t="t" r="r" b="b"/>
              <a:pathLst>
                <a:path w="12758" h="29454" extrusionOk="0">
                  <a:moveTo>
                    <a:pt x="4169" y="1"/>
                  </a:moveTo>
                  <a:cubicBezTo>
                    <a:pt x="3919" y="1"/>
                    <a:pt x="4691" y="2871"/>
                    <a:pt x="3660" y="5644"/>
                  </a:cubicBezTo>
                  <a:cubicBezTo>
                    <a:pt x="2632" y="8351"/>
                    <a:pt x="1" y="12311"/>
                    <a:pt x="953" y="15243"/>
                  </a:cubicBezTo>
                  <a:cubicBezTo>
                    <a:pt x="2006" y="18175"/>
                    <a:pt x="2733" y="18902"/>
                    <a:pt x="2507" y="19729"/>
                  </a:cubicBezTo>
                  <a:cubicBezTo>
                    <a:pt x="2306" y="20682"/>
                    <a:pt x="327" y="22035"/>
                    <a:pt x="527" y="24642"/>
                  </a:cubicBezTo>
                  <a:cubicBezTo>
                    <a:pt x="753" y="27248"/>
                    <a:pt x="4813" y="29454"/>
                    <a:pt x="4813" y="29454"/>
                  </a:cubicBezTo>
                  <a:cubicBezTo>
                    <a:pt x="6893" y="28401"/>
                    <a:pt x="10452" y="23689"/>
                    <a:pt x="10352" y="21083"/>
                  </a:cubicBezTo>
                  <a:cubicBezTo>
                    <a:pt x="10352" y="18476"/>
                    <a:pt x="8146" y="16396"/>
                    <a:pt x="8672" y="14717"/>
                  </a:cubicBezTo>
                  <a:cubicBezTo>
                    <a:pt x="9199" y="13163"/>
                    <a:pt x="12758" y="8977"/>
                    <a:pt x="11705" y="6045"/>
                  </a:cubicBezTo>
                  <a:cubicBezTo>
                    <a:pt x="10778" y="3138"/>
                    <a:pt x="5239" y="406"/>
                    <a:pt x="4186" y="5"/>
                  </a:cubicBezTo>
                  <a:cubicBezTo>
                    <a:pt x="4180" y="2"/>
                    <a:pt x="4174" y="1"/>
                    <a:pt x="4169" y="1"/>
                  </a:cubicBezTo>
                  <a:close/>
                </a:path>
              </a:pathLst>
            </a:custGeom>
            <a:solidFill>
              <a:srgbClr val="F2CB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10"/>
            <p:cNvSpPr/>
            <p:nvPr/>
          </p:nvSpPr>
          <p:spPr>
            <a:xfrm>
              <a:off x="8310111" y="1819985"/>
              <a:ext cx="101483" cy="692421"/>
            </a:xfrm>
            <a:custGeom>
              <a:avLst/>
              <a:gdLst/>
              <a:ahLst/>
              <a:cxnLst/>
              <a:rect l="l" t="t" r="r" b="b"/>
              <a:pathLst>
                <a:path w="4713" h="32157" extrusionOk="0">
                  <a:moveTo>
                    <a:pt x="2833" y="1"/>
                  </a:moveTo>
                  <a:cubicBezTo>
                    <a:pt x="2800" y="1"/>
                    <a:pt x="2766" y="15"/>
                    <a:pt x="2733" y="57"/>
                  </a:cubicBezTo>
                  <a:cubicBezTo>
                    <a:pt x="2633" y="157"/>
                    <a:pt x="2633" y="257"/>
                    <a:pt x="2733" y="357"/>
                  </a:cubicBezTo>
                  <a:cubicBezTo>
                    <a:pt x="3134" y="884"/>
                    <a:pt x="3460" y="1510"/>
                    <a:pt x="3660" y="2137"/>
                  </a:cubicBezTo>
                  <a:cubicBezTo>
                    <a:pt x="3886" y="2763"/>
                    <a:pt x="3986" y="3390"/>
                    <a:pt x="3986" y="4117"/>
                  </a:cubicBezTo>
                  <a:cubicBezTo>
                    <a:pt x="4086" y="4743"/>
                    <a:pt x="3986" y="5370"/>
                    <a:pt x="3886" y="6097"/>
                  </a:cubicBezTo>
                  <a:cubicBezTo>
                    <a:pt x="3760" y="6723"/>
                    <a:pt x="3560" y="7450"/>
                    <a:pt x="3359" y="8077"/>
                  </a:cubicBezTo>
                  <a:cubicBezTo>
                    <a:pt x="3034" y="9455"/>
                    <a:pt x="2633" y="10708"/>
                    <a:pt x="2307" y="12062"/>
                  </a:cubicBezTo>
                  <a:cubicBezTo>
                    <a:pt x="2106" y="12788"/>
                    <a:pt x="2006" y="13515"/>
                    <a:pt x="2006" y="14242"/>
                  </a:cubicBezTo>
                  <a:cubicBezTo>
                    <a:pt x="2006" y="14969"/>
                    <a:pt x="2106" y="15721"/>
                    <a:pt x="2407" y="16448"/>
                  </a:cubicBezTo>
                  <a:lnTo>
                    <a:pt x="2833" y="17375"/>
                  </a:lnTo>
                  <a:cubicBezTo>
                    <a:pt x="2933" y="17701"/>
                    <a:pt x="3034" y="18001"/>
                    <a:pt x="3134" y="18327"/>
                  </a:cubicBezTo>
                  <a:cubicBezTo>
                    <a:pt x="3359" y="18954"/>
                    <a:pt x="3460" y="19681"/>
                    <a:pt x="3560" y="20307"/>
                  </a:cubicBezTo>
                  <a:cubicBezTo>
                    <a:pt x="3660" y="21661"/>
                    <a:pt x="3560" y="23014"/>
                    <a:pt x="3359" y="24367"/>
                  </a:cubicBezTo>
                  <a:cubicBezTo>
                    <a:pt x="3034" y="25746"/>
                    <a:pt x="2633" y="26999"/>
                    <a:pt x="2106" y="28252"/>
                  </a:cubicBezTo>
                  <a:cubicBezTo>
                    <a:pt x="1580" y="29505"/>
                    <a:pt x="853" y="30758"/>
                    <a:pt x="1" y="31786"/>
                  </a:cubicBezTo>
                  <a:cubicBezTo>
                    <a:pt x="1" y="31886"/>
                    <a:pt x="1" y="32012"/>
                    <a:pt x="126" y="32112"/>
                  </a:cubicBezTo>
                  <a:cubicBezTo>
                    <a:pt x="160" y="32145"/>
                    <a:pt x="193" y="32156"/>
                    <a:pt x="223" y="32156"/>
                  </a:cubicBezTo>
                  <a:cubicBezTo>
                    <a:pt x="282" y="32156"/>
                    <a:pt x="327" y="32112"/>
                    <a:pt x="327" y="32112"/>
                  </a:cubicBezTo>
                  <a:cubicBezTo>
                    <a:pt x="2106" y="29906"/>
                    <a:pt x="3460" y="27300"/>
                    <a:pt x="4086" y="24493"/>
                  </a:cubicBezTo>
                  <a:cubicBezTo>
                    <a:pt x="4387" y="23114"/>
                    <a:pt x="4387" y="21661"/>
                    <a:pt x="4287" y="20207"/>
                  </a:cubicBezTo>
                  <a:cubicBezTo>
                    <a:pt x="4186" y="19580"/>
                    <a:pt x="4086" y="18854"/>
                    <a:pt x="3886" y="18102"/>
                  </a:cubicBezTo>
                  <a:cubicBezTo>
                    <a:pt x="3760" y="17801"/>
                    <a:pt x="3660" y="17475"/>
                    <a:pt x="3560" y="17074"/>
                  </a:cubicBezTo>
                  <a:lnTo>
                    <a:pt x="3134" y="16122"/>
                  </a:lnTo>
                  <a:cubicBezTo>
                    <a:pt x="2933" y="15495"/>
                    <a:pt x="2833" y="14869"/>
                    <a:pt x="2833" y="14242"/>
                  </a:cubicBezTo>
                  <a:cubicBezTo>
                    <a:pt x="2833" y="13616"/>
                    <a:pt x="2933" y="12889"/>
                    <a:pt x="3034" y="12262"/>
                  </a:cubicBezTo>
                  <a:cubicBezTo>
                    <a:pt x="3359" y="10909"/>
                    <a:pt x="3760" y="9656"/>
                    <a:pt x="4086" y="8302"/>
                  </a:cubicBezTo>
                  <a:cubicBezTo>
                    <a:pt x="4287" y="7575"/>
                    <a:pt x="4387" y="6949"/>
                    <a:pt x="4512" y="6197"/>
                  </a:cubicBezTo>
                  <a:cubicBezTo>
                    <a:pt x="4613" y="5470"/>
                    <a:pt x="4713" y="4743"/>
                    <a:pt x="4613" y="4016"/>
                  </a:cubicBezTo>
                  <a:cubicBezTo>
                    <a:pt x="4512" y="3290"/>
                    <a:pt x="4387" y="2663"/>
                    <a:pt x="4086" y="1936"/>
                  </a:cubicBezTo>
                  <a:cubicBezTo>
                    <a:pt x="3886" y="1310"/>
                    <a:pt x="3560" y="683"/>
                    <a:pt x="3034" y="57"/>
                  </a:cubicBezTo>
                  <a:cubicBezTo>
                    <a:pt x="2967" y="57"/>
                    <a:pt x="2900" y="1"/>
                    <a:pt x="2833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10"/>
            <p:cNvSpPr/>
            <p:nvPr/>
          </p:nvSpPr>
          <p:spPr>
            <a:xfrm>
              <a:off x="8364094" y="2531254"/>
              <a:ext cx="107942" cy="237094"/>
            </a:xfrm>
            <a:custGeom>
              <a:avLst/>
              <a:gdLst/>
              <a:ahLst/>
              <a:cxnLst/>
              <a:rect l="l" t="t" r="r" b="b"/>
              <a:pathLst>
                <a:path w="5013" h="11011" extrusionOk="0">
                  <a:moveTo>
                    <a:pt x="3295" y="1"/>
                  </a:moveTo>
                  <a:cubicBezTo>
                    <a:pt x="2151" y="1"/>
                    <a:pt x="1565" y="1005"/>
                    <a:pt x="1253" y="1987"/>
                  </a:cubicBezTo>
                  <a:cubicBezTo>
                    <a:pt x="627" y="3767"/>
                    <a:pt x="326" y="5646"/>
                    <a:pt x="226" y="7526"/>
                  </a:cubicBezTo>
                  <a:lnTo>
                    <a:pt x="226" y="7752"/>
                  </a:lnTo>
                  <a:cubicBezTo>
                    <a:pt x="126" y="8378"/>
                    <a:pt x="126" y="9005"/>
                    <a:pt x="126" y="9506"/>
                  </a:cubicBezTo>
                  <a:cubicBezTo>
                    <a:pt x="0" y="10032"/>
                    <a:pt x="226" y="10559"/>
                    <a:pt x="627" y="10884"/>
                  </a:cubicBezTo>
                  <a:cubicBezTo>
                    <a:pt x="752" y="10884"/>
                    <a:pt x="852" y="10985"/>
                    <a:pt x="953" y="10985"/>
                  </a:cubicBezTo>
                  <a:cubicBezTo>
                    <a:pt x="1005" y="11002"/>
                    <a:pt x="1065" y="11011"/>
                    <a:pt x="1129" y="11011"/>
                  </a:cubicBezTo>
                  <a:cubicBezTo>
                    <a:pt x="1425" y="11011"/>
                    <a:pt x="1797" y="10827"/>
                    <a:pt x="1880" y="10559"/>
                  </a:cubicBezTo>
                  <a:cubicBezTo>
                    <a:pt x="2406" y="10133"/>
                    <a:pt x="2732" y="9406"/>
                    <a:pt x="3033" y="8879"/>
                  </a:cubicBezTo>
                  <a:cubicBezTo>
                    <a:pt x="4186" y="6899"/>
                    <a:pt x="4812" y="4619"/>
                    <a:pt x="4913" y="2313"/>
                  </a:cubicBezTo>
                  <a:cubicBezTo>
                    <a:pt x="5013" y="1260"/>
                    <a:pt x="4712" y="107"/>
                    <a:pt x="3459" y="7"/>
                  </a:cubicBezTo>
                  <a:cubicBezTo>
                    <a:pt x="3403" y="3"/>
                    <a:pt x="3349" y="1"/>
                    <a:pt x="3295" y="1"/>
                  </a:cubicBezTo>
                  <a:close/>
                </a:path>
              </a:pathLst>
            </a:custGeom>
            <a:solidFill>
              <a:srgbClr val="F2A0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10"/>
            <p:cNvSpPr/>
            <p:nvPr/>
          </p:nvSpPr>
          <p:spPr>
            <a:xfrm>
              <a:off x="8292303" y="2821731"/>
              <a:ext cx="88003" cy="89941"/>
            </a:xfrm>
            <a:custGeom>
              <a:avLst/>
              <a:gdLst/>
              <a:ahLst/>
              <a:cxnLst/>
              <a:rect l="l" t="t" r="r" b="b"/>
              <a:pathLst>
                <a:path w="4087" h="4177" extrusionOk="0">
                  <a:moveTo>
                    <a:pt x="2833" y="1"/>
                  </a:moveTo>
                  <a:cubicBezTo>
                    <a:pt x="2507" y="1"/>
                    <a:pt x="2307" y="1"/>
                    <a:pt x="1981" y="101"/>
                  </a:cubicBezTo>
                  <a:cubicBezTo>
                    <a:pt x="1354" y="402"/>
                    <a:pt x="828" y="828"/>
                    <a:pt x="627" y="1555"/>
                  </a:cubicBezTo>
                  <a:cubicBezTo>
                    <a:pt x="1" y="2507"/>
                    <a:pt x="527" y="3660"/>
                    <a:pt x="1354" y="4061"/>
                  </a:cubicBezTo>
                  <a:cubicBezTo>
                    <a:pt x="1540" y="4141"/>
                    <a:pt x="1750" y="4177"/>
                    <a:pt x="1964" y="4177"/>
                  </a:cubicBezTo>
                  <a:cubicBezTo>
                    <a:pt x="2356" y="4177"/>
                    <a:pt x="2758" y="4055"/>
                    <a:pt x="3034" y="3861"/>
                  </a:cubicBezTo>
                  <a:cubicBezTo>
                    <a:pt x="3560" y="3535"/>
                    <a:pt x="3861" y="3034"/>
                    <a:pt x="4086" y="2507"/>
                  </a:cubicBezTo>
                  <a:lnTo>
                    <a:pt x="4086" y="1555"/>
                  </a:lnTo>
                  <a:cubicBezTo>
                    <a:pt x="4086" y="1354"/>
                    <a:pt x="3961" y="1029"/>
                    <a:pt x="3861" y="728"/>
                  </a:cubicBezTo>
                  <a:cubicBezTo>
                    <a:pt x="3861" y="527"/>
                    <a:pt x="3660" y="302"/>
                    <a:pt x="3460" y="101"/>
                  </a:cubicBezTo>
                  <a:cubicBezTo>
                    <a:pt x="3234" y="1"/>
                    <a:pt x="3034" y="1"/>
                    <a:pt x="2833" y="1"/>
                  </a:cubicBezTo>
                  <a:close/>
                </a:path>
              </a:pathLst>
            </a:custGeom>
            <a:solidFill>
              <a:srgbClr val="F284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10"/>
            <p:cNvSpPr/>
            <p:nvPr/>
          </p:nvSpPr>
          <p:spPr>
            <a:xfrm>
              <a:off x="8445035" y="2807175"/>
              <a:ext cx="43194" cy="52905"/>
            </a:xfrm>
            <a:custGeom>
              <a:avLst/>
              <a:gdLst/>
              <a:ahLst/>
              <a:cxnLst/>
              <a:rect l="l" t="t" r="r" b="b"/>
              <a:pathLst>
                <a:path w="2006" h="2457" extrusionOk="0">
                  <a:moveTo>
                    <a:pt x="1066" y="0"/>
                  </a:moveTo>
                  <a:cubicBezTo>
                    <a:pt x="872" y="0"/>
                    <a:pt x="690" y="50"/>
                    <a:pt x="527" y="151"/>
                  </a:cubicBezTo>
                  <a:cubicBezTo>
                    <a:pt x="226" y="451"/>
                    <a:pt x="1" y="777"/>
                    <a:pt x="1" y="1203"/>
                  </a:cubicBezTo>
                  <a:cubicBezTo>
                    <a:pt x="1" y="1504"/>
                    <a:pt x="1" y="1705"/>
                    <a:pt x="126" y="1930"/>
                  </a:cubicBezTo>
                  <a:cubicBezTo>
                    <a:pt x="226" y="1930"/>
                    <a:pt x="226" y="2030"/>
                    <a:pt x="327" y="2131"/>
                  </a:cubicBezTo>
                  <a:lnTo>
                    <a:pt x="427" y="2231"/>
                  </a:lnTo>
                  <a:cubicBezTo>
                    <a:pt x="427" y="2231"/>
                    <a:pt x="527" y="2331"/>
                    <a:pt x="627" y="2331"/>
                  </a:cubicBezTo>
                  <a:cubicBezTo>
                    <a:pt x="853" y="2456"/>
                    <a:pt x="953" y="2456"/>
                    <a:pt x="1254" y="2456"/>
                  </a:cubicBezTo>
                  <a:cubicBezTo>
                    <a:pt x="1379" y="2456"/>
                    <a:pt x="1580" y="2331"/>
                    <a:pt x="1680" y="2231"/>
                  </a:cubicBezTo>
                  <a:cubicBezTo>
                    <a:pt x="1880" y="2030"/>
                    <a:pt x="1880" y="1705"/>
                    <a:pt x="2006" y="1504"/>
                  </a:cubicBezTo>
                  <a:cubicBezTo>
                    <a:pt x="2006" y="1203"/>
                    <a:pt x="1880" y="978"/>
                    <a:pt x="1680" y="777"/>
                  </a:cubicBezTo>
                  <a:cubicBezTo>
                    <a:pt x="1780" y="777"/>
                    <a:pt x="1780" y="677"/>
                    <a:pt x="1880" y="677"/>
                  </a:cubicBezTo>
                  <a:cubicBezTo>
                    <a:pt x="1880" y="451"/>
                    <a:pt x="1780" y="251"/>
                    <a:pt x="1680" y="151"/>
                  </a:cubicBezTo>
                  <a:cubicBezTo>
                    <a:pt x="1467" y="50"/>
                    <a:pt x="1260" y="0"/>
                    <a:pt x="1066" y="0"/>
                  </a:cubicBezTo>
                  <a:close/>
                </a:path>
              </a:pathLst>
            </a:custGeom>
            <a:solidFill>
              <a:srgbClr val="F25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75" name="Google Shape;1775;p10"/>
          <p:cNvSpPr txBox="1">
            <a:spLocks noGrp="1"/>
          </p:cNvSpPr>
          <p:nvPr>
            <p:ph type="title"/>
          </p:nvPr>
        </p:nvSpPr>
        <p:spPr>
          <a:xfrm>
            <a:off x="4591334" y="1080292"/>
            <a:ext cx="3379500" cy="768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1776" name="Google Shape;1776;p10"/>
          <p:cNvSpPr txBox="1">
            <a:spLocks noGrp="1"/>
          </p:cNvSpPr>
          <p:nvPr>
            <p:ph type="subTitle" idx="1"/>
          </p:nvPr>
        </p:nvSpPr>
        <p:spPr>
          <a:xfrm>
            <a:off x="4666634" y="2030532"/>
            <a:ext cx="3228900" cy="172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3492E"/>
              </a:buClr>
              <a:buSzPts val="1600"/>
              <a:buNone/>
              <a:defRPr sz="1400">
                <a:solidFill>
                  <a:srgbClr val="83492E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777" name="Google Shape;1777;p10"/>
          <p:cNvSpPr txBox="1">
            <a:spLocks noGrp="1"/>
          </p:cNvSpPr>
          <p:nvPr>
            <p:ph type="subTitle" idx="2"/>
          </p:nvPr>
        </p:nvSpPr>
        <p:spPr>
          <a:xfrm>
            <a:off x="4666634" y="3956014"/>
            <a:ext cx="3228900" cy="39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400">
                <a:solidFill>
                  <a:schemeClr val="accen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89313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1" name="Google Shape;1261;p8"/>
          <p:cNvSpPr/>
          <p:nvPr/>
        </p:nvSpPr>
        <p:spPr>
          <a:xfrm>
            <a:off x="495075" y="646175"/>
            <a:ext cx="8153847" cy="4261144"/>
          </a:xfrm>
          <a:custGeom>
            <a:avLst/>
            <a:gdLst/>
            <a:ahLst/>
            <a:cxnLst/>
            <a:rect l="l" t="t" r="r" b="b"/>
            <a:pathLst>
              <a:path w="254987" h="136313" extrusionOk="0">
                <a:moveTo>
                  <a:pt x="0" y="1"/>
                </a:moveTo>
                <a:lnTo>
                  <a:pt x="0" y="136313"/>
                </a:lnTo>
                <a:lnTo>
                  <a:pt x="254987" y="136313"/>
                </a:lnTo>
                <a:lnTo>
                  <a:pt x="254987" y="1"/>
                </a:lnTo>
                <a:close/>
              </a:path>
            </a:pathLst>
          </a:custGeom>
          <a:solidFill>
            <a:srgbClr val="FEF7C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2" name="Google Shape;1262;p8"/>
          <p:cNvSpPr/>
          <p:nvPr/>
        </p:nvSpPr>
        <p:spPr>
          <a:xfrm>
            <a:off x="334903" y="3164430"/>
            <a:ext cx="325364" cy="102725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3" name="Google Shape;1263;p8"/>
          <p:cNvSpPr/>
          <p:nvPr/>
        </p:nvSpPr>
        <p:spPr>
          <a:xfrm>
            <a:off x="334903" y="2926475"/>
            <a:ext cx="325364" cy="102756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10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10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4" name="Google Shape;1264;p8"/>
          <p:cNvSpPr/>
          <p:nvPr/>
        </p:nvSpPr>
        <p:spPr>
          <a:xfrm>
            <a:off x="334903" y="2688083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5" name="Google Shape;1265;p8"/>
          <p:cNvSpPr/>
          <p:nvPr/>
        </p:nvSpPr>
        <p:spPr>
          <a:xfrm>
            <a:off x="334903" y="3881042"/>
            <a:ext cx="325364" cy="100853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0"/>
                  <a:pt x="1371" y="0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6" name="Google Shape;1266;p8"/>
          <p:cNvSpPr/>
          <p:nvPr/>
        </p:nvSpPr>
        <p:spPr>
          <a:xfrm>
            <a:off x="334903" y="3642619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7" name="Google Shape;1267;p8"/>
          <p:cNvSpPr/>
          <p:nvPr/>
        </p:nvSpPr>
        <p:spPr>
          <a:xfrm>
            <a:off x="334903" y="3402823"/>
            <a:ext cx="325364" cy="102756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69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69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8" name="Google Shape;1268;p8"/>
          <p:cNvSpPr/>
          <p:nvPr/>
        </p:nvSpPr>
        <p:spPr>
          <a:xfrm>
            <a:off x="334903" y="4595314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9" name="Google Shape;1269;p8"/>
          <p:cNvSpPr/>
          <p:nvPr/>
        </p:nvSpPr>
        <p:spPr>
          <a:xfrm>
            <a:off x="334903" y="4357390"/>
            <a:ext cx="325364" cy="100853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0" name="Google Shape;1270;p8"/>
          <p:cNvSpPr/>
          <p:nvPr/>
        </p:nvSpPr>
        <p:spPr>
          <a:xfrm>
            <a:off x="334903" y="4118966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1" name="Google Shape;1271;p8"/>
          <p:cNvSpPr/>
          <p:nvPr/>
        </p:nvSpPr>
        <p:spPr>
          <a:xfrm>
            <a:off x="334903" y="1259040"/>
            <a:ext cx="325364" cy="102725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1"/>
                </a:moveTo>
                <a:cubicBezTo>
                  <a:pt x="9803" y="1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1"/>
                  <a:pt x="1371" y="1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2" name="Google Shape;1272;p8"/>
          <p:cNvSpPr/>
          <p:nvPr/>
        </p:nvSpPr>
        <p:spPr>
          <a:xfrm>
            <a:off x="334903" y="1021116"/>
            <a:ext cx="325364" cy="102725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548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3" name="Google Shape;1273;p8"/>
          <p:cNvSpPr/>
          <p:nvPr/>
        </p:nvSpPr>
        <p:spPr>
          <a:xfrm>
            <a:off x="334903" y="782692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4" name="Google Shape;1274;p8"/>
          <p:cNvSpPr/>
          <p:nvPr/>
        </p:nvSpPr>
        <p:spPr>
          <a:xfrm>
            <a:off x="334903" y="1975651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5" name="Google Shape;1275;p8"/>
          <p:cNvSpPr/>
          <p:nvPr/>
        </p:nvSpPr>
        <p:spPr>
          <a:xfrm>
            <a:off x="334903" y="1737259"/>
            <a:ext cx="325364" cy="100853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6" name="Google Shape;1276;p8"/>
          <p:cNvSpPr/>
          <p:nvPr/>
        </p:nvSpPr>
        <p:spPr>
          <a:xfrm>
            <a:off x="334903" y="1497463"/>
            <a:ext cx="325364" cy="102725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69"/>
                </a:cubicBezTo>
                <a:cubicBezTo>
                  <a:pt x="10429" y="2547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7"/>
                  <a:pt x="1" y="166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7" name="Google Shape;1277;p8"/>
          <p:cNvSpPr/>
          <p:nvPr/>
        </p:nvSpPr>
        <p:spPr>
          <a:xfrm>
            <a:off x="334903" y="2689923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8" name="Google Shape;1278;p8"/>
          <p:cNvSpPr/>
          <p:nvPr/>
        </p:nvSpPr>
        <p:spPr>
          <a:xfrm>
            <a:off x="334903" y="2451999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9" name="Google Shape;1279;p8"/>
          <p:cNvSpPr/>
          <p:nvPr/>
        </p:nvSpPr>
        <p:spPr>
          <a:xfrm>
            <a:off x="334903" y="2213607"/>
            <a:ext cx="325364" cy="100853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0" name="Google Shape;1280;p8"/>
          <p:cNvSpPr/>
          <p:nvPr/>
        </p:nvSpPr>
        <p:spPr>
          <a:xfrm>
            <a:off x="617468" y="819409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5"/>
                  <a:pt x="3114" y="3978"/>
                  <a:pt x="1997" y="3978"/>
                </a:cubicBezTo>
                <a:cubicBezTo>
                  <a:pt x="880" y="3978"/>
                  <a:pt x="1" y="3055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rgbClr val="8349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1" name="Google Shape;1281;p8"/>
          <p:cNvSpPr/>
          <p:nvPr/>
        </p:nvSpPr>
        <p:spPr>
          <a:xfrm>
            <a:off x="617468" y="1059673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40"/>
                  <a:pt x="3114" y="3978"/>
                  <a:pt x="1997" y="3978"/>
                </a:cubicBezTo>
                <a:cubicBezTo>
                  <a:pt x="880" y="3978"/>
                  <a:pt x="1" y="3040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rgbClr val="8349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2" name="Google Shape;1282;p8"/>
          <p:cNvSpPr/>
          <p:nvPr/>
        </p:nvSpPr>
        <p:spPr>
          <a:xfrm>
            <a:off x="617468" y="1295756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97"/>
                </a:cubicBezTo>
                <a:close/>
              </a:path>
            </a:pathLst>
          </a:custGeom>
          <a:solidFill>
            <a:srgbClr val="8349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3" name="Google Shape;1283;p8"/>
          <p:cNvSpPr/>
          <p:nvPr/>
        </p:nvSpPr>
        <p:spPr>
          <a:xfrm>
            <a:off x="617468" y="1536020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82"/>
                </a:cubicBezTo>
                <a:close/>
              </a:path>
            </a:pathLst>
          </a:custGeom>
          <a:solidFill>
            <a:srgbClr val="8349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4" name="Google Shape;1284;p8"/>
          <p:cNvSpPr/>
          <p:nvPr/>
        </p:nvSpPr>
        <p:spPr>
          <a:xfrm>
            <a:off x="617468" y="1768392"/>
            <a:ext cx="124125" cy="124094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2"/>
                </a:cubicBezTo>
                <a:close/>
              </a:path>
            </a:pathLst>
          </a:custGeom>
          <a:solidFill>
            <a:srgbClr val="8349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5" name="Google Shape;1285;p8"/>
          <p:cNvSpPr/>
          <p:nvPr/>
        </p:nvSpPr>
        <p:spPr>
          <a:xfrm>
            <a:off x="617468" y="2008656"/>
            <a:ext cx="124125" cy="123626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2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2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2"/>
                </a:cubicBezTo>
                <a:close/>
              </a:path>
            </a:pathLst>
          </a:custGeom>
          <a:solidFill>
            <a:srgbClr val="8349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6" name="Google Shape;1286;p8"/>
          <p:cNvSpPr/>
          <p:nvPr/>
        </p:nvSpPr>
        <p:spPr>
          <a:xfrm>
            <a:off x="617468" y="2246580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rgbClr val="8349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7" name="Google Shape;1287;p8"/>
          <p:cNvSpPr/>
          <p:nvPr/>
        </p:nvSpPr>
        <p:spPr>
          <a:xfrm>
            <a:off x="617468" y="2486844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rgbClr val="8349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8" name="Google Shape;1288;p8"/>
          <p:cNvSpPr/>
          <p:nvPr/>
        </p:nvSpPr>
        <p:spPr>
          <a:xfrm>
            <a:off x="617468" y="2727108"/>
            <a:ext cx="124125" cy="123657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99"/>
                  <a:pt x="3114" y="3964"/>
                  <a:pt x="1997" y="3964"/>
                </a:cubicBezTo>
                <a:cubicBezTo>
                  <a:pt x="880" y="3964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rgbClr val="8349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9" name="Google Shape;1289;p8"/>
          <p:cNvSpPr/>
          <p:nvPr/>
        </p:nvSpPr>
        <p:spPr>
          <a:xfrm>
            <a:off x="617468" y="2966904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9"/>
                  <a:pt x="1997" y="3979"/>
                </a:cubicBezTo>
                <a:cubicBezTo>
                  <a:pt x="880" y="3979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rgbClr val="8349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0" name="Google Shape;1290;p8"/>
          <p:cNvSpPr/>
          <p:nvPr/>
        </p:nvSpPr>
        <p:spPr>
          <a:xfrm>
            <a:off x="617468" y="3205327"/>
            <a:ext cx="124125" cy="123657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39"/>
                  <a:pt x="3114" y="3963"/>
                  <a:pt x="1997" y="3963"/>
                </a:cubicBezTo>
                <a:cubicBezTo>
                  <a:pt x="880" y="3963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rgbClr val="8349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1" name="Google Shape;1291;p8"/>
          <p:cNvSpPr/>
          <p:nvPr/>
        </p:nvSpPr>
        <p:spPr>
          <a:xfrm>
            <a:off x="617468" y="3445123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7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7"/>
                </a:cubicBezTo>
                <a:close/>
              </a:path>
            </a:pathLst>
          </a:custGeom>
          <a:solidFill>
            <a:srgbClr val="8349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2" name="Google Shape;1292;p8"/>
          <p:cNvSpPr/>
          <p:nvPr/>
        </p:nvSpPr>
        <p:spPr>
          <a:xfrm>
            <a:off x="617468" y="3677495"/>
            <a:ext cx="124125" cy="124094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6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6"/>
                </a:cubicBezTo>
                <a:close/>
              </a:path>
            </a:pathLst>
          </a:custGeom>
          <a:solidFill>
            <a:srgbClr val="8349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3" name="Google Shape;1293;p8"/>
          <p:cNvSpPr/>
          <p:nvPr/>
        </p:nvSpPr>
        <p:spPr>
          <a:xfrm>
            <a:off x="617468" y="3917758"/>
            <a:ext cx="124125" cy="124094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39"/>
                  <a:pt x="3114" y="3978"/>
                  <a:pt x="1997" y="3978"/>
                </a:cubicBezTo>
                <a:cubicBezTo>
                  <a:pt x="880" y="3978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rgbClr val="8349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4" name="Google Shape;1294;p8"/>
          <p:cNvSpPr/>
          <p:nvPr/>
        </p:nvSpPr>
        <p:spPr>
          <a:xfrm>
            <a:off x="617468" y="4153842"/>
            <a:ext cx="124125" cy="124094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6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96"/>
                </a:cubicBezTo>
                <a:close/>
              </a:path>
            </a:pathLst>
          </a:custGeom>
          <a:solidFill>
            <a:srgbClr val="8349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5" name="Google Shape;1295;p8"/>
          <p:cNvSpPr/>
          <p:nvPr/>
        </p:nvSpPr>
        <p:spPr>
          <a:xfrm>
            <a:off x="617468" y="4394106"/>
            <a:ext cx="124125" cy="124094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1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1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1"/>
                </a:cubicBezTo>
                <a:close/>
              </a:path>
            </a:pathLst>
          </a:custGeom>
          <a:solidFill>
            <a:srgbClr val="8349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6" name="Google Shape;1296;p8"/>
          <p:cNvSpPr/>
          <p:nvPr/>
        </p:nvSpPr>
        <p:spPr>
          <a:xfrm>
            <a:off x="617468" y="4634370"/>
            <a:ext cx="124125" cy="123626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1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1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1"/>
                </a:cubicBezTo>
                <a:close/>
              </a:path>
            </a:pathLst>
          </a:custGeom>
          <a:solidFill>
            <a:srgbClr val="8349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7" name="Google Shape;1297;p8"/>
          <p:cNvSpPr/>
          <p:nvPr/>
        </p:nvSpPr>
        <p:spPr>
          <a:xfrm>
            <a:off x="307951" y="1307361"/>
            <a:ext cx="410401" cy="102756"/>
          </a:xfrm>
          <a:custGeom>
            <a:avLst/>
            <a:gdLst/>
            <a:ahLst/>
            <a:cxnLst/>
            <a:rect l="l" t="t" r="r" b="b"/>
            <a:pathLst>
              <a:path w="13156" h="3294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8" name="Google Shape;1298;p8"/>
          <p:cNvSpPr/>
          <p:nvPr/>
        </p:nvSpPr>
        <p:spPr>
          <a:xfrm>
            <a:off x="307951" y="1069437"/>
            <a:ext cx="410401" cy="102725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9" name="Google Shape;1299;p8"/>
          <p:cNvSpPr/>
          <p:nvPr/>
        </p:nvSpPr>
        <p:spPr>
          <a:xfrm>
            <a:off x="307951" y="831044"/>
            <a:ext cx="410401" cy="102725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24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24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0" name="Google Shape;1300;p8"/>
          <p:cNvSpPr/>
          <p:nvPr/>
        </p:nvSpPr>
        <p:spPr>
          <a:xfrm>
            <a:off x="307951" y="2023972"/>
            <a:ext cx="410401" cy="100885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1" name="Google Shape;1301;p8"/>
          <p:cNvSpPr/>
          <p:nvPr/>
        </p:nvSpPr>
        <p:spPr>
          <a:xfrm>
            <a:off x="307951" y="1786048"/>
            <a:ext cx="410401" cy="100417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671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1"/>
                  <a:pt x="746" y="0"/>
                  <a:pt x="1729" y="0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2" name="Google Shape;1302;p8"/>
          <p:cNvSpPr/>
          <p:nvPr/>
        </p:nvSpPr>
        <p:spPr>
          <a:xfrm>
            <a:off x="307951" y="1547625"/>
            <a:ext cx="410401" cy="100885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3" name="Google Shape;1303;p8"/>
          <p:cNvSpPr/>
          <p:nvPr/>
        </p:nvSpPr>
        <p:spPr>
          <a:xfrm>
            <a:off x="307951" y="2738743"/>
            <a:ext cx="410401" cy="100417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3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53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4" name="Google Shape;1304;p8"/>
          <p:cNvSpPr/>
          <p:nvPr/>
        </p:nvSpPr>
        <p:spPr>
          <a:xfrm>
            <a:off x="307951" y="2500320"/>
            <a:ext cx="410401" cy="100885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48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548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5" name="Google Shape;1305;p8"/>
          <p:cNvSpPr/>
          <p:nvPr/>
        </p:nvSpPr>
        <p:spPr>
          <a:xfrm>
            <a:off x="307951" y="2262396"/>
            <a:ext cx="410401" cy="100417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6" name="Google Shape;1306;p8"/>
          <p:cNvSpPr/>
          <p:nvPr/>
        </p:nvSpPr>
        <p:spPr>
          <a:xfrm>
            <a:off x="307951" y="3212751"/>
            <a:ext cx="410401" cy="102725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7" name="Google Shape;1307;p8"/>
          <p:cNvSpPr/>
          <p:nvPr/>
        </p:nvSpPr>
        <p:spPr>
          <a:xfrm>
            <a:off x="307951" y="2974827"/>
            <a:ext cx="410401" cy="102725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8" name="Google Shape;1308;p8"/>
          <p:cNvSpPr/>
          <p:nvPr/>
        </p:nvSpPr>
        <p:spPr>
          <a:xfrm>
            <a:off x="307951" y="3929363"/>
            <a:ext cx="410401" cy="100885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8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9" name="Google Shape;1309;p8"/>
          <p:cNvSpPr/>
          <p:nvPr/>
        </p:nvSpPr>
        <p:spPr>
          <a:xfrm>
            <a:off x="307951" y="3691439"/>
            <a:ext cx="410401" cy="100386"/>
          </a:xfrm>
          <a:custGeom>
            <a:avLst/>
            <a:gdLst/>
            <a:ahLst/>
            <a:cxnLst/>
            <a:rect l="l" t="t" r="r" b="b"/>
            <a:pathLst>
              <a:path w="13156" h="3218" extrusionOk="0">
                <a:moveTo>
                  <a:pt x="11412" y="0"/>
                </a:moveTo>
                <a:cubicBezTo>
                  <a:pt x="12411" y="0"/>
                  <a:pt x="13155" y="670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0"/>
                  <a:pt x="746" y="0"/>
                  <a:pt x="1729" y="0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0" name="Google Shape;1310;p8"/>
          <p:cNvSpPr/>
          <p:nvPr/>
        </p:nvSpPr>
        <p:spPr>
          <a:xfrm>
            <a:off x="307951" y="3453015"/>
            <a:ext cx="410401" cy="100885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1" name="Google Shape;1311;p8"/>
          <p:cNvSpPr/>
          <p:nvPr/>
        </p:nvSpPr>
        <p:spPr>
          <a:xfrm>
            <a:off x="307951" y="4644103"/>
            <a:ext cx="410401" cy="100417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33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533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2" name="Google Shape;1312;p8"/>
          <p:cNvSpPr/>
          <p:nvPr/>
        </p:nvSpPr>
        <p:spPr>
          <a:xfrm>
            <a:off x="307951" y="4405711"/>
            <a:ext cx="410401" cy="100885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4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548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3" name="Google Shape;1313;p8"/>
          <p:cNvSpPr/>
          <p:nvPr/>
        </p:nvSpPr>
        <p:spPr>
          <a:xfrm>
            <a:off x="307951" y="4167755"/>
            <a:ext cx="410401" cy="100417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474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474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4" name="Google Shape;1314;p8"/>
          <p:cNvSpPr txBox="1">
            <a:spLocks noGrp="1"/>
          </p:cNvSpPr>
          <p:nvPr>
            <p:ph type="title"/>
          </p:nvPr>
        </p:nvSpPr>
        <p:spPr>
          <a:xfrm>
            <a:off x="1414175" y="712175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1315" name="Google Shape;1315;p8"/>
          <p:cNvGrpSpPr/>
          <p:nvPr/>
        </p:nvGrpSpPr>
        <p:grpSpPr>
          <a:xfrm>
            <a:off x="8219597" y="3244569"/>
            <a:ext cx="350390" cy="1470478"/>
            <a:chOff x="8180472" y="1441194"/>
            <a:chExt cx="350390" cy="1470478"/>
          </a:xfrm>
        </p:grpSpPr>
        <p:sp>
          <p:nvSpPr>
            <p:cNvPr id="1316" name="Google Shape;1316;p8"/>
            <p:cNvSpPr/>
            <p:nvPr/>
          </p:nvSpPr>
          <p:spPr>
            <a:xfrm>
              <a:off x="8218121" y="1441194"/>
              <a:ext cx="232476" cy="203480"/>
            </a:xfrm>
            <a:custGeom>
              <a:avLst/>
              <a:gdLst/>
              <a:ahLst/>
              <a:cxnLst/>
              <a:rect l="l" t="t" r="r" b="b"/>
              <a:pathLst>
                <a:path w="12844" h="11242" extrusionOk="0">
                  <a:moveTo>
                    <a:pt x="4732" y="1"/>
                  </a:moveTo>
                  <a:cubicBezTo>
                    <a:pt x="4305" y="1"/>
                    <a:pt x="3751" y="152"/>
                    <a:pt x="3033" y="550"/>
                  </a:cubicBezTo>
                  <a:cubicBezTo>
                    <a:pt x="1" y="2329"/>
                    <a:pt x="1379" y="10249"/>
                    <a:pt x="2106" y="10976"/>
                  </a:cubicBezTo>
                  <a:cubicBezTo>
                    <a:pt x="2250" y="11149"/>
                    <a:pt x="2690" y="11242"/>
                    <a:pt x="3310" y="11242"/>
                  </a:cubicBezTo>
                  <a:cubicBezTo>
                    <a:pt x="5392" y="11242"/>
                    <a:pt x="9498" y="10189"/>
                    <a:pt x="11179" y="7543"/>
                  </a:cubicBezTo>
                  <a:cubicBezTo>
                    <a:pt x="12843" y="4808"/>
                    <a:pt x="11484" y="584"/>
                    <a:pt x="8673" y="584"/>
                  </a:cubicBezTo>
                  <a:cubicBezTo>
                    <a:pt x="7929" y="584"/>
                    <a:pt x="7084" y="880"/>
                    <a:pt x="6166" y="1578"/>
                  </a:cubicBezTo>
                  <a:cubicBezTo>
                    <a:pt x="6166" y="1578"/>
                    <a:pt x="6108" y="1"/>
                    <a:pt x="4732" y="1"/>
                  </a:cubicBezTo>
                  <a:close/>
                </a:path>
              </a:pathLst>
            </a:custGeom>
            <a:solidFill>
              <a:srgbClr val="F25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8"/>
            <p:cNvSpPr/>
            <p:nvPr/>
          </p:nvSpPr>
          <p:spPr>
            <a:xfrm>
              <a:off x="8180472" y="1493740"/>
              <a:ext cx="183281" cy="193760"/>
            </a:xfrm>
            <a:custGeom>
              <a:avLst/>
              <a:gdLst/>
              <a:ahLst/>
              <a:cxnLst/>
              <a:rect l="l" t="t" r="r" b="b"/>
              <a:pathLst>
                <a:path w="10126" h="10705" extrusionOk="0">
                  <a:moveTo>
                    <a:pt x="9938" y="1"/>
                  </a:moveTo>
                  <a:cubicBezTo>
                    <a:pt x="9874" y="1"/>
                    <a:pt x="9825" y="83"/>
                    <a:pt x="9825" y="153"/>
                  </a:cubicBezTo>
                  <a:cubicBezTo>
                    <a:pt x="9599" y="680"/>
                    <a:pt x="9299" y="1306"/>
                    <a:pt x="9098" y="1807"/>
                  </a:cubicBezTo>
                  <a:cubicBezTo>
                    <a:pt x="8873" y="2033"/>
                    <a:pt x="8772" y="2334"/>
                    <a:pt x="8672" y="2660"/>
                  </a:cubicBezTo>
                  <a:lnTo>
                    <a:pt x="8146" y="3386"/>
                  </a:lnTo>
                  <a:cubicBezTo>
                    <a:pt x="7519" y="4439"/>
                    <a:pt x="6893" y="5366"/>
                    <a:pt x="6066" y="6193"/>
                  </a:cubicBezTo>
                  <a:cubicBezTo>
                    <a:pt x="5639" y="6720"/>
                    <a:pt x="5213" y="7046"/>
                    <a:pt x="4812" y="7447"/>
                  </a:cubicBezTo>
                  <a:cubicBezTo>
                    <a:pt x="4286" y="7873"/>
                    <a:pt x="3860" y="8299"/>
                    <a:pt x="3334" y="8599"/>
                  </a:cubicBezTo>
                  <a:cubicBezTo>
                    <a:pt x="2406" y="9326"/>
                    <a:pt x="1253" y="9752"/>
                    <a:pt x="101" y="10279"/>
                  </a:cubicBezTo>
                  <a:cubicBezTo>
                    <a:pt x="0" y="10279"/>
                    <a:pt x="0" y="10379"/>
                    <a:pt x="0" y="10479"/>
                  </a:cubicBezTo>
                  <a:cubicBezTo>
                    <a:pt x="101" y="10579"/>
                    <a:pt x="201" y="10705"/>
                    <a:pt x="326" y="10705"/>
                  </a:cubicBezTo>
                  <a:cubicBezTo>
                    <a:pt x="527" y="10579"/>
                    <a:pt x="827" y="10479"/>
                    <a:pt x="1153" y="10379"/>
                  </a:cubicBezTo>
                  <a:cubicBezTo>
                    <a:pt x="1454" y="10279"/>
                    <a:pt x="1780" y="10178"/>
                    <a:pt x="2081" y="10078"/>
                  </a:cubicBezTo>
                  <a:lnTo>
                    <a:pt x="2933" y="9652"/>
                  </a:lnTo>
                  <a:cubicBezTo>
                    <a:pt x="3233" y="9552"/>
                    <a:pt x="3459" y="9326"/>
                    <a:pt x="3760" y="9226"/>
                  </a:cubicBezTo>
                  <a:cubicBezTo>
                    <a:pt x="4286" y="8925"/>
                    <a:pt x="4812" y="8499"/>
                    <a:pt x="5339" y="8073"/>
                  </a:cubicBezTo>
                  <a:cubicBezTo>
                    <a:pt x="5740" y="7672"/>
                    <a:pt x="6266" y="7246"/>
                    <a:pt x="6692" y="6820"/>
                  </a:cubicBezTo>
                  <a:cubicBezTo>
                    <a:pt x="7519" y="5893"/>
                    <a:pt x="8246" y="4840"/>
                    <a:pt x="8873" y="3687"/>
                  </a:cubicBezTo>
                  <a:cubicBezTo>
                    <a:pt x="9399" y="2660"/>
                    <a:pt x="9925" y="1507"/>
                    <a:pt x="10126" y="254"/>
                  </a:cubicBezTo>
                  <a:cubicBezTo>
                    <a:pt x="10126" y="153"/>
                    <a:pt x="10126" y="53"/>
                    <a:pt x="10025" y="53"/>
                  </a:cubicBezTo>
                  <a:cubicBezTo>
                    <a:pt x="9995" y="16"/>
                    <a:pt x="9965" y="1"/>
                    <a:pt x="9938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8"/>
            <p:cNvSpPr/>
            <p:nvPr/>
          </p:nvSpPr>
          <p:spPr>
            <a:xfrm>
              <a:off x="8256150" y="1780623"/>
              <a:ext cx="274712" cy="634218"/>
            </a:xfrm>
            <a:custGeom>
              <a:avLst/>
              <a:gdLst/>
              <a:ahLst/>
              <a:cxnLst/>
              <a:rect l="l" t="t" r="r" b="b"/>
              <a:pathLst>
                <a:path w="12758" h="29454" extrusionOk="0">
                  <a:moveTo>
                    <a:pt x="4169" y="1"/>
                  </a:moveTo>
                  <a:cubicBezTo>
                    <a:pt x="3919" y="1"/>
                    <a:pt x="4691" y="2871"/>
                    <a:pt x="3660" y="5644"/>
                  </a:cubicBezTo>
                  <a:cubicBezTo>
                    <a:pt x="2632" y="8351"/>
                    <a:pt x="1" y="12311"/>
                    <a:pt x="953" y="15243"/>
                  </a:cubicBezTo>
                  <a:cubicBezTo>
                    <a:pt x="2006" y="18175"/>
                    <a:pt x="2733" y="18902"/>
                    <a:pt x="2507" y="19729"/>
                  </a:cubicBezTo>
                  <a:cubicBezTo>
                    <a:pt x="2306" y="20682"/>
                    <a:pt x="327" y="22035"/>
                    <a:pt x="527" y="24642"/>
                  </a:cubicBezTo>
                  <a:cubicBezTo>
                    <a:pt x="753" y="27248"/>
                    <a:pt x="4813" y="29454"/>
                    <a:pt x="4813" y="29454"/>
                  </a:cubicBezTo>
                  <a:cubicBezTo>
                    <a:pt x="6893" y="28401"/>
                    <a:pt x="10452" y="23689"/>
                    <a:pt x="10352" y="21083"/>
                  </a:cubicBezTo>
                  <a:cubicBezTo>
                    <a:pt x="10352" y="18476"/>
                    <a:pt x="8146" y="16396"/>
                    <a:pt x="8672" y="14717"/>
                  </a:cubicBezTo>
                  <a:cubicBezTo>
                    <a:pt x="9199" y="13163"/>
                    <a:pt x="12758" y="8977"/>
                    <a:pt x="11705" y="6045"/>
                  </a:cubicBezTo>
                  <a:cubicBezTo>
                    <a:pt x="10778" y="3138"/>
                    <a:pt x="5239" y="406"/>
                    <a:pt x="4186" y="5"/>
                  </a:cubicBezTo>
                  <a:cubicBezTo>
                    <a:pt x="4180" y="2"/>
                    <a:pt x="4174" y="1"/>
                    <a:pt x="4169" y="1"/>
                  </a:cubicBezTo>
                  <a:close/>
                </a:path>
              </a:pathLst>
            </a:custGeom>
            <a:solidFill>
              <a:srgbClr val="F2CB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8"/>
            <p:cNvSpPr/>
            <p:nvPr/>
          </p:nvSpPr>
          <p:spPr>
            <a:xfrm>
              <a:off x="8310111" y="1819985"/>
              <a:ext cx="101483" cy="692421"/>
            </a:xfrm>
            <a:custGeom>
              <a:avLst/>
              <a:gdLst/>
              <a:ahLst/>
              <a:cxnLst/>
              <a:rect l="l" t="t" r="r" b="b"/>
              <a:pathLst>
                <a:path w="4713" h="32157" extrusionOk="0">
                  <a:moveTo>
                    <a:pt x="2833" y="1"/>
                  </a:moveTo>
                  <a:cubicBezTo>
                    <a:pt x="2800" y="1"/>
                    <a:pt x="2766" y="15"/>
                    <a:pt x="2733" y="57"/>
                  </a:cubicBezTo>
                  <a:cubicBezTo>
                    <a:pt x="2633" y="157"/>
                    <a:pt x="2633" y="257"/>
                    <a:pt x="2733" y="357"/>
                  </a:cubicBezTo>
                  <a:cubicBezTo>
                    <a:pt x="3134" y="884"/>
                    <a:pt x="3460" y="1510"/>
                    <a:pt x="3660" y="2137"/>
                  </a:cubicBezTo>
                  <a:cubicBezTo>
                    <a:pt x="3886" y="2763"/>
                    <a:pt x="3986" y="3390"/>
                    <a:pt x="3986" y="4117"/>
                  </a:cubicBezTo>
                  <a:cubicBezTo>
                    <a:pt x="4086" y="4743"/>
                    <a:pt x="3986" y="5370"/>
                    <a:pt x="3886" y="6097"/>
                  </a:cubicBezTo>
                  <a:cubicBezTo>
                    <a:pt x="3760" y="6723"/>
                    <a:pt x="3560" y="7450"/>
                    <a:pt x="3359" y="8077"/>
                  </a:cubicBezTo>
                  <a:cubicBezTo>
                    <a:pt x="3034" y="9455"/>
                    <a:pt x="2633" y="10708"/>
                    <a:pt x="2307" y="12062"/>
                  </a:cubicBezTo>
                  <a:cubicBezTo>
                    <a:pt x="2106" y="12788"/>
                    <a:pt x="2006" y="13515"/>
                    <a:pt x="2006" y="14242"/>
                  </a:cubicBezTo>
                  <a:cubicBezTo>
                    <a:pt x="2006" y="14969"/>
                    <a:pt x="2106" y="15721"/>
                    <a:pt x="2407" y="16448"/>
                  </a:cubicBezTo>
                  <a:lnTo>
                    <a:pt x="2833" y="17375"/>
                  </a:lnTo>
                  <a:cubicBezTo>
                    <a:pt x="2933" y="17701"/>
                    <a:pt x="3034" y="18001"/>
                    <a:pt x="3134" y="18327"/>
                  </a:cubicBezTo>
                  <a:cubicBezTo>
                    <a:pt x="3359" y="18954"/>
                    <a:pt x="3460" y="19681"/>
                    <a:pt x="3560" y="20307"/>
                  </a:cubicBezTo>
                  <a:cubicBezTo>
                    <a:pt x="3660" y="21661"/>
                    <a:pt x="3560" y="23014"/>
                    <a:pt x="3359" y="24367"/>
                  </a:cubicBezTo>
                  <a:cubicBezTo>
                    <a:pt x="3034" y="25746"/>
                    <a:pt x="2633" y="26999"/>
                    <a:pt x="2106" y="28252"/>
                  </a:cubicBezTo>
                  <a:cubicBezTo>
                    <a:pt x="1580" y="29505"/>
                    <a:pt x="853" y="30758"/>
                    <a:pt x="1" y="31786"/>
                  </a:cubicBezTo>
                  <a:cubicBezTo>
                    <a:pt x="1" y="31886"/>
                    <a:pt x="1" y="32012"/>
                    <a:pt x="126" y="32112"/>
                  </a:cubicBezTo>
                  <a:cubicBezTo>
                    <a:pt x="160" y="32145"/>
                    <a:pt x="193" y="32156"/>
                    <a:pt x="223" y="32156"/>
                  </a:cubicBezTo>
                  <a:cubicBezTo>
                    <a:pt x="282" y="32156"/>
                    <a:pt x="327" y="32112"/>
                    <a:pt x="327" y="32112"/>
                  </a:cubicBezTo>
                  <a:cubicBezTo>
                    <a:pt x="2106" y="29906"/>
                    <a:pt x="3460" y="27300"/>
                    <a:pt x="4086" y="24493"/>
                  </a:cubicBezTo>
                  <a:cubicBezTo>
                    <a:pt x="4387" y="23114"/>
                    <a:pt x="4387" y="21661"/>
                    <a:pt x="4287" y="20207"/>
                  </a:cubicBezTo>
                  <a:cubicBezTo>
                    <a:pt x="4186" y="19580"/>
                    <a:pt x="4086" y="18854"/>
                    <a:pt x="3886" y="18102"/>
                  </a:cubicBezTo>
                  <a:cubicBezTo>
                    <a:pt x="3760" y="17801"/>
                    <a:pt x="3660" y="17475"/>
                    <a:pt x="3560" y="17074"/>
                  </a:cubicBezTo>
                  <a:lnTo>
                    <a:pt x="3134" y="16122"/>
                  </a:lnTo>
                  <a:cubicBezTo>
                    <a:pt x="2933" y="15495"/>
                    <a:pt x="2833" y="14869"/>
                    <a:pt x="2833" y="14242"/>
                  </a:cubicBezTo>
                  <a:cubicBezTo>
                    <a:pt x="2833" y="13616"/>
                    <a:pt x="2933" y="12889"/>
                    <a:pt x="3034" y="12262"/>
                  </a:cubicBezTo>
                  <a:cubicBezTo>
                    <a:pt x="3359" y="10909"/>
                    <a:pt x="3760" y="9656"/>
                    <a:pt x="4086" y="8302"/>
                  </a:cubicBezTo>
                  <a:cubicBezTo>
                    <a:pt x="4287" y="7575"/>
                    <a:pt x="4387" y="6949"/>
                    <a:pt x="4512" y="6197"/>
                  </a:cubicBezTo>
                  <a:cubicBezTo>
                    <a:pt x="4613" y="5470"/>
                    <a:pt x="4713" y="4743"/>
                    <a:pt x="4613" y="4016"/>
                  </a:cubicBezTo>
                  <a:cubicBezTo>
                    <a:pt x="4512" y="3290"/>
                    <a:pt x="4387" y="2663"/>
                    <a:pt x="4086" y="1936"/>
                  </a:cubicBezTo>
                  <a:cubicBezTo>
                    <a:pt x="3886" y="1310"/>
                    <a:pt x="3560" y="683"/>
                    <a:pt x="3034" y="57"/>
                  </a:cubicBezTo>
                  <a:cubicBezTo>
                    <a:pt x="2967" y="57"/>
                    <a:pt x="2900" y="1"/>
                    <a:pt x="2833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8"/>
            <p:cNvSpPr/>
            <p:nvPr/>
          </p:nvSpPr>
          <p:spPr>
            <a:xfrm>
              <a:off x="8364094" y="2531254"/>
              <a:ext cx="107942" cy="237094"/>
            </a:xfrm>
            <a:custGeom>
              <a:avLst/>
              <a:gdLst/>
              <a:ahLst/>
              <a:cxnLst/>
              <a:rect l="l" t="t" r="r" b="b"/>
              <a:pathLst>
                <a:path w="5013" h="11011" extrusionOk="0">
                  <a:moveTo>
                    <a:pt x="3295" y="1"/>
                  </a:moveTo>
                  <a:cubicBezTo>
                    <a:pt x="2151" y="1"/>
                    <a:pt x="1565" y="1005"/>
                    <a:pt x="1253" y="1987"/>
                  </a:cubicBezTo>
                  <a:cubicBezTo>
                    <a:pt x="627" y="3767"/>
                    <a:pt x="326" y="5646"/>
                    <a:pt x="226" y="7526"/>
                  </a:cubicBezTo>
                  <a:lnTo>
                    <a:pt x="226" y="7752"/>
                  </a:lnTo>
                  <a:cubicBezTo>
                    <a:pt x="126" y="8378"/>
                    <a:pt x="126" y="9005"/>
                    <a:pt x="126" y="9506"/>
                  </a:cubicBezTo>
                  <a:cubicBezTo>
                    <a:pt x="0" y="10032"/>
                    <a:pt x="226" y="10559"/>
                    <a:pt x="627" y="10884"/>
                  </a:cubicBezTo>
                  <a:cubicBezTo>
                    <a:pt x="752" y="10884"/>
                    <a:pt x="852" y="10985"/>
                    <a:pt x="953" y="10985"/>
                  </a:cubicBezTo>
                  <a:cubicBezTo>
                    <a:pt x="1005" y="11002"/>
                    <a:pt x="1065" y="11011"/>
                    <a:pt x="1129" y="11011"/>
                  </a:cubicBezTo>
                  <a:cubicBezTo>
                    <a:pt x="1425" y="11011"/>
                    <a:pt x="1797" y="10827"/>
                    <a:pt x="1880" y="10559"/>
                  </a:cubicBezTo>
                  <a:cubicBezTo>
                    <a:pt x="2406" y="10133"/>
                    <a:pt x="2732" y="9406"/>
                    <a:pt x="3033" y="8879"/>
                  </a:cubicBezTo>
                  <a:cubicBezTo>
                    <a:pt x="4186" y="6899"/>
                    <a:pt x="4812" y="4619"/>
                    <a:pt x="4913" y="2313"/>
                  </a:cubicBezTo>
                  <a:cubicBezTo>
                    <a:pt x="5013" y="1260"/>
                    <a:pt x="4712" y="107"/>
                    <a:pt x="3459" y="7"/>
                  </a:cubicBezTo>
                  <a:cubicBezTo>
                    <a:pt x="3403" y="3"/>
                    <a:pt x="3349" y="1"/>
                    <a:pt x="3295" y="1"/>
                  </a:cubicBezTo>
                  <a:close/>
                </a:path>
              </a:pathLst>
            </a:custGeom>
            <a:solidFill>
              <a:srgbClr val="F2A0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8"/>
            <p:cNvSpPr/>
            <p:nvPr/>
          </p:nvSpPr>
          <p:spPr>
            <a:xfrm>
              <a:off x="8292303" y="2821731"/>
              <a:ext cx="88003" cy="89941"/>
            </a:xfrm>
            <a:custGeom>
              <a:avLst/>
              <a:gdLst/>
              <a:ahLst/>
              <a:cxnLst/>
              <a:rect l="l" t="t" r="r" b="b"/>
              <a:pathLst>
                <a:path w="4087" h="4177" extrusionOk="0">
                  <a:moveTo>
                    <a:pt x="2833" y="1"/>
                  </a:moveTo>
                  <a:cubicBezTo>
                    <a:pt x="2507" y="1"/>
                    <a:pt x="2307" y="1"/>
                    <a:pt x="1981" y="101"/>
                  </a:cubicBezTo>
                  <a:cubicBezTo>
                    <a:pt x="1354" y="402"/>
                    <a:pt x="828" y="828"/>
                    <a:pt x="627" y="1555"/>
                  </a:cubicBezTo>
                  <a:cubicBezTo>
                    <a:pt x="1" y="2507"/>
                    <a:pt x="527" y="3660"/>
                    <a:pt x="1354" y="4061"/>
                  </a:cubicBezTo>
                  <a:cubicBezTo>
                    <a:pt x="1540" y="4141"/>
                    <a:pt x="1750" y="4177"/>
                    <a:pt x="1964" y="4177"/>
                  </a:cubicBezTo>
                  <a:cubicBezTo>
                    <a:pt x="2356" y="4177"/>
                    <a:pt x="2758" y="4055"/>
                    <a:pt x="3034" y="3861"/>
                  </a:cubicBezTo>
                  <a:cubicBezTo>
                    <a:pt x="3560" y="3535"/>
                    <a:pt x="3861" y="3034"/>
                    <a:pt x="4086" y="2507"/>
                  </a:cubicBezTo>
                  <a:lnTo>
                    <a:pt x="4086" y="1555"/>
                  </a:lnTo>
                  <a:cubicBezTo>
                    <a:pt x="4086" y="1354"/>
                    <a:pt x="3961" y="1029"/>
                    <a:pt x="3861" y="728"/>
                  </a:cubicBezTo>
                  <a:cubicBezTo>
                    <a:pt x="3861" y="527"/>
                    <a:pt x="3660" y="302"/>
                    <a:pt x="3460" y="101"/>
                  </a:cubicBezTo>
                  <a:cubicBezTo>
                    <a:pt x="3234" y="1"/>
                    <a:pt x="3034" y="1"/>
                    <a:pt x="2833" y="1"/>
                  </a:cubicBezTo>
                  <a:close/>
                </a:path>
              </a:pathLst>
            </a:custGeom>
            <a:solidFill>
              <a:srgbClr val="F284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8"/>
            <p:cNvSpPr/>
            <p:nvPr/>
          </p:nvSpPr>
          <p:spPr>
            <a:xfrm>
              <a:off x="8445035" y="2807175"/>
              <a:ext cx="43194" cy="52905"/>
            </a:xfrm>
            <a:custGeom>
              <a:avLst/>
              <a:gdLst/>
              <a:ahLst/>
              <a:cxnLst/>
              <a:rect l="l" t="t" r="r" b="b"/>
              <a:pathLst>
                <a:path w="2006" h="2457" extrusionOk="0">
                  <a:moveTo>
                    <a:pt x="1066" y="0"/>
                  </a:moveTo>
                  <a:cubicBezTo>
                    <a:pt x="872" y="0"/>
                    <a:pt x="690" y="50"/>
                    <a:pt x="527" y="151"/>
                  </a:cubicBezTo>
                  <a:cubicBezTo>
                    <a:pt x="226" y="451"/>
                    <a:pt x="1" y="777"/>
                    <a:pt x="1" y="1203"/>
                  </a:cubicBezTo>
                  <a:cubicBezTo>
                    <a:pt x="1" y="1504"/>
                    <a:pt x="1" y="1705"/>
                    <a:pt x="126" y="1930"/>
                  </a:cubicBezTo>
                  <a:cubicBezTo>
                    <a:pt x="226" y="1930"/>
                    <a:pt x="226" y="2030"/>
                    <a:pt x="327" y="2131"/>
                  </a:cubicBezTo>
                  <a:lnTo>
                    <a:pt x="427" y="2231"/>
                  </a:lnTo>
                  <a:cubicBezTo>
                    <a:pt x="427" y="2231"/>
                    <a:pt x="527" y="2331"/>
                    <a:pt x="627" y="2331"/>
                  </a:cubicBezTo>
                  <a:cubicBezTo>
                    <a:pt x="853" y="2456"/>
                    <a:pt x="953" y="2456"/>
                    <a:pt x="1254" y="2456"/>
                  </a:cubicBezTo>
                  <a:cubicBezTo>
                    <a:pt x="1379" y="2456"/>
                    <a:pt x="1580" y="2331"/>
                    <a:pt x="1680" y="2231"/>
                  </a:cubicBezTo>
                  <a:cubicBezTo>
                    <a:pt x="1880" y="2030"/>
                    <a:pt x="1880" y="1705"/>
                    <a:pt x="2006" y="1504"/>
                  </a:cubicBezTo>
                  <a:cubicBezTo>
                    <a:pt x="2006" y="1203"/>
                    <a:pt x="1880" y="978"/>
                    <a:pt x="1680" y="777"/>
                  </a:cubicBezTo>
                  <a:cubicBezTo>
                    <a:pt x="1780" y="777"/>
                    <a:pt x="1780" y="677"/>
                    <a:pt x="1880" y="677"/>
                  </a:cubicBezTo>
                  <a:cubicBezTo>
                    <a:pt x="1880" y="451"/>
                    <a:pt x="1780" y="251"/>
                    <a:pt x="1680" y="151"/>
                  </a:cubicBezTo>
                  <a:cubicBezTo>
                    <a:pt x="1467" y="50"/>
                    <a:pt x="1260" y="0"/>
                    <a:pt x="1066" y="0"/>
                  </a:cubicBezTo>
                  <a:close/>
                </a:path>
              </a:pathLst>
            </a:custGeom>
            <a:solidFill>
              <a:srgbClr val="F25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23" name="Google Shape;1323;p8"/>
          <p:cNvGrpSpPr/>
          <p:nvPr/>
        </p:nvGrpSpPr>
        <p:grpSpPr>
          <a:xfrm>
            <a:off x="6477428" y="4097776"/>
            <a:ext cx="1710712" cy="768478"/>
            <a:chOff x="6477428" y="4097776"/>
            <a:chExt cx="1710712" cy="768478"/>
          </a:xfrm>
        </p:grpSpPr>
        <p:sp>
          <p:nvSpPr>
            <p:cNvPr id="1324" name="Google Shape;1324;p8"/>
            <p:cNvSpPr/>
            <p:nvPr/>
          </p:nvSpPr>
          <p:spPr>
            <a:xfrm flipH="1">
              <a:off x="7796983" y="4506879"/>
              <a:ext cx="278946" cy="310982"/>
            </a:xfrm>
            <a:custGeom>
              <a:avLst/>
              <a:gdLst/>
              <a:ahLst/>
              <a:cxnLst/>
              <a:rect l="l" t="t" r="r" b="b"/>
              <a:pathLst>
                <a:path w="8237" h="9183" extrusionOk="0">
                  <a:moveTo>
                    <a:pt x="3326" y="0"/>
                  </a:moveTo>
                  <a:cubicBezTo>
                    <a:pt x="1217" y="0"/>
                    <a:pt x="1" y="2521"/>
                    <a:pt x="967" y="5097"/>
                  </a:cubicBezTo>
                  <a:cubicBezTo>
                    <a:pt x="1900" y="7748"/>
                    <a:pt x="5091" y="9183"/>
                    <a:pt x="6802" y="9183"/>
                  </a:cubicBezTo>
                  <a:cubicBezTo>
                    <a:pt x="7138" y="9183"/>
                    <a:pt x="7417" y="9127"/>
                    <a:pt x="7611" y="9015"/>
                  </a:cubicBezTo>
                  <a:cubicBezTo>
                    <a:pt x="8237" y="8642"/>
                    <a:pt x="7045" y="1134"/>
                    <a:pt x="4378" y="195"/>
                  </a:cubicBezTo>
                  <a:cubicBezTo>
                    <a:pt x="4009" y="62"/>
                    <a:pt x="3657" y="0"/>
                    <a:pt x="3326" y="0"/>
                  </a:cubicBezTo>
                  <a:close/>
                </a:path>
              </a:pathLst>
            </a:custGeom>
            <a:solidFill>
              <a:srgbClr val="53A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8"/>
            <p:cNvSpPr/>
            <p:nvPr/>
          </p:nvSpPr>
          <p:spPr>
            <a:xfrm flipH="1">
              <a:off x="7776292" y="4550464"/>
              <a:ext cx="220495" cy="288970"/>
            </a:xfrm>
            <a:custGeom>
              <a:avLst/>
              <a:gdLst/>
              <a:ahLst/>
              <a:cxnLst/>
              <a:rect l="l" t="t" r="r" b="b"/>
              <a:pathLst>
                <a:path w="6511" h="8533" extrusionOk="0">
                  <a:moveTo>
                    <a:pt x="111" y="1"/>
                  </a:moveTo>
                  <a:cubicBezTo>
                    <a:pt x="95" y="1"/>
                    <a:pt x="77" y="8"/>
                    <a:pt x="60" y="26"/>
                  </a:cubicBezTo>
                  <a:cubicBezTo>
                    <a:pt x="0" y="26"/>
                    <a:pt x="0" y="85"/>
                    <a:pt x="0" y="160"/>
                  </a:cubicBezTo>
                  <a:cubicBezTo>
                    <a:pt x="0" y="160"/>
                    <a:pt x="179" y="770"/>
                    <a:pt x="551" y="1709"/>
                  </a:cubicBezTo>
                  <a:cubicBezTo>
                    <a:pt x="685" y="1947"/>
                    <a:pt x="805" y="2201"/>
                    <a:pt x="924" y="2454"/>
                  </a:cubicBezTo>
                  <a:cubicBezTo>
                    <a:pt x="983" y="2573"/>
                    <a:pt x="1058" y="2692"/>
                    <a:pt x="1117" y="2826"/>
                  </a:cubicBezTo>
                  <a:cubicBezTo>
                    <a:pt x="1177" y="3005"/>
                    <a:pt x="1237" y="3139"/>
                    <a:pt x="1356" y="3258"/>
                  </a:cubicBezTo>
                  <a:cubicBezTo>
                    <a:pt x="1490" y="3512"/>
                    <a:pt x="1669" y="3810"/>
                    <a:pt x="1803" y="4063"/>
                  </a:cubicBezTo>
                  <a:cubicBezTo>
                    <a:pt x="1981" y="4376"/>
                    <a:pt x="2175" y="4629"/>
                    <a:pt x="2354" y="4927"/>
                  </a:cubicBezTo>
                  <a:cubicBezTo>
                    <a:pt x="2548" y="5180"/>
                    <a:pt x="2786" y="5493"/>
                    <a:pt x="2980" y="5746"/>
                  </a:cubicBezTo>
                  <a:cubicBezTo>
                    <a:pt x="3158" y="5985"/>
                    <a:pt x="3412" y="6238"/>
                    <a:pt x="3590" y="6491"/>
                  </a:cubicBezTo>
                  <a:cubicBezTo>
                    <a:pt x="3725" y="6610"/>
                    <a:pt x="3844" y="6670"/>
                    <a:pt x="3903" y="6789"/>
                  </a:cubicBezTo>
                  <a:cubicBezTo>
                    <a:pt x="4037" y="6923"/>
                    <a:pt x="4157" y="7042"/>
                    <a:pt x="4276" y="7102"/>
                  </a:cubicBezTo>
                  <a:cubicBezTo>
                    <a:pt x="4469" y="7296"/>
                    <a:pt x="4708" y="7474"/>
                    <a:pt x="4901" y="7608"/>
                  </a:cubicBezTo>
                  <a:cubicBezTo>
                    <a:pt x="5080" y="7787"/>
                    <a:pt x="5274" y="7906"/>
                    <a:pt x="5453" y="8040"/>
                  </a:cubicBezTo>
                  <a:cubicBezTo>
                    <a:pt x="5646" y="8160"/>
                    <a:pt x="5765" y="8219"/>
                    <a:pt x="5900" y="8279"/>
                  </a:cubicBezTo>
                  <a:cubicBezTo>
                    <a:pt x="6198" y="8413"/>
                    <a:pt x="6332" y="8532"/>
                    <a:pt x="6332" y="8532"/>
                  </a:cubicBezTo>
                  <a:cubicBezTo>
                    <a:pt x="6391" y="8532"/>
                    <a:pt x="6451" y="8532"/>
                    <a:pt x="6451" y="8472"/>
                  </a:cubicBezTo>
                  <a:cubicBezTo>
                    <a:pt x="6510" y="8413"/>
                    <a:pt x="6510" y="8353"/>
                    <a:pt x="6451" y="8353"/>
                  </a:cubicBezTo>
                  <a:lnTo>
                    <a:pt x="6451" y="8279"/>
                  </a:lnTo>
                  <a:cubicBezTo>
                    <a:pt x="6451" y="8279"/>
                    <a:pt x="6272" y="8219"/>
                    <a:pt x="6078" y="8040"/>
                  </a:cubicBezTo>
                  <a:cubicBezTo>
                    <a:pt x="5959" y="7981"/>
                    <a:pt x="5765" y="7906"/>
                    <a:pt x="5646" y="7787"/>
                  </a:cubicBezTo>
                  <a:cubicBezTo>
                    <a:pt x="5453" y="7668"/>
                    <a:pt x="5274" y="7534"/>
                    <a:pt x="5080" y="7355"/>
                  </a:cubicBezTo>
                  <a:cubicBezTo>
                    <a:pt x="4901" y="7236"/>
                    <a:pt x="4708" y="7042"/>
                    <a:pt x="4529" y="6864"/>
                  </a:cubicBezTo>
                  <a:cubicBezTo>
                    <a:pt x="4276" y="6670"/>
                    <a:pt x="4157" y="6417"/>
                    <a:pt x="3903" y="6178"/>
                  </a:cubicBezTo>
                  <a:cubicBezTo>
                    <a:pt x="3725" y="5985"/>
                    <a:pt x="3531" y="5746"/>
                    <a:pt x="3292" y="5493"/>
                  </a:cubicBezTo>
                  <a:cubicBezTo>
                    <a:pt x="3099" y="5240"/>
                    <a:pt x="2920" y="4927"/>
                    <a:pt x="2726" y="4688"/>
                  </a:cubicBezTo>
                  <a:cubicBezTo>
                    <a:pt x="2548" y="4435"/>
                    <a:pt x="2354" y="4122"/>
                    <a:pt x="2175" y="3884"/>
                  </a:cubicBezTo>
                  <a:cubicBezTo>
                    <a:pt x="1981" y="3571"/>
                    <a:pt x="1862" y="3318"/>
                    <a:pt x="1669" y="3065"/>
                  </a:cubicBezTo>
                  <a:cubicBezTo>
                    <a:pt x="1549" y="2767"/>
                    <a:pt x="1356" y="2513"/>
                    <a:pt x="1237" y="2260"/>
                  </a:cubicBezTo>
                  <a:cubicBezTo>
                    <a:pt x="1117" y="2022"/>
                    <a:pt x="983" y="1769"/>
                    <a:pt x="864" y="1575"/>
                  </a:cubicBezTo>
                  <a:cubicBezTo>
                    <a:pt x="685" y="1143"/>
                    <a:pt x="492" y="770"/>
                    <a:pt x="373" y="458"/>
                  </a:cubicBezTo>
                  <a:cubicBezTo>
                    <a:pt x="238" y="219"/>
                    <a:pt x="179" y="85"/>
                    <a:pt x="179" y="85"/>
                  </a:cubicBezTo>
                  <a:cubicBezTo>
                    <a:pt x="179" y="43"/>
                    <a:pt x="149" y="1"/>
                    <a:pt x="111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8"/>
            <p:cNvSpPr/>
            <p:nvPr/>
          </p:nvSpPr>
          <p:spPr>
            <a:xfrm flipH="1">
              <a:off x="7906469" y="4561063"/>
              <a:ext cx="138779" cy="129026"/>
            </a:xfrm>
            <a:custGeom>
              <a:avLst/>
              <a:gdLst/>
              <a:ahLst/>
              <a:cxnLst/>
              <a:rect l="l" t="t" r="r" b="b"/>
              <a:pathLst>
                <a:path w="4098" h="3810" extrusionOk="0">
                  <a:moveTo>
                    <a:pt x="3984" y="1"/>
                  </a:moveTo>
                  <a:cubicBezTo>
                    <a:pt x="3941" y="1"/>
                    <a:pt x="3904" y="43"/>
                    <a:pt x="3904" y="85"/>
                  </a:cubicBezTo>
                  <a:cubicBezTo>
                    <a:pt x="3725" y="338"/>
                    <a:pt x="3666" y="651"/>
                    <a:pt x="3532" y="889"/>
                  </a:cubicBezTo>
                  <a:cubicBezTo>
                    <a:pt x="3412" y="1202"/>
                    <a:pt x="3353" y="1456"/>
                    <a:pt x="3293" y="1768"/>
                  </a:cubicBezTo>
                  <a:cubicBezTo>
                    <a:pt x="3159" y="2081"/>
                    <a:pt x="3159" y="2379"/>
                    <a:pt x="3100" y="2692"/>
                  </a:cubicBezTo>
                  <a:lnTo>
                    <a:pt x="3100" y="3199"/>
                  </a:lnTo>
                  <a:cubicBezTo>
                    <a:pt x="2980" y="3124"/>
                    <a:pt x="2861" y="3065"/>
                    <a:pt x="2727" y="3005"/>
                  </a:cubicBezTo>
                  <a:cubicBezTo>
                    <a:pt x="2668" y="2945"/>
                    <a:pt x="2608" y="2945"/>
                    <a:pt x="2548" y="2886"/>
                  </a:cubicBezTo>
                  <a:lnTo>
                    <a:pt x="2295" y="2826"/>
                  </a:lnTo>
                  <a:cubicBezTo>
                    <a:pt x="2176" y="2752"/>
                    <a:pt x="2042" y="2692"/>
                    <a:pt x="1863" y="2692"/>
                  </a:cubicBezTo>
                  <a:lnTo>
                    <a:pt x="1669" y="2632"/>
                  </a:lnTo>
                  <a:cubicBezTo>
                    <a:pt x="1610" y="2573"/>
                    <a:pt x="1550" y="2573"/>
                    <a:pt x="1431" y="2573"/>
                  </a:cubicBezTo>
                  <a:lnTo>
                    <a:pt x="999" y="2454"/>
                  </a:lnTo>
                  <a:lnTo>
                    <a:pt x="552" y="2454"/>
                  </a:lnTo>
                  <a:cubicBezTo>
                    <a:pt x="433" y="2454"/>
                    <a:pt x="254" y="2379"/>
                    <a:pt x="120" y="2379"/>
                  </a:cubicBezTo>
                  <a:cubicBezTo>
                    <a:pt x="61" y="2379"/>
                    <a:pt x="1" y="2454"/>
                    <a:pt x="1" y="2513"/>
                  </a:cubicBezTo>
                  <a:cubicBezTo>
                    <a:pt x="1" y="2573"/>
                    <a:pt x="61" y="2632"/>
                    <a:pt x="61" y="2632"/>
                  </a:cubicBezTo>
                  <a:lnTo>
                    <a:pt x="120" y="2632"/>
                  </a:lnTo>
                  <a:cubicBezTo>
                    <a:pt x="254" y="2632"/>
                    <a:pt x="373" y="2692"/>
                    <a:pt x="552" y="2692"/>
                  </a:cubicBezTo>
                  <a:lnTo>
                    <a:pt x="746" y="2752"/>
                  </a:lnTo>
                  <a:cubicBezTo>
                    <a:pt x="805" y="2752"/>
                    <a:pt x="865" y="2752"/>
                    <a:pt x="925" y="2826"/>
                  </a:cubicBezTo>
                  <a:lnTo>
                    <a:pt x="1372" y="2886"/>
                  </a:lnTo>
                  <a:cubicBezTo>
                    <a:pt x="1431" y="2886"/>
                    <a:pt x="1491" y="2945"/>
                    <a:pt x="1550" y="2945"/>
                  </a:cubicBezTo>
                  <a:lnTo>
                    <a:pt x="1744" y="3005"/>
                  </a:lnTo>
                  <a:cubicBezTo>
                    <a:pt x="1923" y="3065"/>
                    <a:pt x="2042" y="3124"/>
                    <a:pt x="2176" y="3199"/>
                  </a:cubicBezTo>
                  <a:lnTo>
                    <a:pt x="2355" y="3258"/>
                  </a:lnTo>
                  <a:cubicBezTo>
                    <a:pt x="2414" y="3318"/>
                    <a:pt x="2489" y="3318"/>
                    <a:pt x="2548" y="3377"/>
                  </a:cubicBezTo>
                  <a:cubicBezTo>
                    <a:pt x="2668" y="3437"/>
                    <a:pt x="2787" y="3497"/>
                    <a:pt x="2921" y="3571"/>
                  </a:cubicBezTo>
                  <a:cubicBezTo>
                    <a:pt x="3040" y="3631"/>
                    <a:pt x="3159" y="3690"/>
                    <a:pt x="3293" y="3750"/>
                  </a:cubicBezTo>
                  <a:cubicBezTo>
                    <a:pt x="3293" y="3809"/>
                    <a:pt x="3353" y="3809"/>
                    <a:pt x="3412" y="3809"/>
                  </a:cubicBezTo>
                  <a:cubicBezTo>
                    <a:pt x="3532" y="3809"/>
                    <a:pt x="3606" y="3690"/>
                    <a:pt x="3606" y="3571"/>
                  </a:cubicBezTo>
                  <a:lnTo>
                    <a:pt x="3606" y="3318"/>
                  </a:lnTo>
                  <a:cubicBezTo>
                    <a:pt x="3532" y="3258"/>
                    <a:pt x="3532" y="3199"/>
                    <a:pt x="3532" y="3124"/>
                  </a:cubicBezTo>
                  <a:lnTo>
                    <a:pt x="3532" y="2692"/>
                  </a:lnTo>
                  <a:lnTo>
                    <a:pt x="3532" y="2513"/>
                  </a:lnTo>
                  <a:cubicBezTo>
                    <a:pt x="3532" y="2454"/>
                    <a:pt x="3606" y="2379"/>
                    <a:pt x="3606" y="2260"/>
                  </a:cubicBezTo>
                  <a:cubicBezTo>
                    <a:pt x="3606" y="2141"/>
                    <a:pt x="3606" y="2007"/>
                    <a:pt x="3666" y="1828"/>
                  </a:cubicBezTo>
                  <a:cubicBezTo>
                    <a:pt x="3725" y="1575"/>
                    <a:pt x="3785" y="1262"/>
                    <a:pt x="3845" y="1024"/>
                  </a:cubicBezTo>
                  <a:cubicBezTo>
                    <a:pt x="3904" y="711"/>
                    <a:pt x="4038" y="457"/>
                    <a:pt x="4098" y="145"/>
                  </a:cubicBezTo>
                  <a:cubicBezTo>
                    <a:pt x="4098" y="85"/>
                    <a:pt x="4098" y="25"/>
                    <a:pt x="4038" y="25"/>
                  </a:cubicBezTo>
                  <a:cubicBezTo>
                    <a:pt x="4021" y="8"/>
                    <a:pt x="4002" y="1"/>
                    <a:pt x="3984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8"/>
            <p:cNvSpPr/>
            <p:nvPr/>
          </p:nvSpPr>
          <p:spPr>
            <a:xfrm flipH="1">
              <a:off x="7851980" y="4620936"/>
              <a:ext cx="144807" cy="153408"/>
            </a:xfrm>
            <a:custGeom>
              <a:avLst/>
              <a:gdLst/>
              <a:ahLst/>
              <a:cxnLst/>
              <a:rect l="l" t="t" r="r" b="b"/>
              <a:pathLst>
                <a:path w="4276" h="4530" extrusionOk="0">
                  <a:moveTo>
                    <a:pt x="4157" y="0"/>
                  </a:moveTo>
                  <a:cubicBezTo>
                    <a:pt x="4097" y="0"/>
                    <a:pt x="4037" y="0"/>
                    <a:pt x="4037" y="60"/>
                  </a:cubicBezTo>
                  <a:cubicBezTo>
                    <a:pt x="3963" y="239"/>
                    <a:pt x="3903" y="432"/>
                    <a:pt x="3844" y="611"/>
                  </a:cubicBezTo>
                  <a:cubicBezTo>
                    <a:pt x="3844" y="745"/>
                    <a:pt x="3784" y="924"/>
                    <a:pt x="3725" y="1118"/>
                  </a:cubicBezTo>
                  <a:cubicBezTo>
                    <a:pt x="3665" y="1490"/>
                    <a:pt x="3590" y="1803"/>
                    <a:pt x="3531" y="2175"/>
                  </a:cubicBezTo>
                  <a:cubicBezTo>
                    <a:pt x="3531" y="2295"/>
                    <a:pt x="3471" y="2354"/>
                    <a:pt x="3471" y="2414"/>
                  </a:cubicBezTo>
                  <a:lnTo>
                    <a:pt x="3471" y="2727"/>
                  </a:lnTo>
                  <a:cubicBezTo>
                    <a:pt x="3471" y="2920"/>
                    <a:pt x="3412" y="3099"/>
                    <a:pt x="3412" y="3293"/>
                  </a:cubicBezTo>
                  <a:cubicBezTo>
                    <a:pt x="3412" y="3352"/>
                    <a:pt x="3412" y="3472"/>
                    <a:pt x="3471" y="3531"/>
                  </a:cubicBezTo>
                  <a:lnTo>
                    <a:pt x="3471" y="3844"/>
                  </a:lnTo>
                  <a:lnTo>
                    <a:pt x="3471" y="4017"/>
                  </a:lnTo>
                  <a:lnTo>
                    <a:pt x="3471" y="4017"/>
                  </a:lnTo>
                  <a:cubicBezTo>
                    <a:pt x="3284" y="3971"/>
                    <a:pt x="3099" y="3916"/>
                    <a:pt x="2920" y="3844"/>
                  </a:cubicBezTo>
                  <a:lnTo>
                    <a:pt x="2473" y="3784"/>
                  </a:lnTo>
                  <a:lnTo>
                    <a:pt x="1981" y="3665"/>
                  </a:lnTo>
                  <a:cubicBezTo>
                    <a:pt x="1862" y="3591"/>
                    <a:pt x="1669" y="3591"/>
                    <a:pt x="1549" y="3591"/>
                  </a:cubicBezTo>
                  <a:cubicBezTo>
                    <a:pt x="1356" y="3531"/>
                    <a:pt x="1237" y="3531"/>
                    <a:pt x="1058" y="3472"/>
                  </a:cubicBezTo>
                  <a:lnTo>
                    <a:pt x="611" y="3472"/>
                  </a:lnTo>
                  <a:cubicBezTo>
                    <a:pt x="432" y="3412"/>
                    <a:pt x="313" y="3412"/>
                    <a:pt x="119" y="3412"/>
                  </a:cubicBezTo>
                  <a:cubicBezTo>
                    <a:pt x="60" y="3412"/>
                    <a:pt x="0" y="3472"/>
                    <a:pt x="0" y="3531"/>
                  </a:cubicBezTo>
                  <a:cubicBezTo>
                    <a:pt x="0" y="3591"/>
                    <a:pt x="60" y="3665"/>
                    <a:pt x="119" y="3665"/>
                  </a:cubicBezTo>
                  <a:cubicBezTo>
                    <a:pt x="238" y="3665"/>
                    <a:pt x="432" y="3725"/>
                    <a:pt x="551" y="3725"/>
                  </a:cubicBezTo>
                  <a:cubicBezTo>
                    <a:pt x="611" y="3725"/>
                    <a:pt x="745" y="3725"/>
                    <a:pt x="805" y="3784"/>
                  </a:cubicBezTo>
                  <a:lnTo>
                    <a:pt x="983" y="3784"/>
                  </a:lnTo>
                  <a:cubicBezTo>
                    <a:pt x="1177" y="3844"/>
                    <a:pt x="1296" y="3844"/>
                    <a:pt x="1490" y="3904"/>
                  </a:cubicBezTo>
                  <a:cubicBezTo>
                    <a:pt x="1609" y="3963"/>
                    <a:pt x="1803" y="3963"/>
                    <a:pt x="1922" y="4038"/>
                  </a:cubicBezTo>
                  <a:cubicBezTo>
                    <a:pt x="2548" y="4157"/>
                    <a:pt x="3099" y="4336"/>
                    <a:pt x="3725" y="4529"/>
                  </a:cubicBezTo>
                  <a:lnTo>
                    <a:pt x="3784" y="4529"/>
                  </a:lnTo>
                  <a:cubicBezTo>
                    <a:pt x="3903" y="4529"/>
                    <a:pt x="4037" y="4410"/>
                    <a:pt x="3963" y="4276"/>
                  </a:cubicBezTo>
                  <a:lnTo>
                    <a:pt x="3903" y="4038"/>
                  </a:lnTo>
                  <a:lnTo>
                    <a:pt x="3903" y="3784"/>
                  </a:lnTo>
                  <a:cubicBezTo>
                    <a:pt x="3903" y="3725"/>
                    <a:pt x="3844" y="3591"/>
                    <a:pt x="3844" y="3531"/>
                  </a:cubicBezTo>
                  <a:lnTo>
                    <a:pt x="3844" y="3293"/>
                  </a:lnTo>
                  <a:lnTo>
                    <a:pt x="3844" y="2727"/>
                  </a:lnTo>
                  <a:cubicBezTo>
                    <a:pt x="3903" y="2607"/>
                    <a:pt x="3903" y="2414"/>
                    <a:pt x="3903" y="2235"/>
                  </a:cubicBezTo>
                  <a:cubicBezTo>
                    <a:pt x="3963" y="1863"/>
                    <a:pt x="4037" y="1550"/>
                    <a:pt x="4037" y="1177"/>
                  </a:cubicBezTo>
                  <a:cubicBezTo>
                    <a:pt x="4097" y="864"/>
                    <a:pt x="4157" y="492"/>
                    <a:pt x="4276" y="120"/>
                  </a:cubicBezTo>
                  <a:cubicBezTo>
                    <a:pt x="4276" y="60"/>
                    <a:pt x="4216" y="60"/>
                    <a:pt x="4157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8"/>
            <p:cNvSpPr/>
            <p:nvPr/>
          </p:nvSpPr>
          <p:spPr>
            <a:xfrm rot="-1328962" flipH="1">
              <a:off x="7735800" y="4362458"/>
              <a:ext cx="53370" cy="73993"/>
            </a:xfrm>
            <a:custGeom>
              <a:avLst/>
              <a:gdLst/>
              <a:ahLst/>
              <a:cxnLst/>
              <a:rect l="l" t="t" r="r" b="b"/>
              <a:pathLst>
                <a:path w="1576" h="2185" extrusionOk="0">
                  <a:moveTo>
                    <a:pt x="454" y="1"/>
                  </a:moveTo>
                  <a:cubicBezTo>
                    <a:pt x="226" y="1"/>
                    <a:pt x="0" y="236"/>
                    <a:pt x="85" y="501"/>
                  </a:cubicBezTo>
                  <a:cubicBezTo>
                    <a:pt x="219" y="814"/>
                    <a:pt x="532" y="1186"/>
                    <a:pt x="711" y="1440"/>
                  </a:cubicBezTo>
                  <a:cubicBezTo>
                    <a:pt x="905" y="1678"/>
                    <a:pt x="1083" y="2110"/>
                    <a:pt x="1456" y="2185"/>
                  </a:cubicBezTo>
                  <a:lnTo>
                    <a:pt x="1515" y="2110"/>
                  </a:lnTo>
                  <a:cubicBezTo>
                    <a:pt x="1575" y="1812"/>
                    <a:pt x="1337" y="1440"/>
                    <a:pt x="1203" y="1186"/>
                  </a:cubicBezTo>
                  <a:cubicBezTo>
                    <a:pt x="1024" y="874"/>
                    <a:pt x="964" y="442"/>
                    <a:pt x="711" y="129"/>
                  </a:cubicBezTo>
                  <a:cubicBezTo>
                    <a:pt x="638" y="39"/>
                    <a:pt x="546" y="1"/>
                    <a:pt x="454" y="1"/>
                  </a:cubicBezTo>
                  <a:close/>
                </a:path>
              </a:pathLst>
            </a:custGeom>
            <a:solidFill>
              <a:srgbClr val="53A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8"/>
            <p:cNvSpPr/>
            <p:nvPr/>
          </p:nvSpPr>
          <p:spPr>
            <a:xfrm rot="-1328962" flipH="1">
              <a:off x="7693112" y="4357676"/>
              <a:ext cx="33830" cy="91602"/>
            </a:xfrm>
            <a:custGeom>
              <a:avLst/>
              <a:gdLst/>
              <a:ahLst/>
              <a:cxnLst/>
              <a:rect l="l" t="t" r="r" b="b"/>
              <a:pathLst>
                <a:path w="999" h="2705" extrusionOk="0">
                  <a:moveTo>
                    <a:pt x="359" y="0"/>
                  </a:moveTo>
                  <a:cubicBezTo>
                    <a:pt x="175" y="0"/>
                    <a:pt x="1" y="100"/>
                    <a:pt x="1" y="312"/>
                  </a:cubicBezTo>
                  <a:cubicBezTo>
                    <a:pt x="1" y="1176"/>
                    <a:pt x="60" y="2099"/>
                    <a:pt x="746" y="2665"/>
                  </a:cubicBezTo>
                  <a:cubicBezTo>
                    <a:pt x="773" y="2693"/>
                    <a:pt x="801" y="2704"/>
                    <a:pt x="829" y="2704"/>
                  </a:cubicBezTo>
                  <a:cubicBezTo>
                    <a:pt x="919" y="2704"/>
                    <a:pt x="999" y="2575"/>
                    <a:pt x="999" y="2472"/>
                  </a:cubicBezTo>
                  <a:cubicBezTo>
                    <a:pt x="746" y="1920"/>
                    <a:pt x="552" y="1176"/>
                    <a:pt x="746" y="550"/>
                  </a:cubicBezTo>
                  <a:cubicBezTo>
                    <a:pt x="893" y="194"/>
                    <a:pt x="616" y="0"/>
                    <a:pt x="359" y="0"/>
                  </a:cubicBezTo>
                  <a:close/>
                </a:path>
              </a:pathLst>
            </a:custGeom>
            <a:solidFill>
              <a:srgbClr val="53A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8"/>
            <p:cNvSpPr/>
            <p:nvPr/>
          </p:nvSpPr>
          <p:spPr>
            <a:xfrm rot="-1328962" flipH="1">
              <a:off x="7633573" y="4363891"/>
              <a:ext cx="47071" cy="65730"/>
            </a:xfrm>
            <a:custGeom>
              <a:avLst/>
              <a:gdLst/>
              <a:ahLst/>
              <a:cxnLst/>
              <a:rect l="l" t="t" r="r" b="b"/>
              <a:pathLst>
                <a:path w="1390" h="1941" extrusionOk="0">
                  <a:moveTo>
                    <a:pt x="946" y="0"/>
                  </a:moveTo>
                  <a:cubicBezTo>
                    <a:pt x="880" y="0"/>
                    <a:pt x="811" y="23"/>
                    <a:pt x="746" y="77"/>
                  </a:cubicBezTo>
                  <a:cubicBezTo>
                    <a:pt x="373" y="330"/>
                    <a:pt x="194" y="628"/>
                    <a:pt x="60" y="1075"/>
                  </a:cubicBezTo>
                  <a:cubicBezTo>
                    <a:pt x="1" y="1373"/>
                    <a:pt x="60" y="1626"/>
                    <a:pt x="254" y="1879"/>
                  </a:cubicBezTo>
                  <a:cubicBezTo>
                    <a:pt x="295" y="1921"/>
                    <a:pt x="346" y="1941"/>
                    <a:pt x="394" y="1941"/>
                  </a:cubicBezTo>
                  <a:cubicBezTo>
                    <a:pt x="485" y="1941"/>
                    <a:pt x="567" y="1872"/>
                    <a:pt x="567" y="1745"/>
                  </a:cubicBezTo>
                  <a:lnTo>
                    <a:pt x="626" y="1626"/>
                  </a:lnTo>
                  <a:cubicBezTo>
                    <a:pt x="686" y="1507"/>
                    <a:pt x="746" y="1373"/>
                    <a:pt x="805" y="1254"/>
                  </a:cubicBezTo>
                  <a:cubicBezTo>
                    <a:pt x="939" y="1000"/>
                    <a:pt x="1118" y="822"/>
                    <a:pt x="1237" y="568"/>
                  </a:cubicBezTo>
                  <a:cubicBezTo>
                    <a:pt x="1390" y="322"/>
                    <a:pt x="1190" y="0"/>
                    <a:pt x="946" y="0"/>
                  </a:cubicBezTo>
                  <a:close/>
                </a:path>
              </a:pathLst>
            </a:custGeom>
            <a:solidFill>
              <a:srgbClr val="53A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8"/>
            <p:cNvSpPr/>
            <p:nvPr/>
          </p:nvSpPr>
          <p:spPr>
            <a:xfrm flipH="1">
              <a:off x="7498194" y="4637869"/>
              <a:ext cx="155068" cy="228386"/>
            </a:xfrm>
            <a:custGeom>
              <a:avLst/>
              <a:gdLst/>
              <a:ahLst/>
              <a:cxnLst/>
              <a:rect l="l" t="t" r="r" b="b"/>
              <a:pathLst>
                <a:path w="4579" h="6744" extrusionOk="0">
                  <a:moveTo>
                    <a:pt x="735" y="0"/>
                  </a:moveTo>
                  <a:cubicBezTo>
                    <a:pt x="384" y="0"/>
                    <a:pt x="1" y="307"/>
                    <a:pt x="150" y="737"/>
                  </a:cubicBezTo>
                  <a:cubicBezTo>
                    <a:pt x="1089" y="2972"/>
                    <a:pt x="1893" y="5459"/>
                    <a:pt x="4128" y="6696"/>
                  </a:cubicBezTo>
                  <a:cubicBezTo>
                    <a:pt x="4171" y="6729"/>
                    <a:pt x="4214" y="6743"/>
                    <a:pt x="4254" y="6743"/>
                  </a:cubicBezTo>
                  <a:cubicBezTo>
                    <a:pt x="4449" y="6743"/>
                    <a:pt x="4579" y="6402"/>
                    <a:pt x="4381" y="6204"/>
                  </a:cubicBezTo>
                  <a:cubicBezTo>
                    <a:pt x="2638" y="4774"/>
                    <a:pt x="1893" y="2540"/>
                    <a:pt x="1208" y="364"/>
                  </a:cubicBezTo>
                  <a:cubicBezTo>
                    <a:pt x="1141" y="109"/>
                    <a:pt x="944" y="0"/>
                    <a:pt x="735" y="0"/>
                  </a:cubicBezTo>
                  <a:close/>
                </a:path>
              </a:pathLst>
            </a:custGeom>
            <a:solidFill>
              <a:srgbClr val="0083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8"/>
            <p:cNvSpPr/>
            <p:nvPr/>
          </p:nvSpPr>
          <p:spPr>
            <a:xfrm flipH="1">
              <a:off x="7490914" y="4676204"/>
              <a:ext cx="57469" cy="139998"/>
            </a:xfrm>
            <a:custGeom>
              <a:avLst/>
              <a:gdLst/>
              <a:ahLst/>
              <a:cxnLst/>
              <a:rect l="l" t="t" r="r" b="b"/>
              <a:pathLst>
                <a:path w="1697" h="4134" extrusionOk="0">
                  <a:moveTo>
                    <a:pt x="502" y="1"/>
                  </a:moveTo>
                  <a:cubicBezTo>
                    <a:pt x="258" y="1"/>
                    <a:pt x="1" y="172"/>
                    <a:pt x="33" y="469"/>
                  </a:cubicBezTo>
                  <a:cubicBezTo>
                    <a:pt x="227" y="1661"/>
                    <a:pt x="480" y="3016"/>
                    <a:pt x="1225" y="4015"/>
                  </a:cubicBezTo>
                  <a:cubicBezTo>
                    <a:pt x="1284" y="4098"/>
                    <a:pt x="1358" y="4133"/>
                    <a:pt x="1428" y="4133"/>
                  </a:cubicBezTo>
                  <a:cubicBezTo>
                    <a:pt x="1570" y="4133"/>
                    <a:pt x="1697" y="3990"/>
                    <a:pt x="1657" y="3821"/>
                  </a:cubicBezTo>
                  <a:cubicBezTo>
                    <a:pt x="1344" y="2644"/>
                    <a:pt x="971" y="1586"/>
                    <a:pt x="912" y="409"/>
                  </a:cubicBezTo>
                  <a:cubicBezTo>
                    <a:pt x="912" y="127"/>
                    <a:pt x="712" y="1"/>
                    <a:pt x="502" y="1"/>
                  </a:cubicBezTo>
                  <a:close/>
                </a:path>
              </a:pathLst>
            </a:custGeom>
            <a:solidFill>
              <a:srgbClr val="0083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8"/>
            <p:cNvSpPr/>
            <p:nvPr/>
          </p:nvSpPr>
          <p:spPr>
            <a:xfrm flipH="1">
              <a:off x="7441031" y="4671734"/>
              <a:ext cx="40672" cy="104812"/>
            </a:xfrm>
            <a:custGeom>
              <a:avLst/>
              <a:gdLst/>
              <a:ahLst/>
              <a:cxnLst/>
              <a:rect l="l" t="t" r="r" b="b"/>
              <a:pathLst>
                <a:path w="1201" h="3095" extrusionOk="0">
                  <a:moveTo>
                    <a:pt x="639" y="0"/>
                  </a:moveTo>
                  <a:cubicBezTo>
                    <a:pt x="477" y="0"/>
                    <a:pt x="327" y="88"/>
                    <a:pt x="298" y="303"/>
                  </a:cubicBezTo>
                  <a:cubicBezTo>
                    <a:pt x="179" y="1167"/>
                    <a:pt x="1" y="2091"/>
                    <a:pt x="239" y="3029"/>
                  </a:cubicBezTo>
                  <a:cubicBezTo>
                    <a:pt x="262" y="3075"/>
                    <a:pt x="304" y="3094"/>
                    <a:pt x="351" y="3094"/>
                  </a:cubicBezTo>
                  <a:cubicBezTo>
                    <a:pt x="427" y="3094"/>
                    <a:pt x="515" y="3043"/>
                    <a:pt x="552" y="2970"/>
                  </a:cubicBezTo>
                  <a:cubicBezTo>
                    <a:pt x="671" y="2165"/>
                    <a:pt x="671" y="1286"/>
                    <a:pt x="1043" y="541"/>
                  </a:cubicBezTo>
                  <a:cubicBezTo>
                    <a:pt x="1201" y="236"/>
                    <a:pt x="904" y="0"/>
                    <a:pt x="639" y="0"/>
                  </a:cubicBezTo>
                  <a:close/>
                </a:path>
              </a:pathLst>
            </a:custGeom>
            <a:solidFill>
              <a:srgbClr val="0083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8"/>
            <p:cNvSpPr/>
            <p:nvPr/>
          </p:nvSpPr>
          <p:spPr>
            <a:xfrm rot="-1328962" flipH="1">
              <a:off x="7965785" y="4101133"/>
              <a:ext cx="36472" cy="95361"/>
            </a:xfrm>
            <a:custGeom>
              <a:avLst/>
              <a:gdLst/>
              <a:ahLst/>
              <a:cxnLst/>
              <a:rect l="l" t="t" r="r" b="b"/>
              <a:pathLst>
                <a:path w="1077" h="2816" extrusionOk="0">
                  <a:moveTo>
                    <a:pt x="473" y="0"/>
                  </a:moveTo>
                  <a:cubicBezTo>
                    <a:pt x="260" y="0"/>
                    <a:pt x="60" y="133"/>
                    <a:pt x="60" y="423"/>
                  </a:cubicBezTo>
                  <a:cubicBezTo>
                    <a:pt x="0" y="1168"/>
                    <a:pt x="194" y="2106"/>
                    <a:pt x="685" y="2717"/>
                  </a:cubicBezTo>
                  <a:cubicBezTo>
                    <a:pt x="728" y="2787"/>
                    <a:pt x="780" y="2816"/>
                    <a:pt x="830" y="2816"/>
                  </a:cubicBezTo>
                  <a:cubicBezTo>
                    <a:pt x="918" y="2816"/>
                    <a:pt x="998" y="2722"/>
                    <a:pt x="998" y="2598"/>
                  </a:cubicBezTo>
                  <a:cubicBezTo>
                    <a:pt x="939" y="1913"/>
                    <a:pt x="745" y="1362"/>
                    <a:pt x="939" y="676"/>
                  </a:cubicBezTo>
                  <a:cubicBezTo>
                    <a:pt x="1076" y="247"/>
                    <a:pt x="763" y="0"/>
                    <a:pt x="473" y="0"/>
                  </a:cubicBezTo>
                  <a:close/>
                </a:path>
              </a:pathLst>
            </a:custGeom>
            <a:solidFill>
              <a:srgbClr val="FECC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8"/>
            <p:cNvSpPr/>
            <p:nvPr/>
          </p:nvSpPr>
          <p:spPr>
            <a:xfrm rot="-1328962" flipH="1">
              <a:off x="7921656" y="4128631"/>
              <a:ext cx="47918" cy="104064"/>
            </a:xfrm>
            <a:custGeom>
              <a:avLst/>
              <a:gdLst/>
              <a:ahLst/>
              <a:cxnLst/>
              <a:rect l="l" t="t" r="r" b="b"/>
              <a:pathLst>
                <a:path w="1415" h="3073" extrusionOk="0">
                  <a:moveTo>
                    <a:pt x="975" y="0"/>
                  </a:moveTo>
                  <a:cubicBezTo>
                    <a:pt x="879" y="0"/>
                    <a:pt x="788" y="49"/>
                    <a:pt x="745" y="168"/>
                  </a:cubicBezTo>
                  <a:cubicBezTo>
                    <a:pt x="447" y="1047"/>
                    <a:pt x="1" y="2104"/>
                    <a:pt x="254" y="3028"/>
                  </a:cubicBezTo>
                  <a:cubicBezTo>
                    <a:pt x="254" y="3058"/>
                    <a:pt x="269" y="3073"/>
                    <a:pt x="291" y="3073"/>
                  </a:cubicBezTo>
                  <a:cubicBezTo>
                    <a:pt x="313" y="3073"/>
                    <a:pt x="343" y="3058"/>
                    <a:pt x="373" y="3028"/>
                  </a:cubicBezTo>
                  <a:cubicBezTo>
                    <a:pt x="567" y="2104"/>
                    <a:pt x="745" y="1285"/>
                    <a:pt x="1252" y="481"/>
                  </a:cubicBezTo>
                  <a:cubicBezTo>
                    <a:pt x="1415" y="226"/>
                    <a:pt x="1182" y="0"/>
                    <a:pt x="975" y="0"/>
                  </a:cubicBezTo>
                  <a:close/>
                </a:path>
              </a:pathLst>
            </a:custGeom>
            <a:solidFill>
              <a:srgbClr val="FECC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8"/>
            <p:cNvSpPr/>
            <p:nvPr/>
          </p:nvSpPr>
          <p:spPr>
            <a:xfrm rot="-1328962" flipH="1">
              <a:off x="8136008" y="4275358"/>
              <a:ext cx="43583" cy="53878"/>
            </a:xfrm>
            <a:custGeom>
              <a:avLst/>
              <a:gdLst/>
              <a:ahLst/>
              <a:cxnLst/>
              <a:rect l="l" t="t" r="r" b="b"/>
              <a:pathLst>
                <a:path w="1287" h="1591" extrusionOk="0">
                  <a:moveTo>
                    <a:pt x="508" y="1"/>
                  </a:moveTo>
                  <a:cubicBezTo>
                    <a:pt x="240" y="1"/>
                    <a:pt x="1" y="304"/>
                    <a:pt x="229" y="576"/>
                  </a:cubicBezTo>
                  <a:cubicBezTo>
                    <a:pt x="289" y="695"/>
                    <a:pt x="423" y="814"/>
                    <a:pt x="542" y="888"/>
                  </a:cubicBezTo>
                  <a:cubicBezTo>
                    <a:pt x="795" y="1127"/>
                    <a:pt x="914" y="1380"/>
                    <a:pt x="1168" y="1559"/>
                  </a:cubicBezTo>
                  <a:cubicBezTo>
                    <a:pt x="1185" y="1581"/>
                    <a:pt x="1203" y="1590"/>
                    <a:pt x="1220" y="1590"/>
                  </a:cubicBezTo>
                  <a:cubicBezTo>
                    <a:pt x="1258" y="1590"/>
                    <a:pt x="1287" y="1541"/>
                    <a:pt x="1287" y="1499"/>
                  </a:cubicBezTo>
                  <a:cubicBezTo>
                    <a:pt x="1287" y="1186"/>
                    <a:pt x="1108" y="888"/>
                    <a:pt x="1034" y="635"/>
                  </a:cubicBezTo>
                  <a:cubicBezTo>
                    <a:pt x="974" y="516"/>
                    <a:pt x="974" y="382"/>
                    <a:pt x="855" y="263"/>
                  </a:cubicBezTo>
                  <a:cubicBezTo>
                    <a:pt x="855" y="203"/>
                    <a:pt x="795" y="203"/>
                    <a:pt x="795" y="144"/>
                  </a:cubicBezTo>
                  <a:cubicBezTo>
                    <a:pt x="710" y="43"/>
                    <a:pt x="607" y="1"/>
                    <a:pt x="508" y="1"/>
                  </a:cubicBezTo>
                  <a:close/>
                </a:path>
              </a:pathLst>
            </a:custGeom>
            <a:solidFill>
              <a:srgbClr val="FECC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8"/>
            <p:cNvSpPr/>
            <p:nvPr/>
          </p:nvSpPr>
          <p:spPr>
            <a:xfrm rot="-1328962" flipH="1">
              <a:off x="8099755" y="4265233"/>
              <a:ext cx="56959" cy="62073"/>
            </a:xfrm>
            <a:custGeom>
              <a:avLst/>
              <a:gdLst/>
              <a:ahLst/>
              <a:cxnLst/>
              <a:rect l="l" t="t" r="r" b="b"/>
              <a:pathLst>
                <a:path w="1682" h="1833" extrusionOk="0">
                  <a:moveTo>
                    <a:pt x="458" y="1"/>
                  </a:moveTo>
                  <a:cubicBezTo>
                    <a:pt x="0" y="1"/>
                    <a:pt x="36" y="818"/>
                    <a:pt x="564" y="818"/>
                  </a:cubicBezTo>
                  <a:cubicBezTo>
                    <a:pt x="430" y="818"/>
                    <a:pt x="624" y="878"/>
                    <a:pt x="683" y="878"/>
                  </a:cubicBezTo>
                  <a:cubicBezTo>
                    <a:pt x="743" y="878"/>
                    <a:pt x="862" y="997"/>
                    <a:pt x="936" y="1131"/>
                  </a:cubicBezTo>
                  <a:cubicBezTo>
                    <a:pt x="1115" y="1310"/>
                    <a:pt x="1234" y="1623"/>
                    <a:pt x="1488" y="1801"/>
                  </a:cubicBezTo>
                  <a:cubicBezTo>
                    <a:pt x="1506" y="1824"/>
                    <a:pt x="1530" y="1833"/>
                    <a:pt x="1556" y="1833"/>
                  </a:cubicBezTo>
                  <a:cubicBezTo>
                    <a:pt x="1616" y="1833"/>
                    <a:pt x="1681" y="1784"/>
                    <a:pt x="1681" y="1742"/>
                  </a:cubicBezTo>
                  <a:cubicBezTo>
                    <a:pt x="1681" y="1369"/>
                    <a:pt x="1488" y="937"/>
                    <a:pt x="1309" y="625"/>
                  </a:cubicBezTo>
                  <a:cubicBezTo>
                    <a:pt x="1115" y="312"/>
                    <a:pt x="936" y="73"/>
                    <a:pt x="564" y="14"/>
                  </a:cubicBezTo>
                  <a:cubicBezTo>
                    <a:pt x="526" y="5"/>
                    <a:pt x="491" y="1"/>
                    <a:pt x="458" y="1"/>
                  </a:cubicBezTo>
                  <a:close/>
                </a:path>
              </a:pathLst>
            </a:custGeom>
            <a:solidFill>
              <a:srgbClr val="FECC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8"/>
            <p:cNvSpPr/>
            <p:nvPr/>
          </p:nvSpPr>
          <p:spPr>
            <a:xfrm rot="-1328962" flipH="1">
              <a:off x="7487341" y="4234718"/>
              <a:ext cx="90349" cy="123096"/>
            </a:xfrm>
            <a:custGeom>
              <a:avLst/>
              <a:gdLst/>
              <a:ahLst/>
              <a:cxnLst/>
              <a:rect l="l" t="t" r="r" b="b"/>
              <a:pathLst>
                <a:path w="2668" h="3635" extrusionOk="0">
                  <a:moveTo>
                    <a:pt x="1650" y="1"/>
                  </a:moveTo>
                  <a:cubicBezTo>
                    <a:pt x="1485" y="1"/>
                    <a:pt x="1321" y="41"/>
                    <a:pt x="1178" y="119"/>
                  </a:cubicBezTo>
                  <a:cubicBezTo>
                    <a:pt x="805" y="373"/>
                    <a:pt x="627" y="805"/>
                    <a:pt x="567" y="1237"/>
                  </a:cubicBezTo>
                  <a:cubicBezTo>
                    <a:pt x="433" y="1490"/>
                    <a:pt x="314" y="1684"/>
                    <a:pt x="254" y="1922"/>
                  </a:cubicBezTo>
                  <a:cubicBezTo>
                    <a:pt x="120" y="2235"/>
                    <a:pt x="1" y="2667"/>
                    <a:pt x="120" y="3039"/>
                  </a:cubicBezTo>
                  <a:cubicBezTo>
                    <a:pt x="232" y="3399"/>
                    <a:pt x="591" y="3635"/>
                    <a:pt x="958" y="3635"/>
                  </a:cubicBezTo>
                  <a:cubicBezTo>
                    <a:pt x="1032" y="3635"/>
                    <a:pt x="1106" y="3625"/>
                    <a:pt x="1178" y="3605"/>
                  </a:cubicBezTo>
                  <a:cubicBezTo>
                    <a:pt x="1610" y="3412"/>
                    <a:pt x="1863" y="3099"/>
                    <a:pt x="2116" y="2801"/>
                  </a:cubicBezTo>
                  <a:cubicBezTo>
                    <a:pt x="2355" y="2488"/>
                    <a:pt x="2489" y="2056"/>
                    <a:pt x="2548" y="1684"/>
                  </a:cubicBezTo>
                  <a:cubicBezTo>
                    <a:pt x="2608" y="1311"/>
                    <a:pt x="2668" y="864"/>
                    <a:pt x="2489" y="492"/>
                  </a:cubicBezTo>
                  <a:cubicBezTo>
                    <a:pt x="2319" y="163"/>
                    <a:pt x="1983" y="1"/>
                    <a:pt x="1650" y="1"/>
                  </a:cubicBezTo>
                  <a:close/>
                </a:path>
              </a:pathLst>
            </a:custGeom>
            <a:solidFill>
              <a:srgbClr val="EB5C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8"/>
            <p:cNvSpPr/>
            <p:nvPr/>
          </p:nvSpPr>
          <p:spPr>
            <a:xfrm rot="-1328962" flipH="1">
              <a:off x="6491676" y="4688995"/>
              <a:ext cx="233594" cy="121301"/>
            </a:xfrm>
            <a:custGeom>
              <a:avLst/>
              <a:gdLst/>
              <a:ahLst/>
              <a:cxnLst/>
              <a:rect l="l" t="t" r="r" b="b"/>
              <a:pathLst>
                <a:path w="6898" h="3582" extrusionOk="0">
                  <a:moveTo>
                    <a:pt x="1922" y="1"/>
                  </a:moveTo>
                  <a:cubicBezTo>
                    <a:pt x="1490" y="1"/>
                    <a:pt x="998" y="195"/>
                    <a:pt x="686" y="567"/>
                  </a:cubicBezTo>
                  <a:cubicBezTo>
                    <a:pt x="0" y="1431"/>
                    <a:pt x="566" y="2548"/>
                    <a:pt x="1430" y="3040"/>
                  </a:cubicBezTo>
                  <a:cubicBezTo>
                    <a:pt x="2126" y="3388"/>
                    <a:pt x="2986" y="3581"/>
                    <a:pt x="3784" y="3581"/>
                  </a:cubicBezTo>
                  <a:cubicBezTo>
                    <a:pt x="3978" y="3581"/>
                    <a:pt x="4167" y="3570"/>
                    <a:pt x="4350" y="3547"/>
                  </a:cubicBezTo>
                  <a:cubicBezTo>
                    <a:pt x="4902" y="3547"/>
                    <a:pt x="5527" y="3412"/>
                    <a:pt x="6019" y="3174"/>
                  </a:cubicBezTo>
                  <a:cubicBezTo>
                    <a:pt x="6585" y="2921"/>
                    <a:pt x="6898" y="2295"/>
                    <a:pt x="6764" y="1684"/>
                  </a:cubicBezTo>
                  <a:cubicBezTo>
                    <a:pt x="6704" y="1550"/>
                    <a:pt x="6585" y="1431"/>
                    <a:pt x="6466" y="1312"/>
                  </a:cubicBezTo>
                  <a:cubicBezTo>
                    <a:pt x="6391" y="1237"/>
                    <a:pt x="6332" y="1118"/>
                    <a:pt x="6213" y="1118"/>
                  </a:cubicBezTo>
                  <a:cubicBezTo>
                    <a:pt x="5214" y="999"/>
                    <a:pt x="4231" y="746"/>
                    <a:pt x="3293" y="373"/>
                  </a:cubicBezTo>
                  <a:cubicBezTo>
                    <a:pt x="2861" y="254"/>
                    <a:pt x="2429" y="1"/>
                    <a:pt x="1922" y="1"/>
                  </a:cubicBezTo>
                  <a:close/>
                </a:path>
              </a:pathLst>
            </a:custGeom>
            <a:solidFill>
              <a:srgbClr val="53A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8"/>
            <p:cNvSpPr/>
            <p:nvPr/>
          </p:nvSpPr>
          <p:spPr>
            <a:xfrm rot="-1328962" flipH="1">
              <a:off x="6792074" y="4400120"/>
              <a:ext cx="590792" cy="298715"/>
            </a:xfrm>
            <a:custGeom>
              <a:avLst/>
              <a:gdLst/>
              <a:ahLst/>
              <a:cxnLst/>
              <a:rect l="l" t="t" r="r" b="b"/>
              <a:pathLst>
                <a:path w="17446" h="8821" extrusionOk="0">
                  <a:moveTo>
                    <a:pt x="44" y="0"/>
                  </a:moveTo>
                  <a:cubicBezTo>
                    <a:pt x="15" y="0"/>
                    <a:pt x="0" y="11"/>
                    <a:pt x="0" y="36"/>
                  </a:cubicBezTo>
                  <a:cubicBezTo>
                    <a:pt x="0" y="781"/>
                    <a:pt x="372" y="4684"/>
                    <a:pt x="1862" y="5935"/>
                  </a:cubicBezTo>
                  <a:cubicBezTo>
                    <a:pt x="2417" y="6400"/>
                    <a:pt x="3197" y="6546"/>
                    <a:pt x="4019" y="6546"/>
                  </a:cubicBezTo>
                  <a:cubicBezTo>
                    <a:pt x="5435" y="6546"/>
                    <a:pt x="6979" y="6112"/>
                    <a:pt x="7733" y="6112"/>
                  </a:cubicBezTo>
                  <a:cubicBezTo>
                    <a:pt x="7764" y="6112"/>
                    <a:pt x="7793" y="6112"/>
                    <a:pt x="7821" y="6114"/>
                  </a:cubicBezTo>
                  <a:cubicBezTo>
                    <a:pt x="8939" y="6173"/>
                    <a:pt x="9624" y="7976"/>
                    <a:pt x="11173" y="8602"/>
                  </a:cubicBezTo>
                  <a:cubicBezTo>
                    <a:pt x="11517" y="8754"/>
                    <a:pt x="11963" y="8820"/>
                    <a:pt x="12460" y="8820"/>
                  </a:cubicBezTo>
                  <a:cubicBezTo>
                    <a:pt x="14201" y="8820"/>
                    <a:pt x="16576" y="8008"/>
                    <a:pt x="17445" y="7231"/>
                  </a:cubicBezTo>
                  <a:cubicBezTo>
                    <a:pt x="17445" y="7231"/>
                    <a:pt x="17073" y="4311"/>
                    <a:pt x="15583" y="3566"/>
                  </a:cubicBezTo>
                  <a:cubicBezTo>
                    <a:pt x="15134" y="3342"/>
                    <a:pt x="14701" y="3265"/>
                    <a:pt x="14298" y="3265"/>
                  </a:cubicBezTo>
                  <a:cubicBezTo>
                    <a:pt x="13421" y="3265"/>
                    <a:pt x="12690" y="3631"/>
                    <a:pt x="12251" y="3631"/>
                  </a:cubicBezTo>
                  <a:cubicBezTo>
                    <a:pt x="12223" y="3631"/>
                    <a:pt x="12197" y="3629"/>
                    <a:pt x="12171" y="3626"/>
                  </a:cubicBezTo>
                  <a:cubicBezTo>
                    <a:pt x="11605" y="3566"/>
                    <a:pt x="11352" y="2956"/>
                    <a:pt x="9862" y="1645"/>
                  </a:cubicBezTo>
                  <a:cubicBezTo>
                    <a:pt x="9101" y="1008"/>
                    <a:pt x="8008" y="846"/>
                    <a:pt x="6865" y="846"/>
                  </a:cubicBezTo>
                  <a:cubicBezTo>
                    <a:pt x="5684" y="846"/>
                    <a:pt x="4448" y="1019"/>
                    <a:pt x="3471" y="1019"/>
                  </a:cubicBezTo>
                  <a:cubicBezTo>
                    <a:pt x="1789" y="965"/>
                    <a:pt x="314" y="0"/>
                    <a:pt x="44" y="0"/>
                  </a:cubicBezTo>
                  <a:close/>
                </a:path>
              </a:pathLst>
            </a:custGeom>
            <a:solidFill>
              <a:srgbClr val="0083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8"/>
            <p:cNvSpPr/>
            <p:nvPr/>
          </p:nvSpPr>
          <p:spPr>
            <a:xfrm rot="-1328962" flipH="1">
              <a:off x="6687782" y="4463385"/>
              <a:ext cx="672506" cy="221674"/>
            </a:xfrm>
            <a:custGeom>
              <a:avLst/>
              <a:gdLst/>
              <a:ahLst/>
              <a:cxnLst/>
              <a:rect l="l" t="t" r="r" b="b"/>
              <a:pathLst>
                <a:path w="19859" h="6546" extrusionOk="0">
                  <a:moveTo>
                    <a:pt x="157" y="0"/>
                  </a:moveTo>
                  <a:cubicBezTo>
                    <a:pt x="123" y="0"/>
                    <a:pt x="90" y="15"/>
                    <a:pt x="60" y="45"/>
                  </a:cubicBezTo>
                  <a:cubicBezTo>
                    <a:pt x="0" y="45"/>
                    <a:pt x="0" y="105"/>
                    <a:pt x="60" y="164"/>
                  </a:cubicBezTo>
                  <a:cubicBezTo>
                    <a:pt x="254" y="596"/>
                    <a:pt x="567" y="969"/>
                    <a:pt x="865" y="1281"/>
                  </a:cubicBezTo>
                  <a:cubicBezTo>
                    <a:pt x="1237" y="1594"/>
                    <a:pt x="1609" y="1848"/>
                    <a:pt x="2056" y="2026"/>
                  </a:cubicBezTo>
                  <a:cubicBezTo>
                    <a:pt x="2429" y="2220"/>
                    <a:pt x="2861" y="2399"/>
                    <a:pt x="3352" y="2458"/>
                  </a:cubicBezTo>
                  <a:cubicBezTo>
                    <a:pt x="3784" y="2592"/>
                    <a:pt x="4216" y="2652"/>
                    <a:pt x="4663" y="2712"/>
                  </a:cubicBezTo>
                  <a:cubicBezTo>
                    <a:pt x="5587" y="2831"/>
                    <a:pt x="6451" y="2831"/>
                    <a:pt x="7330" y="2965"/>
                  </a:cubicBezTo>
                  <a:cubicBezTo>
                    <a:pt x="7762" y="3084"/>
                    <a:pt x="8135" y="3144"/>
                    <a:pt x="8567" y="3337"/>
                  </a:cubicBezTo>
                  <a:cubicBezTo>
                    <a:pt x="8939" y="3457"/>
                    <a:pt x="9311" y="3710"/>
                    <a:pt x="9624" y="3948"/>
                  </a:cubicBezTo>
                  <a:lnTo>
                    <a:pt x="10116" y="4380"/>
                  </a:lnTo>
                  <a:cubicBezTo>
                    <a:pt x="10250" y="4574"/>
                    <a:pt x="10429" y="4693"/>
                    <a:pt x="10622" y="4887"/>
                  </a:cubicBezTo>
                  <a:cubicBezTo>
                    <a:pt x="10995" y="5125"/>
                    <a:pt x="11367" y="5378"/>
                    <a:pt x="11799" y="5572"/>
                  </a:cubicBezTo>
                  <a:cubicBezTo>
                    <a:pt x="12604" y="6004"/>
                    <a:pt x="13468" y="6242"/>
                    <a:pt x="14406" y="6436"/>
                  </a:cubicBezTo>
                  <a:cubicBezTo>
                    <a:pt x="14932" y="6510"/>
                    <a:pt x="15464" y="6546"/>
                    <a:pt x="15994" y="6546"/>
                  </a:cubicBezTo>
                  <a:cubicBezTo>
                    <a:pt x="17279" y="6546"/>
                    <a:pt x="18558" y="6335"/>
                    <a:pt x="19740" y="5944"/>
                  </a:cubicBezTo>
                  <a:cubicBezTo>
                    <a:pt x="19799" y="5944"/>
                    <a:pt x="19859" y="5870"/>
                    <a:pt x="19799" y="5810"/>
                  </a:cubicBezTo>
                  <a:cubicBezTo>
                    <a:pt x="19799" y="5768"/>
                    <a:pt x="19770" y="5726"/>
                    <a:pt x="19731" y="5726"/>
                  </a:cubicBezTo>
                  <a:cubicBezTo>
                    <a:pt x="19715" y="5726"/>
                    <a:pt x="19698" y="5733"/>
                    <a:pt x="19680" y="5751"/>
                  </a:cubicBezTo>
                  <a:cubicBezTo>
                    <a:pt x="18816" y="5944"/>
                    <a:pt x="17937" y="6064"/>
                    <a:pt x="17073" y="6123"/>
                  </a:cubicBezTo>
                  <a:cubicBezTo>
                    <a:pt x="16842" y="6139"/>
                    <a:pt x="16609" y="6147"/>
                    <a:pt x="16376" y="6147"/>
                  </a:cubicBezTo>
                  <a:cubicBezTo>
                    <a:pt x="15739" y="6147"/>
                    <a:pt x="15099" y="6091"/>
                    <a:pt x="14466" y="6004"/>
                  </a:cubicBezTo>
                  <a:cubicBezTo>
                    <a:pt x="13602" y="5810"/>
                    <a:pt x="12783" y="5572"/>
                    <a:pt x="11978" y="5125"/>
                  </a:cubicBezTo>
                  <a:cubicBezTo>
                    <a:pt x="11606" y="4946"/>
                    <a:pt x="11233" y="4753"/>
                    <a:pt x="10920" y="4455"/>
                  </a:cubicBezTo>
                  <a:cubicBezTo>
                    <a:pt x="10742" y="4321"/>
                    <a:pt x="10548" y="4201"/>
                    <a:pt x="10429" y="4082"/>
                  </a:cubicBezTo>
                  <a:lnTo>
                    <a:pt x="9937" y="3576"/>
                  </a:lnTo>
                  <a:cubicBezTo>
                    <a:pt x="9565" y="3263"/>
                    <a:pt x="9192" y="3024"/>
                    <a:pt x="8760" y="2831"/>
                  </a:cubicBezTo>
                  <a:cubicBezTo>
                    <a:pt x="8313" y="2712"/>
                    <a:pt x="7822" y="2592"/>
                    <a:pt x="7390" y="2518"/>
                  </a:cubicBezTo>
                  <a:cubicBezTo>
                    <a:pt x="6451" y="2399"/>
                    <a:pt x="5587" y="2339"/>
                    <a:pt x="4723" y="2280"/>
                  </a:cubicBezTo>
                  <a:cubicBezTo>
                    <a:pt x="4291" y="2220"/>
                    <a:pt x="3844" y="2146"/>
                    <a:pt x="3412" y="2086"/>
                  </a:cubicBezTo>
                  <a:cubicBezTo>
                    <a:pt x="2980" y="1967"/>
                    <a:pt x="2548" y="1907"/>
                    <a:pt x="2176" y="1714"/>
                  </a:cubicBezTo>
                  <a:cubicBezTo>
                    <a:pt x="1803" y="1535"/>
                    <a:pt x="1431" y="1281"/>
                    <a:pt x="1058" y="1028"/>
                  </a:cubicBezTo>
                  <a:cubicBezTo>
                    <a:pt x="745" y="790"/>
                    <a:pt x="433" y="417"/>
                    <a:pt x="254" y="105"/>
                  </a:cubicBezTo>
                  <a:lnTo>
                    <a:pt x="254" y="45"/>
                  </a:lnTo>
                  <a:cubicBezTo>
                    <a:pt x="224" y="15"/>
                    <a:pt x="190" y="0"/>
                    <a:pt x="157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42" name="Google Shape;1342;p8"/>
          <p:cNvGrpSpPr/>
          <p:nvPr/>
        </p:nvGrpSpPr>
        <p:grpSpPr>
          <a:xfrm>
            <a:off x="8255228" y="2734429"/>
            <a:ext cx="195926" cy="380418"/>
            <a:chOff x="8292303" y="2531254"/>
            <a:chExt cx="195926" cy="380418"/>
          </a:xfrm>
        </p:grpSpPr>
        <p:sp>
          <p:nvSpPr>
            <p:cNvPr id="1343" name="Google Shape;1343;p8"/>
            <p:cNvSpPr/>
            <p:nvPr/>
          </p:nvSpPr>
          <p:spPr>
            <a:xfrm>
              <a:off x="8364094" y="2531254"/>
              <a:ext cx="107942" cy="237094"/>
            </a:xfrm>
            <a:custGeom>
              <a:avLst/>
              <a:gdLst/>
              <a:ahLst/>
              <a:cxnLst/>
              <a:rect l="l" t="t" r="r" b="b"/>
              <a:pathLst>
                <a:path w="5013" h="11011" extrusionOk="0">
                  <a:moveTo>
                    <a:pt x="3295" y="1"/>
                  </a:moveTo>
                  <a:cubicBezTo>
                    <a:pt x="2151" y="1"/>
                    <a:pt x="1565" y="1005"/>
                    <a:pt x="1253" y="1987"/>
                  </a:cubicBezTo>
                  <a:cubicBezTo>
                    <a:pt x="627" y="3767"/>
                    <a:pt x="326" y="5646"/>
                    <a:pt x="226" y="7526"/>
                  </a:cubicBezTo>
                  <a:lnTo>
                    <a:pt x="226" y="7752"/>
                  </a:lnTo>
                  <a:cubicBezTo>
                    <a:pt x="126" y="8378"/>
                    <a:pt x="126" y="9005"/>
                    <a:pt x="126" y="9506"/>
                  </a:cubicBezTo>
                  <a:cubicBezTo>
                    <a:pt x="0" y="10032"/>
                    <a:pt x="226" y="10559"/>
                    <a:pt x="627" y="10884"/>
                  </a:cubicBezTo>
                  <a:cubicBezTo>
                    <a:pt x="752" y="10884"/>
                    <a:pt x="852" y="10985"/>
                    <a:pt x="953" y="10985"/>
                  </a:cubicBezTo>
                  <a:cubicBezTo>
                    <a:pt x="1005" y="11002"/>
                    <a:pt x="1065" y="11011"/>
                    <a:pt x="1129" y="11011"/>
                  </a:cubicBezTo>
                  <a:cubicBezTo>
                    <a:pt x="1425" y="11011"/>
                    <a:pt x="1797" y="10827"/>
                    <a:pt x="1880" y="10559"/>
                  </a:cubicBezTo>
                  <a:cubicBezTo>
                    <a:pt x="2406" y="10133"/>
                    <a:pt x="2732" y="9406"/>
                    <a:pt x="3033" y="8879"/>
                  </a:cubicBezTo>
                  <a:cubicBezTo>
                    <a:pt x="4186" y="6899"/>
                    <a:pt x="4812" y="4619"/>
                    <a:pt x="4913" y="2313"/>
                  </a:cubicBezTo>
                  <a:cubicBezTo>
                    <a:pt x="5013" y="1260"/>
                    <a:pt x="4712" y="107"/>
                    <a:pt x="3459" y="7"/>
                  </a:cubicBezTo>
                  <a:cubicBezTo>
                    <a:pt x="3403" y="3"/>
                    <a:pt x="3349" y="1"/>
                    <a:pt x="3295" y="1"/>
                  </a:cubicBezTo>
                  <a:close/>
                </a:path>
              </a:pathLst>
            </a:custGeom>
            <a:solidFill>
              <a:srgbClr val="F2A0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8"/>
            <p:cNvSpPr/>
            <p:nvPr/>
          </p:nvSpPr>
          <p:spPr>
            <a:xfrm>
              <a:off x="8292303" y="2821731"/>
              <a:ext cx="88003" cy="89941"/>
            </a:xfrm>
            <a:custGeom>
              <a:avLst/>
              <a:gdLst/>
              <a:ahLst/>
              <a:cxnLst/>
              <a:rect l="l" t="t" r="r" b="b"/>
              <a:pathLst>
                <a:path w="4087" h="4177" extrusionOk="0">
                  <a:moveTo>
                    <a:pt x="2833" y="1"/>
                  </a:moveTo>
                  <a:cubicBezTo>
                    <a:pt x="2507" y="1"/>
                    <a:pt x="2307" y="1"/>
                    <a:pt x="1981" y="101"/>
                  </a:cubicBezTo>
                  <a:cubicBezTo>
                    <a:pt x="1354" y="402"/>
                    <a:pt x="828" y="828"/>
                    <a:pt x="627" y="1555"/>
                  </a:cubicBezTo>
                  <a:cubicBezTo>
                    <a:pt x="1" y="2507"/>
                    <a:pt x="527" y="3660"/>
                    <a:pt x="1354" y="4061"/>
                  </a:cubicBezTo>
                  <a:cubicBezTo>
                    <a:pt x="1540" y="4141"/>
                    <a:pt x="1750" y="4177"/>
                    <a:pt x="1964" y="4177"/>
                  </a:cubicBezTo>
                  <a:cubicBezTo>
                    <a:pt x="2356" y="4177"/>
                    <a:pt x="2758" y="4055"/>
                    <a:pt x="3034" y="3861"/>
                  </a:cubicBezTo>
                  <a:cubicBezTo>
                    <a:pt x="3560" y="3535"/>
                    <a:pt x="3861" y="3034"/>
                    <a:pt x="4086" y="2507"/>
                  </a:cubicBezTo>
                  <a:lnTo>
                    <a:pt x="4086" y="1555"/>
                  </a:lnTo>
                  <a:cubicBezTo>
                    <a:pt x="4086" y="1354"/>
                    <a:pt x="3961" y="1029"/>
                    <a:pt x="3861" y="728"/>
                  </a:cubicBezTo>
                  <a:cubicBezTo>
                    <a:pt x="3861" y="527"/>
                    <a:pt x="3660" y="302"/>
                    <a:pt x="3460" y="101"/>
                  </a:cubicBezTo>
                  <a:cubicBezTo>
                    <a:pt x="3234" y="1"/>
                    <a:pt x="3034" y="1"/>
                    <a:pt x="2833" y="1"/>
                  </a:cubicBezTo>
                  <a:close/>
                </a:path>
              </a:pathLst>
            </a:custGeom>
            <a:solidFill>
              <a:srgbClr val="F284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8"/>
            <p:cNvSpPr/>
            <p:nvPr/>
          </p:nvSpPr>
          <p:spPr>
            <a:xfrm>
              <a:off x="8445035" y="2807175"/>
              <a:ext cx="43194" cy="52905"/>
            </a:xfrm>
            <a:custGeom>
              <a:avLst/>
              <a:gdLst/>
              <a:ahLst/>
              <a:cxnLst/>
              <a:rect l="l" t="t" r="r" b="b"/>
              <a:pathLst>
                <a:path w="2006" h="2457" extrusionOk="0">
                  <a:moveTo>
                    <a:pt x="1066" y="0"/>
                  </a:moveTo>
                  <a:cubicBezTo>
                    <a:pt x="872" y="0"/>
                    <a:pt x="690" y="50"/>
                    <a:pt x="527" y="151"/>
                  </a:cubicBezTo>
                  <a:cubicBezTo>
                    <a:pt x="226" y="451"/>
                    <a:pt x="1" y="777"/>
                    <a:pt x="1" y="1203"/>
                  </a:cubicBezTo>
                  <a:cubicBezTo>
                    <a:pt x="1" y="1504"/>
                    <a:pt x="1" y="1705"/>
                    <a:pt x="126" y="1930"/>
                  </a:cubicBezTo>
                  <a:cubicBezTo>
                    <a:pt x="226" y="1930"/>
                    <a:pt x="226" y="2030"/>
                    <a:pt x="327" y="2131"/>
                  </a:cubicBezTo>
                  <a:lnTo>
                    <a:pt x="427" y="2231"/>
                  </a:lnTo>
                  <a:cubicBezTo>
                    <a:pt x="427" y="2231"/>
                    <a:pt x="527" y="2331"/>
                    <a:pt x="627" y="2331"/>
                  </a:cubicBezTo>
                  <a:cubicBezTo>
                    <a:pt x="853" y="2456"/>
                    <a:pt x="953" y="2456"/>
                    <a:pt x="1254" y="2456"/>
                  </a:cubicBezTo>
                  <a:cubicBezTo>
                    <a:pt x="1379" y="2456"/>
                    <a:pt x="1580" y="2331"/>
                    <a:pt x="1680" y="2231"/>
                  </a:cubicBezTo>
                  <a:cubicBezTo>
                    <a:pt x="1880" y="2030"/>
                    <a:pt x="1880" y="1705"/>
                    <a:pt x="2006" y="1504"/>
                  </a:cubicBezTo>
                  <a:cubicBezTo>
                    <a:pt x="2006" y="1203"/>
                    <a:pt x="1880" y="978"/>
                    <a:pt x="1680" y="777"/>
                  </a:cubicBezTo>
                  <a:cubicBezTo>
                    <a:pt x="1780" y="777"/>
                    <a:pt x="1780" y="677"/>
                    <a:pt x="1880" y="677"/>
                  </a:cubicBezTo>
                  <a:cubicBezTo>
                    <a:pt x="1880" y="451"/>
                    <a:pt x="1780" y="251"/>
                    <a:pt x="1680" y="151"/>
                  </a:cubicBezTo>
                  <a:cubicBezTo>
                    <a:pt x="1467" y="50"/>
                    <a:pt x="1260" y="0"/>
                    <a:pt x="1066" y="0"/>
                  </a:cubicBezTo>
                  <a:close/>
                </a:path>
              </a:pathLst>
            </a:custGeom>
            <a:solidFill>
              <a:srgbClr val="F25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46" name="Google Shape;1346;p8"/>
          <p:cNvGrpSpPr/>
          <p:nvPr/>
        </p:nvGrpSpPr>
        <p:grpSpPr>
          <a:xfrm>
            <a:off x="886253" y="764529"/>
            <a:ext cx="2092559" cy="2131825"/>
            <a:chOff x="886253" y="764529"/>
            <a:chExt cx="2092559" cy="2131825"/>
          </a:xfrm>
        </p:grpSpPr>
        <p:grpSp>
          <p:nvGrpSpPr>
            <p:cNvPr id="1347" name="Google Shape;1347;p8"/>
            <p:cNvGrpSpPr/>
            <p:nvPr/>
          </p:nvGrpSpPr>
          <p:grpSpPr>
            <a:xfrm rot="10800000">
              <a:off x="886253" y="915736"/>
              <a:ext cx="350390" cy="1470478"/>
              <a:chOff x="8180472" y="1441194"/>
              <a:chExt cx="350390" cy="1470478"/>
            </a:xfrm>
          </p:grpSpPr>
          <p:sp>
            <p:nvSpPr>
              <p:cNvPr id="1348" name="Google Shape;1348;p8"/>
              <p:cNvSpPr/>
              <p:nvPr/>
            </p:nvSpPr>
            <p:spPr>
              <a:xfrm>
                <a:off x="8218121" y="1441194"/>
                <a:ext cx="232476" cy="203480"/>
              </a:xfrm>
              <a:custGeom>
                <a:avLst/>
                <a:gdLst/>
                <a:ahLst/>
                <a:cxnLst/>
                <a:rect l="l" t="t" r="r" b="b"/>
                <a:pathLst>
                  <a:path w="12844" h="11242" extrusionOk="0">
                    <a:moveTo>
                      <a:pt x="4732" y="1"/>
                    </a:moveTo>
                    <a:cubicBezTo>
                      <a:pt x="4305" y="1"/>
                      <a:pt x="3751" y="152"/>
                      <a:pt x="3033" y="550"/>
                    </a:cubicBezTo>
                    <a:cubicBezTo>
                      <a:pt x="1" y="2329"/>
                      <a:pt x="1379" y="10249"/>
                      <a:pt x="2106" y="10976"/>
                    </a:cubicBezTo>
                    <a:cubicBezTo>
                      <a:pt x="2250" y="11149"/>
                      <a:pt x="2690" y="11242"/>
                      <a:pt x="3310" y="11242"/>
                    </a:cubicBezTo>
                    <a:cubicBezTo>
                      <a:pt x="5392" y="11242"/>
                      <a:pt x="9498" y="10189"/>
                      <a:pt x="11179" y="7543"/>
                    </a:cubicBezTo>
                    <a:cubicBezTo>
                      <a:pt x="12843" y="4808"/>
                      <a:pt x="11484" y="584"/>
                      <a:pt x="8673" y="584"/>
                    </a:cubicBezTo>
                    <a:cubicBezTo>
                      <a:pt x="7929" y="584"/>
                      <a:pt x="7084" y="880"/>
                      <a:pt x="6166" y="1578"/>
                    </a:cubicBezTo>
                    <a:cubicBezTo>
                      <a:pt x="6166" y="1578"/>
                      <a:pt x="6108" y="1"/>
                      <a:pt x="4732" y="1"/>
                    </a:cubicBezTo>
                    <a:close/>
                  </a:path>
                </a:pathLst>
              </a:custGeom>
              <a:solidFill>
                <a:srgbClr val="F25C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9" name="Google Shape;1349;p8"/>
              <p:cNvSpPr/>
              <p:nvPr/>
            </p:nvSpPr>
            <p:spPr>
              <a:xfrm>
                <a:off x="8180472" y="1493740"/>
                <a:ext cx="183281" cy="193760"/>
              </a:xfrm>
              <a:custGeom>
                <a:avLst/>
                <a:gdLst/>
                <a:ahLst/>
                <a:cxnLst/>
                <a:rect l="l" t="t" r="r" b="b"/>
                <a:pathLst>
                  <a:path w="10126" h="10705" extrusionOk="0">
                    <a:moveTo>
                      <a:pt x="9938" y="1"/>
                    </a:moveTo>
                    <a:cubicBezTo>
                      <a:pt x="9874" y="1"/>
                      <a:pt x="9825" y="83"/>
                      <a:pt x="9825" y="153"/>
                    </a:cubicBezTo>
                    <a:cubicBezTo>
                      <a:pt x="9599" y="680"/>
                      <a:pt x="9299" y="1306"/>
                      <a:pt x="9098" y="1807"/>
                    </a:cubicBezTo>
                    <a:cubicBezTo>
                      <a:pt x="8873" y="2033"/>
                      <a:pt x="8772" y="2334"/>
                      <a:pt x="8672" y="2660"/>
                    </a:cubicBezTo>
                    <a:lnTo>
                      <a:pt x="8146" y="3386"/>
                    </a:lnTo>
                    <a:cubicBezTo>
                      <a:pt x="7519" y="4439"/>
                      <a:pt x="6893" y="5366"/>
                      <a:pt x="6066" y="6193"/>
                    </a:cubicBezTo>
                    <a:cubicBezTo>
                      <a:pt x="5639" y="6720"/>
                      <a:pt x="5213" y="7046"/>
                      <a:pt x="4812" y="7447"/>
                    </a:cubicBezTo>
                    <a:cubicBezTo>
                      <a:pt x="4286" y="7873"/>
                      <a:pt x="3860" y="8299"/>
                      <a:pt x="3334" y="8599"/>
                    </a:cubicBezTo>
                    <a:cubicBezTo>
                      <a:pt x="2406" y="9326"/>
                      <a:pt x="1253" y="9752"/>
                      <a:pt x="101" y="10279"/>
                    </a:cubicBezTo>
                    <a:cubicBezTo>
                      <a:pt x="0" y="10279"/>
                      <a:pt x="0" y="10379"/>
                      <a:pt x="0" y="10479"/>
                    </a:cubicBezTo>
                    <a:cubicBezTo>
                      <a:pt x="101" y="10579"/>
                      <a:pt x="201" y="10705"/>
                      <a:pt x="326" y="10705"/>
                    </a:cubicBezTo>
                    <a:cubicBezTo>
                      <a:pt x="527" y="10579"/>
                      <a:pt x="827" y="10479"/>
                      <a:pt x="1153" y="10379"/>
                    </a:cubicBezTo>
                    <a:cubicBezTo>
                      <a:pt x="1454" y="10279"/>
                      <a:pt x="1780" y="10178"/>
                      <a:pt x="2081" y="10078"/>
                    </a:cubicBezTo>
                    <a:lnTo>
                      <a:pt x="2933" y="9652"/>
                    </a:lnTo>
                    <a:cubicBezTo>
                      <a:pt x="3233" y="9552"/>
                      <a:pt x="3459" y="9326"/>
                      <a:pt x="3760" y="9226"/>
                    </a:cubicBezTo>
                    <a:cubicBezTo>
                      <a:pt x="4286" y="8925"/>
                      <a:pt x="4812" y="8499"/>
                      <a:pt x="5339" y="8073"/>
                    </a:cubicBezTo>
                    <a:cubicBezTo>
                      <a:pt x="5740" y="7672"/>
                      <a:pt x="6266" y="7246"/>
                      <a:pt x="6692" y="6820"/>
                    </a:cubicBezTo>
                    <a:cubicBezTo>
                      <a:pt x="7519" y="5893"/>
                      <a:pt x="8246" y="4840"/>
                      <a:pt x="8873" y="3687"/>
                    </a:cubicBezTo>
                    <a:cubicBezTo>
                      <a:pt x="9399" y="2660"/>
                      <a:pt x="9925" y="1507"/>
                      <a:pt x="10126" y="254"/>
                    </a:cubicBezTo>
                    <a:cubicBezTo>
                      <a:pt x="10126" y="153"/>
                      <a:pt x="10126" y="53"/>
                      <a:pt x="10025" y="53"/>
                    </a:cubicBezTo>
                    <a:cubicBezTo>
                      <a:pt x="9995" y="16"/>
                      <a:pt x="9965" y="1"/>
                      <a:pt x="9938" y="1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0" name="Google Shape;1350;p8"/>
              <p:cNvSpPr/>
              <p:nvPr/>
            </p:nvSpPr>
            <p:spPr>
              <a:xfrm>
                <a:off x="8256150" y="1780623"/>
                <a:ext cx="274712" cy="634218"/>
              </a:xfrm>
              <a:custGeom>
                <a:avLst/>
                <a:gdLst/>
                <a:ahLst/>
                <a:cxnLst/>
                <a:rect l="l" t="t" r="r" b="b"/>
                <a:pathLst>
                  <a:path w="12758" h="29454" extrusionOk="0">
                    <a:moveTo>
                      <a:pt x="4169" y="1"/>
                    </a:moveTo>
                    <a:cubicBezTo>
                      <a:pt x="3919" y="1"/>
                      <a:pt x="4691" y="2871"/>
                      <a:pt x="3660" y="5644"/>
                    </a:cubicBezTo>
                    <a:cubicBezTo>
                      <a:pt x="2632" y="8351"/>
                      <a:pt x="1" y="12311"/>
                      <a:pt x="953" y="15243"/>
                    </a:cubicBezTo>
                    <a:cubicBezTo>
                      <a:pt x="2006" y="18175"/>
                      <a:pt x="2733" y="18902"/>
                      <a:pt x="2507" y="19729"/>
                    </a:cubicBezTo>
                    <a:cubicBezTo>
                      <a:pt x="2306" y="20682"/>
                      <a:pt x="327" y="22035"/>
                      <a:pt x="527" y="24642"/>
                    </a:cubicBezTo>
                    <a:cubicBezTo>
                      <a:pt x="753" y="27248"/>
                      <a:pt x="4813" y="29454"/>
                      <a:pt x="4813" y="29454"/>
                    </a:cubicBezTo>
                    <a:cubicBezTo>
                      <a:pt x="6893" y="28401"/>
                      <a:pt x="10452" y="23689"/>
                      <a:pt x="10352" y="21083"/>
                    </a:cubicBezTo>
                    <a:cubicBezTo>
                      <a:pt x="10352" y="18476"/>
                      <a:pt x="8146" y="16396"/>
                      <a:pt x="8672" y="14717"/>
                    </a:cubicBezTo>
                    <a:cubicBezTo>
                      <a:pt x="9199" y="13163"/>
                      <a:pt x="12758" y="8977"/>
                      <a:pt x="11705" y="6045"/>
                    </a:cubicBezTo>
                    <a:cubicBezTo>
                      <a:pt x="10778" y="3138"/>
                      <a:pt x="5239" y="406"/>
                      <a:pt x="4186" y="5"/>
                    </a:cubicBezTo>
                    <a:cubicBezTo>
                      <a:pt x="4180" y="2"/>
                      <a:pt x="4174" y="1"/>
                      <a:pt x="4169" y="1"/>
                    </a:cubicBezTo>
                    <a:close/>
                  </a:path>
                </a:pathLst>
              </a:custGeom>
              <a:solidFill>
                <a:srgbClr val="F2CB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1" name="Google Shape;1351;p8"/>
              <p:cNvSpPr/>
              <p:nvPr/>
            </p:nvSpPr>
            <p:spPr>
              <a:xfrm>
                <a:off x="8310111" y="1819985"/>
                <a:ext cx="101483" cy="692421"/>
              </a:xfrm>
              <a:custGeom>
                <a:avLst/>
                <a:gdLst/>
                <a:ahLst/>
                <a:cxnLst/>
                <a:rect l="l" t="t" r="r" b="b"/>
                <a:pathLst>
                  <a:path w="4713" h="32157" extrusionOk="0">
                    <a:moveTo>
                      <a:pt x="2833" y="1"/>
                    </a:moveTo>
                    <a:cubicBezTo>
                      <a:pt x="2800" y="1"/>
                      <a:pt x="2766" y="15"/>
                      <a:pt x="2733" y="57"/>
                    </a:cubicBezTo>
                    <a:cubicBezTo>
                      <a:pt x="2633" y="157"/>
                      <a:pt x="2633" y="257"/>
                      <a:pt x="2733" y="357"/>
                    </a:cubicBezTo>
                    <a:cubicBezTo>
                      <a:pt x="3134" y="884"/>
                      <a:pt x="3460" y="1510"/>
                      <a:pt x="3660" y="2137"/>
                    </a:cubicBezTo>
                    <a:cubicBezTo>
                      <a:pt x="3886" y="2763"/>
                      <a:pt x="3986" y="3390"/>
                      <a:pt x="3986" y="4117"/>
                    </a:cubicBezTo>
                    <a:cubicBezTo>
                      <a:pt x="4086" y="4743"/>
                      <a:pt x="3986" y="5370"/>
                      <a:pt x="3886" y="6097"/>
                    </a:cubicBezTo>
                    <a:cubicBezTo>
                      <a:pt x="3760" y="6723"/>
                      <a:pt x="3560" y="7450"/>
                      <a:pt x="3359" y="8077"/>
                    </a:cubicBezTo>
                    <a:cubicBezTo>
                      <a:pt x="3034" y="9455"/>
                      <a:pt x="2633" y="10708"/>
                      <a:pt x="2307" y="12062"/>
                    </a:cubicBezTo>
                    <a:cubicBezTo>
                      <a:pt x="2106" y="12788"/>
                      <a:pt x="2006" y="13515"/>
                      <a:pt x="2006" y="14242"/>
                    </a:cubicBezTo>
                    <a:cubicBezTo>
                      <a:pt x="2006" y="14969"/>
                      <a:pt x="2106" y="15721"/>
                      <a:pt x="2407" y="16448"/>
                    </a:cubicBezTo>
                    <a:lnTo>
                      <a:pt x="2833" y="17375"/>
                    </a:lnTo>
                    <a:cubicBezTo>
                      <a:pt x="2933" y="17701"/>
                      <a:pt x="3034" y="18001"/>
                      <a:pt x="3134" y="18327"/>
                    </a:cubicBezTo>
                    <a:cubicBezTo>
                      <a:pt x="3359" y="18954"/>
                      <a:pt x="3460" y="19681"/>
                      <a:pt x="3560" y="20307"/>
                    </a:cubicBezTo>
                    <a:cubicBezTo>
                      <a:pt x="3660" y="21661"/>
                      <a:pt x="3560" y="23014"/>
                      <a:pt x="3359" y="24367"/>
                    </a:cubicBezTo>
                    <a:cubicBezTo>
                      <a:pt x="3034" y="25746"/>
                      <a:pt x="2633" y="26999"/>
                      <a:pt x="2106" y="28252"/>
                    </a:cubicBezTo>
                    <a:cubicBezTo>
                      <a:pt x="1580" y="29505"/>
                      <a:pt x="853" y="30758"/>
                      <a:pt x="1" y="31786"/>
                    </a:cubicBezTo>
                    <a:cubicBezTo>
                      <a:pt x="1" y="31886"/>
                      <a:pt x="1" y="32012"/>
                      <a:pt x="126" y="32112"/>
                    </a:cubicBezTo>
                    <a:cubicBezTo>
                      <a:pt x="160" y="32145"/>
                      <a:pt x="193" y="32156"/>
                      <a:pt x="223" y="32156"/>
                    </a:cubicBezTo>
                    <a:cubicBezTo>
                      <a:pt x="282" y="32156"/>
                      <a:pt x="327" y="32112"/>
                      <a:pt x="327" y="32112"/>
                    </a:cubicBezTo>
                    <a:cubicBezTo>
                      <a:pt x="2106" y="29906"/>
                      <a:pt x="3460" y="27300"/>
                      <a:pt x="4086" y="24493"/>
                    </a:cubicBezTo>
                    <a:cubicBezTo>
                      <a:pt x="4387" y="23114"/>
                      <a:pt x="4387" y="21661"/>
                      <a:pt x="4287" y="20207"/>
                    </a:cubicBezTo>
                    <a:cubicBezTo>
                      <a:pt x="4186" y="19580"/>
                      <a:pt x="4086" y="18854"/>
                      <a:pt x="3886" y="18102"/>
                    </a:cubicBezTo>
                    <a:cubicBezTo>
                      <a:pt x="3760" y="17801"/>
                      <a:pt x="3660" y="17475"/>
                      <a:pt x="3560" y="17074"/>
                    </a:cubicBezTo>
                    <a:lnTo>
                      <a:pt x="3134" y="16122"/>
                    </a:lnTo>
                    <a:cubicBezTo>
                      <a:pt x="2933" y="15495"/>
                      <a:pt x="2833" y="14869"/>
                      <a:pt x="2833" y="14242"/>
                    </a:cubicBezTo>
                    <a:cubicBezTo>
                      <a:pt x="2833" y="13616"/>
                      <a:pt x="2933" y="12889"/>
                      <a:pt x="3034" y="12262"/>
                    </a:cubicBezTo>
                    <a:cubicBezTo>
                      <a:pt x="3359" y="10909"/>
                      <a:pt x="3760" y="9656"/>
                      <a:pt x="4086" y="8302"/>
                    </a:cubicBezTo>
                    <a:cubicBezTo>
                      <a:pt x="4287" y="7575"/>
                      <a:pt x="4387" y="6949"/>
                      <a:pt x="4512" y="6197"/>
                    </a:cubicBezTo>
                    <a:cubicBezTo>
                      <a:pt x="4613" y="5470"/>
                      <a:pt x="4713" y="4743"/>
                      <a:pt x="4613" y="4016"/>
                    </a:cubicBezTo>
                    <a:cubicBezTo>
                      <a:pt x="4512" y="3290"/>
                      <a:pt x="4387" y="2663"/>
                      <a:pt x="4086" y="1936"/>
                    </a:cubicBezTo>
                    <a:cubicBezTo>
                      <a:pt x="3886" y="1310"/>
                      <a:pt x="3560" y="683"/>
                      <a:pt x="3034" y="57"/>
                    </a:cubicBezTo>
                    <a:cubicBezTo>
                      <a:pt x="2967" y="57"/>
                      <a:pt x="2900" y="1"/>
                      <a:pt x="2833" y="1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2" name="Google Shape;1352;p8"/>
              <p:cNvSpPr/>
              <p:nvPr/>
            </p:nvSpPr>
            <p:spPr>
              <a:xfrm>
                <a:off x="8364094" y="2531254"/>
                <a:ext cx="107942" cy="237094"/>
              </a:xfrm>
              <a:custGeom>
                <a:avLst/>
                <a:gdLst/>
                <a:ahLst/>
                <a:cxnLst/>
                <a:rect l="l" t="t" r="r" b="b"/>
                <a:pathLst>
                  <a:path w="5013" h="11011" extrusionOk="0">
                    <a:moveTo>
                      <a:pt x="3295" y="1"/>
                    </a:moveTo>
                    <a:cubicBezTo>
                      <a:pt x="2151" y="1"/>
                      <a:pt x="1565" y="1005"/>
                      <a:pt x="1253" y="1987"/>
                    </a:cubicBezTo>
                    <a:cubicBezTo>
                      <a:pt x="627" y="3767"/>
                      <a:pt x="326" y="5646"/>
                      <a:pt x="226" y="7526"/>
                    </a:cubicBezTo>
                    <a:lnTo>
                      <a:pt x="226" y="7752"/>
                    </a:lnTo>
                    <a:cubicBezTo>
                      <a:pt x="126" y="8378"/>
                      <a:pt x="126" y="9005"/>
                      <a:pt x="126" y="9506"/>
                    </a:cubicBezTo>
                    <a:cubicBezTo>
                      <a:pt x="0" y="10032"/>
                      <a:pt x="226" y="10559"/>
                      <a:pt x="627" y="10884"/>
                    </a:cubicBezTo>
                    <a:cubicBezTo>
                      <a:pt x="752" y="10884"/>
                      <a:pt x="852" y="10985"/>
                      <a:pt x="953" y="10985"/>
                    </a:cubicBezTo>
                    <a:cubicBezTo>
                      <a:pt x="1005" y="11002"/>
                      <a:pt x="1065" y="11011"/>
                      <a:pt x="1129" y="11011"/>
                    </a:cubicBezTo>
                    <a:cubicBezTo>
                      <a:pt x="1425" y="11011"/>
                      <a:pt x="1797" y="10827"/>
                      <a:pt x="1880" y="10559"/>
                    </a:cubicBezTo>
                    <a:cubicBezTo>
                      <a:pt x="2406" y="10133"/>
                      <a:pt x="2732" y="9406"/>
                      <a:pt x="3033" y="8879"/>
                    </a:cubicBezTo>
                    <a:cubicBezTo>
                      <a:pt x="4186" y="6899"/>
                      <a:pt x="4812" y="4619"/>
                      <a:pt x="4913" y="2313"/>
                    </a:cubicBezTo>
                    <a:cubicBezTo>
                      <a:pt x="5013" y="1260"/>
                      <a:pt x="4712" y="107"/>
                      <a:pt x="3459" y="7"/>
                    </a:cubicBezTo>
                    <a:cubicBezTo>
                      <a:pt x="3403" y="3"/>
                      <a:pt x="3349" y="1"/>
                      <a:pt x="3295" y="1"/>
                    </a:cubicBezTo>
                    <a:close/>
                  </a:path>
                </a:pathLst>
              </a:custGeom>
              <a:solidFill>
                <a:srgbClr val="F2A0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3" name="Google Shape;1353;p8"/>
              <p:cNvSpPr/>
              <p:nvPr/>
            </p:nvSpPr>
            <p:spPr>
              <a:xfrm>
                <a:off x="8292303" y="2821731"/>
                <a:ext cx="88003" cy="89941"/>
              </a:xfrm>
              <a:custGeom>
                <a:avLst/>
                <a:gdLst/>
                <a:ahLst/>
                <a:cxnLst/>
                <a:rect l="l" t="t" r="r" b="b"/>
                <a:pathLst>
                  <a:path w="4087" h="4177" extrusionOk="0">
                    <a:moveTo>
                      <a:pt x="2833" y="1"/>
                    </a:moveTo>
                    <a:cubicBezTo>
                      <a:pt x="2507" y="1"/>
                      <a:pt x="2307" y="1"/>
                      <a:pt x="1981" y="101"/>
                    </a:cubicBezTo>
                    <a:cubicBezTo>
                      <a:pt x="1354" y="402"/>
                      <a:pt x="828" y="828"/>
                      <a:pt x="627" y="1555"/>
                    </a:cubicBezTo>
                    <a:cubicBezTo>
                      <a:pt x="1" y="2507"/>
                      <a:pt x="527" y="3660"/>
                      <a:pt x="1354" y="4061"/>
                    </a:cubicBezTo>
                    <a:cubicBezTo>
                      <a:pt x="1540" y="4141"/>
                      <a:pt x="1750" y="4177"/>
                      <a:pt x="1964" y="4177"/>
                    </a:cubicBezTo>
                    <a:cubicBezTo>
                      <a:pt x="2356" y="4177"/>
                      <a:pt x="2758" y="4055"/>
                      <a:pt x="3034" y="3861"/>
                    </a:cubicBezTo>
                    <a:cubicBezTo>
                      <a:pt x="3560" y="3535"/>
                      <a:pt x="3861" y="3034"/>
                      <a:pt x="4086" y="2507"/>
                    </a:cubicBezTo>
                    <a:lnTo>
                      <a:pt x="4086" y="1555"/>
                    </a:lnTo>
                    <a:cubicBezTo>
                      <a:pt x="4086" y="1354"/>
                      <a:pt x="3961" y="1029"/>
                      <a:pt x="3861" y="728"/>
                    </a:cubicBezTo>
                    <a:cubicBezTo>
                      <a:pt x="3861" y="527"/>
                      <a:pt x="3660" y="302"/>
                      <a:pt x="3460" y="101"/>
                    </a:cubicBezTo>
                    <a:cubicBezTo>
                      <a:pt x="3234" y="1"/>
                      <a:pt x="3034" y="1"/>
                      <a:pt x="2833" y="1"/>
                    </a:cubicBezTo>
                    <a:close/>
                  </a:path>
                </a:pathLst>
              </a:custGeom>
              <a:solidFill>
                <a:srgbClr val="F284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4" name="Google Shape;1354;p8"/>
              <p:cNvSpPr/>
              <p:nvPr/>
            </p:nvSpPr>
            <p:spPr>
              <a:xfrm>
                <a:off x="8445035" y="2807175"/>
                <a:ext cx="43194" cy="52905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2457" extrusionOk="0">
                    <a:moveTo>
                      <a:pt x="1066" y="0"/>
                    </a:moveTo>
                    <a:cubicBezTo>
                      <a:pt x="872" y="0"/>
                      <a:pt x="690" y="50"/>
                      <a:pt x="527" y="151"/>
                    </a:cubicBezTo>
                    <a:cubicBezTo>
                      <a:pt x="226" y="451"/>
                      <a:pt x="1" y="777"/>
                      <a:pt x="1" y="1203"/>
                    </a:cubicBezTo>
                    <a:cubicBezTo>
                      <a:pt x="1" y="1504"/>
                      <a:pt x="1" y="1705"/>
                      <a:pt x="126" y="1930"/>
                    </a:cubicBezTo>
                    <a:cubicBezTo>
                      <a:pt x="226" y="1930"/>
                      <a:pt x="226" y="2030"/>
                      <a:pt x="327" y="2131"/>
                    </a:cubicBezTo>
                    <a:lnTo>
                      <a:pt x="427" y="2231"/>
                    </a:lnTo>
                    <a:cubicBezTo>
                      <a:pt x="427" y="2231"/>
                      <a:pt x="527" y="2331"/>
                      <a:pt x="627" y="2331"/>
                    </a:cubicBezTo>
                    <a:cubicBezTo>
                      <a:pt x="853" y="2456"/>
                      <a:pt x="953" y="2456"/>
                      <a:pt x="1254" y="2456"/>
                    </a:cubicBezTo>
                    <a:cubicBezTo>
                      <a:pt x="1379" y="2456"/>
                      <a:pt x="1580" y="2331"/>
                      <a:pt x="1680" y="2231"/>
                    </a:cubicBezTo>
                    <a:cubicBezTo>
                      <a:pt x="1880" y="2030"/>
                      <a:pt x="1880" y="1705"/>
                      <a:pt x="2006" y="1504"/>
                    </a:cubicBezTo>
                    <a:cubicBezTo>
                      <a:pt x="2006" y="1203"/>
                      <a:pt x="1880" y="978"/>
                      <a:pt x="1680" y="777"/>
                    </a:cubicBezTo>
                    <a:cubicBezTo>
                      <a:pt x="1780" y="777"/>
                      <a:pt x="1780" y="677"/>
                      <a:pt x="1880" y="677"/>
                    </a:cubicBezTo>
                    <a:cubicBezTo>
                      <a:pt x="1880" y="451"/>
                      <a:pt x="1780" y="251"/>
                      <a:pt x="1680" y="151"/>
                    </a:cubicBezTo>
                    <a:cubicBezTo>
                      <a:pt x="1467" y="50"/>
                      <a:pt x="1260" y="0"/>
                      <a:pt x="1066" y="0"/>
                    </a:cubicBezTo>
                    <a:close/>
                  </a:path>
                </a:pathLst>
              </a:custGeom>
              <a:solidFill>
                <a:srgbClr val="F25C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55" name="Google Shape;1355;p8"/>
            <p:cNvGrpSpPr/>
            <p:nvPr/>
          </p:nvGrpSpPr>
          <p:grpSpPr>
            <a:xfrm rot="10800000">
              <a:off x="1268100" y="764529"/>
              <a:ext cx="1710712" cy="768478"/>
              <a:chOff x="6477428" y="4097776"/>
              <a:chExt cx="1710712" cy="768478"/>
            </a:xfrm>
          </p:grpSpPr>
          <p:sp>
            <p:nvSpPr>
              <p:cNvPr id="1356" name="Google Shape;1356;p8"/>
              <p:cNvSpPr/>
              <p:nvPr/>
            </p:nvSpPr>
            <p:spPr>
              <a:xfrm flipH="1">
                <a:off x="7796983" y="4506879"/>
                <a:ext cx="278946" cy="310982"/>
              </a:xfrm>
              <a:custGeom>
                <a:avLst/>
                <a:gdLst/>
                <a:ahLst/>
                <a:cxnLst/>
                <a:rect l="l" t="t" r="r" b="b"/>
                <a:pathLst>
                  <a:path w="8237" h="9183" extrusionOk="0">
                    <a:moveTo>
                      <a:pt x="3326" y="0"/>
                    </a:moveTo>
                    <a:cubicBezTo>
                      <a:pt x="1217" y="0"/>
                      <a:pt x="1" y="2521"/>
                      <a:pt x="967" y="5097"/>
                    </a:cubicBezTo>
                    <a:cubicBezTo>
                      <a:pt x="1900" y="7748"/>
                      <a:pt x="5091" y="9183"/>
                      <a:pt x="6802" y="9183"/>
                    </a:cubicBezTo>
                    <a:cubicBezTo>
                      <a:pt x="7138" y="9183"/>
                      <a:pt x="7417" y="9127"/>
                      <a:pt x="7611" y="9015"/>
                    </a:cubicBezTo>
                    <a:cubicBezTo>
                      <a:pt x="8237" y="8642"/>
                      <a:pt x="7045" y="1134"/>
                      <a:pt x="4378" y="195"/>
                    </a:cubicBezTo>
                    <a:cubicBezTo>
                      <a:pt x="4009" y="62"/>
                      <a:pt x="3657" y="0"/>
                      <a:pt x="3326" y="0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7" name="Google Shape;1357;p8"/>
              <p:cNvSpPr/>
              <p:nvPr/>
            </p:nvSpPr>
            <p:spPr>
              <a:xfrm flipH="1">
                <a:off x="7776292" y="4550464"/>
                <a:ext cx="220495" cy="288970"/>
              </a:xfrm>
              <a:custGeom>
                <a:avLst/>
                <a:gdLst/>
                <a:ahLst/>
                <a:cxnLst/>
                <a:rect l="l" t="t" r="r" b="b"/>
                <a:pathLst>
                  <a:path w="6511" h="8533" extrusionOk="0">
                    <a:moveTo>
                      <a:pt x="111" y="1"/>
                    </a:moveTo>
                    <a:cubicBezTo>
                      <a:pt x="95" y="1"/>
                      <a:pt x="77" y="8"/>
                      <a:pt x="60" y="26"/>
                    </a:cubicBezTo>
                    <a:cubicBezTo>
                      <a:pt x="0" y="26"/>
                      <a:pt x="0" y="85"/>
                      <a:pt x="0" y="160"/>
                    </a:cubicBezTo>
                    <a:cubicBezTo>
                      <a:pt x="0" y="160"/>
                      <a:pt x="179" y="770"/>
                      <a:pt x="551" y="1709"/>
                    </a:cubicBezTo>
                    <a:cubicBezTo>
                      <a:pt x="685" y="1947"/>
                      <a:pt x="805" y="2201"/>
                      <a:pt x="924" y="2454"/>
                    </a:cubicBezTo>
                    <a:cubicBezTo>
                      <a:pt x="983" y="2573"/>
                      <a:pt x="1058" y="2692"/>
                      <a:pt x="1117" y="2826"/>
                    </a:cubicBezTo>
                    <a:cubicBezTo>
                      <a:pt x="1177" y="3005"/>
                      <a:pt x="1237" y="3139"/>
                      <a:pt x="1356" y="3258"/>
                    </a:cubicBezTo>
                    <a:cubicBezTo>
                      <a:pt x="1490" y="3512"/>
                      <a:pt x="1669" y="3810"/>
                      <a:pt x="1803" y="4063"/>
                    </a:cubicBezTo>
                    <a:cubicBezTo>
                      <a:pt x="1981" y="4376"/>
                      <a:pt x="2175" y="4629"/>
                      <a:pt x="2354" y="4927"/>
                    </a:cubicBezTo>
                    <a:cubicBezTo>
                      <a:pt x="2548" y="5180"/>
                      <a:pt x="2786" y="5493"/>
                      <a:pt x="2980" y="5746"/>
                    </a:cubicBezTo>
                    <a:cubicBezTo>
                      <a:pt x="3158" y="5985"/>
                      <a:pt x="3412" y="6238"/>
                      <a:pt x="3590" y="6491"/>
                    </a:cubicBezTo>
                    <a:cubicBezTo>
                      <a:pt x="3725" y="6610"/>
                      <a:pt x="3844" y="6670"/>
                      <a:pt x="3903" y="6789"/>
                    </a:cubicBezTo>
                    <a:cubicBezTo>
                      <a:pt x="4037" y="6923"/>
                      <a:pt x="4157" y="7042"/>
                      <a:pt x="4276" y="7102"/>
                    </a:cubicBezTo>
                    <a:cubicBezTo>
                      <a:pt x="4469" y="7296"/>
                      <a:pt x="4708" y="7474"/>
                      <a:pt x="4901" y="7608"/>
                    </a:cubicBezTo>
                    <a:cubicBezTo>
                      <a:pt x="5080" y="7787"/>
                      <a:pt x="5274" y="7906"/>
                      <a:pt x="5453" y="8040"/>
                    </a:cubicBezTo>
                    <a:cubicBezTo>
                      <a:pt x="5646" y="8160"/>
                      <a:pt x="5765" y="8219"/>
                      <a:pt x="5900" y="8279"/>
                    </a:cubicBezTo>
                    <a:cubicBezTo>
                      <a:pt x="6198" y="8413"/>
                      <a:pt x="6332" y="8532"/>
                      <a:pt x="6332" y="8532"/>
                    </a:cubicBezTo>
                    <a:cubicBezTo>
                      <a:pt x="6391" y="8532"/>
                      <a:pt x="6451" y="8532"/>
                      <a:pt x="6451" y="8472"/>
                    </a:cubicBezTo>
                    <a:cubicBezTo>
                      <a:pt x="6510" y="8413"/>
                      <a:pt x="6510" y="8353"/>
                      <a:pt x="6451" y="8353"/>
                    </a:cubicBezTo>
                    <a:lnTo>
                      <a:pt x="6451" y="8279"/>
                    </a:lnTo>
                    <a:cubicBezTo>
                      <a:pt x="6451" y="8279"/>
                      <a:pt x="6272" y="8219"/>
                      <a:pt x="6078" y="8040"/>
                    </a:cubicBezTo>
                    <a:cubicBezTo>
                      <a:pt x="5959" y="7981"/>
                      <a:pt x="5765" y="7906"/>
                      <a:pt x="5646" y="7787"/>
                    </a:cubicBezTo>
                    <a:cubicBezTo>
                      <a:pt x="5453" y="7668"/>
                      <a:pt x="5274" y="7534"/>
                      <a:pt x="5080" y="7355"/>
                    </a:cubicBezTo>
                    <a:cubicBezTo>
                      <a:pt x="4901" y="7236"/>
                      <a:pt x="4708" y="7042"/>
                      <a:pt x="4529" y="6864"/>
                    </a:cubicBezTo>
                    <a:cubicBezTo>
                      <a:pt x="4276" y="6670"/>
                      <a:pt x="4157" y="6417"/>
                      <a:pt x="3903" y="6178"/>
                    </a:cubicBezTo>
                    <a:cubicBezTo>
                      <a:pt x="3725" y="5985"/>
                      <a:pt x="3531" y="5746"/>
                      <a:pt x="3292" y="5493"/>
                    </a:cubicBezTo>
                    <a:cubicBezTo>
                      <a:pt x="3099" y="5240"/>
                      <a:pt x="2920" y="4927"/>
                      <a:pt x="2726" y="4688"/>
                    </a:cubicBezTo>
                    <a:cubicBezTo>
                      <a:pt x="2548" y="4435"/>
                      <a:pt x="2354" y="4122"/>
                      <a:pt x="2175" y="3884"/>
                    </a:cubicBezTo>
                    <a:cubicBezTo>
                      <a:pt x="1981" y="3571"/>
                      <a:pt x="1862" y="3318"/>
                      <a:pt x="1669" y="3065"/>
                    </a:cubicBezTo>
                    <a:cubicBezTo>
                      <a:pt x="1549" y="2767"/>
                      <a:pt x="1356" y="2513"/>
                      <a:pt x="1237" y="2260"/>
                    </a:cubicBezTo>
                    <a:cubicBezTo>
                      <a:pt x="1117" y="2022"/>
                      <a:pt x="983" y="1769"/>
                      <a:pt x="864" y="1575"/>
                    </a:cubicBezTo>
                    <a:cubicBezTo>
                      <a:pt x="685" y="1143"/>
                      <a:pt x="492" y="770"/>
                      <a:pt x="373" y="458"/>
                    </a:cubicBezTo>
                    <a:cubicBezTo>
                      <a:pt x="238" y="219"/>
                      <a:pt x="179" y="85"/>
                      <a:pt x="179" y="85"/>
                    </a:cubicBezTo>
                    <a:cubicBezTo>
                      <a:pt x="179" y="43"/>
                      <a:pt x="149" y="1"/>
                      <a:pt x="111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8" name="Google Shape;1358;p8"/>
              <p:cNvSpPr/>
              <p:nvPr/>
            </p:nvSpPr>
            <p:spPr>
              <a:xfrm flipH="1">
                <a:off x="7906469" y="4561063"/>
                <a:ext cx="138779" cy="129026"/>
              </a:xfrm>
              <a:custGeom>
                <a:avLst/>
                <a:gdLst/>
                <a:ahLst/>
                <a:cxnLst/>
                <a:rect l="l" t="t" r="r" b="b"/>
                <a:pathLst>
                  <a:path w="4098" h="3810" extrusionOk="0">
                    <a:moveTo>
                      <a:pt x="3984" y="1"/>
                    </a:moveTo>
                    <a:cubicBezTo>
                      <a:pt x="3941" y="1"/>
                      <a:pt x="3904" y="43"/>
                      <a:pt x="3904" y="85"/>
                    </a:cubicBezTo>
                    <a:cubicBezTo>
                      <a:pt x="3725" y="338"/>
                      <a:pt x="3666" y="651"/>
                      <a:pt x="3532" y="889"/>
                    </a:cubicBezTo>
                    <a:cubicBezTo>
                      <a:pt x="3412" y="1202"/>
                      <a:pt x="3353" y="1456"/>
                      <a:pt x="3293" y="1768"/>
                    </a:cubicBezTo>
                    <a:cubicBezTo>
                      <a:pt x="3159" y="2081"/>
                      <a:pt x="3159" y="2379"/>
                      <a:pt x="3100" y="2692"/>
                    </a:cubicBezTo>
                    <a:lnTo>
                      <a:pt x="3100" y="3199"/>
                    </a:lnTo>
                    <a:cubicBezTo>
                      <a:pt x="2980" y="3124"/>
                      <a:pt x="2861" y="3065"/>
                      <a:pt x="2727" y="3005"/>
                    </a:cubicBezTo>
                    <a:cubicBezTo>
                      <a:pt x="2668" y="2945"/>
                      <a:pt x="2608" y="2945"/>
                      <a:pt x="2548" y="2886"/>
                    </a:cubicBezTo>
                    <a:lnTo>
                      <a:pt x="2295" y="2826"/>
                    </a:lnTo>
                    <a:cubicBezTo>
                      <a:pt x="2176" y="2752"/>
                      <a:pt x="2042" y="2692"/>
                      <a:pt x="1863" y="2692"/>
                    </a:cubicBezTo>
                    <a:lnTo>
                      <a:pt x="1669" y="2632"/>
                    </a:lnTo>
                    <a:cubicBezTo>
                      <a:pt x="1610" y="2573"/>
                      <a:pt x="1550" y="2573"/>
                      <a:pt x="1431" y="2573"/>
                    </a:cubicBezTo>
                    <a:lnTo>
                      <a:pt x="999" y="2454"/>
                    </a:lnTo>
                    <a:lnTo>
                      <a:pt x="552" y="2454"/>
                    </a:lnTo>
                    <a:cubicBezTo>
                      <a:pt x="433" y="2454"/>
                      <a:pt x="254" y="2379"/>
                      <a:pt x="120" y="2379"/>
                    </a:cubicBezTo>
                    <a:cubicBezTo>
                      <a:pt x="61" y="2379"/>
                      <a:pt x="1" y="2454"/>
                      <a:pt x="1" y="2513"/>
                    </a:cubicBezTo>
                    <a:cubicBezTo>
                      <a:pt x="1" y="2573"/>
                      <a:pt x="61" y="2632"/>
                      <a:pt x="61" y="2632"/>
                    </a:cubicBezTo>
                    <a:lnTo>
                      <a:pt x="120" y="2632"/>
                    </a:lnTo>
                    <a:cubicBezTo>
                      <a:pt x="254" y="2632"/>
                      <a:pt x="373" y="2692"/>
                      <a:pt x="552" y="2692"/>
                    </a:cubicBezTo>
                    <a:lnTo>
                      <a:pt x="746" y="2752"/>
                    </a:lnTo>
                    <a:cubicBezTo>
                      <a:pt x="805" y="2752"/>
                      <a:pt x="865" y="2752"/>
                      <a:pt x="925" y="2826"/>
                    </a:cubicBezTo>
                    <a:lnTo>
                      <a:pt x="1372" y="2886"/>
                    </a:lnTo>
                    <a:cubicBezTo>
                      <a:pt x="1431" y="2886"/>
                      <a:pt x="1491" y="2945"/>
                      <a:pt x="1550" y="2945"/>
                    </a:cubicBezTo>
                    <a:lnTo>
                      <a:pt x="1744" y="3005"/>
                    </a:lnTo>
                    <a:cubicBezTo>
                      <a:pt x="1923" y="3065"/>
                      <a:pt x="2042" y="3124"/>
                      <a:pt x="2176" y="3199"/>
                    </a:cubicBezTo>
                    <a:lnTo>
                      <a:pt x="2355" y="3258"/>
                    </a:lnTo>
                    <a:cubicBezTo>
                      <a:pt x="2414" y="3318"/>
                      <a:pt x="2489" y="3318"/>
                      <a:pt x="2548" y="3377"/>
                    </a:cubicBezTo>
                    <a:cubicBezTo>
                      <a:pt x="2668" y="3437"/>
                      <a:pt x="2787" y="3497"/>
                      <a:pt x="2921" y="3571"/>
                    </a:cubicBezTo>
                    <a:cubicBezTo>
                      <a:pt x="3040" y="3631"/>
                      <a:pt x="3159" y="3690"/>
                      <a:pt x="3293" y="3750"/>
                    </a:cubicBezTo>
                    <a:cubicBezTo>
                      <a:pt x="3293" y="3809"/>
                      <a:pt x="3353" y="3809"/>
                      <a:pt x="3412" y="3809"/>
                    </a:cubicBezTo>
                    <a:cubicBezTo>
                      <a:pt x="3532" y="3809"/>
                      <a:pt x="3606" y="3690"/>
                      <a:pt x="3606" y="3571"/>
                    </a:cubicBezTo>
                    <a:lnTo>
                      <a:pt x="3606" y="3318"/>
                    </a:lnTo>
                    <a:cubicBezTo>
                      <a:pt x="3532" y="3258"/>
                      <a:pt x="3532" y="3199"/>
                      <a:pt x="3532" y="3124"/>
                    </a:cubicBezTo>
                    <a:lnTo>
                      <a:pt x="3532" y="2692"/>
                    </a:lnTo>
                    <a:lnTo>
                      <a:pt x="3532" y="2513"/>
                    </a:lnTo>
                    <a:cubicBezTo>
                      <a:pt x="3532" y="2454"/>
                      <a:pt x="3606" y="2379"/>
                      <a:pt x="3606" y="2260"/>
                    </a:cubicBezTo>
                    <a:cubicBezTo>
                      <a:pt x="3606" y="2141"/>
                      <a:pt x="3606" y="2007"/>
                      <a:pt x="3666" y="1828"/>
                    </a:cubicBezTo>
                    <a:cubicBezTo>
                      <a:pt x="3725" y="1575"/>
                      <a:pt x="3785" y="1262"/>
                      <a:pt x="3845" y="1024"/>
                    </a:cubicBezTo>
                    <a:cubicBezTo>
                      <a:pt x="3904" y="711"/>
                      <a:pt x="4038" y="457"/>
                      <a:pt x="4098" y="145"/>
                    </a:cubicBezTo>
                    <a:cubicBezTo>
                      <a:pt x="4098" y="85"/>
                      <a:pt x="4098" y="25"/>
                      <a:pt x="4038" y="25"/>
                    </a:cubicBezTo>
                    <a:cubicBezTo>
                      <a:pt x="4021" y="8"/>
                      <a:pt x="4002" y="1"/>
                      <a:pt x="3984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9" name="Google Shape;1359;p8"/>
              <p:cNvSpPr/>
              <p:nvPr/>
            </p:nvSpPr>
            <p:spPr>
              <a:xfrm flipH="1">
                <a:off x="7851980" y="4620936"/>
                <a:ext cx="144807" cy="153408"/>
              </a:xfrm>
              <a:custGeom>
                <a:avLst/>
                <a:gdLst/>
                <a:ahLst/>
                <a:cxnLst/>
                <a:rect l="l" t="t" r="r" b="b"/>
                <a:pathLst>
                  <a:path w="4276" h="4530" extrusionOk="0">
                    <a:moveTo>
                      <a:pt x="4157" y="0"/>
                    </a:moveTo>
                    <a:cubicBezTo>
                      <a:pt x="4097" y="0"/>
                      <a:pt x="4037" y="0"/>
                      <a:pt x="4037" y="60"/>
                    </a:cubicBezTo>
                    <a:cubicBezTo>
                      <a:pt x="3963" y="239"/>
                      <a:pt x="3903" y="432"/>
                      <a:pt x="3844" y="611"/>
                    </a:cubicBezTo>
                    <a:cubicBezTo>
                      <a:pt x="3844" y="745"/>
                      <a:pt x="3784" y="924"/>
                      <a:pt x="3725" y="1118"/>
                    </a:cubicBezTo>
                    <a:cubicBezTo>
                      <a:pt x="3665" y="1490"/>
                      <a:pt x="3590" y="1803"/>
                      <a:pt x="3531" y="2175"/>
                    </a:cubicBezTo>
                    <a:cubicBezTo>
                      <a:pt x="3531" y="2295"/>
                      <a:pt x="3471" y="2354"/>
                      <a:pt x="3471" y="2414"/>
                    </a:cubicBezTo>
                    <a:lnTo>
                      <a:pt x="3471" y="2727"/>
                    </a:lnTo>
                    <a:cubicBezTo>
                      <a:pt x="3471" y="2920"/>
                      <a:pt x="3412" y="3099"/>
                      <a:pt x="3412" y="3293"/>
                    </a:cubicBezTo>
                    <a:cubicBezTo>
                      <a:pt x="3412" y="3352"/>
                      <a:pt x="3412" y="3472"/>
                      <a:pt x="3471" y="3531"/>
                    </a:cubicBezTo>
                    <a:lnTo>
                      <a:pt x="3471" y="3844"/>
                    </a:lnTo>
                    <a:lnTo>
                      <a:pt x="3471" y="4017"/>
                    </a:lnTo>
                    <a:lnTo>
                      <a:pt x="3471" y="4017"/>
                    </a:lnTo>
                    <a:cubicBezTo>
                      <a:pt x="3284" y="3971"/>
                      <a:pt x="3099" y="3916"/>
                      <a:pt x="2920" y="3844"/>
                    </a:cubicBezTo>
                    <a:lnTo>
                      <a:pt x="2473" y="3784"/>
                    </a:lnTo>
                    <a:lnTo>
                      <a:pt x="1981" y="3665"/>
                    </a:lnTo>
                    <a:cubicBezTo>
                      <a:pt x="1862" y="3591"/>
                      <a:pt x="1669" y="3591"/>
                      <a:pt x="1549" y="3591"/>
                    </a:cubicBezTo>
                    <a:cubicBezTo>
                      <a:pt x="1356" y="3531"/>
                      <a:pt x="1237" y="3531"/>
                      <a:pt x="1058" y="3472"/>
                    </a:cubicBezTo>
                    <a:lnTo>
                      <a:pt x="611" y="3472"/>
                    </a:lnTo>
                    <a:cubicBezTo>
                      <a:pt x="432" y="3412"/>
                      <a:pt x="313" y="3412"/>
                      <a:pt x="119" y="3412"/>
                    </a:cubicBezTo>
                    <a:cubicBezTo>
                      <a:pt x="60" y="3412"/>
                      <a:pt x="0" y="3472"/>
                      <a:pt x="0" y="3531"/>
                    </a:cubicBezTo>
                    <a:cubicBezTo>
                      <a:pt x="0" y="3591"/>
                      <a:pt x="60" y="3665"/>
                      <a:pt x="119" y="3665"/>
                    </a:cubicBezTo>
                    <a:cubicBezTo>
                      <a:pt x="238" y="3665"/>
                      <a:pt x="432" y="3725"/>
                      <a:pt x="551" y="3725"/>
                    </a:cubicBezTo>
                    <a:cubicBezTo>
                      <a:pt x="611" y="3725"/>
                      <a:pt x="745" y="3725"/>
                      <a:pt x="805" y="3784"/>
                    </a:cubicBezTo>
                    <a:lnTo>
                      <a:pt x="983" y="3784"/>
                    </a:lnTo>
                    <a:cubicBezTo>
                      <a:pt x="1177" y="3844"/>
                      <a:pt x="1296" y="3844"/>
                      <a:pt x="1490" y="3904"/>
                    </a:cubicBezTo>
                    <a:cubicBezTo>
                      <a:pt x="1609" y="3963"/>
                      <a:pt x="1803" y="3963"/>
                      <a:pt x="1922" y="4038"/>
                    </a:cubicBezTo>
                    <a:cubicBezTo>
                      <a:pt x="2548" y="4157"/>
                      <a:pt x="3099" y="4336"/>
                      <a:pt x="3725" y="4529"/>
                    </a:cubicBezTo>
                    <a:lnTo>
                      <a:pt x="3784" y="4529"/>
                    </a:lnTo>
                    <a:cubicBezTo>
                      <a:pt x="3903" y="4529"/>
                      <a:pt x="4037" y="4410"/>
                      <a:pt x="3963" y="4276"/>
                    </a:cubicBezTo>
                    <a:lnTo>
                      <a:pt x="3903" y="4038"/>
                    </a:lnTo>
                    <a:lnTo>
                      <a:pt x="3903" y="3784"/>
                    </a:lnTo>
                    <a:cubicBezTo>
                      <a:pt x="3903" y="3725"/>
                      <a:pt x="3844" y="3591"/>
                      <a:pt x="3844" y="3531"/>
                    </a:cubicBezTo>
                    <a:lnTo>
                      <a:pt x="3844" y="3293"/>
                    </a:lnTo>
                    <a:lnTo>
                      <a:pt x="3844" y="2727"/>
                    </a:lnTo>
                    <a:cubicBezTo>
                      <a:pt x="3903" y="2607"/>
                      <a:pt x="3903" y="2414"/>
                      <a:pt x="3903" y="2235"/>
                    </a:cubicBezTo>
                    <a:cubicBezTo>
                      <a:pt x="3963" y="1863"/>
                      <a:pt x="4037" y="1550"/>
                      <a:pt x="4037" y="1177"/>
                    </a:cubicBezTo>
                    <a:cubicBezTo>
                      <a:pt x="4097" y="864"/>
                      <a:pt x="4157" y="492"/>
                      <a:pt x="4276" y="120"/>
                    </a:cubicBezTo>
                    <a:cubicBezTo>
                      <a:pt x="4276" y="60"/>
                      <a:pt x="4216" y="60"/>
                      <a:pt x="4157" y="0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0" name="Google Shape;1360;p8"/>
              <p:cNvSpPr/>
              <p:nvPr/>
            </p:nvSpPr>
            <p:spPr>
              <a:xfrm rot="-1328962" flipH="1">
                <a:off x="7735800" y="4362458"/>
                <a:ext cx="53370" cy="73993"/>
              </a:xfrm>
              <a:custGeom>
                <a:avLst/>
                <a:gdLst/>
                <a:ahLst/>
                <a:cxnLst/>
                <a:rect l="l" t="t" r="r" b="b"/>
                <a:pathLst>
                  <a:path w="1576" h="2185" extrusionOk="0">
                    <a:moveTo>
                      <a:pt x="454" y="1"/>
                    </a:moveTo>
                    <a:cubicBezTo>
                      <a:pt x="226" y="1"/>
                      <a:pt x="0" y="236"/>
                      <a:pt x="85" y="501"/>
                    </a:cubicBezTo>
                    <a:cubicBezTo>
                      <a:pt x="219" y="814"/>
                      <a:pt x="532" y="1186"/>
                      <a:pt x="711" y="1440"/>
                    </a:cubicBezTo>
                    <a:cubicBezTo>
                      <a:pt x="905" y="1678"/>
                      <a:pt x="1083" y="2110"/>
                      <a:pt x="1456" y="2185"/>
                    </a:cubicBezTo>
                    <a:lnTo>
                      <a:pt x="1515" y="2110"/>
                    </a:lnTo>
                    <a:cubicBezTo>
                      <a:pt x="1575" y="1812"/>
                      <a:pt x="1337" y="1440"/>
                      <a:pt x="1203" y="1186"/>
                    </a:cubicBezTo>
                    <a:cubicBezTo>
                      <a:pt x="1024" y="874"/>
                      <a:pt x="964" y="442"/>
                      <a:pt x="711" y="129"/>
                    </a:cubicBezTo>
                    <a:cubicBezTo>
                      <a:pt x="638" y="39"/>
                      <a:pt x="546" y="1"/>
                      <a:pt x="454" y="1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1" name="Google Shape;1361;p8"/>
              <p:cNvSpPr/>
              <p:nvPr/>
            </p:nvSpPr>
            <p:spPr>
              <a:xfrm rot="-1328962" flipH="1">
                <a:off x="7693112" y="4357676"/>
                <a:ext cx="33830" cy="91602"/>
              </a:xfrm>
              <a:custGeom>
                <a:avLst/>
                <a:gdLst/>
                <a:ahLst/>
                <a:cxnLst/>
                <a:rect l="l" t="t" r="r" b="b"/>
                <a:pathLst>
                  <a:path w="999" h="2705" extrusionOk="0">
                    <a:moveTo>
                      <a:pt x="359" y="0"/>
                    </a:moveTo>
                    <a:cubicBezTo>
                      <a:pt x="175" y="0"/>
                      <a:pt x="1" y="100"/>
                      <a:pt x="1" y="312"/>
                    </a:cubicBezTo>
                    <a:cubicBezTo>
                      <a:pt x="1" y="1176"/>
                      <a:pt x="60" y="2099"/>
                      <a:pt x="746" y="2665"/>
                    </a:cubicBezTo>
                    <a:cubicBezTo>
                      <a:pt x="773" y="2693"/>
                      <a:pt x="801" y="2704"/>
                      <a:pt x="829" y="2704"/>
                    </a:cubicBezTo>
                    <a:cubicBezTo>
                      <a:pt x="919" y="2704"/>
                      <a:pt x="999" y="2575"/>
                      <a:pt x="999" y="2472"/>
                    </a:cubicBezTo>
                    <a:cubicBezTo>
                      <a:pt x="746" y="1920"/>
                      <a:pt x="552" y="1176"/>
                      <a:pt x="746" y="550"/>
                    </a:cubicBezTo>
                    <a:cubicBezTo>
                      <a:pt x="893" y="194"/>
                      <a:pt x="616" y="0"/>
                      <a:pt x="359" y="0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2" name="Google Shape;1362;p8"/>
              <p:cNvSpPr/>
              <p:nvPr/>
            </p:nvSpPr>
            <p:spPr>
              <a:xfrm rot="-1328962" flipH="1">
                <a:off x="7633573" y="4363891"/>
                <a:ext cx="47071" cy="65730"/>
              </a:xfrm>
              <a:custGeom>
                <a:avLst/>
                <a:gdLst/>
                <a:ahLst/>
                <a:cxnLst/>
                <a:rect l="l" t="t" r="r" b="b"/>
                <a:pathLst>
                  <a:path w="1390" h="1941" extrusionOk="0">
                    <a:moveTo>
                      <a:pt x="946" y="0"/>
                    </a:moveTo>
                    <a:cubicBezTo>
                      <a:pt x="880" y="0"/>
                      <a:pt x="811" y="23"/>
                      <a:pt x="746" y="77"/>
                    </a:cubicBezTo>
                    <a:cubicBezTo>
                      <a:pt x="373" y="330"/>
                      <a:pt x="194" y="628"/>
                      <a:pt x="60" y="1075"/>
                    </a:cubicBezTo>
                    <a:cubicBezTo>
                      <a:pt x="1" y="1373"/>
                      <a:pt x="60" y="1626"/>
                      <a:pt x="254" y="1879"/>
                    </a:cubicBezTo>
                    <a:cubicBezTo>
                      <a:pt x="295" y="1921"/>
                      <a:pt x="346" y="1941"/>
                      <a:pt x="394" y="1941"/>
                    </a:cubicBezTo>
                    <a:cubicBezTo>
                      <a:pt x="485" y="1941"/>
                      <a:pt x="567" y="1872"/>
                      <a:pt x="567" y="1745"/>
                    </a:cubicBezTo>
                    <a:lnTo>
                      <a:pt x="626" y="1626"/>
                    </a:lnTo>
                    <a:cubicBezTo>
                      <a:pt x="686" y="1507"/>
                      <a:pt x="746" y="1373"/>
                      <a:pt x="805" y="1254"/>
                    </a:cubicBezTo>
                    <a:cubicBezTo>
                      <a:pt x="939" y="1000"/>
                      <a:pt x="1118" y="822"/>
                      <a:pt x="1237" y="568"/>
                    </a:cubicBezTo>
                    <a:cubicBezTo>
                      <a:pt x="1390" y="322"/>
                      <a:pt x="1190" y="0"/>
                      <a:pt x="946" y="0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3" name="Google Shape;1363;p8"/>
              <p:cNvSpPr/>
              <p:nvPr/>
            </p:nvSpPr>
            <p:spPr>
              <a:xfrm flipH="1">
                <a:off x="7498194" y="4637869"/>
                <a:ext cx="155068" cy="228386"/>
              </a:xfrm>
              <a:custGeom>
                <a:avLst/>
                <a:gdLst/>
                <a:ahLst/>
                <a:cxnLst/>
                <a:rect l="l" t="t" r="r" b="b"/>
                <a:pathLst>
                  <a:path w="4579" h="6744" extrusionOk="0">
                    <a:moveTo>
                      <a:pt x="735" y="0"/>
                    </a:moveTo>
                    <a:cubicBezTo>
                      <a:pt x="384" y="0"/>
                      <a:pt x="1" y="307"/>
                      <a:pt x="150" y="737"/>
                    </a:cubicBezTo>
                    <a:cubicBezTo>
                      <a:pt x="1089" y="2972"/>
                      <a:pt x="1893" y="5459"/>
                      <a:pt x="4128" y="6696"/>
                    </a:cubicBezTo>
                    <a:cubicBezTo>
                      <a:pt x="4171" y="6729"/>
                      <a:pt x="4214" y="6743"/>
                      <a:pt x="4254" y="6743"/>
                    </a:cubicBezTo>
                    <a:cubicBezTo>
                      <a:pt x="4449" y="6743"/>
                      <a:pt x="4579" y="6402"/>
                      <a:pt x="4381" y="6204"/>
                    </a:cubicBezTo>
                    <a:cubicBezTo>
                      <a:pt x="2638" y="4774"/>
                      <a:pt x="1893" y="2540"/>
                      <a:pt x="1208" y="364"/>
                    </a:cubicBezTo>
                    <a:cubicBezTo>
                      <a:pt x="1141" y="109"/>
                      <a:pt x="944" y="0"/>
                      <a:pt x="735" y="0"/>
                    </a:cubicBezTo>
                    <a:close/>
                  </a:path>
                </a:pathLst>
              </a:custGeom>
              <a:solidFill>
                <a:srgbClr val="0083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4" name="Google Shape;1364;p8"/>
              <p:cNvSpPr/>
              <p:nvPr/>
            </p:nvSpPr>
            <p:spPr>
              <a:xfrm flipH="1">
                <a:off x="7490914" y="4676204"/>
                <a:ext cx="57469" cy="139998"/>
              </a:xfrm>
              <a:custGeom>
                <a:avLst/>
                <a:gdLst/>
                <a:ahLst/>
                <a:cxnLst/>
                <a:rect l="l" t="t" r="r" b="b"/>
                <a:pathLst>
                  <a:path w="1697" h="4134" extrusionOk="0">
                    <a:moveTo>
                      <a:pt x="502" y="1"/>
                    </a:moveTo>
                    <a:cubicBezTo>
                      <a:pt x="258" y="1"/>
                      <a:pt x="1" y="172"/>
                      <a:pt x="33" y="469"/>
                    </a:cubicBezTo>
                    <a:cubicBezTo>
                      <a:pt x="227" y="1661"/>
                      <a:pt x="480" y="3016"/>
                      <a:pt x="1225" y="4015"/>
                    </a:cubicBezTo>
                    <a:cubicBezTo>
                      <a:pt x="1284" y="4098"/>
                      <a:pt x="1358" y="4133"/>
                      <a:pt x="1428" y="4133"/>
                    </a:cubicBezTo>
                    <a:cubicBezTo>
                      <a:pt x="1570" y="4133"/>
                      <a:pt x="1697" y="3990"/>
                      <a:pt x="1657" y="3821"/>
                    </a:cubicBezTo>
                    <a:cubicBezTo>
                      <a:pt x="1344" y="2644"/>
                      <a:pt x="971" y="1586"/>
                      <a:pt x="912" y="409"/>
                    </a:cubicBezTo>
                    <a:cubicBezTo>
                      <a:pt x="912" y="127"/>
                      <a:pt x="712" y="1"/>
                      <a:pt x="502" y="1"/>
                    </a:cubicBezTo>
                    <a:close/>
                  </a:path>
                </a:pathLst>
              </a:custGeom>
              <a:solidFill>
                <a:srgbClr val="0083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5" name="Google Shape;1365;p8"/>
              <p:cNvSpPr/>
              <p:nvPr/>
            </p:nvSpPr>
            <p:spPr>
              <a:xfrm flipH="1">
                <a:off x="7441031" y="4671734"/>
                <a:ext cx="40672" cy="104812"/>
              </a:xfrm>
              <a:custGeom>
                <a:avLst/>
                <a:gdLst/>
                <a:ahLst/>
                <a:cxnLst/>
                <a:rect l="l" t="t" r="r" b="b"/>
                <a:pathLst>
                  <a:path w="1201" h="3095" extrusionOk="0">
                    <a:moveTo>
                      <a:pt x="639" y="0"/>
                    </a:moveTo>
                    <a:cubicBezTo>
                      <a:pt x="477" y="0"/>
                      <a:pt x="327" y="88"/>
                      <a:pt x="298" y="303"/>
                    </a:cubicBezTo>
                    <a:cubicBezTo>
                      <a:pt x="179" y="1167"/>
                      <a:pt x="1" y="2091"/>
                      <a:pt x="239" y="3029"/>
                    </a:cubicBezTo>
                    <a:cubicBezTo>
                      <a:pt x="262" y="3075"/>
                      <a:pt x="304" y="3094"/>
                      <a:pt x="351" y="3094"/>
                    </a:cubicBezTo>
                    <a:cubicBezTo>
                      <a:pt x="427" y="3094"/>
                      <a:pt x="515" y="3043"/>
                      <a:pt x="552" y="2970"/>
                    </a:cubicBezTo>
                    <a:cubicBezTo>
                      <a:pt x="671" y="2165"/>
                      <a:pt x="671" y="1286"/>
                      <a:pt x="1043" y="541"/>
                    </a:cubicBezTo>
                    <a:cubicBezTo>
                      <a:pt x="1201" y="236"/>
                      <a:pt x="904" y="0"/>
                      <a:pt x="639" y="0"/>
                    </a:cubicBezTo>
                    <a:close/>
                  </a:path>
                </a:pathLst>
              </a:custGeom>
              <a:solidFill>
                <a:srgbClr val="0083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6" name="Google Shape;1366;p8"/>
              <p:cNvSpPr/>
              <p:nvPr/>
            </p:nvSpPr>
            <p:spPr>
              <a:xfrm rot="-1328962" flipH="1">
                <a:off x="7965785" y="4101133"/>
                <a:ext cx="36472" cy="95361"/>
              </a:xfrm>
              <a:custGeom>
                <a:avLst/>
                <a:gdLst/>
                <a:ahLst/>
                <a:cxnLst/>
                <a:rect l="l" t="t" r="r" b="b"/>
                <a:pathLst>
                  <a:path w="1077" h="2816" extrusionOk="0">
                    <a:moveTo>
                      <a:pt x="473" y="0"/>
                    </a:moveTo>
                    <a:cubicBezTo>
                      <a:pt x="260" y="0"/>
                      <a:pt x="60" y="133"/>
                      <a:pt x="60" y="423"/>
                    </a:cubicBezTo>
                    <a:cubicBezTo>
                      <a:pt x="0" y="1168"/>
                      <a:pt x="194" y="2106"/>
                      <a:pt x="685" y="2717"/>
                    </a:cubicBezTo>
                    <a:cubicBezTo>
                      <a:pt x="728" y="2787"/>
                      <a:pt x="780" y="2816"/>
                      <a:pt x="830" y="2816"/>
                    </a:cubicBezTo>
                    <a:cubicBezTo>
                      <a:pt x="918" y="2816"/>
                      <a:pt x="998" y="2722"/>
                      <a:pt x="998" y="2598"/>
                    </a:cubicBezTo>
                    <a:cubicBezTo>
                      <a:pt x="939" y="1913"/>
                      <a:pt x="745" y="1362"/>
                      <a:pt x="939" y="676"/>
                    </a:cubicBezTo>
                    <a:cubicBezTo>
                      <a:pt x="1076" y="247"/>
                      <a:pt x="763" y="0"/>
                      <a:pt x="473" y="0"/>
                    </a:cubicBezTo>
                    <a:close/>
                  </a:path>
                </a:pathLst>
              </a:custGeom>
              <a:solidFill>
                <a:srgbClr val="FECC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7" name="Google Shape;1367;p8"/>
              <p:cNvSpPr/>
              <p:nvPr/>
            </p:nvSpPr>
            <p:spPr>
              <a:xfrm rot="-1328962" flipH="1">
                <a:off x="7921656" y="4128631"/>
                <a:ext cx="47918" cy="104064"/>
              </a:xfrm>
              <a:custGeom>
                <a:avLst/>
                <a:gdLst/>
                <a:ahLst/>
                <a:cxnLst/>
                <a:rect l="l" t="t" r="r" b="b"/>
                <a:pathLst>
                  <a:path w="1415" h="3073" extrusionOk="0">
                    <a:moveTo>
                      <a:pt x="975" y="0"/>
                    </a:moveTo>
                    <a:cubicBezTo>
                      <a:pt x="879" y="0"/>
                      <a:pt x="788" y="49"/>
                      <a:pt x="745" y="168"/>
                    </a:cubicBezTo>
                    <a:cubicBezTo>
                      <a:pt x="447" y="1047"/>
                      <a:pt x="1" y="2104"/>
                      <a:pt x="254" y="3028"/>
                    </a:cubicBezTo>
                    <a:cubicBezTo>
                      <a:pt x="254" y="3058"/>
                      <a:pt x="269" y="3073"/>
                      <a:pt x="291" y="3073"/>
                    </a:cubicBezTo>
                    <a:cubicBezTo>
                      <a:pt x="313" y="3073"/>
                      <a:pt x="343" y="3058"/>
                      <a:pt x="373" y="3028"/>
                    </a:cubicBezTo>
                    <a:cubicBezTo>
                      <a:pt x="567" y="2104"/>
                      <a:pt x="745" y="1285"/>
                      <a:pt x="1252" y="481"/>
                    </a:cubicBezTo>
                    <a:cubicBezTo>
                      <a:pt x="1415" y="226"/>
                      <a:pt x="1182" y="0"/>
                      <a:pt x="975" y="0"/>
                    </a:cubicBezTo>
                    <a:close/>
                  </a:path>
                </a:pathLst>
              </a:custGeom>
              <a:solidFill>
                <a:srgbClr val="FECC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8" name="Google Shape;1368;p8"/>
              <p:cNvSpPr/>
              <p:nvPr/>
            </p:nvSpPr>
            <p:spPr>
              <a:xfrm rot="-1328962" flipH="1">
                <a:off x="8136008" y="4275358"/>
                <a:ext cx="43583" cy="53878"/>
              </a:xfrm>
              <a:custGeom>
                <a:avLst/>
                <a:gdLst/>
                <a:ahLst/>
                <a:cxnLst/>
                <a:rect l="l" t="t" r="r" b="b"/>
                <a:pathLst>
                  <a:path w="1287" h="1591" extrusionOk="0">
                    <a:moveTo>
                      <a:pt x="508" y="1"/>
                    </a:moveTo>
                    <a:cubicBezTo>
                      <a:pt x="240" y="1"/>
                      <a:pt x="1" y="304"/>
                      <a:pt x="229" y="576"/>
                    </a:cubicBezTo>
                    <a:cubicBezTo>
                      <a:pt x="289" y="695"/>
                      <a:pt x="423" y="814"/>
                      <a:pt x="542" y="888"/>
                    </a:cubicBezTo>
                    <a:cubicBezTo>
                      <a:pt x="795" y="1127"/>
                      <a:pt x="914" y="1380"/>
                      <a:pt x="1168" y="1559"/>
                    </a:cubicBezTo>
                    <a:cubicBezTo>
                      <a:pt x="1185" y="1581"/>
                      <a:pt x="1203" y="1590"/>
                      <a:pt x="1220" y="1590"/>
                    </a:cubicBezTo>
                    <a:cubicBezTo>
                      <a:pt x="1258" y="1590"/>
                      <a:pt x="1287" y="1541"/>
                      <a:pt x="1287" y="1499"/>
                    </a:cubicBezTo>
                    <a:cubicBezTo>
                      <a:pt x="1287" y="1186"/>
                      <a:pt x="1108" y="888"/>
                      <a:pt x="1034" y="635"/>
                    </a:cubicBezTo>
                    <a:cubicBezTo>
                      <a:pt x="974" y="516"/>
                      <a:pt x="974" y="382"/>
                      <a:pt x="855" y="263"/>
                    </a:cubicBezTo>
                    <a:cubicBezTo>
                      <a:pt x="855" y="203"/>
                      <a:pt x="795" y="203"/>
                      <a:pt x="795" y="144"/>
                    </a:cubicBezTo>
                    <a:cubicBezTo>
                      <a:pt x="710" y="43"/>
                      <a:pt x="607" y="1"/>
                      <a:pt x="508" y="1"/>
                    </a:cubicBezTo>
                    <a:close/>
                  </a:path>
                </a:pathLst>
              </a:custGeom>
              <a:solidFill>
                <a:srgbClr val="FECC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9" name="Google Shape;1369;p8"/>
              <p:cNvSpPr/>
              <p:nvPr/>
            </p:nvSpPr>
            <p:spPr>
              <a:xfrm rot="-1328962" flipH="1">
                <a:off x="8099755" y="4265233"/>
                <a:ext cx="56959" cy="62073"/>
              </a:xfrm>
              <a:custGeom>
                <a:avLst/>
                <a:gdLst/>
                <a:ahLst/>
                <a:cxnLst/>
                <a:rect l="l" t="t" r="r" b="b"/>
                <a:pathLst>
                  <a:path w="1682" h="1833" extrusionOk="0">
                    <a:moveTo>
                      <a:pt x="458" y="1"/>
                    </a:moveTo>
                    <a:cubicBezTo>
                      <a:pt x="0" y="1"/>
                      <a:pt x="36" y="818"/>
                      <a:pt x="564" y="818"/>
                    </a:cubicBezTo>
                    <a:cubicBezTo>
                      <a:pt x="430" y="818"/>
                      <a:pt x="624" y="878"/>
                      <a:pt x="683" y="878"/>
                    </a:cubicBezTo>
                    <a:cubicBezTo>
                      <a:pt x="743" y="878"/>
                      <a:pt x="862" y="997"/>
                      <a:pt x="936" y="1131"/>
                    </a:cubicBezTo>
                    <a:cubicBezTo>
                      <a:pt x="1115" y="1310"/>
                      <a:pt x="1234" y="1623"/>
                      <a:pt x="1488" y="1801"/>
                    </a:cubicBezTo>
                    <a:cubicBezTo>
                      <a:pt x="1506" y="1824"/>
                      <a:pt x="1530" y="1833"/>
                      <a:pt x="1556" y="1833"/>
                    </a:cubicBezTo>
                    <a:cubicBezTo>
                      <a:pt x="1616" y="1833"/>
                      <a:pt x="1681" y="1784"/>
                      <a:pt x="1681" y="1742"/>
                    </a:cubicBezTo>
                    <a:cubicBezTo>
                      <a:pt x="1681" y="1369"/>
                      <a:pt x="1488" y="937"/>
                      <a:pt x="1309" y="625"/>
                    </a:cubicBezTo>
                    <a:cubicBezTo>
                      <a:pt x="1115" y="312"/>
                      <a:pt x="936" y="73"/>
                      <a:pt x="564" y="14"/>
                    </a:cubicBezTo>
                    <a:cubicBezTo>
                      <a:pt x="526" y="5"/>
                      <a:pt x="491" y="1"/>
                      <a:pt x="458" y="1"/>
                    </a:cubicBezTo>
                    <a:close/>
                  </a:path>
                </a:pathLst>
              </a:custGeom>
              <a:solidFill>
                <a:srgbClr val="FECC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0" name="Google Shape;1370;p8"/>
              <p:cNvSpPr/>
              <p:nvPr/>
            </p:nvSpPr>
            <p:spPr>
              <a:xfrm rot="-1328962" flipH="1">
                <a:off x="7487341" y="4234718"/>
                <a:ext cx="90349" cy="123096"/>
              </a:xfrm>
              <a:custGeom>
                <a:avLst/>
                <a:gdLst/>
                <a:ahLst/>
                <a:cxnLst/>
                <a:rect l="l" t="t" r="r" b="b"/>
                <a:pathLst>
                  <a:path w="2668" h="3635" extrusionOk="0">
                    <a:moveTo>
                      <a:pt x="1650" y="1"/>
                    </a:moveTo>
                    <a:cubicBezTo>
                      <a:pt x="1485" y="1"/>
                      <a:pt x="1321" y="41"/>
                      <a:pt x="1178" y="119"/>
                    </a:cubicBezTo>
                    <a:cubicBezTo>
                      <a:pt x="805" y="373"/>
                      <a:pt x="627" y="805"/>
                      <a:pt x="567" y="1237"/>
                    </a:cubicBezTo>
                    <a:cubicBezTo>
                      <a:pt x="433" y="1490"/>
                      <a:pt x="314" y="1684"/>
                      <a:pt x="254" y="1922"/>
                    </a:cubicBezTo>
                    <a:cubicBezTo>
                      <a:pt x="120" y="2235"/>
                      <a:pt x="1" y="2667"/>
                      <a:pt x="120" y="3039"/>
                    </a:cubicBezTo>
                    <a:cubicBezTo>
                      <a:pt x="232" y="3399"/>
                      <a:pt x="591" y="3635"/>
                      <a:pt x="958" y="3635"/>
                    </a:cubicBezTo>
                    <a:cubicBezTo>
                      <a:pt x="1032" y="3635"/>
                      <a:pt x="1106" y="3625"/>
                      <a:pt x="1178" y="3605"/>
                    </a:cubicBezTo>
                    <a:cubicBezTo>
                      <a:pt x="1610" y="3412"/>
                      <a:pt x="1863" y="3099"/>
                      <a:pt x="2116" y="2801"/>
                    </a:cubicBezTo>
                    <a:cubicBezTo>
                      <a:pt x="2355" y="2488"/>
                      <a:pt x="2489" y="2056"/>
                      <a:pt x="2548" y="1684"/>
                    </a:cubicBezTo>
                    <a:cubicBezTo>
                      <a:pt x="2608" y="1311"/>
                      <a:pt x="2668" y="864"/>
                      <a:pt x="2489" y="492"/>
                    </a:cubicBezTo>
                    <a:cubicBezTo>
                      <a:pt x="2319" y="163"/>
                      <a:pt x="1983" y="1"/>
                      <a:pt x="1650" y="1"/>
                    </a:cubicBezTo>
                    <a:close/>
                  </a:path>
                </a:pathLst>
              </a:custGeom>
              <a:solidFill>
                <a:srgbClr val="EB5C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1" name="Google Shape;1371;p8"/>
              <p:cNvSpPr/>
              <p:nvPr/>
            </p:nvSpPr>
            <p:spPr>
              <a:xfrm rot="-1328962" flipH="1">
                <a:off x="6491676" y="4688995"/>
                <a:ext cx="233594" cy="121301"/>
              </a:xfrm>
              <a:custGeom>
                <a:avLst/>
                <a:gdLst/>
                <a:ahLst/>
                <a:cxnLst/>
                <a:rect l="l" t="t" r="r" b="b"/>
                <a:pathLst>
                  <a:path w="6898" h="3582" extrusionOk="0">
                    <a:moveTo>
                      <a:pt x="1922" y="1"/>
                    </a:moveTo>
                    <a:cubicBezTo>
                      <a:pt x="1490" y="1"/>
                      <a:pt x="998" y="195"/>
                      <a:pt x="686" y="567"/>
                    </a:cubicBezTo>
                    <a:cubicBezTo>
                      <a:pt x="0" y="1431"/>
                      <a:pt x="566" y="2548"/>
                      <a:pt x="1430" y="3040"/>
                    </a:cubicBezTo>
                    <a:cubicBezTo>
                      <a:pt x="2126" y="3388"/>
                      <a:pt x="2986" y="3581"/>
                      <a:pt x="3784" y="3581"/>
                    </a:cubicBezTo>
                    <a:cubicBezTo>
                      <a:pt x="3978" y="3581"/>
                      <a:pt x="4167" y="3570"/>
                      <a:pt x="4350" y="3547"/>
                    </a:cubicBezTo>
                    <a:cubicBezTo>
                      <a:pt x="4902" y="3547"/>
                      <a:pt x="5527" y="3412"/>
                      <a:pt x="6019" y="3174"/>
                    </a:cubicBezTo>
                    <a:cubicBezTo>
                      <a:pt x="6585" y="2921"/>
                      <a:pt x="6898" y="2295"/>
                      <a:pt x="6764" y="1684"/>
                    </a:cubicBezTo>
                    <a:cubicBezTo>
                      <a:pt x="6704" y="1550"/>
                      <a:pt x="6585" y="1431"/>
                      <a:pt x="6466" y="1312"/>
                    </a:cubicBezTo>
                    <a:cubicBezTo>
                      <a:pt x="6391" y="1237"/>
                      <a:pt x="6332" y="1118"/>
                      <a:pt x="6213" y="1118"/>
                    </a:cubicBezTo>
                    <a:cubicBezTo>
                      <a:pt x="5214" y="999"/>
                      <a:pt x="4231" y="746"/>
                      <a:pt x="3293" y="373"/>
                    </a:cubicBezTo>
                    <a:cubicBezTo>
                      <a:pt x="2861" y="254"/>
                      <a:pt x="2429" y="1"/>
                      <a:pt x="1922" y="1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2" name="Google Shape;1372;p8"/>
              <p:cNvSpPr/>
              <p:nvPr/>
            </p:nvSpPr>
            <p:spPr>
              <a:xfrm rot="-1328962" flipH="1">
                <a:off x="6792074" y="4400120"/>
                <a:ext cx="590792" cy="298715"/>
              </a:xfrm>
              <a:custGeom>
                <a:avLst/>
                <a:gdLst/>
                <a:ahLst/>
                <a:cxnLst/>
                <a:rect l="l" t="t" r="r" b="b"/>
                <a:pathLst>
                  <a:path w="17446" h="8821" extrusionOk="0">
                    <a:moveTo>
                      <a:pt x="44" y="0"/>
                    </a:moveTo>
                    <a:cubicBezTo>
                      <a:pt x="15" y="0"/>
                      <a:pt x="0" y="11"/>
                      <a:pt x="0" y="36"/>
                    </a:cubicBezTo>
                    <a:cubicBezTo>
                      <a:pt x="0" y="781"/>
                      <a:pt x="372" y="4684"/>
                      <a:pt x="1862" y="5935"/>
                    </a:cubicBezTo>
                    <a:cubicBezTo>
                      <a:pt x="2417" y="6400"/>
                      <a:pt x="3197" y="6546"/>
                      <a:pt x="4019" y="6546"/>
                    </a:cubicBezTo>
                    <a:cubicBezTo>
                      <a:pt x="5435" y="6546"/>
                      <a:pt x="6979" y="6112"/>
                      <a:pt x="7733" y="6112"/>
                    </a:cubicBezTo>
                    <a:cubicBezTo>
                      <a:pt x="7764" y="6112"/>
                      <a:pt x="7793" y="6112"/>
                      <a:pt x="7821" y="6114"/>
                    </a:cubicBezTo>
                    <a:cubicBezTo>
                      <a:pt x="8939" y="6173"/>
                      <a:pt x="9624" y="7976"/>
                      <a:pt x="11173" y="8602"/>
                    </a:cubicBezTo>
                    <a:cubicBezTo>
                      <a:pt x="11517" y="8754"/>
                      <a:pt x="11963" y="8820"/>
                      <a:pt x="12460" y="8820"/>
                    </a:cubicBezTo>
                    <a:cubicBezTo>
                      <a:pt x="14201" y="8820"/>
                      <a:pt x="16576" y="8008"/>
                      <a:pt x="17445" y="7231"/>
                    </a:cubicBezTo>
                    <a:cubicBezTo>
                      <a:pt x="17445" y="7231"/>
                      <a:pt x="17073" y="4311"/>
                      <a:pt x="15583" y="3566"/>
                    </a:cubicBezTo>
                    <a:cubicBezTo>
                      <a:pt x="15134" y="3342"/>
                      <a:pt x="14701" y="3265"/>
                      <a:pt x="14298" y="3265"/>
                    </a:cubicBezTo>
                    <a:cubicBezTo>
                      <a:pt x="13421" y="3265"/>
                      <a:pt x="12690" y="3631"/>
                      <a:pt x="12251" y="3631"/>
                    </a:cubicBezTo>
                    <a:cubicBezTo>
                      <a:pt x="12223" y="3631"/>
                      <a:pt x="12197" y="3629"/>
                      <a:pt x="12171" y="3626"/>
                    </a:cubicBezTo>
                    <a:cubicBezTo>
                      <a:pt x="11605" y="3566"/>
                      <a:pt x="11352" y="2956"/>
                      <a:pt x="9862" y="1645"/>
                    </a:cubicBezTo>
                    <a:cubicBezTo>
                      <a:pt x="9101" y="1008"/>
                      <a:pt x="8008" y="846"/>
                      <a:pt x="6865" y="846"/>
                    </a:cubicBezTo>
                    <a:cubicBezTo>
                      <a:pt x="5684" y="846"/>
                      <a:pt x="4448" y="1019"/>
                      <a:pt x="3471" y="1019"/>
                    </a:cubicBezTo>
                    <a:cubicBezTo>
                      <a:pt x="1789" y="965"/>
                      <a:pt x="314" y="0"/>
                      <a:pt x="44" y="0"/>
                    </a:cubicBezTo>
                    <a:close/>
                  </a:path>
                </a:pathLst>
              </a:custGeom>
              <a:solidFill>
                <a:srgbClr val="0083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3" name="Google Shape;1373;p8"/>
              <p:cNvSpPr/>
              <p:nvPr/>
            </p:nvSpPr>
            <p:spPr>
              <a:xfrm rot="-1328962" flipH="1">
                <a:off x="6687782" y="4463385"/>
                <a:ext cx="672506" cy="221674"/>
              </a:xfrm>
              <a:custGeom>
                <a:avLst/>
                <a:gdLst/>
                <a:ahLst/>
                <a:cxnLst/>
                <a:rect l="l" t="t" r="r" b="b"/>
                <a:pathLst>
                  <a:path w="19859" h="6546" extrusionOk="0">
                    <a:moveTo>
                      <a:pt x="157" y="0"/>
                    </a:moveTo>
                    <a:cubicBezTo>
                      <a:pt x="123" y="0"/>
                      <a:pt x="90" y="15"/>
                      <a:pt x="60" y="45"/>
                    </a:cubicBezTo>
                    <a:cubicBezTo>
                      <a:pt x="0" y="45"/>
                      <a:pt x="0" y="105"/>
                      <a:pt x="60" y="164"/>
                    </a:cubicBezTo>
                    <a:cubicBezTo>
                      <a:pt x="254" y="596"/>
                      <a:pt x="567" y="969"/>
                      <a:pt x="865" y="1281"/>
                    </a:cubicBezTo>
                    <a:cubicBezTo>
                      <a:pt x="1237" y="1594"/>
                      <a:pt x="1609" y="1848"/>
                      <a:pt x="2056" y="2026"/>
                    </a:cubicBezTo>
                    <a:cubicBezTo>
                      <a:pt x="2429" y="2220"/>
                      <a:pt x="2861" y="2399"/>
                      <a:pt x="3352" y="2458"/>
                    </a:cubicBezTo>
                    <a:cubicBezTo>
                      <a:pt x="3784" y="2592"/>
                      <a:pt x="4216" y="2652"/>
                      <a:pt x="4663" y="2712"/>
                    </a:cubicBezTo>
                    <a:cubicBezTo>
                      <a:pt x="5587" y="2831"/>
                      <a:pt x="6451" y="2831"/>
                      <a:pt x="7330" y="2965"/>
                    </a:cubicBezTo>
                    <a:cubicBezTo>
                      <a:pt x="7762" y="3084"/>
                      <a:pt x="8135" y="3144"/>
                      <a:pt x="8567" y="3337"/>
                    </a:cubicBezTo>
                    <a:cubicBezTo>
                      <a:pt x="8939" y="3457"/>
                      <a:pt x="9311" y="3710"/>
                      <a:pt x="9624" y="3948"/>
                    </a:cubicBezTo>
                    <a:lnTo>
                      <a:pt x="10116" y="4380"/>
                    </a:lnTo>
                    <a:cubicBezTo>
                      <a:pt x="10250" y="4574"/>
                      <a:pt x="10429" y="4693"/>
                      <a:pt x="10622" y="4887"/>
                    </a:cubicBezTo>
                    <a:cubicBezTo>
                      <a:pt x="10995" y="5125"/>
                      <a:pt x="11367" y="5378"/>
                      <a:pt x="11799" y="5572"/>
                    </a:cubicBezTo>
                    <a:cubicBezTo>
                      <a:pt x="12604" y="6004"/>
                      <a:pt x="13468" y="6242"/>
                      <a:pt x="14406" y="6436"/>
                    </a:cubicBezTo>
                    <a:cubicBezTo>
                      <a:pt x="14932" y="6510"/>
                      <a:pt x="15464" y="6546"/>
                      <a:pt x="15994" y="6546"/>
                    </a:cubicBezTo>
                    <a:cubicBezTo>
                      <a:pt x="17279" y="6546"/>
                      <a:pt x="18558" y="6335"/>
                      <a:pt x="19740" y="5944"/>
                    </a:cubicBezTo>
                    <a:cubicBezTo>
                      <a:pt x="19799" y="5944"/>
                      <a:pt x="19859" y="5870"/>
                      <a:pt x="19799" y="5810"/>
                    </a:cubicBezTo>
                    <a:cubicBezTo>
                      <a:pt x="19799" y="5768"/>
                      <a:pt x="19770" y="5726"/>
                      <a:pt x="19731" y="5726"/>
                    </a:cubicBezTo>
                    <a:cubicBezTo>
                      <a:pt x="19715" y="5726"/>
                      <a:pt x="19698" y="5733"/>
                      <a:pt x="19680" y="5751"/>
                    </a:cubicBezTo>
                    <a:cubicBezTo>
                      <a:pt x="18816" y="5944"/>
                      <a:pt x="17937" y="6064"/>
                      <a:pt x="17073" y="6123"/>
                    </a:cubicBezTo>
                    <a:cubicBezTo>
                      <a:pt x="16842" y="6139"/>
                      <a:pt x="16609" y="6147"/>
                      <a:pt x="16376" y="6147"/>
                    </a:cubicBezTo>
                    <a:cubicBezTo>
                      <a:pt x="15739" y="6147"/>
                      <a:pt x="15099" y="6091"/>
                      <a:pt x="14466" y="6004"/>
                    </a:cubicBezTo>
                    <a:cubicBezTo>
                      <a:pt x="13602" y="5810"/>
                      <a:pt x="12783" y="5572"/>
                      <a:pt x="11978" y="5125"/>
                    </a:cubicBezTo>
                    <a:cubicBezTo>
                      <a:pt x="11606" y="4946"/>
                      <a:pt x="11233" y="4753"/>
                      <a:pt x="10920" y="4455"/>
                    </a:cubicBezTo>
                    <a:cubicBezTo>
                      <a:pt x="10742" y="4321"/>
                      <a:pt x="10548" y="4201"/>
                      <a:pt x="10429" y="4082"/>
                    </a:cubicBezTo>
                    <a:lnTo>
                      <a:pt x="9937" y="3576"/>
                    </a:lnTo>
                    <a:cubicBezTo>
                      <a:pt x="9565" y="3263"/>
                      <a:pt x="9192" y="3024"/>
                      <a:pt x="8760" y="2831"/>
                    </a:cubicBezTo>
                    <a:cubicBezTo>
                      <a:pt x="8313" y="2712"/>
                      <a:pt x="7822" y="2592"/>
                      <a:pt x="7390" y="2518"/>
                    </a:cubicBezTo>
                    <a:cubicBezTo>
                      <a:pt x="6451" y="2399"/>
                      <a:pt x="5587" y="2339"/>
                      <a:pt x="4723" y="2280"/>
                    </a:cubicBezTo>
                    <a:cubicBezTo>
                      <a:pt x="4291" y="2220"/>
                      <a:pt x="3844" y="2146"/>
                      <a:pt x="3412" y="2086"/>
                    </a:cubicBezTo>
                    <a:cubicBezTo>
                      <a:pt x="2980" y="1967"/>
                      <a:pt x="2548" y="1907"/>
                      <a:pt x="2176" y="1714"/>
                    </a:cubicBezTo>
                    <a:cubicBezTo>
                      <a:pt x="1803" y="1535"/>
                      <a:pt x="1431" y="1281"/>
                      <a:pt x="1058" y="1028"/>
                    </a:cubicBezTo>
                    <a:cubicBezTo>
                      <a:pt x="745" y="790"/>
                      <a:pt x="433" y="417"/>
                      <a:pt x="254" y="105"/>
                    </a:cubicBezTo>
                    <a:lnTo>
                      <a:pt x="254" y="45"/>
                    </a:lnTo>
                    <a:cubicBezTo>
                      <a:pt x="224" y="15"/>
                      <a:pt x="190" y="0"/>
                      <a:pt x="157" y="0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74" name="Google Shape;1374;p8"/>
            <p:cNvGrpSpPr/>
            <p:nvPr/>
          </p:nvGrpSpPr>
          <p:grpSpPr>
            <a:xfrm rot="10800000">
              <a:off x="1005085" y="2515936"/>
              <a:ext cx="195926" cy="380418"/>
              <a:chOff x="8292303" y="2531254"/>
              <a:chExt cx="195926" cy="380418"/>
            </a:xfrm>
          </p:grpSpPr>
          <p:sp>
            <p:nvSpPr>
              <p:cNvPr id="1375" name="Google Shape;1375;p8"/>
              <p:cNvSpPr/>
              <p:nvPr/>
            </p:nvSpPr>
            <p:spPr>
              <a:xfrm>
                <a:off x="8364094" y="2531254"/>
                <a:ext cx="107942" cy="237094"/>
              </a:xfrm>
              <a:custGeom>
                <a:avLst/>
                <a:gdLst/>
                <a:ahLst/>
                <a:cxnLst/>
                <a:rect l="l" t="t" r="r" b="b"/>
                <a:pathLst>
                  <a:path w="5013" h="11011" extrusionOk="0">
                    <a:moveTo>
                      <a:pt x="3295" y="1"/>
                    </a:moveTo>
                    <a:cubicBezTo>
                      <a:pt x="2151" y="1"/>
                      <a:pt x="1565" y="1005"/>
                      <a:pt x="1253" y="1987"/>
                    </a:cubicBezTo>
                    <a:cubicBezTo>
                      <a:pt x="627" y="3767"/>
                      <a:pt x="326" y="5646"/>
                      <a:pt x="226" y="7526"/>
                    </a:cubicBezTo>
                    <a:lnTo>
                      <a:pt x="226" y="7752"/>
                    </a:lnTo>
                    <a:cubicBezTo>
                      <a:pt x="126" y="8378"/>
                      <a:pt x="126" y="9005"/>
                      <a:pt x="126" y="9506"/>
                    </a:cubicBezTo>
                    <a:cubicBezTo>
                      <a:pt x="0" y="10032"/>
                      <a:pt x="226" y="10559"/>
                      <a:pt x="627" y="10884"/>
                    </a:cubicBezTo>
                    <a:cubicBezTo>
                      <a:pt x="752" y="10884"/>
                      <a:pt x="852" y="10985"/>
                      <a:pt x="953" y="10985"/>
                    </a:cubicBezTo>
                    <a:cubicBezTo>
                      <a:pt x="1005" y="11002"/>
                      <a:pt x="1065" y="11011"/>
                      <a:pt x="1129" y="11011"/>
                    </a:cubicBezTo>
                    <a:cubicBezTo>
                      <a:pt x="1425" y="11011"/>
                      <a:pt x="1797" y="10827"/>
                      <a:pt x="1880" y="10559"/>
                    </a:cubicBezTo>
                    <a:cubicBezTo>
                      <a:pt x="2406" y="10133"/>
                      <a:pt x="2732" y="9406"/>
                      <a:pt x="3033" y="8879"/>
                    </a:cubicBezTo>
                    <a:cubicBezTo>
                      <a:pt x="4186" y="6899"/>
                      <a:pt x="4812" y="4619"/>
                      <a:pt x="4913" y="2313"/>
                    </a:cubicBezTo>
                    <a:cubicBezTo>
                      <a:pt x="5013" y="1260"/>
                      <a:pt x="4712" y="107"/>
                      <a:pt x="3459" y="7"/>
                    </a:cubicBezTo>
                    <a:cubicBezTo>
                      <a:pt x="3403" y="3"/>
                      <a:pt x="3349" y="1"/>
                      <a:pt x="3295" y="1"/>
                    </a:cubicBezTo>
                    <a:close/>
                  </a:path>
                </a:pathLst>
              </a:custGeom>
              <a:solidFill>
                <a:srgbClr val="F2A0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6" name="Google Shape;1376;p8"/>
              <p:cNvSpPr/>
              <p:nvPr/>
            </p:nvSpPr>
            <p:spPr>
              <a:xfrm>
                <a:off x="8292303" y="2821731"/>
                <a:ext cx="88003" cy="89941"/>
              </a:xfrm>
              <a:custGeom>
                <a:avLst/>
                <a:gdLst/>
                <a:ahLst/>
                <a:cxnLst/>
                <a:rect l="l" t="t" r="r" b="b"/>
                <a:pathLst>
                  <a:path w="4087" h="4177" extrusionOk="0">
                    <a:moveTo>
                      <a:pt x="2833" y="1"/>
                    </a:moveTo>
                    <a:cubicBezTo>
                      <a:pt x="2507" y="1"/>
                      <a:pt x="2307" y="1"/>
                      <a:pt x="1981" y="101"/>
                    </a:cubicBezTo>
                    <a:cubicBezTo>
                      <a:pt x="1354" y="402"/>
                      <a:pt x="828" y="828"/>
                      <a:pt x="627" y="1555"/>
                    </a:cubicBezTo>
                    <a:cubicBezTo>
                      <a:pt x="1" y="2507"/>
                      <a:pt x="527" y="3660"/>
                      <a:pt x="1354" y="4061"/>
                    </a:cubicBezTo>
                    <a:cubicBezTo>
                      <a:pt x="1540" y="4141"/>
                      <a:pt x="1750" y="4177"/>
                      <a:pt x="1964" y="4177"/>
                    </a:cubicBezTo>
                    <a:cubicBezTo>
                      <a:pt x="2356" y="4177"/>
                      <a:pt x="2758" y="4055"/>
                      <a:pt x="3034" y="3861"/>
                    </a:cubicBezTo>
                    <a:cubicBezTo>
                      <a:pt x="3560" y="3535"/>
                      <a:pt x="3861" y="3034"/>
                      <a:pt x="4086" y="2507"/>
                    </a:cubicBezTo>
                    <a:lnTo>
                      <a:pt x="4086" y="1555"/>
                    </a:lnTo>
                    <a:cubicBezTo>
                      <a:pt x="4086" y="1354"/>
                      <a:pt x="3961" y="1029"/>
                      <a:pt x="3861" y="728"/>
                    </a:cubicBezTo>
                    <a:cubicBezTo>
                      <a:pt x="3861" y="527"/>
                      <a:pt x="3660" y="302"/>
                      <a:pt x="3460" y="101"/>
                    </a:cubicBezTo>
                    <a:cubicBezTo>
                      <a:pt x="3234" y="1"/>
                      <a:pt x="3034" y="1"/>
                      <a:pt x="2833" y="1"/>
                    </a:cubicBezTo>
                    <a:close/>
                  </a:path>
                </a:pathLst>
              </a:custGeom>
              <a:solidFill>
                <a:srgbClr val="F284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7" name="Google Shape;1377;p8"/>
              <p:cNvSpPr/>
              <p:nvPr/>
            </p:nvSpPr>
            <p:spPr>
              <a:xfrm>
                <a:off x="8445035" y="2807175"/>
                <a:ext cx="43194" cy="52905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2457" extrusionOk="0">
                    <a:moveTo>
                      <a:pt x="1066" y="0"/>
                    </a:moveTo>
                    <a:cubicBezTo>
                      <a:pt x="872" y="0"/>
                      <a:pt x="690" y="50"/>
                      <a:pt x="527" y="151"/>
                    </a:cubicBezTo>
                    <a:cubicBezTo>
                      <a:pt x="226" y="451"/>
                      <a:pt x="1" y="777"/>
                      <a:pt x="1" y="1203"/>
                    </a:cubicBezTo>
                    <a:cubicBezTo>
                      <a:pt x="1" y="1504"/>
                      <a:pt x="1" y="1705"/>
                      <a:pt x="126" y="1930"/>
                    </a:cubicBezTo>
                    <a:cubicBezTo>
                      <a:pt x="226" y="1930"/>
                      <a:pt x="226" y="2030"/>
                      <a:pt x="327" y="2131"/>
                    </a:cubicBezTo>
                    <a:lnTo>
                      <a:pt x="427" y="2231"/>
                    </a:lnTo>
                    <a:cubicBezTo>
                      <a:pt x="427" y="2231"/>
                      <a:pt x="527" y="2331"/>
                      <a:pt x="627" y="2331"/>
                    </a:cubicBezTo>
                    <a:cubicBezTo>
                      <a:pt x="853" y="2456"/>
                      <a:pt x="953" y="2456"/>
                      <a:pt x="1254" y="2456"/>
                    </a:cubicBezTo>
                    <a:cubicBezTo>
                      <a:pt x="1379" y="2456"/>
                      <a:pt x="1580" y="2331"/>
                      <a:pt x="1680" y="2231"/>
                    </a:cubicBezTo>
                    <a:cubicBezTo>
                      <a:pt x="1880" y="2030"/>
                      <a:pt x="1880" y="1705"/>
                      <a:pt x="2006" y="1504"/>
                    </a:cubicBezTo>
                    <a:cubicBezTo>
                      <a:pt x="2006" y="1203"/>
                      <a:pt x="1880" y="978"/>
                      <a:pt x="1680" y="777"/>
                    </a:cubicBezTo>
                    <a:cubicBezTo>
                      <a:pt x="1780" y="777"/>
                      <a:pt x="1780" y="677"/>
                      <a:pt x="1880" y="677"/>
                    </a:cubicBezTo>
                    <a:cubicBezTo>
                      <a:pt x="1880" y="451"/>
                      <a:pt x="1780" y="251"/>
                      <a:pt x="1680" y="151"/>
                    </a:cubicBezTo>
                    <a:cubicBezTo>
                      <a:pt x="1467" y="50"/>
                      <a:pt x="1260" y="0"/>
                      <a:pt x="1066" y="0"/>
                    </a:cubicBezTo>
                    <a:close/>
                  </a:path>
                </a:pathLst>
              </a:custGeom>
              <a:solidFill>
                <a:srgbClr val="F25C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1_Caption">
    <p:spTree>
      <p:nvGrpSpPr>
        <p:cNvPr id="1" name="Shape 1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0" name="Google Shape;1590;p10"/>
          <p:cNvSpPr/>
          <p:nvPr/>
        </p:nvSpPr>
        <p:spPr>
          <a:xfrm>
            <a:off x="8271482" y="813225"/>
            <a:ext cx="654059" cy="565027"/>
          </a:xfrm>
          <a:custGeom>
            <a:avLst/>
            <a:gdLst/>
            <a:ahLst/>
            <a:cxnLst/>
            <a:rect l="l" t="t" r="r" b="b"/>
            <a:pathLst>
              <a:path w="18123" h="14875" extrusionOk="0">
                <a:moveTo>
                  <a:pt x="13360" y="1"/>
                </a:moveTo>
                <a:cubicBezTo>
                  <a:pt x="10125" y="1"/>
                  <a:pt x="5819" y="1242"/>
                  <a:pt x="3463" y="4440"/>
                </a:cubicBezTo>
                <a:cubicBezTo>
                  <a:pt x="1" y="8998"/>
                  <a:pt x="1539" y="14875"/>
                  <a:pt x="6518" y="14875"/>
                </a:cubicBezTo>
                <a:cubicBezTo>
                  <a:pt x="6616" y="14875"/>
                  <a:pt x="6715" y="14873"/>
                  <a:pt x="6815" y="14868"/>
                </a:cubicBezTo>
                <a:cubicBezTo>
                  <a:pt x="12104" y="14615"/>
                  <a:pt x="18122" y="1952"/>
                  <a:pt x="17243" y="1028"/>
                </a:cubicBezTo>
                <a:cubicBezTo>
                  <a:pt x="16626" y="384"/>
                  <a:pt x="15159" y="1"/>
                  <a:pt x="13360" y="1"/>
                </a:cubicBezTo>
                <a:close/>
              </a:path>
            </a:pathLst>
          </a:custGeom>
          <a:solidFill>
            <a:srgbClr val="EB5C6E"/>
          </a:solidFill>
          <a:ln w="9525" cap="flat" cmpd="sng">
            <a:solidFill>
              <a:srgbClr val="F25C6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1" name="Google Shape;1591;p10"/>
          <p:cNvSpPr/>
          <p:nvPr/>
        </p:nvSpPr>
        <p:spPr>
          <a:xfrm>
            <a:off x="8272197" y="1487910"/>
            <a:ext cx="653337" cy="563962"/>
          </a:xfrm>
          <a:custGeom>
            <a:avLst/>
            <a:gdLst/>
            <a:ahLst/>
            <a:cxnLst/>
            <a:rect l="l" t="t" r="r" b="b"/>
            <a:pathLst>
              <a:path w="18103" h="14846" extrusionOk="0">
                <a:moveTo>
                  <a:pt x="13340" y="1"/>
                </a:moveTo>
                <a:cubicBezTo>
                  <a:pt x="10105" y="1"/>
                  <a:pt x="5799" y="1255"/>
                  <a:pt x="3443" y="4406"/>
                </a:cubicBezTo>
                <a:cubicBezTo>
                  <a:pt x="0" y="8953"/>
                  <a:pt x="1501" y="14845"/>
                  <a:pt x="6413" y="14845"/>
                </a:cubicBezTo>
                <a:cubicBezTo>
                  <a:pt x="6538" y="14845"/>
                  <a:pt x="6666" y="14842"/>
                  <a:pt x="6795" y="14834"/>
                </a:cubicBezTo>
                <a:cubicBezTo>
                  <a:pt x="12084" y="14581"/>
                  <a:pt x="18102" y="1992"/>
                  <a:pt x="17223" y="1054"/>
                </a:cubicBezTo>
                <a:cubicBezTo>
                  <a:pt x="16606" y="388"/>
                  <a:pt x="15139" y="1"/>
                  <a:pt x="13340" y="1"/>
                </a:cubicBezTo>
                <a:close/>
              </a:path>
            </a:pathLst>
          </a:custGeom>
          <a:solidFill>
            <a:srgbClr val="F1873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2" name="Google Shape;1592;p10"/>
          <p:cNvSpPr/>
          <p:nvPr/>
        </p:nvSpPr>
        <p:spPr>
          <a:xfrm>
            <a:off x="8271475" y="2161531"/>
            <a:ext cx="654059" cy="566622"/>
          </a:xfrm>
          <a:custGeom>
            <a:avLst/>
            <a:gdLst/>
            <a:ahLst/>
            <a:cxnLst/>
            <a:rect l="l" t="t" r="r" b="b"/>
            <a:pathLst>
              <a:path w="18123" h="14916" extrusionOk="0">
                <a:moveTo>
                  <a:pt x="13360" y="1"/>
                </a:moveTo>
                <a:cubicBezTo>
                  <a:pt x="10125" y="1"/>
                  <a:pt x="5819" y="1255"/>
                  <a:pt x="3463" y="4405"/>
                </a:cubicBezTo>
                <a:cubicBezTo>
                  <a:pt x="1" y="9037"/>
                  <a:pt x="1539" y="14915"/>
                  <a:pt x="6518" y="14915"/>
                </a:cubicBezTo>
                <a:cubicBezTo>
                  <a:pt x="6616" y="14915"/>
                  <a:pt x="6715" y="14913"/>
                  <a:pt x="6815" y="14908"/>
                </a:cubicBezTo>
                <a:cubicBezTo>
                  <a:pt x="12104" y="14595"/>
                  <a:pt x="18122" y="1992"/>
                  <a:pt x="17243" y="1053"/>
                </a:cubicBezTo>
                <a:cubicBezTo>
                  <a:pt x="16626" y="388"/>
                  <a:pt x="15159" y="1"/>
                  <a:pt x="13360" y="1"/>
                </a:cubicBezTo>
                <a:close/>
              </a:path>
            </a:pathLst>
          </a:custGeom>
          <a:solidFill>
            <a:srgbClr val="FECC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3" name="Google Shape;1593;p10"/>
          <p:cNvSpPr/>
          <p:nvPr/>
        </p:nvSpPr>
        <p:spPr>
          <a:xfrm>
            <a:off x="8271619" y="2837811"/>
            <a:ext cx="653915" cy="564950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6"/>
                </a:cubicBezTo>
                <a:cubicBezTo>
                  <a:pt x="1" y="8989"/>
                  <a:pt x="1531" y="14872"/>
                  <a:pt x="6497" y="14872"/>
                </a:cubicBezTo>
                <a:cubicBezTo>
                  <a:pt x="6600" y="14872"/>
                  <a:pt x="6705" y="14869"/>
                  <a:pt x="6811" y="14864"/>
                </a:cubicBezTo>
                <a:cubicBezTo>
                  <a:pt x="12100" y="14551"/>
                  <a:pt x="18118" y="1948"/>
                  <a:pt x="17239" y="1024"/>
                </a:cubicBezTo>
                <a:cubicBezTo>
                  <a:pt x="16623" y="382"/>
                  <a:pt x="15161" y="0"/>
                  <a:pt x="13369" y="0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4" name="Google Shape;1594;p10"/>
          <p:cNvSpPr/>
          <p:nvPr/>
        </p:nvSpPr>
        <p:spPr>
          <a:xfrm>
            <a:off x="8271619" y="3512420"/>
            <a:ext cx="653915" cy="564950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5"/>
                </a:cubicBezTo>
                <a:cubicBezTo>
                  <a:pt x="1" y="9003"/>
                  <a:pt x="1531" y="14871"/>
                  <a:pt x="6496" y="14871"/>
                </a:cubicBezTo>
                <a:cubicBezTo>
                  <a:pt x="6599" y="14871"/>
                  <a:pt x="6705" y="14869"/>
                  <a:pt x="6811" y="14864"/>
                </a:cubicBezTo>
                <a:cubicBezTo>
                  <a:pt x="12100" y="14625"/>
                  <a:pt x="18118" y="1963"/>
                  <a:pt x="17239" y="1024"/>
                </a:cubicBezTo>
                <a:cubicBezTo>
                  <a:pt x="16623" y="381"/>
                  <a:pt x="15161" y="0"/>
                  <a:pt x="13369" y="0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5" name="Google Shape;1595;p10"/>
          <p:cNvSpPr/>
          <p:nvPr/>
        </p:nvSpPr>
        <p:spPr>
          <a:xfrm>
            <a:off x="8272052" y="4187028"/>
            <a:ext cx="653482" cy="564038"/>
          </a:xfrm>
          <a:custGeom>
            <a:avLst/>
            <a:gdLst/>
            <a:ahLst/>
            <a:cxnLst/>
            <a:rect l="l" t="t" r="r" b="b"/>
            <a:pathLst>
              <a:path w="18107" h="14848" extrusionOk="0">
                <a:moveTo>
                  <a:pt x="13332" y="1"/>
                </a:moveTo>
                <a:cubicBezTo>
                  <a:pt x="10098" y="1"/>
                  <a:pt x="5800" y="1253"/>
                  <a:pt x="3447" y="4409"/>
                </a:cubicBezTo>
                <a:cubicBezTo>
                  <a:pt x="0" y="8947"/>
                  <a:pt x="1509" y="14848"/>
                  <a:pt x="6434" y="14848"/>
                </a:cubicBezTo>
                <a:cubicBezTo>
                  <a:pt x="6554" y="14848"/>
                  <a:pt x="6676" y="14844"/>
                  <a:pt x="6799" y="14837"/>
                </a:cubicBezTo>
                <a:cubicBezTo>
                  <a:pt x="12088" y="14584"/>
                  <a:pt x="18106" y="1981"/>
                  <a:pt x="17227" y="1057"/>
                </a:cubicBezTo>
                <a:cubicBezTo>
                  <a:pt x="16609" y="390"/>
                  <a:pt x="15136" y="1"/>
                  <a:pt x="1333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6" name="Google Shape;1596;p10"/>
          <p:cNvSpPr/>
          <p:nvPr/>
        </p:nvSpPr>
        <p:spPr>
          <a:xfrm>
            <a:off x="7242621" y="698746"/>
            <a:ext cx="19559" cy="33160"/>
          </a:xfrm>
          <a:custGeom>
            <a:avLst/>
            <a:gdLst/>
            <a:ahLst/>
            <a:cxnLst/>
            <a:rect l="l" t="t" r="r" b="b"/>
            <a:pathLst>
              <a:path w="627" h="1063" extrusionOk="0">
                <a:moveTo>
                  <a:pt x="379" y="0"/>
                </a:moveTo>
                <a:cubicBezTo>
                  <a:pt x="354" y="0"/>
                  <a:pt x="331" y="8"/>
                  <a:pt x="314" y="25"/>
                </a:cubicBezTo>
                <a:cubicBezTo>
                  <a:pt x="254" y="85"/>
                  <a:pt x="195" y="144"/>
                  <a:pt x="120" y="219"/>
                </a:cubicBezTo>
                <a:cubicBezTo>
                  <a:pt x="61" y="338"/>
                  <a:pt x="61" y="397"/>
                  <a:pt x="61" y="457"/>
                </a:cubicBezTo>
                <a:cubicBezTo>
                  <a:pt x="1" y="651"/>
                  <a:pt x="61" y="830"/>
                  <a:pt x="195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3" y="1062"/>
                  <a:pt x="398" y="1033"/>
                  <a:pt x="433" y="964"/>
                </a:cubicBezTo>
                <a:cubicBezTo>
                  <a:pt x="567" y="830"/>
                  <a:pt x="627" y="710"/>
                  <a:pt x="627" y="591"/>
                </a:cubicBezTo>
                <a:lnTo>
                  <a:pt x="627" y="397"/>
                </a:lnTo>
                <a:cubicBezTo>
                  <a:pt x="627" y="278"/>
                  <a:pt x="627" y="219"/>
                  <a:pt x="567" y="144"/>
                </a:cubicBezTo>
                <a:lnTo>
                  <a:pt x="567" y="85"/>
                </a:lnTo>
                <a:cubicBezTo>
                  <a:pt x="514" y="42"/>
                  <a:pt x="439" y="0"/>
                  <a:pt x="379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7" name="Google Shape;1597;p10"/>
          <p:cNvSpPr/>
          <p:nvPr/>
        </p:nvSpPr>
        <p:spPr>
          <a:xfrm>
            <a:off x="7283518" y="746444"/>
            <a:ext cx="19091" cy="37496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8" y="1"/>
                  <a:pt x="269" y="16"/>
                  <a:pt x="239" y="45"/>
                </a:cubicBezTo>
                <a:cubicBezTo>
                  <a:pt x="180" y="105"/>
                  <a:pt x="120" y="239"/>
                  <a:pt x="61" y="299"/>
                </a:cubicBezTo>
                <a:cubicBezTo>
                  <a:pt x="61" y="358"/>
                  <a:pt x="61" y="477"/>
                  <a:pt x="1" y="552"/>
                </a:cubicBezTo>
                <a:cubicBezTo>
                  <a:pt x="1" y="790"/>
                  <a:pt x="61" y="984"/>
                  <a:pt x="180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41" y="1202"/>
                </a:cubicBezTo>
                <a:cubicBezTo>
                  <a:pt x="397" y="1202"/>
                  <a:pt x="458" y="1173"/>
                  <a:pt x="493" y="1103"/>
                </a:cubicBezTo>
                <a:cubicBezTo>
                  <a:pt x="552" y="924"/>
                  <a:pt x="612" y="790"/>
                  <a:pt x="612" y="611"/>
                </a:cubicBezTo>
                <a:lnTo>
                  <a:pt x="612" y="358"/>
                </a:lnTo>
                <a:cubicBezTo>
                  <a:pt x="612" y="299"/>
                  <a:pt x="552" y="179"/>
                  <a:pt x="552" y="105"/>
                </a:cubicBezTo>
                <a:lnTo>
                  <a:pt x="493" y="45"/>
                </a:lnTo>
                <a:cubicBezTo>
                  <a:pt x="463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8" name="Google Shape;1598;p10"/>
          <p:cNvSpPr/>
          <p:nvPr/>
        </p:nvSpPr>
        <p:spPr>
          <a:xfrm>
            <a:off x="7337454" y="701835"/>
            <a:ext cx="17688" cy="37247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3" y="1"/>
                </a:moveTo>
                <a:cubicBezTo>
                  <a:pt x="209" y="1"/>
                  <a:pt x="164" y="15"/>
                  <a:pt x="134" y="45"/>
                </a:cubicBezTo>
                <a:cubicBezTo>
                  <a:pt x="60" y="179"/>
                  <a:pt x="0" y="239"/>
                  <a:pt x="0" y="358"/>
                </a:cubicBezTo>
                <a:lnTo>
                  <a:pt x="0" y="611"/>
                </a:lnTo>
                <a:cubicBezTo>
                  <a:pt x="0" y="790"/>
                  <a:pt x="0" y="924"/>
                  <a:pt x="134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0" y="1194"/>
                </a:cubicBezTo>
                <a:cubicBezTo>
                  <a:pt x="319" y="1194"/>
                  <a:pt x="390" y="1145"/>
                  <a:pt x="432" y="1103"/>
                </a:cubicBezTo>
                <a:cubicBezTo>
                  <a:pt x="566" y="924"/>
                  <a:pt x="566" y="731"/>
                  <a:pt x="566" y="611"/>
                </a:cubicBezTo>
                <a:lnTo>
                  <a:pt x="566" y="298"/>
                </a:lnTo>
                <a:cubicBezTo>
                  <a:pt x="507" y="239"/>
                  <a:pt x="507" y="179"/>
                  <a:pt x="432" y="45"/>
                </a:cubicBezTo>
                <a:lnTo>
                  <a:pt x="373" y="45"/>
                </a:lnTo>
                <a:cubicBezTo>
                  <a:pt x="343" y="15"/>
                  <a:pt x="298" y="1"/>
                  <a:pt x="25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9" name="Google Shape;1599;p10"/>
          <p:cNvSpPr/>
          <p:nvPr/>
        </p:nvSpPr>
        <p:spPr>
          <a:xfrm>
            <a:off x="7333711" y="808366"/>
            <a:ext cx="19559" cy="3135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4" y="1"/>
                </a:moveTo>
                <a:cubicBezTo>
                  <a:pt x="310" y="1"/>
                  <a:pt x="247" y="19"/>
                  <a:pt x="180" y="57"/>
                </a:cubicBezTo>
                <a:cubicBezTo>
                  <a:pt x="120" y="116"/>
                  <a:pt x="6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80" y="921"/>
                </a:cubicBezTo>
                <a:lnTo>
                  <a:pt x="180" y="980"/>
                </a:lnTo>
                <a:cubicBezTo>
                  <a:pt x="201" y="998"/>
                  <a:pt x="227" y="1005"/>
                  <a:pt x="254" y="1005"/>
                </a:cubicBezTo>
                <a:cubicBezTo>
                  <a:pt x="319" y="1005"/>
                  <a:pt x="391" y="963"/>
                  <a:pt x="433" y="921"/>
                </a:cubicBezTo>
                <a:cubicBezTo>
                  <a:pt x="552" y="802"/>
                  <a:pt x="552" y="667"/>
                  <a:pt x="627" y="489"/>
                </a:cubicBezTo>
                <a:cubicBezTo>
                  <a:pt x="627" y="429"/>
                  <a:pt x="627" y="355"/>
                  <a:pt x="552" y="295"/>
                </a:cubicBezTo>
                <a:cubicBezTo>
                  <a:pt x="552" y="235"/>
                  <a:pt x="552" y="176"/>
                  <a:pt x="493" y="116"/>
                </a:cubicBezTo>
                <a:lnTo>
                  <a:pt x="493" y="57"/>
                </a:lnTo>
                <a:cubicBezTo>
                  <a:pt x="463" y="19"/>
                  <a:pt x="418" y="1"/>
                  <a:pt x="36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0" name="Google Shape;1600;p10"/>
          <p:cNvSpPr/>
          <p:nvPr/>
        </p:nvSpPr>
        <p:spPr>
          <a:xfrm>
            <a:off x="7385775" y="754960"/>
            <a:ext cx="17688" cy="48071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308" y="1"/>
                </a:moveTo>
                <a:cubicBezTo>
                  <a:pt x="249" y="1"/>
                  <a:pt x="177" y="43"/>
                  <a:pt x="134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4" y="1456"/>
                </a:cubicBezTo>
                <a:lnTo>
                  <a:pt x="194" y="1515"/>
                </a:lnTo>
                <a:cubicBezTo>
                  <a:pt x="229" y="1533"/>
                  <a:pt x="259" y="1540"/>
                  <a:pt x="285" y="1540"/>
                </a:cubicBezTo>
                <a:cubicBezTo>
                  <a:pt x="349" y="1540"/>
                  <a:pt x="395" y="1498"/>
                  <a:pt x="447" y="1456"/>
                </a:cubicBezTo>
                <a:cubicBezTo>
                  <a:pt x="567" y="1203"/>
                  <a:pt x="567" y="1024"/>
                  <a:pt x="567" y="771"/>
                </a:cubicBezTo>
                <a:lnTo>
                  <a:pt x="567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55" y="8"/>
                  <a:pt x="333" y="1"/>
                  <a:pt x="30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1" name="Google Shape;1601;p10"/>
          <p:cNvSpPr/>
          <p:nvPr/>
        </p:nvSpPr>
        <p:spPr>
          <a:xfrm>
            <a:off x="7434564" y="695034"/>
            <a:ext cx="17220" cy="40772"/>
          </a:xfrm>
          <a:custGeom>
            <a:avLst/>
            <a:gdLst/>
            <a:ahLst/>
            <a:cxnLst/>
            <a:rect l="l" t="t" r="r" b="b"/>
            <a:pathLst>
              <a:path w="552" h="1307" extrusionOk="0">
                <a:moveTo>
                  <a:pt x="300" y="0"/>
                </a:moveTo>
                <a:cubicBezTo>
                  <a:pt x="239" y="0"/>
                  <a:pt x="179" y="42"/>
                  <a:pt x="179" y="84"/>
                </a:cubicBezTo>
                <a:lnTo>
                  <a:pt x="120" y="84"/>
                </a:lnTo>
                <a:cubicBezTo>
                  <a:pt x="60" y="204"/>
                  <a:pt x="60" y="263"/>
                  <a:pt x="1" y="338"/>
                </a:cubicBezTo>
                <a:lnTo>
                  <a:pt x="1" y="636"/>
                </a:lnTo>
                <a:cubicBezTo>
                  <a:pt x="1" y="829"/>
                  <a:pt x="1" y="949"/>
                  <a:pt x="60" y="1202"/>
                </a:cubicBezTo>
                <a:lnTo>
                  <a:pt x="120" y="1261"/>
                </a:lnTo>
                <a:cubicBezTo>
                  <a:pt x="150" y="1291"/>
                  <a:pt x="194" y="1306"/>
                  <a:pt x="241" y="1306"/>
                </a:cubicBezTo>
                <a:cubicBezTo>
                  <a:pt x="287" y="1306"/>
                  <a:pt x="336" y="1291"/>
                  <a:pt x="373" y="1261"/>
                </a:cubicBezTo>
                <a:cubicBezTo>
                  <a:pt x="492" y="1083"/>
                  <a:pt x="552" y="889"/>
                  <a:pt x="552" y="710"/>
                </a:cubicBezTo>
                <a:lnTo>
                  <a:pt x="552" y="397"/>
                </a:lnTo>
                <a:cubicBezTo>
                  <a:pt x="552" y="263"/>
                  <a:pt x="492" y="204"/>
                  <a:pt x="433" y="84"/>
                </a:cubicBezTo>
                <a:lnTo>
                  <a:pt x="373" y="25"/>
                </a:lnTo>
                <a:cubicBezTo>
                  <a:pt x="351" y="7"/>
                  <a:pt x="326" y="0"/>
                  <a:pt x="30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2" name="Google Shape;1602;p10"/>
          <p:cNvSpPr/>
          <p:nvPr/>
        </p:nvSpPr>
        <p:spPr>
          <a:xfrm>
            <a:off x="7429925" y="677409"/>
            <a:ext cx="19091" cy="40553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0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60" y="1022"/>
                  <a:pt x="180" y="1201"/>
                </a:cubicBezTo>
                <a:lnTo>
                  <a:pt x="239" y="1275"/>
                </a:lnTo>
                <a:cubicBezTo>
                  <a:pt x="261" y="1292"/>
                  <a:pt x="285" y="1299"/>
                  <a:pt x="310" y="1299"/>
                </a:cubicBezTo>
                <a:cubicBezTo>
                  <a:pt x="372" y="1299"/>
                  <a:pt x="433" y="1254"/>
                  <a:pt x="433" y="1201"/>
                </a:cubicBezTo>
                <a:cubicBezTo>
                  <a:pt x="612" y="1022"/>
                  <a:pt x="612" y="828"/>
                  <a:pt x="612" y="649"/>
                </a:cubicBezTo>
                <a:cubicBezTo>
                  <a:pt x="612" y="530"/>
                  <a:pt x="552" y="396"/>
                  <a:pt x="492" y="337"/>
                </a:cubicBezTo>
                <a:cubicBezTo>
                  <a:pt x="492" y="217"/>
                  <a:pt x="433" y="158"/>
                  <a:pt x="373" y="24"/>
                </a:cubicBezTo>
                <a:lnTo>
                  <a:pt x="314" y="24"/>
                </a:lnTo>
                <a:cubicBezTo>
                  <a:pt x="278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3" name="Google Shape;1603;p10"/>
          <p:cNvSpPr/>
          <p:nvPr/>
        </p:nvSpPr>
        <p:spPr>
          <a:xfrm>
            <a:off x="7453624" y="775736"/>
            <a:ext cx="19559" cy="38900"/>
          </a:xfrm>
          <a:custGeom>
            <a:avLst/>
            <a:gdLst/>
            <a:ahLst/>
            <a:cxnLst/>
            <a:rect l="l" t="t" r="r" b="b"/>
            <a:pathLst>
              <a:path w="627" h="1247" extrusionOk="0">
                <a:moveTo>
                  <a:pt x="375" y="0"/>
                </a:moveTo>
                <a:cubicBezTo>
                  <a:pt x="328" y="0"/>
                  <a:pt x="284" y="15"/>
                  <a:pt x="254" y="45"/>
                </a:cubicBezTo>
                <a:cubicBezTo>
                  <a:pt x="194" y="105"/>
                  <a:pt x="135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4" y="1222"/>
                </a:lnTo>
                <a:cubicBezTo>
                  <a:pt x="271" y="1239"/>
                  <a:pt x="294" y="1247"/>
                  <a:pt x="319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7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567" y="224"/>
                  <a:pt x="567" y="105"/>
                </a:cubicBezTo>
                <a:lnTo>
                  <a:pt x="507" y="45"/>
                </a:lnTo>
                <a:cubicBezTo>
                  <a:pt x="470" y="15"/>
                  <a:pt x="421" y="0"/>
                  <a:pt x="37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4" name="Google Shape;1604;p10"/>
          <p:cNvSpPr/>
          <p:nvPr/>
        </p:nvSpPr>
        <p:spPr>
          <a:xfrm>
            <a:off x="7389955" y="859089"/>
            <a:ext cx="19091" cy="24020"/>
          </a:xfrm>
          <a:custGeom>
            <a:avLst/>
            <a:gdLst/>
            <a:ahLst/>
            <a:cxnLst/>
            <a:rect l="l" t="t" r="r" b="b"/>
            <a:pathLst>
              <a:path w="612" h="770" extrusionOk="0">
                <a:moveTo>
                  <a:pt x="347" y="0"/>
                </a:moveTo>
                <a:cubicBezTo>
                  <a:pt x="308" y="0"/>
                  <a:pt x="270" y="15"/>
                  <a:pt x="239" y="40"/>
                </a:cubicBezTo>
                <a:cubicBezTo>
                  <a:pt x="120" y="99"/>
                  <a:pt x="120" y="99"/>
                  <a:pt x="60" y="159"/>
                </a:cubicBezTo>
                <a:cubicBezTo>
                  <a:pt x="60" y="218"/>
                  <a:pt x="0" y="293"/>
                  <a:pt x="0" y="352"/>
                </a:cubicBezTo>
                <a:cubicBezTo>
                  <a:pt x="0" y="531"/>
                  <a:pt x="60" y="665"/>
                  <a:pt x="179" y="725"/>
                </a:cubicBezTo>
                <a:cubicBezTo>
                  <a:pt x="209" y="755"/>
                  <a:pt x="257" y="770"/>
                  <a:pt x="306" y="770"/>
                </a:cubicBezTo>
                <a:cubicBezTo>
                  <a:pt x="354" y="770"/>
                  <a:pt x="403" y="755"/>
                  <a:pt x="433" y="725"/>
                </a:cubicBezTo>
                <a:lnTo>
                  <a:pt x="492" y="725"/>
                </a:lnTo>
                <a:cubicBezTo>
                  <a:pt x="552" y="591"/>
                  <a:pt x="611" y="531"/>
                  <a:pt x="611" y="412"/>
                </a:cubicBezTo>
                <a:lnTo>
                  <a:pt x="611" y="293"/>
                </a:lnTo>
                <a:cubicBezTo>
                  <a:pt x="552" y="218"/>
                  <a:pt x="552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5" name="Google Shape;1605;p10"/>
          <p:cNvSpPr/>
          <p:nvPr/>
        </p:nvSpPr>
        <p:spPr>
          <a:xfrm>
            <a:off x="7279338" y="843242"/>
            <a:ext cx="19559" cy="20183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14" y="0"/>
                </a:moveTo>
                <a:cubicBezTo>
                  <a:pt x="269" y="0"/>
                  <a:pt x="224" y="19"/>
                  <a:pt x="195" y="56"/>
                </a:cubicBezTo>
                <a:cubicBezTo>
                  <a:pt x="135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0" y="428"/>
                  <a:pt x="60" y="488"/>
                  <a:pt x="195" y="607"/>
                </a:cubicBezTo>
                <a:cubicBezTo>
                  <a:pt x="244" y="632"/>
                  <a:pt x="293" y="646"/>
                  <a:pt x="339" y="646"/>
                </a:cubicBezTo>
                <a:cubicBezTo>
                  <a:pt x="405" y="646"/>
                  <a:pt x="464" y="617"/>
                  <a:pt x="507" y="548"/>
                </a:cubicBezTo>
                <a:cubicBezTo>
                  <a:pt x="627" y="488"/>
                  <a:pt x="627" y="354"/>
                  <a:pt x="627" y="294"/>
                </a:cubicBezTo>
                <a:cubicBezTo>
                  <a:pt x="627" y="235"/>
                  <a:pt x="627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1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6" name="Google Shape;1606;p10"/>
          <p:cNvSpPr/>
          <p:nvPr/>
        </p:nvSpPr>
        <p:spPr>
          <a:xfrm>
            <a:off x="4676405" y="698746"/>
            <a:ext cx="19091" cy="33160"/>
          </a:xfrm>
          <a:custGeom>
            <a:avLst/>
            <a:gdLst/>
            <a:ahLst/>
            <a:cxnLst/>
            <a:rect l="l" t="t" r="r" b="b"/>
            <a:pathLst>
              <a:path w="612" h="1063" extrusionOk="0">
                <a:moveTo>
                  <a:pt x="378" y="0"/>
                </a:moveTo>
                <a:cubicBezTo>
                  <a:pt x="354" y="0"/>
                  <a:pt x="331" y="8"/>
                  <a:pt x="314" y="25"/>
                </a:cubicBezTo>
                <a:cubicBezTo>
                  <a:pt x="180" y="85"/>
                  <a:pt x="180" y="144"/>
                  <a:pt x="120" y="219"/>
                </a:cubicBezTo>
                <a:cubicBezTo>
                  <a:pt x="60" y="338"/>
                  <a:pt x="60" y="397"/>
                  <a:pt x="1" y="457"/>
                </a:cubicBezTo>
                <a:cubicBezTo>
                  <a:pt x="1" y="651"/>
                  <a:pt x="1" y="830"/>
                  <a:pt x="120" y="1023"/>
                </a:cubicBezTo>
                <a:lnTo>
                  <a:pt x="180" y="1023"/>
                </a:lnTo>
                <a:cubicBezTo>
                  <a:pt x="204" y="1048"/>
                  <a:pt x="242" y="1062"/>
                  <a:pt x="281" y="1062"/>
                </a:cubicBezTo>
                <a:cubicBezTo>
                  <a:pt x="338" y="1062"/>
                  <a:pt x="398" y="1033"/>
                  <a:pt x="433" y="964"/>
                </a:cubicBezTo>
                <a:cubicBezTo>
                  <a:pt x="552" y="830"/>
                  <a:pt x="612" y="710"/>
                  <a:pt x="612" y="591"/>
                </a:cubicBezTo>
                <a:lnTo>
                  <a:pt x="612" y="397"/>
                </a:lnTo>
                <a:cubicBezTo>
                  <a:pt x="612" y="278"/>
                  <a:pt x="612" y="219"/>
                  <a:pt x="552" y="144"/>
                </a:cubicBezTo>
                <a:lnTo>
                  <a:pt x="552" y="85"/>
                </a:lnTo>
                <a:cubicBezTo>
                  <a:pt x="510" y="42"/>
                  <a:pt x="438" y="0"/>
                  <a:pt x="378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7" name="Google Shape;1607;p10"/>
          <p:cNvSpPr/>
          <p:nvPr/>
        </p:nvSpPr>
        <p:spPr>
          <a:xfrm>
            <a:off x="4716834" y="746444"/>
            <a:ext cx="19559" cy="37496"/>
          </a:xfrm>
          <a:custGeom>
            <a:avLst/>
            <a:gdLst/>
            <a:ahLst/>
            <a:cxnLst/>
            <a:rect l="l" t="t" r="r" b="b"/>
            <a:pathLst>
              <a:path w="627" h="1202" extrusionOk="0">
                <a:moveTo>
                  <a:pt x="375" y="1"/>
                </a:moveTo>
                <a:cubicBezTo>
                  <a:pt x="329" y="1"/>
                  <a:pt x="284" y="16"/>
                  <a:pt x="254" y="45"/>
                </a:cubicBezTo>
                <a:cubicBezTo>
                  <a:pt x="195" y="105"/>
                  <a:pt x="135" y="239"/>
                  <a:pt x="61" y="299"/>
                </a:cubicBezTo>
                <a:cubicBezTo>
                  <a:pt x="61" y="358"/>
                  <a:pt x="1" y="477"/>
                  <a:pt x="1" y="552"/>
                </a:cubicBezTo>
                <a:cubicBezTo>
                  <a:pt x="1" y="790"/>
                  <a:pt x="61" y="984"/>
                  <a:pt x="195" y="1103"/>
                </a:cubicBezTo>
                <a:lnTo>
                  <a:pt x="254" y="1163"/>
                </a:lnTo>
                <a:cubicBezTo>
                  <a:pt x="279" y="1187"/>
                  <a:pt x="314" y="1202"/>
                  <a:pt x="346" y="1202"/>
                </a:cubicBezTo>
                <a:cubicBezTo>
                  <a:pt x="392" y="1202"/>
                  <a:pt x="433" y="1173"/>
                  <a:pt x="433" y="1103"/>
                </a:cubicBezTo>
                <a:cubicBezTo>
                  <a:pt x="567" y="924"/>
                  <a:pt x="627" y="790"/>
                  <a:pt x="627" y="611"/>
                </a:cubicBezTo>
                <a:lnTo>
                  <a:pt x="627" y="358"/>
                </a:lnTo>
                <a:cubicBezTo>
                  <a:pt x="627" y="299"/>
                  <a:pt x="567" y="179"/>
                  <a:pt x="567" y="105"/>
                </a:cubicBezTo>
                <a:lnTo>
                  <a:pt x="507" y="105"/>
                </a:lnTo>
                <a:lnTo>
                  <a:pt x="507" y="45"/>
                </a:lnTo>
                <a:cubicBezTo>
                  <a:pt x="470" y="16"/>
                  <a:pt x="422" y="1"/>
                  <a:pt x="37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8" name="Google Shape;1608;p10"/>
          <p:cNvSpPr/>
          <p:nvPr/>
        </p:nvSpPr>
        <p:spPr>
          <a:xfrm>
            <a:off x="4769366" y="701835"/>
            <a:ext cx="19091" cy="37247"/>
          </a:xfrm>
          <a:custGeom>
            <a:avLst/>
            <a:gdLst/>
            <a:ahLst/>
            <a:cxnLst/>
            <a:rect l="l" t="t" r="r" b="b"/>
            <a:pathLst>
              <a:path w="612" h="1194" extrusionOk="0">
                <a:moveTo>
                  <a:pt x="306" y="1"/>
                </a:moveTo>
                <a:cubicBezTo>
                  <a:pt x="257" y="1"/>
                  <a:pt x="209" y="15"/>
                  <a:pt x="179" y="45"/>
                </a:cubicBezTo>
                <a:cubicBezTo>
                  <a:pt x="120" y="179"/>
                  <a:pt x="60" y="239"/>
                  <a:pt x="60" y="358"/>
                </a:cubicBezTo>
                <a:cubicBezTo>
                  <a:pt x="0" y="418"/>
                  <a:pt x="0" y="492"/>
                  <a:pt x="0" y="611"/>
                </a:cubicBezTo>
                <a:cubicBezTo>
                  <a:pt x="60" y="790"/>
                  <a:pt x="60" y="924"/>
                  <a:pt x="179" y="1103"/>
                </a:cubicBezTo>
                <a:lnTo>
                  <a:pt x="239" y="1163"/>
                </a:lnTo>
                <a:cubicBezTo>
                  <a:pt x="261" y="1185"/>
                  <a:pt x="287" y="1194"/>
                  <a:pt x="315" y="1194"/>
                </a:cubicBezTo>
                <a:cubicBezTo>
                  <a:pt x="379" y="1194"/>
                  <a:pt x="450" y="1145"/>
                  <a:pt x="492" y="1103"/>
                </a:cubicBezTo>
                <a:cubicBezTo>
                  <a:pt x="611" y="924"/>
                  <a:pt x="611" y="731"/>
                  <a:pt x="611" y="611"/>
                </a:cubicBezTo>
                <a:cubicBezTo>
                  <a:pt x="611" y="492"/>
                  <a:pt x="611" y="418"/>
                  <a:pt x="552" y="298"/>
                </a:cubicBezTo>
                <a:cubicBezTo>
                  <a:pt x="552" y="239"/>
                  <a:pt x="492" y="179"/>
                  <a:pt x="432" y="45"/>
                </a:cubicBezTo>
                <a:cubicBezTo>
                  <a:pt x="403" y="15"/>
                  <a:pt x="354" y="1"/>
                  <a:pt x="30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9" name="Google Shape;1609;p10"/>
          <p:cNvSpPr/>
          <p:nvPr/>
        </p:nvSpPr>
        <p:spPr>
          <a:xfrm>
            <a:off x="4767495" y="808366"/>
            <a:ext cx="19091" cy="31351"/>
          </a:xfrm>
          <a:custGeom>
            <a:avLst/>
            <a:gdLst/>
            <a:ahLst/>
            <a:cxnLst/>
            <a:rect l="l" t="t" r="r" b="b"/>
            <a:pathLst>
              <a:path w="612" h="1005" extrusionOk="0">
                <a:moveTo>
                  <a:pt x="358" y="1"/>
                </a:moveTo>
                <a:cubicBezTo>
                  <a:pt x="302" y="1"/>
                  <a:pt x="239" y="19"/>
                  <a:pt x="180" y="57"/>
                </a:cubicBezTo>
                <a:cubicBezTo>
                  <a:pt x="120" y="116"/>
                  <a:pt x="6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20" y="921"/>
                </a:cubicBezTo>
                <a:lnTo>
                  <a:pt x="180" y="980"/>
                </a:lnTo>
                <a:cubicBezTo>
                  <a:pt x="197" y="998"/>
                  <a:pt x="221" y="1005"/>
                  <a:pt x="247" y="1005"/>
                </a:cubicBezTo>
                <a:cubicBezTo>
                  <a:pt x="311" y="1005"/>
                  <a:pt x="391" y="963"/>
                  <a:pt x="433" y="921"/>
                </a:cubicBezTo>
                <a:cubicBezTo>
                  <a:pt x="552" y="802"/>
                  <a:pt x="552" y="667"/>
                  <a:pt x="552" y="489"/>
                </a:cubicBezTo>
                <a:cubicBezTo>
                  <a:pt x="612" y="429"/>
                  <a:pt x="612" y="355"/>
                  <a:pt x="552" y="295"/>
                </a:cubicBezTo>
                <a:cubicBezTo>
                  <a:pt x="552" y="235"/>
                  <a:pt x="552" y="176"/>
                  <a:pt x="492" y="116"/>
                </a:cubicBezTo>
                <a:lnTo>
                  <a:pt x="492" y="57"/>
                </a:lnTo>
                <a:cubicBezTo>
                  <a:pt x="463" y="19"/>
                  <a:pt x="414" y="1"/>
                  <a:pt x="35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0" name="Google Shape;1610;p10"/>
          <p:cNvSpPr/>
          <p:nvPr/>
        </p:nvSpPr>
        <p:spPr>
          <a:xfrm>
            <a:off x="4817687" y="754960"/>
            <a:ext cx="19559" cy="48071"/>
          </a:xfrm>
          <a:custGeom>
            <a:avLst/>
            <a:gdLst/>
            <a:ahLst/>
            <a:cxnLst/>
            <a:rect l="l" t="t" r="r" b="b"/>
            <a:pathLst>
              <a:path w="627" h="1541" extrusionOk="0">
                <a:moveTo>
                  <a:pt x="341" y="1"/>
                </a:moveTo>
                <a:cubicBezTo>
                  <a:pt x="277" y="1"/>
                  <a:pt x="232" y="43"/>
                  <a:pt x="179" y="85"/>
                </a:cubicBezTo>
                <a:cubicBezTo>
                  <a:pt x="120" y="204"/>
                  <a:pt x="60" y="338"/>
                  <a:pt x="60" y="398"/>
                </a:cubicBezTo>
                <a:cubicBezTo>
                  <a:pt x="60" y="517"/>
                  <a:pt x="60" y="651"/>
                  <a:pt x="1" y="771"/>
                </a:cubicBezTo>
                <a:cubicBezTo>
                  <a:pt x="60" y="1024"/>
                  <a:pt x="60" y="1203"/>
                  <a:pt x="179" y="1456"/>
                </a:cubicBezTo>
                <a:lnTo>
                  <a:pt x="254" y="1515"/>
                </a:lnTo>
                <a:cubicBezTo>
                  <a:pt x="271" y="1533"/>
                  <a:pt x="294" y="1540"/>
                  <a:pt x="319" y="1540"/>
                </a:cubicBezTo>
                <a:cubicBezTo>
                  <a:pt x="378" y="1540"/>
                  <a:pt x="450" y="1498"/>
                  <a:pt x="492" y="1456"/>
                </a:cubicBezTo>
                <a:cubicBezTo>
                  <a:pt x="626" y="1203"/>
                  <a:pt x="626" y="1024"/>
                  <a:pt x="626" y="771"/>
                </a:cubicBezTo>
                <a:lnTo>
                  <a:pt x="626" y="398"/>
                </a:lnTo>
                <a:cubicBezTo>
                  <a:pt x="552" y="338"/>
                  <a:pt x="552" y="204"/>
                  <a:pt x="492" y="85"/>
                </a:cubicBezTo>
                <a:cubicBezTo>
                  <a:pt x="433" y="85"/>
                  <a:pt x="433" y="26"/>
                  <a:pt x="433" y="26"/>
                </a:cubicBezTo>
                <a:cubicBezTo>
                  <a:pt x="398" y="8"/>
                  <a:pt x="368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1" name="Google Shape;1611;p10"/>
          <p:cNvSpPr/>
          <p:nvPr/>
        </p:nvSpPr>
        <p:spPr>
          <a:xfrm>
            <a:off x="4866040" y="695034"/>
            <a:ext cx="19528" cy="40772"/>
          </a:xfrm>
          <a:custGeom>
            <a:avLst/>
            <a:gdLst/>
            <a:ahLst/>
            <a:cxnLst/>
            <a:rect l="l" t="t" r="r" b="b"/>
            <a:pathLst>
              <a:path w="626" h="1307" extrusionOk="0">
                <a:moveTo>
                  <a:pt x="367" y="0"/>
                </a:moveTo>
                <a:cubicBezTo>
                  <a:pt x="308" y="0"/>
                  <a:pt x="236" y="42"/>
                  <a:pt x="194" y="84"/>
                </a:cubicBezTo>
                <a:cubicBezTo>
                  <a:pt x="119" y="204"/>
                  <a:pt x="119" y="263"/>
                  <a:pt x="60" y="338"/>
                </a:cubicBezTo>
                <a:lnTo>
                  <a:pt x="60" y="636"/>
                </a:lnTo>
                <a:cubicBezTo>
                  <a:pt x="0" y="829"/>
                  <a:pt x="0" y="949"/>
                  <a:pt x="119" y="1202"/>
                </a:cubicBezTo>
                <a:lnTo>
                  <a:pt x="194" y="1261"/>
                </a:lnTo>
                <a:cubicBezTo>
                  <a:pt x="224" y="1291"/>
                  <a:pt x="253" y="1306"/>
                  <a:pt x="283" y="1306"/>
                </a:cubicBezTo>
                <a:cubicBezTo>
                  <a:pt x="313" y="1306"/>
                  <a:pt x="343" y="1291"/>
                  <a:pt x="373" y="1261"/>
                </a:cubicBezTo>
                <a:cubicBezTo>
                  <a:pt x="566" y="1083"/>
                  <a:pt x="626" y="889"/>
                  <a:pt x="626" y="710"/>
                </a:cubicBezTo>
                <a:lnTo>
                  <a:pt x="626" y="397"/>
                </a:lnTo>
                <a:cubicBezTo>
                  <a:pt x="626" y="263"/>
                  <a:pt x="566" y="204"/>
                  <a:pt x="492" y="84"/>
                </a:cubicBezTo>
                <a:lnTo>
                  <a:pt x="432" y="25"/>
                </a:lnTo>
                <a:cubicBezTo>
                  <a:pt x="415" y="7"/>
                  <a:pt x="392" y="0"/>
                  <a:pt x="36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2" name="Google Shape;1612;p10"/>
          <p:cNvSpPr/>
          <p:nvPr/>
        </p:nvSpPr>
        <p:spPr>
          <a:xfrm>
            <a:off x="4939441" y="677409"/>
            <a:ext cx="19559" cy="40553"/>
          </a:xfrm>
          <a:custGeom>
            <a:avLst/>
            <a:gdLst/>
            <a:ahLst/>
            <a:cxnLst/>
            <a:rect l="l" t="t" r="r" b="b"/>
            <a:pathLst>
              <a:path w="627" h="1300" extrusionOk="0">
                <a:moveTo>
                  <a:pt x="222" y="1"/>
                </a:moveTo>
                <a:cubicBezTo>
                  <a:pt x="140" y="1"/>
                  <a:pt x="75" y="59"/>
                  <a:pt x="75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75" y="1022"/>
                  <a:pt x="195" y="1201"/>
                </a:cubicBezTo>
                <a:lnTo>
                  <a:pt x="195" y="1275"/>
                </a:lnTo>
                <a:cubicBezTo>
                  <a:pt x="229" y="1292"/>
                  <a:pt x="258" y="1299"/>
                  <a:pt x="284" y="1299"/>
                </a:cubicBezTo>
                <a:cubicBezTo>
                  <a:pt x="349" y="1299"/>
                  <a:pt x="395" y="1254"/>
                  <a:pt x="448" y="1201"/>
                </a:cubicBezTo>
                <a:cubicBezTo>
                  <a:pt x="567" y="1022"/>
                  <a:pt x="627" y="828"/>
                  <a:pt x="627" y="649"/>
                </a:cubicBezTo>
                <a:cubicBezTo>
                  <a:pt x="567" y="530"/>
                  <a:pt x="567" y="396"/>
                  <a:pt x="507" y="337"/>
                </a:cubicBezTo>
                <a:cubicBezTo>
                  <a:pt x="507" y="217"/>
                  <a:pt x="448" y="158"/>
                  <a:pt x="314" y="24"/>
                </a:cubicBezTo>
                <a:cubicBezTo>
                  <a:pt x="282" y="8"/>
                  <a:pt x="251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3" name="Google Shape;1613;p10"/>
          <p:cNvSpPr/>
          <p:nvPr/>
        </p:nvSpPr>
        <p:spPr>
          <a:xfrm>
            <a:off x="4887408" y="775736"/>
            <a:ext cx="19559" cy="38900"/>
          </a:xfrm>
          <a:custGeom>
            <a:avLst/>
            <a:gdLst/>
            <a:ahLst/>
            <a:cxnLst/>
            <a:rect l="l" t="t" r="r" b="b"/>
            <a:pathLst>
              <a:path w="627" h="1247" extrusionOk="0">
                <a:moveTo>
                  <a:pt x="373" y="0"/>
                </a:moveTo>
                <a:cubicBezTo>
                  <a:pt x="328" y="0"/>
                  <a:pt x="283" y="15"/>
                  <a:pt x="254" y="45"/>
                </a:cubicBezTo>
                <a:cubicBezTo>
                  <a:pt x="179" y="105"/>
                  <a:pt x="120" y="224"/>
                  <a:pt x="60" y="283"/>
                </a:cubicBezTo>
                <a:cubicBezTo>
                  <a:pt x="0" y="417"/>
                  <a:pt x="0" y="477"/>
                  <a:pt x="0" y="596"/>
                </a:cubicBezTo>
                <a:cubicBezTo>
                  <a:pt x="0" y="790"/>
                  <a:pt x="60" y="1028"/>
                  <a:pt x="179" y="1222"/>
                </a:cubicBezTo>
                <a:lnTo>
                  <a:pt x="254" y="1222"/>
                </a:lnTo>
                <a:cubicBezTo>
                  <a:pt x="271" y="1239"/>
                  <a:pt x="294" y="1247"/>
                  <a:pt x="318" y="1247"/>
                </a:cubicBezTo>
                <a:cubicBezTo>
                  <a:pt x="378" y="1247"/>
                  <a:pt x="450" y="1204"/>
                  <a:pt x="492" y="1162"/>
                </a:cubicBezTo>
                <a:cubicBezTo>
                  <a:pt x="552" y="969"/>
                  <a:pt x="626" y="790"/>
                  <a:pt x="626" y="656"/>
                </a:cubicBezTo>
                <a:lnTo>
                  <a:pt x="626" y="417"/>
                </a:lnTo>
                <a:cubicBezTo>
                  <a:pt x="552" y="283"/>
                  <a:pt x="552" y="224"/>
                  <a:pt x="552" y="105"/>
                </a:cubicBezTo>
                <a:lnTo>
                  <a:pt x="492" y="45"/>
                </a:lnTo>
                <a:cubicBezTo>
                  <a:pt x="462" y="15"/>
                  <a:pt x="417" y="0"/>
                  <a:pt x="37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4" name="Google Shape;1614;p10"/>
          <p:cNvSpPr/>
          <p:nvPr/>
        </p:nvSpPr>
        <p:spPr>
          <a:xfrm>
            <a:off x="4823271" y="859089"/>
            <a:ext cx="19559" cy="24020"/>
          </a:xfrm>
          <a:custGeom>
            <a:avLst/>
            <a:gdLst/>
            <a:ahLst/>
            <a:cxnLst/>
            <a:rect l="l" t="t" r="r" b="b"/>
            <a:pathLst>
              <a:path w="627" h="770" extrusionOk="0">
                <a:moveTo>
                  <a:pt x="344" y="0"/>
                </a:moveTo>
                <a:cubicBezTo>
                  <a:pt x="295" y="0"/>
                  <a:pt x="244" y="15"/>
                  <a:pt x="194" y="40"/>
                </a:cubicBezTo>
                <a:cubicBezTo>
                  <a:pt x="135" y="99"/>
                  <a:pt x="135" y="99"/>
                  <a:pt x="75" y="159"/>
                </a:cubicBezTo>
                <a:cubicBezTo>
                  <a:pt x="0" y="218"/>
                  <a:pt x="0" y="293"/>
                  <a:pt x="0" y="352"/>
                </a:cubicBezTo>
                <a:cubicBezTo>
                  <a:pt x="0" y="531"/>
                  <a:pt x="75" y="665"/>
                  <a:pt x="194" y="725"/>
                </a:cubicBezTo>
                <a:cubicBezTo>
                  <a:pt x="224" y="755"/>
                  <a:pt x="269" y="770"/>
                  <a:pt x="315" y="770"/>
                </a:cubicBezTo>
                <a:cubicBezTo>
                  <a:pt x="362" y="770"/>
                  <a:pt x="410" y="755"/>
                  <a:pt x="447" y="725"/>
                </a:cubicBezTo>
                <a:cubicBezTo>
                  <a:pt x="567" y="591"/>
                  <a:pt x="626" y="531"/>
                  <a:pt x="626" y="412"/>
                </a:cubicBezTo>
                <a:lnTo>
                  <a:pt x="626" y="293"/>
                </a:lnTo>
                <a:cubicBezTo>
                  <a:pt x="567" y="218"/>
                  <a:pt x="567" y="159"/>
                  <a:pt x="507" y="99"/>
                </a:cubicBezTo>
                <a:cubicBezTo>
                  <a:pt x="472" y="29"/>
                  <a:pt x="412" y="0"/>
                  <a:pt x="34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5" name="Google Shape;1615;p10"/>
          <p:cNvSpPr/>
          <p:nvPr/>
        </p:nvSpPr>
        <p:spPr>
          <a:xfrm>
            <a:off x="4713122" y="843242"/>
            <a:ext cx="19559" cy="20183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04" y="0"/>
                </a:moveTo>
                <a:cubicBezTo>
                  <a:pt x="250" y="0"/>
                  <a:pt x="187" y="19"/>
                  <a:pt x="120" y="56"/>
                </a:cubicBezTo>
                <a:cubicBezTo>
                  <a:pt x="60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1" y="428"/>
                  <a:pt x="60" y="488"/>
                  <a:pt x="180" y="607"/>
                </a:cubicBezTo>
                <a:cubicBezTo>
                  <a:pt x="210" y="632"/>
                  <a:pt x="249" y="646"/>
                  <a:pt x="292" y="646"/>
                </a:cubicBezTo>
                <a:cubicBezTo>
                  <a:pt x="353" y="646"/>
                  <a:pt x="423" y="617"/>
                  <a:pt x="492" y="548"/>
                </a:cubicBezTo>
                <a:cubicBezTo>
                  <a:pt x="626" y="488"/>
                  <a:pt x="626" y="354"/>
                  <a:pt x="626" y="294"/>
                </a:cubicBezTo>
                <a:cubicBezTo>
                  <a:pt x="626" y="235"/>
                  <a:pt x="626" y="175"/>
                  <a:pt x="552" y="175"/>
                </a:cubicBezTo>
                <a:cubicBezTo>
                  <a:pt x="552" y="116"/>
                  <a:pt x="492" y="56"/>
                  <a:pt x="433" y="56"/>
                </a:cubicBezTo>
                <a:cubicBezTo>
                  <a:pt x="403" y="19"/>
                  <a:pt x="358" y="0"/>
                  <a:pt x="30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6" name="Google Shape;1616;p10"/>
          <p:cNvSpPr/>
          <p:nvPr/>
        </p:nvSpPr>
        <p:spPr>
          <a:xfrm>
            <a:off x="5299619" y="698746"/>
            <a:ext cx="19559" cy="33160"/>
          </a:xfrm>
          <a:custGeom>
            <a:avLst/>
            <a:gdLst/>
            <a:ahLst/>
            <a:cxnLst/>
            <a:rect l="l" t="t" r="r" b="b"/>
            <a:pathLst>
              <a:path w="627" h="1063" extrusionOk="0">
                <a:moveTo>
                  <a:pt x="381" y="0"/>
                </a:moveTo>
                <a:cubicBezTo>
                  <a:pt x="355" y="0"/>
                  <a:pt x="331" y="8"/>
                  <a:pt x="313" y="25"/>
                </a:cubicBezTo>
                <a:cubicBezTo>
                  <a:pt x="194" y="85"/>
                  <a:pt x="194" y="144"/>
                  <a:pt x="135" y="219"/>
                </a:cubicBezTo>
                <a:cubicBezTo>
                  <a:pt x="75" y="338"/>
                  <a:pt x="75" y="397"/>
                  <a:pt x="0" y="457"/>
                </a:cubicBezTo>
                <a:cubicBezTo>
                  <a:pt x="0" y="651"/>
                  <a:pt x="0" y="830"/>
                  <a:pt x="194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5" y="1062"/>
                  <a:pt x="404" y="1033"/>
                  <a:pt x="447" y="964"/>
                </a:cubicBezTo>
                <a:cubicBezTo>
                  <a:pt x="567" y="830"/>
                  <a:pt x="626" y="710"/>
                  <a:pt x="626" y="591"/>
                </a:cubicBezTo>
                <a:lnTo>
                  <a:pt x="626" y="397"/>
                </a:lnTo>
                <a:cubicBezTo>
                  <a:pt x="626" y="278"/>
                  <a:pt x="626" y="219"/>
                  <a:pt x="567" y="144"/>
                </a:cubicBezTo>
                <a:lnTo>
                  <a:pt x="567" y="85"/>
                </a:lnTo>
                <a:cubicBezTo>
                  <a:pt x="524" y="42"/>
                  <a:pt x="445" y="0"/>
                  <a:pt x="38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7" name="Google Shape;1617;p10"/>
          <p:cNvSpPr/>
          <p:nvPr/>
        </p:nvSpPr>
        <p:spPr>
          <a:xfrm>
            <a:off x="5340516" y="746444"/>
            <a:ext cx="19559" cy="37496"/>
          </a:xfrm>
          <a:custGeom>
            <a:avLst/>
            <a:gdLst/>
            <a:ahLst/>
            <a:cxnLst/>
            <a:rect l="l" t="t" r="r" b="b"/>
            <a:pathLst>
              <a:path w="627" h="1202" extrusionOk="0">
                <a:moveTo>
                  <a:pt x="373" y="1"/>
                </a:moveTo>
                <a:cubicBezTo>
                  <a:pt x="328" y="1"/>
                  <a:pt x="284" y="16"/>
                  <a:pt x="254" y="45"/>
                </a:cubicBezTo>
                <a:cubicBezTo>
                  <a:pt x="179" y="105"/>
                  <a:pt x="120" y="239"/>
                  <a:pt x="60" y="299"/>
                </a:cubicBezTo>
                <a:cubicBezTo>
                  <a:pt x="60" y="358"/>
                  <a:pt x="0" y="477"/>
                  <a:pt x="0" y="552"/>
                </a:cubicBezTo>
                <a:cubicBezTo>
                  <a:pt x="0" y="790"/>
                  <a:pt x="60" y="984"/>
                  <a:pt x="179" y="1103"/>
                </a:cubicBezTo>
                <a:lnTo>
                  <a:pt x="254" y="1163"/>
                </a:lnTo>
                <a:cubicBezTo>
                  <a:pt x="278" y="1187"/>
                  <a:pt x="313" y="1202"/>
                  <a:pt x="346" y="1202"/>
                </a:cubicBezTo>
                <a:cubicBezTo>
                  <a:pt x="392" y="1202"/>
                  <a:pt x="433" y="1173"/>
                  <a:pt x="433" y="1103"/>
                </a:cubicBezTo>
                <a:cubicBezTo>
                  <a:pt x="552" y="924"/>
                  <a:pt x="626" y="790"/>
                  <a:pt x="626" y="611"/>
                </a:cubicBezTo>
                <a:lnTo>
                  <a:pt x="626" y="358"/>
                </a:lnTo>
                <a:cubicBezTo>
                  <a:pt x="626" y="299"/>
                  <a:pt x="552" y="179"/>
                  <a:pt x="552" y="105"/>
                </a:cubicBezTo>
                <a:lnTo>
                  <a:pt x="492" y="45"/>
                </a:lnTo>
                <a:cubicBezTo>
                  <a:pt x="462" y="16"/>
                  <a:pt x="418" y="1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8" name="Google Shape;1618;p10"/>
          <p:cNvSpPr/>
          <p:nvPr/>
        </p:nvSpPr>
        <p:spPr>
          <a:xfrm>
            <a:off x="5392549" y="701835"/>
            <a:ext cx="19559" cy="37247"/>
          </a:xfrm>
          <a:custGeom>
            <a:avLst/>
            <a:gdLst/>
            <a:ahLst/>
            <a:cxnLst/>
            <a:rect l="l" t="t" r="r" b="b"/>
            <a:pathLst>
              <a:path w="627" h="1194" extrusionOk="0">
                <a:moveTo>
                  <a:pt x="316" y="1"/>
                </a:moveTo>
                <a:cubicBezTo>
                  <a:pt x="269" y="1"/>
                  <a:pt x="224" y="15"/>
                  <a:pt x="195" y="45"/>
                </a:cubicBezTo>
                <a:cubicBezTo>
                  <a:pt x="135" y="179"/>
                  <a:pt x="75" y="239"/>
                  <a:pt x="75" y="358"/>
                </a:cubicBezTo>
                <a:cubicBezTo>
                  <a:pt x="75" y="418"/>
                  <a:pt x="1" y="492"/>
                  <a:pt x="1" y="611"/>
                </a:cubicBezTo>
                <a:cubicBezTo>
                  <a:pt x="75" y="790"/>
                  <a:pt x="75" y="924"/>
                  <a:pt x="195" y="1103"/>
                </a:cubicBezTo>
                <a:lnTo>
                  <a:pt x="254" y="1163"/>
                </a:lnTo>
                <a:cubicBezTo>
                  <a:pt x="272" y="1185"/>
                  <a:pt x="297" y="1194"/>
                  <a:pt x="324" y="1194"/>
                </a:cubicBezTo>
                <a:cubicBezTo>
                  <a:pt x="387" y="1194"/>
                  <a:pt x="466" y="1145"/>
                  <a:pt x="508" y="1103"/>
                </a:cubicBezTo>
                <a:cubicBezTo>
                  <a:pt x="627" y="924"/>
                  <a:pt x="627" y="731"/>
                  <a:pt x="627" y="611"/>
                </a:cubicBezTo>
                <a:lnTo>
                  <a:pt x="627" y="298"/>
                </a:lnTo>
                <a:cubicBezTo>
                  <a:pt x="567" y="239"/>
                  <a:pt x="567" y="179"/>
                  <a:pt x="448" y="45"/>
                </a:cubicBezTo>
                <a:cubicBezTo>
                  <a:pt x="411" y="15"/>
                  <a:pt x="362" y="1"/>
                  <a:pt x="31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9" name="Google Shape;1619;p10"/>
          <p:cNvSpPr/>
          <p:nvPr/>
        </p:nvSpPr>
        <p:spPr>
          <a:xfrm>
            <a:off x="5390708" y="808366"/>
            <a:ext cx="19559" cy="3135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7" y="1"/>
                </a:moveTo>
                <a:cubicBezTo>
                  <a:pt x="313" y="1"/>
                  <a:pt x="254" y="19"/>
                  <a:pt x="194" y="57"/>
                </a:cubicBezTo>
                <a:cubicBezTo>
                  <a:pt x="134" y="116"/>
                  <a:pt x="60" y="176"/>
                  <a:pt x="60" y="235"/>
                </a:cubicBezTo>
                <a:cubicBezTo>
                  <a:pt x="0" y="295"/>
                  <a:pt x="0" y="429"/>
                  <a:pt x="0" y="489"/>
                </a:cubicBezTo>
                <a:cubicBezTo>
                  <a:pt x="0" y="608"/>
                  <a:pt x="0" y="802"/>
                  <a:pt x="134" y="921"/>
                </a:cubicBezTo>
                <a:lnTo>
                  <a:pt x="194" y="980"/>
                </a:lnTo>
                <a:cubicBezTo>
                  <a:pt x="212" y="998"/>
                  <a:pt x="234" y="1005"/>
                  <a:pt x="259" y="1005"/>
                </a:cubicBezTo>
                <a:cubicBezTo>
                  <a:pt x="318" y="1005"/>
                  <a:pt x="390" y="963"/>
                  <a:pt x="432" y="921"/>
                </a:cubicBezTo>
                <a:cubicBezTo>
                  <a:pt x="567" y="802"/>
                  <a:pt x="567" y="667"/>
                  <a:pt x="626" y="489"/>
                </a:cubicBezTo>
                <a:cubicBezTo>
                  <a:pt x="626" y="429"/>
                  <a:pt x="626" y="355"/>
                  <a:pt x="567" y="295"/>
                </a:cubicBezTo>
                <a:cubicBezTo>
                  <a:pt x="567" y="235"/>
                  <a:pt x="567" y="176"/>
                  <a:pt x="507" y="116"/>
                </a:cubicBezTo>
                <a:lnTo>
                  <a:pt x="507" y="57"/>
                </a:lnTo>
                <a:cubicBezTo>
                  <a:pt x="470" y="19"/>
                  <a:pt x="421" y="1"/>
                  <a:pt x="367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0" name="Google Shape;1620;p10"/>
          <p:cNvSpPr/>
          <p:nvPr/>
        </p:nvSpPr>
        <p:spPr>
          <a:xfrm>
            <a:off x="5443210" y="754960"/>
            <a:ext cx="17251" cy="48071"/>
          </a:xfrm>
          <a:custGeom>
            <a:avLst/>
            <a:gdLst/>
            <a:ahLst/>
            <a:cxnLst/>
            <a:rect l="l" t="t" r="r" b="b"/>
            <a:pathLst>
              <a:path w="553" h="1541" extrusionOk="0">
                <a:moveTo>
                  <a:pt x="273" y="1"/>
                </a:moveTo>
                <a:cubicBezTo>
                  <a:pt x="204" y="1"/>
                  <a:pt x="162" y="43"/>
                  <a:pt x="120" y="85"/>
                </a:cubicBezTo>
                <a:cubicBezTo>
                  <a:pt x="60" y="204"/>
                  <a:pt x="1" y="338"/>
                  <a:pt x="1" y="398"/>
                </a:cubicBezTo>
                <a:lnTo>
                  <a:pt x="1" y="771"/>
                </a:lnTo>
                <a:cubicBezTo>
                  <a:pt x="1" y="1024"/>
                  <a:pt x="1" y="1203"/>
                  <a:pt x="120" y="1456"/>
                </a:cubicBezTo>
                <a:lnTo>
                  <a:pt x="180" y="1515"/>
                </a:lnTo>
                <a:cubicBezTo>
                  <a:pt x="197" y="1533"/>
                  <a:pt x="221" y="1540"/>
                  <a:pt x="247" y="1540"/>
                </a:cubicBezTo>
                <a:cubicBezTo>
                  <a:pt x="311" y="1540"/>
                  <a:pt x="391" y="1498"/>
                  <a:pt x="433" y="1456"/>
                </a:cubicBezTo>
                <a:cubicBezTo>
                  <a:pt x="552" y="1203"/>
                  <a:pt x="552" y="1024"/>
                  <a:pt x="552" y="771"/>
                </a:cubicBezTo>
                <a:lnTo>
                  <a:pt x="552" y="398"/>
                </a:lnTo>
                <a:cubicBezTo>
                  <a:pt x="492" y="338"/>
                  <a:pt x="492" y="204"/>
                  <a:pt x="433" y="85"/>
                </a:cubicBezTo>
                <a:cubicBezTo>
                  <a:pt x="373" y="85"/>
                  <a:pt x="373" y="26"/>
                  <a:pt x="373" y="26"/>
                </a:cubicBezTo>
                <a:cubicBezTo>
                  <a:pt x="334" y="8"/>
                  <a:pt x="301" y="1"/>
                  <a:pt x="2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1" name="Google Shape;1621;p10"/>
          <p:cNvSpPr/>
          <p:nvPr/>
        </p:nvSpPr>
        <p:spPr>
          <a:xfrm>
            <a:off x="5489690" y="695034"/>
            <a:ext cx="19091" cy="40772"/>
          </a:xfrm>
          <a:custGeom>
            <a:avLst/>
            <a:gdLst/>
            <a:ahLst/>
            <a:cxnLst/>
            <a:rect l="l" t="t" r="r" b="b"/>
            <a:pathLst>
              <a:path w="612" h="1307" extrusionOk="0">
                <a:moveTo>
                  <a:pt x="365" y="0"/>
                </a:moveTo>
                <a:cubicBezTo>
                  <a:pt x="301" y="0"/>
                  <a:pt x="221" y="42"/>
                  <a:pt x="179" y="84"/>
                </a:cubicBezTo>
                <a:cubicBezTo>
                  <a:pt x="120" y="204"/>
                  <a:pt x="120" y="263"/>
                  <a:pt x="60" y="338"/>
                </a:cubicBezTo>
                <a:lnTo>
                  <a:pt x="60" y="636"/>
                </a:lnTo>
                <a:cubicBezTo>
                  <a:pt x="1" y="829"/>
                  <a:pt x="60" y="949"/>
                  <a:pt x="120" y="1202"/>
                </a:cubicBezTo>
                <a:lnTo>
                  <a:pt x="179" y="1261"/>
                </a:lnTo>
                <a:cubicBezTo>
                  <a:pt x="209" y="1291"/>
                  <a:pt x="243" y="1306"/>
                  <a:pt x="276" y="1306"/>
                </a:cubicBezTo>
                <a:cubicBezTo>
                  <a:pt x="310" y="1306"/>
                  <a:pt x="343" y="1291"/>
                  <a:pt x="373" y="1261"/>
                </a:cubicBezTo>
                <a:cubicBezTo>
                  <a:pt x="552" y="1083"/>
                  <a:pt x="611" y="889"/>
                  <a:pt x="611" y="710"/>
                </a:cubicBezTo>
                <a:lnTo>
                  <a:pt x="611" y="397"/>
                </a:lnTo>
                <a:cubicBezTo>
                  <a:pt x="611" y="263"/>
                  <a:pt x="552" y="204"/>
                  <a:pt x="492" y="84"/>
                </a:cubicBezTo>
                <a:lnTo>
                  <a:pt x="433" y="25"/>
                </a:lnTo>
                <a:cubicBezTo>
                  <a:pt x="415" y="7"/>
                  <a:pt x="391" y="0"/>
                  <a:pt x="36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2" name="Google Shape;1622;p10"/>
          <p:cNvSpPr/>
          <p:nvPr/>
        </p:nvSpPr>
        <p:spPr>
          <a:xfrm>
            <a:off x="5563123" y="677409"/>
            <a:ext cx="19559" cy="40553"/>
          </a:xfrm>
          <a:custGeom>
            <a:avLst/>
            <a:gdLst/>
            <a:ahLst/>
            <a:cxnLst/>
            <a:rect l="l" t="t" r="r" b="b"/>
            <a:pathLst>
              <a:path w="627" h="1300" extrusionOk="0">
                <a:moveTo>
                  <a:pt x="228" y="1"/>
                </a:moveTo>
                <a:cubicBezTo>
                  <a:pt x="156" y="1"/>
                  <a:pt x="104" y="59"/>
                  <a:pt x="60" y="158"/>
                </a:cubicBezTo>
                <a:cubicBezTo>
                  <a:pt x="0" y="217"/>
                  <a:pt x="0" y="337"/>
                  <a:pt x="0" y="396"/>
                </a:cubicBezTo>
                <a:lnTo>
                  <a:pt x="0" y="649"/>
                </a:lnTo>
                <a:cubicBezTo>
                  <a:pt x="0" y="828"/>
                  <a:pt x="60" y="1022"/>
                  <a:pt x="194" y="1201"/>
                </a:cubicBezTo>
                <a:lnTo>
                  <a:pt x="194" y="1275"/>
                </a:lnTo>
                <a:cubicBezTo>
                  <a:pt x="228" y="1292"/>
                  <a:pt x="257" y="1299"/>
                  <a:pt x="283" y="1299"/>
                </a:cubicBezTo>
                <a:cubicBezTo>
                  <a:pt x="347" y="1299"/>
                  <a:pt x="390" y="1254"/>
                  <a:pt x="432" y="1201"/>
                </a:cubicBezTo>
                <a:cubicBezTo>
                  <a:pt x="567" y="1022"/>
                  <a:pt x="626" y="828"/>
                  <a:pt x="626" y="649"/>
                </a:cubicBezTo>
                <a:cubicBezTo>
                  <a:pt x="567" y="530"/>
                  <a:pt x="567" y="396"/>
                  <a:pt x="492" y="337"/>
                </a:cubicBezTo>
                <a:cubicBezTo>
                  <a:pt x="492" y="217"/>
                  <a:pt x="432" y="158"/>
                  <a:pt x="313" y="24"/>
                </a:cubicBezTo>
                <a:cubicBezTo>
                  <a:pt x="282" y="8"/>
                  <a:pt x="254" y="1"/>
                  <a:pt x="22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3" name="Google Shape;1623;p10"/>
          <p:cNvSpPr/>
          <p:nvPr/>
        </p:nvSpPr>
        <p:spPr>
          <a:xfrm>
            <a:off x="5511059" y="775736"/>
            <a:ext cx="19091" cy="38900"/>
          </a:xfrm>
          <a:custGeom>
            <a:avLst/>
            <a:gdLst/>
            <a:ahLst/>
            <a:cxnLst/>
            <a:rect l="l" t="t" r="r" b="b"/>
            <a:pathLst>
              <a:path w="612" h="1247" extrusionOk="0">
                <a:moveTo>
                  <a:pt x="366" y="0"/>
                </a:moveTo>
                <a:cubicBezTo>
                  <a:pt x="317" y="0"/>
                  <a:pt x="269" y="15"/>
                  <a:pt x="239" y="45"/>
                </a:cubicBezTo>
                <a:cubicBezTo>
                  <a:pt x="180" y="105"/>
                  <a:pt x="120" y="224"/>
                  <a:pt x="60" y="283"/>
                </a:cubicBezTo>
                <a:cubicBezTo>
                  <a:pt x="60" y="417"/>
                  <a:pt x="1" y="477"/>
                  <a:pt x="1" y="596"/>
                </a:cubicBezTo>
                <a:cubicBezTo>
                  <a:pt x="1" y="790"/>
                  <a:pt x="60" y="1028"/>
                  <a:pt x="180" y="1222"/>
                </a:cubicBezTo>
                <a:lnTo>
                  <a:pt x="239" y="1222"/>
                </a:lnTo>
                <a:cubicBezTo>
                  <a:pt x="257" y="1239"/>
                  <a:pt x="281" y="1247"/>
                  <a:pt x="307" y="1247"/>
                </a:cubicBezTo>
                <a:cubicBezTo>
                  <a:pt x="371" y="1247"/>
                  <a:pt x="450" y="1204"/>
                  <a:pt x="492" y="1162"/>
                </a:cubicBezTo>
                <a:cubicBezTo>
                  <a:pt x="552" y="969"/>
                  <a:pt x="612" y="790"/>
                  <a:pt x="612" y="656"/>
                </a:cubicBezTo>
                <a:lnTo>
                  <a:pt x="612" y="417"/>
                </a:lnTo>
                <a:cubicBezTo>
                  <a:pt x="612" y="283"/>
                  <a:pt x="552" y="224"/>
                  <a:pt x="552" y="105"/>
                </a:cubicBezTo>
                <a:lnTo>
                  <a:pt x="492" y="45"/>
                </a:lnTo>
                <a:cubicBezTo>
                  <a:pt x="463" y="15"/>
                  <a:pt x="414" y="0"/>
                  <a:pt x="36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4" name="Google Shape;1624;p10"/>
          <p:cNvSpPr/>
          <p:nvPr/>
        </p:nvSpPr>
        <p:spPr>
          <a:xfrm>
            <a:off x="5446953" y="859089"/>
            <a:ext cx="19528" cy="24020"/>
          </a:xfrm>
          <a:custGeom>
            <a:avLst/>
            <a:gdLst/>
            <a:ahLst/>
            <a:cxnLst/>
            <a:rect l="l" t="t" r="r" b="b"/>
            <a:pathLst>
              <a:path w="626" h="770" extrusionOk="0">
                <a:moveTo>
                  <a:pt x="350" y="0"/>
                </a:moveTo>
                <a:cubicBezTo>
                  <a:pt x="313" y="0"/>
                  <a:pt x="278" y="15"/>
                  <a:pt x="253" y="40"/>
                </a:cubicBezTo>
                <a:cubicBezTo>
                  <a:pt x="119" y="99"/>
                  <a:pt x="119" y="99"/>
                  <a:pt x="60" y="159"/>
                </a:cubicBezTo>
                <a:cubicBezTo>
                  <a:pt x="0" y="218"/>
                  <a:pt x="0" y="293"/>
                  <a:pt x="0" y="352"/>
                </a:cubicBezTo>
                <a:cubicBezTo>
                  <a:pt x="0" y="531"/>
                  <a:pt x="60" y="665"/>
                  <a:pt x="194" y="725"/>
                </a:cubicBezTo>
                <a:cubicBezTo>
                  <a:pt x="223" y="755"/>
                  <a:pt x="268" y="770"/>
                  <a:pt x="313" y="770"/>
                </a:cubicBezTo>
                <a:cubicBezTo>
                  <a:pt x="358" y="770"/>
                  <a:pt x="402" y="755"/>
                  <a:pt x="432" y="725"/>
                </a:cubicBezTo>
                <a:lnTo>
                  <a:pt x="492" y="725"/>
                </a:lnTo>
                <a:cubicBezTo>
                  <a:pt x="566" y="591"/>
                  <a:pt x="626" y="531"/>
                  <a:pt x="626" y="412"/>
                </a:cubicBezTo>
                <a:lnTo>
                  <a:pt x="626" y="293"/>
                </a:lnTo>
                <a:cubicBezTo>
                  <a:pt x="566" y="218"/>
                  <a:pt x="566" y="159"/>
                  <a:pt x="492" y="99"/>
                </a:cubicBezTo>
                <a:cubicBezTo>
                  <a:pt x="457" y="29"/>
                  <a:pt x="401" y="0"/>
                  <a:pt x="35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5" name="Google Shape;1625;p10"/>
          <p:cNvSpPr/>
          <p:nvPr/>
        </p:nvSpPr>
        <p:spPr>
          <a:xfrm>
            <a:off x="5336803" y="843242"/>
            <a:ext cx="19091" cy="20183"/>
          </a:xfrm>
          <a:custGeom>
            <a:avLst/>
            <a:gdLst/>
            <a:ahLst/>
            <a:cxnLst/>
            <a:rect l="l" t="t" r="r" b="b"/>
            <a:pathLst>
              <a:path w="612" h="647" extrusionOk="0">
                <a:moveTo>
                  <a:pt x="298" y="0"/>
                </a:moveTo>
                <a:cubicBezTo>
                  <a:pt x="242" y="0"/>
                  <a:pt x="179" y="19"/>
                  <a:pt x="119" y="56"/>
                </a:cubicBezTo>
                <a:cubicBezTo>
                  <a:pt x="60" y="116"/>
                  <a:pt x="60" y="116"/>
                  <a:pt x="60" y="175"/>
                </a:cubicBezTo>
                <a:cubicBezTo>
                  <a:pt x="0" y="235"/>
                  <a:pt x="0" y="294"/>
                  <a:pt x="0" y="354"/>
                </a:cubicBezTo>
                <a:cubicBezTo>
                  <a:pt x="0" y="428"/>
                  <a:pt x="60" y="488"/>
                  <a:pt x="179" y="607"/>
                </a:cubicBezTo>
                <a:cubicBezTo>
                  <a:pt x="228" y="632"/>
                  <a:pt x="270" y="646"/>
                  <a:pt x="311" y="646"/>
                </a:cubicBezTo>
                <a:cubicBezTo>
                  <a:pt x="368" y="646"/>
                  <a:pt x="422" y="617"/>
                  <a:pt x="492" y="548"/>
                </a:cubicBezTo>
                <a:cubicBezTo>
                  <a:pt x="611" y="488"/>
                  <a:pt x="611" y="354"/>
                  <a:pt x="611" y="294"/>
                </a:cubicBezTo>
                <a:cubicBezTo>
                  <a:pt x="611" y="235"/>
                  <a:pt x="611" y="175"/>
                  <a:pt x="552" y="175"/>
                </a:cubicBezTo>
                <a:cubicBezTo>
                  <a:pt x="552" y="116"/>
                  <a:pt x="492" y="56"/>
                  <a:pt x="432" y="56"/>
                </a:cubicBezTo>
                <a:cubicBezTo>
                  <a:pt x="403" y="19"/>
                  <a:pt x="354" y="0"/>
                  <a:pt x="298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6" name="Google Shape;1626;p10"/>
          <p:cNvSpPr/>
          <p:nvPr/>
        </p:nvSpPr>
        <p:spPr>
          <a:xfrm>
            <a:off x="5999501" y="698746"/>
            <a:ext cx="19528" cy="33160"/>
          </a:xfrm>
          <a:custGeom>
            <a:avLst/>
            <a:gdLst/>
            <a:ahLst/>
            <a:cxnLst/>
            <a:rect l="l" t="t" r="r" b="b"/>
            <a:pathLst>
              <a:path w="626" h="1063" extrusionOk="0">
                <a:moveTo>
                  <a:pt x="378" y="0"/>
                </a:moveTo>
                <a:cubicBezTo>
                  <a:pt x="353" y="0"/>
                  <a:pt x="330" y="8"/>
                  <a:pt x="313" y="25"/>
                </a:cubicBezTo>
                <a:cubicBezTo>
                  <a:pt x="194" y="85"/>
                  <a:pt x="194" y="144"/>
                  <a:pt x="119" y="219"/>
                </a:cubicBezTo>
                <a:cubicBezTo>
                  <a:pt x="60" y="338"/>
                  <a:pt x="60" y="397"/>
                  <a:pt x="60" y="457"/>
                </a:cubicBezTo>
                <a:cubicBezTo>
                  <a:pt x="0" y="651"/>
                  <a:pt x="60" y="830"/>
                  <a:pt x="194" y="1023"/>
                </a:cubicBezTo>
                <a:cubicBezTo>
                  <a:pt x="218" y="1048"/>
                  <a:pt x="253" y="1062"/>
                  <a:pt x="290" y="1062"/>
                </a:cubicBezTo>
                <a:cubicBezTo>
                  <a:pt x="342" y="1062"/>
                  <a:pt x="397" y="1033"/>
                  <a:pt x="432" y="964"/>
                </a:cubicBezTo>
                <a:cubicBezTo>
                  <a:pt x="566" y="830"/>
                  <a:pt x="626" y="710"/>
                  <a:pt x="626" y="591"/>
                </a:cubicBezTo>
                <a:lnTo>
                  <a:pt x="626" y="397"/>
                </a:lnTo>
                <a:cubicBezTo>
                  <a:pt x="626" y="278"/>
                  <a:pt x="626" y="219"/>
                  <a:pt x="566" y="144"/>
                </a:cubicBezTo>
                <a:lnTo>
                  <a:pt x="566" y="85"/>
                </a:lnTo>
                <a:cubicBezTo>
                  <a:pt x="513" y="42"/>
                  <a:pt x="438" y="0"/>
                  <a:pt x="378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7" name="Google Shape;1627;p10"/>
          <p:cNvSpPr/>
          <p:nvPr/>
        </p:nvSpPr>
        <p:spPr>
          <a:xfrm>
            <a:off x="6040366" y="746444"/>
            <a:ext cx="19091" cy="37496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8" y="1"/>
                  <a:pt x="269" y="16"/>
                  <a:pt x="239" y="45"/>
                </a:cubicBezTo>
                <a:cubicBezTo>
                  <a:pt x="180" y="105"/>
                  <a:pt x="120" y="239"/>
                  <a:pt x="61" y="299"/>
                </a:cubicBezTo>
                <a:cubicBezTo>
                  <a:pt x="61" y="358"/>
                  <a:pt x="1" y="477"/>
                  <a:pt x="1" y="552"/>
                </a:cubicBezTo>
                <a:cubicBezTo>
                  <a:pt x="1" y="790"/>
                  <a:pt x="61" y="984"/>
                  <a:pt x="180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37" y="1202"/>
                </a:cubicBezTo>
                <a:cubicBezTo>
                  <a:pt x="387" y="1202"/>
                  <a:pt x="433" y="1173"/>
                  <a:pt x="433" y="1103"/>
                </a:cubicBezTo>
                <a:lnTo>
                  <a:pt x="493" y="1103"/>
                </a:lnTo>
                <a:cubicBezTo>
                  <a:pt x="552" y="924"/>
                  <a:pt x="612" y="790"/>
                  <a:pt x="612" y="611"/>
                </a:cubicBezTo>
                <a:lnTo>
                  <a:pt x="612" y="358"/>
                </a:lnTo>
                <a:cubicBezTo>
                  <a:pt x="612" y="299"/>
                  <a:pt x="552" y="179"/>
                  <a:pt x="552" y="105"/>
                </a:cubicBezTo>
                <a:lnTo>
                  <a:pt x="493" y="45"/>
                </a:lnTo>
                <a:cubicBezTo>
                  <a:pt x="463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8" name="Google Shape;1628;p10"/>
          <p:cNvSpPr/>
          <p:nvPr/>
        </p:nvSpPr>
        <p:spPr>
          <a:xfrm>
            <a:off x="6094302" y="701835"/>
            <a:ext cx="17688" cy="37247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3" y="1"/>
                </a:moveTo>
                <a:cubicBezTo>
                  <a:pt x="209" y="1"/>
                  <a:pt x="164" y="15"/>
                  <a:pt x="134" y="45"/>
                </a:cubicBezTo>
                <a:cubicBezTo>
                  <a:pt x="60" y="179"/>
                  <a:pt x="0" y="239"/>
                  <a:pt x="0" y="358"/>
                </a:cubicBezTo>
                <a:lnTo>
                  <a:pt x="0" y="611"/>
                </a:lnTo>
                <a:cubicBezTo>
                  <a:pt x="0" y="790"/>
                  <a:pt x="0" y="924"/>
                  <a:pt x="134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0" y="1194"/>
                </a:cubicBezTo>
                <a:cubicBezTo>
                  <a:pt x="319" y="1194"/>
                  <a:pt x="390" y="1145"/>
                  <a:pt x="432" y="1103"/>
                </a:cubicBezTo>
                <a:cubicBezTo>
                  <a:pt x="566" y="924"/>
                  <a:pt x="566" y="731"/>
                  <a:pt x="566" y="611"/>
                </a:cubicBezTo>
                <a:lnTo>
                  <a:pt x="566" y="298"/>
                </a:lnTo>
                <a:cubicBezTo>
                  <a:pt x="507" y="239"/>
                  <a:pt x="507" y="179"/>
                  <a:pt x="432" y="45"/>
                </a:cubicBezTo>
                <a:lnTo>
                  <a:pt x="373" y="45"/>
                </a:lnTo>
                <a:cubicBezTo>
                  <a:pt x="343" y="15"/>
                  <a:pt x="298" y="1"/>
                  <a:pt x="25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9" name="Google Shape;1629;p10"/>
          <p:cNvSpPr/>
          <p:nvPr/>
        </p:nvSpPr>
        <p:spPr>
          <a:xfrm>
            <a:off x="6090559" y="808366"/>
            <a:ext cx="19559" cy="3135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4" y="1"/>
                </a:moveTo>
                <a:cubicBezTo>
                  <a:pt x="310" y="1"/>
                  <a:pt x="247" y="19"/>
                  <a:pt x="180" y="57"/>
                </a:cubicBezTo>
                <a:cubicBezTo>
                  <a:pt x="120" y="116"/>
                  <a:pt x="61" y="176"/>
                  <a:pt x="61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80" y="921"/>
                </a:cubicBezTo>
                <a:lnTo>
                  <a:pt x="180" y="980"/>
                </a:lnTo>
                <a:cubicBezTo>
                  <a:pt x="202" y="998"/>
                  <a:pt x="227" y="1005"/>
                  <a:pt x="254" y="1005"/>
                </a:cubicBezTo>
                <a:cubicBezTo>
                  <a:pt x="319" y="1005"/>
                  <a:pt x="391" y="963"/>
                  <a:pt x="433" y="921"/>
                </a:cubicBezTo>
                <a:cubicBezTo>
                  <a:pt x="552" y="802"/>
                  <a:pt x="552" y="667"/>
                  <a:pt x="627" y="489"/>
                </a:cubicBezTo>
                <a:cubicBezTo>
                  <a:pt x="627" y="429"/>
                  <a:pt x="627" y="355"/>
                  <a:pt x="552" y="295"/>
                </a:cubicBezTo>
                <a:cubicBezTo>
                  <a:pt x="552" y="235"/>
                  <a:pt x="552" y="176"/>
                  <a:pt x="493" y="116"/>
                </a:cubicBezTo>
                <a:lnTo>
                  <a:pt x="493" y="57"/>
                </a:lnTo>
                <a:cubicBezTo>
                  <a:pt x="463" y="19"/>
                  <a:pt x="418" y="1"/>
                  <a:pt x="36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0" name="Google Shape;1630;p10"/>
          <p:cNvSpPr/>
          <p:nvPr/>
        </p:nvSpPr>
        <p:spPr>
          <a:xfrm>
            <a:off x="6142623" y="754960"/>
            <a:ext cx="17688" cy="48071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282" y="1"/>
                </a:moveTo>
                <a:cubicBezTo>
                  <a:pt x="219" y="1"/>
                  <a:pt x="177" y="43"/>
                  <a:pt x="135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5" y="1456"/>
                </a:cubicBezTo>
                <a:lnTo>
                  <a:pt x="194" y="1515"/>
                </a:lnTo>
                <a:cubicBezTo>
                  <a:pt x="229" y="1533"/>
                  <a:pt x="259" y="1540"/>
                  <a:pt x="285" y="1540"/>
                </a:cubicBezTo>
                <a:cubicBezTo>
                  <a:pt x="349" y="1540"/>
                  <a:pt x="395" y="1498"/>
                  <a:pt x="447" y="1456"/>
                </a:cubicBezTo>
                <a:cubicBezTo>
                  <a:pt x="567" y="1203"/>
                  <a:pt x="567" y="1024"/>
                  <a:pt x="567" y="771"/>
                </a:cubicBezTo>
                <a:lnTo>
                  <a:pt x="567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38" y="8"/>
                  <a:pt x="308" y="1"/>
                  <a:pt x="28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1" name="Google Shape;1631;p10"/>
          <p:cNvSpPr/>
          <p:nvPr/>
        </p:nvSpPr>
        <p:spPr>
          <a:xfrm>
            <a:off x="6189104" y="695034"/>
            <a:ext cx="19528" cy="40772"/>
          </a:xfrm>
          <a:custGeom>
            <a:avLst/>
            <a:gdLst/>
            <a:ahLst/>
            <a:cxnLst/>
            <a:rect l="l" t="t" r="r" b="b"/>
            <a:pathLst>
              <a:path w="626" h="1307" extrusionOk="0">
                <a:moveTo>
                  <a:pt x="373" y="0"/>
                </a:moveTo>
                <a:cubicBezTo>
                  <a:pt x="308" y="0"/>
                  <a:pt x="236" y="42"/>
                  <a:pt x="194" y="84"/>
                </a:cubicBezTo>
                <a:cubicBezTo>
                  <a:pt x="134" y="204"/>
                  <a:pt x="134" y="263"/>
                  <a:pt x="75" y="338"/>
                </a:cubicBezTo>
                <a:lnTo>
                  <a:pt x="75" y="636"/>
                </a:lnTo>
                <a:cubicBezTo>
                  <a:pt x="0" y="829"/>
                  <a:pt x="75" y="949"/>
                  <a:pt x="134" y="1202"/>
                </a:cubicBezTo>
                <a:lnTo>
                  <a:pt x="194" y="1261"/>
                </a:lnTo>
                <a:cubicBezTo>
                  <a:pt x="224" y="1291"/>
                  <a:pt x="253" y="1306"/>
                  <a:pt x="293" y="1306"/>
                </a:cubicBezTo>
                <a:cubicBezTo>
                  <a:pt x="332" y="1306"/>
                  <a:pt x="380" y="1291"/>
                  <a:pt x="447" y="1261"/>
                </a:cubicBezTo>
                <a:cubicBezTo>
                  <a:pt x="566" y="1083"/>
                  <a:pt x="626" y="889"/>
                  <a:pt x="626" y="710"/>
                </a:cubicBezTo>
                <a:lnTo>
                  <a:pt x="626" y="397"/>
                </a:lnTo>
                <a:cubicBezTo>
                  <a:pt x="626" y="263"/>
                  <a:pt x="566" y="204"/>
                  <a:pt x="507" y="84"/>
                </a:cubicBezTo>
                <a:lnTo>
                  <a:pt x="447" y="25"/>
                </a:lnTo>
                <a:cubicBezTo>
                  <a:pt x="425" y="7"/>
                  <a:pt x="400" y="0"/>
                  <a:pt x="37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2" name="Google Shape;1632;p10"/>
          <p:cNvSpPr/>
          <p:nvPr/>
        </p:nvSpPr>
        <p:spPr>
          <a:xfrm>
            <a:off x="6186774" y="677409"/>
            <a:ext cx="19091" cy="40553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1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61" y="1022"/>
                  <a:pt x="180" y="1201"/>
                </a:cubicBezTo>
                <a:lnTo>
                  <a:pt x="239" y="1275"/>
                </a:lnTo>
                <a:cubicBezTo>
                  <a:pt x="261" y="1292"/>
                  <a:pt x="281" y="1299"/>
                  <a:pt x="300" y="1299"/>
                </a:cubicBezTo>
                <a:cubicBezTo>
                  <a:pt x="348" y="1299"/>
                  <a:pt x="390" y="1254"/>
                  <a:pt x="433" y="1201"/>
                </a:cubicBezTo>
                <a:cubicBezTo>
                  <a:pt x="552" y="1022"/>
                  <a:pt x="612" y="828"/>
                  <a:pt x="612" y="649"/>
                </a:cubicBezTo>
                <a:cubicBezTo>
                  <a:pt x="552" y="530"/>
                  <a:pt x="552" y="396"/>
                  <a:pt x="493" y="337"/>
                </a:cubicBezTo>
                <a:cubicBezTo>
                  <a:pt x="493" y="217"/>
                  <a:pt x="433" y="158"/>
                  <a:pt x="314" y="24"/>
                </a:cubicBezTo>
                <a:cubicBezTo>
                  <a:pt x="279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3" name="Google Shape;1633;p10"/>
          <p:cNvSpPr/>
          <p:nvPr/>
        </p:nvSpPr>
        <p:spPr>
          <a:xfrm>
            <a:off x="6210472" y="775736"/>
            <a:ext cx="19559" cy="38900"/>
          </a:xfrm>
          <a:custGeom>
            <a:avLst/>
            <a:gdLst/>
            <a:ahLst/>
            <a:cxnLst/>
            <a:rect l="l" t="t" r="r" b="b"/>
            <a:pathLst>
              <a:path w="627" h="1247" extrusionOk="0">
                <a:moveTo>
                  <a:pt x="375" y="0"/>
                </a:moveTo>
                <a:cubicBezTo>
                  <a:pt x="328" y="0"/>
                  <a:pt x="284" y="15"/>
                  <a:pt x="254" y="45"/>
                </a:cubicBezTo>
                <a:cubicBezTo>
                  <a:pt x="194" y="105"/>
                  <a:pt x="135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4" y="1222"/>
                </a:lnTo>
                <a:cubicBezTo>
                  <a:pt x="271" y="1239"/>
                  <a:pt x="294" y="1247"/>
                  <a:pt x="319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7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567" y="224"/>
                  <a:pt x="567" y="105"/>
                </a:cubicBezTo>
                <a:lnTo>
                  <a:pt x="507" y="45"/>
                </a:lnTo>
                <a:cubicBezTo>
                  <a:pt x="470" y="15"/>
                  <a:pt x="421" y="0"/>
                  <a:pt x="37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4" name="Google Shape;1634;p10"/>
          <p:cNvSpPr/>
          <p:nvPr/>
        </p:nvSpPr>
        <p:spPr>
          <a:xfrm>
            <a:off x="6146803" y="859089"/>
            <a:ext cx="19091" cy="24020"/>
          </a:xfrm>
          <a:custGeom>
            <a:avLst/>
            <a:gdLst/>
            <a:ahLst/>
            <a:cxnLst/>
            <a:rect l="l" t="t" r="r" b="b"/>
            <a:pathLst>
              <a:path w="612" h="770" extrusionOk="0">
                <a:moveTo>
                  <a:pt x="347" y="0"/>
                </a:moveTo>
                <a:cubicBezTo>
                  <a:pt x="308" y="0"/>
                  <a:pt x="270" y="15"/>
                  <a:pt x="239" y="40"/>
                </a:cubicBezTo>
                <a:cubicBezTo>
                  <a:pt x="120" y="99"/>
                  <a:pt x="120" y="99"/>
                  <a:pt x="60" y="159"/>
                </a:cubicBezTo>
                <a:cubicBezTo>
                  <a:pt x="60" y="218"/>
                  <a:pt x="1" y="293"/>
                  <a:pt x="1" y="352"/>
                </a:cubicBezTo>
                <a:cubicBezTo>
                  <a:pt x="1" y="531"/>
                  <a:pt x="60" y="665"/>
                  <a:pt x="179" y="725"/>
                </a:cubicBezTo>
                <a:cubicBezTo>
                  <a:pt x="209" y="755"/>
                  <a:pt x="258" y="770"/>
                  <a:pt x="306" y="770"/>
                </a:cubicBezTo>
                <a:cubicBezTo>
                  <a:pt x="354" y="770"/>
                  <a:pt x="403" y="755"/>
                  <a:pt x="433" y="725"/>
                </a:cubicBezTo>
                <a:lnTo>
                  <a:pt x="492" y="725"/>
                </a:lnTo>
                <a:cubicBezTo>
                  <a:pt x="552" y="591"/>
                  <a:pt x="611" y="531"/>
                  <a:pt x="611" y="412"/>
                </a:cubicBezTo>
                <a:lnTo>
                  <a:pt x="611" y="293"/>
                </a:lnTo>
                <a:cubicBezTo>
                  <a:pt x="552" y="218"/>
                  <a:pt x="552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5" name="Google Shape;1635;p10"/>
          <p:cNvSpPr/>
          <p:nvPr/>
        </p:nvSpPr>
        <p:spPr>
          <a:xfrm>
            <a:off x="6036186" y="843242"/>
            <a:ext cx="19559" cy="20183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06" y="0"/>
                </a:moveTo>
                <a:cubicBezTo>
                  <a:pt x="254" y="0"/>
                  <a:pt x="195" y="19"/>
                  <a:pt x="135" y="56"/>
                </a:cubicBezTo>
                <a:cubicBezTo>
                  <a:pt x="61" y="116"/>
                  <a:pt x="61" y="116"/>
                  <a:pt x="61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1" y="428"/>
                  <a:pt x="61" y="488"/>
                  <a:pt x="195" y="607"/>
                </a:cubicBezTo>
                <a:cubicBezTo>
                  <a:pt x="244" y="632"/>
                  <a:pt x="283" y="646"/>
                  <a:pt x="322" y="646"/>
                </a:cubicBezTo>
                <a:cubicBezTo>
                  <a:pt x="376" y="646"/>
                  <a:pt x="429" y="617"/>
                  <a:pt x="507" y="548"/>
                </a:cubicBezTo>
                <a:cubicBezTo>
                  <a:pt x="627" y="488"/>
                  <a:pt x="627" y="354"/>
                  <a:pt x="627" y="294"/>
                </a:cubicBezTo>
                <a:cubicBezTo>
                  <a:pt x="627" y="235"/>
                  <a:pt x="627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0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6" name="Google Shape;1636;p10"/>
          <p:cNvSpPr/>
          <p:nvPr/>
        </p:nvSpPr>
        <p:spPr>
          <a:xfrm>
            <a:off x="6626863" y="698746"/>
            <a:ext cx="19559" cy="33160"/>
          </a:xfrm>
          <a:custGeom>
            <a:avLst/>
            <a:gdLst/>
            <a:ahLst/>
            <a:cxnLst/>
            <a:rect l="l" t="t" r="r" b="b"/>
            <a:pathLst>
              <a:path w="627" h="1063" extrusionOk="0">
                <a:moveTo>
                  <a:pt x="379" y="0"/>
                </a:moveTo>
                <a:cubicBezTo>
                  <a:pt x="354" y="0"/>
                  <a:pt x="331" y="8"/>
                  <a:pt x="314" y="25"/>
                </a:cubicBezTo>
                <a:cubicBezTo>
                  <a:pt x="254" y="85"/>
                  <a:pt x="194" y="144"/>
                  <a:pt x="120" y="219"/>
                </a:cubicBezTo>
                <a:cubicBezTo>
                  <a:pt x="60" y="338"/>
                  <a:pt x="60" y="397"/>
                  <a:pt x="60" y="457"/>
                </a:cubicBezTo>
                <a:cubicBezTo>
                  <a:pt x="1" y="651"/>
                  <a:pt x="60" y="830"/>
                  <a:pt x="194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2" y="1062"/>
                  <a:pt x="398" y="1033"/>
                  <a:pt x="433" y="964"/>
                </a:cubicBezTo>
                <a:cubicBezTo>
                  <a:pt x="567" y="830"/>
                  <a:pt x="626" y="710"/>
                  <a:pt x="626" y="591"/>
                </a:cubicBezTo>
                <a:lnTo>
                  <a:pt x="626" y="397"/>
                </a:lnTo>
                <a:cubicBezTo>
                  <a:pt x="626" y="278"/>
                  <a:pt x="626" y="219"/>
                  <a:pt x="567" y="144"/>
                </a:cubicBezTo>
                <a:lnTo>
                  <a:pt x="567" y="85"/>
                </a:lnTo>
                <a:cubicBezTo>
                  <a:pt x="514" y="42"/>
                  <a:pt x="439" y="0"/>
                  <a:pt x="379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7" name="Google Shape;1637;p10"/>
          <p:cNvSpPr/>
          <p:nvPr/>
        </p:nvSpPr>
        <p:spPr>
          <a:xfrm>
            <a:off x="6667760" y="746444"/>
            <a:ext cx="19091" cy="37496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7" y="1"/>
                  <a:pt x="269" y="16"/>
                  <a:pt x="239" y="45"/>
                </a:cubicBezTo>
                <a:cubicBezTo>
                  <a:pt x="179" y="105"/>
                  <a:pt x="120" y="239"/>
                  <a:pt x="60" y="299"/>
                </a:cubicBezTo>
                <a:cubicBezTo>
                  <a:pt x="60" y="358"/>
                  <a:pt x="60" y="477"/>
                  <a:pt x="1" y="552"/>
                </a:cubicBezTo>
                <a:cubicBezTo>
                  <a:pt x="1" y="790"/>
                  <a:pt x="60" y="984"/>
                  <a:pt x="179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41" y="1202"/>
                </a:cubicBezTo>
                <a:cubicBezTo>
                  <a:pt x="397" y="1202"/>
                  <a:pt x="457" y="1173"/>
                  <a:pt x="492" y="1103"/>
                </a:cubicBezTo>
                <a:cubicBezTo>
                  <a:pt x="552" y="924"/>
                  <a:pt x="611" y="790"/>
                  <a:pt x="611" y="611"/>
                </a:cubicBezTo>
                <a:lnTo>
                  <a:pt x="611" y="358"/>
                </a:lnTo>
                <a:cubicBezTo>
                  <a:pt x="611" y="299"/>
                  <a:pt x="611" y="179"/>
                  <a:pt x="552" y="105"/>
                </a:cubicBezTo>
                <a:lnTo>
                  <a:pt x="492" y="45"/>
                </a:lnTo>
                <a:cubicBezTo>
                  <a:pt x="463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8" name="Google Shape;1638;p10"/>
          <p:cNvSpPr/>
          <p:nvPr/>
        </p:nvSpPr>
        <p:spPr>
          <a:xfrm>
            <a:off x="6721665" y="701835"/>
            <a:ext cx="17688" cy="37247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4" y="1"/>
                </a:moveTo>
                <a:cubicBezTo>
                  <a:pt x="209" y="1"/>
                  <a:pt x="165" y="15"/>
                  <a:pt x="135" y="45"/>
                </a:cubicBezTo>
                <a:cubicBezTo>
                  <a:pt x="60" y="179"/>
                  <a:pt x="1" y="239"/>
                  <a:pt x="1" y="358"/>
                </a:cubicBezTo>
                <a:lnTo>
                  <a:pt x="1" y="611"/>
                </a:lnTo>
                <a:cubicBezTo>
                  <a:pt x="1" y="790"/>
                  <a:pt x="1" y="924"/>
                  <a:pt x="135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1" y="1194"/>
                </a:cubicBezTo>
                <a:cubicBezTo>
                  <a:pt x="320" y="1194"/>
                  <a:pt x="391" y="1145"/>
                  <a:pt x="433" y="1103"/>
                </a:cubicBezTo>
                <a:cubicBezTo>
                  <a:pt x="567" y="924"/>
                  <a:pt x="567" y="731"/>
                  <a:pt x="567" y="611"/>
                </a:cubicBezTo>
                <a:lnTo>
                  <a:pt x="567" y="298"/>
                </a:lnTo>
                <a:cubicBezTo>
                  <a:pt x="507" y="239"/>
                  <a:pt x="507" y="179"/>
                  <a:pt x="433" y="45"/>
                </a:cubicBezTo>
                <a:lnTo>
                  <a:pt x="373" y="45"/>
                </a:lnTo>
                <a:cubicBezTo>
                  <a:pt x="343" y="15"/>
                  <a:pt x="299" y="1"/>
                  <a:pt x="25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9" name="Google Shape;1639;p10"/>
          <p:cNvSpPr/>
          <p:nvPr/>
        </p:nvSpPr>
        <p:spPr>
          <a:xfrm>
            <a:off x="6717953" y="808366"/>
            <a:ext cx="19559" cy="3135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4" y="1"/>
                </a:moveTo>
                <a:cubicBezTo>
                  <a:pt x="310" y="1"/>
                  <a:pt x="246" y="19"/>
                  <a:pt x="179" y="57"/>
                </a:cubicBezTo>
                <a:cubicBezTo>
                  <a:pt x="120" y="116"/>
                  <a:pt x="6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79" y="921"/>
                </a:cubicBezTo>
                <a:lnTo>
                  <a:pt x="179" y="980"/>
                </a:lnTo>
                <a:cubicBezTo>
                  <a:pt x="201" y="998"/>
                  <a:pt x="227" y="1005"/>
                  <a:pt x="254" y="1005"/>
                </a:cubicBezTo>
                <a:cubicBezTo>
                  <a:pt x="319" y="1005"/>
                  <a:pt x="391" y="963"/>
                  <a:pt x="433" y="921"/>
                </a:cubicBezTo>
                <a:cubicBezTo>
                  <a:pt x="552" y="802"/>
                  <a:pt x="552" y="667"/>
                  <a:pt x="626" y="489"/>
                </a:cubicBezTo>
                <a:cubicBezTo>
                  <a:pt x="626" y="429"/>
                  <a:pt x="626" y="355"/>
                  <a:pt x="552" y="295"/>
                </a:cubicBezTo>
                <a:cubicBezTo>
                  <a:pt x="552" y="235"/>
                  <a:pt x="552" y="176"/>
                  <a:pt x="492" y="116"/>
                </a:cubicBezTo>
                <a:lnTo>
                  <a:pt x="492" y="57"/>
                </a:lnTo>
                <a:cubicBezTo>
                  <a:pt x="462" y="19"/>
                  <a:pt x="418" y="1"/>
                  <a:pt x="36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0" name="Google Shape;1640;p10"/>
          <p:cNvSpPr/>
          <p:nvPr/>
        </p:nvSpPr>
        <p:spPr>
          <a:xfrm>
            <a:off x="6770017" y="754960"/>
            <a:ext cx="17688" cy="48071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308" y="1"/>
                </a:moveTo>
                <a:cubicBezTo>
                  <a:pt x="248" y="1"/>
                  <a:pt x="176" y="43"/>
                  <a:pt x="134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4" y="1456"/>
                </a:cubicBezTo>
                <a:cubicBezTo>
                  <a:pt x="194" y="1456"/>
                  <a:pt x="194" y="1515"/>
                  <a:pt x="194" y="1515"/>
                </a:cubicBezTo>
                <a:cubicBezTo>
                  <a:pt x="229" y="1533"/>
                  <a:pt x="259" y="1540"/>
                  <a:pt x="285" y="1540"/>
                </a:cubicBezTo>
                <a:cubicBezTo>
                  <a:pt x="349" y="1540"/>
                  <a:pt x="394" y="1498"/>
                  <a:pt x="447" y="1456"/>
                </a:cubicBezTo>
                <a:cubicBezTo>
                  <a:pt x="566" y="1203"/>
                  <a:pt x="566" y="1024"/>
                  <a:pt x="566" y="771"/>
                </a:cubicBezTo>
                <a:lnTo>
                  <a:pt x="566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55" y="8"/>
                  <a:pt x="333" y="1"/>
                  <a:pt x="30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1" name="Google Shape;1641;p10"/>
          <p:cNvSpPr/>
          <p:nvPr/>
        </p:nvSpPr>
        <p:spPr>
          <a:xfrm>
            <a:off x="6818806" y="695034"/>
            <a:ext cx="19091" cy="40772"/>
          </a:xfrm>
          <a:custGeom>
            <a:avLst/>
            <a:gdLst/>
            <a:ahLst/>
            <a:cxnLst/>
            <a:rect l="l" t="t" r="r" b="b"/>
            <a:pathLst>
              <a:path w="612" h="1307" extrusionOk="0">
                <a:moveTo>
                  <a:pt x="321" y="0"/>
                </a:moveTo>
                <a:cubicBezTo>
                  <a:pt x="239" y="0"/>
                  <a:pt x="179" y="42"/>
                  <a:pt x="179" y="84"/>
                </a:cubicBezTo>
                <a:cubicBezTo>
                  <a:pt x="120" y="204"/>
                  <a:pt x="60" y="263"/>
                  <a:pt x="60" y="338"/>
                </a:cubicBezTo>
                <a:cubicBezTo>
                  <a:pt x="0" y="457"/>
                  <a:pt x="0" y="516"/>
                  <a:pt x="0" y="636"/>
                </a:cubicBezTo>
                <a:cubicBezTo>
                  <a:pt x="0" y="829"/>
                  <a:pt x="0" y="949"/>
                  <a:pt x="60" y="1202"/>
                </a:cubicBezTo>
                <a:lnTo>
                  <a:pt x="120" y="1261"/>
                </a:lnTo>
                <a:cubicBezTo>
                  <a:pt x="149" y="1291"/>
                  <a:pt x="194" y="1306"/>
                  <a:pt x="241" y="1306"/>
                </a:cubicBezTo>
                <a:cubicBezTo>
                  <a:pt x="287" y="1306"/>
                  <a:pt x="336" y="1291"/>
                  <a:pt x="373" y="1261"/>
                </a:cubicBezTo>
                <a:cubicBezTo>
                  <a:pt x="492" y="1083"/>
                  <a:pt x="552" y="889"/>
                  <a:pt x="552" y="710"/>
                </a:cubicBezTo>
                <a:cubicBezTo>
                  <a:pt x="611" y="576"/>
                  <a:pt x="611" y="457"/>
                  <a:pt x="552" y="397"/>
                </a:cubicBezTo>
                <a:cubicBezTo>
                  <a:pt x="552" y="263"/>
                  <a:pt x="492" y="204"/>
                  <a:pt x="432" y="84"/>
                </a:cubicBezTo>
                <a:lnTo>
                  <a:pt x="432" y="25"/>
                </a:lnTo>
                <a:cubicBezTo>
                  <a:pt x="393" y="7"/>
                  <a:pt x="355" y="0"/>
                  <a:pt x="32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2" name="Google Shape;1642;p10"/>
          <p:cNvSpPr/>
          <p:nvPr/>
        </p:nvSpPr>
        <p:spPr>
          <a:xfrm>
            <a:off x="6814167" y="677409"/>
            <a:ext cx="19091" cy="40553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0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60" y="1022"/>
                  <a:pt x="179" y="1201"/>
                </a:cubicBezTo>
                <a:lnTo>
                  <a:pt x="239" y="1275"/>
                </a:lnTo>
                <a:cubicBezTo>
                  <a:pt x="260" y="1292"/>
                  <a:pt x="285" y="1299"/>
                  <a:pt x="310" y="1299"/>
                </a:cubicBezTo>
                <a:cubicBezTo>
                  <a:pt x="372" y="1299"/>
                  <a:pt x="433" y="1254"/>
                  <a:pt x="433" y="1201"/>
                </a:cubicBezTo>
                <a:cubicBezTo>
                  <a:pt x="611" y="1022"/>
                  <a:pt x="611" y="828"/>
                  <a:pt x="611" y="649"/>
                </a:cubicBezTo>
                <a:cubicBezTo>
                  <a:pt x="611" y="530"/>
                  <a:pt x="552" y="396"/>
                  <a:pt x="552" y="337"/>
                </a:cubicBezTo>
                <a:cubicBezTo>
                  <a:pt x="492" y="217"/>
                  <a:pt x="433" y="158"/>
                  <a:pt x="373" y="24"/>
                </a:cubicBezTo>
                <a:lnTo>
                  <a:pt x="313" y="24"/>
                </a:lnTo>
                <a:cubicBezTo>
                  <a:pt x="278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3" name="Google Shape;1643;p10"/>
          <p:cNvSpPr/>
          <p:nvPr/>
        </p:nvSpPr>
        <p:spPr>
          <a:xfrm>
            <a:off x="6837866" y="775736"/>
            <a:ext cx="19528" cy="38900"/>
          </a:xfrm>
          <a:custGeom>
            <a:avLst/>
            <a:gdLst/>
            <a:ahLst/>
            <a:cxnLst/>
            <a:rect l="l" t="t" r="r" b="b"/>
            <a:pathLst>
              <a:path w="626" h="1247" extrusionOk="0">
                <a:moveTo>
                  <a:pt x="374" y="0"/>
                </a:moveTo>
                <a:cubicBezTo>
                  <a:pt x="328" y="0"/>
                  <a:pt x="283" y="15"/>
                  <a:pt x="253" y="45"/>
                </a:cubicBezTo>
                <a:cubicBezTo>
                  <a:pt x="194" y="105"/>
                  <a:pt x="134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3" y="1222"/>
                </a:lnTo>
                <a:cubicBezTo>
                  <a:pt x="271" y="1239"/>
                  <a:pt x="293" y="1247"/>
                  <a:pt x="319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6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566" y="224"/>
                  <a:pt x="566" y="105"/>
                </a:cubicBezTo>
                <a:lnTo>
                  <a:pt x="507" y="45"/>
                </a:lnTo>
                <a:cubicBezTo>
                  <a:pt x="469" y="15"/>
                  <a:pt x="421" y="0"/>
                  <a:pt x="37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4" name="Google Shape;1644;p10"/>
          <p:cNvSpPr/>
          <p:nvPr/>
        </p:nvSpPr>
        <p:spPr>
          <a:xfrm>
            <a:off x="6774197" y="859089"/>
            <a:ext cx="19091" cy="24020"/>
          </a:xfrm>
          <a:custGeom>
            <a:avLst/>
            <a:gdLst/>
            <a:ahLst/>
            <a:cxnLst/>
            <a:rect l="l" t="t" r="r" b="b"/>
            <a:pathLst>
              <a:path w="612" h="770" extrusionOk="0">
                <a:moveTo>
                  <a:pt x="347" y="0"/>
                </a:moveTo>
                <a:cubicBezTo>
                  <a:pt x="308" y="0"/>
                  <a:pt x="269" y="15"/>
                  <a:pt x="239" y="40"/>
                </a:cubicBezTo>
                <a:cubicBezTo>
                  <a:pt x="119" y="99"/>
                  <a:pt x="119" y="99"/>
                  <a:pt x="60" y="159"/>
                </a:cubicBezTo>
                <a:cubicBezTo>
                  <a:pt x="60" y="218"/>
                  <a:pt x="0" y="293"/>
                  <a:pt x="0" y="352"/>
                </a:cubicBezTo>
                <a:cubicBezTo>
                  <a:pt x="0" y="531"/>
                  <a:pt x="60" y="665"/>
                  <a:pt x="179" y="725"/>
                </a:cubicBezTo>
                <a:cubicBezTo>
                  <a:pt x="209" y="755"/>
                  <a:pt x="257" y="770"/>
                  <a:pt x="313" y="770"/>
                </a:cubicBezTo>
                <a:cubicBezTo>
                  <a:pt x="369" y="770"/>
                  <a:pt x="432" y="755"/>
                  <a:pt x="492" y="725"/>
                </a:cubicBezTo>
                <a:cubicBezTo>
                  <a:pt x="551" y="591"/>
                  <a:pt x="611" y="531"/>
                  <a:pt x="611" y="412"/>
                </a:cubicBezTo>
                <a:lnTo>
                  <a:pt x="611" y="293"/>
                </a:lnTo>
                <a:cubicBezTo>
                  <a:pt x="551" y="218"/>
                  <a:pt x="551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5" name="Google Shape;1645;p10"/>
          <p:cNvSpPr/>
          <p:nvPr/>
        </p:nvSpPr>
        <p:spPr>
          <a:xfrm>
            <a:off x="6663580" y="843242"/>
            <a:ext cx="19559" cy="20183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13" y="0"/>
                </a:moveTo>
                <a:cubicBezTo>
                  <a:pt x="269" y="0"/>
                  <a:pt x="224" y="19"/>
                  <a:pt x="194" y="56"/>
                </a:cubicBezTo>
                <a:cubicBezTo>
                  <a:pt x="135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0" y="428"/>
                  <a:pt x="60" y="488"/>
                  <a:pt x="194" y="607"/>
                </a:cubicBezTo>
                <a:cubicBezTo>
                  <a:pt x="244" y="632"/>
                  <a:pt x="293" y="646"/>
                  <a:pt x="339" y="646"/>
                </a:cubicBezTo>
                <a:cubicBezTo>
                  <a:pt x="405" y="646"/>
                  <a:pt x="463" y="617"/>
                  <a:pt x="507" y="548"/>
                </a:cubicBezTo>
                <a:cubicBezTo>
                  <a:pt x="626" y="488"/>
                  <a:pt x="626" y="354"/>
                  <a:pt x="626" y="294"/>
                </a:cubicBezTo>
                <a:cubicBezTo>
                  <a:pt x="626" y="235"/>
                  <a:pt x="626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1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6" name="Google Shape;1646;p10"/>
          <p:cNvSpPr/>
          <p:nvPr/>
        </p:nvSpPr>
        <p:spPr>
          <a:xfrm>
            <a:off x="7870015" y="698746"/>
            <a:ext cx="21400" cy="33160"/>
          </a:xfrm>
          <a:custGeom>
            <a:avLst/>
            <a:gdLst/>
            <a:ahLst/>
            <a:cxnLst/>
            <a:rect l="l" t="t" r="r" b="b"/>
            <a:pathLst>
              <a:path w="686" h="1063" extrusionOk="0">
                <a:moveTo>
                  <a:pt x="405" y="0"/>
                </a:moveTo>
                <a:cubicBezTo>
                  <a:pt x="378" y="0"/>
                  <a:pt x="348" y="8"/>
                  <a:pt x="314" y="25"/>
                </a:cubicBezTo>
                <a:cubicBezTo>
                  <a:pt x="254" y="85"/>
                  <a:pt x="194" y="144"/>
                  <a:pt x="120" y="219"/>
                </a:cubicBezTo>
                <a:cubicBezTo>
                  <a:pt x="60" y="338"/>
                  <a:pt x="60" y="397"/>
                  <a:pt x="60" y="457"/>
                </a:cubicBezTo>
                <a:cubicBezTo>
                  <a:pt x="1" y="651"/>
                  <a:pt x="60" y="830"/>
                  <a:pt x="194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2" y="1062"/>
                  <a:pt x="398" y="1033"/>
                  <a:pt x="433" y="964"/>
                </a:cubicBezTo>
                <a:cubicBezTo>
                  <a:pt x="567" y="830"/>
                  <a:pt x="626" y="710"/>
                  <a:pt x="626" y="591"/>
                </a:cubicBezTo>
                <a:cubicBezTo>
                  <a:pt x="626" y="517"/>
                  <a:pt x="686" y="457"/>
                  <a:pt x="626" y="397"/>
                </a:cubicBezTo>
                <a:cubicBezTo>
                  <a:pt x="626" y="278"/>
                  <a:pt x="626" y="219"/>
                  <a:pt x="567" y="144"/>
                </a:cubicBezTo>
                <a:lnTo>
                  <a:pt x="567" y="85"/>
                </a:lnTo>
                <a:cubicBezTo>
                  <a:pt x="514" y="42"/>
                  <a:pt x="469" y="0"/>
                  <a:pt x="40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7" name="Google Shape;1647;p10"/>
          <p:cNvSpPr/>
          <p:nvPr/>
        </p:nvSpPr>
        <p:spPr>
          <a:xfrm>
            <a:off x="7910912" y="746444"/>
            <a:ext cx="19091" cy="37496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7" y="1"/>
                  <a:pt x="269" y="16"/>
                  <a:pt x="239" y="45"/>
                </a:cubicBezTo>
                <a:cubicBezTo>
                  <a:pt x="179" y="105"/>
                  <a:pt x="120" y="239"/>
                  <a:pt x="120" y="299"/>
                </a:cubicBezTo>
                <a:cubicBezTo>
                  <a:pt x="60" y="358"/>
                  <a:pt x="60" y="477"/>
                  <a:pt x="1" y="552"/>
                </a:cubicBezTo>
                <a:cubicBezTo>
                  <a:pt x="1" y="790"/>
                  <a:pt x="60" y="984"/>
                  <a:pt x="179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41" y="1202"/>
                </a:cubicBezTo>
                <a:cubicBezTo>
                  <a:pt x="397" y="1202"/>
                  <a:pt x="457" y="1173"/>
                  <a:pt x="492" y="1103"/>
                </a:cubicBezTo>
                <a:cubicBezTo>
                  <a:pt x="552" y="924"/>
                  <a:pt x="611" y="790"/>
                  <a:pt x="611" y="611"/>
                </a:cubicBezTo>
                <a:lnTo>
                  <a:pt x="611" y="358"/>
                </a:lnTo>
                <a:cubicBezTo>
                  <a:pt x="611" y="299"/>
                  <a:pt x="611" y="179"/>
                  <a:pt x="552" y="105"/>
                </a:cubicBezTo>
                <a:lnTo>
                  <a:pt x="492" y="45"/>
                </a:lnTo>
                <a:cubicBezTo>
                  <a:pt x="462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8" name="Google Shape;1648;p10"/>
          <p:cNvSpPr/>
          <p:nvPr/>
        </p:nvSpPr>
        <p:spPr>
          <a:xfrm>
            <a:off x="7964817" y="701835"/>
            <a:ext cx="17688" cy="37247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4" y="1"/>
                </a:moveTo>
                <a:cubicBezTo>
                  <a:pt x="209" y="1"/>
                  <a:pt x="165" y="15"/>
                  <a:pt x="135" y="45"/>
                </a:cubicBezTo>
                <a:cubicBezTo>
                  <a:pt x="60" y="179"/>
                  <a:pt x="60" y="239"/>
                  <a:pt x="1" y="358"/>
                </a:cubicBezTo>
                <a:lnTo>
                  <a:pt x="1" y="611"/>
                </a:lnTo>
                <a:cubicBezTo>
                  <a:pt x="1" y="790"/>
                  <a:pt x="1" y="924"/>
                  <a:pt x="135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1" y="1194"/>
                </a:cubicBezTo>
                <a:cubicBezTo>
                  <a:pt x="320" y="1194"/>
                  <a:pt x="391" y="1145"/>
                  <a:pt x="433" y="1103"/>
                </a:cubicBezTo>
                <a:cubicBezTo>
                  <a:pt x="567" y="924"/>
                  <a:pt x="567" y="731"/>
                  <a:pt x="567" y="611"/>
                </a:cubicBezTo>
                <a:lnTo>
                  <a:pt x="567" y="298"/>
                </a:lnTo>
                <a:cubicBezTo>
                  <a:pt x="507" y="239"/>
                  <a:pt x="507" y="179"/>
                  <a:pt x="433" y="45"/>
                </a:cubicBezTo>
                <a:lnTo>
                  <a:pt x="373" y="45"/>
                </a:lnTo>
                <a:cubicBezTo>
                  <a:pt x="343" y="15"/>
                  <a:pt x="299" y="1"/>
                  <a:pt x="25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9" name="Google Shape;1649;p10"/>
          <p:cNvSpPr/>
          <p:nvPr/>
        </p:nvSpPr>
        <p:spPr>
          <a:xfrm>
            <a:off x="7961105" y="808366"/>
            <a:ext cx="19559" cy="3135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73" y="1"/>
                </a:moveTo>
                <a:cubicBezTo>
                  <a:pt x="328" y="1"/>
                  <a:pt x="284" y="19"/>
                  <a:pt x="254" y="57"/>
                </a:cubicBezTo>
                <a:cubicBezTo>
                  <a:pt x="120" y="116"/>
                  <a:pt x="12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60" y="802"/>
                  <a:pt x="179" y="921"/>
                </a:cubicBezTo>
                <a:lnTo>
                  <a:pt x="179" y="980"/>
                </a:lnTo>
                <a:cubicBezTo>
                  <a:pt x="201" y="998"/>
                  <a:pt x="227" y="1005"/>
                  <a:pt x="254" y="1005"/>
                </a:cubicBezTo>
                <a:cubicBezTo>
                  <a:pt x="319" y="1005"/>
                  <a:pt x="390" y="963"/>
                  <a:pt x="433" y="921"/>
                </a:cubicBezTo>
                <a:cubicBezTo>
                  <a:pt x="552" y="802"/>
                  <a:pt x="626" y="667"/>
                  <a:pt x="626" y="489"/>
                </a:cubicBezTo>
                <a:cubicBezTo>
                  <a:pt x="626" y="429"/>
                  <a:pt x="626" y="355"/>
                  <a:pt x="552" y="295"/>
                </a:cubicBezTo>
                <a:cubicBezTo>
                  <a:pt x="552" y="235"/>
                  <a:pt x="552" y="176"/>
                  <a:pt x="492" y="116"/>
                </a:cubicBezTo>
                <a:lnTo>
                  <a:pt x="492" y="57"/>
                </a:lnTo>
                <a:cubicBezTo>
                  <a:pt x="462" y="19"/>
                  <a:pt x="418" y="1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0" name="Google Shape;1650;p10"/>
          <p:cNvSpPr/>
          <p:nvPr/>
        </p:nvSpPr>
        <p:spPr>
          <a:xfrm>
            <a:off x="8013169" y="754960"/>
            <a:ext cx="17688" cy="48071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308" y="1"/>
                </a:moveTo>
                <a:cubicBezTo>
                  <a:pt x="248" y="1"/>
                  <a:pt x="176" y="43"/>
                  <a:pt x="134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4" y="1456"/>
                </a:cubicBezTo>
                <a:cubicBezTo>
                  <a:pt x="194" y="1456"/>
                  <a:pt x="194" y="1515"/>
                  <a:pt x="194" y="1515"/>
                </a:cubicBezTo>
                <a:cubicBezTo>
                  <a:pt x="229" y="1533"/>
                  <a:pt x="258" y="1540"/>
                  <a:pt x="285" y="1540"/>
                </a:cubicBezTo>
                <a:cubicBezTo>
                  <a:pt x="349" y="1540"/>
                  <a:pt x="394" y="1498"/>
                  <a:pt x="447" y="1456"/>
                </a:cubicBezTo>
                <a:cubicBezTo>
                  <a:pt x="566" y="1203"/>
                  <a:pt x="566" y="1024"/>
                  <a:pt x="566" y="771"/>
                </a:cubicBezTo>
                <a:lnTo>
                  <a:pt x="566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55" y="8"/>
                  <a:pt x="333" y="1"/>
                  <a:pt x="30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1" name="Google Shape;1651;p10"/>
          <p:cNvSpPr/>
          <p:nvPr/>
        </p:nvSpPr>
        <p:spPr>
          <a:xfrm>
            <a:off x="8061958" y="695034"/>
            <a:ext cx="19091" cy="40772"/>
          </a:xfrm>
          <a:custGeom>
            <a:avLst/>
            <a:gdLst/>
            <a:ahLst/>
            <a:cxnLst/>
            <a:rect l="l" t="t" r="r" b="b"/>
            <a:pathLst>
              <a:path w="612" h="1307" extrusionOk="0">
                <a:moveTo>
                  <a:pt x="332" y="0"/>
                </a:moveTo>
                <a:cubicBezTo>
                  <a:pt x="263" y="0"/>
                  <a:pt x="221" y="42"/>
                  <a:pt x="179" y="84"/>
                </a:cubicBezTo>
                <a:cubicBezTo>
                  <a:pt x="120" y="204"/>
                  <a:pt x="60" y="263"/>
                  <a:pt x="60" y="338"/>
                </a:cubicBezTo>
                <a:cubicBezTo>
                  <a:pt x="0" y="457"/>
                  <a:pt x="0" y="516"/>
                  <a:pt x="0" y="636"/>
                </a:cubicBezTo>
                <a:cubicBezTo>
                  <a:pt x="0" y="829"/>
                  <a:pt x="0" y="949"/>
                  <a:pt x="60" y="1202"/>
                </a:cubicBezTo>
                <a:lnTo>
                  <a:pt x="120" y="1261"/>
                </a:lnTo>
                <a:cubicBezTo>
                  <a:pt x="149" y="1291"/>
                  <a:pt x="194" y="1306"/>
                  <a:pt x="241" y="1306"/>
                </a:cubicBezTo>
                <a:cubicBezTo>
                  <a:pt x="287" y="1306"/>
                  <a:pt x="336" y="1291"/>
                  <a:pt x="373" y="1261"/>
                </a:cubicBezTo>
                <a:cubicBezTo>
                  <a:pt x="492" y="1083"/>
                  <a:pt x="552" y="889"/>
                  <a:pt x="552" y="710"/>
                </a:cubicBezTo>
                <a:cubicBezTo>
                  <a:pt x="611" y="576"/>
                  <a:pt x="611" y="457"/>
                  <a:pt x="552" y="397"/>
                </a:cubicBezTo>
                <a:cubicBezTo>
                  <a:pt x="552" y="263"/>
                  <a:pt x="492" y="204"/>
                  <a:pt x="432" y="84"/>
                </a:cubicBezTo>
                <a:lnTo>
                  <a:pt x="432" y="25"/>
                </a:lnTo>
                <a:cubicBezTo>
                  <a:pt x="393" y="7"/>
                  <a:pt x="360" y="0"/>
                  <a:pt x="332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2" name="Google Shape;1652;p10"/>
          <p:cNvSpPr/>
          <p:nvPr/>
        </p:nvSpPr>
        <p:spPr>
          <a:xfrm>
            <a:off x="8057319" y="677409"/>
            <a:ext cx="19091" cy="40553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0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60" y="828"/>
                  <a:pt x="60" y="1022"/>
                  <a:pt x="179" y="1201"/>
                </a:cubicBezTo>
                <a:lnTo>
                  <a:pt x="239" y="1275"/>
                </a:lnTo>
                <a:cubicBezTo>
                  <a:pt x="260" y="1292"/>
                  <a:pt x="285" y="1299"/>
                  <a:pt x="310" y="1299"/>
                </a:cubicBezTo>
                <a:cubicBezTo>
                  <a:pt x="372" y="1299"/>
                  <a:pt x="433" y="1254"/>
                  <a:pt x="433" y="1201"/>
                </a:cubicBezTo>
                <a:cubicBezTo>
                  <a:pt x="611" y="1022"/>
                  <a:pt x="611" y="828"/>
                  <a:pt x="611" y="649"/>
                </a:cubicBezTo>
                <a:cubicBezTo>
                  <a:pt x="611" y="530"/>
                  <a:pt x="552" y="396"/>
                  <a:pt x="552" y="337"/>
                </a:cubicBezTo>
                <a:cubicBezTo>
                  <a:pt x="492" y="217"/>
                  <a:pt x="433" y="158"/>
                  <a:pt x="373" y="24"/>
                </a:cubicBezTo>
                <a:lnTo>
                  <a:pt x="313" y="24"/>
                </a:lnTo>
                <a:cubicBezTo>
                  <a:pt x="278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3" name="Google Shape;1653;p10"/>
          <p:cNvSpPr/>
          <p:nvPr/>
        </p:nvSpPr>
        <p:spPr>
          <a:xfrm>
            <a:off x="8081018" y="775736"/>
            <a:ext cx="19528" cy="38900"/>
          </a:xfrm>
          <a:custGeom>
            <a:avLst/>
            <a:gdLst/>
            <a:ahLst/>
            <a:cxnLst/>
            <a:rect l="l" t="t" r="r" b="b"/>
            <a:pathLst>
              <a:path w="626" h="1247" extrusionOk="0">
                <a:moveTo>
                  <a:pt x="397" y="0"/>
                </a:moveTo>
                <a:cubicBezTo>
                  <a:pt x="358" y="0"/>
                  <a:pt x="313" y="15"/>
                  <a:pt x="253" y="45"/>
                </a:cubicBezTo>
                <a:cubicBezTo>
                  <a:pt x="194" y="105"/>
                  <a:pt x="134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3" y="1222"/>
                </a:lnTo>
                <a:cubicBezTo>
                  <a:pt x="271" y="1239"/>
                  <a:pt x="293" y="1247"/>
                  <a:pt x="318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6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626" y="224"/>
                  <a:pt x="566" y="105"/>
                </a:cubicBezTo>
                <a:lnTo>
                  <a:pt x="507" y="45"/>
                </a:lnTo>
                <a:cubicBezTo>
                  <a:pt x="469" y="15"/>
                  <a:pt x="436" y="0"/>
                  <a:pt x="39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4" name="Google Shape;1654;p10"/>
          <p:cNvSpPr/>
          <p:nvPr/>
        </p:nvSpPr>
        <p:spPr>
          <a:xfrm>
            <a:off x="8017349" y="859089"/>
            <a:ext cx="19060" cy="24020"/>
          </a:xfrm>
          <a:custGeom>
            <a:avLst/>
            <a:gdLst/>
            <a:ahLst/>
            <a:cxnLst/>
            <a:rect l="l" t="t" r="r" b="b"/>
            <a:pathLst>
              <a:path w="611" h="770" extrusionOk="0">
                <a:moveTo>
                  <a:pt x="347" y="0"/>
                </a:moveTo>
                <a:cubicBezTo>
                  <a:pt x="308" y="0"/>
                  <a:pt x="269" y="15"/>
                  <a:pt x="239" y="40"/>
                </a:cubicBezTo>
                <a:cubicBezTo>
                  <a:pt x="119" y="99"/>
                  <a:pt x="119" y="99"/>
                  <a:pt x="60" y="159"/>
                </a:cubicBezTo>
                <a:cubicBezTo>
                  <a:pt x="60" y="218"/>
                  <a:pt x="60" y="293"/>
                  <a:pt x="0" y="352"/>
                </a:cubicBezTo>
                <a:cubicBezTo>
                  <a:pt x="0" y="531"/>
                  <a:pt x="60" y="665"/>
                  <a:pt x="179" y="725"/>
                </a:cubicBezTo>
                <a:cubicBezTo>
                  <a:pt x="209" y="755"/>
                  <a:pt x="257" y="770"/>
                  <a:pt x="313" y="770"/>
                </a:cubicBezTo>
                <a:cubicBezTo>
                  <a:pt x="369" y="770"/>
                  <a:pt x="432" y="755"/>
                  <a:pt x="492" y="725"/>
                </a:cubicBezTo>
                <a:cubicBezTo>
                  <a:pt x="611" y="591"/>
                  <a:pt x="611" y="531"/>
                  <a:pt x="611" y="412"/>
                </a:cubicBezTo>
                <a:lnTo>
                  <a:pt x="611" y="293"/>
                </a:lnTo>
                <a:cubicBezTo>
                  <a:pt x="611" y="218"/>
                  <a:pt x="551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5" name="Google Shape;1655;p10"/>
          <p:cNvSpPr/>
          <p:nvPr/>
        </p:nvSpPr>
        <p:spPr>
          <a:xfrm>
            <a:off x="7906732" y="843242"/>
            <a:ext cx="19559" cy="20183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13" y="0"/>
                </a:moveTo>
                <a:cubicBezTo>
                  <a:pt x="269" y="0"/>
                  <a:pt x="224" y="19"/>
                  <a:pt x="194" y="56"/>
                </a:cubicBezTo>
                <a:cubicBezTo>
                  <a:pt x="135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0" y="428"/>
                  <a:pt x="60" y="488"/>
                  <a:pt x="194" y="607"/>
                </a:cubicBezTo>
                <a:cubicBezTo>
                  <a:pt x="244" y="632"/>
                  <a:pt x="293" y="646"/>
                  <a:pt x="339" y="646"/>
                </a:cubicBezTo>
                <a:cubicBezTo>
                  <a:pt x="404" y="646"/>
                  <a:pt x="463" y="617"/>
                  <a:pt x="507" y="548"/>
                </a:cubicBezTo>
                <a:cubicBezTo>
                  <a:pt x="626" y="488"/>
                  <a:pt x="626" y="354"/>
                  <a:pt x="626" y="294"/>
                </a:cubicBezTo>
                <a:cubicBezTo>
                  <a:pt x="626" y="235"/>
                  <a:pt x="626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1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6" name="Google Shape;1656;p10"/>
          <p:cNvSpPr/>
          <p:nvPr/>
        </p:nvSpPr>
        <p:spPr>
          <a:xfrm>
            <a:off x="3421649" y="694566"/>
            <a:ext cx="21400" cy="31476"/>
          </a:xfrm>
          <a:custGeom>
            <a:avLst/>
            <a:gdLst/>
            <a:ahLst/>
            <a:cxnLst/>
            <a:rect l="l" t="t" r="r" b="b"/>
            <a:pathLst>
              <a:path w="686" h="1009" extrusionOk="0">
                <a:moveTo>
                  <a:pt x="435" y="1"/>
                </a:moveTo>
                <a:cubicBezTo>
                  <a:pt x="402" y="1"/>
                  <a:pt x="363" y="15"/>
                  <a:pt x="313" y="40"/>
                </a:cubicBezTo>
                <a:cubicBezTo>
                  <a:pt x="239" y="99"/>
                  <a:pt x="179" y="159"/>
                  <a:pt x="120" y="219"/>
                </a:cubicBezTo>
                <a:cubicBezTo>
                  <a:pt x="60" y="278"/>
                  <a:pt x="60" y="412"/>
                  <a:pt x="60" y="472"/>
                </a:cubicBezTo>
                <a:cubicBezTo>
                  <a:pt x="0" y="651"/>
                  <a:pt x="60" y="844"/>
                  <a:pt x="179" y="964"/>
                </a:cubicBezTo>
                <a:cubicBezTo>
                  <a:pt x="246" y="993"/>
                  <a:pt x="295" y="1008"/>
                  <a:pt x="334" y="1008"/>
                </a:cubicBezTo>
                <a:cubicBezTo>
                  <a:pt x="373" y="1008"/>
                  <a:pt x="403" y="993"/>
                  <a:pt x="432" y="964"/>
                </a:cubicBezTo>
                <a:cubicBezTo>
                  <a:pt x="552" y="844"/>
                  <a:pt x="611" y="651"/>
                  <a:pt x="611" y="531"/>
                </a:cubicBezTo>
                <a:cubicBezTo>
                  <a:pt x="686" y="472"/>
                  <a:pt x="686" y="412"/>
                  <a:pt x="611" y="353"/>
                </a:cubicBezTo>
                <a:lnTo>
                  <a:pt x="611" y="99"/>
                </a:lnTo>
                <a:lnTo>
                  <a:pt x="552" y="99"/>
                </a:lnTo>
                <a:cubicBezTo>
                  <a:pt x="517" y="30"/>
                  <a:pt x="482" y="1"/>
                  <a:pt x="4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7" name="Google Shape;1657;p10"/>
          <p:cNvSpPr/>
          <p:nvPr/>
        </p:nvSpPr>
        <p:spPr>
          <a:xfrm>
            <a:off x="3462077" y="741047"/>
            <a:ext cx="19559" cy="37964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77" y="0"/>
                </a:moveTo>
                <a:cubicBezTo>
                  <a:pt x="342" y="0"/>
                  <a:pt x="303" y="15"/>
                  <a:pt x="254" y="40"/>
                </a:cubicBezTo>
                <a:cubicBezTo>
                  <a:pt x="194" y="159"/>
                  <a:pt x="135" y="218"/>
                  <a:pt x="135" y="278"/>
                </a:cubicBezTo>
                <a:cubicBezTo>
                  <a:pt x="60" y="412"/>
                  <a:pt x="60" y="472"/>
                  <a:pt x="60" y="591"/>
                </a:cubicBezTo>
                <a:cubicBezTo>
                  <a:pt x="1" y="784"/>
                  <a:pt x="60" y="963"/>
                  <a:pt x="194" y="1157"/>
                </a:cubicBezTo>
                <a:lnTo>
                  <a:pt x="254" y="1217"/>
                </a:lnTo>
                <a:cubicBezTo>
                  <a:pt x="313" y="1217"/>
                  <a:pt x="433" y="1217"/>
                  <a:pt x="507" y="1157"/>
                </a:cubicBezTo>
                <a:cubicBezTo>
                  <a:pt x="626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626" y="218"/>
                  <a:pt x="567" y="99"/>
                </a:cubicBezTo>
                <a:lnTo>
                  <a:pt x="507" y="99"/>
                </a:lnTo>
                <a:cubicBezTo>
                  <a:pt x="463" y="29"/>
                  <a:pt x="425" y="0"/>
                  <a:pt x="37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8" name="Google Shape;1658;p10"/>
          <p:cNvSpPr/>
          <p:nvPr/>
        </p:nvSpPr>
        <p:spPr>
          <a:xfrm>
            <a:off x="3516450" y="696438"/>
            <a:ext cx="17220" cy="37496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71" y="0"/>
                </a:moveTo>
                <a:cubicBezTo>
                  <a:pt x="215" y="0"/>
                  <a:pt x="155" y="29"/>
                  <a:pt x="120" y="99"/>
                </a:cubicBezTo>
                <a:cubicBezTo>
                  <a:pt x="60" y="159"/>
                  <a:pt x="60" y="293"/>
                  <a:pt x="1" y="352"/>
                </a:cubicBezTo>
                <a:lnTo>
                  <a:pt x="1" y="591"/>
                </a:lnTo>
                <a:cubicBezTo>
                  <a:pt x="1" y="784"/>
                  <a:pt x="1" y="963"/>
                  <a:pt x="179" y="1157"/>
                </a:cubicBezTo>
                <a:cubicBezTo>
                  <a:pt x="246" y="1187"/>
                  <a:pt x="295" y="1201"/>
                  <a:pt x="334" y="1201"/>
                </a:cubicBezTo>
                <a:cubicBezTo>
                  <a:pt x="373" y="1201"/>
                  <a:pt x="403" y="1187"/>
                  <a:pt x="433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3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9" name="Google Shape;1659;p10"/>
          <p:cNvSpPr/>
          <p:nvPr/>
        </p:nvSpPr>
        <p:spPr>
          <a:xfrm>
            <a:off x="3512738" y="802844"/>
            <a:ext cx="19091" cy="31944"/>
          </a:xfrm>
          <a:custGeom>
            <a:avLst/>
            <a:gdLst/>
            <a:ahLst/>
            <a:cxnLst/>
            <a:rect l="l" t="t" r="r" b="b"/>
            <a:pathLst>
              <a:path w="612" h="1024" extrusionOk="0">
                <a:moveTo>
                  <a:pt x="341" y="1"/>
                </a:moveTo>
                <a:cubicBezTo>
                  <a:pt x="301" y="1"/>
                  <a:pt x="263" y="15"/>
                  <a:pt x="239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39" y="1008"/>
                  <a:pt x="287" y="1023"/>
                  <a:pt x="328" y="1023"/>
                </a:cubicBezTo>
                <a:cubicBezTo>
                  <a:pt x="369" y="1023"/>
                  <a:pt x="403" y="1008"/>
                  <a:pt x="432" y="979"/>
                </a:cubicBezTo>
                <a:cubicBezTo>
                  <a:pt x="552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2" y="293"/>
                  <a:pt x="552" y="159"/>
                  <a:pt x="492" y="100"/>
                </a:cubicBezTo>
                <a:cubicBezTo>
                  <a:pt x="457" y="30"/>
                  <a:pt x="397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0" name="Google Shape;1660;p10"/>
          <p:cNvSpPr/>
          <p:nvPr/>
        </p:nvSpPr>
        <p:spPr>
          <a:xfrm>
            <a:off x="3564771" y="749688"/>
            <a:ext cx="19559" cy="48851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4" y="1"/>
                  <a:pt x="195" y="1"/>
                  <a:pt x="120" y="75"/>
                </a:cubicBezTo>
                <a:cubicBezTo>
                  <a:pt x="61" y="195"/>
                  <a:pt x="61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95" y="1491"/>
                  <a:pt x="195" y="1491"/>
                  <a:pt x="254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67" y="1252"/>
                  <a:pt x="567" y="999"/>
                  <a:pt x="627" y="746"/>
                </a:cubicBezTo>
                <a:cubicBezTo>
                  <a:pt x="627" y="686"/>
                  <a:pt x="567" y="567"/>
                  <a:pt x="567" y="448"/>
                </a:cubicBezTo>
                <a:cubicBezTo>
                  <a:pt x="567" y="314"/>
                  <a:pt x="493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1" name="Google Shape;1661;p10"/>
          <p:cNvSpPr/>
          <p:nvPr/>
        </p:nvSpPr>
        <p:spPr>
          <a:xfrm>
            <a:off x="3613124" y="690417"/>
            <a:ext cx="19528" cy="39805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314" y="1"/>
                </a:moveTo>
                <a:cubicBezTo>
                  <a:pt x="265" y="1"/>
                  <a:pt x="230" y="33"/>
                  <a:pt x="194" y="113"/>
                </a:cubicBezTo>
                <a:cubicBezTo>
                  <a:pt x="134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34" y="1231"/>
                </a:lnTo>
                <a:cubicBezTo>
                  <a:pt x="164" y="1260"/>
                  <a:pt x="209" y="1275"/>
                  <a:pt x="254" y="1275"/>
                </a:cubicBezTo>
                <a:cubicBezTo>
                  <a:pt x="298" y="1275"/>
                  <a:pt x="343" y="1260"/>
                  <a:pt x="373" y="1231"/>
                </a:cubicBezTo>
                <a:cubicBezTo>
                  <a:pt x="507" y="1037"/>
                  <a:pt x="566" y="858"/>
                  <a:pt x="626" y="664"/>
                </a:cubicBezTo>
                <a:cubicBezTo>
                  <a:pt x="626" y="545"/>
                  <a:pt x="626" y="486"/>
                  <a:pt x="566" y="352"/>
                </a:cubicBezTo>
                <a:cubicBezTo>
                  <a:pt x="566" y="292"/>
                  <a:pt x="507" y="173"/>
                  <a:pt x="432" y="113"/>
                </a:cubicBezTo>
                <a:lnTo>
                  <a:pt x="432" y="39"/>
                </a:lnTo>
                <a:cubicBezTo>
                  <a:pt x="385" y="15"/>
                  <a:pt x="346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2" name="Google Shape;1662;p10"/>
          <p:cNvSpPr/>
          <p:nvPr/>
        </p:nvSpPr>
        <p:spPr>
          <a:xfrm>
            <a:off x="3684685" y="672543"/>
            <a:ext cx="19559" cy="40023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35" y="61"/>
                  <a:pt x="75" y="120"/>
                </a:cubicBezTo>
                <a:cubicBezTo>
                  <a:pt x="75" y="239"/>
                  <a:pt x="0" y="314"/>
                  <a:pt x="0" y="433"/>
                </a:cubicBezTo>
                <a:lnTo>
                  <a:pt x="0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4" y="1267"/>
                  <a:pt x="332" y="1282"/>
                  <a:pt x="380" y="1282"/>
                </a:cubicBezTo>
                <a:cubicBezTo>
                  <a:pt x="429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7" y="433"/>
                  <a:pt x="567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3" name="Google Shape;1663;p10"/>
          <p:cNvSpPr/>
          <p:nvPr/>
        </p:nvSpPr>
        <p:spPr>
          <a:xfrm>
            <a:off x="3632621" y="770308"/>
            <a:ext cx="19559" cy="39836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45" y="1"/>
                </a:moveTo>
                <a:cubicBezTo>
                  <a:pt x="319" y="1"/>
                  <a:pt x="289" y="8"/>
                  <a:pt x="254" y="25"/>
                </a:cubicBezTo>
                <a:cubicBezTo>
                  <a:pt x="180" y="159"/>
                  <a:pt x="120" y="219"/>
                  <a:pt x="120" y="338"/>
                </a:cubicBezTo>
                <a:cubicBezTo>
                  <a:pt x="61" y="398"/>
                  <a:pt x="61" y="532"/>
                  <a:pt x="1" y="651"/>
                </a:cubicBezTo>
                <a:cubicBezTo>
                  <a:pt x="1" y="830"/>
                  <a:pt x="61" y="1023"/>
                  <a:pt x="180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3" y="1202"/>
                </a:cubicBezTo>
                <a:lnTo>
                  <a:pt x="493" y="1143"/>
                </a:lnTo>
                <a:cubicBezTo>
                  <a:pt x="627" y="964"/>
                  <a:pt x="627" y="830"/>
                  <a:pt x="627" y="651"/>
                </a:cubicBezTo>
                <a:lnTo>
                  <a:pt x="627" y="398"/>
                </a:lnTo>
                <a:cubicBezTo>
                  <a:pt x="627" y="338"/>
                  <a:pt x="627" y="219"/>
                  <a:pt x="552" y="159"/>
                </a:cubicBezTo>
                <a:lnTo>
                  <a:pt x="493" y="85"/>
                </a:lnTo>
                <a:cubicBezTo>
                  <a:pt x="450" y="43"/>
                  <a:pt x="408" y="1"/>
                  <a:pt x="34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4" name="Google Shape;1664;p10"/>
          <p:cNvSpPr/>
          <p:nvPr/>
        </p:nvSpPr>
        <p:spPr>
          <a:xfrm>
            <a:off x="3570823" y="854253"/>
            <a:ext cx="17220" cy="25018"/>
          </a:xfrm>
          <a:custGeom>
            <a:avLst/>
            <a:gdLst/>
            <a:ahLst/>
            <a:cxnLst/>
            <a:rect l="l" t="t" r="r" b="b"/>
            <a:pathLst>
              <a:path w="552" h="802" extrusionOk="0">
                <a:moveTo>
                  <a:pt x="179" y="1"/>
                </a:moveTo>
                <a:cubicBezTo>
                  <a:pt x="120" y="75"/>
                  <a:pt x="60" y="135"/>
                  <a:pt x="1" y="195"/>
                </a:cubicBezTo>
                <a:lnTo>
                  <a:pt x="1" y="373"/>
                </a:lnTo>
                <a:cubicBezTo>
                  <a:pt x="1" y="507"/>
                  <a:pt x="1" y="627"/>
                  <a:pt x="120" y="746"/>
                </a:cubicBezTo>
                <a:cubicBezTo>
                  <a:pt x="179" y="783"/>
                  <a:pt x="224" y="802"/>
                  <a:pt x="271" y="802"/>
                </a:cubicBezTo>
                <a:cubicBezTo>
                  <a:pt x="317" y="802"/>
                  <a:pt x="366" y="783"/>
                  <a:pt x="433" y="746"/>
                </a:cubicBezTo>
                <a:lnTo>
                  <a:pt x="433" y="686"/>
                </a:lnTo>
                <a:cubicBezTo>
                  <a:pt x="552" y="627"/>
                  <a:pt x="552" y="507"/>
                  <a:pt x="552" y="448"/>
                </a:cubicBezTo>
                <a:lnTo>
                  <a:pt x="552" y="254"/>
                </a:lnTo>
                <a:cubicBezTo>
                  <a:pt x="552" y="195"/>
                  <a:pt x="492" y="135"/>
                  <a:pt x="433" y="75"/>
                </a:cubicBezTo>
                <a:cubicBezTo>
                  <a:pt x="373" y="1"/>
                  <a:pt x="239" y="1"/>
                  <a:pt x="17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5" name="Google Shape;1665;p10"/>
          <p:cNvSpPr/>
          <p:nvPr/>
        </p:nvSpPr>
        <p:spPr>
          <a:xfrm>
            <a:off x="3460206" y="837533"/>
            <a:ext cx="17719" cy="20495"/>
          </a:xfrm>
          <a:custGeom>
            <a:avLst/>
            <a:gdLst/>
            <a:ahLst/>
            <a:cxnLst/>
            <a:rect l="l" t="t" r="r" b="b"/>
            <a:pathLst>
              <a:path w="568" h="657" extrusionOk="0">
                <a:moveTo>
                  <a:pt x="252" y="1"/>
                </a:moveTo>
                <a:cubicBezTo>
                  <a:pt x="206" y="1"/>
                  <a:pt x="157" y="15"/>
                  <a:pt x="120" y="45"/>
                </a:cubicBezTo>
                <a:cubicBezTo>
                  <a:pt x="61" y="105"/>
                  <a:pt x="1" y="164"/>
                  <a:pt x="1" y="239"/>
                </a:cubicBezTo>
                <a:lnTo>
                  <a:pt x="1" y="358"/>
                </a:lnTo>
                <a:cubicBezTo>
                  <a:pt x="1" y="418"/>
                  <a:pt x="1" y="537"/>
                  <a:pt x="120" y="611"/>
                </a:cubicBezTo>
                <a:cubicBezTo>
                  <a:pt x="187" y="641"/>
                  <a:pt x="250" y="656"/>
                  <a:pt x="304" y="656"/>
                </a:cubicBezTo>
                <a:cubicBezTo>
                  <a:pt x="359" y="656"/>
                  <a:pt x="403" y="641"/>
                  <a:pt x="433" y="611"/>
                </a:cubicBezTo>
                <a:cubicBezTo>
                  <a:pt x="567" y="477"/>
                  <a:pt x="567" y="418"/>
                  <a:pt x="567" y="299"/>
                </a:cubicBezTo>
                <a:lnTo>
                  <a:pt x="567" y="164"/>
                </a:lnTo>
                <a:cubicBezTo>
                  <a:pt x="493" y="105"/>
                  <a:pt x="433" y="105"/>
                  <a:pt x="373" y="45"/>
                </a:cubicBezTo>
                <a:cubicBezTo>
                  <a:pt x="344" y="15"/>
                  <a:pt x="299" y="1"/>
                  <a:pt x="25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6" name="Google Shape;1666;p10"/>
          <p:cNvSpPr/>
          <p:nvPr/>
        </p:nvSpPr>
        <p:spPr>
          <a:xfrm>
            <a:off x="912115" y="694566"/>
            <a:ext cx="19559" cy="31476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415" y="1"/>
                </a:moveTo>
                <a:cubicBezTo>
                  <a:pt x="375" y="1"/>
                  <a:pt x="338" y="15"/>
                  <a:pt x="313" y="40"/>
                </a:cubicBezTo>
                <a:cubicBezTo>
                  <a:pt x="254" y="99"/>
                  <a:pt x="194" y="159"/>
                  <a:pt x="135" y="219"/>
                </a:cubicBezTo>
                <a:cubicBezTo>
                  <a:pt x="75" y="278"/>
                  <a:pt x="75" y="412"/>
                  <a:pt x="75" y="472"/>
                </a:cubicBezTo>
                <a:cubicBezTo>
                  <a:pt x="0" y="651"/>
                  <a:pt x="75" y="844"/>
                  <a:pt x="194" y="964"/>
                </a:cubicBezTo>
                <a:cubicBezTo>
                  <a:pt x="224" y="993"/>
                  <a:pt x="269" y="1008"/>
                  <a:pt x="315" y="1008"/>
                </a:cubicBezTo>
                <a:cubicBezTo>
                  <a:pt x="362" y="1008"/>
                  <a:pt x="410" y="993"/>
                  <a:pt x="447" y="964"/>
                </a:cubicBezTo>
                <a:cubicBezTo>
                  <a:pt x="567" y="844"/>
                  <a:pt x="626" y="651"/>
                  <a:pt x="626" y="531"/>
                </a:cubicBezTo>
                <a:lnTo>
                  <a:pt x="626" y="353"/>
                </a:lnTo>
                <a:cubicBezTo>
                  <a:pt x="626" y="278"/>
                  <a:pt x="626" y="219"/>
                  <a:pt x="567" y="99"/>
                </a:cubicBezTo>
                <a:cubicBezTo>
                  <a:pt x="532" y="30"/>
                  <a:pt x="471" y="1"/>
                  <a:pt x="41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7" name="Google Shape;1667;p10"/>
          <p:cNvSpPr/>
          <p:nvPr/>
        </p:nvSpPr>
        <p:spPr>
          <a:xfrm>
            <a:off x="953011" y="741047"/>
            <a:ext cx="19559" cy="37964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50" y="0"/>
                </a:moveTo>
                <a:cubicBezTo>
                  <a:pt x="313" y="0"/>
                  <a:pt x="278" y="15"/>
                  <a:pt x="254" y="40"/>
                </a:cubicBezTo>
                <a:cubicBezTo>
                  <a:pt x="179" y="159"/>
                  <a:pt x="120" y="218"/>
                  <a:pt x="60" y="278"/>
                </a:cubicBezTo>
                <a:cubicBezTo>
                  <a:pt x="60" y="412"/>
                  <a:pt x="60" y="472"/>
                  <a:pt x="0" y="591"/>
                </a:cubicBezTo>
                <a:cubicBezTo>
                  <a:pt x="0" y="784"/>
                  <a:pt x="60" y="963"/>
                  <a:pt x="179" y="1157"/>
                </a:cubicBezTo>
                <a:lnTo>
                  <a:pt x="254" y="1217"/>
                </a:lnTo>
                <a:cubicBezTo>
                  <a:pt x="313" y="1217"/>
                  <a:pt x="432" y="1217"/>
                  <a:pt x="492" y="1157"/>
                </a:cubicBezTo>
                <a:cubicBezTo>
                  <a:pt x="552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552" y="218"/>
                  <a:pt x="552" y="99"/>
                </a:cubicBezTo>
                <a:lnTo>
                  <a:pt x="492" y="99"/>
                </a:lnTo>
                <a:cubicBezTo>
                  <a:pt x="457" y="29"/>
                  <a:pt x="402" y="0"/>
                  <a:pt x="35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8" name="Google Shape;1668;p10"/>
          <p:cNvSpPr/>
          <p:nvPr/>
        </p:nvSpPr>
        <p:spPr>
          <a:xfrm>
            <a:off x="1007384" y="696438"/>
            <a:ext cx="17220" cy="37496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65" y="0"/>
                </a:moveTo>
                <a:cubicBezTo>
                  <a:pt x="210" y="0"/>
                  <a:pt x="155" y="29"/>
                  <a:pt x="120" y="99"/>
                </a:cubicBezTo>
                <a:cubicBezTo>
                  <a:pt x="60" y="159"/>
                  <a:pt x="0" y="293"/>
                  <a:pt x="0" y="352"/>
                </a:cubicBezTo>
                <a:lnTo>
                  <a:pt x="0" y="591"/>
                </a:lnTo>
                <a:cubicBezTo>
                  <a:pt x="0" y="784"/>
                  <a:pt x="0" y="963"/>
                  <a:pt x="120" y="1157"/>
                </a:cubicBezTo>
                <a:lnTo>
                  <a:pt x="179" y="1157"/>
                </a:lnTo>
                <a:cubicBezTo>
                  <a:pt x="209" y="1187"/>
                  <a:pt x="257" y="1201"/>
                  <a:pt x="306" y="1201"/>
                </a:cubicBezTo>
                <a:cubicBezTo>
                  <a:pt x="354" y="1201"/>
                  <a:pt x="403" y="1187"/>
                  <a:pt x="432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2" y="15"/>
                  <a:pt x="304" y="0"/>
                  <a:pt x="26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9" name="Google Shape;1669;p10"/>
          <p:cNvSpPr/>
          <p:nvPr/>
        </p:nvSpPr>
        <p:spPr>
          <a:xfrm>
            <a:off x="1046180" y="749688"/>
            <a:ext cx="17251" cy="48851"/>
          </a:xfrm>
          <a:custGeom>
            <a:avLst/>
            <a:gdLst/>
            <a:ahLst/>
            <a:cxnLst/>
            <a:rect l="l" t="t" r="r" b="b"/>
            <a:pathLst>
              <a:path w="553" h="1566" extrusionOk="0">
                <a:moveTo>
                  <a:pt x="373" y="1"/>
                </a:moveTo>
                <a:cubicBezTo>
                  <a:pt x="314" y="1"/>
                  <a:pt x="180" y="1"/>
                  <a:pt x="120" y="75"/>
                </a:cubicBezTo>
                <a:cubicBezTo>
                  <a:pt x="60" y="195"/>
                  <a:pt x="60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20" y="1491"/>
                  <a:pt x="180" y="1491"/>
                  <a:pt x="180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52" y="1252"/>
                  <a:pt x="552" y="999"/>
                  <a:pt x="552" y="746"/>
                </a:cubicBezTo>
                <a:lnTo>
                  <a:pt x="552" y="448"/>
                </a:lnTo>
                <a:cubicBezTo>
                  <a:pt x="492" y="314"/>
                  <a:pt x="492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0" name="Google Shape;1670;p10"/>
          <p:cNvSpPr/>
          <p:nvPr/>
        </p:nvSpPr>
        <p:spPr>
          <a:xfrm>
            <a:off x="1104058" y="690417"/>
            <a:ext cx="19528" cy="39805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292" y="1"/>
                </a:moveTo>
                <a:cubicBezTo>
                  <a:pt x="227" y="1"/>
                  <a:pt x="179" y="33"/>
                  <a:pt x="179" y="113"/>
                </a:cubicBezTo>
                <a:cubicBezTo>
                  <a:pt x="60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19" y="1231"/>
                </a:lnTo>
                <a:cubicBezTo>
                  <a:pt x="149" y="1260"/>
                  <a:pt x="198" y="1275"/>
                  <a:pt x="246" y="1275"/>
                </a:cubicBezTo>
                <a:cubicBezTo>
                  <a:pt x="294" y="1275"/>
                  <a:pt x="343" y="1260"/>
                  <a:pt x="373" y="1231"/>
                </a:cubicBezTo>
                <a:cubicBezTo>
                  <a:pt x="492" y="1037"/>
                  <a:pt x="551" y="858"/>
                  <a:pt x="551" y="664"/>
                </a:cubicBezTo>
                <a:cubicBezTo>
                  <a:pt x="551" y="545"/>
                  <a:pt x="626" y="486"/>
                  <a:pt x="551" y="352"/>
                </a:cubicBezTo>
                <a:cubicBezTo>
                  <a:pt x="551" y="292"/>
                  <a:pt x="492" y="173"/>
                  <a:pt x="432" y="113"/>
                </a:cubicBezTo>
                <a:lnTo>
                  <a:pt x="432" y="39"/>
                </a:lnTo>
                <a:cubicBezTo>
                  <a:pt x="385" y="15"/>
                  <a:pt x="334" y="1"/>
                  <a:pt x="29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1" name="Google Shape;1671;p10"/>
          <p:cNvSpPr/>
          <p:nvPr/>
        </p:nvSpPr>
        <p:spPr>
          <a:xfrm>
            <a:off x="1175619" y="672543"/>
            <a:ext cx="19559" cy="40023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20" y="61"/>
                  <a:pt x="60" y="120"/>
                </a:cubicBezTo>
                <a:cubicBezTo>
                  <a:pt x="0" y="239"/>
                  <a:pt x="0" y="314"/>
                  <a:pt x="0" y="433"/>
                </a:cubicBezTo>
                <a:lnTo>
                  <a:pt x="0" y="686"/>
                </a:lnTo>
                <a:cubicBezTo>
                  <a:pt x="0" y="865"/>
                  <a:pt x="60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3" y="1267"/>
                  <a:pt x="328" y="1282"/>
                  <a:pt x="365" y="1282"/>
                </a:cubicBezTo>
                <a:cubicBezTo>
                  <a:pt x="403" y="1282"/>
                  <a:pt x="432" y="1267"/>
                  <a:pt x="432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6" y="433"/>
                  <a:pt x="566" y="314"/>
                </a:cubicBezTo>
                <a:cubicBezTo>
                  <a:pt x="492" y="239"/>
                  <a:pt x="432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2" name="Google Shape;1672;p10"/>
          <p:cNvSpPr/>
          <p:nvPr/>
        </p:nvSpPr>
        <p:spPr>
          <a:xfrm>
            <a:off x="1114029" y="770308"/>
            <a:ext cx="19091" cy="39836"/>
          </a:xfrm>
          <a:custGeom>
            <a:avLst/>
            <a:gdLst/>
            <a:ahLst/>
            <a:cxnLst/>
            <a:rect l="l" t="t" r="r" b="b"/>
            <a:pathLst>
              <a:path w="612" h="1277" extrusionOk="0">
                <a:moveTo>
                  <a:pt x="307" y="1"/>
                </a:moveTo>
                <a:cubicBezTo>
                  <a:pt x="281" y="1"/>
                  <a:pt x="257" y="8"/>
                  <a:pt x="239" y="25"/>
                </a:cubicBezTo>
                <a:cubicBezTo>
                  <a:pt x="180" y="159"/>
                  <a:pt x="120" y="219"/>
                  <a:pt x="60" y="338"/>
                </a:cubicBezTo>
                <a:cubicBezTo>
                  <a:pt x="60" y="398"/>
                  <a:pt x="1" y="532"/>
                  <a:pt x="1" y="651"/>
                </a:cubicBezTo>
                <a:cubicBezTo>
                  <a:pt x="1" y="830"/>
                  <a:pt x="60" y="1023"/>
                  <a:pt x="180" y="1202"/>
                </a:cubicBezTo>
                <a:lnTo>
                  <a:pt x="239" y="1277"/>
                </a:lnTo>
                <a:cubicBezTo>
                  <a:pt x="299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552" y="964"/>
                  <a:pt x="612" y="830"/>
                  <a:pt x="612" y="651"/>
                </a:cubicBezTo>
                <a:lnTo>
                  <a:pt x="612" y="398"/>
                </a:lnTo>
                <a:cubicBezTo>
                  <a:pt x="612" y="338"/>
                  <a:pt x="552" y="219"/>
                  <a:pt x="552" y="159"/>
                </a:cubicBezTo>
                <a:lnTo>
                  <a:pt x="492" y="85"/>
                </a:lnTo>
                <a:cubicBezTo>
                  <a:pt x="450" y="43"/>
                  <a:pt x="371" y="1"/>
                  <a:pt x="307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3" name="Google Shape;1673;p10"/>
          <p:cNvSpPr/>
          <p:nvPr/>
        </p:nvSpPr>
        <p:spPr>
          <a:xfrm>
            <a:off x="949299" y="837533"/>
            <a:ext cx="19091" cy="20495"/>
          </a:xfrm>
          <a:custGeom>
            <a:avLst/>
            <a:gdLst/>
            <a:ahLst/>
            <a:cxnLst/>
            <a:rect l="l" t="t" r="r" b="b"/>
            <a:pathLst>
              <a:path w="612" h="657" extrusionOk="0">
                <a:moveTo>
                  <a:pt x="306" y="1"/>
                </a:moveTo>
                <a:cubicBezTo>
                  <a:pt x="257" y="1"/>
                  <a:pt x="209" y="15"/>
                  <a:pt x="179" y="45"/>
                </a:cubicBezTo>
                <a:cubicBezTo>
                  <a:pt x="119" y="105"/>
                  <a:pt x="60" y="164"/>
                  <a:pt x="60" y="239"/>
                </a:cubicBezTo>
                <a:cubicBezTo>
                  <a:pt x="0" y="299"/>
                  <a:pt x="0" y="299"/>
                  <a:pt x="0" y="358"/>
                </a:cubicBezTo>
                <a:cubicBezTo>
                  <a:pt x="60" y="418"/>
                  <a:pt x="60" y="537"/>
                  <a:pt x="179" y="611"/>
                </a:cubicBezTo>
                <a:cubicBezTo>
                  <a:pt x="239" y="641"/>
                  <a:pt x="302" y="656"/>
                  <a:pt x="358" y="656"/>
                </a:cubicBezTo>
                <a:cubicBezTo>
                  <a:pt x="414" y="656"/>
                  <a:pt x="462" y="641"/>
                  <a:pt x="492" y="611"/>
                </a:cubicBezTo>
                <a:cubicBezTo>
                  <a:pt x="611" y="477"/>
                  <a:pt x="611" y="418"/>
                  <a:pt x="611" y="299"/>
                </a:cubicBezTo>
                <a:cubicBezTo>
                  <a:pt x="611" y="299"/>
                  <a:pt x="611" y="239"/>
                  <a:pt x="551" y="164"/>
                </a:cubicBezTo>
                <a:cubicBezTo>
                  <a:pt x="551" y="105"/>
                  <a:pt x="492" y="105"/>
                  <a:pt x="432" y="45"/>
                </a:cubicBezTo>
                <a:cubicBezTo>
                  <a:pt x="403" y="15"/>
                  <a:pt x="354" y="1"/>
                  <a:pt x="30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4" name="Google Shape;1674;p10"/>
          <p:cNvSpPr/>
          <p:nvPr/>
        </p:nvSpPr>
        <p:spPr>
          <a:xfrm>
            <a:off x="1535765" y="694566"/>
            <a:ext cx="21431" cy="31476"/>
          </a:xfrm>
          <a:custGeom>
            <a:avLst/>
            <a:gdLst/>
            <a:ahLst/>
            <a:cxnLst/>
            <a:rect l="l" t="t" r="r" b="b"/>
            <a:pathLst>
              <a:path w="687" h="1009" extrusionOk="0">
                <a:moveTo>
                  <a:pt x="411" y="1"/>
                </a:moveTo>
                <a:cubicBezTo>
                  <a:pt x="373" y="1"/>
                  <a:pt x="339" y="15"/>
                  <a:pt x="314" y="40"/>
                </a:cubicBezTo>
                <a:lnTo>
                  <a:pt x="120" y="219"/>
                </a:lnTo>
                <a:cubicBezTo>
                  <a:pt x="61" y="278"/>
                  <a:pt x="61" y="412"/>
                  <a:pt x="61" y="472"/>
                </a:cubicBezTo>
                <a:cubicBezTo>
                  <a:pt x="1" y="651"/>
                  <a:pt x="61" y="844"/>
                  <a:pt x="195" y="964"/>
                </a:cubicBezTo>
                <a:cubicBezTo>
                  <a:pt x="224" y="993"/>
                  <a:pt x="269" y="1008"/>
                  <a:pt x="314" y="1008"/>
                </a:cubicBezTo>
                <a:cubicBezTo>
                  <a:pt x="359" y="1008"/>
                  <a:pt x="403" y="993"/>
                  <a:pt x="433" y="964"/>
                </a:cubicBezTo>
                <a:cubicBezTo>
                  <a:pt x="567" y="844"/>
                  <a:pt x="627" y="651"/>
                  <a:pt x="627" y="531"/>
                </a:cubicBezTo>
                <a:cubicBezTo>
                  <a:pt x="627" y="472"/>
                  <a:pt x="686" y="412"/>
                  <a:pt x="627" y="353"/>
                </a:cubicBezTo>
                <a:cubicBezTo>
                  <a:pt x="627" y="278"/>
                  <a:pt x="627" y="219"/>
                  <a:pt x="567" y="99"/>
                </a:cubicBezTo>
                <a:cubicBezTo>
                  <a:pt x="523" y="30"/>
                  <a:pt x="464" y="1"/>
                  <a:pt x="41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5" name="Google Shape;1675;p10"/>
          <p:cNvSpPr/>
          <p:nvPr/>
        </p:nvSpPr>
        <p:spPr>
          <a:xfrm>
            <a:off x="1576662" y="741047"/>
            <a:ext cx="19091" cy="37964"/>
          </a:xfrm>
          <a:custGeom>
            <a:avLst/>
            <a:gdLst/>
            <a:ahLst/>
            <a:cxnLst/>
            <a:rect l="l" t="t" r="r" b="b"/>
            <a:pathLst>
              <a:path w="612" h="1217" extrusionOk="0">
                <a:moveTo>
                  <a:pt x="341" y="0"/>
                </a:moveTo>
                <a:cubicBezTo>
                  <a:pt x="301" y="0"/>
                  <a:pt x="264" y="15"/>
                  <a:pt x="239" y="40"/>
                </a:cubicBezTo>
                <a:cubicBezTo>
                  <a:pt x="180" y="159"/>
                  <a:pt x="120" y="218"/>
                  <a:pt x="120" y="278"/>
                </a:cubicBezTo>
                <a:cubicBezTo>
                  <a:pt x="61" y="412"/>
                  <a:pt x="61" y="472"/>
                  <a:pt x="1" y="591"/>
                </a:cubicBezTo>
                <a:cubicBezTo>
                  <a:pt x="1" y="784"/>
                  <a:pt x="61" y="963"/>
                  <a:pt x="180" y="1157"/>
                </a:cubicBezTo>
                <a:lnTo>
                  <a:pt x="239" y="1217"/>
                </a:lnTo>
                <a:cubicBezTo>
                  <a:pt x="299" y="1217"/>
                  <a:pt x="433" y="1217"/>
                  <a:pt x="493" y="1157"/>
                </a:cubicBezTo>
                <a:cubicBezTo>
                  <a:pt x="552" y="963"/>
                  <a:pt x="612" y="784"/>
                  <a:pt x="612" y="650"/>
                </a:cubicBezTo>
                <a:lnTo>
                  <a:pt x="612" y="412"/>
                </a:lnTo>
                <a:cubicBezTo>
                  <a:pt x="612" y="278"/>
                  <a:pt x="612" y="218"/>
                  <a:pt x="552" y="99"/>
                </a:cubicBezTo>
                <a:lnTo>
                  <a:pt x="493" y="99"/>
                </a:lnTo>
                <a:cubicBezTo>
                  <a:pt x="458" y="29"/>
                  <a:pt x="397" y="0"/>
                  <a:pt x="34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6" name="Google Shape;1676;p10"/>
          <p:cNvSpPr/>
          <p:nvPr/>
        </p:nvSpPr>
        <p:spPr>
          <a:xfrm>
            <a:off x="1630598" y="696438"/>
            <a:ext cx="17688" cy="37496"/>
          </a:xfrm>
          <a:custGeom>
            <a:avLst/>
            <a:gdLst/>
            <a:ahLst/>
            <a:cxnLst/>
            <a:rect l="l" t="t" r="r" b="b"/>
            <a:pathLst>
              <a:path w="567" h="1202" extrusionOk="0">
                <a:moveTo>
                  <a:pt x="276" y="0"/>
                </a:moveTo>
                <a:cubicBezTo>
                  <a:pt x="224" y="0"/>
                  <a:pt x="169" y="29"/>
                  <a:pt x="134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0" y="963"/>
                  <a:pt x="134" y="1157"/>
                </a:cubicBezTo>
                <a:lnTo>
                  <a:pt x="194" y="1157"/>
                </a:lnTo>
                <a:cubicBezTo>
                  <a:pt x="224" y="1187"/>
                  <a:pt x="268" y="1201"/>
                  <a:pt x="313" y="1201"/>
                </a:cubicBezTo>
                <a:cubicBezTo>
                  <a:pt x="358" y="1201"/>
                  <a:pt x="402" y="1187"/>
                  <a:pt x="432" y="1157"/>
                </a:cubicBezTo>
                <a:cubicBezTo>
                  <a:pt x="566" y="963"/>
                  <a:pt x="566" y="784"/>
                  <a:pt x="566" y="591"/>
                </a:cubicBezTo>
                <a:lnTo>
                  <a:pt x="566" y="352"/>
                </a:lnTo>
                <a:cubicBezTo>
                  <a:pt x="507" y="218"/>
                  <a:pt x="507" y="159"/>
                  <a:pt x="432" y="99"/>
                </a:cubicBezTo>
                <a:lnTo>
                  <a:pt x="373" y="39"/>
                </a:lnTo>
                <a:cubicBezTo>
                  <a:pt x="348" y="15"/>
                  <a:pt x="313" y="0"/>
                  <a:pt x="27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7" name="Google Shape;1677;p10"/>
          <p:cNvSpPr/>
          <p:nvPr/>
        </p:nvSpPr>
        <p:spPr>
          <a:xfrm>
            <a:off x="1626855" y="802844"/>
            <a:ext cx="19559" cy="31944"/>
          </a:xfrm>
          <a:custGeom>
            <a:avLst/>
            <a:gdLst/>
            <a:ahLst/>
            <a:cxnLst/>
            <a:rect l="l" t="t" r="r" b="b"/>
            <a:pathLst>
              <a:path w="627" h="1024" extrusionOk="0">
                <a:moveTo>
                  <a:pt x="335" y="1"/>
                </a:moveTo>
                <a:cubicBezTo>
                  <a:pt x="288" y="1"/>
                  <a:pt x="235" y="15"/>
                  <a:pt x="180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1" y="353"/>
                  <a:pt x="1" y="412"/>
                  <a:pt x="1" y="472"/>
                </a:cubicBezTo>
                <a:cubicBezTo>
                  <a:pt x="1" y="666"/>
                  <a:pt x="60" y="844"/>
                  <a:pt x="180" y="979"/>
                </a:cubicBezTo>
                <a:cubicBezTo>
                  <a:pt x="217" y="1008"/>
                  <a:pt x="265" y="1023"/>
                  <a:pt x="312" y="1023"/>
                </a:cubicBezTo>
                <a:cubicBezTo>
                  <a:pt x="358" y="1023"/>
                  <a:pt x="403" y="1008"/>
                  <a:pt x="433" y="979"/>
                </a:cubicBezTo>
                <a:cubicBezTo>
                  <a:pt x="552" y="785"/>
                  <a:pt x="627" y="666"/>
                  <a:pt x="627" y="532"/>
                </a:cubicBezTo>
                <a:cubicBezTo>
                  <a:pt x="627" y="472"/>
                  <a:pt x="627" y="412"/>
                  <a:pt x="552" y="353"/>
                </a:cubicBezTo>
                <a:cubicBezTo>
                  <a:pt x="552" y="293"/>
                  <a:pt x="552" y="159"/>
                  <a:pt x="493" y="100"/>
                </a:cubicBezTo>
                <a:cubicBezTo>
                  <a:pt x="458" y="30"/>
                  <a:pt x="402" y="1"/>
                  <a:pt x="3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8" name="Google Shape;1678;p10"/>
          <p:cNvSpPr/>
          <p:nvPr/>
        </p:nvSpPr>
        <p:spPr>
          <a:xfrm>
            <a:off x="1678919" y="749688"/>
            <a:ext cx="17688" cy="48851"/>
          </a:xfrm>
          <a:custGeom>
            <a:avLst/>
            <a:gdLst/>
            <a:ahLst/>
            <a:cxnLst/>
            <a:rect l="l" t="t" r="r" b="b"/>
            <a:pathLst>
              <a:path w="567" h="1566" extrusionOk="0">
                <a:moveTo>
                  <a:pt x="373" y="1"/>
                </a:moveTo>
                <a:cubicBezTo>
                  <a:pt x="313" y="1"/>
                  <a:pt x="194" y="1"/>
                  <a:pt x="135" y="75"/>
                </a:cubicBezTo>
                <a:cubicBezTo>
                  <a:pt x="75" y="195"/>
                  <a:pt x="75" y="314"/>
                  <a:pt x="0" y="448"/>
                </a:cubicBezTo>
                <a:lnTo>
                  <a:pt x="0" y="746"/>
                </a:lnTo>
                <a:cubicBezTo>
                  <a:pt x="0" y="999"/>
                  <a:pt x="0" y="1252"/>
                  <a:pt x="135" y="1491"/>
                </a:cubicBezTo>
                <a:cubicBezTo>
                  <a:pt x="194" y="1491"/>
                  <a:pt x="194" y="1491"/>
                  <a:pt x="194" y="1565"/>
                </a:cubicBezTo>
                <a:cubicBezTo>
                  <a:pt x="313" y="1565"/>
                  <a:pt x="373" y="1565"/>
                  <a:pt x="447" y="1431"/>
                </a:cubicBezTo>
                <a:cubicBezTo>
                  <a:pt x="567" y="1252"/>
                  <a:pt x="567" y="999"/>
                  <a:pt x="567" y="746"/>
                </a:cubicBezTo>
                <a:lnTo>
                  <a:pt x="567" y="448"/>
                </a:lnTo>
                <a:cubicBezTo>
                  <a:pt x="507" y="314"/>
                  <a:pt x="507" y="195"/>
                  <a:pt x="447" y="75"/>
                </a:cubicBezTo>
                <a:cubicBezTo>
                  <a:pt x="447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9" name="Google Shape;1679;p10"/>
          <p:cNvSpPr/>
          <p:nvPr/>
        </p:nvSpPr>
        <p:spPr>
          <a:xfrm>
            <a:off x="1727708" y="690417"/>
            <a:ext cx="19091" cy="39805"/>
          </a:xfrm>
          <a:custGeom>
            <a:avLst/>
            <a:gdLst/>
            <a:ahLst/>
            <a:cxnLst/>
            <a:rect l="l" t="t" r="r" b="b"/>
            <a:pathLst>
              <a:path w="612" h="1276" extrusionOk="0">
                <a:moveTo>
                  <a:pt x="303" y="1"/>
                </a:moveTo>
                <a:cubicBezTo>
                  <a:pt x="251" y="1"/>
                  <a:pt x="215" y="33"/>
                  <a:pt x="179" y="113"/>
                </a:cubicBezTo>
                <a:cubicBezTo>
                  <a:pt x="120" y="173"/>
                  <a:pt x="60" y="292"/>
                  <a:pt x="60" y="352"/>
                </a:cubicBezTo>
                <a:cubicBezTo>
                  <a:pt x="1" y="411"/>
                  <a:pt x="1" y="545"/>
                  <a:pt x="1" y="605"/>
                </a:cubicBezTo>
                <a:cubicBezTo>
                  <a:pt x="1" y="784"/>
                  <a:pt x="1" y="977"/>
                  <a:pt x="60" y="1156"/>
                </a:cubicBezTo>
                <a:lnTo>
                  <a:pt x="120" y="1231"/>
                </a:lnTo>
                <a:cubicBezTo>
                  <a:pt x="150" y="1260"/>
                  <a:pt x="194" y="1275"/>
                  <a:pt x="241" y="1275"/>
                </a:cubicBezTo>
                <a:cubicBezTo>
                  <a:pt x="287" y="1275"/>
                  <a:pt x="336" y="1260"/>
                  <a:pt x="373" y="1231"/>
                </a:cubicBezTo>
                <a:cubicBezTo>
                  <a:pt x="492" y="1037"/>
                  <a:pt x="552" y="858"/>
                  <a:pt x="552" y="664"/>
                </a:cubicBezTo>
                <a:cubicBezTo>
                  <a:pt x="611" y="545"/>
                  <a:pt x="611" y="486"/>
                  <a:pt x="552" y="352"/>
                </a:cubicBezTo>
                <a:cubicBezTo>
                  <a:pt x="552" y="292"/>
                  <a:pt x="492" y="173"/>
                  <a:pt x="433" y="113"/>
                </a:cubicBezTo>
                <a:lnTo>
                  <a:pt x="433" y="39"/>
                </a:lnTo>
                <a:cubicBezTo>
                  <a:pt x="379" y="15"/>
                  <a:pt x="337" y="1"/>
                  <a:pt x="30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0" name="Google Shape;1680;p10"/>
          <p:cNvSpPr/>
          <p:nvPr/>
        </p:nvSpPr>
        <p:spPr>
          <a:xfrm>
            <a:off x="1799269" y="672543"/>
            <a:ext cx="19091" cy="40023"/>
          </a:xfrm>
          <a:custGeom>
            <a:avLst/>
            <a:gdLst/>
            <a:ahLst/>
            <a:cxnLst/>
            <a:rect l="l" t="t" r="r" b="b"/>
            <a:pathLst>
              <a:path w="612" h="1283" extrusionOk="0">
                <a:moveTo>
                  <a:pt x="314" y="1"/>
                </a:moveTo>
                <a:cubicBezTo>
                  <a:pt x="180" y="1"/>
                  <a:pt x="120" y="61"/>
                  <a:pt x="60" y="120"/>
                </a:cubicBezTo>
                <a:cubicBezTo>
                  <a:pt x="1" y="239"/>
                  <a:pt x="1" y="314"/>
                  <a:pt x="1" y="433"/>
                </a:cubicBezTo>
                <a:lnTo>
                  <a:pt x="1" y="686"/>
                </a:lnTo>
                <a:cubicBezTo>
                  <a:pt x="60" y="865"/>
                  <a:pt x="60" y="984"/>
                  <a:pt x="180" y="1178"/>
                </a:cubicBezTo>
                <a:lnTo>
                  <a:pt x="180" y="1237"/>
                </a:lnTo>
                <a:lnTo>
                  <a:pt x="239" y="1237"/>
                </a:lnTo>
                <a:cubicBezTo>
                  <a:pt x="277" y="1267"/>
                  <a:pt x="325" y="1282"/>
                  <a:pt x="364" y="1282"/>
                </a:cubicBezTo>
                <a:cubicBezTo>
                  <a:pt x="403" y="1282"/>
                  <a:pt x="433" y="1267"/>
                  <a:pt x="433" y="1237"/>
                </a:cubicBezTo>
                <a:cubicBezTo>
                  <a:pt x="612" y="1059"/>
                  <a:pt x="612" y="805"/>
                  <a:pt x="612" y="612"/>
                </a:cubicBezTo>
                <a:cubicBezTo>
                  <a:pt x="612" y="493"/>
                  <a:pt x="552" y="433"/>
                  <a:pt x="552" y="314"/>
                </a:cubicBezTo>
                <a:cubicBezTo>
                  <a:pt x="493" y="239"/>
                  <a:pt x="433" y="120"/>
                  <a:pt x="373" y="61"/>
                </a:cubicBezTo>
                <a:lnTo>
                  <a:pt x="314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1" name="Google Shape;1681;p10"/>
          <p:cNvSpPr/>
          <p:nvPr/>
        </p:nvSpPr>
        <p:spPr>
          <a:xfrm>
            <a:off x="1746768" y="770308"/>
            <a:ext cx="19559" cy="39836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45" y="1"/>
                </a:moveTo>
                <a:cubicBezTo>
                  <a:pt x="318" y="1"/>
                  <a:pt x="289" y="8"/>
                  <a:pt x="254" y="25"/>
                </a:cubicBezTo>
                <a:cubicBezTo>
                  <a:pt x="194" y="159"/>
                  <a:pt x="135" y="219"/>
                  <a:pt x="60" y="338"/>
                </a:cubicBezTo>
                <a:cubicBezTo>
                  <a:pt x="60" y="398"/>
                  <a:pt x="0" y="532"/>
                  <a:pt x="0" y="651"/>
                </a:cubicBezTo>
                <a:cubicBezTo>
                  <a:pt x="0" y="830"/>
                  <a:pt x="60" y="1023"/>
                  <a:pt x="194" y="1202"/>
                </a:cubicBezTo>
                <a:lnTo>
                  <a:pt x="254" y="1277"/>
                </a:lnTo>
                <a:cubicBezTo>
                  <a:pt x="313" y="1277"/>
                  <a:pt x="433" y="1277"/>
                  <a:pt x="507" y="1202"/>
                </a:cubicBezTo>
                <a:lnTo>
                  <a:pt x="507" y="1143"/>
                </a:lnTo>
                <a:cubicBezTo>
                  <a:pt x="567" y="964"/>
                  <a:pt x="626" y="830"/>
                  <a:pt x="626" y="651"/>
                </a:cubicBezTo>
                <a:lnTo>
                  <a:pt x="626" y="398"/>
                </a:lnTo>
                <a:cubicBezTo>
                  <a:pt x="626" y="338"/>
                  <a:pt x="626" y="219"/>
                  <a:pt x="567" y="159"/>
                </a:cubicBezTo>
                <a:lnTo>
                  <a:pt x="507" y="85"/>
                </a:lnTo>
                <a:cubicBezTo>
                  <a:pt x="454" y="43"/>
                  <a:pt x="409" y="1"/>
                  <a:pt x="34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2" name="Google Shape;1682;p10"/>
          <p:cNvSpPr/>
          <p:nvPr/>
        </p:nvSpPr>
        <p:spPr>
          <a:xfrm>
            <a:off x="1683099" y="854253"/>
            <a:ext cx="19091" cy="25018"/>
          </a:xfrm>
          <a:custGeom>
            <a:avLst/>
            <a:gdLst/>
            <a:ahLst/>
            <a:cxnLst/>
            <a:rect l="l" t="t" r="r" b="b"/>
            <a:pathLst>
              <a:path w="612" h="802" extrusionOk="0">
                <a:moveTo>
                  <a:pt x="239" y="1"/>
                </a:moveTo>
                <a:cubicBezTo>
                  <a:pt x="120" y="75"/>
                  <a:pt x="120" y="135"/>
                  <a:pt x="60" y="195"/>
                </a:cubicBezTo>
                <a:cubicBezTo>
                  <a:pt x="60" y="254"/>
                  <a:pt x="60" y="314"/>
                  <a:pt x="1" y="373"/>
                </a:cubicBezTo>
                <a:cubicBezTo>
                  <a:pt x="1" y="507"/>
                  <a:pt x="60" y="627"/>
                  <a:pt x="179" y="746"/>
                </a:cubicBezTo>
                <a:cubicBezTo>
                  <a:pt x="209" y="783"/>
                  <a:pt x="257" y="802"/>
                  <a:pt x="313" y="802"/>
                </a:cubicBezTo>
                <a:cubicBezTo>
                  <a:pt x="369" y="802"/>
                  <a:pt x="433" y="783"/>
                  <a:pt x="492" y="746"/>
                </a:cubicBezTo>
                <a:lnTo>
                  <a:pt x="492" y="686"/>
                </a:lnTo>
                <a:cubicBezTo>
                  <a:pt x="611" y="627"/>
                  <a:pt x="611" y="507"/>
                  <a:pt x="611" y="448"/>
                </a:cubicBezTo>
                <a:lnTo>
                  <a:pt x="611" y="254"/>
                </a:lnTo>
                <a:cubicBezTo>
                  <a:pt x="552" y="195"/>
                  <a:pt x="552" y="135"/>
                  <a:pt x="492" y="75"/>
                </a:cubicBezTo>
                <a:cubicBezTo>
                  <a:pt x="433" y="1"/>
                  <a:pt x="313" y="1"/>
                  <a:pt x="23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3" name="Google Shape;1683;p10"/>
          <p:cNvSpPr/>
          <p:nvPr/>
        </p:nvSpPr>
        <p:spPr>
          <a:xfrm>
            <a:off x="1572482" y="837533"/>
            <a:ext cx="19559" cy="20495"/>
          </a:xfrm>
          <a:custGeom>
            <a:avLst/>
            <a:gdLst/>
            <a:ahLst/>
            <a:cxnLst/>
            <a:rect l="l" t="t" r="r" b="b"/>
            <a:pathLst>
              <a:path w="627" h="657" extrusionOk="0">
                <a:moveTo>
                  <a:pt x="314" y="1"/>
                </a:moveTo>
                <a:cubicBezTo>
                  <a:pt x="269" y="1"/>
                  <a:pt x="224" y="15"/>
                  <a:pt x="195" y="45"/>
                </a:cubicBezTo>
                <a:cubicBezTo>
                  <a:pt x="135" y="105"/>
                  <a:pt x="60" y="164"/>
                  <a:pt x="60" y="239"/>
                </a:cubicBezTo>
                <a:cubicBezTo>
                  <a:pt x="1" y="299"/>
                  <a:pt x="1" y="299"/>
                  <a:pt x="1" y="358"/>
                </a:cubicBezTo>
                <a:cubicBezTo>
                  <a:pt x="60" y="418"/>
                  <a:pt x="60" y="537"/>
                  <a:pt x="195" y="611"/>
                </a:cubicBezTo>
                <a:cubicBezTo>
                  <a:pt x="254" y="641"/>
                  <a:pt x="314" y="656"/>
                  <a:pt x="368" y="656"/>
                </a:cubicBezTo>
                <a:cubicBezTo>
                  <a:pt x="422" y="656"/>
                  <a:pt x="470" y="641"/>
                  <a:pt x="507" y="611"/>
                </a:cubicBezTo>
                <a:cubicBezTo>
                  <a:pt x="627" y="477"/>
                  <a:pt x="627" y="418"/>
                  <a:pt x="627" y="299"/>
                </a:cubicBezTo>
                <a:cubicBezTo>
                  <a:pt x="627" y="299"/>
                  <a:pt x="627" y="239"/>
                  <a:pt x="567" y="164"/>
                </a:cubicBezTo>
                <a:cubicBezTo>
                  <a:pt x="567" y="105"/>
                  <a:pt x="507" y="105"/>
                  <a:pt x="433" y="45"/>
                </a:cubicBezTo>
                <a:cubicBezTo>
                  <a:pt x="403" y="15"/>
                  <a:pt x="358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4" name="Google Shape;1684;p10"/>
          <p:cNvSpPr/>
          <p:nvPr/>
        </p:nvSpPr>
        <p:spPr>
          <a:xfrm>
            <a:off x="2178497" y="694566"/>
            <a:ext cx="21400" cy="31476"/>
          </a:xfrm>
          <a:custGeom>
            <a:avLst/>
            <a:gdLst/>
            <a:ahLst/>
            <a:cxnLst/>
            <a:rect l="l" t="t" r="r" b="b"/>
            <a:pathLst>
              <a:path w="686" h="1009" extrusionOk="0">
                <a:moveTo>
                  <a:pt x="435" y="1"/>
                </a:moveTo>
                <a:cubicBezTo>
                  <a:pt x="402" y="1"/>
                  <a:pt x="363" y="15"/>
                  <a:pt x="313" y="40"/>
                </a:cubicBezTo>
                <a:cubicBezTo>
                  <a:pt x="239" y="99"/>
                  <a:pt x="179" y="159"/>
                  <a:pt x="120" y="219"/>
                </a:cubicBezTo>
                <a:cubicBezTo>
                  <a:pt x="60" y="278"/>
                  <a:pt x="60" y="412"/>
                  <a:pt x="60" y="472"/>
                </a:cubicBezTo>
                <a:cubicBezTo>
                  <a:pt x="1" y="651"/>
                  <a:pt x="60" y="844"/>
                  <a:pt x="179" y="964"/>
                </a:cubicBezTo>
                <a:cubicBezTo>
                  <a:pt x="209" y="993"/>
                  <a:pt x="257" y="1008"/>
                  <a:pt x="306" y="1008"/>
                </a:cubicBezTo>
                <a:cubicBezTo>
                  <a:pt x="354" y="1008"/>
                  <a:pt x="403" y="993"/>
                  <a:pt x="433" y="964"/>
                </a:cubicBezTo>
                <a:cubicBezTo>
                  <a:pt x="552" y="844"/>
                  <a:pt x="611" y="651"/>
                  <a:pt x="611" y="531"/>
                </a:cubicBezTo>
                <a:cubicBezTo>
                  <a:pt x="611" y="472"/>
                  <a:pt x="686" y="412"/>
                  <a:pt x="611" y="353"/>
                </a:cubicBezTo>
                <a:cubicBezTo>
                  <a:pt x="611" y="278"/>
                  <a:pt x="611" y="219"/>
                  <a:pt x="552" y="99"/>
                </a:cubicBezTo>
                <a:cubicBezTo>
                  <a:pt x="517" y="30"/>
                  <a:pt x="482" y="1"/>
                  <a:pt x="4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5" name="Google Shape;1685;p10"/>
          <p:cNvSpPr/>
          <p:nvPr/>
        </p:nvSpPr>
        <p:spPr>
          <a:xfrm>
            <a:off x="2218925" y="741047"/>
            <a:ext cx="19559" cy="37964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77" y="0"/>
                </a:moveTo>
                <a:cubicBezTo>
                  <a:pt x="342" y="0"/>
                  <a:pt x="303" y="15"/>
                  <a:pt x="254" y="40"/>
                </a:cubicBezTo>
                <a:cubicBezTo>
                  <a:pt x="194" y="159"/>
                  <a:pt x="135" y="218"/>
                  <a:pt x="135" y="278"/>
                </a:cubicBezTo>
                <a:cubicBezTo>
                  <a:pt x="60" y="412"/>
                  <a:pt x="60" y="472"/>
                  <a:pt x="60" y="591"/>
                </a:cubicBezTo>
                <a:cubicBezTo>
                  <a:pt x="1" y="784"/>
                  <a:pt x="60" y="963"/>
                  <a:pt x="194" y="1157"/>
                </a:cubicBezTo>
                <a:lnTo>
                  <a:pt x="254" y="1217"/>
                </a:lnTo>
                <a:cubicBezTo>
                  <a:pt x="313" y="1217"/>
                  <a:pt x="433" y="1217"/>
                  <a:pt x="507" y="1157"/>
                </a:cubicBezTo>
                <a:cubicBezTo>
                  <a:pt x="567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626" y="218"/>
                  <a:pt x="567" y="99"/>
                </a:cubicBezTo>
                <a:lnTo>
                  <a:pt x="507" y="99"/>
                </a:lnTo>
                <a:cubicBezTo>
                  <a:pt x="463" y="29"/>
                  <a:pt x="425" y="0"/>
                  <a:pt x="37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6" name="Google Shape;1686;p10"/>
          <p:cNvSpPr/>
          <p:nvPr/>
        </p:nvSpPr>
        <p:spPr>
          <a:xfrm>
            <a:off x="2273298" y="696438"/>
            <a:ext cx="17220" cy="37496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71" y="0"/>
                </a:moveTo>
                <a:cubicBezTo>
                  <a:pt x="215" y="0"/>
                  <a:pt x="155" y="29"/>
                  <a:pt x="120" y="99"/>
                </a:cubicBezTo>
                <a:cubicBezTo>
                  <a:pt x="60" y="159"/>
                  <a:pt x="60" y="293"/>
                  <a:pt x="1" y="352"/>
                </a:cubicBezTo>
                <a:lnTo>
                  <a:pt x="1" y="591"/>
                </a:lnTo>
                <a:cubicBezTo>
                  <a:pt x="1" y="784"/>
                  <a:pt x="1" y="963"/>
                  <a:pt x="120" y="1157"/>
                </a:cubicBezTo>
                <a:lnTo>
                  <a:pt x="179" y="1157"/>
                </a:lnTo>
                <a:cubicBezTo>
                  <a:pt x="217" y="1187"/>
                  <a:pt x="265" y="1201"/>
                  <a:pt x="312" y="1201"/>
                </a:cubicBezTo>
                <a:cubicBezTo>
                  <a:pt x="358" y="1201"/>
                  <a:pt x="403" y="1187"/>
                  <a:pt x="433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3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7" name="Google Shape;1687;p10"/>
          <p:cNvSpPr/>
          <p:nvPr/>
        </p:nvSpPr>
        <p:spPr>
          <a:xfrm>
            <a:off x="2269586" y="802844"/>
            <a:ext cx="19091" cy="31944"/>
          </a:xfrm>
          <a:custGeom>
            <a:avLst/>
            <a:gdLst/>
            <a:ahLst/>
            <a:cxnLst/>
            <a:rect l="l" t="t" r="r" b="b"/>
            <a:pathLst>
              <a:path w="612" h="1024" extrusionOk="0">
                <a:moveTo>
                  <a:pt x="341" y="1"/>
                </a:moveTo>
                <a:cubicBezTo>
                  <a:pt x="301" y="1"/>
                  <a:pt x="263" y="15"/>
                  <a:pt x="239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09" y="1008"/>
                  <a:pt x="257" y="1023"/>
                  <a:pt x="306" y="1023"/>
                </a:cubicBezTo>
                <a:cubicBezTo>
                  <a:pt x="354" y="1023"/>
                  <a:pt x="403" y="1008"/>
                  <a:pt x="432" y="979"/>
                </a:cubicBezTo>
                <a:cubicBezTo>
                  <a:pt x="552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2" y="293"/>
                  <a:pt x="552" y="159"/>
                  <a:pt x="492" y="100"/>
                </a:cubicBezTo>
                <a:cubicBezTo>
                  <a:pt x="457" y="30"/>
                  <a:pt x="397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8" name="Google Shape;1688;p10"/>
          <p:cNvSpPr/>
          <p:nvPr/>
        </p:nvSpPr>
        <p:spPr>
          <a:xfrm>
            <a:off x="2321619" y="749688"/>
            <a:ext cx="19559" cy="48851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4" y="1"/>
                  <a:pt x="195" y="1"/>
                  <a:pt x="120" y="75"/>
                </a:cubicBezTo>
                <a:cubicBezTo>
                  <a:pt x="61" y="195"/>
                  <a:pt x="61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95" y="1491"/>
                  <a:pt x="195" y="1491"/>
                  <a:pt x="195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67" y="1252"/>
                  <a:pt x="567" y="999"/>
                  <a:pt x="627" y="746"/>
                </a:cubicBezTo>
                <a:cubicBezTo>
                  <a:pt x="567" y="686"/>
                  <a:pt x="567" y="567"/>
                  <a:pt x="567" y="448"/>
                </a:cubicBezTo>
                <a:cubicBezTo>
                  <a:pt x="567" y="314"/>
                  <a:pt x="493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9" name="Google Shape;1689;p10"/>
          <p:cNvSpPr/>
          <p:nvPr/>
        </p:nvSpPr>
        <p:spPr>
          <a:xfrm>
            <a:off x="2369972" y="690417"/>
            <a:ext cx="19528" cy="39805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314" y="1"/>
                </a:moveTo>
                <a:cubicBezTo>
                  <a:pt x="265" y="1"/>
                  <a:pt x="230" y="33"/>
                  <a:pt x="194" y="113"/>
                </a:cubicBezTo>
                <a:cubicBezTo>
                  <a:pt x="134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34" y="1231"/>
                </a:lnTo>
                <a:cubicBezTo>
                  <a:pt x="164" y="1260"/>
                  <a:pt x="209" y="1275"/>
                  <a:pt x="254" y="1275"/>
                </a:cubicBezTo>
                <a:cubicBezTo>
                  <a:pt x="298" y="1275"/>
                  <a:pt x="343" y="1260"/>
                  <a:pt x="373" y="1231"/>
                </a:cubicBezTo>
                <a:cubicBezTo>
                  <a:pt x="507" y="1037"/>
                  <a:pt x="566" y="858"/>
                  <a:pt x="626" y="664"/>
                </a:cubicBezTo>
                <a:cubicBezTo>
                  <a:pt x="626" y="545"/>
                  <a:pt x="626" y="486"/>
                  <a:pt x="566" y="352"/>
                </a:cubicBezTo>
                <a:cubicBezTo>
                  <a:pt x="566" y="292"/>
                  <a:pt x="507" y="173"/>
                  <a:pt x="432" y="113"/>
                </a:cubicBezTo>
                <a:lnTo>
                  <a:pt x="432" y="39"/>
                </a:lnTo>
                <a:cubicBezTo>
                  <a:pt x="385" y="15"/>
                  <a:pt x="347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0" name="Google Shape;1690;p10"/>
          <p:cNvSpPr/>
          <p:nvPr/>
        </p:nvSpPr>
        <p:spPr>
          <a:xfrm>
            <a:off x="2441533" y="672543"/>
            <a:ext cx="19559" cy="40023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35" y="61"/>
                  <a:pt x="75" y="120"/>
                </a:cubicBezTo>
                <a:cubicBezTo>
                  <a:pt x="75" y="239"/>
                  <a:pt x="1" y="314"/>
                  <a:pt x="1" y="433"/>
                </a:cubicBezTo>
                <a:lnTo>
                  <a:pt x="1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4" y="1267"/>
                  <a:pt x="332" y="1282"/>
                  <a:pt x="380" y="1282"/>
                </a:cubicBezTo>
                <a:cubicBezTo>
                  <a:pt x="429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7" y="433"/>
                  <a:pt x="567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1" name="Google Shape;1691;p10"/>
          <p:cNvSpPr/>
          <p:nvPr/>
        </p:nvSpPr>
        <p:spPr>
          <a:xfrm>
            <a:off x="2389469" y="770308"/>
            <a:ext cx="19559" cy="39836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45" y="1"/>
                </a:moveTo>
                <a:cubicBezTo>
                  <a:pt x="319" y="1"/>
                  <a:pt x="289" y="8"/>
                  <a:pt x="254" y="25"/>
                </a:cubicBezTo>
                <a:cubicBezTo>
                  <a:pt x="180" y="159"/>
                  <a:pt x="120" y="219"/>
                  <a:pt x="61" y="338"/>
                </a:cubicBezTo>
                <a:cubicBezTo>
                  <a:pt x="61" y="398"/>
                  <a:pt x="61" y="532"/>
                  <a:pt x="1" y="651"/>
                </a:cubicBezTo>
                <a:cubicBezTo>
                  <a:pt x="1" y="830"/>
                  <a:pt x="61" y="1023"/>
                  <a:pt x="180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3" y="1202"/>
                </a:cubicBezTo>
                <a:lnTo>
                  <a:pt x="493" y="1143"/>
                </a:lnTo>
                <a:cubicBezTo>
                  <a:pt x="552" y="964"/>
                  <a:pt x="627" y="830"/>
                  <a:pt x="627" y="651"/>
                </a:cubicBezTo>
                <a:lnTo>
                  <a:pt x="627" y="398"/>
                </a:lnTo>
                <a:cubicBezTo>
                  <a:pt x="627" y="338"/>
                  <a:pt x="627" y="219"/>
                  <a:pt x="552" y="159"/>
                </a:cubicBezTo>
                <a:lnTo>
                  <a:pt x="493" y="85"/>
                </a:lnTo>
                <a:cubicBezTo>
                  <a:pt x="450" y="43"/>
                  <a:pt x="408" y="1"/>
                  <a:pt x="34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2" name="Google Shape;1692;p10"/>
          <p:cNvSpPr/>
          <p:nvPr/>
        </p:nvSpPr>
        <p:spPr>
          <a:xfrm>
            <a:off x="2325363" y="854253"/>
            <a:ext cx="19528" cy="25018"/>
          </a:xfrm>
          <a:custGeom>
            <a:avLst/>
            <a:gdLst/>
            <a:ahLst/>
            <a:cxnLst/>
            <a:rect l="l" t="t" r="r" b="b"/>
            <a:pathLst>
              <a:path w="626" h="802" extrusionOk="0">
                <a:moveTo>
                  <a:pt x="253" y="1"/>
                </a:moveTo>
                <a:cubicBezTo>
                  <a:pt x="194" y="75"/>
                  <a:pt x="134" y="135"/>
                  <a:pt x="75" y="195"/>
                </a:cubicBezTo>
                <a:cubicBezTo>
                  <a:pt x="75" y="254"/>
                  <a:pt x="75" y="314"/>
                  <a:pt x="0" y="373"/>
                </a:cubicBezTo>
                <a:cubicBezTo>
                  <a:pt x="0" y="507"/>
                  <a:pt x="75" y="627"/>
                  <a:pt x="194" y="746"/>
                </a:cubicBezTo>
                <a:cubicBezTo>
                  <a:pt x="224" y="783"/>
                  <a:pt x="268" y="802"/>
                  <a:pt x="322" y="802"/>
                </a:cubicBezTo>
                <a:cubicBezTo>
                  <a:pt x="376" y="802"/>
                  <a:pt x="440" y="783"/>
                  <a:pt x="507" y="746"/>
                </a:cubicBezTo>
                <a:lnTo>
                  <a:pt x="507" y="686"/>
                </a:lnTo>
                <a:cubicBezTo>
                  <a:pt x="626" y="627"/>
                  <a:pt x="626" y="507"/>
                  <a:pt x="626" y="448"/>
                </a:cubicBezTo>
                <a:lnTo>
                  <a:pt x="626" y="254"/>
                </a:lnTo>
                <a:cubicBezTo>
                  <a:pt x="626" y="195"/>
                  <a:pt x="566" y="135"/>
                  <a:pt x="507" y="75"/>
                </a:cubicBezTo>
                <a:cubicBezTo>
                  <a:pt x="447" y="1"/>
                  <a:pt x="313" y="1"/>
                  <a:pt x="25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3" name="Google Shape;1693;p10"/>
          <p:cNvSpPr/>
          <p:nvPr/>
        </p:nvSpPr>
        <p:spPr>
          <a:xfrm>
            <a:off x="2215213" y="837533"/>
            <a:ext cx="19559" cy="20495"/>
          </a:xfrm>
          <a:custGeom>
            <a:avLst/>
            <a:gdLst/>
            <a:ahLst/>
            <a:cxnLst/>
            <a:rect l="l" t="t" r="r" b="b"/>
            <a:pathLst>
              <a:path w="627" h="657" extrusionOk="0">
                <a:moveTo>
                  <a:pt x="311" y="1"/>
                </a:moveTo>
                <a:cubicBezTo>
                  <a:pt x="265" y="1"/>
                  <a:pt x="216" y="15"/>
                  <a:pt x="179" y="45"/>
                </a:cubicBezTo>
                <a:cubicBezTo>
                  <a:pt x="120" y="105"/>
                  <a:pt x="60" y="164"/>
                  <a:pt x="60" y="239"/>
                </a:cubicBezTo>
                <a:cubicBezTo>
                  <a:pt x="0" y="299"/>
                  <a:pt x="0" y="299"/>
                  <a:pt x="0" y="358"/>
                </a:cubicBezTo>
                <a:cubicBezTo>
                  <a:pt x="60" y="418"/>
                  <a:pt x="60" y="537"/>
                  <a:pt x="179" y="611"/>
                </a:cubicBezTo>
                <a:cubicBezTo>
                  <a:pt x="246" y="641"/>
                  <a:pt x="310" y="656"/>
                  <a:pt x="364" y="656"/>
                </a:cubicBezTo>
                <a:cubicBezTo>
                  <a:pt x="418" y="656"/>
                  <a:pt x="462" y="641"/>
                  <a:pt x="492" y="611"/>
                </a:cubicBezTo>
                <a:cubicBezTo>
                  <a:pt x="626" y="477"/>
                  <a:pt x="626" y="418"/>
                  <a:pt x="626" y="299"/>
                </a:cubicBezTo>
                <a:cubicBezTo>
                  <a:pt x="626" y="299"/>
                  <a:pt x="626" y="239"/>
                  <a:pt x="552" y="164"/>
                </a:cubicBezTo>
                <a:cubicBezTo>
                  <a:pt x="552" y="105"/>
                  <a:pt x="492" y="105"/>
                  <a:pt x="432" y="45"/>
                </a:cubicBezTo>
                <a:cubicBezTo>
                  <a:pt x="403" y="15"/>
                  <a:pt x="358" y="1"/>
                  <a:pt x="31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4" name="Google Shape;1694;p10"/>
          <p:cNvSpPr/>
          <p:nvPr/>
        </p:nvSpPr>
        <p:spPr>
          <a:xfrm>
            <a:off x="2807731" y="694566"/>
            <a:ext cx="19559" cy="31476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376" y="1"/>
                </a:moveTo>
                <a:cubicBezTo>
                  <a:pt x="343" y="1"/>
                  <a:pt x="303" y="15"/>
                  <a:pt x="254" y="40"/>
                </a:cubicBezTo>
                <a:cubicBezTo>
                  <a:pt x="180" y="99"/>
                  <a:pt x="120" y="159"/>
                  <a:pt x="60" y="219"/>
                </a:cubicBezTo>
                <a:cubicBezTo>
                  <a:pt x="1" y="278"/>
                  <a:pt x="1" y="412"/>
                  <a:pt x="1" y="472"/>
                </a:cubicBezTo>
                <a:cubicBezTo>
                  <a:pt x="1" y="651"/>
                  <a:pt x="1" y="844"/>
                  <a:pt x="120" y="964"/>
                </a:cubicBezTo>
                <a:cubicBezTo>
                  <a:pt x="187" y="993"/>
                  <a:pt x="235" y="1008"/>
                  <a:pt x="275" y="1008"/>
                </a:cubicBezTo>
                <a:cubicBezTo>
                  <a:pt x="314" y="1008"/>
                  <a:pt x="343" y="993"/>
                  <a:pt x="373" y="964"/>
                </a:cubicBezTo>
                <a:lnTo>
                  <a:pt x="433" y="964"/>
                </a:lnTo>
                <a:cubicBezTo>
                  <a:pt x="492" y="844"/>
                  <a:pt x="552" y="651"/>
                  <a:pt x="552" y="531"/>
                </a:cubicBezTo>
                <a:cubicBezTo>
                  <a:pt x="626" y="472"/>
                  <a:pt x="626" y="412"/>
                  <a:pt x="626" y="353"/>
                </a:cubicBezTo>
                <a:cubicBezTo>
                  <a:pt x="552" y="278"/>
                  <a:pt x="552" y="219"/>
                  <a:pt x="552" y="99"/>
                </a:cubicBezTo>
                <a:lnTo>
                  <a:pt x="492" y="99"/>
                </a:lnTo>
                <a:cubicBezTo>
                  <a:pt x="458" y="30"/>
                  <a:pt x="423" y="1"/>
                  <a:pt x="37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5" name="Google Shape;1695;p10"/>
          <p:cNvSpPr/>
          <p:nvPr/>
        </p:nvSpPr>
        <p:spPr>
          <a:xfrm>
            <a:off x="2848160" y="741047"/>
            <a:ext cx="17688" cy="37964"/>
          </a:xfrm>
          <a:custGeom>
            <a:avLst/>
            <a:gdLst/>
            <a:ahLst/>
            <a:cxnLst/>
            <a:rect l="l" t="t" r="r" b="b"/>
            <a:pathLst>
              <a:path w="567" h="1217" extrusionOk="0">
                <a:moveTo>
                  <a:pt x="317" y="0"/>
                </a:moveTo>
                <a:cubicBezTo>
                  <a:pt x="283" y="0"/>
                  <a:pt x="244" y="15"/>
                  <a:pt x="195" y="40"/>
                </a:cubicBezTo>
                <a:cubicBezTo>
                  <a:pt x="135" y="159"/>
                  <a:pt x="75" y="218"/>
                  <a:pt x="75" y="278"/>
                </a:cubicBezTo>
                <a:cubicBezTo>
                  <a:pt x="1" y="412"/>
                  <a:pt x="1" y="472"/>
                  <a:pt x="1" y="591"/>
                </a:cubicBezTo>
                <a:cubicBezTo>
                  <a:pt x="1" y="784"/>
                  <a:pt x="1" y="963"/>
                  <a:pt x="135" y="1157"/>
                </a:cubicBezTo>
                <a:lnTo>
                  <a:pt x="195" y="1217"/>
                </a:lnTo>
                <a:cubicBezTo>
                  <a:pt x="254" y="1217"/>
                  <a:pt x="373" y="1217"/>
                  <a:pt x="448" y="1157"/>
                </a:cubicBezTo>
                <a:cubicBezTo>
                  <a:pt x="567" y="963"/>
                  <a:pt x="567" y="784"/>
                  <a:pt x="567" y="650"/>
                </a:cubicBezTo>
                <a:lnTo>
                  <a:pt x="567" y="412"/>
                </a:lnTo>
                <a:cubicBezTo>
                  <a:pt x="567" y="278"/>
                  <a:pt x="567" y="218"/>
                  <a:pt x="507" y="99"/>
                </a:cubicBezTo>
                <a:lnTo>
                  <a:pt x="448" y="99"/>
                </a:lnTo>
                <a:cubicBezTo>
                  <a:pt x="404" y="29"/>
                  <a:pt x="366" y="0"/>
                  <a:pt x="31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6" name="Google Shape;1696;p10"/>
          <p:cNvSpPr/>
          <p:nvPr/>
        </p:nvSpPr>
        <p:spPr>
          <a:xfrm>
            <a:off x="2900692" y="696438"/>
            <a:ext cx="19528" cy="37496"/>
          </a:xfrm>
          <a:custGeom>
            <a:avLst/>
            <a:gdLst/>
            <a:ahLst/>
            <a:cxnLst/>
            <a:rect l="l" t="t" r="r" b="b"/>
            <a:pathLst>
              <a:path w="626" h="1202" extrusionOk="0">
                <a:moveTo>
                  <a:pt x="271" y="0"/>
                </a:moveTo>
                <a:cubicBezTo>
                  <a:pt x="215" y="0"/>
                  <a:pt x="154" y="29"/>
                  <a:pt x="119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60" y="963"/>
                  <a:pt x="179" y="1157"/>
                </a:cubicBezTo>
                <a:cubicBezTo>
                  <a:pt x="246" y="1187"/>
                  <a:pt x="295" y="1201"/>
                  <a:pt x="334" y="1201"/>
                </a:cubicBezTo>
                <a:cubicBezTo>
                  <a:pt x="373" y="1201"/>
                  <a:pt x="403" y="1187"/>
                  <a:pt x="432" y="1157"/>
                </a:cubicBezTo>
                <a:cubicBezTo>
                  <a:pt x="552" y="963"/>
                  <a:pt x="552" y="784"/>
                  <a:pt x="626" y="591"/>
                </a:cubicBezTo>
                <a:cubicBezTo>
                  <a:pt x="552" y="531"/>
                  <a:pt x="552" y="412"/>
                  <a:pt x="552" y="352"/>
                </a:cubicBez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7" name="Google Shape;1697;p10"/>
          <p:cNvSpPr/>
          <p:nvPr/>
        </p:nvSpPr>
        <p:spPr>
          <a:xfrm>
            <a:off x="2896980" y="802844"/>
            <a:ext cx="19060" cy="31944"/>
          </a:xfrm>
          <a:custGeom>
            <a:avLst/>
            <a:gdLst/>
            <a:ahLst/>
            <a:cxnLst/>
            <a:rect l="l" t="t" r="r" b="b"/>
            <a:pathLst>
              <a:path w="611" h="1024" extrusionOk="0">
                <a:moveTo>
                  <a:pt x="340" y="1"/>
                </a:moveTo>
                <a:cubicBezTo>
                  <a:pt x="301" y="1"/>
                  <a:pt x="263" y="15"/>
                  <a:pt x="238" y="40"/>
                </a:cubicBezTo>
                <a:cubicBezTo>
                  <a:pt x="119" y="100"/>
                  <a:pt x="119" y="159"/>
                  <a:pt x="60" y="293"/>
                </a:cubicBezTo>
                <a:cubicBezTo>
                  <a:pt x="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38" y="1008"/>
                  <a:pt x="287" y="1023"/>
                  <a:pt x="328" y="1023"/>
                </a:cubicBezTo>
                <a:cubicBezTo>
                  <a:pt x="369" y="1023"/>
                  <a:pt x="402" y="1008"/>
                  <a:pt x="432" y="979"/>
                </a:cubicBezTo>
                <a:cubicBezTo>
                  <a:pt x="551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1" y="293"/>
                  <a:pt x="551" y="159"/>
                  <a:pt x="492" y="100"/>
                </a:cubicBezTo>
                <a:cubicBezTo>
                  <a:pt x="457" y="30"/>
                  <a:pt x="396" y="1"/>
                  <a:pt x="340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8" name="Google Shape;1698;p10"/>
          <p:cNvSpPr/>
          <p:nvPr/>
        </p:nvSpPr>
        <p:spPr>
          <a:xfrm>
            <a:off x="2949013" y="749688"/>
            <a:ext cx="19559" cy="48851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3" y="1"/>
                  <a:pt x="194" y="1"/>
                  <a:pt x="120" y="75"/>
                </a:cubicBezTo>
                <a:cubicBezTo>
                  <a:pt x="60" y="195"/>
                  <a:pt x="60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94" y="1491"/>
                  <a:pt x="194" y="1491"/>
                  <a:pt x="254" y="1565"/>
                </a:cubicBezTo>
                <a:cubicBezTo>
                  <a:pt x="313" y="1565"/>
                  <a:pt x="373" y="1565"/>
                  <a:pt x="433" y="1431"/>
                </a:cubicBezTo>
                <a:cubicBezTo>
                  <a:pt x="567" y="1252"/>
                  <a:pt x="626" y="999"/>
                  <a:pt x="626" y="746"/>
                </a:cubicBezTo>
                <a:cubicBezTo>
                  <a:pt x="626" y="686"/>
                  <a:pt x="567" y="567"/>
                  <a:pt x="567" y="448"/>
                </a:cubicBezTo>
                <a:cubicBezTo>
                  <a:pt x="567" y="314"/>
                  <a:pt x="492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9" name="Google Shape;1699;p10"/>
          <p:cNvSpPr/>
          <p:nvPr/>
        </p:nvSpPr>
        <p:spPr>
          <a:xfrm>
            <a:off x="2997334" y="690417"/>
            <a:ext cx="19559" cy="39805"/>
          </a:xfrm>
          <a:custGeom>
            <a:avLst/>
            <a:gdLst/>
            <a:ahLst/>
            <a:cxnLst/>
            <a:rect l="l" t="t" r="r" b="b"/>
            <a:pathLst>
              <a:path w="627" h="1276" extrusionOk="0">
                <a:moveTo>
                  <a:pt x="315" y="1"/>
                </a:moveTo>
                <a:cubicBezTo>
                  <a:pt x="266" y="1"/>
                  <a:pt x="230" y="33"/>
                  <a:pt x="195" y="113"/>
                </a:cubicBezTo>
                <a:cubicBezTo>
                  <a:pt x="135" y="173"/>
                  <a:pt x="61" y="292"/>
                  <a:pt x="61" y="352"/>
                </a:cubicBezTo>
                <a:cubicBezTo>
                  <a:pt x="1" y="411"/>
                  <a:pt x="1" y="545"/>
                  <a:pt x="1" y="605"/>
                </a:cubicBezTo>
                <a:cubicBezTo>
                  <a:pt x="1" y="784"/>
                  <a:pt x="1" y="977"/>
                  <a:pt x="61" y="1156"/>
                </a:cubicBezTo>
                <a:lnTo>
                  <a:pt x="135" y="1231"/>
                </a:lnTo>
                <a:cubicBezTo>
                  <a:pt x="165" y="1260"/>
                  <a:pt x="210" y="1275"/>
                  <a:pt x="254" y="1275"/>
                </a:cubicBezTo>
                <a:cubicBezTo>
                  <a:pt x="299" y="1275"/>
                  <a:pt x="344" y="1260"/>
                  <a:pt x="373" y="1231"/>
                </a:cubicBezTo>
                <a:cubicBezTo>
                  <a:pt x="508" y="1037"/>
                  <a:pt x="567" y="858"/>
                  <a:pt x="627" y="664"/>
                </a:cubicBezTo>
                <a:cubicBezTo>
                  <a:pt x="627" y="545"/>
                  <a:pt x="627" y="486"/>
                  <a:pt x="567" y="352"/>
                </a:cubicBezTo>
                <a:cubicBezTo>
                  <a:pt x="567" y="292"/>
                  <a:pt x="508" y="173"/>
                  <a:pt x="433" y="113"/>
                </a:cubicBezTo>
                <a:lnTo>
                  <a:pt x="433" y="39"/>
                </a:lnTo>
                <a:cubicBezTo>
                  <a:pt x="385" y="15"/>
                  <a:pt x="347" y="1"/>
                  <a:pt x="31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0" name="Google Shape;1700;p10"/>
          <p:cNvSpPr/>
          <p:nvPr/>
        </p:nvSpPr>
        <p:spPr>
          <a:xfrm>
            <a:off x="3068927" y="672543"/>
            <a:ext cx="19528" cy="40023"/>
          </a:xfrm>
          <a:custGeom>
            <a:avLst/>
            <a:gdLst/>
            <a:ahLst/>
            <a:cxnLst/>
            <a:rect l="l" t="t" r="r" b="b"/>
            <a:pathLst>
              <a:path w="626" h="1283" extrusionOk="0">
                <a:moveTo>
                  <a:pt x="313" y="1"/>
                </a:moveTo>
                <a:cubicBezTo>
                  <a:pt x="253" y="1"/>
                  <a:pt x="134" y="61"/>
                  <a:pt x="75" y="120"/>
                </a:cubicBezTo>
                <a:cubicBezTo>
                  <a:pt x="75" y="239"/>
                  <a:pt x="0" y="314"/>
                  <a:pt x="0" y="433"/>
                </a:cubicBezTo>
                <a:lnTo>
                  <a:pt x="0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3" y="1237"/>
                </a:lnTo>
                <a:cubicBezTo>
                  <a:pt x="283" y="1267"/>
                  <a:pt x="332" y="1282"/>
                  <a:pt x="380" y="1282"/>
                </a:cubicBezTo>
                <a:cubicBezTo>
                  <a:pt x="429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6" y="433"/>
                  <a:pt x="566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1" name="Google Shape;1701;p10"/>
          <p:cNvSpPr/>
          <p:nvPr/>
        </p:nvSpPr>
        <p:spPr>
          <a:xfrm>
            <a:off x="3016862" y="770308"/>
            <a:ext cx="19559" cy="39836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66" y="1"/>
                </a:moveTo>
                <a:cubicBezTo>
                  <a:pt x="348" y="1"/>
                  <a:pt x="331" y="8"/>
                  <a:pt x="314" y="25"/>
                </a:cubicBezTo>
                <a:cubicBezTo>
                  <a:pt x="179" y="159"/>
                  <a:pt x="120" y="219"/>
                  <a:pt x="120" y="338"/>
                </a:cubicBezTo>
                <a:cubicBezTo>
                  <a:pt x="60" y="398"/>
                  <a:pt x="60" y="532"/>
                  <a:pt x="60" y="651"/>
                </a:cubicBezTo>
                <a:cubicBezTo>
                  <a:pt x="1" y="830"/>
                  <a:pt x="60" y="1023"/>
                  <a:pt x="179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626" y="964"/>
                  <a:pt x="626" y="830"/>
                  <a:pt x="626" y="651"/>
                </a:cubicBezTo>
                <a:lnTo>
                  <a:pt x="626" y="398"/>
                </a:lnTo>
                <a:cubicBezTo>
                  <a:pt x="626" y="338"/>
                  <a:pt x="626" y="219"/>
                  <a:pt x="552" y="159"/>
                </a:cubicBezTo>
                <a:lnTo>
                  <a:pt x="492" y="85"/>
                </a:lnTo>
                <a:cubicBezTo>
                  <a:pt x="450" y="43"/>
                  <a:pt x="408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2" name="Google Shape;1702;p10"/>
          <p:cNvSpPr/>
          <p:nvPr/>
        </p:nvSpPr>
        <p:spPr>
          <a:xfrm>
            <a:off x="2955065" y="854253"/>
            <a:ext cx="17220" cy="25018"/>
          </a:xfrm>
          <a:custGeom>
            <a:avLst/>
            <a:gdLst/>
            <a:ahLst/>
            <a:cxnLst/>
            <a:rect l="l" t="t" r="r" b="b"/>
            <a:pathLst>
              <a:path w="552" h="802" extrusionOk="0">
                <a:moveTo>
                  <a:pt x="179" y="1"/>
                </a:moveTo>
                <a:cubicBezTo>
                  <a:pt x="119" y="75"/>
                  <a:pt x="60" y="135"/>
                  <a:pt x="0" y="195"/>
                </a:cubicBezTo>
                <a:lnTo>
                  <a:pt x="0" y="373"/>
                </a:lnTo>
                <a:cubicBezTo>
                  <a:pt x="0" y="507"/>
                  <a:pt x="0" y="627"/>
                  <a:pt x="119" y="746"/>
                </a:cubicBezTo>
                <a:cubicBezTo>
                  <a:pt x="179" y="783"/>
                  <a:pt x="242" y="802"/>
                  <a:pt x="298" y="802"/>
                </a:cubicBezTo>
                <a:cubicBezTo>
                  <a:pt x="354" y="802"/>
                  <a:pt x="403" y="783"/>
                  <a:pt x="432" y="746"/>
                </a:cubicBezTo>
                <a:lnTo>
                  <a:pt x="432" y="686"/>
                </a:lnTo>
                <a:cubicBezTo>
                  <a:pt x="552" y="627"/>
                  <a:pt x="552" y="507"/>
                  <a:pt x="552" y="448"/>
                </a:cubicBezTo>
                <a:lnTo>
                  <a:pt x="552" y="254"/>
                </a:lnTo>
                <a:cubicBezTo>
                  <a:pt x="552" y="195"/>
                  <a:pt x="492" y="135"/>
                  <a:pt x="432" y="75"/>
                </a:cubicBezTo>
                <a:cubicBezTo>
                  <a:pt x="373" y="1"/>
                  <a:pt x="239" y="1"/>
                  <a:pt x="17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3" name="Google Shape;1703;p10"/>
          <p:cNvSpPr/>
          <p:nvPr/>
        </p:nvSpPr>
        <p:spPr>
          <a:xfrm>
            <a:off x="2844448" y="837533"/>
            <a:ext cx="17688" cy="20495"/>
          </a:xfrm>
          <a:custGeom>
            <a:avLst/>
            <a:gdLst/>
            <a:ahLst/>
            <a:cxnLst/>
            <a:rect l="l" t="t" r="r" b="b"/>
            <a:pathLst>
              <a:path w="567" h="657" extrusionOk="0">
                <a:moveTo>
                  <a:pt x="252" y="1"/>
                </a:moveTo>
                <a:cubicBezTo>
                  <a:pt x="206" y="1"/>
                  <a:pt x="157" y="15"/>
                  <a:pt x="120" y="45"/>
                </a:cubicBezTo>
                <a:cubicBezTo>
                  <a:pt x="60" y="105"/>
                  <a:pt x="1" y="164"/>
                  <a:pt x="1" y="239"/>
                </a:cubicBezTo>
                <a:lnTo>
                  <a:pt x="1" y="358"/>
                </a:lnTo>
                <a:cubicBezTo>
                  <a:pt x="1" y="418"/>
                  <a:pt x="1" y="537"/>
                  <a:pt x="120" y="611"/>
                </a:cubicBezTo>
                <a:cubicBezTo>
                  <a:pt x="187" y="641"/>
                  <a:pt x="250" y="656"/>
                  <a:pt x="304" y="656"/>
                </a:cubicBezTo>
                <a:cubicBezTo>
                  <a:pt x="358" y="656"/>
                  <a:pt x="403" y="641"/>
                  <a:pt x="433" y="611"/>
                </a:cubicBezTo>
                <a:cubicBezTo>
                  <a:pt x="567" y="477"/>
                  <a:pt x="567" y="418"/>
                  <a:pt x="567" y="299"/>
                </a:cubicBezTo>
                <a:lnTo>
                  <a:pt x="567" y="164"/>
                </a:lnTo>
                <a:cubicBezTo>
                  <a:pt x="492" y="105"/>
                  <a:pt x="492" y="105"/>
                  <a:pt x="373" y="45"/>
                </a:cubicBezTo>
                <a:cubicBezTo>
                  <a:pt x="343" y="15"/>
                  <a:pt x="299" y="1"/>
                  <a:pt x="25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4" name="Google Shape;1704;p10"/>
          <p:cNvSpPr/>
          <p:nvPr/>
        </p:nvSpPr>
        <p:spPr>
          <a:xfrm>
            <a:off x="4050883" y="694566"/>
            <a:ext cx="19559" cy="31476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394" y="1"/>
                </a:moveTo>
                <a:cubicBezTo>
                  <a:pt x="353" y="1"/>
                  <a:pt x="303" y="15"/>
                  <a:pt x="254" y="40"/>
                </a:cubicBezTo>
                <a:cubicBezTo>
                  <a:pt x="180" y="99"/>
                  <a:pt x="120" y="159"/>
                  <a:pt x="60" y="219"/>
                </a:cubicBezTo>
                <a:cubicBezTo>
                  <a:pt x="1" y="278"/>
                  <a:pt x="1" y="412"/>
                  <a:pt x="1" y="472"/>
                </a:cubicBezTo>
                <a:cubicBezTo>
                  <a:pt x="1" y="651"/>
                  <a:pt x="1" y="844"/>
                  <a:pt x="120" y="964"/>
                </a:cubicBezTo>
                <a:cubicBezTo>
                  <a:pt x="187" y="993"/>
                  <a:pt x="235" y="1008"/>
                  <a:pt x="274" y="1008"/>
                </a:cubicBezTo>
                <a:cubicBezTo>
                  <a:pt x="314" y="1008"/>
                  <a:pt x="343" y="993"/>
                  <a:pt x="373" y="964"/>
                </a:cubicBezTo>
                <a:lnTo>
                  <a:pt x="433" y="964"/>
                </a:lnTo>
                <a:cubicBezTo>
                  <a:pt x="492" y="844"/>
                  <a:pt x="552" y="651"/>
                  <a:pt x="552" y="531"/>
                </a:cubicBezTo>
                <a:cubicBezTo>
                  <a:pt x="626" y="472"/>
                  <a:pt x="626" y="412"/>
                  <a:pt x="626" y="353"/>
                </a:cubicBezTo>
                <a:cubicBezTo>
                  <a:pt x="552" y="278"/>
                  <a:pt x="552" y="219"/>
                  <a:pt x="552" y="99"/>
                </a:cubicBezTo>
                <a:lnTo>
                  <a:pt x="492" y="99"/>
                </a:lnTo>
                <a:cubicBezTo>
                  <a:pt x="492" y="30"/>
                  <a:pt x="451" y="1"/>
                  <a:pt x="39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5" name="Google Shape;1705;p10"/>
          <p:cNvSpPr/>
          <p:nvPr/>
        </p:nvSpPr>
        <p:spPr>
          <a:xfrm>
            <a:off x="4091312" y="741047"/>
            <a:ext cx="17688" cy="37964"/>
          </a:xfrm>
          <a:custGeom>
            <a:avLst/>
            <a:gdLst/>
            <a:ahLst/>
            <a:cxnLst/>
            <a:rect l="l" t="t" r="r" b="b"/>
            <a:pathLst>
              <a:path w="567" h="1217" extrusionOk="0">
                <a:moveTo>
                  <a:pt x="321" y="0"/>
                </a:moveTo>
                <a:cubicBezTo>
                  <a:pt x="283" y="0"/>
                  <a:pt x="244" y="15"/>
                  <a:pt x="195" y="40"/>
                </a:cubicBezTo>
                <a:cubicBezTo>
                  <a:pt x="135" y="159"/>
                  <a:pt x="75" y="218"/>
                  <a:pt x="75" y="278"/>
                </a:cubicBezTo>
                <a:cubicBezTo>
                  <a:pt x="1" y="412"/>
                  <a:pt x="1" y="472"/>
                  <a:pt x="1" y="591"/>
                </a:cubicBezTo>
                <a:cubicBezTo>
                  <a:pt x="1" y="784"/>
                  <a:pt x="1" y="963"/>
                  <a:pt x="135" y="1157"/>
                </a:cubicBezTo>
                <a:lnTo>
                  <a:pt x="195" y="1217"/>
                </a:lnTo>
                <a:cubicBezTo>
                  <a:pt x="254" y="1217"/>
                  <a:pt x="373" y="1217"/>
                  <a:pt x="448" y="1157"/>
                </a:cubicBezTo>
                <a:cubicBezTo>
                  <a:pt x="567" y="963"/>
                  <a:pt x="567" y="784"/>
                  <a:pt x="567" y="650"/>
                </a:cubicBezTo>
                <a:lnTo>
                  <a:pt x="567" y="412"/>
                </a:lnTo>
                <a:cubicBezTo>
                  <a:pt x="567" y="278"/>
                  <a:pt x="567" y="218"/>
                  <a:pt x="507" y="99"/>
                </a:cubicBezTo>
                <a:cubicBezTo>
                  <a:pt x="429" y="29"/>
                  <a:pt x="376" y="0"/>
                  <a:pt x="32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6" name="Google Shape;1706;p10"/>
          <p:cNvSpPr/>
          <p:nvPr/>
        </p:nvSpPr>
        <p:spPr>
          <a:xfrm>
            <a:off x="4143844" y="696438"/>
            <a:ext cx="19528" cy="37496"/>
          </a:xfrm>
          <a:custGeom>
            <a:avLst/>
            <a:gdLst/>
            <a:ahLst/>
            <a:cxnLst/>
            <a:rect l="l" t="t" r="r" b="b"/>
            <a:pathLst>
              <a:path w="626" h="1202" extrusionOk="0">
                <a:moveTo>
                  <a:pt x="271" y="0"/>
                </a:moveTo>
                <a:cubicBezTo>
                  <a:pt x="215" y="0"/>
                  <a:pt x="154" y="29"/>
                  <a:pt x="119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60" y="963"/>
                  <a:pt x="179" y="1157"/>
                </a:cubicBezTo>
                <a:cubicBezTo>
                  <a:pt x="246" y="1187"/>
                  <a:pt x="294" y="1201"/>
                  <a:pt x="334" y="1201"/>
                </a:cubicBezTo>
                <a:cubicBezTo>
                  <a:pt x="373" y="1201"/>
                  <a:pt x="403" y="1187"/>
                  <a:pt x="432" y="1157"/>
                </a:cubicBezTo>
                <a:cubicBezTo>
                  <a:pt x="551" y="963"/>
                  <a:pt x="626" y="784"/>
                  <a:pt x="626" y="591"/>
                </a:cubicBezTo>
                <a:cubicBezTo>
                  <a:pt x="626" y="531"/>
                  <a:pt x="551" y="412"/>
                  <a:pt x="551" y="352"/>
                </a:cubicBez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7" name="Google Shape;1707;p10"/>
          <p:cNvSpPr/>
          <p:nvPr/>
        </p:nvSpPr>
        <p:spPr>
          <a:xfrm>
            <a:off x="4140132" y="802844"/>
            <a:ext cx="19060" cy="31944"/>
          </a:xfrm>
          <a:custGeom>
            <a:avLst/>
            <a:gdLst/>
            <a:ahLst/>
            <a:cxnLst/>
            <a:rect l="l" t="t" r="r" b="b"/>
            <a:pathLst>
              <a:path w="611" h="1024" extrusionOk="0">
                <a:moveTo>
                  <a:pt x="340" y="1"/>
                </a:moveTo>
                <a:cubicBezTo>
                  <a:pt x="301" y="1"/>
                  <a:pt x="263" y="15"/>
                  <a:pt x="238" y="40"/>
                </a:cubicBezTo>
                <a:cubicBezTo>
                  <a:pt x="119" y="100"/>
                  <a:pt x="119" y="159"/>
                  <a:pt x="60" y="293"/>
                </a:cubicBezTo>
                <a:cubicBezTo>
                  <a:pt x="6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38" y="1008"/>
                  <a:pt x="287" y="1023"/>
                  <a:pt x="328" y="1023"/>
                </a:cubicBezTo>
                <a:cubicBezTo>
                  <a:pt x="369" y="1023"/>
                  <a:pt x="402" y="1008"/>
                  <a:pt x="432" y="979"/>
                </a:cubicBezTo>
                <a:lnTo>
                  <a:pt x="492" y="979"/>
                </a:lnTo>
                <a:cubicBezTo>
                  <a:pt x="551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1" y="293"/>
                  <a:pt x="551" y="159"/>
                  <a:pt x="492" y="100"/>
                </a:cubicBezTo>
                <a:cubicBezTo>
                  <a:pt x="457" y="30"/>
                  <a:pt x="396" y="1"/>
                  <a:pt x="340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8" name="Google Shape;1708;p10"/>
          <p:cNvSpPr/>
          <p:nvPr/>
        </p:nvSpPr>
        <p:spPr>
          <a:xfrm>
            <a:off x="4192165" y="749688"/>
            <a:ext cx="19559" cy="48851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3" y="1"/>
                  <a:pt x="194" y="1"/>
                  <a:pt x="120" y="75"/>
                </a:cubicBezTo>
                <a:cubicBezTo>
                  <a:pt x="60" y="195"/>
                  <a:pt x="60" y="314"/>
                  <a:pt x="60" y="448"/>
                </a:cubicBezTo>
                <a:cubicBezTo>
                  <a:pt x="1" y="567"/>
                  <a:pt x="1" y="686"/>
                  <a:pt x="1" y="746"/>
                </a:cubicBezTo>
                <a:cubicBezTo>
                  <a:pt x="1" y="999"/>
                  <a:pt x="60" y="1252"/>
                  <a:pt x="194" y="1491"/>
                </a:cubicBezTo>
                <a:lnTo>
                  <a:pt x="254" y="1565"/>
                </a:lnTo>
                <a:cubicBezTo>
                  <a:pt x="313" y="1565"/>
                  <a:pt x="373" y="1565"/>
                  <a:pt x="433" y="1431"/>
                </a:cubicBezTo>
                <a:cubicBezTo>
                  <a:pt x="567" y="1252"/>
                  <a:pt x="626" y="999"/>
                  <a:pt x="626" y="746"/>
                </a:cubicBezTo>
                <a:cubicBezTo>
                  <a:pt x="626" y="686"/>
                  <a:pt x="626" y="567"/>
                  <a:pt x="567" y="448"/>
                </a:cubicBezTo>
                <a:cubicBezTo>
                  <a:pt x="567" y="314"/>
                  <a:pt x="492" y="195"/>
                  <a:pt x="433" y="75"/>
                </a:cubicBezTo>
                <a:lnTo>
                  <a:pt x="37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9" name="Google Shape;1709;p10"/>
          <p:cNvSpPr/>
          <p:nvPr/>
        </p:nvSpPr>
        <p:spPr>
          <a:xfrm>
            <a:off x="4240486" y="690417"/>
            <a:ext cx="19559" cy="39805"/>
          </a:xfrm>
          <a:custGeom>
            <a:avLst/>
            <a:gdLst/>
            <a:ahLst/>
            <a:cxnLst/>
            <a:rect l="l" t="t" r="r" b="b"/>
            <a:pathLst>
              <a:path w="627" h="1276" extrusionOk="0">
                <a:moveTo>
                  <a:pt x="341" y="1"/>
                </a:moveTo>
                <a:cubicBezTo>
                  <a:pt x="288" y="1"/>
                  <a:pt x="230" y="33"/>
                  <a:pt x="195" y="113"/>
                </a:cubicBezTo>
                <a:cubicBezTo>
                  <a:pt x="135" y="173"/>
                  <a:pt x="61" y="292"/>
                  <a:pt x="61" y="352"/>
                </a:cubicBezTo>
                <a:cubicBezTo>
                  <a:pt x="1" y="411"/>
                  <a:pt x="1" y="545"/>
                  <a:pt x="1" y="605"/>
                </a:cubicBezTo>
                <a:cubicBezTo>
                  <a:pt x="1" y="784"/>
                  <a:pt x="1" y="977"/>
                  <a:pt x="61" y="1156"/>
                </a:cubicBezTo>
                <a:lnTo>
                  <a:pt x="135" y="1231"/>
                </a:lnTo>
                <a:cubicBezTo>
                  <a:pt x="165" y="1260"/>
                  <a:pt x="210" y="1275"/>
                  <a:pt x="254" y="1275"/>
                </a:cubicBezTo>
                <a:cubicBezTo>
                  <a:pt x="299" y="1275"/>
                  <a:pt x="344" y="1260"/>
                  <a:pt x="373" y="1231"/>
                </a:cubicBezTo>
                <a:cubicBezTo>
                  <a:pt x="507" y="1037"/>
                  <a:pt x="567" y="858"/>
                  <a:pt x="627" y="664"/>
                </a:cubicBezTo>
                <a:cubicBezTo>
                  <a:pt x="627" y="545"/>
                  <a:pt x="627" y="486"/>
                  <a:pt x="567" y="352"/>
                </a:cubicBezTo>
                <a:cubicBezTo>
                  <a:pt x="567" y="292"/>
                  <a:pt x="567" y="173"/>
                  <a:pt x="433" y="113"/>
                </a:cubicBezTo>
                <a:lnTo>
                  <a:pt x="433" y="39"/>
                </a:lnTo>
                <a:cubicBezTo>
                  <a:pt x="409" y="15"/>
                  <a:pt x="376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0" name="Google Shape;1710;p10"/>
          <p:cNvSpPr/>
          <p:nvPr/>
        </p:nvSpPr>
        <p:spPr>
          <a:xfrm>
            <a:off x="4312079" y="672543"/>
            <a:ext cx="19528" cy="40023"/>
          </a:xfrm>
          <a:custGeom>
            <a:avLst/>
            <a:gdLst/>
            <a:ahLst/>
            <a:cxnLst/>
            <a:rect l="l" t="t" r="r" b="b"/>
            <a:pathLst>
              <a:path w="626" h="1283" extrusionOk="0">
                <a:moveTo>
                  <a:pt x="313" y="1"/>
                </a:moveTo>
                <a:cubicBezTo>
                  <a:pt x="253" y="1"/>
                  <a:pt x="134" y="61"/>
                  <a:pt x="75" y="120"/>
                </a:cubicBezTo>
                <a:cubicBezTo>
                  <a:pt x="75" y="239"/>
                  <a:pt x="0" y="314"/>
                  <a:pt x="0" y="433"/>
                </a:cubicBezTo>
                <a:lnTo>
                  <a:pt x="0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3" y="1237"/>
                </a:lnTo>
                <a:cubicBezTo>
                  <a:pt x="283" y="1267"/>
                  <a:pt x="332" y="1282"/>
                  <a:pt x="380" y="1282"/>
                </a:cubicBezTo>
                <a:cubicBezTo>
                  <a:pt x="428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626" y="433"/>
                  <a:pt x="566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1" name="Google Shape;1711;p10"/>
          <p:cNvSpPr/>
          <p:nvPr/>
        </p:nvSpPr>
        <p:spPr>
          <a:xfrm>
            <a:off x="4260014" y="770308"/>
            <a:ext cx="19559" cy="39836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78" y="1"/>
                </a:moveTo>
                <a:cubicBezTo>
                  <a:pt x="354" y="1"/>
                  <a:pt x="331" y="8"/>
                  <a:pt x="314" y="25"/>
                </a:cubicBezTo>
                <a:cubicBezTo>
                  <a:pt x="179" y="159"/>
                  <a:pt x="120" y="219"/>
                  <a:pt x="120" y="338"/>
                </a:cubicBezTo>
                <a:cubicBezTo>
                  <a:pt x="60" y="398"/>
                  <a:pt x="60" y="532"/>
                  <a:pt x="60" y="651"/>
                </a:cubicBezTo>
                <a:cubicBezTo>
                  <a:pt x="1" y="830"/>
                  <a:pt x="60" y="1023"/>
                  <a:pt x="179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626" y="964"/>
                  <a:pt x="626" y="830"/>
                  <a:pt x="626" y="651"/>
                </a:cubicBezTo>
                <a:lnTo>
                  <a:pt x="626" y="398"/>
                </a:lnTo>
                <a:cubicBezTo>
                  <a:pt x="626" y="338"/>
                  <a:pt x="626" y="219"/>
                  <a:pt x="552" y="159"/>
                </a:cubicBezTo>
                <a:lnTo>
                  <a:pt x="552" y="85"/>
                </a:lnTo>
                <a:cubicBezTo>
                  <a:pt x="510" y="43"/>
                  <a:pt x="438" y="1"/>
                  <a:pt x="37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2" name="Google Shape;1712;p10"/>
          <p:cNvSpPr/>
          <p:nvPr/>
        </p:nvSpPr>
        <p:spPr>
          <a:xfrm>
            <a:off x="4198217" y="854253"/>
            <a:ext cx="17220" cy="25018"/>
          </a:xfrm>
          <a:custGeom>
            <a:avLst/>
            <a:gdLst/>
            <a:ahLst/>
            <a:cxnLst/>
            <a:rect l="l" t="t" r="r" b="b"/>
            <a:pathLst>
              <a:path w="552" h="802" extrusionOk="0">
                <a:moveTo>
                  <a:pt x="179" y="1"/>
                </a:moveTo>
                <a:cubicBezTo>
                  <a:pt x="119" y="75"/>
                  <a:pt x="60" y="135"/>
                  <a:pt x="0" y="195"/>
                </a:cubicBezTo>
                <a:lnTo>
                  <a:pt x="0" y="373"/>
                </a:lnTo>
                <a:cubicBezTo>
                  <a:pt x="0" y="507"/>
                  <a:pt x="0" y="627"/>
                  <a:pt x="119" y="746"/>
                </a:cubicBezTo>
                <a:cubicBezTo>
                  <a:pt x="179" y="783"/>
                  <a:pt x="242" y="802"/>
                  <a:pt x="298" y="802"/>
                </a:cubicBezTo>
                <a:cubicBezTo>
                  <a:pt x="354" y="802"/>
                  <a:pt x="403" y="783"/>
                  <a:pt x="432" y="746"/>
                </a:cubicBezTo>
                <a:lnTo>
                  <a:pt x="432" y="686"/>
                </a:lnTo>
                <a:cubicBezTo>
                  <a:pt x="551" y="627"/>
                  <a:pt x="551" y="507"/>
                  <a:pt x="551" y="448"/>
                </a:cubicBezTo>
                <a:lnTo>
                  <a:pt x="551" y="254"/>
                </a:lnTo>
                <a:cubicBezTo>
                  <a:pt x="551" y="195"/>
                  <a:pt x="492" y="135"/>
                  <a:pt x="432" y="75"/>
                </a:cubicBezTo>
                <a:cubicBezTo>
                  <a:pt x="373" y="1"/>
                  <a:pt x="239" y="1"/>
                  <a:pt x="17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3" name="Google Shape;1713;p10"/>
          <p:cNvSpPr/>
          <p:nvPr/>
        </p:nvSpPr>
        <p:spPr>
          <a:xfrm>
            <a:off x="4087600" y="837533"/>
            <a:ext cx="17688" cy="20495"/>
          </a:xfrm>
          <a:custGeom>
            <a:avLst/>
            <a:gdLst/>
            <a:ahLst/>
            <a:cxnLst/>
            <a:rect l="l" t="t" r="r" b="b"/>
            <a:pathLst>
              <a:path w="567" h="657" extrusionOk="0">
                <a:moveTo>
                  <a:pt x="252" y="1"/>
                </a:moveTo>
                <a:cubicBezTo>
                  <a:pt x="206" y="1"/>
                  <a:pt x="157" y="15"/>
                  <a:pt x="120" y="45"/>
                </a:cubicBezTo>
                <a:cubicBezTo>
                  <a:pt x="60" y="105"/>
                  <a:pt x="1" y="164"/>
                  <a:pt x="1" y="239"/>
                </a:cubicBezTo>
                <a:lnTo>
                  <a:pt x="1" y="358"/>
                </a:lnTo>
                <a:cubicBezTo>
                  <a:pt x="1" y="418"/>
                  <a:pt x="1" y="537"/>
                  <a:pt x="194" y="611"/>
                </a:cubicBezTo>
                <a:cubicBezTo>
                  <a:pt x="224" y="641"/>
                  <a:pt x="269" y="656"/>
                  <a:pt x="314" y="656"/>
                </a:cubicBezTo>
                <a:cubicBezTo>
                  <a:pt x="358" y="656"/>
                  <a:pt x="403" y="641"/>
                  <a:pt x="433" y="611"/>
                </a:cubicBezTo>
                <a:cubicBezTo>
                  <a:pt x="567" y="477"/>
                  <a:pt x="567" y="418"/>
                  <a:pt x="567" y="299"/>
                </a:cubicBezTo>
                <a:lnTo>
                  <a:pt x="567" y="164"/>
                </a:lnTo>
                <a:cubicBezTo>
                  <a:pt x="492" y="105"/>
                  <a:pt x="492" y="105"/>
                  <a:pt x="373" y="45"/>
                </a:cubicBezTo>
                <a:cubicBezTo>
                  <a:pt x="343" y="15"/>
                  <a:pt x="299" y="1"/>
                  <a:pt x="25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4" name="Google Shape;1714;p10"/>
          <p:cNvSpPr/>
          <p:nvPr/>
        </p:nvSpPr>
        <p:spPr>
          <a:xfrm>
            <a:off x="334903" y="3164430"/>
            <a:ext cx="325364" cy="102725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5" name="Google Shape;1715;p10"/>
          <p:cNvSpPr/>
          <p:nvPr/>
        </p:nvSpPr>
        <p:spPr>
          <a:xfrm>
            <a:off x="334903" y="2926475"/>
            <a:ext cx="325364" cy="102756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10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10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6" name="Google Shape;1716;p10"/>
          <p:cNvSpPr/>
          <p:nvPr/>
        </p:nvSpPr>
        <p:spPr>
          <a:xfrm>
            <a:off x="334903" y="2688083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7" name="Google Shape;1717;p10"/>
          <p:cNvSpPr/>
          <p:nvPr/>
        </p:nvSpPr>
        <p:spPr>
          <a:xfrm>
            <a:off x="334903" y="3881042"/>
            <a:ext cx="325364" cy="100853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0"/>
                  <a:pt x="1371" y="0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8" name="Google Shape;1718;p10"/>
          <p:cNvSpPr/>
          <p:nvPr/>
        </p:nvSpPr>
        <p:spPr>
          <a:xfrm>
            <a:off x="334903" y="3642619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9" name="Google Shape;1719;p10"/>
          <p:cNvSpPr/>
          <p:nvPr/>
        </p:nvSpPr>
        <p:spPr>
          <a:xfrm>
            <a:off x="334903" y="3402823"/>
            <a:ext cx="325364" cy="102756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69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69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0" name="Google Shape;1720;p10"/>
          <p:cNvSpPr/>
          <p:nvPr/>
        </p:nvSpPr>
        <p:spPr>
          <a:xfrm>
            <a:off x="334903" y="4595314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1" name="Google Shape;1721;p10"/>
          <p:cNvSpPr/>
          <p:nvPr/>
        </p:nvSpPr>
        <p:spPr>
          <a:xfrm>
            <a:off x="334903" y="4357390"/>
            <a:ext cx="325364" cy="100853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2" name="Google Shape;1722;p10"/>
          <p:cNvSpPr/>
          <p:nvPr/>
        </p:nvSpPr>
        <p:spPr>
          <a:xfrm>
            <a:off x="334903" y="4118966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3" name="Google Shape;1723;p10"/>
          <p:cNvSpPr/>
          <p:nvPr/>
        </p:nvSpPr>
        <p:spPr>
          <a:xfrm>
            <a:off x="334903" y="1259040"/>
            <a:ext cx="325364" cy="102725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1"/>
                </a:moveTo>
                <a:cubicBezTo>
                  <a:pt x="9803" y="1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1"/>
                  <a:pt x="1371" y="1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4" name="Google Shape;1724;p10"/>
          <p:cNvSpPr/>
          <p:nvPr/>
        </p:nvSpPr>
        <p:spPr>
          <a:xfrm>
            <a:off x="334903" y="1021116"/>
            <a:ext cx="325364" cy="102725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548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5" name="Google Shape;1725;p10"/>
          <p:cNvSpPr/>
          <p:nvPr/>
        </p:nvSpPr>
        <p:spPr>
          <a:xfrm>
            <a:off x="334903" y="782692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6" name="Google Shape;1726;p10"/>
          <p:cNvSpPr/>
          <p:nvPr/>
        </p:nvSpPr>
        <p:spPr>
          <a:xfrm>
            <a:off x="334903" y="1975651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7" name="Google Shape;1727;p10"/>
          <p:cNvSpPr/>
          <p:nvPr/>
        </p:nvSpPr>
        <p:spPr>
          <a:xfrm>
            <a:off x="334903" y="1737259"/>
            <a:ext cx="325364" cy="100853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8" name="Google Shape;1728;p10"/>
          <p:cNvSpPr/>
          <p:nvPr/>
        </p:nvSpPr>
        <p:spPr>
          <a:xfrm>
            <a:off x="334903" y="1497463"/>
            <a:ext cx="325364" cy="102725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69"/>
                </a:cubicBezTo>
                <a:cubicBezTo>
                  <a:pt x="10429" y="2547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7"/>
                  <a:pt x="1" y="166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9" name="Google Shape;1729;p10"/>
          <p:cNvSpPr/>
          <p:nvPr/>
        </p:nvSpPr>
        <p:spPr>
          <a:xfrm>
            <a:off x="334903" y="2689923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0" name="Google Shape;1730;p10"/>
          <p:cNvSpPr/>
          <p:nvPr/>
        </p:nvSpPr>
        <p:spPr>
          <a:xfrm>
            <a:off x="334903" y="2451999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1" name="Google Shape;1731;p10"/>
          <p:cNvSpPr/>
          <p:nvPr/>
        </p:nvSpPr>
        <p:spPr>
          <a:xfrm>
            <a:off x="334903" y="2213607"/>
            <a:ext cx="325364" cy="100853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2" name="Google Shape;1732;p10"/>
          <p:cNvSpPr/>
          <p:nvPr/>
        </p:nvSpPr>
        <p:spPr>
          <a:xfrm>
            <a:off x="495075" y="646175"/>
            <a:ext cx="8153847" cy="4261144"/>
          </a:xfrm>
          <a:custGeom>
            <a:avLst/>
            <a:gdLst/>
            <a:ahLst/>
            <a:cxnLst/>
            <a:rect l="l" t="t" r="r" b="b"/>
            <a:pathLst>
              <a:path w="254987" h="136313" extrusionOk="0">
                <a:moveTo>
                  <a:pt x="0" y="1"/>
                </a:moveTo>
                <a:lnTo>
                  <a:pt x="0" y="136313"/>
                </a:lnTo>
                <a:lnTo>
                  <a:pt x="254987" y="136313"/>
                </a:lnTo>
                <a:lnTo>
                  <a:pt x="254987" y="1"/>
                </a:lnTo>
                <a:close/>
              </a:path>
            </a:pathLst>
          </a:custGeom>
          <a:solidFill>
            <a:srgbClr val="FEF7C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3" name="Google Shape;1733;p10"/>
          <p:cNvSpPr/>
          <p:nvPr/>
        </p:nvSpPr>
        <p:spPr>
          <a:xfrm>
            <a:off x="617468" y="819409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5"/>
                  <a:pt x="3114" y="3978"/>
                  <a:pt x="1997" y="3978"/>
                </a:cubicBezTo>
                <a:cubicBezTo>
                  <a:pt x="880" y="3978"/>
                  <a:pt x="1" y="3055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rgbClr val="8349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4" name="Google Shape;1734;p10"/>
          <p:cNvSpPr/>
          <p:nvPr/>
        </p:nvSpPr>
        <p:spPr>
          <a:xfrm>
            <a:off x="617468" y="1059673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40"/>
                  <a:pt x="3114" y="3978"/>
                  <a:pt x="1997" y="3978"/>
                </a:cubicBezTo>
                <a:cubicBezTo>
                  <a:pt x="880" y="3978"/>
                  <a:pt x="1" y="3040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rgbClr val="8349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5" name="Google Shape;1735;p10"/>
          <p:cNvSpPr/>
          <p:nvPr/>
        </p:nvSpPr>
        <p:spPr>
          <a:xfrm>
            <a:off x="617468" y="1295756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97"/>
                </a:cubicBezTo>
                <a:close/>
              </a:path>
            </a:pathLst>
          </a:custGeom>
          <a:solidFill>
            <a:srgbClr val="8349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6" name="Google Shape;1736;p10"/>
          <p:cNvSpPr/>
          <p:nvPr/>
        </p:nvSpPr>
        <p:spPr>
          <a:xfrm>
            <a:off x="617468" y="1536020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82"/>
                </a:cubicBezTo>
                <a:close/>
              </a:path>
            </a:pathLst>
          </a:custGeom>
          <a:solidFill>
            <a:srgbClr val="8349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7" name="Google Shape;1737;p10"/>
          <p:cNvSpPr/>
          <p:nvPr/>
        </p:nvSpPr>
        <p:spPr>
          <a:xfrm>
            <a:off x="617468" y="1768392"/>
            <a:ext cx="124125" cy="124094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2"/>
                </a:cubicBezTo>
                <a:close/>
              </a:path>
            </a:pathLst>
          </a:custGeom>
          <a:solidFill>
            <a:srgbClr val="8349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8" name="Google Shape;1738;p10"/>
          <p:cNvSpPr/>
          <p:nvPr/>
        </p:nvSpPr>
        <p:spPr>
          <a:xfrm>
            <a:off x="617468" y="2008656"/>
            <a:ext cx="124125" cy="123626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2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2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2"/>
                </a:cubicBezTo>
                <a:close/>
              </a:path>
            </a:pathLst>
          </a:custGeom>
          <a:solidFill>
            <a:srgbClr val="8349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9" name="Google Shape;1739;p10"/>
          <p:cNvSpPr/>
          <p:nvPr/>
        </p:nvSpPr>
        <p:spPr>
          <a:xfrm>
            <a:off x="617468" y="2246580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rgbClr val="8349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0" name="Google Shape;1740;p10"/>
          <p:cNvSpPr/>
          <p:nvPr/>
        </p:nvSpPr>
        <p:spPr>
          <a:xfrm>
            <a:off x="617468" y="2486844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rgbClr val="8349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1" name="Google Shape;1741;p10"/>
          <p:cNvSpPr/>
          <p:nvPr/>
        </p:nvSpPr>
        <p:spPr>
          <a:xfrm>
            <a:off x="617468" y="2727108"/>
            <a:ext cx="124125" cy="123657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99"/>
                  <a:pt x="3114" y="3964"/>
                  <a:pt x="1997" y="3964"/>
                </a:cubicBezTo>
                <a:cubicBezTo>
                  <a:pt x="880" y="3964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rgbClr val="8349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2" name="Google Shape;1742;p10"/>
          <p:cNvSpPr/>
          <p:nvPr/>
        </p:nvSpPr>
        <p:spPr>
          <a:xfrm>
            <a:off x="617468" y="2966904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9"/>
                  <a:pt x="1997" y="3979"/>
                </a:cubicBezTo>
                <a:cubicBezTo>
                  <a:pt x="880" y="3979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rgbClr val="8349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3" name="Google Shape;1743;p10"/>
          <p:cNvSpPr/>
          <p:nvPr/>
        </p:nvSpPr>
        <p:spPr>
          <a:xfrm>
            <a:off x="617468" y="3205327"/>
            <a:ext cx="124125" cy="123657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39"/>
                  <a:pt x="3114" y="3963"/>
                  <a:pt x="1997" y="3963"/>
                </a:cubicBezTo>
                <a:cubicBezTo>
                  <a:pt x="880" y="3963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rgbClr val="8349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4" name="Google Shape;1744;p10"/>
          <p:cNvSpPr/>
          <p:nvPr/>
        </p:nvSpPr>
        <p:spPr>
          <a:xfrm>
            <a:off x="617468" y="3445123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7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7"/>
                </a:cubicBezTo>
                <a:close/>
              </a:path>
            </a:pathLst>
          </a:custGeom>
          <a:solidFill>
            <a:srgbClr val="8349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5" name="Google Shape;1745;p10"/>
          <p:cNvSpPr/>
          <p:nvPr/>
        </p:nvSpPr>
        <p:spPr>
          <a:xfrm>
            <a:off x="617468" y="3677495"/>
            <a:ext cx="124125" cy="124094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6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6"/>
                </a:cubicBezTo>
                <a:close/>
              </a:path>
            </a:pathLst>
          </a:custGeom>
          <a:solidFill>
            <a:srgbClr val="8349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6" name="Google Shape;1746;p10"/>
          <p:cNvSpPr/>
          <p:nvPr/>
        </p:nvSpPr>
        <p:spPr>
          <a:xfrm>
            <a:off x="617468" y="3917758"/>
            <a:ext cx="124125" cy="124094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39"/>
                  <a:pt x="3114" y="3978"/>
                  <a:pt x="1997" y="3978"/>
                </a:cubicBezTo>
                <a:cubicBezTo>
                  <a:pt x="880" y="3978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rgbClr val="8349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7" name="Google Shape;1747;p10"/>
          <p:cNvSpPr/>
          <p:nvPr/>
        </p:nvSpPr>
        <p:spPr>
          <a:xfrm>
            <a:off x="617468" y="4153842"/>
            <a:ext cx="124125" cy="124094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6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96"/>
                </a:cubicBezTo>
                <a:close/>
              </a:path>
            </a:pathLst>
          </a:custGeom>
          <a:solidFill>
            <a:srgbClr val="8349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8" name="Google Shape;1748;p10"/>
          <p:cNvSpPr/>
          <p:nvPr/>
        </p:nvSpPr>
        <p:spPr>
          <a:xfrm>
            <a:off x="617468" y="4394106"/>
            <a:ext cx="124125" cy="124094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1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1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1"/>
                </a:cubicBezTo>
                <a:close/>
              </a:path>
            </a:pathLst>
          </a:custGeom>
          <a:solidFill>
            <a:srgbClr val="8349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9" name="Google Shape;1749;p10"/>
          <p:cNvSpPr/>
          <p:nvPr/>
        </p:nvSpPr>
        <p:spPr>
          <a:xfrm>
            <a:off x="617468" y="4634370"/>
            <a:ext cx="124125" cy="123626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1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1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1"/>
                </a:cubicBezTo>
                <a:close/>
              </a:path>
            </a:pathLst>
          </a:custGeom>
          <a:solidFill>
            <a:srgbClr val="8349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0" name="Google Shape;1750;p10"/>
          <p:cNvSpPr/>
          <p:nvPr/>
        </p:nvSpPr>
        <p:spPr>
          <a:xfrm>
            <a:off x="307951" y="1307361"/>
            <a:ext cx="410401" cy="102756"/>
          </a:xfrm>
          <a:custGeom>
            <a:avLst/>
            <a:gdLst/>
            <a:ahLst/>
            <a:cxnLst/>
            <a:rect l="l" t="t" r="r" b="b"/>
            <a:pathLst>
              <a:path w="13156" h="3294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1" name="Google Shape;1751;p10"/>
          <p:cNvSpPr/>
          <p:nvPr/>
        </p:nvSpPr>
        <p:spPr>
          <a:xfrm>
            <a:off x="307951" y="1069437"/>
            <a:ext cx="410401" cy="102725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2" name="Google Shape;1752;p10"/>
          <p:cNvSpPr/>
          <p:nvPr/>
        </p:nvSpPr>
        <p:spPr>
          <a:xfrm>
            <a:off x="307951" y="831044"/>
            <a:ext cx="410401" cy="102725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24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24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3" name="Google Shape;1753;p10"/>
          <p:cNvSpPr/>
          <p:nvPr/>
        </p:nvSpPr>
        <p:spPr>
          <a:xfrm>
            <a:off x="307951" y="2023972"/>
            <a:ext cx="410401" cy="100885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4" name="Google Shape;1754;p10"/>
          <p:cNvSpPr/>
          <p:nvPr/>
        </p:nvSpPr>
        <p:spPr>
          <a:xfrm>
            <a:off x="307951" y="1786048"/>
            <a:ext cx="410401" cy="100417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671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1"/>
                  <a:pt x="746" y="0"/>
                  <a:pt x="1729" y="0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5" name="Google Shape;1755;p10"/>
          <p:cNvSpPr/>
          <p:nvPr/>
        </p:nvSpPr>
        <p:spPr>
          <a:xfrm>
            <a:off x="307951" y="1547625"/>
            <a:ext cx="410401" cy="100885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6" name="Google Shape;1756;p10"/>
          <p:cNvSpPr/>
          <p:nvPr/>
        </p:nvSpPr>
        <p:spPr>
          <a:xfrm>
            <a:off x="307951" y="2738743"/>
            <a:ext cx="410401" cy="100417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3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53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7" name="Google Shape;1757;p10"/>
          <p:cNvSpPr/>
          <p:nvPr/>
        </p:nvSpPr>
        <p:spPr>
          <a:xfrm>
            <a:off x="307951" y="2500320"/>
            <a:ext cx="410401" cy="100885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48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548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8" name="Google Shape;1758;p10"/>
          <p:cNvSpPr/>
          <p:nvPr/>
        </p:nvSpPr>
        <p:spPr>
          <a:xfrm>
            <a:off x="307951" y="2262396"/>
            <a:ext cx="410401" cy="100417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9" name="Google Shape;1759;p10"/>
          <p:cNvSpPr/>
          <p:nvPr/>
        </p:nvSpPr>
        <p:spPr>
          <a:xfrm>
            <a:off x="307951" y="3212751"/>
            <a:ext cx="410401" cy="102725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0" name="Google Shape;1760;p10"/>
          <p:cNvSpPr/>
          <p:nvPr/>
        </p:nvSpPr>
        <p:spPr>
          <a:xfrm>
            <a:off x="307951" y="2974827"/>
            <a:ext cx="410401" cy="102725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1" name="Google Shape;1761;p10"/>
          <p:cNvSpPr/>
          <p:nvPr/>
        </p:nvSpPr>
        <p:spPr>
          <a:xfrm>
            <a:off x="307951" y="3929363"/>
            <a:ext cx="410401" cy="100885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8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2" name="Google Shape;1762;p10"/>
          <p:cNvSpPr/>
          <p:nvPr/>
        </p:nvSpPr>
        <p:spPr>
          <a:xfrm>
            <a:off x="307951" y="3691439"/>
            <a:ext cx="410401" cy="100386"/>
          </a:xfrm>
          <a:custGeom>
            <a:avLst/>
            <a:gdLst/>
            <a:ahLst/>
            <a:cxnLst/>
            <a:rect l="l" t="t" r="r" b="b"/>
            <a:pathLst>
              <a:path w="13156" h="3218" extrusionOk="0">
                <a:moveTo>
                  <a:pt x="11412" y="0"/>
                </a:moveTo>
                <a:cubicBezTo>
                  <a:pt x="12411" y="0"/>
                  <a:pt x="13155" y="670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0"/>
                  <a:pt x="746" y="0"/>
                  <a:pt x="1729" y="0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3" name="Google Shape;1763;p10"/>
          <p:cNvSpPr/>
          <p:nvPr/>
        </p:nvSpPr>
        <p:spPr>
          <a:xfrm>
            <a:off x="307951" y="3453015"/>
            <a:ext cx="410401" cy="100885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4" name="Google Shape;1764;p10"/>
          <p:cNvSpPr/>
          <p:nvPr/>
        </p:nvSpPr>
        <p:spPr>
          <a:xfrm>
            <a:off x="307951" y="4644103"/>
            <a:ext cx="410401" cy="100417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33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533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5" name="Google Shape;1765;p10"/>
          <p:cNvSpPr/>
          <p:nvPr/>
        </p:nvSpPr>
        <p:spPr>
          <a:xfrm>
            <a:off x="307951" y="4405711"/>
            <a:ext cx="410401" cy="100885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4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548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6" name="Google Shape;1766;p10"/>
          <p:cNvSpPr/>
          <p:nvPr/>
        </p:nvSpPr>
        <p:spPr>
          <a:xfrm>
            <a:off x="307951" y="4167755"/>
            <a:ext cx="410401" cy="100417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474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474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67" name="Google Shape;1767;p10"/>
          <p:cNvGrpSpPr/>
          <p:nvPr/>
        </p:nvGrpSpPr>
        <p:grpSpPr>
          <a:xfrm>
            <a:off x="8180472" y="2126994"/>
            <a:ext cx="350390" cy="1470478"/>
            <a:chOff x="8180472" y="1441194"/>
            <a:chExt cx="350390" cy="1470478"/>
          </a:xfrm>
        </p:grpSpPr>
        <p:sp>
          <p:nvSpPr>
            <p:cNvPr id="1768" name="Google Shape;1768;p10"/>
            <p:cNvSpPr/>
            <p:nvPr/>
          </p:nvSpPr>
          <p:spPr>
            <a:xfrm>
              <a:off x="8218121" y="1441194"/>
              <a:ext cx="232476" cy="203480"/>
            </a:xfrm>
            <a:custGeom>
              <a:avLst/>
              <a:gdLst/>
              <a:ahLst/>
              <a:cxnLst/>
              <a:rect l="l" t="t" r="r" b="b"/>
              <a:pathLst>
                <a:path w="12844" h="11242" extrusionOk="0">
                  <a:moveTo>
                    <a:pt x="4732" y="1"/>
                  </a:moveTo>
                  <a:cubicBezTo>
                    <a:pt x="4305" y="1"/>
                    <a:pt x="3751" y="152"/>
                    <a:pt x="3033" y="550"/>
                  </a:cubicBezTo>
                  <a:cubicBezTo>
                    <a:pt x="1" y="2329"/>
                    <a:pt x="1379" y="10249"/>
                    <a:pt x="2106" y="10976"/>
                  </a:cubicBezTo>
                  <a:cubicBezTo>
                    <a:pt x="2250" y="11149"/>
                    <a:pt x="2690" y="11242"/>
                    <a:pt x="3310" y="11242"/>
                  </a:cubicBezTo>
                  <a:cubicBezTo>
                    <a:pt x="5392" y="11242"/>
                    <a:pt x="9498" y="10189"/>
                    <a:pt x="11179" y="7543"/>
                  </a:cubicBezTo>
                  <a:cubicBezTo>
                    <a:pt x="12843" y="4808"/>
                    <a:pt x="11484" y="584"/>
                    <a:pt x="8673" y="584"/>
                  </a:cubicBezTo>
                  <a:cubicBezTo>
                    <a:pt x="7929" y="584"/>
                    <a:pt x="7084" y="880"/>
                    <a:pt x="6166" y="1578"/>
                  </a:cubicBezTo>
                  <a:cubicBezTo>
                    <a:pt x="6166" y="1578"/>
                    <a:pt x="6108" y="1"/>
                    <a:pt x="4732" y="1"/>
                  </a:cubicBezTo>
                  <a:close/>
                </a:path>
              </a:pathLst>
            </a:custGeom>
            <a:solidFill>
              <a:srgbClr val="F25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10"/>
            <p:cNvSpPr/>
            <p:nvPr/>
          </p:nvSpPr>
          <p:spPr>
            <a:xfrm>
              <a:off x="8180472" y="1493740"/>
              <a:ext cx="183281" cy="193760"/>
            </a:xfrm>
            <a:custGeom>
              <a:avLst/>
              <a:gdLst/>
              <a:ahLst/>
              <a:cxnLst/>
              <a:rect l="l" t="t" r="r" b="b"/>
              <a:pathLst>
                <a:path w="10126" h="10705" extrusionOk="0">
                  <a:moveTo>
                    <a:pt x="9938" y="1"/>
                  </a:moveTo>
                  <a:cubicBezTo>
                    <a:pt x="9874" y="1"/>
                    <a:pt x="9825" y="83"/>
                    <a:pt x="9825" y="153"/>
                  </a:cubicBezTo>
                  <a:cubicBezTo>
                    <a:pt x="9599" y="680"/>
                    <a:pt x="9299" y="1306"/>
                    <a:pt x="9098" y="1807"/>
                  </a:cubicBezTo>
                  <a:cubicBezTo>
                    <a:pt x="8873" y="2033"/>
                    <a:pt x="8772" y="2334"/>
                    <a:pt x="8672" y="2660"/>
                  </a:cubicBezTo>
                  <a:lnTo>
                    <a:pt x="8146" y="3386"/>
                  </a:lnTo>
                  <a:cubicBezTo>
                    <a:pt x="7519" y="4439"/>
                    <a:pt x="6893" y="5366"/>
                    <a:pt x="6066" y="6193"/>
                  </a:cubicBezTo>
                  <a:cubicBezTo>
                    <a:pt x="5639" y="6720"/>
                    <a:pt x="5213" y="7046"/>
                    <a:pt x="4812" y="7447"/>
                  </a:cubicBezTo>
                  <a:cubicBezTo>
                    <a:pt x="4286" y="7873"/>
                    <a:pt x="3860" y="8299"/>
                    <a:pt x="3334" y="8599"/>
                  </a:cubicBezTo>
                  <a:cubicBezTo>
                    <a:pt x="2406" y="9326"/>
                    <a:pt x="1253" y="9752"/>
                    <a:pt x="101" y="10279"/>
                  </a:cubicBezTo>
                  <a:cubicBezTo>
                    <a:pt x="0" y="10279"/>
                    <a:pt x="0" y="10379"/>
                    <a:pt x="0" y="10479"/>
                  </a:cubicBezTo>
                  <a:cubicBezTo>
                    <a:pt x="101" y="10579"/>
                    <a:pt x="201" y="10705"/>
                    <a:pt x="326" y="10705"/>
                  </a:cubicBezTo>
                  <a:cubicBezTo>
                    <a:pt x="527" y="10579"/>
                    <a:pt x="827" y="10479"/>
                    <a:pt x="1153" y="10379"/>
                  </a:cubicBezTo>
                  <a:cubicBezTo>
                    <a:pt x="1454" y="10279"/>
                    <a:pt x="1780" y="10178"/>
                    <a:pt x="2081" y="10078"/>
                  </a:cubicBezTo>
                  <a:lnTo>
                    <a:pt x="2933" y="9652"/>
                  </a:lnTo>
                  <a:cubicBezTo>
                    <a:pt x="3233" y="9552"/>
                    <a:pt x="3459" y="9326"/>
                    <a:pt x="3760" y="9226"/>
                  </a:cubicBezTo>
                  <a:cubicBezTo>
                    <a:pt x="4286" y="8925"/>
                    <a:pt x="4812" y="8499"/>
                    <a:pt x="5339" y="8073"/>
                  </a:cubicBezTo>
                  <a:cubicBezTo>
                    <a:pt x="5740" y="7672"/>
                    <a:pt x="6266" y="7246"/>
                    <a:pt x="6692" y="6820"/>
                  </a:cubicBezTo>
                  <a:cubicBezTo>
                    <a:pt x="7519" y="5893"/>
                    <a:pt x="8246" y="4840"/>
                    <a:pt x="8873" y="3687"/>
                  </a:cubicBezTo>
                  <a:cubicBezTo>
                    <a:pt x="9399" y="2660"/>
                    <a:pt x="9925" y="1507"/>
                    <a:pt x="10126" y="254"/>
                  </a:cubicBezTo>
                  <a:cubicBezTo>
                    <a:pt x="10126" y="153"/>
                    <a:pt x="10126" y="53"/>
                    <a:pt x="10025" y="53"/>
                  </a:cubicBezTo>
                  <a:cubicBezTo>
                    <a:pt x="9995" y="16"/>
                    <a:pt x="9965" y="1"/>
                    <a:pt x="9938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10"/>
            <p:cNvSpPr/>
            <p:nvPr/>
          </p:nvSpPr>
          <p:spPr>
            <a:xfrm>
              <a:off x="8256150" y="1780623"/>
              <a:ext cx="274712" cy="634218"/>
            </a:xfrm>
            <a:custGeom>
              <a:avLst/>
              <a:gdLst/>
              <a:ahLst/>
              <a:cxnLst/>
              <a:rect l="l" t="t" r="r" b="b"/>
              <a:pathLst>
                <a:path w="12758" h="29454" extrusionOk="0">
                  <a:moveTo>
                    <a:pt x="4169" y="1"/>
                  </a:moveTo>
                  <a:cubicBezTo>
                    <a:pt x="3919" y="1"/>
                    <a:pt x="4691" y="2871"/>
                    <a:pt x="3660" y="5644"/>
                  </a:cubicBezTo>
                  <a:cubicBezTo>
                    <a:pt x="2632" y="8351"/>
                    <a:pt x="1" y="12311"/>
                    <a:pt x="953" y="15243"/>
                  </a:cubicBezTo>
                  <a:cubicBezTo>
                    <a:pt x="2006" y="18175"/>
                    <a:pt x="2733" y="18902"/>
                    <a:pt x="2507" y="19729"/>
                  </a:cubicBezTo>
                  <a:cubicBezTo>
                    <a:pt x="2306" y="20682"/>
                    <a:pt x="327" y="22035"/>
                    <a:pt x="527" y="24642"/>
                  </a:cubicBezTo>
                  <a:cubicBezTo>
                    <a:pt x="753" y="27248"/>
                    <a:pt x="4813" y="29454"/>
                    <a:pt x="4813" y="29454"/>
                  </a:cubicBezTo>
                  <a:cubicBezTo>
                    <a:pt x="6893" y="28401"/>
                    <a:pt x="10452" y="23689"/>
                    <a:pt x="10352" y="21083"/>
                  </a:cubicBezTo>
                  <a:cubicBezTo>
                    <a:pt x="10352" y="18476"/>
                    <a:pt x="8146" y="16396"/>
                    <a:pt x="8672" y="14717"/>
                  </a:cubicBezTo>
                  <a:cubicBezTo>
                    <a:pt x="9199" y="13163"/>
                    <a:pt x="12758" y="8977"/>
                    <a:pt x="11705" y="6045"/>
                  </a:cubicBezTo>
                  <a:cubicBezTo>
                    <a:pt x="10778" y="3138"/>
                    <a:pt x="5239" y="406"/>
                    <a:pt x="4186" y="5"/>
                  </a:cubicBezTo>
                  <a:cubicBezTo>
                    <a:pt x="4180" y="2"/>
                    <a:pt x="4174" y="1"/>
                    <a:pt x="4169" y="1"/>
                  </a:cubicBezTo>
                  <a:close/>
                </a:path>
              </a:pathLst>
            </a:custGeom>
            <a:solidFill>
              <a:srgbClr val="F2CB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10"/>
            <p:cNvSpPr/>
            <p:nvPr/>
          </p:nvSpPr>
          <p:spPr>
            <a:xfrm>
              <a:off x="8310111" y="1819985"/>
              <a:ext cx="101483" cy="692421"/>
            </a:xfrm>
            <a:custGeom>
              <a:avLst/>
              <a:gdLst/>
              <a:ahLst/>
              <a:cxnLst/>
              <a:rect l="l" t="t" r="r" b="b"/>
              <a:pathLst>
                <a:path w="4713" h="32157" extrusionOk="0">
                  <a:moveTo>
                    <a:pt x="2833" y="1"/>
                  </a:moveTo>
                  <a:cubicBezTo>
                    <a:pt x="2800" y="1"/>
                    <a:pt x="2766" y="15"/>
                    <a:pt x="2733" y="57"/>
                  </a:cubicBezTo>
                  <a:cubicBezTo>
                    <a:pt x="2633" y="157"/>
                    <a:pt x="2633" y="257"/>
                    <a:pt x="2733" y="357"/>
                  </a:cubicBezTo>
                  <a:cubicBezTo>
                    <a:pt x="3134" y="884"/>
                    <a:pt x="3460" y="1510"/>
                    <a:pt x="3660" y="2137"/>
                  </a:cubicBezTo>
                  <a:cubicBezTo>
                    <a:pt x="3886" y="2763"/>
                    <a:pt x="3986" y="3390"/>
                    <a:pt x="3986" y="4117"/>
                  </a:cubicBezTo>
                  <a:cubicBezTo>
                    <a:pt x="4086" y="4743"/>
                    <a:pt x="3986" y="5370"/>
                    <a:pt x="3886" y="6097"/>
                  </a:cubicBezTo>
                  <a:cubicBezTo>
                    <a:pt x="3760" y="6723"/>
                    <a:pt x="3560" y="7450"/>
                    <a:pt x="3359" y="8077"/>
                  </a:cubicBezTo>
                  <a:cubicBezTo>
                    <a:pt x="3034" y="9455"/>
                    <a:pt x="2633" y="10708"/>
                    <a:pt x="2307" y="12062"/>
                  </a:cubicBezTo>
                  <a:cubicBezTo>
                    <a:pt x="2106" y="12788"/>
                    <a:pt x="2006" y="13515"/>
                    <a:pt x="2006" y="14242"/>
                  </a:cubicBezTo>
                  <a:cubicBezTo>
                    <a:pt x="2006" y="14969"/>
                    <a:pt x="2106" y="15721"/>
                    <a:pt x="2407" y="16448"/>
                  </a:cubicBezTo>
                  <a:lnTo>
                    <a:pt x="2833" y="17375"/>
                  </a:lnTo>
                  <a:cubicBezTo>
                    <a:pt x="2933" y="17701"/>
                    <a:pt x="3034" y="18001"/>
                    <a:pt x="3134" y="18327"/>
                  </a:cubicBezTo>
                  <a:cubicBezTo>
                    <a:pt x="3359" y="18954"/>
                    <a:pt x="3460" y="19681"/>
                    <a:pt x="3560" y="20307"/>
                  </a:cubicBezTo>
                  <a:cubicBezTo>
                    <a:pt x="3660" y="21661"/>
                    <a:pt x="3560" y="23014"/>
                    <a:pt x="3359" y="24367"/>
                  </a:cubicBezTo>
                  <a:cubicBezTo>
                    <a:pt x="3034" y="25746"/>
                    <a:pt x="2633" y="26999"/>
                    <a:pt x="2106" y="28252"/>
                  </a:cubicBezTo>
                  <a:cubicBezTo>
                    <a:pt x="1580" y="29505"/>
                    <a:pt x="853" y="30758"/>
                    <a:pt x="1" y="31786"/>
                  </a:cubicBezTo>
                  <a:cubicBezTo>
                    <a:pt x="1" y="31886"/>
                    <a:pt x="1" y="32012"/>
                    <a:pt x="126" y="32112"/>
                  </a:cubicBezTo>
                  <a:cubicBezTo>
                    <a:pt x="160" y="32145"/>
                    <a:pt x="193" y="32156"/>
                    <a:pt x="223" y="32156"/>
                  </a:cubicBezTo>
                  <a:cubicBezTo>
                    <a:pt x="282" y="32156"/>
                    <a:pt x="327" y="32112"/>
                    <a:pt x="327" y="32112"/>
                  </a:cubicBezTo>
                  <a:cubicBezTo>
                    <a:pt x="2106" y="29906"/>
                    <a:pt x="3460" y="27300"/>
                    <a:pt x="4086" y="24493"/>
                  </a:cubicBezTo>
                  <a:cubicBezTo>
                    <a:pt x="4387" y="23114"/>
                    <a:pt x="4387" y="21661"/>
                    <a:pt x="4287" y="20207"/>
                  </a:cubicBezTo>
                  <a:cubicBezTo>
                    <a:pt x="4186" y="19580"/>
                    <a:pt x="4086" y="18854"/>
                    <a:pt x="3886" y="18102"/>
                  </a:cubicBezTo>
                  <a:cubicBezTo>
                    <a:pt x="3760" y="17801"/>
                    <a:pt x="3660" y="17475"/>
                    <a:pt x="3560" y="17074"/>
                  </a:cubicBezTo>
                  <a:lnTo>
                    <a:pt x="3134" y="16122"/>
                  </a:lnTo>
                  <a:cubicBezTo>
                    <a:pt x="2933" y="15495"/>
                    <a:pt x="2833" y="14869"/>
                    <a:pt x="2833" y="14242"/>
                  </a:cubicBezTo>
                  <a:cubicBezTo>
                    <a:pt x="2833" y="13616"/>
                    <a:pt x="2933" y="12889"/>
                    <a:pt x="3034" y="12262"/>
                  </a:cubicBezTo>
                  <a:cubicBezTo>
                    <a:pt x="3359" y="10909"/>
                    <a:pt x="3760" y="9656"/>
                    <a:pt x="4086" y="8302"/>
                  </a:cubicBezTo>
                  <a:cubicBezTo>
                    <a:pt x="4287" y="7575"/>
                    <a:pt x="4387" y="6949"/>
                    <a:pt x="4512" y="6197"/>
                  </a:cubicBezTo>
                  <a:cubicBezTo>
                    <a:pt x="4613" y="5470"/>
                    <a:pt x="4713" y="4743"/>
                    <a:pt x="4613" y="4016"/>
                  </a:cubicBezTo>
                  <a:cubicBezTo>
                    <a:pt x="4512" y="3290"/>
                    <a:pt x="4387" y="2663"/>
                    <a:pt x="4086" y="1936"/>
                  </a:cubicBezTo>
                  <a:cubicBezTo>
                    <a:pt x="3886" y="1310"/>
                    <a:pt x="3560" y="683"/>
                    <a:pt x="3034" y="57"/>
                  </a:cubicBezTo>
                  <a:cubicBezTo>
                    <a:pt x="2967" y="57"/>
                    <a:pt x="2900" y="1"/>
                    <a:pt x="2833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10"/>
            <p:cNvSpPr/>
            <p:nvPr/>
          </p:nvSpPr>
          <p:spPr>
            <a:xfrm>
              <a:off x="8364094" y="2531254"/>
              <a:ext cx="107942" cy="237094"/>
            </a:xfrm>
            <a:custGeom>
              <a:avLst/>
              <a:gdLst/>
              <a:ahLst/>
              <a:cxnLst/>
              <a:rect l="l" t="t" r="r" b="b"/>
              <a:pathLst>
                <a:path w="5013" h="11011" extrusionOk="0">
                  <a:moveTo>
                    <a:pt x="3295" y="1"/>
                  </a:moveTo>
                  <a:cubicBezTo>
                    <a:pt x="2151" y="1"/>
                    <a:pt x="1565" y="1005"/>
                    <a:pt x="1253" y="1987"/>
                  </a:cubicBezTo>
                  <a:cubicBezTo>
                    <a:pt x="627" y="3767"/>
                    <a:pt x="326" y="5646"/>
                    <a:pt x="226" y="7526"/>
                  </a:cubicBezTo>
                  <a:lnTo>
                    <a:pt x="226" y="7752"/>
                  </a:lnTo>
                  <a:cubicBezTo>
                    <a:pt x="126" y="8378"/>
                    <a:pt x="126" y="9005"/>
                    <a:pt x="126" y="9506"/>
                  </a:cubicBezTo>
                  <a:cubicBezTo>
                    <a:pt x="0" y="10032"/>
                    <a:pt x="226" y="10559"/>
                    <a:pt x="627" y="10884"/>
                  </a:cubicBezTo>
                  <a:cubicBezTo>
                    <a:pt x="752" y="10884"/>
                    <a:pt x="852" y="10985"/>
                    <a:pt x="953" y="10985"/>
                  </a:cubicBezTo>
                  <a:cubicBezTo>
                    <a:pt x="1005" y="11002"/>
                    <a:pt x="1065" y="11011"/>
                    <a:pt x="1129" y="11011"/>
                  </a:cubicBezTo>
                  <a:cubicBezTo>
                    <a:pt x="1425" y="11011"/>
                    <a:pt x="1797" y="10827"/>
                    <a:pt x="1880" y="10559"/>
                  </a:cubicBezTo>
                  <a:cubicBezTo>
                    <a:pt x="2406" y="10133"/>
                    <a:pt x="2732" y="9406"/>
                    <a:pt x="3033" y="8879"/>
                  </a:cubicBezTo>
                  <a:cubicBezTo>
                    <a:pt x="4186" y="6899"/>
                    <a:pt x="4812" y="4619"/>
                    <a:pt x="4913" y="2313"/>
                  </a:cubicBezTo>
                  <a:cubicBezTo>
                    <a:pt x="5013" y="1260"/>
                    <a:pt x="4712" y="107"/>
                    <a:pt x="3459" y="7"/>
                  </a:cubicBezTo>
                  <a:cubicBezTo>
                    <a:pt x="3403" y="3"/>
                    <a:pt x="3349" y="1"/>
                    <a:pt x="3295" y="1"/>
                  </a:cubicBezTo>
                  <a:close/>
                </a:path>
              </a:pathLst>
            </a:custGeom>
            <a:solidFill>
              <a:srgbClr val="F2A0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10"/>
            <p:cNvSpPr/>
            <p:nvPr/>
          </p:nvSpPr>
          <p:spPr>
            <a:xfrm>
              <a:off x="8292303" y="2821731"/>
              <a:ext cx="88003" cy="89941"/>
            </a:xfrm>
            <a:custGeom>
              <a:avLst/>
              <a:gdLst/>
              <a:ahLst/>
              <a:cxnLst/>
              <a:rect l="l" t="t" r="r" b="b"/>
              <a:pathLst>
                <a:path w="4087" h="4177" extrusionOk="0">
                  <a:moveTo>
                    <a:pt x="2833" y="1"/>
                  </a:moveTo>
                  <a:cubicBezTo>
                    <a:pt x="2507" y="1"/>
                    <a:pt x="2307" y="1"/>
                    <a:pt x="1981" y="101"/>
                  </a:cubicBezTo>
                  <a:cubicBezTo>
                    <a:pt x="1354" y="402"/>
                    <a:pt x="828" y="828"/>
                    <a:pt x="627" y="1555"/>
                  </a:cubicBezTo>
                  <a:cubicBezTo>
                    <a:pt x="1" y="2507"/>
                    <a:pt x="527" y="3660"/>
                    <a:pt x="1354" y="4061"/>
                  </a:cubicBezTo>
                  <a:cubicBezTo>
                    <a:pt x="1540" y="4141"/>
                    <a:pt x="1750" y="4177"/>
                    <a:pt x="1964" y="4177"/>
                  </a:cubicBezTo>
                  <a:cubicBezTo>
                    <a:pt x="2356" y="4177"/>
                    <a:pt x="2758" y="4055"/>
                    <a:pt x="3034" y="3861"/>
                  </a:cubicBezTo>
                  <a:cubicBezTo>
                    <a:pt x="3560" y="3535"/>
                    <a:pt x="3861" y="3034"/>
                    <a:pt x="4086" y="2507"/>
                  </a:cubicBezTo>
                  <a:lnTo>
                    <a:pt x="4086" y="1555"/>
                  </a:lnTo>
                  <a:cubicBezTo>
                    <a:pt x="4086" y="1354"/>
                    <a:pt x="3961" y="1029"/>
                    <a:pt x="3861" y="728"/>
                  </a:cubicBezTo>
                  <a:cubicBezTo>
                    <a:pt x="3861" y="527"/>
                    <a:pt x="3660" y="302"/>
                    <a:pt x="3460" y="101"/>
                  </a:cubicBezTo>
                  <a:cubicBezTo>
                    <a:pt x="3234" y="1"/>
                    <a:pt x="3034" y="1"/>
                    <a:pt x="2833" y="1"/>
                  </a:cubicBezTo>
                  <a:close/>
                </a:path>
              </a:pathLst>
            </a:custGeom>
            <a:solidFill>
              <a:srgbClr val="F284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10"/>
            <p:cNvSpPr/>
            <p:nvPr/>
          </p:nvSpPr>
          <p:spPr>
            <a:xfrm>
              <a:off x="8445035" y="2807175"/>
              <a:ext cx="43194" cy="52905"/>
            </a:xfrm>
            <a:custGeom>
              <a:avLst/>
              <a:gdLst/>
              <a:ahLst/>
              <a:cxnLst/>
              <a:rect l="l" t="t" r="r" b="b"/>
              <a:pathLst>
                <a:path w="2006" h="2457" extrusionOk="0">
                  <a:moveTo>
                    <a:pt x="1066" y="0"/>
                  </a:moveTo>
                  <a:cubicBezTo>
                    <a:pt x="872" y="0"/>
                    <a:pt x="690" y="50"/>
                    <a:pt x="527" y="151"/>
                  </a:cubicBezTo>
                  <a:cubicBezTo>
                    <a:pt x="226" y="451"/>
                    <a:pt x="1" y="777"/>
                    <a:pt x="1" y="1203"/>
                  </a:cubicBezTo>
                  <a:cubicBezTo>
                    <a:pt x="1" y="1504"/>
                    <a:pt x="1" y="1705"/>
                    <a:pt x="126" y="1930"/>
                  </a:cubicBezTo>
                  <a:cubicBezTo>
                    <a:pt x="226" y="1930"/>
                    <a:pt x="226" y="2030"/>
                    <a:pt x="327" y="2131"/>
                  </a:cubicBezTo>
                  <a:lnTo>
                    <a:pt x="427" y="2231"/>
                  </a:lnTo>
                  <a:cubicBezTo>
                    <a:pt x="427" y="2231"/>
                    <a:pt x="527" y="2331"/>
                    <a:pt x="627" y="2331"/>
                  </a:cubicBezTo>
                  <a:cubicBezTo>
                    <a:pt x="853" y="2456"/>
                    <a:pt x="953" y="2456"/>
                    <a:pt x="1254" y="2456"/>
                  </a:cubicBezTo>
                  <a:cubicBezTo>
                    <a:pt x="1379" y="2456"/>
                    <a:pt x="1580" y="2331"/>
                    <a:pt x="1680" y="2231"/>
                  </a:cubicBezTo>
                  <a:cubicBezTo>
                    <a:pt x="1880" y="2030"/>
                    <a:pt x="1880" y="1705"/>
                    <a:pt x="2006" y="1504"/>
                  </a:cubicBezTo>
                  <a:cubicBezTo>
                    <a:pt x="2006" y="1203"/>
                    <a:pt x="1880" y="978"/>
                    <a:pt x="1680" y="777"/>
                  </a:cubicBezTo>
                  <a:cubicBezTo>
                    <a:pt x="1780" y="777"/>
                    <a:pt x="1780" y="677"/>
                    <a:pt x="1880" y="677"/>
                  </a:cubicBezTo>
                  <a:cubicBezTo>
                    <a:pt x="1880" y="451"/>
                    <a:pt x="1780" y="251"/>
                    <a:pt x="1680" y="151"/>
                  </a:cubicBezTo>
                  <a:cubicBezTo>
                    <a:pt x="1467" y="50"/>
                    <a:pt x="1260" y="0"/>
                    <a:pt x="1066" y="0"/>
                  </a:cubicBezTo>
                  <a:close/>
                </a:path>
              </a:pathLst>
            </a:custGeom>
            <a:solidFill>
              <a:srgbClr val="F25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75" name="Google Shape;1775;p10"/>
          <p:cNvSpPr txBox="1">
            <a:spLocks noGrp="1"/>
          </p:cNvSpPr>
          <p:nvPr>
            <p:ph type="title"/>
          </p:nvPr>
        </p:nvSpPr>
        <p:spPr>
          <a:xfrm>
            <a:off x="4591334" y="1080292"/>
            <a:ext cx="3379500" cy="768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1776" name="Google Shape;1776;p10"/>
          <p:cNvSpPr txBox="1">
            <a:spLocks noGrp="1"/>
          </p:cNvSpPr>
          <p:nvPr>
            <p:ph type="subTitle" idx="1"/>
          </p:nvPr>
        </p:nvSpPr>
        <p:spPr>
          <a:xfrm>
            <a:off x="4666634" y="2030532"/>
            <a:ext cx="3228900" cy="172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3492E"/>
              </a:buClr>
              <a:buSzPts val="1600"/>
              <a:buNone/>
              <a:defRPr sz="1400">
                <a:solidFill>
                  <a:srgbClr val="83492E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777" name="Google Shape;1777;p10"/>
          <p:cNvSpPr txBox="1">
            <a:spLocks noGrp="1"/>
          </p:cNvSpPr>
          <p:nvPr>
            <p:ph type="subTitle" idx="2"/>
          </p:nvPr>
        </p:nvSpPr>
        <p:spPr>
          <a:xfrm>
            <a:off x="4666634" y="3956014"/>
            <a:ext cx="3228900" cy="39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400">
                <a:solidFill>
                  <a:schemeClr val="accen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94512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1_Caption">
    <p:spTree>
      <p:nvGrpSpPr>
        <p:cNvPr id="1" name="Shape 1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0" name="Google Shape;1590;p10"/>
          <p:cNvSpPr/>
          <p:nvPr/>
        </p:nvSpPr>
        <p:spPr>
          <a:xfrm>
            <a:off x="8271482" y="813225"/>
            <a:ext cx="654059" cy="565027"/>
          </a:xfrm>
          <a:custGeom>
            <a:avLst/>
            <a:gdLst/>
            <a:ahLst/>
            <a:cxnLst/>
            <a:rect l="l" t="t" r="r" b="b"/>
            <a:pathLst>
              <a:path w="18123" h="14875" extrusionOk="0">
                <a:moveTo>
                  <a:pt x="13360" y="1"/>
                </a:moveTo>
                <a:cubicBezTo>
                  <a:pt x="10125" y="1"/>
                  <a:pt x="5819" y="1242"/>
                  <a:pt x="3463" y="4440"/>
                </a:cubicBezTo>
                <a:cubicBezTo>
                  <a:pt x="1" y="8998"/>
                  <a:pt x="1539" y="14875"/>
                  <a:pt x="6518" y="14875"/>
                </a:cubicBezTo>
                <a:cubicBezTo>
                  <a:pt x="6616" y="14875"/>
                  <a:pt x="6715" y="14873"/>
                  <a:pt x="6815" y="14868"/>
                </a:cubicBezTo>
                <a:cubicBezTo>
                  <a:pt x="12104" y="14615"/>
                  <a:pt x="18122" y="1952"/>
                  <a:pt x="17243" y="1028"/>
                </a:cubicBezTo>
                <a:cubicBezTo>
                  <a:pt x="16626" y="384"/>
                  <a:pt x="15159" y="1"/>
                  <a:pt x="13360" y="1"/>
                </a:cubicBezTo>
                <a:close/>
              </a:path>
            </a:pathLst>
          </a:custGeom>
          <a:solidFill>
            <a:srgbClr val="EB5C6E"/>
          </a:solidFill>
          <a:ln w="9525" cap="flat" cmpd="sng">
            <a:solidFill>
              <a:srgbClr val="F25C6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1" name="Google Shape;1591;p10"/>
          <p:cNvSpPr/>
          <p:nvPr/>
        </p:nvSpPr>
        <p:spPr>
          <a:xfrm>
            <a:off x="8272197" y="1487910"/>
            <a:ext cx="653337" cy="563962"/>
          </a:xfrm>
          <a:custGeom>
            <a:avLst/>
            <a:gdLst/>
            <a:ahLst/>
            <a:cxnLst/>
            <a:rect l="l" t="t" r="r" b="b"/>
            <a:pathLst>
              <a:path w="18103" h="14846" extrusionOk="0">
                <a:moveTo>
                  <a:pt x="13340" y="1"/>
                </a:moveTo>
                <a:cubicBezTo>
                  <a:pt x="10105" y="1"/>
                  <a:pt x="5799" y="1255"/>
                  <a:pt x="3443" y="4406"/>
                </a:cubicBezTo>
                <a:cubicBezTo>
                  <a:pt x="0" y="8953"/>
                  <a:pt x="1501" y="14845"/>
                  <a:pt x="6413" y="14845"/>
                </a:cubicBezTo>
                <a:cubicBezTo>
                  <a:pt x="6538" y="14845"/>
                  <a:pt x="6666" y="14842"/>
                  <a:pt x="6795" y="14834"/>
                </a:cubicBezTo>
                <a:cubicBezTo>
                  <a:pt x="12084" y="14581"/>
                  <a:pt x="18102" y="1992"/>
                  <a:pt x="17223" y="1054"/>
                </a:cubicBezTo>
                <a:cubicBezTo>
                  <a:pt x="16606" y="388"/>
                  <a:pt x="15139" y="1"/>
                  <a:pt x="13340" y="1"/>
                </a:cubicBezTo>
                <a:close/>
              </a:path>
            </a:pathLst>
          </a:custGeom>
          <a:solidFill>
            <a:srgbClr val="F1873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2" name="Google Shape;1592;p10"/>
          <p:cNvSpPr/>
          <p:nvPr/>
        </p:nvSpPr>
        <p:spPr>
          <a:xfrm>
            <a:off x="8271475" y="2161531"/>
            <a:ext cx="654059" cy="566622"/>
          </a:xfrm>
          <a:custGeom>
            <a:avLst/>
            <a:gdLst/>
            <a:ahLst/>
            <a:cxnLst/>
            <a:rect l="l" t="t" r="r" b="b"/>
            <a:pathLst>
              <a:path w="18123" h="14916" extrusionOk="0">
                <a:moveTo>
                  <a:pt x="13360" y="1"/>
                </a:moveTo>
                <a:cubicBezTo>
                  <a:pt x="10125" y="1"/>
                  <a:pt x="5819" y="1255"/>
                  <a:pt x="3463" y="4405"/>
                </a:cubicBezTo>
                <a:cubicBezTo>
                  <a:pt x="1" y="9037"/>
                  <a:pt x="1539" y="14915"/>
                  <a:pt x="6518" y="14915"/>
                </a:cubicBezTo>
                <a:cubicBezTo>
                  <a:pt x="6616" y="14915"/>
                  <a:pt x="6715" y="14913"/>
                  <a:pt x="6815" y="14908"/>
                </a:cubicBezTo>
                <a:cubicBezTo>
                  <a:pt x="12104" y="14595"/>
                  <a:pt x="18122" y="1992"/>
                  <a:pt x="17243" y="1053"/>
                </a:cubicBezTo>
                <a:cubicBezTo>
                  <a:pt x="16626" y="388"/>
                  <a:pt x="15159" y="1"/>
                  <a:pt x="13360" y="1"/>
                </a:cubicBezTo>
                <a:close/>
              </a:path>
            </a:pathLst>
          </a:custGeom>
          <a:solidFill>
            <a:srgbClr val="FECC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3" name="Google Shape;1593;p10"/>
          <p:cNvSpPr/>
          <p:nvPr/>
        </p:nvSpPr>
        <p:spPr>
          <a:xfrm>
            <a:off x="8271619" y="2837811"/>
            <a:ext cx="653915" cy="564950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6"/>
                </a:cubicBezTo>
                <a:cubicBezTo>
                  <a:pt x="1" y="8989"/>
                  <a:pt x="1531" y="14872"/>
                  <a:pt x="6497" y="14872"/>
                </a:cubicBezTo>
                <a:cubicBezTo>
                  <a:pt x="6600" y="14872"/>
                  <a:pt x="6705" y="14869"/>
                  <a:pt x="6811" y="14864"/>
                </a:cubicBezTo>
                <a:cubicBezTo>
                  <a:pt x="12100" y="14551"/>
                  <a:pt x="18118" y="1948"/>
                  <a:pt x="17239" y="1024"/>
                </a:cubicBezTo>
                <a:cubicBezTo>
                  <a:pt x="16623" y="382"/>
                  <a:pt x="15161" y="0"/>
                  <a:pt x="13369" y="0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4" name="Google Shape;1594;p10"/>
          <p:cNvSpPr/>
          <p:nvPr/>
        </p:nvSpPr>
        <p:spPr>
          <a:xfrm>
            <a:off x="8271619" y="3512420"/>
            <a:ext cx="653915" cy="564950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5"/>
                </a:cubicBezTo>
                <a:cubicBezTo>
                  <a:pt x="1" y="9003"/>
                  <a:pt x="1531" y="14871"/>
                  <a:pt x="6496" y="14871"/>
                </a:cubicBezTo>
                <a:cubicBezTo>
                  <a:pt x="6599" y="14871"/>
                  <a:pt x="6705" y="14869"/>
                  <a:pt x="6811" y="14864"/>
                </a:cubicBezTo>
                <a:cubicBezTo>
                  <a:pt x="12100" y="14625"/>
                  <a:pt x="18118" y="1963"/>
                  <a:pt x="17239" y="1024"/>
                </a:cubicBezTo>
                <a:cubicBezTo>
                  <a:pt x="16623" y="381"/>
                  <a:pt x="15161" y="0"/>
                  <a:pt x="13369" y="0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5" name="Google Shape;1595;p10"/>
          <p:cNvSpPr/>
          <p:nvPr/>
        </p:nvSpPr>
        <p:spPr>
          <a:xfrm>
            <a:off x="8272052" y="4187028"/>
            <a:ext cx="653482" cy="564038"/>
          </a:xfrm>
          <a:custGeom>
            <a:avLst/>
            <a:gdLst/>
            <a:ahLst/>
            <a:cxnLst/>
            <a:rect l="l" t="t" r="r" b="b"/>
            <a:pathLst>
              <a:path w="18107" h="14848" extrusionOk="0">
                <a:moveTo>
                  <a:pt x="13332" y="1"/>
                </a:moveTo>
                <a:cubicBezTo>
                  <a:pt x="10098" y="1"/>
                  <a:pt x="5800" y="1253"/>
                  <a:pt x="3447" y="4409"/>
                </a:cubicBezTo>
                <a:cubicBezTo>
                  <a:pt x="0" y="8947"/>
                  <a:pt x="1509" y="14848"/>
                  <a:pt x="6434" y="14848"/>
                </a:cubicBezTo>
                <a:cubicBezTo>
                  <a:pt x="6554" y="14848"/>
                  <a:pt x="6676" y="14844"/>
                  <a:pt x="6799" y="14837"/>
                </a:cubicBezTo>
                <a:cubicBezTo>
                  <a:pt x="12088" y="14584"/>
                  <a:pt x="18106" y="1981"/>
                  <a:pt x="17227" y="1057"/>
                </a:cubicBezTo>
                <a:cubicBezTo>
                  <a:pt x="16609" y="390"/>
                  <a:pt x="15136" y="1"/>
                  <a:pt x="1333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6" name="Google Shape;1596;p10"/>
          <p:cNvSpPr/>
          <p:nvPr/>
        </p:nvSpPr>
        <p:spPr>
          <a:xfrm>
            <a:off x="7242621" y="698746"/>
            <a:ext cx="19559" cy="33160"/>
          </a:xfrm>
          <a:custGeom>
            <a:avLst/>
            <a:gdLst/>
            <a:ahLst/>
            <a:cxnLst/>
            <a:rect l="l" t="t" r="r" b="b"/>
            <a:pathLst>
              <a:path w="627" h="1063" extrusionOk="0">
                <a:moveTo>
                  <a:pt x="379" y="0"/>
                </a:moveTo>
                <a:cubicBezTo>
                  <a:pt x="354" y="0"/>
                  <a:pt x="331" y="8"/>
                  <a:pt x="314" y="25"/>
                </a:cubicBezTo>
                <a:cubicBezTo>
                  <a:pt x="254" y="85"/>
                  <a:pt x="195" y="144"/>
                  <a:pt x="120" y="219"/>
                </a:cubicBezTo>
                <a:cubicBezTo>
                  <a:pt x="61" y="338"/>
                  <a:pt x="61" y="397"/>
                  <a:pt x="61" y="457"/>
                </a:cubicBezTo>
                <a:cubicBezTo>
                  <a:pt x="1" y="651"/>
                  <a:pt x="61" y="830"/>
                  <a:pt x="195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3" y="1062"/>
                  <a:pt x="398" y="1033"/>
                  <a:pt x="433" y="964"/>
                </a:cubicBezTo>
                <a:cubicBezTo>
                  <a:pt x="567" y="830"/>
                  <a:pt x="627" y="710"/>
                  <a:pt x="627" y="591"/>
                </a:cubicBezTo>
                <a:lnTo>
                  <a:pt x="627" y="397"/>
                </a:lnTo>
                <a:cubicBezTo>
                  <a:pt x="627" y="278"/>
                  <a:pt x="627" y="219"/>
                  <a:pt x="567" y="144"/>
                </a:cubicBezTo>
                <a:lnTo>
                  <a:pt x="567" y="85"/>
                </a:lnTo>
                <a:cubicBezTo>
                  <a:pt x="514" y="42"/>
                  <a:pt x="439" y="0"/>
                  <a:pt x="379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7" name="Google Shape;1597;p10"/>
          <p:cNvSpPr/>
          <p:nvPr/>
        </p:nvSpPr>
        <p:spPr>
          <a:xfrm>
            <a:off x="7283518" y="746444"/>
            <a:ext cx="19091" cy="37496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8" y="1"/>
                  <a:pt x="269" y="16"/>
                  <a:pt x="239" y="45"/>
                </a:cubicBezTo>
                <a:cubicBezTo>
                  <a:pt x="180" y="105"/>
                  <a:pt x="120" y="239"/>
                  <a:pt x="61" y="299"/>
                </a:cubicBezTo>
                <a:cubicBezTo>
                  <a:pt x="61" y="358"/>
                  <a:pt x="61" y="477"/>
                  <a:pt x="1" y="552"/>
                </a:cubicBezTo>
                <a:cubicBezTo>
                  <a:pt x="1" y="790"/>
                  <a:pt x="61" y="984"/>
                  <a:pt x="180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41" y="1202"/>
                </a:cubicBezTo>
                <a:cubicBezTo>
                  <a:pt x="397" y="1202"/>
                  <a:pt x="458" y="1173"/>
                  <a:pt x="493" y="1103"/>
                </a:cubicBezTo>
                <a:cubicBezTo>
                  <a:pt x="552" y="924"/>
                  <a:pt x="612" y="790"/>
                  <a:pt x="612" y="611"/>
                </a:cubicBezTo>
                <a:lnTo>
                  <a:pt x="612" y="358"/>
                </a:lnTo>
                <a:cubicBezTo>
                  <a:pt x="612" y="299"/>
                  <a:pt x="552" y="179"/>
                  <a:pt x="552" y="105"/>
                </a:cubicBezTo>
                <a:lnTo>
                  <a:pt x="493" y="45"/>
                </a:lnTo>
                <a:cubicBezTo>
                  <a:pt x="463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8" name="Google Shape;1598;p10"/>
          <p:cNvSpPr/>
          <p:nvPr/>
        </p:nvSpPr>
        <p:spPr>
          <a:xfrm>
            <a:off x="7337454" y="701835"/>
            <a:ext cx="17688" cy="37247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3" y="1"/>
                </a:moveTo>
                <a:cubicBezTo>
                  <a:pt x="209" y="1"/>
                  <a:pt x="164" y="15"/>
                  <a:pt x="134" y="45"/>
                </a:cubicBezTo>
                <a:cubicBezTo>
                  <a:pt x="60" y="179"/>
                  <a:pt x="0" y="239"/>
                  <a:pt x="0" y="358"/>
                </a:cubicBezTo>
                <a:lnTo>
                  <a:pt x="0" y="611"/>
                </a:lnTo>
                <a:cubicBezTo>
                  <a:pt x="0" y="790"/>
                  <a:pt x="0" y="924"/>
                  <a:pt x="134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0" y="1194"/>
                </a:cubicBezTo>
                <a:cubicBezTo>
                  <a:pt x="319" y="1194"/>
                  <a:pt x="390" y="1145"/>
                  <a:pt x="432" y="1103"/>
                </a:cubicBezTo>
                <a:cubicBezTo>
                  <a:pt x="566" y="924"/>
                  <a:pt x="566" y="731"/>
                  <a:pt x="566" y="611"/>
                </a:cubicBezTo>
                <a:lnTo>
                  <a:pt x="566" y="298"/>
                </a:lnTo>
                <a:cubicBezTo>
                  <a:pt x="507" y="239"/>
                  <a:pt x="507" y="179"/>
                  <a:pt x="432" y="45"/>
                </a:cubicBezTo>
                <a:lnTo>
                  <a:pt x="373" y="45"/>
                </a:lnTo>
                <a:cubicBezTo>
                  <a:pt x="343" y="15"/>
                  <a:pt x="298" y="1"/>
                  <a:pt x="25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9" name="Google Shape;1599;p10"/>
          <p:cNvSpPr/>
          <p:nvPr/>
        </p:nvSpPr>
        <p:spPr>
          <a:xfrm>
            <a:off x="7333711" y="808366"/>
            <a:ext cx="19559" cy="3135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4" y="1"/>
                </a:moveTo>
                <a:cubicBezTo>
                  <a:pt x="310" y="1"/>
                  <a:pt x="247" y="19"/>
                  <a:pt x="180" y="57"/>
                </a:cubicBezTo>
                <a:cubicBezTo>
                  <a:pt x="120" y="116"/>
                  <a:pt x="6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80" y="921"/>
                </a:cubicBezTo>
                <a:lnTo>
                  <a:pt x="180" y="980"/>
                </a:lnTo>
                <a:cubicBezTo>
                  <a:pt x="201" y="998"/>
                  <a:pt x="227" y="1005"/>
                  <a:pt x="254" y="1005"/>
                </a:cubicBezTo>
                <a:cubicBezTo>
                  <a:pt x="319" y="1005"/>
                  <a:pt x="391" y="963"/>
                  <a:pt x="433" y="921"/>
                </a:cubicBezTo>
                <a:cubicBezTo>
                  <a:pt x="552" y="802"/>
                  <a:pt x="552" y="667"/>
                  <a:pt x="627" y="489"/>
                </a:cubicBezTo>
                <a:cubicBezTo>
                  <a:pt x="627" y="429"/>
                  <a:pt x="627" y="355"/>
                  <a:pt x="552" y="295"/>
                </a:cubicBezTo>
                <a:cubicBezTo>
                  <a:pt x="552" y="235"/>
                  <a:pt x="552" y="176"/>
                  <a:pt x="493" y="116"/>
                </a:cubicBezTo>
                <a:lnTo>
                  <a:pt x="493" y="57"/>
                </a:lnTo>
                <a:cubicBezTo>
                  <a:pt x="463" y="19"/>
                  <a:pt x="418" y="1"/>
                  <a:pt x="36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0" name="Google Shape;1600;p10"/>
          <p:cNvSpPr/>
          <p:nvPr/>
        </p:nvSpPr>
        <p:spPr>
          <a:xfrm>
            <a:off x="7385775" y="754960"/>
            <a:ext cx="17688" cy="48071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308" y="1"/>
                </a:moveTo>
                <a:cubicBezTo>
                  <a:pt x="249" y="1"/>
                  <a:pt x="177" y="43"/>
                  <a:pt x="134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4" y="1456"/>
                </a:cubicBezTo>
                <a:lnTo>
                  <a:pt x="194" y="1515"/>
                </a:lnTo>
                <a:cubicBezTo>
                  <a:pt x="229" y="1533"/>
                  <a:pt x="259" y="1540"/>
                  <a:pt x="285" y="1540"/>
                </a:cubicBezTo>
                <a:cubicBezTo>
                  <a:pt x="349" y="1540"/>
                  <a:pt x="395" y="1498"/>
                  <a:pt x="447" y="1456"/>
                </a:cubicBezTo>
                <a:cubicBezTo>
                  <a:pt x="567" y="1203"/>
                  <a:pt x="567" y="1024"/>
                  <a:pt x="567" y="771"/>
                </a:cubicBezTo>
                <a:lnTo>
                  <a:pt x="567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55" y="8"/>
                  <a:pt x="333" y="1"/>
                  <a:pt x="30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1" name="Google Shape;1601;p10"/>
          <p:cNvSpPr/>
          <p:nvPr/>
        </p:nvSpPr>
        <p:spPr>
          <a:xfrm>
            <a:off x="7434564" y="695034"/>
            <a:ext cx="17220" cy="40772"/>
          </a:xfrm>
          <a:custGeom>
            <a:avLst/>
            <a:gdLst/>
            <a:ahLst/>
            <a:cxnLst/>
            <a:rect l="l" t="t" r="r" b="b"/>
            <a:pathLst>
              <a:path w="552" h="1307" extrusionOk="0">
                <a:moveTo>
                  <a:pt x="300" y="0"/>
                </a:moveTo>
                <a:cubicBezTo>
                  <a:pt x="239" y="0"/>
                  <a:pt x="179" y="42"/>
                  <a:pt x="179" y="84"/>
                </a:cubicBezTo>
                <a:lnTo>
                  <a:pt x="120" y="84"/>
                </a:lnTo>
                <a:cubicBezTo>
                  <a:pt x="60" y="204"/>
                  <a:pt x="60" y="263"/>
                  <a:pt x="1" y="338"/>
                </a:cubicBezTo>
                <a:lnTo>
                  <a:pt x="1" y="636"/>
                </a:lnTo>
                <a:cubicBezTo>
                  <a:pt x="1" y="829"/>
                  <a:pt x="1" y="949"/>
                  <a:pt x="60" y="1202"/>
                </a:cubicBezTo>
                <a:lnTo>
                  <a:pt x="120" y="1261"/>
                </a:lnTo>
                <a:cubicBezTo>
                  <a:pt x="150" y="1291"/>
                  <a:pt x="194" y="1306"/>
                  <a:pt x="241" y="1306"/>
                </a:cubicBezTo>
                <a:cubicBezTo>
                  <a:pt x="287" y="1306"/>
                  <a:pt x="336" y="1291"/>
                  <a:pt x="373" y="1261"/>
                </a:cubicBezTo>
                <a:cubicBezTo>
                  <a:pt x="492" y="1083"/>
                  <a:pt x="552" y="889"/>
                  <a:pt x="552" y="710"/>
                </a:cubicBezTo>
                <a:lnTo>
                  <a:pt x="552" y="397"/>
                </a:lnTo>
                <a:cubicBezTo>
                  <a:pt x="552" y="263"/>
                  <a:pt x="492" y="204"/>
                  <a:pt x="433" y="84"/>
                </a:cubicBezTo>
                <a:lnTo>
                  <a:pt x="373" y="25"/>
                </a:lnTo>
                <a:cubicBezTo>
                  <a:pt x="351" y="7"/>
                  <a:pt x="326" y="0"/>
                  <a:pt x="30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2" name="Google Shape;1602;p10"/>
          <p:cNvSpPr/>
          <p:nvPr/>
        </p:nvSpPr>
        <p:spPr>
          <a:xfrm>
            <a:off x="7429925" y="677409"/>
            <a:ext cx="19091" cy="40553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0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60" y="1022"/>
                  <a:pt x="180" y="1201"/>
                </a:cubicBezTo>
                <a:lnTo>
                  <a:pt x="239" y="1275"/>
                </a:lnTo>
                <a:cubicBezTo>
                  <a:pt x="261" y="1292"/>
                  <a:pt x="285" y="1299"/>
                  <a:pt x="310" y="1299"/>
                </a:cubicBezTo>
                <a:cubicBezTo>
                  <a:pt x="372" y="1299"/>
                  <a:pt x="433" y="1254"/>
                  <a:pt x="433" y="1201"/>
                </a:cubicBezTo>
                <a:cubicBezTo>
                  <a:pt x="612" y="1022"/>
                  <a:pt x="612" y="828"/>
                  <a:pt x="612" y="649"/>
                </a:cubicBezTo>
                <a:cubicBezTo>
                  <a:pt x="612" y="530"/>
                  <a:pt x="552" y="396"/>
                  <a:pt x="492" y="337"/>
                </a:cubicBezTo>
                <a:cubicBezTo>
                  <a:pt x="492" y="217"/>
                  <a:pt x="433" y="158"/>
                  <a:pt x="373" y="24"/>
                </a:cubicBezTo>
                <a:lnTo>
                  <a:pt x="314" y="24"/>
                </a:lnTo>
                <a:cubicBezTo>
                  <a:pt x="278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3" name="Google Shape;1603;p10"/>
          <p:cNvSpPr/>
          <p:nvPr/>
        </p:nvSpPr>
        <p:spPr>
          <a:xfrm>
            <a:off x="7453624" y="775736"/>
            <a:ext cx="19559" cy="38900"/>
          </a:xfrm>
          <a:custGeom>
            <a:avLst/>
            <a:gdLst/>
            <a:ahLst/>
            <a:cxnLst/>
            <a:rect l="l" t="t" r="r" b="b"/>
            <a:pathLst>
              <a:path w="627" h="1247" extrusionOk="0">
                <a:moveTo>
                  <a:pt x="375" y="0"/>
                </a:moveTo>
                <a:cubicBezTo>
                  <a:pt x="328" y="0"/>
                  <a:pt x="284" y="15"/>
                  <a:pt x="254" y="45"/>
                </a:cubicBezTo>
                <a:cubicBezTo>
                  <a:pt x="194" y="105"/>
                  <a:pt x="135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4" y="1222"/>
                </a:lnTo>
                <a:cubicBezTo>
                  <a:pt x="271" y="1239"/>
                  <a:pt x="294" y="1247"/>
                  <a:pt x="319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7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567" y="224"/>
                  <a:pt x="567" y="105"/>
                </a:cubicBezTo>
                <a:lnTo>
                  <a:pt x="507" y="45"/>
                </a:lnTo>
                <a:cubicBezTo>
                  <a:pt x="470" y="15"/>
                  <a:pt x="421" y="0"/>
                  <a:pt x="37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4" name="Google Shape;1604;p10"/>
          <p:cNvSpPr/>
          <p:nvPr/>
        </p:nvSpPr>
        <p:spPr>
          <a:xfrm>
            <a:off x="7389955" y="859089"/>
            <a:ext cx="19091" cy="24020"/>
          </a:xfrm>
          <a:custGeom>
            <a:avLst/>
            <a:gdLst/>
            <a:ahLst/>
            <a:cxnLst/>
            <a:rect l="l" t="t" r="r" b="b"/>
            <a:pathLst>
              <a:path w="612" h="770" extrusionOk="0">
                <a:moveTo>
                  <a:pt x="347" y="0"/>
                </a:moveTo>
                <a:cubicBezTo>
                  <a:pt x="308" y="0"/>
                  <a:pt x="270" y="15"/>
                  <a:pt x="239" y="40"/>
                </a:cubicBezTo>
                <a:cubicBezTo>
                  <a:pt x="120" y="99"/>
                  <a:pt x="120" y="99"/>
                  <a:pt x="60" y="159"/>
                </a:cubicBezTo>
                <a:cubicBezTo>
                  <a:pt x="60" y="218"/>
                  <a:pt x="0" y="293"/>
                  <a:pt x="0" y="352"/>
                </a:cubicBezTo>
                <a:cubicBezTo>
                  <a:pt x="0" y="531"/>
                  <a:pt x="60" y="665"/>
                  <a:pt x="179" y="725"/>
                </a:cubicBezTo>
                <a:cubicBezTo>
                  <a:pt x="209" y="755"/>
                  <a:pt x="257" y="770"/>
                  <a:pt x="306" y="770"/>
                </a:cubicBezTo>
                <a:cubicBezTo>
                  <a:pt x="354" y="770"/>
                  <a:pt x="403" y="755"/>
                  <a:pt x="433" y="725"/>
                </a:cubicBezTo>
                <a:lnTo>
                  <a:pt x="492" y="725"/>
                </a:lnTo>
                <a:cubicBezTo>
                  <a:pt x="552" y="591"/>
                  <a:pt x="611" y="531"/>
                  <a:pt x="611" y="412"/>
                </a:cubicBezTo>
                <a:lnTo>
                  <a:pt x="611" y="293"/>
                </a:lnTo>
                <a:cubicBezTo>
                  <a:pt x="552" y="218"/>
                  <a:pt x="552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5" name="Google Shape;1605;p10"/>
          <p:cNvSpPr/>
          <p:nvPr/>
        </p:nvSpPr>
        <p:spPr>
          <a:xfrm>
            <a:off x="7279338" y="843242"/>
            <a:ext cx="19559" cy="20183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14" y="0"/>
                </a:moveTo>
                <a:cubicBezTo>
                  <a:pt x="269" y="0"/>
                  <a:pt x="224" y="19"/>
                  <a:pt x="195" y="56"/>
                </a:cubicBezTo>
                <a:cubicBezTo>
                  <a:pt x="135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0" y="428"/>
                  <a:pt x="60" y="488"/>
                  <a:pt x="195" y="607"/>
                </a:cubicBezTo>
                <a:cubicBezTo>
                  <a:pt x="244" y="632"/>
                  <a:pt x="293" y="646"/>
                  <a:pt x="339" y="646"/>
                </a:cubicBezTo>
                <a:cubicBezTo>
                  <a:pt x="405" y="646"/>
                  <a:pt x="464" y="617"/>
                  <a:pt x="507" y="548"/>
                </a:cubicBezTo>
                <a:cubicBezTo>
                  <a:pt x="627" y="488"/>
                  <a:pt x="627" y="354"/>
                  <a:pt x="627" y="294"/>
                </a:cubicBezTo>
                <a:cubicBezTo>
                  <a:pt x="627" y="235"/>
                  <a:pt x="627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1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6" name="Google Shape;1606;p10"/>
          <p:cNvSpPr/>
          <p:nvPr/>
        </p:nvSpPr>
        <p:spPr>
          <a:xfrm>
            <a:off x="4676405" y="698746"/>
            <a:ext cx="19091" cy="33160"/>
          </a:xfrm>
          <a:custGeom>
            <a:avLst/>
            <a:gdLst/>
            <a:ahLst/>
            <a:cxnLst/>
            <a:rect l="l" t="t" r="r" b="b"/>
            <a:pathLst>
              <a:path w="612" h="1063" extrusionOk="0">
                <a:moveTo>
                  <a:pt x="378" y="0"/>
                </a:moveTo>
                <a:cubicBezTo>
                  <a:pt x="354" y="0"/>
                  <a:pt x="331" y="8"/>
                  <a:pt x="314" y="25"/>
                </a:cubicBezTo>
                <a:cubicBezTo>
                  <a:pt x="180" y="85"/>
                  <a:pt x="180" y="144"/>
                  <a:pt x="120" y="219"/>
                </a:cubicBezTo>
                <a:cubicBezTo>
                  <a:pt x="60" y="338"/>
                  <a:pt x="60" y="397"/>
                  <a:pt x="1" y="457"/>
                </a:cubicBezTo>
                <a:cubicBezTo>
                  <a:pt x="1" y="651"/>
                  <a:pt x="1" y="830"/>
                  <a:pt x="120" y="1023"/>
                </a:cubicBezTo>
                <a:lnTo>
                  <a:pt x="180" y="1023"/>
                </a:lnTo>
                <a:cubicBezTo>
                  <a:pt x="204" y="1048"/>
                  <a:pt x="242" y="1062"/>
                  <a:pt x="281" y="1062"/>
                </a:cubicBezTo>
                <a:cubicBezTo>
                  <a:pt x="338" y="1062"/>
                  <a:pt x="398" y="1033"/>
                  <a:pt x="433" y="964"/>
                </a:cubicBezTo>
                <a:cubicBezTo>
                  <a:pt x="552" y="830"/>
                  <a:pt x="612" y="710"/>
                  <a:pt x="612" y="591"/>
                </a:cubicBezTo>
                <a:lnTo>
                  <a:pt x="612" y="397"/>
                </a:lnTo>
                <a:cubicBezTo>
                  <a:pt x="612" y="278"/>
                  <a:pt x="612" y="219"/>
                  <a:pt x="552" y="144"/>
                </a:cubicBezTo>
                <a:lnTo>
                  <a:pt x="552" y="85"/>
                </a:lnTo>
                <a:cubicBezTo>
                  <a:pt x="510" y="42"/>
                  <a:pt x="438" y="0"/>
                  <a:pt x="378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7" name="Google Shape;1607;p10"/>
          <p:cNvSpPr/>
          <p:nvPr/>
        </p:nvSpPr>
        <p:spPr>
          <a:xfrm>
            <a:off x="4716834" y="746444"/>
            <a:ext cx="19559" cy="37496"/>
          </a:xfrm>
          <a:custGeom>
            <a:avLst/>
            <a:gdLst/>
            <a:ahLst/>
            <a:cxnLst/>
            <a:rect l="l" t="t" r="r" b="b"/>
            <a:pathLst>
              <a:path w="627" h="1202" extrusionOk="0">
                <a:moveTo>
                  <a:pt x="375" y="1"/>
                </a:moveTo>
                <a:cubicBezTo>
                  <a:pt x="329" y="1"/>
                  <a:pt x="284" y="16"/>
                  <a:pt x="254" y="45"/>
                </a:cubicBezTo>
                <a:cubicBezTo>
                  <a:pt x="195" y="105"/>
                  <a:pt x="135" y="239"/>
                  <a:pt x="61" y="299"/>
                </a:cubicBezTo>
                <a:cubicBezTo>
                  <a:pt x="61" y="358"/>
                  <a:pt x="1" y="477"/>
                  <a:pt x="1" y="552"/>
                </a:cubicBezTo>
                <a:cubicBezTo>
                  <a:pt x="1" y="790"/>
                  <a:pt x="61" y="984"/>
                  <a:pt x="195" y="1103"/>
                </a:cubicBezTo>
                <a:lnTo>
                  <a:pt x="254" y="1163"/>
                </a:lnTo>
                <a:cubicBezTo>
                  <a:pt x="279" y="1187"/>
                  <a:pt x="314" y="1202"/>
                  <a:pt x="346" y="1202"/>
                </a:cubicBezTo>
                <a:cubicBezTo>
                  <a:pt x="392" y="1202"/>
                  <a:pt x="433" y="1173"/>
                  <a:pt x="433" y="1103"/>
                </a:cubicBezTo>
                <a:cubicBezTo>
                  <a:pt x="567" y="924"/>
                  <a:pt x="627" y="790"/>
                  <a:pt x="627" y="611"/>
                </a:cubicBezTo>
                <a:lnTo>
                  <a:pt x="627" y="358"/>
                </a:lnTo>
                <a:cubicBezTo>
                  <a:pt x="627" y="299"/>
                  <a:pt x="567" y="179"/>
                  <a:pt x="567" y="105"/>
                </a:cubicBezTo>
                <a:lnTo>
                  <a:pt x="507" y="105"/>
                </a:lnTo>
                <a:lnTo>
                  <a:pt x="507" y="45"/>
                </a:lnTo>
                <a:cubicBezTo>
                  <a:pt x="470" y="16"/>
                  <a:pt x="422" y="1"/>
                  <a:pt x="37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8" name="Google Shape;1608;p10"/>
          <p:cNvSpPr/>
          <p:nvPr/>
        </p:nvSpPr>
        <p:spPr>
          <a:xfrm>
            <a:off x="4769366" y="701835"/>
            <a:ext cx="19091" cy="37247"/>
          </a:xfrm>
          <a:custGeom>
            <a:avLst/>
            <a:gdLst/>
            <a:ahLst/>
            <a:cxnLst/>
            <a:rect l="l" t="t" r="r" b="b"/>
            <a:pathLst>
              <a:path w="612" h="1194" extrusionOk="0">
                <a:moveTo>
                  <a:pt x="306" y="1"/>
                </a:moveTo>
                <a:cubicBezTo>
                  <a:pt x="257" y="1"/>
                  <a:pt x="209" y="15"/>
                  <a:pt x="179" y="45"/>
                </a:cubicBezTo>
                <a:cubicBezTo>
                  <a:pt x="120" y="179"/>
                  <a:pt x="60" y="239"/>
                  <a:pt x="60" y="358"/>
                </a:cubicBezTo>
                <a:cubicBezTo>
                  <a:pt x="0" y="418"/>
                  <a:pt x="0" y="492"/>
                  <a:pt x="0" y="611"/>
                </a:cubicBezTo>
                <a:cubicBezTo>
                  <a:pt x="60" y="790"/>
                  <a:pt x="60" y="924"/>
                  <a:pt x="179" y="1103"/>
                </a:cubicBezTo>
                <a:lnTo>
                  <a:pt x="239" y="1163"/>
                </a:lnTo>
                <a:cubicBezTo>
                  <a:pt x="261" y="1185"/>
                  <a:pt x="287" y="1194"/>
                  <a:pt x="315" y="1194"/>
                </a:cubicBezTo>
                <a:cubicBezTo>
                  <a:pt x="379" y="1194"/>
                  <a:pt x="450" y="1145"/>
                  <a:pt x="492" y="1103"/>
                </a:cubicBezTo>
                <a:cubicBezTo>
                  <a:pt x="611" y="924"/>
                  <a:pt x="611" y="731"/>
                  <a:pt x="611" y="611"/>
                </a:cubicBezTo>
                <a:cubicBezTo>
                  <a:pt x="611" y="492"/>
                  <a:pt x="611" y="418"/>
                  <a:pt x="552" y="298"/>
                </a:cubicBezTo>
                <a:cubicBezTo>
                  <a:pt x="552" y="239"/>
                  <a:pt x="492" y="179"/>
                  <a:pt x="432" y="45"/>
                </a:cubicBezTo>
                <a:cubicBezTo>
                  <a:pt x="403" y="15"/>
                  <a:pt x="354" y="1"/>
                  <a:pt x="30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9" name="Google Shape;1609;p10"/>
          <p:cNvSpPr/>
          <p:nvPr/>
        </p:nvSpPr>
        <p:spPr>
          <a:xfrm>
            <a:off x="4767495" y="808366"/>
            <a:ext cx="19091" cy="31351"/>
          </a:xfrm>
          <a:custGeom>
            <a:avLst/>
            <a:gdLst/>
            <a:ahLst/>
            <a:cxnLst/>
            <a:rect l="l" t="t" r="r" b="b"/>
            <a:pathLst>
              <a:path w="612" h="1005" extrusionOk="0">
                <a:moveTo>
                  <a:pt x="358" y="1"/>
                </a:moveTo>
                <a:cubicBezTo>
                  <a:pt x="302" y="1"/>
                  <a:pt x="239" y="19"/>
                  <a:pt x="180" y="57"/>
                </a:cubicBezTo>
                <a:cubicBezTo>
                  <a:pt x="120" y="116"/>
                  <a:pt x="6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20" y="921"/>
                </a:cubicBezTo>
                <a:lnTo>
                  <a:pt x="180" y="980"/>
                </a:lnTo>
                <a:cubicBezTo>
                  <a:pt x="197" y="998"/>
                  <a:pt x="221" y="1005"/>
                  <a:pt x="247" y="1005"/>
                </a:cubicBezTo>
                <a:cubicBezTo>
                  <a:pt x="311" y="1005"/>
                  <a:pt x="391" y="963"/>
                  <a:pt x="433" y="921"/>
                </a:cubicBezTo>
                <a:cubicBezTo>
                  <a:pt x="552" y="802"/>
                  <a:pt x="552" y="667"/>
                  <a:pt x="552" y="489"/>
                </a:cubicBezTo>
                <a:cubicBezTo>
                  <a:pt x="612" y="429"/>
                  <a:pt x="612" y="355"/>
                  <a:pt x="552" y="295"/>
                </a:cubicBezTo>
                <a:cubicBezTo>
                  <a:pt x="552" y="235"/>
                  <a:pt x="552" y="176"/>
                  <a:pt x="492" y="116"/>
                </a:cubicBezTo>
                <a:lnTo>
                  <a:pt x="492" y="57"/>
                </a:lnTo>
                <a:cubicBezTo>
                  <a:pt x="463" y="19"/>
                  <a:pt x="414" y="1"/>
                  <a:pt x="35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0" name="Google Shape;1610;p10"/>
          <p:cNvSpPr/>
          <p:nvPr/>
        </p:nvSpPr>
        <p:spPr>
          <a:xfrm>
            <a:off x="4817687" y="754960"/>
            <a:ext cx="19559" cy="48071"/>
          </a:xfrm>
          <a:custGeom>
            <a:avLst/>
            <a:gdLst/>
            <a:ahLst/>
            <a:cxnLst/>
            <a:rect l="l" t="t" r="r" b="b"/>
            <a:pathLst>
              <a:path w="627" h="1541" extrusionOk="0">
                <a:moveTo>
                  <a:pt x="341" y="1"/>
                </a:moveTo>
                <a:cubicBezTo>
                  <a:pt x="277" y="1"/>
                  <a:pt x="232" y="43"/>
                  <a:pt x="179" y="85"/>
                </a:cubicBezTo>
                <a:cubicBezTo>
                  <a:pt x="120" y="204"/>
                  <a:pt x="60" y="338"/>
                  <a:pt x="60" y="398"/>
                </a:cubicBezTo>
                <a:cubicBezTo>
                  <a:pt x="60" y="517"/>
                  <a:pt x="60" y="651"/>
                  <a:pt x="1" y="771"/>
                </a:cubicBezTo>
                <a:cubicBezTo>
                  <a:pt x="60" y="1024"/>
                  <a:pt x="60" y="1203"/>
                  <a:pt x="179" y="1456"/>
                </a:cubicBezTo>
                <a:lnTo>
                  <a:pt x="254" y="1515"/>
                </a:lnTo>
                <a:cubicBezTo>
                  <a:pt x="271" y="1533"/>
                  <a:pt x="294" y="1540"/>
                  <a:pt x="319" y="1540"/>
                </a:cubicBezTo>
                <a:cubicBezTo>
                  <a:pt x="378" y="1540"/>
                  <a:pt x="450" y="1498"/>
                  <a:pt x="492" y="1456"/>
                </a:cubicBezTo>
                <a:cubicBezTo>
                  <a:pt x="626" y="1203"/>
                  <a:pt x="626" y="1024"/>
                  <a:pt x="626" y="771"/>
                </a:cubicBezTo>
                <a:lnTo>
                  <a:pt x="626" y="398"/>
                </a:lnTo>
                <a:cubicBezTo>
                  <a:pt x="552" y="338"/>
                  <a:pt x="552" y="204"/>
                  <a:pt x="492" y="85"/>
                </a:cubicBezTo>
                <a:cubicBezTo>
                  <a:pt x="433" y="85"/>
                  <a:pt x="433" y="26"/>
                  <a:pt x="433" y="26"/>
                </a:cubicBezTo>
                <a:cubicBezTo>
                  <a:pt x="398" y="8"/>
                  <a:pt x="368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1" name="Google Shape;1611;p10"/>
          <p:cNvSpPr/>
          <p:nvPr/>
        </p:nvSpPr>
        <p:spPr>
          <a:xfrm>
            <a:off x="4866040" y="695034"/>
            <a:ext cx="19528" cy="40772"/>
          </a:xfrm>
          <a:custGeom>
            <a:avLst/>
            <a:gdLst/>
            <a:ahLst/>
            <a:cxnLst/>
            <a:rect l="l" t="t" r="r" b="b"/>
            <a:pathLst>
              <a:path w="626" h="1307" extrusionOk="0">
                <a:moveTo>
                  <a:pt x="367" y="0"/>
                </a:moveTo>
                <a:cubicBezTo>
                  <a:pt x="308" y="0"/>
                  <a:pt x="236" y="42"/>
                  <a:pt x="194" y="84"/>
                </a:cubicBezTo>
                <a:cubicBezTo>
                  <a:pt x="119" y="204"/>
                  <a:pt x="119" y="263"/>
                  <a:pt x="60" y="338"/>
                </a:cubicBezTo>
                <a:lnTo>
                  <a:pt x="60" y="636"/>
                </a:lnTo>
                <a:cubicBezTo>
                  <a:pt x="0" y="829"/>
                  <a:pt x="0" y="949"/>
                  <a:pt x="119" y="1202"/>
                </a:cubicBezTo>
                <a:lnTo>
                  <a:pt x="194" y="1261"/>
                </a:lnTo>
                <a:cubicBezTo>
                  <a:pt x="224" y="1291"/>
                  <a:pt x="253" y="1306"/>
                  <a:pt x="283" y="1306"/>
                </a:cubicBezTo>
                <a:cubicBezTo>
                  <a:pt x="313" y="1306"/>
                  <a:pt x="343" y="1291"/>
                  <a:pt x="373" y="1261"/>
                </a:cubicBezTo>
                <a:cubicBezTo>
                  <a:pt x="566" y="1083"/>
                  <a:pt x="626" y="889"/>
                  <a:pt x="626" y="710"/>
                </a:cubicBezTo>
                <a:lnTo>
                  <a:pt x="626" y="397"/>
                </a:lnTo>
                <a:cubicBezTo>
                  <a:pt x="626" y="263"/>
                  <a:pt x="566" y="204"/>
                  <a:pt x="492" y="84"/>
                </a:cubicBezTo>
                <a:lnTo>
                  <a:pt x="432" y="25"/>
                </a:lnTo>
                <a:cubicBezTo>
                  <a:pt x="415" y="7"/>
                  <a:pt x="392" y="0"/>
                  <a:pt x="36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2" name="Google Shape;1612;p10"/>
          <p:cNvSpPr/>
          <p:nvPr/>
        </p:nvSpPr>
        <p:spPr>
          <a:xfrm>
            <a:off x="4939441" y="677409"/>
            <a:ext cx="19559" cy="40553"/>
          </a:xfrm>
          <a:custGeom>
            <a:avLst/>
            <a:gdLst/>
            <a:ahLst/>
            <a:cxnLst/>
            <a:rect l="l" t="t" r="r" b="b"/>
            <a:pathLst>
              <a:path w="627" h="1300" extrusionOk="0">
                <a:moveTo>
                  <a:pt x="222" y="1"/>
                </a:moveTo>
                <a:cubicBezTo>
                  <a:pt x="140" y="1"/>
                  <a:pt x="75" y="59"/>
                  <a:pt x="75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75" y="1022"/>
                  <a:pt x="195" y="1201"/>
                </a:cubicBezTo>
                <a:lnTo>
                  <a:pt x="195" y="1275"/>
                </a:lnTo>
                <a:cubicBezTo>
                  <a:pt x="229" y="1292"/>
                  <a:pt x="258" y="1299"/>
                  <a:pt x="284" y="1299"/>
                </a:cubicBezTo>
                <a:cubicBezTo>
                  <a:pt x="349" y="1299"/>
                  <a:pt x="395" y="1254"/>
                  <a:pt x="448" y="1201"/>
                </a:cubicBezTo>
                <a:cubicBezTo>
                  <a:pt x="567" y="1022"/>
                  <a:pt x="627" y="828"/>
                  <a:pt x="627" y="649"/>
                </a:cubicBezTo>
                <a:cubicBezTo>
                  <a:pt x="567" y="530"/>
                  <a:pt x="567" y="396"/>
                  <a:pt x="507" y="337"/>
                </a:cubicBezTo>
                <a:cubicBezTo>
                  <a:pt x="507" y="217"/>
                  <a:pt x="448" y="158"/>
                  <a:pt x="314" y="24"/>
                </a:cubicBezTo>
                <a:cubicBezTo>
                  <a:pt x="282" y="8"/>
                  <a:pt x="251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3" name="Google Shape;1613;p10"/>
          <p:cNvSpPr/>
          <p:nvPr/>
        </p:nvSpPr>
        <p:spPr>
          <a:xfrm>
            <a:off x="4887408" y="775736"/>
            <a:ext cx="19559" cy="38900"/>
          </a:xfrm>
          <a:custGeom>
            <a:avLst/>
            <a:gdLst/>
            <a:ahLst/>
            <a:cxnLst/>
            <a:rect l="l" t="t" r="r" b="b"/>
            <a:pathLst>
              <a:path w="627" h="1247" extrusionOk="0">
                <a:moveTo>
                  <a:pt x="373" y="0"/>
                </a:moveTo>
                <a:cubicBezTo>
                  <a:pt x="328" y="0"/>
                  <a:pt x="283" y="15"/>
                  <a:pt x="254" y="45"/>
                </a:cubicBezTo>
                <a:cubicBezTo>
                  <a:pt x="179" y="105"/>
                  <a:pt x="120" y="224"/>
                  <a:pt x="60" y="283"/>
                </a:cubicBezTo>
                <a:cubicBezTo>
                  <a:pt x="0" y="417"/>
                  <a:pt x="0" y="477"/>
                  <a:pt x="0" y="596"/>
                </a:cubicBezTo>
                <a:cubicBezTo>
                  <a:pt x="0" y="790"/>
                  <a:pt x="60" y="1028"/>
                  <a:pt x="179" y="1222"/>
                </a:cubicBezTo>
                <a:lnTo>
                  <a:pt x="254" y="1222"/>
                </a:lnTo>
                <a:cubicBezTo>
                  <a:pt x="271" y="1239"/>
                  <a:pt x="294" y="1247"/>
                  <a:pt x="318" y="1247"/>
                </a:cubicBezTo>
                <a:cubicBezTo>
                  <a:pt x="378" y="1247"/>
                  <a:pt x="450" y="1204"/>
                  <a:pt x="492" y="1162"/>
                </a:cubicBezTo>
                <a:cubicBezTo>
                  <a:pt x="552" y="969"/>
                  <a:pt x="626" y="790"/>
                  <a:pt x="626" y="656"/>
                </a:cubicBezTo>
                <a:lnTo>
                  <a:pt x="626" y="417"/>
                </a:lnTo>
                <a:cubicBezTo>
                  <a:pt x="552" y="283"/>
                  <a:pt x="552" y="224"/>
                  <a:pt x="552" y="105"/>
                </a:cubicBezTo>
                <a:lnTo>
                  <a:pt x="492" y="45"/>
                </a:lnTo>
                <a:cubicBezTo>
                  <a:pt x="462" y="15"/>
                  <a:pt x="417" y="0"/>
                  <a:pt x="37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4" name="Google Shape;1614;p10"/>
          <p:cNvSpPr/>
          <p:nvPr/>
        </p:nvSpPr>
        <p:spPr>
          <a:xfrm>
            <a:off x="4823271" y="859089"/>
            <a:ext cx="19559" cy="24020"/>
          </a:xfrm>
          <a:custGeom>
            <a:avLst/>
            <a:gdLst/>
            <a:ahLst/>
            <a:cxnLst/>
            <a:rect l="l" t="t" r="r" b="b"/>
            <a:pathLst>
              <a:path w="627" h="770" extrusionOk="0">
                <a:moveTo>
                  <a:pt x="344" y="0"/>
                </a:moveTo>
                <a:cubicBezTo>
                  <a:pt x="295" y="0"/>
                  <a:pt x="244" y="15"/>
                  <a:pt x="194" y="40"/>
                </a:cubicBezTo>
                <a:cubicBezTo>
                  <a:pt x="135" y="99"/>
                  <a:pt x="135" y="99"/>
                  <a:pt x="75" y="159"/>
                </a:cubicBezTo>
                <a:cubicBezTo>
                  <a:pt x="0" y="218"/>
                  <a:pt x="0" y="293"/>
                  <a:pt x="0" y="352"/>
                </a:cubicBezTo>
                <a:cubicBezTo>
                  <a:pt x="0" y="531"/>
                  <a:pt x="75" y="665"/>
                  <a:pt x="194" y="725"/>
                </a:cubicBezTo>
                <a:cubicBezTo>
                  <a:pt x="224" y="755"/>
                  <a:pt x="269" y="770"/>
                  <a:pt x="315" y="770"/>
                </a:cubicBezTo>
                <a:cubicBezTo>
                  <a:pt x="362" y="770"/>
                  <a:pt x="410" y="755"/>
                  <a:pt x="447" y="725"/>
                </a:cubicBezTo>
                <a:cubicBezTo>
                  <a:pt x="567" y="591"/>
                  <a:pt x="626" y="531"/>
                  <a:pt x="626" y="412"/>
                </a:cubicBezTo>
                <a:lnTo>
                  <a:pt x="626" y="293"/>
                </a:lnTo>
                <a:cubicBezTo>
                  <a:pt x="567" y="218"/>
                  <a:pt x="567" y="159"/>
                  <a:pt x="507" y="99"/>
                </a:cubicBezTo>
                <a:cubicBezTo>
                  <a:pt x="472" y="29"/>
                  <a:pt x="412" y="0"/>
                  <a:pt x="34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5" name="Google Shape;1615;p10"/>
          <p:cNvSpPr/>
          <p:nvPr/>
        </p:nvSpPr>
        <p:spPr>
          <a:xfrm>
            <a:off x="4713122" y="843242"/>
            <a:ext cx="19559" cy="20183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04" y="0"/>
                </a:moveTo>
                <a:cubicBezTo>
                  <a:pt x="250" y="0"/>
                  <a:pt x="187" y="19"/>
                  <a:pt x="120" y="56"/>
                </a:cubicBezTo>
                <a:cubicBezTo>
                  <a:pt x="60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1" y="428"/>
                  <a:pt x="60" y="488"/>
                  <a:pt x="180" y="607"/>
                </a:cubicBezTo>
                <a:cubicBezTo>
                  <a:pt x="210" y="632"/>
                  <a:pt x="249" y="646"/>
                  <a:pt x="292" y="646"/>
                </a:cubicBezTo>
                <a:cubicBezTo>
                  <a:pt x="353" y="646"/>
                  <a:pt x="423" y="617"/>
                  <a:pt x="492" y="548"/>
                </a:cubicBezTo>
                <a:cubicBezTo>
                  <a:pt x="626" y="488"/>
                  <a:pt x="626" y="354"/>
                  <a:pt x="626" y="294"/>
                </a:cubicBezTo>
                <a:cubicBezTo>
                  <a:pt x="626" y="235"/>
                  <a:pt x="626" y="175"/>
                  <a:pt x="552" y="175"/>
                </a:cubicBezTo>
                <a:cubicBezTo>
                  <a:pt x="552" y="116"/>
                  <a:pt x="492" y="56"/>
                  <a:pt x="433" y="56"/>
                </a:cubicBezTo>
                <a:cubicBezTo>
                  <a:pt x="403" y="19"/>
                  <a:pt x="358" y="0"/>
                  <a:pt x="30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6" name="Google Shape;1616;p10"/>
          <p:cNvSpPr/>
          <p:nvPr/>
        </p:nvSpPr>
        <p:spPr>
          <a:xfrm>
            <a:off x="5299619" y="698746"/>
            <a:ext cx="19559" cy="33160"/>
          </a:xfrm>
          <a:custGeom>
            <a:avLst/>
            <a:gdLst/>
            <a:ahLst/>
            <a:cxnLst/>
            <a:rect l="l" t="t" r="r" b="b"/>
            <a:pathLst>
              <a:path w="627" h="1063" extrusionOk="0">
                <a:moveTo>
                  <a:pt x="381" y="0"/>
                </a:moveTo>
                <a:cubicBezTo>
                  <a:pt x="355" y="0"/>
                  <a:pt x="331" y="8"/>
                  <a:pt x="313" y="25"/>
                </a:cubicBezTo>
                <a:cubicBezTo>
                  <a:pt x="194" y="85"/>
                  <a:pt x="194" y="144"/>
                  <a:pt x="135" y="219"/>
                </a:cubicBezTo>
                <a:cubicBezTo>
                  <a:pt x="75" y="338"/>
                  <a:pt x="75" y="397"/>
                  <a:pt x="0" y="457"/>
                </a:cubicBezTo>
                <a:cubicBezTo>
                  <a:pt x="0" y="651"/>
                  <a:pt x="0" y="830"/>
                  <a:pt x="194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5" y="1062"/>
                  <a:pt x="404" y="1033"/>
                  <a:pt x="447" y="964"/>
                </a:cubicBezTo>
                <a:cubicBezTo>
                  <a:pt x="567" y="830"/>
                  <a:pt x="626" y="710"/>
                  <a:pt x="626" y="591"/>
                </a:cubicBezTo>
                <a:lnTo>
                  <a:pt x="626" y="397"/>
                </a:lnTo>
                <a:cubicBezTo>
                  <a:pt x="626" y="278"/>
                  <a:pt x="626" y="219"/>
                  <a:pt x="567" y="144"/>
                </a:cubicBezTo>
                <a:lnTo>
                  <a:pt x="567" y="85"/>
                </a:lnTo>
                <a:cubicBezTo>
                  <a:pt x="524" y="42"/>
                  <a:pt x="445" y="0"/>
                  <a:pt x="38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7" name="Google Shape;1617;p10"/>
          <p:cNvSpPr/>
          <p:nvPr/>
        </p:nvSpPr>
        <p:spPr>
          <a:xfrm>
            <a:off x="5340516" y="746444"/>
            <a:ext cx="19559" cy="37496"/>
          </a:xfrm>
          <a:custGeom>
            <a:avLst/>
            <a:gdLst/>
            <a:ahLst/>
            <a:cxnLst/>
            <a:rect l="l" t="t" r="r" b="b"/>
            <a:pathLst>
              <a:path w="627" h="1202" extrusionOk="0">
                <a:moveTo>
                  <a:pt x="373" y="1"/>
                </a:moveTo>
                <a:cubicBezTo>
                  <a:pt x="328" y="1"/>
                  <a:pt x="284" y="16"/>
                  <a:pt x="254" y="45"/>
                </a:cubicBezTo>
                <a:cubicBezTo>
                  <a:pt x="179" y="105"/>
                  <a:pt x="120" y="239"/>
                  <a:pt x="60" y="299"/>
                </a:cubicBezTo>
                <a:cubicBezTo>
                  <a:pt x="60" y="358"/>
                  <a:pt x="0" y="477"/>
                  <a:pt x="0" y="552"/>
                </a:cubicBezTo>
                <a:cubicBezTo>
                  <a:pt x="0" y="790"/>
                  <a:pt x="60" y="984"/>
                  <a:pt x="179" y="1103"/>
                </a:cubicBezTo>
                <a:lnTo>
                  <a:pt x="254" y="1163"/>
                </a:lnTo>
                <a:cubicBezTo>
                  <a:pt x="278" y="1187"/>
                  <a:pt x="313" y="1202"/>
                  <a:pt x="346" y="1202"/>
                </a:cubicBezTo>
                <a:cubicBezTo>
                  <a:pt x="392" y="1202"/>
                  <a:pt x="433" y="1173"/>
                  <a:pt x="433" y="1103"/>
                </a:cubicBezTo>
                <a:cubicBezTo>
                  <a:pt x="552" y="924"/>
                  <a:pt x="626" y="790"/>
                  <a:pt x="626" y="611"/>
                </a:cubicBezTo>
                <a:lnTo>
                  <a:pt x="626" y="358"/>
                </a:lnTo>
                <a:cubicBezTo>
                  <a:pt x="626" y="299"/>
                  <a:pt x="552" y="179"/>
                  <a:pt x="552" y="105"/>
                </a:cubicBezTo>
                <a:lnTo>
                  <a:pt x="492" y="45"/>
                </a:lnTo>
                <a:cubicBezTo>
                  <a:pt x="462" y="16"/>
                  <a:pt x="418" y="1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8" name="Google Shape;1618;p10"/>
          <p:cNvSpPr/>
          <p:nvPr/>
        </p:nvSpPr>
        <p:spPr>
          <a:xfrm>
            <a:off x="5392549" y="701835"/>
            <a:ext cx="19559" cy="37247"/>
          </a:xfrm>
          <a:custGeom>
            <a:avLst/>
            <a:gdLst/>
            <a:ahLst/>
            <a:cxnLst/>
            <a:rect l="l" t="t" r="r" b="b"/>
            <a:pathLst>
              <a:path w="627" h="1194" extrusionOk="0">
                <a:moveTo>
                  <a:pt x="316" y="1"/>
                </a:moveTo>
                <a:cubicBezTo>
                  <a:pt x="269" y="1"/>
                  <a:pt x="224" y="15"/>
                  <a:pt x="195" y="45"/>
                </a:cubicBezTo>
                <a:cubicBezTo>
                  <a:pt x="135" y="179"/>
                  <a:pt x="75" y="239"/>
                  <a:pt x="75" y="358"/>
                </a:cubicBezTo>
                <a:cubicBezTo>
                  <a:pt x="75" y="418"/>
                  <a:pt x="1" y="492"/>
                  <a:pt x="1" y="611"/>
                </a:cubicBezTo>
                <a:cubicBezTo>
                  <a:pt x="75" y="790"/>
                  <a:pt x="75" y="924"/>
                  <a:pt x="195" y="1103"/>
                </a:cubicBezTo>
                <a:lnTo>
                  <a:pt x="254" y="1163"/>
                </a:lnTo>
                <a:cubicBezTo>
                  <a:pt x="272" y="1185"/>
                  <a:pt x="297" y="1194"/>
                  <a:pt x="324" y="1194"/>
                </a:cubicBezTo>
                <a:cubicBezTo>
                  <a:pt x="387" y="1194"/>
                  <a:pt x="466" y="1145"/>
                  <a:pt x="508" y="1103"/>
                </a:cubicBezTo>
                <a:cubicBezTo>
                  <a:pt x="627" y="924"/>
                  <a:pt x="627" y="731"/>
                  <a:pt x="627" y="611"/>
                </a:cubicBezTo>
                <a:lnTo>
                  <a:pt x="627" y="298"/>
                </a:lnTo>
                <a:cubicBezTo>
                  <a:pt x="567" y="239"/>
                  <a:pt x="567" y="179"/>
                  <a:pt x="448" y="45"/>
                </a:cubicBezTo>
                <a:cubicBezTo>
                  <a:pt x="411" y="15"/>
                  <a:pt x="362" y="1"/>
                  <a:pt x="31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9" name="Google Shape;1619;p10"/>
          <p:cNvSpPr/>
          <p:nvPr/>
        </p:nvSpPr>
        <p:spPr>
          <a:xfrm>
            <a:off x="5390708" y="808366"/>
            <a:ext cx="19559" cy="3135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7" y="1"/>
                </a:moveTo>
                <a:cubicBezTo>
                  <a:pt x="313" y="1"/>
                  <a:pt x="254" y="19"/>
                  <a:pt x="194" y="57"/>
                </a:cubicBezTo>
                <a:cubicBezTo>
                  <a:pt x="134" y="116"/>
                  <a:pt x="60" y="176"/>
                  <a:pt x="60" y="235"/>
                </a:cubicBezTo>
                <a:cubicBezTo>
                  <a:pt x="0" y="295"/>
                  <a:pt x="0" y="429"/>
                  <a:pt x="0" y="489"/>
                </a:cubicBezTo>
                <a:cubicBezTo>
                  <a:pt x="0" y="608"/>
                  <a:pt x="0" y="802"/>
                  <a:pt x="134" y="921"/>
                </a:cubicBezTo>
                <a:lnTo>
                  <a:pt x="194" y="980"/>
                </a:lnTo>
                <a:cubicBezTo>
                  <a:pt x="212" y="998"/>
                  <a:pt x="234" y="1005"/>
                  <a:pt x="259" y="1005"/>
                </a:cubicBezTo>
                <a:cubicBezTo>
                  <a:pt x="318" y="1005"/>
                  <a:pt x="390" y="963"/>
                  <a:pt x="432" y="921"/>
                </a:cubicBezTo>
                <a:cubicBezTo>
                  <a:pt x="567" y="802"/>
                  <a:pt x="567" y="667"/>
                  <a:pt x="626" y="489"/>
                </a:cubicBezTo>
                <a:cubicBezTo>
                  <a:pt x="626" y="429"/>
                  <a:pt x="626" y="355"/>
                  <a:pt x="567" y="295"/>
                </a:cubicBezTo>
                <a:cubicBezTo>
                  <a:pt x="567" y="235"/>
                  <a:pt x="567" y="176"/>
                  <a:pt x="507" y="116"/>
                </a:cubicBezTo>
                <a:lnTo>
                  <a:pt x="507" y="57"/>
                </a:lnTo>
                <a:cubicBezTo>
                  <a:pt x="470" y="19"/>
                  <a:pt x="421" y="1"/>
                  <a:pt x="367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0" name="Google Shape;1620;p10"/>
          <p:cNvSpPr/>
          <p:nvPr/>
        </p:nvSpPr>
        <p:spPr>
          <a:xfrm>
            <a:off x="5443210" y="754960"/>
            <a:ext cx="17251" cy="48071"/>
          </a:xfrm>
          <a:custGeom>
            <a:avLst/>
            <a:gdLst/>
            <a:ahLst/>
            <a:cxnLst/>
            <a:rect l="l" t="t" r="r" b="b"/>
            <a:pathLst>
              <a:path w="553" h="1541" extrusionOk="0">
                <a:moveTo>
                  <a:pt x="273" y="1"/>
                </a:moveTo>
                <a:cubicBezTo>
                  <a:pt x="204" y="1"/>
                  <a:pt x="162" y="43"/>
                  <a:pt x="120" y="85"/>
                </a:cubicBezTo>
                <a:cubicBezTo>
                  <a:pt x="60" y="204"/>
                  <a:pt x="1" y="338"/>
                  <a:pt x="1" y="398"/>
                </a:cubicBezTo>
                <a:lnTo>
                  <a:pt x="1" y="771"/>
                </a:lnTo>
                <a:cubicBezTo>
                  <a:pt x="1" y="1024"/>
                  <a:pt x="1" y="1203"/>
                  <a:pt x="120" y="1456"/>
                </a:cubicBezTo>
                <a:lnTo>
                  <a:pt x="180" y="1515"/>
                </a:lnTo>
                <a:cubicBezTo>
                  <a:pt x="197" y="1533"/>
                  <a:pt x="221" y="1540"/>
                  <a:pt x="247" y="1540"/>
                </a:cubicBezTo>
                <a:cubicBezTo>
                  <a:pt x="311" y="1540"/>
                  <a:pt x="391" y="1498"/>
                  <a:pt x="433" y="1456"/>
                </a:cubicBezTo>
                <a:cubicBezTo>
                  <a:pt x="552" y="1203"/>
                  <a:pt x="552" y="1024"/>
                  <a:pt x="552" y="771"/>
                </a:cubicBezTo>
                <a:lnTo>
                  <a:pt x="552" y="398"/>
                </a:lnTo>
                <a:cubicBezTo>
                  <a:pt x="492" y="338"/>
                  <a:pt x="492" y="204"/>
                  <a:pt x="433" y="85"/>
                </a:cubicBezTo>
                <a:cubicBezTo>
                  <a:pt x="373" y="85"/>
                  <a:pt x="373" y="26"/>
                  <a:pt x="373" y="26"/>
                </a:cubicBezTo>
                <a:cubicBezTo>
                  <a:pt x="334" y="8"/>
                  <a:pt x="301" y="1"/>
                  <a:pt x="2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1" name="Google Shape;1621;p10"/>
          <p:cNvSpPr/>
          <p:nvPr/>
        </p:nvSpPr>
        <p:spPr>
          <a:xfrm>
            <a:off x="5489690" y="695034"/>
            <a:ext cx="19091" cy="40772"/>
          </a:xfrm>
          <a:custGeom>
            <a:avLst/>
            <a:gdLst/>
            <a:ahLst/>
            <a:cxnLst/>
            <a:rect l="l" t="t" r="r" b="b"/>
            <a:pathLst>
              <a:path w="612" h="1307" extrusionOk="0">
                <a:moveTo>
                  <a:pt x="365" y="0"/>
                </a:moveTo>
                <a:cubicBezTo>
                  <a:pt x="301" y="0"/>
                  <a:pt x="221" y="42"/>
                  <a:pt x="179" y="84"/>
                </a:cubicBezTo>
                <a:cubicBezTo>
                  <a:pt x="120" y="204"/>
                  <a:pt x="120" y="263"/>
                  <a:pt x="60" y="338"/>
                </a:cubicBezTo>
                <a:lnTo>
                  <a:pt x="60" y="636"/>
                </a:lnTo>
                <a:cubicBezTo>
                  <a:pt x="1" y="829"/>
                  <a:pt x="60" y="949"/>
                  <a:pt x="120" y="1202"/>
                </a:cubicBezTo>
                <a:lnTo>
                  <a:pt x="179" y="1261"/>
                </a:lnTo>
                <a:cubicBezTo>
                  <a:pt x="209" y="1291"/>
                  <a:pt x="243" y="1306"/>
                  <a:pt x="276" y="1306"/>
                </a:cubicBezTo>
                <a:cubicBezTo>
                  <a:pt x="310" y="1306"/>
                  <a:pt x="343" y="1291"/>
                  <a:pt x="373" y="1261"/>
                </a:cubicBezTo>
                <a:cubicBezTo>
                  <a:pt x="552" y="1083"/>
                  <a:pt x="611" y="889"/>
                  <a:pt x="611" y="710"/>
                </a:cubicBezTo>
                <a:lnTo>
                  <a:pt x="611" y="397"/>
                </a:lnTo>
                <a:cubicBezTo>
                  <a:pt x="611" y="263"/>
                  <a:pt x="552" y="204"/>
                  <a:pt x="492" y="84"/>
                </a:cubicBezTo>
                <a:lnTo>
                  <a:pt x="433" y="25"/>
                </a:lnTo>
                <a:cubicBezTo>
                  <a:pt x="415" y="7"/>
                  <a:pt x="391" y="0"/>
                  <a:pt x="36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2" name="Google Shape;1622;p10"/>
          <p:cNvSpPr/>
          <p:nvPr/>
        </p:nvSpPr>
        <p:spPr>
          <a:xfrm>
            <a:off x="5563123" y="677409"/>
            <a:ext cx="19559" cy="40553"/>
          </a:xfrm>
          <a:custGeom>
            <a:avLst/>
            <a:gdLst/>
            <a:ahLst/>
            <a:cxnLst/>
            <a:rect l="l" t="t" r="r" b="b"/>
            <a:pathLst>
              <a:path w="627" h="1300" extrusionOk="0">
                <a:moveTo>
                  <a:pt x="228" y="1"/>
                </a:moveTo>
                <a:cubicBezTo>
                  <a:pt x="156" y="1"/>
                  <a:pt x="104" y="59"/>
                  <a:pt x="60" y="158"/>
                </a:cubicBezTo>
                <a:cubicBezTo>
                  <a:pt x="0" y="217"/>
                  <a:pt x="0" y="337"/>
                  <a:pt x="0" y="396"/>
                </a:cubicBezTo>
                <a:lnTo>
                  <a:pt x="0" y="649"/>
                </a:lnTo>
                <a:cubicBezTo>
                  <a:pt x="0" y="828"/>
                  <a:pt x="60" y="1022"/>
                  <a:pt x="194" y="1201"/>
                </a:cubicBezTo>
                <a:lnTo>
                  <a:pt x="194" y="1275"/>
                </a:lnTo>
                <a:cubicBezTo>
                  <a:pt x="228" y="1292"/>
                  <a:pt x="257" y="1299"/>
                  <a:pt x="283" y="1299"/>
                </a:cubicBezTo>
                <a:cubicBezTo>
                  <a:pt x="347" y="1299"/>
                  <a:pt x="390" y="1254"/>
                  <a:pt x="432" y="1201"/>
                </a:cubicBezTo>
                <a:cubicBezTo>
                  <a:pt x="567" y="1022"/>
                  <a:pt x="626" y="828"/>
                  <a:pt x="626" y="649"/>
                </a:cubicBezTo>
                <a:cubicBezTo>
                  <a:pt x="567" y="530"/>
                  <a:pt x="567" y="396"/>
                  <a:pt x="492" y="337"/>
                </a:cubicBezTo>
                <a:cubicBezTo>
                  <a:pt x="492" y="217"/>
                  <a:pt x="432" y="158"/>
                  <a:pt x="313" y="24"/>
                </a:cubicBezTo>
                <a:cubicBezTo>
                  <a:pt x="282" y="8"/>
                  <a:pt x="254" y="1"/>
                  <a:pt x="22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3" name="Google Shape;1623;p10"/>
          <p:cNvSpPr/>
          <p:nvPr/>
        </p:nvSpPr>
        <p:spPr>
          <a:xfrm>
            <a:off x="5511059" y="775736"/>
            <a:ext cx="19091" cy="38900"/>
          </a:xfrm>
          <a:custGeom>
            <a:avLst/>
            <a:gdLst/>
            <a:ahLst/>
            <a:cxnLst/>
            <a:rect l="l" t="t" r="r" b="b"/>
            <a:pathLst>
              <a:path w="612" h="1247" extrusionOk="0">
                <a:moveTo>
                  <a:pt x="366" y="0"/>
                </a:moveTo>
                <a:cubicBezTo>
                  <a:pt x="317" y="0"/>
                  <a:pt x="269" y="15"/>
                  <a:pt x="239" y="45"/>
                </a:cubicBezTo>
                <a:cubicBezTo>
                  <a:pt x="180" y="105"/>
                  <a:pt x="120" y="224"/>
                  <a:pt x="60" y="283"/>
                </a:cubicBezTo>
                <a:cubicBezTo>
                  <a:pt x="60" y="417"/>
                  <a:pt x="1" y="477"/>
                  <a:pt x="1" y="596"/>
                </a:cubicBezTo>
                <a:cubicBezTo>
                  <a:pt x="1" y="790"/>
                  <a:pt x="60" y="1028"/>
                  <a:pt x="180" y="1222"/>
                </a:cubicBezTo>
                <a:lnTo>
                  <a:pt x="239" y="1222"/>
                </a:lnTo>
                <a:cubicBezTo>
                  <a:pt x="257" y="1239"/>
                  <a:pt x="281" y="1247"/>
                  <a:pt x="307" y="1247"/>
                </a:cubicBezTo>
                <a:cubicBezTo>
                  <a:pt x="371" y="1247"/>
                  <a:pt x="450" y="1204"/>
                  <a:pt x="492" y="1162"/>
                </a:cubicBezTo>
                <a:cubicBezTo>
                  <a:pt x="552" y="969"/>
                  <a:pt x="612" y="790"/>
                  <a:pt x="612" y="656"/>
                </a:cubicBezTo>
                <a:lnTo>
                  <a:pt x="612" y="417"/>
                </a:lnTo>
                <a:cubicBezTo>
                  <a:pt x="612" y="283"/>
                  <a:pt x="552" y="224"/>
                  <a:pt x="552" y="105"/>
                </a:cubicBezTo>
                <a:lnTo>
                  <a:pt x="492" y="45"/>
                </a:lnTo>
                <a:cubicBezTo>
                  <a:pt x="463" y="15"/>
                  <a:pt x="414" y="0"/>
                  <a:pt x="36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4" name="Google Shape;1624;p10"/>
          <p:cNvSpPr/>
          <p:nvPr/>
        </p:nvSpPr>
        <p:spPr>
          <a:xfrm>
            <a:off x="5446953" y="859089"/>
            <a:ext cx="19528" cy="24020"/>
          </a:xfrm>
          <a:custGeom>
            <a:avLst/>
            <a:gdLst/>
            <a:ahLst/>
            <a:cxnLst/>
            <a:rect l="l" t="t" r="r" b="b"/>
            <a:pathLst>
              <a:path w="626" h="770" extrusionOk="0">
                <a:moveTo>
                  <a:pt x="350" y="0"/>
                </a:moveTo>
                <a:cubicBezTo>
                  <a:pt x="313" y="0"/>
                  <a:pt x="278" y="15"/>
                  <a:pt x="253" y="40"/>
                </a:cubicBezTo>
                <a:cubicBezTo>
                  <a:pt x="119" y="99"/>
                  <a:pt x="119" y="99"/>
                  <a:pt x="60" y="159"/>
                </a:cubicBezTo>
                <a:cubicBezTo>
                  <a:pt x="0" y="218"/>
                  <a:pt x="0" y="293"/>
                  <a:pt x="0" y="352"/>
                </a:cubicBezTo>
                <a:cubicBezTo>
                  <a:pt x="0" y="531"/>
                  <a:pt x="60" y="665"/>
                  <a:pt x="194" y="725"/>
                </a:cubicBezTo>
                <a:cubicBezTo>
                  <a:pt x="223" y="755"/>
                  <a:pt x="268" y="770"/>
                  <a:pt x="313" y="770"/>
                </a:cubicBezTo>
                <a:cubicBezTo>
                  <a:pt x="358" y="770"/>
                  <a:pt x="402" y="755"/>
                  <a:pt x="432" y="725"/>
                </a:cubicBezTo>
                <a:lnTo>
                  <a:pt x="492" y="725"/>
                </a:lnTo>
                <a:cubicBezTo>
                  <a:pt x="566" y="591"/>
                  <a:pt x="626" y="531"/>
                  <a:pt x="626" y="412"/>
                </a:cubicBezTo>
                <a:lnTo>
                  <a:pt x="626" y="293"/>
                </a:lnTo>
                <a:cubicBezTo>
                  <a:pt x="566" y="218"/>
                  <a:pt x="566" y="159"/>
                  <a:pt x="492" y="99"/>
                </a:cubicBezTo>
                <a:cubicBezTo>
                  <a:pt x="457" y="29"/>
                  <a:pt x="401" y="0"/>
                  <a:pt x="35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5" name="Google Shape;1625;p10"/>
          <p:cNvSpPr/>
          <p:nvPr/>
        </p:nvSpPr>
        <p:spPr>
          <a:xfrm>
            <a:off x="5336803" y="843242"/>
            <a:ext cx="19091" cy="20183"/>
          </a:xfrm>
          <a:custGeom>
            <a:avLst/>
            <a:gdLst/>
            <a:ahLst/>
            <a:cxnLst/>
            <a:rect l="l" t="t" r="r" b="b"/>
            <a:pathLst>
              <a:path w="612" h="647" extrusionOk="0">
                <a:moveTo>
                  <a:pt x="298" y="0"/>
                </a:moveTo>
                <a:cubicBezTo>
                  <a:pt x="242" y="0"/>
                  <a:pt x="179" y="19"/>
                  <a:pt x="119" y="56"/>
                </a:cubicBezTo>
                <a:cubicBezTo>
                  <a:pt x="60" y="116"/>
                  <a:pt x="60" y="116"/>
                  <a:pt x="60" y="175"/>
                </a:cubicBezTo>
                <a:cubicBezTo>
                  <a:pt x="0" y="235"/>
                  <a:pt x="0" y="294"/>
                  <a:pt x="0" y="354"/>
                </a:cubicBezTo>
                <a:cubicBezTo>
                  <a:pt x="0" y="428"/>
                  <a:pt x="60" y="488"/>
                  <a:pt x="179" y="607"/>
                </a:cubicBezTo>
                <a:cubicBezTo>
                  <a:pt x="228" y="632"/>
                  <a:pt x="270" y="646"/>
                  <a:pt x="311" y="646"/>
                </a:cubicBezTo>
                <a:cubicBezTo>
                  <a:pt x="368" y="646"/>
                  <a:pt x="422" y="617"/>
                  <a:pt x="492" y="548"/>
                </a:cubicBezTo>
                <a:cubicBezTo>
                  <a:pt x="611" y="488"/>
                  <a:pt x="611" y="354"/>
                  <a:pt x="611" y="294"/>
                </a:cubicBezTo>
                <a:cubicBezTo>
                  <a:pt x="611" y="235"/>
                  <a:pt x="611" y="175"/>
                  <a:pt x="552" y="175"/>
                </a:cubicBezTo>
                <a:cubicBezTo>
                  <a:pt x="552" y="116"/>
                  <a:pt x="492" y="56"/>
                  <a:pt x="432" y="56"/>
                </a:cubicBezTo>
                <a:cubicBezTo>
                  <a:pt x="403" y="19"/>
                  <a:pt x="354" y="0"/>
                  <a:pt x="298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6" name="Google Shape;1626;p10"/>
          <p:cNvSpPr/>
          <p:nvPr/>
        </p:nvSpPr>
        <p:spPr>
          <a:xfrm>
            <a:off x="5999501" y="698746"/>
            <a:ext cx="19528" cy="33160"/>
          </a:xfrm>
          <a:custGeom>
            <a:avLst/>
            <a:gdLst/>
            <a:ahLst/>
            <a:cxnLst/>
            <a:rect l="l" t="t" r="r" b="b"/>
            <a:pathLst>
              <a:path w="626" h="1063" extrusionOk="0">
                <a:moveTo>
                  <a:pt x="378" y="0"/>
                </a:moveTo>
                <a:cubicBezTo>
                  <a:pt x="353" y="0"/>
                  <a:pt x="330" y="8"/>
                  <a:pt x="313" y="25"/>
                </a:cubicBezTo>
                <a:cubicBezTo>
                  <a:pt x="194" y="85"/>
                  <a:pt x="194" y="144"/>
                  <a:pt x="119" y="219"/>
                </a:cubicBezTo>
                <a:cubicBezTo>
                  <a:pt x="60" y="338"/>
                  <a:pt x="60" y="397"/>
                  <a:pt x="60" y="457"/>
                </a:cubicBezTo>
                <a:cubicBezTo>
                  <a:pt x="0" y="651"/>
                  <a:pt x="60" y="830"/>
                  <a:pt x="194" y="1023"/>
                </a:cubicBezTo>
                <a:cubicBezTo>
                  <a:pt x="218" y="1048"/>
                  <a:pt x="253" y="1062"/>
                  <a:pt x="290" y="1062"/>
                </a:cubicBezTo>
                <a:cubicBezTo>
                  <a:pt x="342" y="1062"/>
                  <a:pt x="397" y="1033"/>
                  <a:pt x="432" y="964"/>
                </a:cubicBezTo>
                <a:cubicBezTo>
                  <a:pt x="566" y="830"/>
                  <a:pt x="626" y="710"/>
                  <a:pt x="626" y="591"/>
                </a:cubicBezTo>
                <a:lnTo>
                  <a:pt x="626" y="397"/>
                </a:lnTo>
                <a:cubicBezTo>
                  <a:pt x="626" y="278"/>
                  <a:pt x="626" y="219"/>
                  <a:pt x="566" y="144"/>
                </a:cubicBezTo>
                <a:lnTo>
                  <a:pt x="566" y="85"/>
                </a:lnTo>
                <a:cubicBezTo>
                  <a:pt x="513" y="42"/>
                  <a:pt x="438" y="0"/>
                  <a:pt x="378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7" name="Google Shape;1627;p10"/>
          <p:cNvSpPr/>
          <p:nvPr/>
        </p:nvSpPr>
        <p:spPr>
          <a:xfrm>
            <a:off x="6040366" y="746444"/>
            <a:ext cx="19091" cy="37496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8" y="1"/>
                  <a:pt x="269" y="16"/>
                  <a:pt x="239" y="45"/>
                </a:cubicBezTo>
                <a:cubicBezTo>
                  <a:pt x="180" y="105"/>
                  <a:pt x="120" y="239"/>
                  <a:pt x="61" y="299"/>
                </a:cubicBezTo>
                <a:cubicBezTo>
                  <a:pt x="61" y="358"/>
                  <a:pt x="1" y="477"/>
                  <a:pt x="1" y="552"/>
                </a:cubicBezTo>
                <a:cubicBezTo>
                  <a:pt x="1" y="790"/>
                  <a:pt x="61" y="984"/>
                  <a:pt x="180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37" y="1202"/>
                </a:cubicBezTo>
                <a:cubicBezTo>
                  <a:pt x="387" y="1202"/>
                  <a:pt x="433" y="1173"/>
                  <a:pt x="433" y="1103"/>
                </a:cubicBezTo>
                <a:lnTo>
                  <a:pt x="493" y="1103"/>
                </a:lnTo>
                <a:cubicBezTo>
                  <a:pt x="552" y="924"/>
                  <a:pt x="612" y="790"/>
                  <a:pt x="612" y="611"/>
                </a:cubicBezTo>
                <a:lnTo>
                  <a:pt x="612" y="358"/>
                </a:lnTo>
                <a:cubicBezTo>
                  <a:pt x="612" y="299"/>
                  <a:pt x="552" y="179"/>
                  <a:pt x="552" y="105"/>
                </a:cubicBezTo>
                <a:lnTo>
                  <a:pt x="493" y="45"/>
                </a:lnTo>
                <a:cubicBezTo>
                  <a:pt x="463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8" name="Google Shape;1628;p10"/>
          <p:cNvSpPr/>
          <p:nvPr/>
        </p:nvSpPr>
        <p:spPr>
          <a:xfrm>
            <a:off x="6094302" y="701835"/>
            <a:ext cx="17688" cy="37247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3" y="1"/>
                </a:moveTo>
                <a:cubicBezTo>
                  <a:pt x="209" y="1"/>
                  <a:pt x="164" y="15"/>
                  <a:pt x="134" y="45"/>
                </a:cubicBezTo>
                <a:cubicBezTo>
                  <a:pt x="60" y="179"/>
                  <a:pt x="0" y="239"/>
                  <a:pt x="0" y="358"/>
                </a:cubicBezTo>
                <a:lnTo>
                  <a:pt x="0" y="611"/>
                </a:lnTo>
                <a:cubicBezTo>
                  <a:pt x="0" y="790"/>
                  <a:pt x="0" y="924"/>
                  <a:pt x="134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0" y="1194"/>
                </a:cubicBezTo>
                <a:cubicBezTo>
                  <a:pt x="319" y="1194"/>
                  <a:pt x="390" y="1145"/>
                  <a:pt x="432" y="1103"/>
                </a:cubicBezTo>
                <a:cubicBezTo>
                  <a:pt x="566" y="924"/>
                  <a:pt x="566" y="731"/>
                  <a:pt x="566" y="611"/>
                </a:cubicBezTo>
                <a:lnTo>
                  <a:pt x="566" y="298"/>
                </a:lnTo>
                <a:cubicBezTo>
                  <a:pt x="507" y="239"/>
                  <a:pt x="507" y="179"/>
                  <a:pt x="432" y="45"/>
                </a:cubicBezTo>
                <a:lnTo>
                  <a:pt x="373" y="45"/>
                </a:lnTo>
                <a:cubicBezTo>
                  <a:pt x="343" y="15"/>
                  <a:pt x="298" y="1"/>
                  <a:pt x="25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9" name="Google Shape;1629;p10"/>
          <p:cNvSpPr/>
          <p:nvPr/>
        </p:nvSpPr>
        <p:spPr>
          <a:xfrm>
            <a:off x="6090559" y="808366"/>
            <a:ext cx="19559" cy="3135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4" y="1"/>
                </a:moveTo>
                <a:cubicBezTo>
                  <a:pt x="310" y="1"/>
                  <a:pt x="247" y="19"/>
                  <a:pt x="180" y="57"/>
                </a:cubicBezTo>
                <a:cubicBezTo>
                  <a:pt x="120" y="116"/>
                  <a:pt x="61" y="176"/>
                  <a:pt x="61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80" y="921"/>
                </a:cubicBezTo>
                <a:lnTo>
                  <a:pt x="180" y="980"/>
                </a:lnTo>
                <a:cubicBezTo>
                  <a:pt x="202" y="998"/>
                  <a:pt x="227" y="1005"/>
                  <a:pt x="254" y="1005"/>
                </a:cubicBezTo>
                <a:cubicBezTo>
                  <a:pt x="319" y="1005"/>
                  <a:pt x="391" y="963"/>
                  <a:pt x="433" y="921"/>
                </a:cubicBezTo>
                <a:cubicBezTo>
                  <a:pt x="552" y="802"/>
                  <a:pt x="552" y="667"/>
                  <a:pt x="627" y="489"/>
                </a:cubicBezTo>
                <a:cubicBezTo>
                  <a:pt x="627" y="429"/>
                  <a:pt x="627" y="355"/>
                  <a:pt x="552" y="295"/>
                </a:cubicBezTo>
                <a:cubicBezTo>
                  <a:pt x="552" y="235"/>
                  <a:pt x="552" y="176"/>
                  <a:pt x="493" y="116"/>
                </a:cubicBezTo>
                <a:lnTo>
                  <a:pt x="493" y="57"/>
                </a:lnTo>
                <a:cubicBezTo>
                  <a:pt x="463" y="19"/>
                  <a:pt x="418" y="1"/>
                  <a:pt x="36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0" name="Google Shape;1630;p10"/>
          <p:cNvSpPr/>
          <p:nvPr/>
        </p:nvSpPr>
        <p:spPr>
          <a:xfrm>
            <a:off x="6142623" y="754960"/>
            <a:ext cx="17688" cy="48071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282" y="1"/>
                </a:moveTo>
                <a:cubicBezTo>
                  <a:pt x="219" y="1"/>
                  <a:pt x="177" y="43"/>
                  <a:pt x="135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5" y="1456"/>
                </a:cubicBezTo>
                <a:lnTo>
                  <a:pt x="194" y="1515"/>
                </a:lnTo>
                <a:cubicBezTo>
                  <a:pt x="229" y="1533"/>
                  <a:pt x="259" y="1540"/>
                  <a:pt x="285" y="1540"/>
                </a:cubicBezTo>
                <a:cubicBezTo>
                  <a:pt x="349" y="1540"/>
                  <a:pt x="395" y="1498"/>
                  <a:pt x="447" y="1456"/>
                </a:cubicBezTo>
                <a:cubicBezTo>
                  <a:pt x="567" y="1203"/>
                  <a:pt x="567" y="1024"/>
                  <a:pt x="567" y="771"/>
                </a:cubicBezTo>
                <a:lnTo>
                  <a:pt x="567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38" y="8"/>
                  <a:pt x="308" y="1"/>
                  <a:pt x="28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1" name="Google Shape;1631;p10"/>
          <p:cNvSpPr/>
          <p:nvPr/>
        </p:nvSpPr>
        <p:spPr>
          <a:xfrm>
            <a:off x="6189104" y="695034"/>
            <a:ext cx="19528" cy="40772"/>
          </a:xfrm>
          <a:custGeom>
            <a:avLst/>
            <a:gdLst/>
            <a:ahLst/>
            <a:cxnLst/>
            <a:rect l="l" t="t" r="r" b="b"/>
            <a:pathLst>
              <a:path w="626" h="1307" extrusionOk="0">
                <a:moveTo>
                  <a:pt x="373" y="0"/>
                </a:moveTo>
                <a:cubicBezTo>
                  <a:pt x="308" y="0"/>
                  <a:pt x="236" y="42"/>
                  <a:pt x="194" y="84"/>
                </a:cubicBezTo>
                <a:cubicBezTo>
                  <a:pt x="134" y="204"/>
                  <a:pt x="134" y="263"/>
                  <a:pt x="75" y="338"/>
                </a:cubicBezTo>
                <a:lnTo>
                  <a:pt x="75" y="636"/>
                </a:lnTo>
                <a:cubicBezTo>
                  <a:pt x="0" y="829"/>
                  <a:pt x="75" y="949"/>
                  <a:pt x="134" y="1202"/>
                </a:cubicBezTo>
                <a:lnTo>
                  <a:pt x="194" y="1261"/>
                </a:lnTo>
                <a:cubicBezTo>
                  <a:pt x="224" y="1291"/>
                  <a:pt x="253" y="1306"/>
                  <a:pt x="293" y="1306"/>
                </a:cubicBezTo>
                <a:cubicBezTo>
                  <a:pt x="332" y="1306"/>
                  <a:pt x="380" y="1291"/>
                  <a:pt x="447" y="1261"/>
                </a:cubicBezTo>
                <a:cubicBezTo>
                  <a:pt x="566" y="1083"/>
                  <a:pt x="626" y="889"/>
                  <a:pt x="626" y="710"/>
                </a:cubicBezTo>
                <a:lnTo>
                  <a:pt x="626" y="397"/>
                </a:lnTo>
                <a:cubicBezTo>
                  <a:pt x="626" y="263"/>
                  <a:pt x="566" y="204"/>
                  <a:pt x="507" y="84"/>
                </a:cubicBezTo>
                <a:lnTo>
                  <a:pt x="447" y="25"/>
                </a:lnTo>
                <a:cubicBezTo>
                  <a:pt x="425" y="7"/>
                  <a:pt x="400" y="0"/>
                  <a:pt x="37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2" name="Google Shape;1632;p10"/>
          <p:cNvSpPr/>
          <p:nvPr/>
        </p:nvSpPr>
        <p:spPr>
          <a:xfrm>
            <a:off x="6186774" y="677409"/>
            <a:ext cx="19091" cy="40553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1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61" y="1022"/>
                  <a:pt x="180" y="1201"/>
                </a:cubicBezTo>
                <a:lnTo>
                  <a:pt x="239" y="1275"/>
                </a:lnTo>
                <a:cubicBezTo>
                  <a:pt x="261" y="1292"/>
                  <a:pt x="281" y="1299"/>
                  <a:pt x="300" y="1299"/>
                </a:cubicBezTo>
                <a:cubicBezTo>
                  <a:pt x="348" y="1299"/>
                  <a:pt x="390" y="1254"/>
                  <a:pt x="433" y="1201"/>
                </a:cubicBezTo>
                <a:cubicBezTo>
                  <a:pt x="552" y="1022"/>
                  <a:pt x="612" y="828"/>
                  <a:pt x="612" y="649"/>
                </a:cubicBezTo>
                <a:cubicBezTo>
                  <a:pt x="552" y="530"/>
                  <a:pt x="552" y="396"/>
                  <a:pt x="493" y="337"/>
                </a:cubicBezTo>
                <a:cubicBezTo>
                  <a:pt x="493" y="217"/>
                  <a:pt x="433" y="158"/>
                  <a:pt x="314" y="24"/>
                </a:cubicBezTo>
                <a:cubicBezTo>
                  <a:pt x="279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3" name="Google Shape;1633;p10"/>
          <p:cNvSpPr/>
          <p:nvPr/>
        </p:nvSpPr>
        <p:spPr>
          <a:xfrm>
            <a:off x="6210472" y="775736"/>
            <a:ext cx="19559" cy="38900"/>
          </a:xfrm>
          <a:custGeom>
            <a:avLst/>
            <a:gdLst/>
            <a:ahLst/>
            <a:cxnLst/>
            <a:rect l="l" t="t" r="r" b="b"/>
            <a:pathLst>
              <a:path w="627" h="1247" extrusionOk="0">
                <a:moveTo>
                  <a:pt x="375" y="0"/>
                </a:moveTo>
                <a:cubicBezTo>
                  <a:pt x="328" y="0"/>
                  <a:pt x="284" y="15"/>
                  <a:pt x="254" y="45"/>
                </a:cubicBezTo>
                <a:cubicBezTo>
                  <a:pt x="194" y="105"/>
                  <a:pt x="135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4" y="1222"/>
                </a:lnTo>
                <a:cubicBezTo>
                  <a:pt x="271" y="1239"/>
                  <a:pt x="294" y="1247"/>
                  <a:pt x="319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7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567" y="224"/>
                  <a:pt x="567" y="105"/>
                </a:cubicBezTo>
                <a:lnTo>
                  <a:pt x="507" y="45"/>
                </a:lnTo>
                <a:cubicBezTo>
                  <a:pt x="470" y="15"/>
                  <a:pt x="421" y="0"/>
                  <a:pt x="37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4" name="Google Shape;1634;p10"/>
          <p:cNvSpPr/>
          <p:nvPr/>
        </p:nvSpPr>
        <p:spPr>
          <a:xfrm>
            <a:off x="6146803" y="859089"/>
            <a:ext cx="19091" cy="24020"/>
          </a:xfrm>
          <a:custGeom>
            <a:avLst/>
            <a:gdLst/>
            <a:ahLst/>
            <a:cxnLst/>
            <a:rect l="l" t="t" r="r" b="b"/>
            <a:pathLst>
              <a:path w="612" h="770" extrusionOk="0">
                <a:moveTo>
                  <a:pt x="347" y="0"/>
                </a:moveTo>
                <a:cubicBezTo>
                  <a:pt x="308" y="0"/>
                  <a:pt x="270" y="15"/>
                  <a:pt x="239" y="40"/>
                </a:cubicBezTo>
                <a:cubicBezTo>
                  <a:pt x="120" y="99"/>
                  <a:pt x="120" y="99"/>
                  <a:pt x="60" y="159"/>
                </a:cubicBezTo>
                <a:cubicBezTo>
                  <a:pt x="60" y="218"/>
                  <a:pt x="1" y="293"/>
                  <a:pt x="1" y="352"/>
                </a:cubicBezTo>
                <a:cubicBezTo>
                  <a:pt x="1" y="531"/>
                  <a:pt x="60" y="665"/>
                  <a:pt x="179" y="725"/>
                </a:cubicBezTo>
                <a:cubicBezTo>
                  <a:pt x="209" y="755"/>
                  <a:pt x="258" y="770"/>
                  <a:pt x="306" y="770"/>
                </a:cubicBezTo>
                <a:cubicBezTo>
                  <a:pt x="354" y="770"/>
                  <a:pt x="403" y="755"/>
                  <a:pt x="433" y="725"/>
                </a:cubicBezTo>
                <a:lnTo>
                  <a:pt x="492" y="725"/>
                </a:lnTo>
                <a:cubicBezTo>
                  <a:pt x="552" y="591"/>
                  <a:pt x="611" y="531"/>
                  <a:pt x="611" y="412"/>
                </a:cubicBezTo>
                <a:lnTo>
                  <a:pt x="611" y="293"/>
                </a:lnTo>
                <a:cubicBezTo>
                  <a:pt x="552" y="218"/>
                  <a:pt x="552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5" name="Google Shape;1635;p10"/>
          <p:cNvSpPr/>
          <p:nvPr/>
        </p:nvSpPr>
        <p:spPr>
          <a:xfrm>
            <a:off x="6036186" y="843242"/>
            <a:ext cx="19559" cy="20183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06" y="0"/>
                </a:moveTo>
                <a:cubicBezTo>
                  <a:pt x="254" y="0"/>
                  <a:pt x="195" y="19"/>
                  <a:pt x="135" y="56"/>
                </a:cubicBezTo>
                <a:cubicBezTo>
                  <a:pt x="61" y="116"/>
                  <a:pt x="61" y="116"/>
                  <a:pt x="61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1" y="428"/>
                  <a:pt x="61" y="488"/>
                  <a:pt x="195" y="607"/>
                </a:cubicBezTo>
                <a:cubicBezTo>
                  <a:pt x="244" y="632"/>
                  <a:pt x="283" y="646"/>
                  <a:pt x="322" y="646"/>
                </a:cubicBezTo>
                <a:cubicBezTo>
                  <a:pt x="376" y="646"/>
                  <a:pt x="429" y="617"/>
                  <a:pt x="507" y="548"/>
                </a:cubicBezTo>
                <a:cubicBezTo>
                  <a:pt x="627" y="488"/>
                  <a:pt x="627" y="354"/>
                  <a:pt x="627" y="294"/>
                </a:cubicBezTo>
                <a:cubicBezTo>
                  <a:pt x="627" y="235"/>
                  <a:pt x="627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0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6" name="Google Shape;1636;p10"/>
          <p:cNvSpPr/>
          <p:nvPr/>
        </p:nvSpPr>
        <p:spPr>
          <a:xfrm>
            <a:off x="6626863" y="698746"/>
            <a:ext cx="19559" cy="33160"/>
          </a:xfrm>
          <a:custGeom>
            <a:avLst/>
            <a:gdLst/>
            <a:ahLst/>
            <a:cxnLst/>
            <a:rect l="l" t="t" r="r" b="b"/>
            <a:pathLst>
              <a:path w="627" h="1063" extrusionOk="0">
                <a:moveTo>
                  <a:pt x="379" y="0"/>
                </a:moveTo>
                <a:cubicBezTo>
                  <a:pt x="354" y="0"/>
                  <a:pt x="331" y="8"/>
                  <a:pt x="314" y="25"/>
                </a:cubicBezTo>
                <a:cubicBezTo>
                  <a:pt x="254" y="85"/>
                  <a:pt x="194" y="144"/>
                  <a:pt x="120" y="219"/>
                </a:cubicBezTo>
                <a:cubicBezTo>
                  <a:pt x="60" y="338"/>
                  <a:pt x="60" y="397"/>
                  <a:pt x="60" y="457"/>
                </a:cubicBezTo>
                <a:cubicBezTo>
                  <a:pt x="1" y="651"/>
                  <a:pt x="60" y="830"/>
                  <a:pt x="194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2" y="1062"/>
                  <a:pt x="398" y="1033"/>
                  <a:pt x="433" y="964"/>
                </a:cubicBezTo>
                <a:cubicBezTo>
                  <a:pt x="567" y="830"/>
                  <a:pt x="626" y="710"/>
                  <a:pt x="626" y="591"/>
                </a:cubicBezTo>
                <a:lnTo>
                  <a:pt x="626" y="397"/>
                </a:lnTo>
                <a:cubicBezTo>
                  <a:pt x="626" y="278"/>
                  <a:pt x="626" y="219"/>
                  <a:pt x="567" y="144"/>
                </a:cubicBezTo>
                <a:lnTo>
                  <a:pt x="567" y="85"/>
                </a:lnTo>
                <a:cubicBezTo>
                  <a:pt x="514" y="42"/>
                  <a:pt x="439" y="0"/>
                  <a:pt x="379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7" name="Google Shape;1637;p10"/>
          <p:cNvSpPr/>
          <p:nvPr/>
        </p:nvSpPr>
        <p:spPr>
          <a:xfrm>
            <a:off x="6667760" y="746444"/>
            <a:ext cx="19091" cy="37496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7" y="1"/>
                  <a:pt x="269" y="16"/>
                  <a:pt x="239" y="45"/>
                </a:cubicBezTo>
                <a:cubicBezTo>
                  <a:pt x="179" y="105"/>
                  <a:pt x="120" y="239"/>
                  <a:pt x="60" y="299"/>
                </a:cubicBezTo>
                <a:cubicBezTo>
                  <a:pt x="60" y="358"/>
                  <a:pt x="60" y="477"/>
                  <a:pt x="1" y="552"/>
                </a:cubicBezTo>
                <a:cubicBezTo>
                  <a:pt x="1" y="790"/>
                  <a:pt x="60" y="984"/>
                  <a:pt x="179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41" y="1202"/>
                </a:cubicBezTo>
                <a:cubicBezTo>
                  <a:pt x="397" y="1202"/>
                  <a:pt x="457" y="1173"/>
                  <a:pt x="492" y="1103"/>
                </a:cubicBezTo>
                <a:cubicBezTo>
                  <a:pt x="552" y="924"/>
                  <a:pt x="611" y="790"/>
                  <a:pt x="611" y="611"/>
                </a:cubicBezTo>
                <a:lnTo>
                  <a:pt x="611" y="358"/>
                </a:lnTo>
                <a:cubicBezTo>
                  <a:pt x="611" y="299"/>
                  <a:pt x="611" y="179"/>
                  <a:pt x="552" y="105"/>
                </a:cubicBezTo>
                <a:lnTo>
                  <a:pt x="492" y="45"/>
                </a:lnTo>
                <a:cubicBezTo>
                  <a:pt x="463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8" name="Google Shape;1638;p10"/>
          <p:cNvSpPr/>
          <p:nvPr/>
        </p:nvSpPr>
        <p:spPr>
          <a:xfrm>
            <a:off x="6721665" y="701835"/>
            <a:ext cx="17688" cy="37247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4" y="1"/>
                </a:moveTo>
                <a:cubicBezTo>
                  <a:pt x="209" y="1"/>
                  <a:pt x="165" y="15"/>
                  <a:pt x="135" y="45"/>
                </a:cubicBezTo>
                <a:cubicBezTo>
                  <a:pt x="60" y="179"/>
                  <a:pt x="1" y="239"/>
                  <a:pt x="1" y="358"/>
                </a:cubicBezTo>
                <a:lnTo>
                  <a:pt x="1" y="611"/>
                </a:lnTo>
                <a:cubicBezTo>
                  <a:pt x="1" y="790"/>
                  <a:pt x="1" y="924"/>
                  <a:pt x="135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1" y="1194"/>
                </a:cubicBezTo>
                <a:cubicBezTo>
                  <a:pt x="320" y="1194"/>
                  <a:pt x="391" y="1145"/>
                  <a:pt x="433" y="1103"/>
                </a:cubicBezTo>
                <a:cubicBezTo>
                  <a:pt x="567" y="924"/>
                  <a:pt x="567" y="731"/>
                  <a:pt x="567" y="611"/>
                </a:cubicBezTo>
                <a:lnTo>
                  <a:pt x="567" y="298"/>
                </a:lnTo>
                <a:cubicBezTo>
                  <a:pt x="507" y="239"/>
                  <a:pt x="507" y="179"/>
                  <a:pt x="433" y="45"/>
                </a:cubicBezTo>
                <a:lnTo>
                  <a:pt x="373" y="45"/>
                </a:lnTo>
                <a:cubicBezTo>
                  <a:pt x="343" y="15"/>
                  <a:pt x="299" y="1"/>
                  <a:pt x="25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9" name="Google Shape;1639;p10"/>
          <p:cNvSpPr/>
          <p:nvPr/>
        </p:nvSpPr>
        <p:spPr>
          <a:xfrm>
            <a:off x="6717953" y="808366"/>
            <a:ext cx="19559" cy="3135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4" y="1"/>
                </a:moveTo>
                <a:cubicBezTo>
                  <a:pt x="310" y="1"/>
                  <a:pt x="246" y="19"/>
                  <a:pt x="179" y="57"/>
                </a:cubicBezTo>
                <a:cubicBezTo>
                  <a:pt x="120" y="116"/>
                  <a:pt x="6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79" y="921"/>
                </a:cubicBezTo>
                <a:lnTo>
                  <a:pt x="179" y="980"/>
                </a:lnTo>
                <a:cubicBezTo>
                  <a:pt x="201" y="998"/>
                  <a:pt x="227" y="1005"/>
                  <a:pt x="254" y="1005"/>
                </a:cubicBezTo>
                <a:cubicBezTo>
                  <a:pt x="319" y="1005"/>
                  <a:pt x="391" y="963"/>
                  <a:pt x="433" y="921"/>
                </a:cubicBezTo>
                <a:cubicBezTo>
                  <a:pt x="552" y="802"/>
                  <a:pt x="552" y="667"/>
                  <a:pt x="626" y="489"/>
                </a:cubicBezTo>
                <a:cubicBezTo>
                  <a:pt x="626" y="429"/>
                  <a:pt x="626" y="355"/>
                  <a:pt x="552" y="295"/>
                </a:cubicBezTo>
                <a:cubicBezTo>
                  <a:pt x="552" y="235"/>
                  <a:pt x="552" y="176"/>
                  <a:pt x="492" y="116"/>
                </a:cubicBezTo>
                <a:lnTo>
                  <a:pt x="492" y="57"/>
                </a:lnTo>
                <a:cubicBezTo>
                  <a:pt x="462" y="19"/>
                  <a:pt x="418" y="1"/>
                  <a:pt x="36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0" name="Google Shape;1640;p10"/>
          <p:cNvSpPr/>
          <p:nvPr/>
        </p:nvSpPr>
        <p:spPr>
          <a:xfrm>
            <a:off x="6770017" y="754960"/>
            <a:ext cx="17688" cy="48071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308" y="1"/>
                </a:moveTo>
                <a:cubicBezTo>
                  <a:pt x="248" y="1"/>
                  <a:pt x="176" y="43"/>
                  <a:pt x="134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4" y="1456"/>
                </a:cubicBezTo>
                <a:cubicBezTo>
                  <a:pt x="194" y="1456"/>
                  <a:pt x="194" y="1515"/>
                  <a:pt x="194" y="1515"/>
                </a:cubicBezTo>
                <a:cubicBezTo>
                  <a:pt x="229" y="1533"/>
                  <a:pt x="259" y="1540"/>
                  <a:pt x="285" y="1540"/>
                </a:cubicBezTo>
                <a:cubicBezTo>
                  <a:pt x="349" y="1540"/>
                  <a:pt x="394" y="1498"/>
                  <a:pt x="447" y="1456"/>
                </a:cubicBezTo>
                <a:cubicBezTo>
                  <a:pt x="566" y="1203"/>
                  <a:pt x="566" y="1024"/>
                  <a:pt x="566" y="771"/>
                </a:cubicBezTo>
                <a:lnTo>
                  <a:pt x="566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55" y="8"/>
                  <a:pt x="333" y="1"/>
                  <a:pt x="30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1" name="Google Shape;1641;p10"/>
          <p:cNvSpPr/>
          <p:nvPr/>
        </p:nvSpPr>
        <p:spPr>
          <a:xfrm>
            <a:off x="6818806" y="695034"/>
            <a:ext cx="19091" cy="40772"/>
          </a:xfrm>
          <a:custGeom>
            <a:avLst/>
            <a:gdLst/>
            <a:ahLst/>
            <a:cxnLst/>
            <a:rect l="l" t="t" r="r" b="b"/>
            <a:pathLst>
              <a:path w="612" h="1307" extrusionOk="0">
                <a:moveTo>
                  <a:pt x="321" y="0"/>
                </a:moveTo>
                <a:cubicBezTo>
                  <a:pt x="239" y="0"/>
                  <a:pt x="179" y="42"/>
                  <a:pt x="179" y="84"/>
                </a:cubicBezTo>
                <a:cubicBezTo>
                  <a:pt x="120" y="204"/>
                  <a:pt x="60" y="263"/>
                  <a:pt x="60" y="338"/>
                </a:cubicBezTo>
                <a:cubicBezTo>
                  <a:pt x="0" y="457"/>
                  <a:pt x="0" y="516"/>
                  <a:pt x="0" y="636"/>
                </a:cubicBezTo>
                <a:cubicBezTo>
                  <a:pt x="0" y="829"/>
                  <a:pt x="0" y="949"/>
                  <a:pt x="60" y="1202"/>
                </a:cubicBezTo>
                <a:lnTo>
                  <a:pt x="120" y="1261"/>
                </a:lnTo>
                <a:cubicBezTo>
                  <a:pt x="149" y="1291"/>
                  <a:pt x="194" y="1306"/>
                  <a:pt x="241" y="1306"/>
                </a:cubicBezTo>
                <a:cubicBezTo>
                  <a:pt x="287" y="1306"/>
                  <a:pt x="336" y="1291"/>
                  <a:pt x="373" y="1261"/>
                </a:cubicBezTo>
                <a:cubicBezTo>
                  <a:pt x="492" y="1083"/>
                  <a:pt x="552" y="889"/>
                  <a:pt x="552" y="710"/>
                </a:cubicBezTo>
                <a:cubicBezTo>
                  <a:pt x="611" y="576"/>
                  <a:pt x="611" y="457"/>
                  <a:pt x="552" y="397"/>
                </a:cubicBezTo>
                <a:cubicBezTo>
                  <a:pt x="552" y="263"/>
                  <a:pt x="492" y="204"/>
                  <a:pt x="432" y="84"/>
                </a:cubicBezTo>
                <a:lnTo>
                  <a:pt x="432" y="25"/>
                </a:lnTo>
                <a:cubicBezTo>
                  <a:pt x="393" y="7"/>
                  <a:pt x="355" y="0"/>
                  <a:pt x="32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2" name="Google Shape;1642;p10"/>
          <p:cNvSpPr/>
          <p:nvPr/>
        </p:nvSpPr>
        <p:spPr>
          <a:xfrm>
            <a:off x="6814167" y="677409"/>
            <a:ext cx="19091" cy="40553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0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60" y="1022"/>
                  <a:pt x="179" y="1201"/>
                </a:cubicBezTo>
                <a:lnTo>
                  <a:pt x="239" y="1275"/>
                </a:lnTo>
                <a:cubicBezTo>
                  <a:pt x="260" y="1292"/>
                  <a:pt x="285" y="1299"/>
                  <a:pt x="310" y="1299"/>
                </a:cubicBezTo>
                <a:cubicBezTo>
                  <a:pt x="372" y="1299"/>
                  <a:pt x="433" y="1254"/>
                  <a:pt x="433" y="1201"/>
                </a:cubicBezTo>
                <a:cubicBezTo>
                  <a:pt x="611" y="1022"/>
                  <a:pt x="611" y="828"/>
                  <a:pt x="611" y="649"/>
                </a:cubicBezTo>
                <a:cubicBezTo>
                  <a:pt x="611" y="530"/>
                  <a:pt x="552" y="396"/>
                  <a:pt x="552" y="337"/>
                </a:cubicBezTo>
                <a:cubicBezTo>
                  <a:pt x="492" y="217"/>
                  <a:pt x="433" y="158"/>
                  <a:pt x="373" y="24"/>
                </a:cubicBezTo>
                <a:lnTo>
                  <a:pt x="313" y="24"/>
                </a:lnTo>
                <a:cubicBezTo>
                  <a:pt x="278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3" name="Google Shape;1643;p10"/>
          <p:cNvSpPr/>
          <p:nvPr/>
        </p:nvSpPr>
        <p:spPr>
          <a:xfrm>
            <a:off x="6837866" y="775736"/>
            <a:ext cx="19528" cy="38900"/>
          </a:xfrm>
          <a:custGeom>
            <a:avLst/>
            <a:gdLst/>
            <a:ahLst/>
            <a:cxnLst/>
            <a:rect l="l" t="t" r="r" b="b"/>
            <a:pathLst>
              <a:path w="626" h="1247" extrusionOk="0">
                <a:moveTo>
                  <a:pt x="374" y="0"/>
                </a:moveTo>
                <a:cubicBezTo>
                  <a:pt x="328" y="0"/>
                  <a:pt x="283" y="15"/>
                  <a:pt x="253" y="45"/>
                </a:cubicBezTo>
                <a:cubicBezTo>
                  <a:pt x="194" y="105"/>
                  <a:pt x="134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3" y="1222"/>
                </a:lnTo>
                <a:cubicBezTo>
                  <a:pt x="271" y="1239"/>
                  <a:pt x="293" y="1247"/>
                  <a:pt x="319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6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566" y="224"/>
                  <a:pt x="566" y="105"/>
                </a:cubicBezTo>
                <a:lnTo>
                  <a:pt x="507" y="45"/>
                </a:lnTo>
                <a:cubicBezTo>
                  <a:pt x="469" y="15"/>
                  <a:pt x="421" y="0"/>
                  <a:pt x="37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4" name="Google Shape;1644;p10"/>
          <p:cNvSpPr/>
          <p:nvPr/>
        </p:nvSpPr>
        <p:spPr>
          <a:xfrm>
            <a:off x="6774197" y="859089"/>
            <a:ext cx="19091" cy="24020"/>
          </a:xfrm>
          <a:custGeom>
            <a:avLst/>
            <a:gdLst/>
            <a:ahLst/>
            <a:cxnLst/>
            <a:rect l="l" t="t" r="r" b="b"/>
            <a:pathLst>
              <a:path w="612" h="770" extrusionOk="0">
                <a:moveTo>
                  <a:pt x="347" y="0"/>
                </a:moveTo>
                <a:cubicBezTo>
                  <a:pt x="308" y="0"/>
                  <a:pt x="269" y="15"/>
                  <a:pt x="239" y="40"/>
                </a:cubicBezTo>
                <a:cubicBezTo>
                  <a:pt x="119" y="99"/>
                  <a:pt x="119" y="99"/>
                  <a:pt x="60" y="159"/>
                </a:cubicBezTo>
                <a:cubicBezTo>
                  <a:pt x="60" y="218"/>
                  <a:pt x="0" y="293"/>
                  <a:pt x="0" y="352"/>
                </a:cubicBezTo>
                <a:cubicBezTo>
                  <a:pt x="0" y="531"/>
                  <a:pt x="60" y="665"/>
                  <a:pt x="179" y="725"/>
                </a:cubicBezTo>
                <a:cubicBezTo>
                  <a:pt x="209" y="755"/>
                  <a:pt x="257" y="770"/>
                  <a:pt x="313" y="770"/>
                </a:cubicBezTo>
                <a:cubicBezTo>
                  <a:pt x="369" y="770"/>
                  <a:pt x="432" y="755"/>
                  <a:pt x="492" y="725"/>
                </a:cubicBezTo>
                <a:cubicBezTo>
                  <a:pt x="551" y="591"/>
                  <a:pt x="611" y="531"/>
                  <a:pt x="611" y="412"/>
                </a:cubicBezTo>
                <a:lnTo>
                  <a:pt x="611" y="293"/>
                </a:lnTo>
                <a:cubicBezTo>
                  <a:pt x="551" y="218"/>
                  <a:pt x="551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5" name="Google Shape;1645;p10"/>
          <p:cNvSpPr/>
          <p:nvPr/>
        </p:nvSpPr>
        <p:spPr>
          <a:xfrm>
            <a:off x="6663580" y="843242"/>
            <a:ext cx="19559" cy="20183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13" y="0"/>
                </a:moveTo>
                <a:cubicBezTo>
                  <a:pt x="269" y="0"/>
                  <a:pt x="224" y="19"/>
                  <a:pt x="194" y="56"/>
                </a:cubicBezTo>
                <a:cubicBezTo>
                  <a:pt x="135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0" y="428"/>
                  <a:pt x="60" y="488"/>
                  <a:pt x="194" y="607"/>
                </a:cubicBezTo>
                <a:cubicBezTo>
                  <a:pt x="244" y="632"/>
                  <a:pt x="293" y="646"/>
                  <a:pt x="339" y="646"/>
                </a:cubicBezTo>
                <a:cubicBezTo>
                  <a:pt x="405" y="646"/>
                  <a:pt x="463" y="617"/>
                  <a:pt x="507" y="548"/>
                </a:cubicBezTo>
                <a:cubicBezTo>
                  <a:pt x="626" y="488"/>
                  <a:pt x="626" y="354"/>
                  <a:pt x="626" y="294"/>
                </a:cubicBezTo>
                <a:cubicBezTo>
                  <a:pt x="626" y="235"/>
                  <a:pt x="626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1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6" name="Google Shape;1646;p10"/>
          <p:cNvSpPr/>
          <p:nvPr/>
        </p:nvSpPr>
        <p:spPr>
          <a:xfrm>
            <a:off x="7870015" y="698746"/>
            <a:ext cx="21400" cy="33160"/>
          </a:xfrm>
          <a:custGeom>
            <a:avLst/>
            <a:gdLst/>
            <a:ahLst/>
            <a:cxnLst/>
            <a:rect l="l" t="t" r="r" b="b"/>
            <a:pathLst>
              <a:path w="686" h="1063" extrusionOk="0">
                <a:moveTo>
                  <a:pt x="405" y="0"/>
                </a:moveTo>
                <a:cubicBezTo>
                  <a:pt x="378" y="0"/>
                  <a:pt x="348" y="8"/>
                  <a:pt x="314" y="25"/>
                </a:cubicBezTo>
                <a:cubicBezTo>
                  <a:pt x="254" y="85"/>
                  <a:pt x="194" y="144"/>
                  <a:pt x="120" y="219"/>
                </a:cubicBezTo>
                <a:cubicBezTo>
                  <a:pt x="60" y="338"/>
                  <a:pt x="60" y="397"/>
                  <a:pt x="60" y="457"/>
                </a:cubicBezTo>
                <a:cubicBezTo>
                  <a:pt x="1" y="651"/>
                  <a:pt x="60" y="830"/>
                  <a:pt x="194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2" y="1062"/>
                  <a:pt x="398" y="1033"/>
                  <a:pt x="433" y="964"/>
                </a:cubicBezTo>
                <a:cubicBezTo>
                  <a:pt x="567" y="830"/>
                  <a:pt x="626" y="710"/>
                  <a:pt x="626" y="591"/>
                </a:cubicBezTo>
                <a:cubicBezTo>
                  <a:pt x="626" y="517"/>
                  <a:pt x="686" y="457"/>
                  <a:pt x="626" y="397"/>
                </a:cubicBezTo>
                <a:cubicBezTo>
                  <a:pt x="626" y="278"/>
                  <a:pt x="626" y="219"/>
                  <a:pt x="567" y="144"/>
                </a:cubicBezTo>
                <a:lnTo>
                  <a:pt x="567" y="85"/>
                </a:lnTo>
                <a:cubicBezTo>
                  <a:pt x="514" y="42"/>
                  <a:pt x="469" y="0"/>
                  <a:pt x="40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7" name="Google Shape;1647;p10"/>
          <p:cNvSpPr/>
          <p:nvPr/>
        </p:nvSpPr>
        <p:spPr>
          <a:xfrm>
            <a:off x="7910912" y="746444"/>
            <a:ext cx="19091" cy="37496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7" y="1"/>
                  <a:pt x="269" y="16"/>
                  <a:pt x="239" y="45"/>
                </a:cubicBezTo>
                <a:cubicBezTo>
                  <a:pt x="179" y="105"/>
                  <a:pt x="120" y="239"/>
                  <a:pt x="120" y="299"/>
                </a:cubicBezTo>
                <a:cubicBezTo>
                  <a:pt x="60" y="358"/>
                  <a:pt x="60" y="477"/>
                  <a:pt x="1" y="552"/>
                </a:cubicBezTo>
                <a:cubicBezTo>
                  <a:pt x="1" y="790"/>
                  <a:pt x="60" y="984"/>
                  <a:pt x="179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41" y="1202"/>
                </a:cubicBezTo>
                <a:cubicBezTo>
                  <a:pt x="397" y="1202"/>
                  <a:pt x="457" y="1173"/>
                  <a:pt x="492" y="1103"/>
                </a:cubicBezTo>
                <a:cubicBezTo>
                  <a:pt x="552" y="924"/>
                  <a:pt x="611" y="790"/>
                  <a:pt x="611" y="611"/>
                </a:cubicBezTo>
                <a:lnTo>
                  <a:pt x="611" y="358"/>
                </a:lnTo>
                <a:cubicBezTo>
                  <a:pt x="611" y="299"/>
                  <a:pt x="611" y="179"/>
                  <a:pt x="552" y="105"/>
                </a:cubicBezTo>
                <a:lnTo>
                  <a:pt x="492" y="45"/>
                </a:lnTo>
                <a:cubicBezTo>
                  <a:pt x="462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8" name="Google Shape;1648;p10"/>
          <p:cNvSpPr/>
          <p:nvPr/>
        </p:nvSpPr>
        <p:spPr>
          <a:xfrm>
            <a:off x="7964817" y="701835"/>
            <a:ext cx="17688" cy="37247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4" y="1"/>
                </a:moveTo>
                <a:cubicBezTo>
                  <a:pt x="209" y="1"/>
                  <a:pt x="165" y="15"/>
                  <a:pt x="135" y="45"/>
                </a:cubicBezTo>
                <a:cubicBezTo>
                  <a:pt x="60" y="179"/>
                  <a:pt x="60" y="239"/>
                  <a:pt x="1" y="358"/>
                </a:cubicBezTo>
                <a:lnTo>
                  <a:pt x="1" y="611"/>
                </a:lnTo>
                <a:cubicBezTo>
                  <a:pt x="1" y="790"/>
                  <a:pt x="1" y="924"/>
                  <a:pt x="135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1" y="1194"/>
                </a:cubicBezTo>
                <a:cubicBezTo>
                  <a:pt x="320" y="1194"/>
                  <a:pt x="391" y="1145"/>
                  <a:pt x="433" y="1103"/>
                </a:cubicBezTo>
                <a:cubicBezTo>
                  <a:pt x="567" y="924"/>
                  <a:pt x="567" y="731"/>
                  <a:pt x="567" y="611"/>
                </a:cubicBezTo>
                <a:lnTo>
                  <a:pt x="567" y="298"/>
                </a:lnTo>
                <a:cubicBezTo>
                  <a:pt x="507" y="239"/>
                  <a:pt x="507" y="179"/>
                  <a:pt x="433" y="45"/>
                </a:cubicBezTo>
                <a:lnTo>
                  <a:pt x="373" y="45"/>
                </a:lnTo>
                <a:cubicBezTo>
                  <a:pt x="343" y="15"/>
                  <a:pt x="299" y="1"/>
                  <a:pt x="25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9" name="Google Shape;1649;p10"/>
          <p:cNvSpPr/>
          <p:nvPr/>
        </p:nvSpPr>
        <p:spPr>
          <a:xfrm>
            <a:off x="7961105" y="808366"/>
            <a:ext cx="19559" cy="3135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73" y="1"/>
                </a:moveTo>
                <a:cubicBezTo>
                  <a:pt x="328" y="1"/>
                  <a:pt x="284" y="19"/>
                  <a:pt x="254" y="57"/>
                </a:cubicBezTo>
                <a:cubicBezTo>
                  <a:pt x="120" y="116"/>
                  <a:pt x="12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60" y="802"/>
                  <a:pt x="179" y="921"/>
                </a:cubicBezTo>
                <a:lnTo>
                  <a:pt x="179" y="980"/>
                </a:lnTo>
                <a:cubicBezTo>
                  <a:pt x="201" y="998"/>
                  <a:pt x="227" y="1005"/>
                  <a:pt x="254" y="1005"/>
                </a:cubicBezTo>
                <a:cubicBezTo>
                  <a:pt x="319" y="1005"/>
                  <a:pt x="390" y="963"/>
                  <a:pt x="433" y="921"/>
                </a:cubicBezTo>
                <a:cubicBezTo>
                  <a:pt x="552" y="802"/>
                  <a:pt x="626" y="667"/>
                  <a:pt x="626" y="489"/>
                </a:cubicBezTo>
                <a:cubicBezTo>
                  <a:pt x="626" y="429"/>
                  <a:pt x="626" y="355"/>
                  <a:pt x="552" y="295"/>
                </a:cubicBezTo>
                <a:cubicBezTo>
                  <a:pt x="552" y="235"/>
                  <a:pt x="552" y="176"/>
                  <a:pt x="492" y="116"/>
                </a:cubicBezTo>
                <a:lnTo>
                  <a:pt x="492" y="57"/>
                </a:lnTo>
                <a:cubicBezTo>
                  <a:pt x="462" y="19"/>
                  <a:pt x="418" y="1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0" name="Google Shape;1650;p10"/>
          <p:cNvSpPr/>
          <p:nvPr/>
        </p:nvSpPr>
        <p:spPr>
          <a:xfrm>
            <a:off x="8013169" y="754960"/>
            <a:ext cx="17688" cy="48071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308" y="1"/>
                </a:moveTo>
                <a:cubicBezTo>
                  <a:pt x="248" y="1"/>
                  <a:pt x="176" y="43"/>
                  <a:pt x="134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4" y="1456"/>
                </a:cubicBezTo>
                <a:cubicBezTo>
                  <a:pt x="194" y="1456"/>
                  <a:pt x="194" y="1515"/>
                  <a:pt x="194" y="1515"/>
                </a:cubicBezTo>
                <a:cubicBezTo>
                  <a:pt x="229" y="1533"/>
                  <a:pt x="258" y="1540"/>
                  <a:pt x="285" y="1540"/>
                </a:cubicBezTo>
                <a:cubicBezTo>
                  <a:pt x="349" y="1540"/>
                  <a:pt x="394" y="1498"/>
                  <a:pt x="447" y="1456"/>
                </a:cubicBezTo>
                <a:cubicBezTo>
                  <a:pt x="566" y="1203"/>
                  <a:pt x="566" y="1024"/>
                  <a:pt x="566" y="771"/>
                </a:cubicBezTo>
                <a:lnTo>
                  <a:pt x="566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55" y="8"/>
                  <a:pt x="333" y="1"/>
                  <a:pt x="30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1" name="Google Shape;1651;p10"/>
          <p:cNvSpPr/>
          <p:nvPr/>
        </p:nvSpPr>
        <p:spPr>
          <a:xfrm>
            <a:off x="8061958" y="695034"/>
            <a:ext cx="19091" cy="40772"/>
          </a:xfrm>
          <a:custGeom>
            <a:avLst/>
            <a:gdLst/>
            <a:ahLst/>
            <a:cxnLst/>
            <a:rect l="l" t="t" r="r" b="b"/>
            <a:pathLst>
              <a:path w="612" h="1307" extrusionOk="0">
                <a:moveTo>
                  <a:pt x="332" y="0"/>
                </a:moveTo>
                <a:cubicBezTo>
                  <a:pt x="263" y="0"/>
                  <a:pt x="221" y="42"/>
                  <a:pt x="179" y="84"/>
                </a:cubicBezTo>
                <a:cubicBezTo>
                  <a:pt x="120" y="204"/>
                  <a:pt x="60" y="263"/>
                  <a:pt x="60" y="338"/>
                </a:cubicBezTo>
                <a:cubicBezTo>
                  <a:pt x="0" y="457"/>
                  <a:pt x="0" y="516"/>
                  <a:pt x="0" y="636"/>
                </a:cubicBezTo>
                <a:cubicBezTo>
                  <a:pt x="0" y="829"/>
                  <a:pt x="0" y="949"/>
                  <a:pt x="60" y="1202"/>
                </a:cubicBezTo>
                <a:lnTo>
                  <a:pt x="120" y="1261"/>
                </a:lnTo>
                <a:cubicBezTo>
                  <a:pt x="149" y="1291"/>
                  <a:pt x="194" y="1306"/>
                  <a:pt x="241" y="1306"/>
                </a:cubicBezTo>
                <a:cubicBezTo>
                  <a:pt x="287" y="1306"/>
                  <a:pt x="336" y="1291"/>
                  <a:pt x="373" y="1261"/>
                </a:cubicBezTo>
                <a:cubicBezTo>
                  <a:pt x="492" y="1083"/>
                  <a:pt x="552" y="889"/>
                  <a:pt x="552" y="710"/>
                </a:cubicBezTo>
                <a:cubicBezTo>
                  <a:pt x="611" y="576"/>
                  <a:pt x="611" y="457"/>
                  <a:pt x="552" y="397"/>
                </a:cubicBezTo>
                <a:cubicBezTo>
                  <a:pt x="552" y="263"/>
                  <a:pt x="492" y="204"/>
                  <a:pt x="432" y="84"/>
                </a:cubicBezTo>
                <a:lnTo>
                  <a:pt x="432" y="25"/>
                </a:lnTo>
                <a:cubicBezTo>
                  <a:pt x="393" y="7"/>
                  <a:pt x="360" y="0"/>
                  <a:pt x="332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2" name="Google Shape;1652;p10"/>
          <p:cNvSpPr/>
          <p:nvPr/>
        </p:nvSpPr>
        <p:spPr>
          <a:xfrm>
            <a:off x="8057319" y="677409"/>
            <a:ext cx="19091" cy="40553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0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60" y="828"/>
                  <a:pt x="60" y="1022"/>
                  <a:pt x="179" y="1201"/>
                </a:cubicBezTo>
                <a:lnTo>
                  <a:pt x="239" y="1275"/>
                </a:lnTo>
                <a:cubicBezTo>
                  <a:pt x="260" y="1292"/>
                  <a:pt x="285" y="1299"/>
                  <a:pt x="310" y="1299"/>
                </a:cubicBezTo>
                <a:cubicBezTo>
                  <a:pt x="372" y="1299"/>
                  <a:pt x="433" y="1254"/>
                  <a:pt x="433" y="1201"/>
                </a:cubicBezTo>
                <a:cubicBezTo>
                  <a:pt x="611" y="1022"/>
                  <a:pt x="611" y="828"/>
                  <a:pt x="611" y="649"/>
                </a:cubicBezTo>
                <a:cubicBezTo>
                  <a:pt x="611" y="530"/>
                  <a:pt x="552" y="396"/>
                  <a:pt x="552" y="337"/>
                </a:cubicBezTo>
                <a:cubicBezTo>
                  <a:pt x="492" y="217"/>
                  <a:pt x="433" y="158"/>
                  <a:pt x="373" y="24"/>
                </a:cubicBezTo>
                <a:lnTo>
                  <a:pt x="313" y="24"/>
                </a:lnTo>
                <a:cubicBezTo>
                  <a:pt x="278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3" name="Google Shape;1653;p10"/>
          <p:cNvSpPr/>
          <p:nvPr/>
        </p:nvSpPr>
        <p:spPr>
          <a:xfrm>
            <a:off x="8081018" y="775736"/>
            <a:ext cx="19528" cy="38900"/>
          </a:xfrm>
          <a:custGeom>
            <a:avLst/>
            <a:gdLst/>
            <a:ahLst/>
            <a:cxnLst/>
            <a:rect l="l" t="t" r="r" b="b"/>
            <a:pathLst>
              <a:path w="626" h="1247" extrusionOk="0">
                <a:moveTo>
                  <a:pt x="397" y="0"/>
                </a:moveTo>
                <a:cubicBezTo>
                  <a:pt x="358" y="0"/>
                  <a:pt x="313" y="15"/>
                  <a:pt x="253" y="45"/>
                </a:cubicBezTo>
                <a:cubicBezTo>
                  <a:pt x="194" y="105"/>
                  <a:pt x="134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3" y="1222"/>
                </a:lnTo>
                <a:cubicBezTo>
                  <a:pt x="271" y="1239"/>
                  <a:pt x="293" y="1247"/>
                  <a:pt x="318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6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626" y="224"/>
                  <a:pt x="566" y="105"/>
                </a:cubicBezTo>
                <a:lnTo>
                  <a:pt x="507" y="45"/>
                </a:lnTo>
                <a:cubicBezTo>
                  <a:pt x="469" y="15"/>
                  <a:pt x="436" y="0"/>
                  <a:pt x="39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4" name="Google Shape;1654;p10"/>
          <p:cNvSpPr/>
          <p:nvPr/>
        </p:nvSpPr>
        <p:spPr>
          <a:xfrm>
            <a:off x="8017349" y="859089"/>
            <a:ext cx="19060" cy="24020"/>
          </a:xfrm>
          <a:custGeom>
            <a:avLst/>
            <a:gdLst/>
            <a:ahLst/>
            <a:cxnLst/>
            <a:rect l="l" t="t" r="r" b="b"/>
            <a:pathLst>
              <a:path w="611" h="770" extrusionOk="0">
                <a:moveTo>
                  <a:pt x="347" y="0"/>
                </a:moveTo>
                <a:cubicBezTo>
                  <a:pt x="308" y="0"/>
                  <a:pt x="269" y="15"/>
                  <a:pt x="239" y="40"/>
                </a:cubicBezTo>
                <a:cubicBezTo>
                  <a:pt x="119" y="99"/>
                  <a:pt x="119" y="99"/>
                  <a:pt x="60" y="159"/>
                </a:cubicBezTo>
                <a:cubicBezTo>
                  <a:pt x="60" y="218"/>
                  <a:pt x="60" y="293"/>
                  <a:pt x="0" y="352"/>
                </a:cubicBezTo>
                <a:cubicBezTo>
                  <a:pt x="0" y="531"/>
                  <a:pt x="60" y="665"/>
                  <a:pt x="179" y="725"/>
                </a:cubicBezTo>
                <a:cubicBezTo>
                  <a:pt x="209" y="755"/>
                  <a:pt x="257" y="770"/>
                  <a:pt x="313" y="770"/>
                </a:cubicBezTo>
                <a:cubicBezTo>
                  <a:pt x="369" y="770"/>
                  <a:pt x="432" y="755"/>
                  <a:pt x="492" y="725"/>
                </a:cubicBezTo>
                <a:cubicBezTo>
                  <a:pt x="611" y="591"/>
                  <a:pt x="611" y="531"/>
                  <a:pt x="611" y="412"/>
                </a:cubicBezTo>
                <a:lnTo>
                  <a:pt x="611" y="293"/>
                </a:lnTo>
                <a:cubicBezTo>
                  <a:pt x="611" y="218"/>
                  <a:pt x="551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5" name="Google Shape;1655;p10"/>
          <p:cNvSpPr/>
          <p:nvPr/>
        </p:nvSpPr>
        <p:spPr>
          <a:xfrm>
            <a:off x="7906732" y="843242"/>
            <a:ext cx="19559" cy="20183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13" y="0"/>
                </a:moveTo>
                <a:cubicBezTo>
                  <a:pt x="269" y="0"/>
                  <a:pt x="224" y="19"/>
                  <a:pt x="194" y="56"/>
                </a:cubicBezTo>
                <a:cubicBezTo>
                  <a:pt x="135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0" y="428"/>
                  <a:pt x="60" y="488"/>
                  <a:pt x="194" y="607"/>
                </a:cubicBezTo>
                <a:cubicBezTo>
                  <a:pt x="244" y="632"/>
                  <a:pt x="293" y="646"/>
                  <a:pt x="339" y="646"/>
                </a:cubicBezTo>
                <a:cubicBezTo>
                  <a:pt x="404" y="646"/>
                  <a:pt x="463" y="617"/>
                  <a:pt x="507" y="548"/>
                </a:cubicBezTo>
                <a:cubicBezTo>
                  <a:pt x="626" y="488"/>
                  <a:pt x="626" y="354"/>
                  <a:pt x="626" y="294"/>
                </a:cubicBezTo>
                <a:cubicBezTo>
                  <a:pt x="626" y="235"/>
                  <a:pt x="626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1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6" name="Google Shape;1656;p10"/>
          <p:cNvSpPr/>
          <p:nvPr/>
        </p:nvSpPr>
        <p:spPr>
          <a:xfrm>
            <a:off x="3421649" y="694566"/>
            <a:ext cx="21400" cy="31476"/>
          </a:xfrm>
          <a:custGeom>
            <a:avLst/>
            <a:gdLst/>
            <a:ahLst/>
            <a:cxnLst/>
            <a:rect l="l" t="t" r="r" b="b"/>
            <a:pathLst>
              <a:path w="686" h="1009" extrusionOk="0">
                <a:moveTo>
                  <a:pt x="435" y="1"/>
                </a:moveTo>
                <a:cubicBezTo>
                  <a:pt x="402" y="1"/>
                  <a:pt x="363" y="15"/>
                  <a:pt x="313" y="40"/>
                </a:cubicBezTo>
                <a:cubicBezTo>
                  <a:pt x="239" y="99"/>
                  <a:pt x="179" y="159"/>
                  <a:pt x="120" y="219"/>
                </a:cubicBezTo>
                <a:cubicBezTo>
                  <a:pt x="60" y="278"/>
                  <a:pt x="60" y="412"/>
                  <a:pt x="60" y="472"/>
                </a:cubicBezTo>
                <a:cubicBezTo>
                  <a:pt x="0" y="651"/>
                  <a:pt x="60" y="844"/>
                  <a:pt x="179" y="964"/>
                </a:cubicBezTo>
                <a:cubicBezTo>
                  <a:pt x="246" y="993"/>
                  <a:pt x="295" y="1008"/>
                  <a:pt x="334" y="1008"/>
                </a:cubicBezTo>
                <a:cubicBezTo>
                  <a:pt x="373" y="1008"/>
                  <a:pt x="403" y="993"/>
                  <a:pt x="432" y="964"/>
                </a:cubicBezTo>
                <a:cubicBezTo>
                  <a:pt x="552" y="844"/>
                  <a:pt x="611" y="651"/>
                  <a:pt x="611" y="531"/>
                </a:cubicBezTo>
                <a:cubicBezTo>
                  <a:pt x="686" y="472"/>
                  <a:pt x="686" y="412"/>
                  <a:pt x="611" y="353"/>
                </a:cubicBezTo>
                <a:lnTo>
                  <a:pt x="611" y="99"/>
                </a:lnTo>
                <a:lnTo>
                  <a:pt x="552" y="99"/>
                </a:lnTo>
                <a:cubicBezTo>
                  <a:pt x="517" y="30"/>
                  <a:pt x="482" y="1"/>
                  <a:pt x="4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7" name="Google Shape;1657;p10"/>
          <p:cNvSpPr/>
          <p:nvPr/>
        </p:nvSpPr>
        <p:spPr>
          <a:xfrm>
            <a:off x="3462077" y="741047"/>
            <a:ext cx="19559" cy="37964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77" y="0"/>
                </a:moveTo>
                <a:cubicBezTo>
                  <a:pt x="342" y="0"/>
                  <a:pt x="303" y="15"/>
                  <a:pt x="254" y="40"/>
                </a:cubicBezTo>
                <a:cubicBezTo>
                  <a:pt x="194" y="159"/>
                  <a:pt x="135" y="218"/>
                  <a:pt x="135" y="278"/>
                </a:cubicBezTo>
                <a:cubicBezTo>
                  <a:pt x="60" y="412"/>
                  <a:pt x="60" y="472"/>
                  <a:pt x="60" y="591"/>
                </a:cubicBezTo>
                <a:cubicBezTo>
                  <a:pt x="1" y="784"/>
                  <a:pt x="60" y="963"/>
                  <a:pt x="194" y="1157"/>
                </a:cubicBezTo>
                <a:lnTo>
                  <a:pt x="254" y="1217"/>
                </a:lnTo>
                <a:cubicBezTo>
                  <a:pt x="313" y="1217"/>
                  <a:pt x="433" y="1217"/>
                  <a:pt x="507" y="1157"/>
                </a:cubicBezTo>
                <a:cubicBezTo>
                  <a:pt x="626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626" y="218"/>
                  <a:pt x="567" y="99"/>
                </a:cubicBezTo>
                <a:lnTo>
                  <a:pt x="507" y="99"/>
                </a:lnTo>
                <a:cubicBezTo>
                  <a:pt x="463" y="29"/>
                  <a:pt x="425" y="0"/>
                  <a:pt x="37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8" name="Google Shape;1658;p10"/>
          <p:cNvSpPr/>
          <p:nvPr/>
        </p:nvSpPr>
        <p:spPr>
          <a:xfrm>
            <a:off x="3516450" y="696438"/>
            <a:ext cx="17220" cy="37496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71" y="0"/>
                </a:moveTo>
                <a:cubicBezTo>
                  <a:pt x="215" y="0"/>
                  <a:pt x="155" y="29"/>
                  <a:pt x="120" y="99"/>
                </a:cubicBezTo>
                <a:cubicBezTo>
                  <a:pt x="60" y="159"/>
                  <a:pt x="60" y="293"/>
                  <a:pt x="1" y="352"/>
                </a:cubicBezTo>
                <a:lnTo>
                  <a:pt x="1" y="591"/>
                </a:lnTo>
                <a:cubicBezTo>
                  <a:pt x="1" y="784"/>
                  <a:pt x="1" y="963"/>
                  <a:pt x="179" y="1157"/>
                </a:cubicBezTo>
                <a:cubicBezTo>
                  <a:pt x="246" y="1187"/>
                  <a:pt x="295" y="1201"/>
                  <a:pt x="334" y="1201"/>
                </a:cubicBezTo>
                <a:cubicBezTo>
                  <a:pt x="373" y="1201"/>
                  <a:pt x="403" y="1187"/>
                  <a:pt x="433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3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9" name="Google Shape;1659;p10"/>
          <p:cNvSpPr/>
          <p:nvPr/>
        </p:nvSpPr>
        <p:spPr>
          <a:xfrm>
            <a:off x="3512738" y="802844"/>
            <a:ext cx="19091" cy="31944"/>
          </a:xfrm>
          <a:custGeom>
            <a:avLst/>
            <a:gdLst/>
            <a:ahLst/>
            <a:cxnLst/>
            <a:rect l="l" t="t" r="r" b="b"/>
            <a:pathLst>
              <a:path w="612" h="1024" extrusionOk="0">
                <a:moveTo>
                  <a:pt x="341" y="1"/>
                </a:moveTo>
                <a:cubicBezTo>
                  <a:pt x="301" y="1"/>
                  <a:pt x="263" y="15"/>
                  <a:pt x="239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39" y="1008"/>
                  <a:pt x="287" y="1023"/>
                  <a:pt x="328" y="1023"/>
                </a:cubicBezTo>
                <a:cubicBezTo>
                  <a:pt x="369" y="1023"/>
                  <a:pt x="403" y="1008"/>
                  <a:pt x="432" y="979"/>
                </a:cubicBezTo>
                <a:cubicBezTo>
                  <a:pt x="552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2" y="293"/>
                  <a:pt x="552" y="159"/>
                  <a:pt x="492" y="100"/>
                </a:cubicBezTo>
                <a:cubicBezTo>
                  <a:pt x="457" y="30"/>
                  <a:pt x="397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0" name="Google Shape;1660;p10"/>
          <p:cNvSpPr/>
          <p:nvPr/>
        </p:nvSpPr>
        <p:spPr>
          <a:xfrm>
            <a:off x="3564771" y="749688"/>
            <a:ext cx="19559" cy="48851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4" y="1"/>
                  <a:pt x="195" y="1"/>
                  <a:pt x="120" y="75"/>
                </a:cubicBezTo>
                <a:cubicBezTo>
                  <a:pt x="61" y="195"/>
                  <a:pt x="61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95" y="1491"/>
                  <a:pt x="195" y="1491"/>
                  <a:pt x="254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67" y="1252"/>
                  <a:pt x="567" y="999"/>
                  <a:pt x="627" y="746"/>
                </a:cubicBezTo>
                <a:cubicBezTo>
                  <a:pt x="627" y="686"/>
                  <a:pt x="567" y="567"/>
                  <a:pt x="567" y="448"/>
                </a:cubicBezTo>
                <a:cubicBezTo>
                  <a:pt x="567" y="314"/>
                  <a:pt x="493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1" name="Google Shape;1661;p10"/>
          <p:cNvSpPr/>
          <p:nvPr/>
        </p:nvSpPr>
        <p:spPr>
          <a:xfrm>
            <a:off x="3613124" y="690417"/>
            <a:ext cx="19528" cy="39805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314" y="1"/>
                </a:moveTo>
                <a:cubicBezTo>
                  <a:pt x="265" y="1"/>
                  <a:pt x="230" y="33"/>
                  <a:pt x="194" y="113"/>
                </a:cubicBezTo>
                <a:cubicBezTo>
                  <a:pt x="134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34" y="1231"/>
                </a:lnTo>
                <a:cubicBezTo>
                  <a:pt x="164" y="1260"/>
                  <a:pt x="209" y="1275"/>
                  <a:pt x="254" y="1275"/>
                </a:cubicBezTo>
                <a:cubicBezTo>
                  <a:pt x="298" y="1275"/>
                  <a:pt x="343" y="1260"/>
                  <a:pt x="373" y="1231"/>
                </a:cubicBezTo>
                <a:cubicBezTo>
                  <a:pt x="507" y="1037"/>
                  <a:pt x="566" y="858"/>
                  <a:pt x="626" y="664"/>
                </a:cubicBezTo>
                <a:cubicBezTo>
                  <a:pt x="626" y="545"/>
                  <a:pt x="626" y="486"/>
                  <a:pt x="566" y="352"/>
                </a:cubicBezTo>
                <a:cubicBezTo>
                  <a:pt x="566" y="292"/>
                  <a:pt x="507" y="173"/>
                  <a:pt x="432" y="113"/>
                </a:cubicBezTo>
                <a:lnTo>
                  <a:pt x="432" y="39"/>
                </a:lnTo>
                <a:cubicBezTo>
                  <a:pt x="385" y="15"/>
                  <a:pt x="346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2" name="Google Shape;1662;p10"/>
          <p:cNvSpPr/>
          <p:nvPr/>
        </p:nvSpPr>
        <p:spPr>
          <a:xfrm>
            <a:off x="3684685" y="672543"/>
            <a:ext cx="19559" cy="40023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35" y="61"/>
                  <a:pt x="75" y="120"/>
                </a:cubicBezTo>
                <a:cubicBezTo>
                  <a:pt x="75" y="239"/>
                  <a:pt x="0" y="314"/>
                  <a:pt x="0" y="433"/>
                </a:cubicBezTo>
                <a:lnTo>
                  <a:pt x="0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4" y="1267"/>
                  <a:pt x="332" y="1282"/>
                  <a:pt x="380" y="1282"/>
                </a:cubicBezTo>
                <a:cubicBezTo>
                  <a:pt x="429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7" y="433"/>
                  <a:pt x="567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3" name="Google Shape;1663;p10"/>
          <p:cNvSpPr/>
          <p:nvPr/>
        </p:nvSpPr>
        <p:spPr>
          <a:xfrm>
            <a:off x="3632621" y="770308"/>
            <a:ext cx="19559" cy="39836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45" y="1"/>
                </a:moveTo>
                <a:cubicBezTo>
                  <a:pt x="319" y="1"/>
                  <a:pt x="289" y="8"/>
                  <a:pt x="254" y="25"/>
                </a:cubicBezTo>
                <a:cubicBezTo>
                  <a:pt x="180" y="159"/>
                  <a:pt x="120" y="219"/>
                  <a:pt x="120" y="338"/>
                </a:cubicBezTo>
                <a:cubicBezTo>
                  <a:pt x="61" y="398"/>
                  <a:pt x="61" y="532"/>
                  <a:pt x="1" y="651"/>
                </a:cubicBezTo>
                <a:cubicBezTo>
                  <a:pt x="1" y="830"/>
                  <a:pt x="61" y="1023"/>
                  <a:pt x="180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3" y="1202"/>
                </a:cubicBezTo>
                <a:lnTo>
                  <a:pt x="493" y="1143"/>
                </a:lnTo>
                <a:cubicBezTo>
                  <a:pt x="627" y="964"/>
                  <a:pt x="627" y="830"/>
                  <a:pt x="627" y="651"/>
                </a:cubicBezTo>
                <a:lnTo>
                  <a:pt x="627" y="398"/>
                </a:lnTo>
                <a:cubicBezTo>
                  <a:pt x="627" y="338"/>
                  <a:pt x="627" y="219"/>
                  <a:pt x="552" y="159"/>
                </a:cubicBezTo>
                <a:lnTo>
                  <a:pt x="493" y="85"/>
                </a:lnTo>
                <a:cubicBezTo>
                  <a:pt x="450" y="43"/>
                  <a:pt x="408" y="1"/>
                  <a:pt x="34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4" name="Google Shape;1664;p10"/>
          <p:cNvSpPr/>
          <p:nvPr/>
        </p:nvSpPr>
        <p:spPr>
          <a:xfrm>
            <a:off x="3570823" y="854253"/>
            <a:ext cx="17220" cy="25018"/>
          </a:xfrm>
          <a:custGeom>
            <a:avLst/>
            <a:gdLst/>
            <a:ahLst/>
            <a:cxnLst/>
            <a:rect l="l" t="t" r="r" b="b"/>
            <a:pathLst>
              <a:path w="552" h="802" extrusionOk="0">
                <a:moveTo>
                  <a:pt x="179" y="1"/>
                </a:moveTo>
                <a:cubicBezTo>
                  <a:pt x="120" y="75"/>
                  <a:pt x="60" y="135"/>
                  <a:pt x="1" y="195"/>
                </a:cubicBezTo>
                <a:lnTo>
                  <a:pt x="1" y="373"/>
                </a:lnTo>
                <a:cubicBezTo>
                  <a:pt x="1" y="507"/>
                  <a:pt x="1" y="627"/>
                  <a:pt x="120" y="746"/>
                </a:cubicBezTo>
                <a:cubicBezTo>
                  <a:pt x="179" y="783"/>
                  <a:pt x="224" y="802"/>
                  <a:pt x="271" y="802"/>
                </a:cubicBezTo>
                <a:cubicBezTo>
                  <a:pt x="317" y="802"/>
                  <a:pt x="366" y="783"/>
                  <a:pt x="433" y="746"/>
                </a:cubicBezTo>
                <a:lnTo>
                  <a:pt x="433" y="686"/>
                </a:lnTo>
                <a:cubicBezTo>
                  <a:pt x="552" y="627"/>
                  <a:pt x="552" y="507"/>
                  <a:pt x="552" y="448"/>
                </a:cubicBezTo>
                <a:lnTo>
                  <a:pt x="552" y="254"/>
                </a:lnTo>
                <a:cubicBezTo>
                  <a:pt x="552" y="195"/>
                  <a:pt x="492" y="135"/>
                  <a:pt x="433" y="75"/>
                </a:cubicBezTo>
                <a:cubicBezTo>
                  <a:pt x="373" y="1"/>
                  <a:pt x="239" y="1"/>
                  <a:pt x="17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5" name="Google Shape;1665;p10"/>
          <p:cNvSpPr/>
          <p:nvPr/>
        </p:nvSpPr>
        <p:spPr>
          <a:xfrm>
            <a:off x="3460206" y="837533"/>
            <a:ext cx="17719" cy="20495"/>
          </a:xfrm>
          <a:custGeom>
            <a:avLst/>
            <a:gdLst/>
            <a:ahLst/>
            <a:cxnLst/>
            <a:rect l="l" t="t" r="r" b="b"/>
            <a:pathLst>
              <a:path w="568" h="657" extrusionOk="0">
                <a:moveTo>
                  <a:pt x="252" y="1"/>
                </a:moveTo>
                <a:cubicBezTo>
                  <a:pt x="206" y="1"/>
                  <a:pt x="157" y="15"/>
                  <a:pt x="120" y="45"/>
                </a:cubicBezTo>
                <a:cubicBezTo>
                  <a:pt x="61" y="105"/>
                  <a:pt x="1" y="164"/>
                  <a:pt x="1" y="239"/>
                </a:cubicBezTo>
                <a:lnTo>
                  <a:pt x="1" y="358"/>
                </a:lnTo>
                <a:cubicBezTo>
                  <a:pt x="1" y="418"/>
                  <a:pt x="1" y="537"/>
                  <a:pt x="120" y="611"/>
                </a:cubicBezTo>
                <a:cubicBezTo>
                  <a:pt x="187" y="641"/>
                  <a:pt x="250" y="656"/>
                  <a:pt x="304" y="656"/>
                </a:cubicBezTo>
                <a:cubicBezTo>
                  <a:pt x="359" y="656"/>
                  <a:pt x="403" y="641"/>
                  <a:pt x="433" y="611"/>
                </a:cubicBezTo>
                <a:cubicBezTo>
                  <a:pt x="567" y="477"/>
                  <a:pt x="567" y="418"/>
                  <a:pt x="567" y="299"/>
                </a:cubicBezTo>
                <a:lnTo>
                  <a:pt x="567" y="164"/>
                </a:lnTo>
                <a:cubicBezTo>
                  <a:pt x="493" y="105"/>
                  <a:pt x="433" y="105"/>
                  <a:pt x="373" y="45"/>
                </a:cubicBezTo>
                <a:cubicBezTo>
                  <a:pt x="344" y="15"/>
                  <a:pt x="299" y="1"/>
                  <a:pt x="25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6" name="Google Shape;1666;p10"/>
          <p:cNvSpPr/>
          <p:nvPr/>
        </p:nvSpPr>
        <p:spPr>
          <a:xfrm>
            <a:off x="912115" y="694566"/>
            <a:ext cx="19559" cy="31476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415" y="1"/>
                </a:moveTo>
                <a:cubicBezTo>
                  <a:pt x="375" y="1"/>
                  <a:pt x="338" y="15"/>
                  <a:pt x="313" y="40"/>
                </a:cubicBezTo>
                <a:cubicBezTo>
                  <a:pt x="254" y="99"/>
                  <a:pt x="194" y="159"/>
                  <a:pt x="135" y="219"/>
                </a:cubicBezTo>
                <a:cubicBezTo>
                  <a:pt x="75" y="278"/>
                  <a:pt x="75" y="412"/>
                  <a:pt x="75" y="472"/>
                </a:cubicBezTo>
                <a:cubicBezTo>
                  <a:pt x="0" y="651"/>
                  <a:pt x="75" y="844"/>
                  <a:pt x="194" y="964"/>
                </a:cubicBezTo>
                <a:cubicBezTo>
                  <a:pt x="224" y="993"/>
                  <a:pt x="269" y="1008"/>
                  <a:pt x="315" y="1008"/>
                </a:cubicBezTo>
                <a:cubicBezTo>
                  <a:pt x="362" y="1008"/>
                  <a:pt x="410" y="993"/>
                  <a:pt x="447" y="964"/>
                </a:cubicBezTo>
                <a:cubicBezTo>
                  <a:pt x="567" y="844"/>
                  <a:pt x="626" y="651"/>
                  <a:pt x="626" y="531"/>
                </a:cubicBezTo>
                <a:lnTo>
                  <a:pt x="626" y="353"/>
                </a:lnTo>
                <a:cubicBezTo>
                  <a:pt x="626" y="278"/>
                  <a:pt x="626" y="219"/>
                  <a:pt x="567" y="99"/>
                </a:cubicBezTo>
                <a:cubicBezTo>
                  <a:pt x="532" y="30"/>
                  <a:pt x="471" y="1"/>
                  <a:pt x="41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7" name="Google Shape;1667;p10"/>
          <p:cNvSpPr/>
          <p:nvPr/>
        </p:nvSpPr>
        <p:spPr>
          <a:xfrm>
            <a:off x="953011" y="741047"/>
            <a:ext cx="19559" cy="37964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50" y="0"/>
                </a:moveTo>
                <a:cubicBezTo>
                  <a:pt x="313" y="0"/>
                  <a:pt x="278" y="15"/>
                  <a:pt x="254" y="40"/>
                </a:cubicBezTo>
                <a:cubicBezTo>
                  <a:pt x="179" y="159"/>
                  <a:pt x="120" y="218"/>
                  <a:pt x="60" y="278"/>
                </a:cubicBezTo>
                <a:cubicBezTo>
                  <a:pt x="60" y="412"/>
                  <a:pt x="60" y="472"/>
                  <a:pt x="0" y="591"/>
                </a:cubicBezTo>
                <a:cubicBezTo>
                  <a:pt x="0" y="784"/>
                  <a:pt x="60" y="963"/>
                  <a:pt x="179" y="1157"/>
                </a:cubicBezTo>
                <a:lnTo>
                  <a:pt x="254" y="1217"/>
                </a:lnTo>
                <a:cubicBezTo>
                  <a:pt x="313" y="1217"/>
                  <a:pt x="432" y="1217"/>
                  <a:pt x="492" y="1157"/>
                </a:cubicBezTo>
                <a:cubicBezTo>
                  <a:pt x="552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552" y="218"/>
                  <a:pt x="552" y="99"/>
                </a:cubicBezTo>
                <a:lnTo>
                  <a:pt x="492" y="99"/>
                </a:lnTo>
                <a:cubicBezTo>
                  <a:pt x="457" y="29"/>
                  <a:pt x="402" y="0"/>
                  <a:pt x="35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8" name="Google Shape;1668;p10"/>
          <p:cNvSpPr/>
          <p:nvPr/>
        </p:nvSpPr>
        <p:spPr>
          <a:xfrm>
            <a:off x="1007384" y="696438"/>
            <a:ext cx="17220" cy="37496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65" y="0"/>
                </a:moveTo>
                <a:cubicBezTo>
                  <a:pt x="210" y="0"/>
                  <a:pt x="155" y="29"/>
                  <a:pt x="120" y="99"/>
                </a:cubicBezTo>
                <a:cubicBezTo>
                  <a:pt x="60" y="159"/>
                  <a:pt x="0" y="293"/>
                  <a:pt x="0" y="352"/>
                </a:cubicBezTo>
                <a:lnTo>
                  <a:pt x="0" y="591"/>
                </a:lnTo>
                <a:cubicBezTo>
                  <a:pt x="0" y="784"/>
                  <a:pt x="0" y="963"/>
                  <a:pt x="120" y="1157"/>
                </a:cubicBezTo>
                <a:lnTo>
                  <a:pt x="179" y="1157"/>
                </a:lnTo>
                <a:cubicBezTo>
                  <a:pt x="209" y="1187"/>
                  <a:pt x="257" y="1201"/>
                  <a:pt x="306" y="1201"/>
                </a:cubicBezTo>
                <a:cubicBezTo>
                  <a:pt x="354" y="1201"/>
                  <a:pt x="403" y="1187"/>
                  <a:pt x="432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2" y="15"/>
                  <a:pt x="304" y="0"/>
                  <a:pt x="26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9" name="Google Shape;1669;p10"/>
          <p:cNvSpPr/>
          <p:nvPr/>
        </p:nvSpPr>
        <p:spPr>
          <a:xfrm>
            <a:off x="1046180" y="749688"/>
            <a:ext cx="17251" cy="48851"/>
          </a:xfrm>
          <a:custGeom>
            <a:avLst/>
            <a:gdLst/>
            <a:ahLst/>
            <a:cxnLst/>
            <a:rect l="l" t="t" r="r" b="b"/>
            <a:pathLst>
              <a:path w="553" h="1566" extrusionOk="0">
                <a:moveTo>
                  <a:pt x="373" y="1"/>
                </a:moveTo>
                <a:cubicBezTo>
                  <a:pt x="314" y="1"/>
                  <a:pt x="180" y="1"/>
                  <a:pt x="120" y="75"/>
                </a:cubicBezTo>
                <a:cubicBezTo>
                  <a:pt x="60" y="195"/>
                  <a:pt x="60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20" y="1491"/>
                  <a:pt x="180" y="1491"/>
                  <a:pt x="180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52" y="1252"/>
                  <a:pt x="552" y="999"/>
                  <a:pt x="552" y="746"/>
                </a:cubicBezTo>
                <a:lnTo>
                  <a:pt x="552" y="448"/>
                </a:lnTo>
                <a:cubicBezTo>
                  <a:pt x="492" y="314"/>
                  <a:pt x="492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0" name="Google Shape;1670;p10"/>
          <p:cNvSpPr/>
          <p:nvPr/>
        </p:nvSpPr>
        <p:spPr>
          <a:xfrm>
            <a:off x="1104058" y="690417"/>
            <a:ext cx="19528" cy="39805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292" y="1"/>
                </a:moveTo>
                <a:cubicBezTo>
                  <a:pt x="227" y="1"/>
                  <a:pt x="179" y="33"/>
                  <a:pt x="179" y="113"/>
                </a:cubicBezTo>
                <a:cubicBezTo>
                  <a:pt x="60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19" y="1231"/>
                </a:lnTo>
                <a:cubicBezTo>
                  <a:pt x="149" y="1260"/>
                  <a:pt x="198" y="1275"/>
                  <a:pt x="246" y="1275"/>
                </a:cubicBezTo>
                <a:cubicBezTo>
                  <a:pt x="294" y="1275"/>
                  <a:pt x="343" y="1260"/>
                  <a:pt x="373" y="1231"/>
                </a:cubicBezTo>
                <a:cubicBezTo>
                  <a:pt x="492" y="1037"/>
                  <a:pt x="551" y="858"/>
                  <a:pt x="551" y="664"/>
                </a:cubicBezTo>
                <a:cubicBezTo>
                  <a:pt x="551" y="545"/>
                  <a:pt x="626" y="486"/>
                  <a:pt x="551" y="352"/>
                </a:cubicBezTo>
                <a:cubicBezTo>
                  <a:pt x="551" y="292"/>
                  <a:pt x="492" y="173"/>
                  <a:pt x="432" y="113"/>
                </a:cubicBezTo>
                <a:lnTo>
                  <a:pt x="432" y="39"/>
                </a:lnTo>
                <a:cubicBezTo>
                  <a:pt x="385" y="15"/>
                  <a:pt x="334" y="1"/>
                  <a:pt x="29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1" name="Google Shape;1671;p10"/>
          <p:cNvSpPr/>
          <p:nvPr/>
        </p:nvSpPr>
        <p:spPr>
          <a:xfrm>
            <a:off x="1175619" y="672543"/>
            <a:ext cx="19559" cy="40023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20" y="61"/>
                  <a:pt x="60" y="120"/>
                </a:cubicBezTo>
                <a:cubicBezTo>
                  <a:pt x="0" y="239"/>
                  <a:pt x="0" y="314"/>
                  <a:pt x="0" y="433"/>
                </a:cubicBezTo>
                <a:lnTo>
                  <a:pt x="0" y="686"/>
                </a:lnTo>
                <a:cubicBezTo>
                  <a:pt x="0" y="865"/>
                  <a:pt x="60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3" y="1267"/>
                  <a:pt x="328" y="1282"/>
                  <a:pt x="365" y="1282"/>
                </a:cubicBezTo>
                <a:cubicBezTo>
                  <a:pt x="403" y="1282"/>
                  <a:pt x="432" y="1267"/>
                  <a:pt x="432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6" y="433"/>
                  <a:pt x="566" y="314"/>
                </a:cubicBezTo>
                <a:cubicBezTo>
                  <a:pt x="492" y="239"/>
                  <a:pt x="432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2" name="Google Shape;1672;p10"/>
          <p:cNvSpPr/>
          <p:nvPr/>
        </p:nvSpPr>
        <p:spPr>
          <a:xfrm>
            <a:off x="1114029" y="770308"/>
            <a:ext cx="19091" cy="39836"/>
          </a:xfrm>
          <a:custGeom>
            <a:avLst/>
            <a:gdLst/>
            <a:ahLst/>
            <a:cxnLst/>
            <a:rect l="l" t="t" r="r" b="b"/>
            <a:pathLst>
              <a:path w="612" h="1277" extrusionOk="0">
                <a:moveTo>
                  <a:pt x="307" y="1"/>
                </a:moveTo>
                <a:cubicBezTo>
                  <a:pt x="281" y="1"/>
                  <a:pt x="257" y="8"/>
                  <a:pt x="239" y="25"/>
                </a:cubicBezTo>
                <a:cubicBezTo>
                  <a:pt x="180" y="159"/>
                  <a:pt x="120" y="219"/>
                  <a:pt x="60" y="338"/>
                </a:cubicBezTo>
                <a:cubicBezTo>
                  <a:pt x="60" y="398"/>
                  <a:pt x="1" y="532"/>
                  <a:pt x="1" y="651"/>
                </a:cubicBezTo>
                <a:cubicBezTo>
                  <a:pt x="1" y="830"/>
                  <a:pt x="60" y="1023"/>
                  <a:pt x="180" y="1202"/>
                </a:cubicBezTo>
                <a:lnTo>
                  <a:pt x="239" y="1277"/>
                </a:lnTo>
                <a:cubicBezTo>
                  <a:pt x="299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552" y="964"/>
                  <a:pt x="612" y="830"/>
                  <a:pt x="612" y="651"/>
                </a:cubicBezTo>
                <a:lnTo>
                  <a:pt x="612" y="398"/>
                </a:lnTo>
                <a:cubicBezTo>
                  <a:pt x="612" y="338"/>
                  <a:pt x="552" y="219"/>
                  <a:pt x="552" y="159"/>
                </a:cubicBezTo>
                <a:lnTo>
                  <a:pt x="492" y="85"/>
                </a:lnTo>
                <a:cubicBezTo>
                  <a:pt x="450" y="43"/>
                  <a:pt x="371" y="1"/>
                  <a:pt x="307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3" name="Google Shape;1673;p10"/>
          <p:cNvSpPr/>
          <p:nvPr/>
        </p:nvSpPr>
        <p:spPr>
          <a:xfrm>
            <a:off x="949299" y="837533"/>
            <a:ext cx="19091" cy="20495"/>
          </a:xfrm>
          <a:custGeom>
            <a:avLst/>
            <a:gdLst/>
            <a:ahLst/>
            <a:cxnLst/>
            <a:rect l="l" t="t" r="r" b="b"/>
            <a:pathLst>
              <a:path w="612" h="657" extrusionOk="0">
                <a:moveTo>
                  <a:pt x="306" y="1"/>
                </a:moveTo>
                <a:cubicBezTo>
                  <a:pt x="257" y="1"/>
                  <a:pt x="209" y="15"/>
                  <a:pt x="179" y="45"/>
                </a:cubicBezTo>
                <a:cubicBezTo>
                  <a:pt x="119" y="105"/>
                  <a:pt x="60" y="164"/>
                  <a:pt x="60" y="239"/>
                </a:cubicBezTo>
                <a:cubicBezTo>
                  <a:pt x="0" y="299"/>
                  <a:pt x="0" y="299"/>
                  <a:pt x="0" y="358"/>
                </a:cubicBezTo>
                <a:cubicBezTo>
                  <a:pt x="60" y="418"/>
                  <a:pt x="60" y="537"/>
                  <a:pt x="179" y="611"/>
                </a:cubicBezTo>
                <a:cubicBezTo>
                  <a:pt x="239" y="641"/>
                  <a:pt x="302" y="656"/>
                  <a:pt x="358" y="656"/>
                </a:cubicBezTo>
                <a:cubicBezTo>
                  <a:pt x="414" y="656"/>
                  <a:pt x="462" y="641"/>
                  <a:pt x="492" y="611"/>
                </a:cubicBezTo>
                <a:cubicBezTo>
                  <a:pt x="611" y="477"/>
                  <a:pt x="611" y="418"/>
                  <a:pt x="611" y="299"/>
                </a:cubicBezTo>
                <a:cubicBezTo>
                  <a:pt x="611" y="299"/>
                  <a:pt x="611" y="239"/>
                  <a:pt x="551" y="164"/>
                </a:cubicBezTo>
                <a:cubicBezTo>
                  <a:pt x="551" y="105"/>
                  <a:pt x="492" y="105"/>
                  <a:pt x="432" y="45"/>
                </a:cubicBezTo>
                <a:cubicBezTo>
                  <a:pt x="403" y="15"/>
                  <a:pt x="354" y="1"/>
                  <a:pt x="30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4" name="Google Shape;1674;p10"/>
          <p:cNvSpPr/>
          <p:nvPr/>
        </p:nvSpPr>
        <p:spPr>
          <a:xfrm>
            <a:off x="1535765" y="694566"/>
            <a:ext cx="21431" cy="31476"/>
          </a:xfrm>
          <a:custGeom>
            <a:avLst/>
            <a:gdLst/>
            <a:ahLst/>
            <a:cxnLst/>
            <a:rect l="l" t="t" r="r" b="b"/>
            <a:pathLst>
              <a:path w="687" h="1009" extrusionOk="0">
                <a:moveTo>
                  <a:pt x="411" y="1"/>
                </a:moveTo>
                <a:cubicBezTo>
                  <a:pt x="373" y="1"/>
                  <a:pt x="339" y="15"/>
                  <a:pt x="314" y="40"/>
                </a:cubicBezTo>
                <a:lnTo>
                  <a:pt x="120" y="219"/>
                </a:lnTo>
                <a:cubicBezTo>
                  <a:pt x="61" y="278"/>
                  <a:pt x="61" y="412"/>
                  <a:pt x="61" y="472"/>
                </a:cubicBezTo>
                <a:cubicBezTo>
                  <a:pt x="1" y="651"/>
                  <a:pt x="61" y="844"/>
                  <a:pt x="195" y="964"/>
                </a:cubicBezTo>
                <a:cubicBezTo>
                  <a:pt x="224" y="993"/>
                  <a:pt x="269" y="1008"/>
                  <a:pt x="314" y="1008"/>
                </a:cubicBezTo>
                <a:cubicBezTo>
                  <a:pt x="359" y="1008"/>
                  <a:pt x="403" y="993"/>
                  <a:pt x="433" y="964"/>
                </a:cubicBezTo>
                <a:cubicBezTo>
                  <a:pt x="567" y="844"/>
                  <a:pt x="627" y="651"/>
                  <a:pt x="627" y="531"/>
                </a:cubicBezTo>
                <a:cubicBezTo>
                  <a:pt x="627" y="472"/>
                  <a:pt x="686" y="412"/>
                  <a:pt x="627" y="353"/>
                </a:cubicBezTo>
                <a:cubicBezTo>
                  <a:pt x="627" y="278"/>
                  <a:pt x="627" y="219"/>
                  <a:pt x="567" y="99"/>
                </a:cubicBezTo>
                <a:cubicBezTo>
                  <a:pt x="523" y="30"/>
                  <a:pt x="464" y="1"/>
                  <a:pt x="41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5" name="Google Shape;1675;p10"/>
          <p:cNvSpPr/>
          <p:nvPr/>
        </p:nvSpPr>
        <p:spPr>
          <a:xfrm>
            <a:off x="1576662" y="741047"/>
            <a:ext cx="19091" cy="37964"/>
          </a:xfrm>
          <a:custGeom>
            <a:avLst/>
            <a:gdLst/>
            <a:ahLst/>
            <a:cxnLst/>
            <a:rect l="l" t="t" r="r" b="b"/>
            <a:pathLst>
              <a:path w="612" h="1217" extrusionOk="0">
                <a:moveTo>
                  <a:pt x="341" y="0"/>
                </a:moveTo>
                <a:cubicBezTo>
                  <a:pt x="301" y="0"/>
                  <a:pt x="264" y="15"/>
                  <a:pt x="239" y="40"/>
                </a:cubicBezTo>
                <a:cubicBezTo>
                  <a:pt x="180" y="159"/>
                  <a:pt x="120" y="218"/>
                  <a:pt x="120" y="278"/>
                </a:cubicBezTo>
                <a:cubicBezTo>
                  <a:pt x="61" y="412"/>
                  <a:pt x="61" y="472"/>
                  <a:pt x="1" y="591"/>
                </a:cubicBezTo>
                <a:cubicBezTo>
                  <a:pt x="1" y="784"/>
                  <a:pt x="61" y="963"/>
                  <a:pt x="180" y="1157"/>
                </a:cubicBezTo>
                <a:lnTo>
                  <a:pt x="239" y="1217"/>
                </a:lnTo>
                <a:cubicBezTo>
                  <a:pt x="299" y="1217"/>
                  <a:pt x="433" y="1217"/>
                  <a:pt x="493" y="1157"/>
                </a:cubicBezTo>
                <a:cubicBezTo>
                  <a:pt x="552" y="963"/>
                  <a:pt x="612" y="784"/>
                  <a:pt x="612" y="650"/>
                </a:cubicBezTo>
                <a:lnTo>
                  <a:pt x="612" y="412"/>
                </a:lnTo>
                <a:cubicBezTo>
                  <a:pt x="612" y="278"/>
                  <a:pt x="612" y="218"/>
                  <a:pt x="552" y="99"/>
                </a:cubicBezTo>
                <a:lnTo>
                  <a:pt x="493" y="99"/>
                </a:lnTo>
                <a:cubicBezTo>
                  <a:pt x="458" y="29"/>
                  <a:pt x="397" y="0"/>
                  <a:pt x="34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6" name="Google Shape;1676;p10"/>
          <p:cNvSpPr/>
          <p:nvPr/>
        </p:nvSpPr>
        <p:spPr>
          <a:xfrm>
            <a:off x="1630598" y="696438"/>
            <a:ext cx="17688" cy="37496"/>
          </a:xfrm>
          <a:custGeom>
            <a:avLst/>
            <a:gdLst/>
            <a:ahLst/>
            <a:cxnLst/>
            <a:rect l="l" t="t" r="r" b="b"/>
            <a:pathLst>
              <a:path w="567" h="1202" extrusionOk="0">
                <a:moveTo>
                  <a:pt x="276" y="0"/>
                </a:moveTo>
                <a:cubicBezTo>
                  <a:pt x="224" y="0"/>
                  <a:pt x="169" y="29"/>
                  <a:pt x="134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0" y="963"/>
                  <a:pt x="134" y="1157"/>
                </a:cubicBezTo>
                <a:lnTo>
                  <a:pt x="194" y="1157"/>
                </a:lnTo>
                <a:cubicBezTo>
                  <a:pt x="224" y="1187"/>
                  <a:pt x="268" y="1201"/>
                  <a:pt x="313" y="1201"/>
                </a:cubicBezTo>
                <a:cubicBezTo>
                  <a:pt x="358" y="1201"/>
                  <a:pt x="402" y="1187"/>
                  <a:pt x="432" y="1157"/>
                </a:cubicBezTo>
                <a:cubicBezTo>
                  <a:pt x="566" y="963"/>
                  <a:pt x="566" y="784"/>
                  <a:pt x="566" y="591"/>
                </a:cubicBezTo>
                <a:lnTo>
                  <a:pt x="566" y="352"/>
                </a:lnTo>
                <a:cubicBezTo>
                  <a:pt x="507" y="218"/>
                  <a:pt x="507" y="159"/>
                  <a:pt x="432" y="99"/>
                </a:cubicBezTo>
                <a:lnTo>
                  <a:pt x="373" y="39"/>
                </a:lnTo>
                <a:cubicBezTo>
                  <a:pt x="348" y="15"/>
                  <a:pt x="313" y="0"/>
                  <a:pt x="27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7" name="Google Shape;1677;p10"/>
          <p:cNvSpPr/>
          <p:nvPr/>
        </p:nvSpPr>
        <p:spPr>
          <a:xfrm>
            <a:off x="1626855" y="802844"/>
            <a:ext cx="19559" cy="31944"/>
          </a:xfrm>
          <a:custGeom>
            <a:avLst/>
            <a:gdLst/>
            <a:ahLst/>
            <a:cxnLst/>
            <a:rect l="l" t="t" r="r" b="b"/>
            <a:pathLst>
              <a:path w="627" h="1024" extrusionOk="0">
                <a:moveTo>
                  <a:pt x="335" y="1"/>
                </a:moveTo>
                <a:cubicBezTo>
                  <a:pt x="288" y="1"/>
                  <a:pt x="235" y="15"/>
                  <a:pt x="180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1" y="353"/>
                  <a:pt x="1" y="412"/>
                  <a:pt x="1" y="472"/>
                </a:cubicBezTo>
                <a:cubicBezTo>
                  <a:pt x="1" y="666"/>
                  <a:pt x="60" y="844"/>
                  <a:pt x="180" y="979"/>
                </a:cubicBezTo>
                <a:cubicBezTo>
                  <a:pt x="217" y="1008"/>
                  <a:pt x="265" y="1023"/>
                  <a:pt x="312" y="1023"/>
                </a:cubicBezTo>
                <a:cubicBezTo>
                  <a:pt x="358" y="1023"/>
                  <a:pt x="403" y="1008"/>
                  <a:pt x="433" y="979"/>
                </a:cubicBezTo>
                <a:cubicBezTo>
                  <a:pt x="552" y="785"/>
                  <a:pt x="627" y="666"/>
                  <a:pt x="627" y="532"/>
                </a:cubicBezTo>
                <a:cubicBezTo>
                  <a:pt x="627" y="472"/>
                  <a:pt x="627" y="412"/>
                  <a:pt x="552" y="353"/>
                </a:cubicBezTo>
                <a:cubicBezTo>
                  <a:pt x="552" y="293"/>
                  <a:pt x="552" y="159"/>
                  <a:pt x="493" y="100"/>
                </a:cubicBezTo>
                <a:cubicBezTo>
                  <a:pt x="458" y="30"/>
                  <a:pt x="402" y="1"/>
                  <a:pt x="3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8" name="Google Shape;1678;p10"/>
          <p:cNvSpPr/>
          <p:nvPr/>
        </p:nvSpPr>
        <p:spPr>
          <a:xfrm>
            <a:off x="1678919" y="749688"/>
            <a:ext cx="17688" cy="48851"/>
          </a:xfrm>
          <a:custGeom>
            <a:avLst/>
            <a:gdLst/>
            <a:ahLst/>
            <a:cxnLst/>
            <a:rect l="l" t="t" r="r" b="b"/>
            <a:pathLst>
              <a:path w="567" h="1566" extrusionOk="0">
                <a:moveTo>
                  <a:pt x="373" y="1"/>
                </a:moveTo>
                <a:cubicBezTo>
                  <a:pt x="313" y="1"/>
                  <a:pt x="194" y="1"/>
                  <a:pt x="135" y="75"/>
                </a:cubicBezTo>
                <a:cubicBezTo>
                  <a:pt x="75" y="195"/>
                  <a:pt x="75" y="314"/>
                  <a:pt x="0" y="448"/>
                </a:cubicBezTo>
                <a:lnTo>
                  <a:pt x="0" y="746"/>
                </a:lnTo>
                <a:cubicBezTo>
                  <a:pt x="0" y="999"/>
                  <a:pt x="0" y="1252"/>
                  <a:pt x="135" y="1491"/>
                </a:cubicBezTo>
                <a:cubicBezTo>
                  <a:pt x="194" y="1491"/>
                  <a:pt x="194" y="1491"/>
                  <a:pt x="194" y="1565"/>
                </a:cubicBezTo>
                <a:cubicBezTo>
                  <a:pt x="313" y="1565"/>
                  <a:pt x="373" y="1565"/>
                  <a:pt x="447" y="1431"/>
                </a:cubicBezTo>
                <a:cubicBezTo>
                  <a:pt x="567" y="1252"/>
                  <a:pt x="567" y="999"/>
                  <a:pt x="567" y="746"/>
                </a:cubicBezTo>
                <a:lnTo>
                  <a:pt x="567" y="448"/>
                </a:lnTo>
                <a:cubicBezTo>
                  <a:pt x="507" y="314"/>
                  <a:pt x="507" y="195"/>
                  <a:pt x="447" y="75"/>
                </a:cubicBezTo>
                <a:cubicBezTo>
                  <a:pt x="447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9" name="Google Shape;1679;p10"/>
          <p:cNvSpPr/>
          <p:nvPr/>
        </p:nvSpPr>
        <p:spPr>
          <a:xfrm>
            <a:off x="1727708" y="690417"/>
            <a:ext cx="19091" cy="39805"/>
          </a:xfrm>
          <a:custGeom>
            <a:avLst/>
            <a:gdLst/>
            <a:ahLst/>
            <a:cxnLst/>
            <a:rect l="l" t="t" r="r" b="b"/>
            <a:pathLst>
              <a:path w="612" h="1276" extrusionOk="0">
                <a:moveTo>
                  <a:pt x="303" y="1"/>
                </a:moveTo>
                <a:cubicBezTo>
                  <a:pt x="251" y="1"/>
                  <a:pt x="215" y="33"/>
                  <a:pt x="179" y="113"/>
                </a:cubicBezTo>
                <a:cubicBezTo>
                  <a:pt x="120" y="173"/>
                  <a:pt x="60" y="292"/>
                  <a:pt x="60" y="352"/>
                </a:cubicBezTo>
                <a:cubicBezTo>
                  <a:pt x="1" y="411"/>
                  <a:pt x="1" y="545"/>
                  <a:pt x="1" y="605"/>
                </a:cubicBezTo>
                <a:cubicBezTo>
                  <a:pt x="1" y="784"/>
                  <a:pt x="1" y="977"/>
                  <a:pt x="60" y="1156"/>
                </a:cubicBezTo>
                <a:lnTo>
                  <a:pt x="120" y="1231"/>
                </a:lnTo>
                <a:cubicBezTo>
                  <a:pt x="150" y="1260"/>
                  <a:pt x="194" y="1275"/>
                  <a:pt x="241" y="1275"/>
                </a:cubicBezTo>
                <a:cubicBezTo>
                  <a:pt x="287" y="1275"/>
                  <a:pt x="336" y="1260"/>
                  <a:pt x="373" y="1231"/>
                </a:cubicBezTo>
                <a:cubicBezTo>
                  <a:pt x="492" y="1037"/>
                  <a:pt x="552" y="858"/>
                  <a:pt x="552" y="664"/>
                </a:cubicBezTo>
                <a:cubicBezTo>
                  <a:pt x="611" y="545"/>
                  <a:pt x="611" y="486"/>
                  <a:pt x="552" y="352"/>
                </a:cubicBezTo>
                <a:cubicBezTo>
                  <a:pt x="552" y="292"/>
                  <a:pt x="492" y="173"/>
                  <a:pt x="433" y="113"/>
                </a:cubicBezTo>
                <a:lnTo>
                  <a:pt x="433" y="39"/>
                </a:lnTo>
                <a:cubicBezTo>
                  <a:pt x="379" y="15"/>
                  <a:pt x="337" y="1"/>
                  <a:pt x="30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0" name="Google Shape;1680;p10"/>
          <p:cNvSpPr/>
          <p:nvPr/>
        </p:nvSpPr>
        <p:spPr>
          <a:xfrm>
            <a:off x="1799269" y="672543"/>
            <a:ext cx="19091" cy="40023"/>
          </a:xfrm>
          <a:custGeom>
            <a:avLst/>
            <a:gdLst/>
            <a:ahLst/>
            <a:cxnLst/>
            <a:rect l="l" t="t" r="r" b="b"/>
            <a:pathLst>
              <a:path w="612" h="1283" extrusionOk="0">
                <a:moveTo>
                  <a:pt x="314" y="1"/>
                </a:moveTo>
                <a:cubicBezTo>
                  <a:pt x="180" y="1"/>
                  <a:pt x="120" y="61"/>
                  <a:pt x="60" y="120"/>
                </a:cubicBezTo>
                <a:cubicBezTo>
                  <a:pt x="1" y="239"/>
                  <a:pt x="1" y="314"/>
                  <a:pt x="1" y="433"/>
                </a:cubicBezTo>
                <a:lnTo>
                  <a:pt x="1" y="686"/>
                </a:lnTo>
                <a:cubicBezTo>
                  <a:pt x="60" y="865"/>
                  <a:pt x="60" y="984"/>
                  <a:pt x="180" y="1178"/>
                </a:cubicBezTo>
                <a:lnTo>
                  <a:pt x="180" y="1237"/>
                </a:lnTo>
                <a:lnTo>
                  <a:pt x="239" y="1237"/>
                </a:lnTo>
                <a:cubicBezTo>
                  <a:pt x="277" y="1267"/>
                  <a:pt x="325" y="1282"/>
                  <a:pt x="364" y="1282"/>
                </a:cubicBezTo>
                <a:cubicBezTo>
                  <a:pt x="403" y="1282"/>
                  <a:pt x="433" y="1267"/>
                  <a:pt x="433" y="1237"/>
                </a:cubicBezTo>
                <a:cubicBezTo>
                  <a:pt x="612" y="1059"/>
                  <a:pt x="612" y="805"/>
                  <a:pt x="612" y="612"/>
                </a:cubicBezTo>
                <a:cubicBezTo>
                  <a:pt x="612" y="493"/>
                  <a:pt x="552" y="433"/>
                  <a:pt x="552" y="314"/>
                </a:cubicBezTo>
                <a:cubicBezTo>
                  <a:pt x="493" y="239"/>
                  <a:pt x="433" y="120"/>
                  <a:pt x="373" y="61"/>
                </a:cubicBezTo>
                <a:lnTo>
                  <a:pt x="314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1" name="Google Shape;1681;p10"/>
          <p:cNvSpPr/>
          <p:nvPr/>
        </p:nvSpPr>
        <p:spPr>
          <a:xfrm>
            <a:off x="1746768" y="770308"/>
            <a:ext cx="19559" cy="39836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45" y="1"/>
                </a:moveTo>
                <a:cubicBezTo>
                  <a:pt x="318" y="1"/>
                  <a:pt x="289" y="8"/>
                  <a:pt x="254" y="25"/>
                </a:cubicBezTo>
                <a:cubicBezTo>
                  <a:pt x="194" y="159"/>
                  <a:pt x="135" y="219"/>
                  <a:pt x="60" y="338"/>
                </a:cubicBezTo>
                <a:cubicBezTo>
                  <a:pt x="60" y="398"/>
                  <a:pt x="0" y="532"/>
                  <a:pt x="0" y="651"/>
                </a:cubicBezTo>
                <a:cubicBezTo>
                  <a:pt x="0" y="830"/>
                  <a:pt x="60" y="1023"/>
                  <a:pt x="194" y="1202"/>
                </a:cubicBezTo>
                <a:lnTo>
                  <a:pt x="254" y="1277"/>
                </a:lnTo>
                <a:cubicBezTo>
                  <a:pt x="313" y="1277"/>
                  <a:pt x="433" y="1277"/>
                  <a:pt x="507" y="1202"/>
                </a:cubicBezTo>
                <a:lnTo>
                  <a:pt x="507" y="1143"/>
                </a:lnTo>
                <a:cubicBezTo>
                  <a:pt x="567" y="964"/>
                  <a:pt x="626" y="830"/>
                  <a:pt x="626" y="651"/>
                </a:cubicBezTo>
                <a:lnTo>
                  <a:pt x="626" y="398"/>
                </a:lnTo>
                <a:cubicBezTo>
                  <a:pt x="626" y="338"/>
                  <a:pt x="626" y="219"/>
                  <a:pt x="567" y="159"/>
                </a:cubicBezTo>
                <a:lnTo>
                  <a:pt x="507" y="85"/>
                </a:lnTo>
                <a:cubicBezTo>
                  <a:pt x="454" y="43"/>
                  <a:pt x="409" y="1"/>
                  <a:pt x="34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2" name="Google Shape;1682;p10"/>
          <p:cNvSpPr/>
          <p:nvPr/>
        </p:nvSpPr>
        <p:spPr>
          <a:xfrm>
            <a:off x="1683099" y="854253"/>
            <a:ext cx="19091" cy="25018"/>
          </a:xfrm>
          <a:custGeom>
            <a:avLst/>
            <a:gdLst/>
            <a:ahLst/>
            <a:cxnLst/>
            <a:rect l="l" t="t" r="r" b="b"/>
            <a:pathLst>
              <a:path w="612" h="802" extrusionOk="0">
                <a:moveTo>
                  <a:pt x="239" y="1"/>
                </a:moveTo>
                <a:cubicBezTo>
                  <a:pt x="120" y="75"/>
                  <a:pt x="120" y="135"/>
                  <a:pt x="60" y="195"/>
                </a:cubicBezTo>
                <a:cubicBezTo>
                  <a:pt x="60" y="254"/>
                  <a:pt x="60" y="314"/>
                  <a:pt x="1" y="373"/>
                </a:cubicBezTo>
                <a:cubicBezTo>
                  <a:pt x="1" y="507"/>
                  <a:pt x="60" y="627"/>
                  <a:pt x="179" y="746"/>
                </a:cubicBezTo>
                <a:cubicBezTo>
                  <a:pt x="209" y="783"/>
                  <a:pt x="257" y="802"/>
                  <a:pt x="313" y="802"/>
                </a:cubicBezTo>
                <a:cubicBezTo>
                  <a:pt x="369" y="802"/>
                  <a:pt x="433" y="783"/>
                  <a:pt x="492" y="746"/>
                </a:cubicBezTo>
                <a:lnTo>
                  <a:pt x="492" y="686"/>
                </a:lnTo>
                <a:cubicBezTo>
                  <a:pt x="611" y="627"/>
                  <a:pt x="611" y="507"/>
                  <a:pt x="611" y="448"/>
                </a:cubicBezTo>
                <a:lnTo>
                  <a:pt x="611" y="254"/>
                </a:lnTo>
                <a:cubicBezTo>
                  <a:pt x="552" y="195"/>
                  <a:pt x="552" y="135"/>
                  <a:pt x="492" y="75"/>
                </a:cubicBezTo>
                <a:cubicBezTo>
                  <a:pt x="433" y="1"/>
                  <a:pt x="313" y="1"/>
                  <a:pt x="23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3" name="Google Shape;1683;p10"/>
          <p:cNvSpPr/>
          <p:nvPr/>
        </p:nvSpPr>
        <p:spPr>
          <a:xfrm>
            <a:off x="1572482" y="837533"/>
            <a:ext cx="19559" cy="20495"/>
          </a:xfrm>
          <a:custGeom>
            <a:avLst/>
            <a:gdLst/>
            <a:ahLst/>
            <a:cxnLst/>
            <a:rect l="l" t="t" r="r" b="b"/>
            <a:pathLst>
              <a:path w="627" h="657" extrusionOk="0">
                <a:moveTo>
                  <a:pt x="314" y="1"/>
                </a:moveTo>
                <a:cubicBezTo>
                  <a:pt x="269" y="1"/>
                  <a:pt x="224" y="15"/>
                  <a:pt x="195" y="45"/>
                </a:cubicBezTo>
                <a:cubicBezTo>
                  <a:pt x="135" y="105"/>
                  <a:pt x="60" y="164"/>
                  <a:pt x="60" y="239"/>
                </a:cubicBezTo>
                <a:cubicBezTo>
                  <a:pt x="1" y="299"/>
                  <a:pt x="1" y="299"/>
                  <a:pt x="1" y="358"/>
                </a:cubicBezTo>
                <a:cubicBezTo>
                  <a:pt x="60" y="418"/>
                  <a:pt x="60" y="537"/>
                  <a:pt x="195" y="611"/>
                </a:cubicBezTo>
                <a:cubicBezTo>
                  <a:pt x="254" y="641"/>
                  <a:pt x="314" y="656"/>
                  <a:pt x="368" y="656"/>
                </a:cubicBezTo>
                <a:cubicBezTo>
                  <a:pt x="422" y="656"/>
                  <a:pt x="470" y="641"/>
                  <a:pt x="507" y="611"/>
                </a:cubicBezTo>
                <a:cubicBezTo>
                  <a:pt x="627" y="477"/>
                  <a:pt x="627" y="418"/>
                  <a:pt x="627" y="299"/>
                </a:cubicBezTo>
                <a:cubicBezTo>
                  <a:pt x="627" y="299"/>
                  <a:pt x="627" y="239"/>
                  <a:pt x="567" y="164"/>
                </a:cubicBezTo>
                <a:cubicBezTo>
                  <a:pt x="567" y="105"/>
                  <a:pt x="507" y="105"/>
                  <a:pt x="433" y="45"/>
                </a:cubicBezTo>
                <a:cubicBezTo>
                  <a:pt x="403" y="15"/>
                  <a:pt x="358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4" name="Google Shape;1684;p10"/>
          <p:cNvSpPr/>
          <p:nvPr/>
        </p:nvSpPr>
        <p:spPr>
          <a:xfrm>
            <a:off x="2178497" y="694566"/>
            <a:ext cx="21400" cy="31476"/>
          </a:xfrm>
          <a:custGeom>
            <a:avLst/>
            <a:gdLst/>
            <a:ahLst/>
            <a:cxnLst/>
            <a:rect l="l" t="t" r="r" b="b"/>
            <a:pathLst>
              <a:path w="686" h="1009" extrusionOk="0">
                <a:moveTo>
                  <a:pt x="435" y="1"/>
                </a:moveTo>
                <a:cubicBezTo>
                  <a:pt x="402" y="1"/>
                  <a:pt x="363" y="15"/>
                  <a:pt x="313" y="40"/>
                </a:cubicBezTo>
                <a:cubicBezTo>
                  <a:pt x="239" y="99"/>
                  <a:pt x="179" y="159"/>
                  <a:pt x="120" y="219"/>
                </a:cubicBezTo>
                <a:cubicBezTo>
                  <a:pt x="60" y="278"/>
                  <a:pt x="60" y="412"/>
                  <a:pt x="60" y="472"/>
                </a:cubicBezTo>
                <a:cubicBezTo>
                  <a:pt x="1" y="651"/>
                  <a:pt x="60" y="844"/>
                  <a:pt x="179" y="964"/>
                </a:cubicBezTo>
                <a:cubicBezTo>
                  <a:pt x="209" y="993"/>
                  <a:pt x="257" y="1008"/>
                  <a:pt x="306" y="1008"/>
                </a:cubicBezTo>
                <a:cubicBezTo>
                  <a:pt x="354" y="1008"/>
                  <a:pt x="403" y="993"/>
                  <a:pt x="433" y="964"/>
                </a:cubicBezTo>
                <a:cubicBezTo>
                  <a:pt x="552" y="844"/>
                  <a:pt x="611" y="651"/>
                  <a:pt x="611" y="531"/>
                </a:cubicBezTo>
                <a:cubicBezTo>
                  <a:pt x="611" y="472"/>
                  <a:pt x="686" y="412"/>
                  <a:pt x="611" y="353"/>
                </a:cubicBezTo>
                <a:cubicBezTo>
                  <a:pt x="611" y="278"/>
                  <a:pt x="611" y="219"/>
                  <a:pt x="552" y="99"/>
                </a:cubicBezTo>
                <a:cubicBezTo>
                  <a:pt x="517" y="30"/>
                  <a:pt x="482" y="1"/>
                  <a:pt x="4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5" name="Google Shape;1685;p10"/>
          <p:cNvSpPr/>
          <p:nvPr/>
        </p:nvSpPr>
        <p:spPr>
          <a:xfrm>
            <a:off x="2218925" y="741047"/>
            <a:ext cx="19559" cy="37964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77" y="0"/>
                </a:moveTo>
                <a:cubicBezTo>
                  <a:pt x="342" y="0"/>
                  <a:pt x="303" y="15"/>
                  <a:pt x="254" y="40"/>
                </a:cubicBezTo>
                <a:cubicBezTo>
                  <a:pt x="194" y="159"/>
                  <a:pt x="135" y="218"/>
                  <a:pt x="135" y="278"/>
                </a:cubicBezTo>
                <a:cubicBezTo>
                  <a:pt x="60" y="412"/>
                  <a:pt x="60" y="472"/>
                  <a:pt x="60" y="591"/>
                </a:cubicBezTo>
                <a:cubicBezTo>
                  <a:pt x="1" y="784"/>
                  <a:pt x="60" y="963"/>
                  <a:pt x="194" y="1157"/>
                </a:cubicBezTo>
                <a:lnTo>
                  <a:pt x="254" y="1217"/>
                </a:lnTo>
                <a:cubicBezTo>
                  <a:pt x="313" y="1217"/>
                  <a:pt x="433" y="1217"/>
                  <a:pt x="507" y="1157"/>
                </a:cubicBezTo>
                <a:cubicBezTo>
                  <a:pt x="567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626" y="218"/>
                  <a:pt x="567" y="99"/>
                </a:cubicBezTo>
                <a:lnTo>
                  <a:pt x="507" y="99"/>
                </a:lnTo>
                <a:cubicBezTo>
                  <a:pt x="463" y="29"/>
                  <a:pt x="425" y="0"/>
                  <a:pt x="37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6" name="Google Shape;1686;p10"/>
          <p:cNvSpPr/>
          <p:nvPr/>
        </p:nvSpPr>
        <p:spPr>
          <a:xfrm>
            <a:off x="2273298" y="696438"/>
            <a:ext cx="17220" cy="37496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71" y="0"/>
                </a:moveTo>
                <a:cubicBezTo>
                  <a:pt x="215" y="0"/>
                  <a:pt x="155" y="29"/>
                  <a:pt x="120" y="99"/>
                </a:cubicBezTo>
                <a:cubicBezTo>
                  <a:pt x="60" y="159"/>
                  <a:pt x="60" y="293"/>
                  <a:pt x="1" y="352"/>
                </a:cubicBezTo>
                <a:lnTo>
                  <a:pt x="1" y="591"/>
                </a:lnTo>
                <a:cubicBezTo>
                  <a:pt x="1" y="784"/>
                  <a:pt x="1" y="963"/>
                  <a:pt x="120" y="1157"/>
                </a:cubicBezTo>
                <a:lnTo>
                  <a:pt x="179" y="1157"/>
                </a:lnTo>
                <a:cubicBezTo>
                  <a:pt x="217" y="1187"/>
                  <a:pt x="265" y="1201"/>
                  <a:pt x="312" y="1201"/>
                </a:cubicBezTo>
                <a:cubicBezTo>
                  <a:pt x="358" y="1201"/>
                  <a:pt x="403" y="1187"/>
                  <a:pt x="433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3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7" name="Google Shape;1687;p10"/>
          <p:cNvSpPr/>
          <p:nvPr/>
        </p:nvSpPr>
        <p:spPr>
          <a:xfrm>
            <a:off x="2269586" y="802844"/>
            <a:ext cx="19091" cy="31944"/>
          </a:xfrm>
          <a:custGeom>
            <a:avLst/>
            <a:gdLst/>
            <a:ahLst/>
            <a:cxnLst/>
            <a:rect l="l" t="t" r="r" b="b"/>
            <a:pathLst>
              <a:path w="612" h="1024" extrusionOk="0">
                <a:moveTo>
                  <a:pt x="341" y="1"/>
                </a:moveTo>
                <a:cubicBezTo>
                  <a:pt x="301" y="1"/>
                  <a:pt x="263" y="15"/>
                  <a:pt x="239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09" y="1008"/>
                  <a:pt x="257" y="1023"/>
                  <a:pt x="306" y="1023"/>
                </a:cubicBezTo>
                <a:cubicBezTo>
                  <a:pt x="354" y="1023"/>
                  <a:pt x="403" y="1008"/>
                  <a:pt x="432" y="979"/>
                </a:cubicBezTo>
                <a:cubicBezTo>
                  <a:pt x="552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2" y="293"/>
                  <a:pt x="552" y="159"/>
                  <a:pt x="492" y="100"/>
                </a:cubicBezTo>
                <a:cubicBezTo>
                  <a:pt x="457" y="30"/>
                  <a:pt x="397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8" name="Google Shape;1688;p10"/>
          <p:cNvSpPr/>
          <p:nvPr/>
        </p:nvSpPr>
        <p:spPr>
          <a:xfrm>
            <a:off x="2321619" y="749688"/>
            <a:ext cx="19559" cy="48851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4" y="1"/>
                  <a:pt x="195" y="1"/>
                  <a:pt x="120" y="75"/>
                </a:cubicBezTo>
                <a:cubicBezTo>
                  <a:pt x="61" y="195"/>
                  <a:pt x="61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95" y="1491"/>
                  <a:pt x="195" y="1491"/>
                  <a:pt x="195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67" y="1252"/>
                  <a:pt x="567" y="999"/>
                  <a:pt x="627" y="746"/>
                </a:cubicBezTo>
                <a:cubicBezTo>
                  <a:pt x="567" y="686"/>
                  <a:pt x="567" y="567"/>
                  <a:pt x="567" y="448"/>
                </a:cubicBezTo>
                <a:cubicBezTo>
                  <a:pt x="567" y="314"/>
                  <a:pt x="493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9" name="Google Shape;1689;p10"/>
          <p:cNvSpPr/>
          <p:nvPr/>
        </p:nvSpPr>
        <p:spPr>
          <a:xfrm>
            <a:off x="2369972" y="690417"/>
            <a:ext cx="19528" cy="39805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314" y="1"/>
                </a:moveTo>
                <a:cubicBezTo>
                  <a:pt x="265" y="1"/>
                  <a:pt x="230" y="33"/>
                  <a:pt x="194" y="113"/>
                </a:cubicBezTo>
                <a:cubicBezTo>
                  <a:pt x="134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34" y="1231"/>
                </a:lnTo>
                <a:cubicBezTo>
                  <a:pt x="164" y="1260"/>
                  <a:pt x="209" y="1275"/>
                  <a:pt x="254" y="1275"/>
                </a:cubicBezTo>
                <a:cubicBezTo>
                  <a:pt x="298" y="1275"/>
                  <a:pt x="343" y="1260"/>
                  <a:pt x="373" y="1231"/>
                </a:cubicBezTo>
                <a:cubicBezTo>
                  <a:pt x="507" y="1037"/>
                  <a:pt x="566" y="858"/>
                  <a:pt x="626" y="664"/>
                </a:cubicBezTo>
                <a:cubicBezTo>
                  <a:pt x="626" y="545"/>
                  <a:pt x="626" y="486"/>
                  <a:pt x="566" y="352"/>
                </a:cubicBezTo>
                <a:cubicBezTo>
                  <a:pt x="566" y="292"/>
                  <a:pt x="507" y="173"/>
                  <a:pt x="432" y="113"/>
                </a:cubicBezTo>
                <a:lnTo>
                  <a:pt x="432" y="39"/>
                </a:lnTo>
                <a:cubicBezTo>
                  <a:pt x="385" y="15"/>
                  <a:pt x="347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0" name="Google Shape;1690;p10"/>
          <p:cNvSpPr/>
          <p:nvPr/>
        </p:nvSpPr>
        <p:spPr>
          <a:xfrm>
            <a:off x="2441533" y="672543"/>
            <a:ext cx="19559" cy="40023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35" y="61"/>
                  <a:pt x="75" y="120"/>
                </a:cubicBezTo>
                <a:cubicBezTo>
                  <a:pt x="75" y="239"/>
                  <a:pt x="1" y="314"/>
                  <a:pt x="1" y="433"/>
                </a:cubicBezTo>
                <a:lnTo>
                  <a:pt x="1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4" y="1267"/>
                  <a:pt x="332" y="1282"/>
                  <a:pt x="380" y="1282"/>
                </a:cubicBezTo>
                <a:cubicBezTo>
                  <a:pt x="429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7" y="433"/>
                  <a:pt x="567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1" name="Google Shape;1691;p10"/>
          <p:cNvSpPr/>
          <p:nvPr/>
        </p:nvSpPr>
        <p:spPr>
          <a:xfrm>
            <a:off x="2389469" y="770308"/>
            <a:ext cx="19559" cy="39836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45" y="1"/>
                </a:moveTo>
                <a:cubicBezTo>
                  <a:pt x="319" y="1"/>
                  <a:pt x="289" y="8"/>
                  <a:pt x="254" y="25"/>
                </a:cubicBezTo>
                <a:cubicBezTo>
                  <a:pt x="180" y="159"/>
                  <a:pt x="120" y="219"/>
                  <a:pt x="61" y="338"/>
                </a:cubicBezTo>
                <a:cubicBezTo>
                  <a:pt x="61" y="398"/>
                  <a:pt x="61" y="532"/>
                  <a:pt x="1" y="651"/>
                </a:cubicBezTo>
                <a:cubicBezTo>
                  <a:pt x="1" y="830"/>
                  <a:pt x="61" y="1023"/>
                  <a:pt x="180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3" y="1202"/>
                </a:cubicBezTo>
                <a:lnTo>
                  <a:pt x="493" y="1143"/>
                </a:lnTo>
                <a:cubicBezTo>
                  <a:pt x="552" y="964"/>
                  <a:pt x="627" y="830"/>
                  <a:pt x="627" y="651"/>
                </a:cubicBezTo>
                <a:lnTo>
                  <a:pt x="627" y="398"/>
                </a:lnTo>
                <a:cubicBezTo>
                  <a:pt x="627" y="338"/>
                  <a:pt x="627" y="219"/>
                  <a:pt x="552" y="159"/>
                </a:cubicBezTo>
                <a:lnTo>
                  <a:pt x="493" y="85"/>
                </a:lnTo>
                <a:cubicBezTo>
                  <a:pt x="450" y="43"/>
                  <a:pt x="408" y="1"/>
                  <a:pt x="34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2" name="Google Shape;1692;p10"/>
          <p:cNvSpPr/>
          <p:nvPr/>
        </p:nvSpPr>
        <p:spPr>
          <a:xfrm>
            <a:off x="2325363" y="854253"/>
            <a:ext cx="19528" cy="25018"/>
          </a:xfrm>
          <a:custGeom>
            <a:avLst/>
            <a:gdLst/>
            <a:ahLst/>
            <a:cxnLst/>
            <a:rect l="l" t="t" r="r" b="b"/>
            <a:pathLst>
              <a:path w="626" h="802" extrusionOk="0">
                <a:moveTo>
                  <a:pt x="253" y="1"/>
                </a:moveTo>
                <a:cubicBezTo>
                  <a:pt x="194" y="75"/>
                  <a:pt x="134" y="135"/>
                  <a:pt x="75" y="195"/>
                </a:cubicBezTo>
                <a:cubicBezTo>
                  <a:pt x="75" y="254"/>
                  <a:pt x="75" y="314"/>
                  <a:pt x="0" y="373"/>
                </a:cubicBezTo>
                <a:cubicBezTo>
                  <a:pt x="0" y="507"/>
                  <a:pt x="75" y="627"/>
                  <a:pt x="194" y="746"/>
                </a:cubicBezTo>
                <a:cubicBezTo>
                  <a:pt x="224" y="783"/>
                  <a:pt x="268" y="802"/>
                  <a:pt x="322" y="802"/>
                </a:cubicBezTo>
                <a:cubicBezTo>
                  <a:pt x="376" y="802"/>
                  <a:pt x="440" y="783"/>
                  <a:pt x="507" y="746"/>
                </a:cubicBezTo>
                <a:lnTo>
                  <a:pt x="507" y="686"/>
                </a:lnTo>
                <a:cubicBezTo>
                  <a:pt x="626" y="627"/>
                  <a:pt x="626" y="507"/>
                  <a:pt x="626" y="448"/>
                </a:cubicBezTo>
                <a:lnTo>
                  <a:pt x="626" y="254"/>
                </a:lnTo>
                <a:cubicBezTo>
                  <a:pt x="626" y="195"/>
                  <a:pt x="566" y="135"/>
                  <a:pt x="507" y="75"/>
                </a:cubicBezTo>
                <a:cubicBezTo>
                  <a:pt x="447" y="1"/>
                  <a:pt x="313" y="1"/>
                  <a:pt x="25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3" name="Google Shape;1693;p10"/>
          <p:cNvSpPr/>
          <p:nvPr/>
        </p:nvSpPr>
        <p:spPr>
          <a:xfrm>
            <a:off x="2215213" y="837533"/>
            <a:ext cx="19559" cy="20495"/>
          </a:xfrm>
          <a:custGeom>
            <a:avLst/>
            <a:gdLst/>
            <a:ahLst/>
            <a:cxnLst/>
            <a:rect l="l" t="t" r="r" b="b"/>
            <a:pathLst>
              <a:path w="627" h="657" extrusionOk="0">
                <a:moveTo>
                  <a:pt x="311" y="1"/>
                </a:moveTo>
                <a:cubicBezTo>
                  <a:pt x="265" y="1"/>
                  <a:pt x="216" y="15"/>
                  <a:pt x="179" y="45"/>
                </a:cubicBezTo>
                <a:cubicBezTo>
                  <a:pt x="120" y="105"/>
                  <a:pt x="60" y="164"/>
                  <a:pt x="60" y="239"/>
                </a:cubicBezTo>
                <a:cubicBezTo>
                  <a:pt x="0" y="299"/>
                  <a:pt x="0" y="299"/>
                  <a:pt x="0" y="358"/>
                </a:cubicBezTo>
                <a:cubicBezTo>
                  <a:pt x="60" y="418"/>
                  <a:pt x="60" y="537"/>
                  <a:pt x="179" y="611"/>
                </a:cubicBezTo>
                <a:cubicBezTo>
                  <a:pt x="246" y="641"/>
                  <a:pt x="310" y="656"/>
                  <a:pt x="364" y="656"/>
                </a:cubicBezTo>
                <a:cubicBezTo>
                  <a:pt x="418" y="656"/>
                  <a:pt x="462" y="641"/>
                  <a:pt x="492" y="611"/>
                </a:cubicBezTo>
                <a:cubicBezTo>
                  <a:pt x="626" y="477"/>
                  <a:pt x="626" y="418"/>
                  <a:pt x="626" y="299"/>
                </a:cubicBezTo>
                <a:cubicBezTo>
                  <a:pt x="626" y="299"/>
                  <a:pt x="626" y="239"/>
                  <a:pt x="552" y="164"/>
                </a:cubicBezTo>
                <a:cubicBezTo>
                  <a:pt x="552" y="105"/>
                  <a:pt x="492" y="105"/>
                  <a:pt x="432" y="45"/>
                </a:cubicBezTo>
                <a:cubicBezTo>
                  <a:pt x="403" y="15"/>
                  <a:pt x="358" y="1"/>
                  <a:pt x="31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4" name="Google Shape;1694;p10"/>
          <p:cNvSpPr/>
          <p:nvPr/>
        </p:nvSpPr>
        <p:spPr>
          <a:xfrm>
            <a:off x="2807731" y="694566"/>
            <a:ext cx="19559" cy="31476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376" y="1"/>
                </a:moveTo>
                <a:cubicBezTo>
                  <a:pt x="343" y="1"/>
                  <a:pt x="303" y="15"/>
                  <a:pt x="254" y="40"/>
                </a:cubicBezTo>
                <a:cubicBezTo>
                  <a:pt x="180" y="99"/>
                  <a:pt x="120" y="159"/>
                  <a:pt x="60" y="219"/>
                </a:cubicBezTo>
                <a:cubicBezTo>
                  <a:pt x="1" y="278"/>
                  <a:pt x="1" y="412"/>
                  <a:pt x="1" y="472"/>
                </a:cubicBezTo>
                <a:cubicBezTo>
                  <a:pt x="1" y="651"/>
                  <a:pt x="1" y="844"/>
                  <a:pt x="120" y="964"/>
                </a:cubicBezTo>
                <a:cubicBezTo>
                  <a:pt x="187" y="993"/>
                  <a:pt x="235" y="1008"/>
                  <a:pt x="275" y="1008"/>
                </a:cubicBezTo>
                <a:cubicBezTo>
                  <a:pt x="314" y="1008"/>
                  <a:pt x="343" y="993"/>
                  <a:pt x="373" y="964"/>
                </a:cubicBezTo>
                <a:lnTo>
                  <a:pt x="433" y="964"/>
                </a:lnTo>
                <a:cubicBezTo>
                  <a:pt x="492" y="844"/>
                  <a:pt x="552" y="651"/>
                  <a:pt x="552" y="531"/>
                </a:cubicBezTo>
                <a:cubicBezTo>
                  <a:pt x="626" y="472"/>
                  <a:pt x="626" y="412"/>
                  <a:pt x="626" y="353"/>
                </a:cubicBezTo>
                <a:cubicBezTo>
                  <a:pt x="552" y="278"/>
                  <a:pt x="552" y="219"/>
                  <a:pt x="552" y="99"/>
                </a:cubicBezTo>
                <a:lnTo>
                  <a:pt x="492" y="99"/>
                </a:lnTo>
                <a:cubicBezTo>
                  <a:pt x="458" y="30"/>
                  <a:pt x="423" y="1"/>
                  <a:pt x="37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5" name="Google Shape;1695;p10"/>
          <p:cNvSpPr/>
          <p:nvPr/>
        </p:nvSpPr>
        <p:spPr>
          <a:xfrm>
            <a:off x="2848160" y="741047"/>
            <a:ext cx="17688" cy="37964"/>
          </a:xfrm>
          <a:custGeom>
            <a:avLst/>
            <a:gdLst/>
            <a:ahLst/>
            <a:cxnLst/>
            <a:rect l="l" t="t" r="r" b="b"/>
            <a:pathLst>
              <a:path w="567" h="1217" extrusionOk="0">
                <a:moveTo>
                  <a:pt x="317" y="0"/>
                </a:moveTo>
                <a:cubicBezTo>
                  <a:pt x="283" y="0"/>
                  <a:pt x="244" y="15"/>
                  <a:pt x="195" y="40"/>
                </a:cubicBezTo>
                <a:cubicBezTo>
                  <a:pt x="135" y="159"/>
                  <a:pt x="75" y="218"/>
                  <a:pt x="75" y="278"/>
                </a:cubicBezTo>
                <a:cubicBezTo>
                  <a:pt x="1" y="412"/>
                  <a:pt x="1" y="472"/>
                  <a:pt x="1" y="591"/>
                </a:cubicBezTo>
                <a:cubicBezTo>
                  <a:pt x="1" y="784"/>
                  <a:pt x="1" y="963"/>
                  <a:pt x="135" y="1157"/>
                </a:cubicBezTo>
                <a:lnTo>
                  <a:pt x="195" y="1217"/>
                </a:lnTo>
                <a:cubicBezTo>
                  <a:pt x="254" y="1217"/>
                  <a:pt x="373" y="1217"/>
                  <a:pt x="448" y="1157"/>
                </a:cubicBezTo>
                <a:cubicBezTo>
                  <a:pt x="567" y="963"/>
                  <a:pt x="567" y="784"/>
                  <a:pt x="567" y="650"/>
                </a:cubicBezTo>
                <a:lnTo>
                  <a:pt x="567" y="412"/>
                </a:lnTo>
                <a:cubicBezTo>
                  <a:pt x="567" y="278"/>
                  <a:pt x="567" y="218"/>
                  <a:pt x="507" y="99"/>
                </a:cubicBezTo>
                <a:lnTo>
                  <a:pt x="448" y="99"/>
                </a:lnTo>
                <a:cubicBezTo>
                  <a:pt x="404" y="29"/>
                  <a:pt x="366" y="0"/>
                  <a:pt x="31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6" name="Google Shape;1696;p10"/>
          <p:cNvSpPr/>
          <p:nvPr/>
        </p:nvSpPr>
        <p:spPr>
          <a:xfrm>
            <a:off x="2900692" y="696438"/>
            <a:ext cx="19528" cy="37496"/>
          </a:xfrm>
          <a:custGeom>
            <a:avLst/>
            <a:gdLst/>
            <a:ahLst/>
            <a:cxnLst/>
            <a:rect l="l" t="t" r="r" b="b"/>
            <a:pathLst>
              <a:path w="626" h="1202" extrusionOk="0">
                <a:moveTo>
                  <a:pt x="271" y="0"/>
                </a:moveTo>
                <a:cubicBezTo>
                  <a:pt x="215" y="0"/>
                  <a:pt x="154" y="29"/>
                  <a:pt x="119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60" y="963"/>
                  <a:pt x="179" y="1157"/>
                </a:cubicBezTo>
                <a:cubicBezTo>
                  <a:pt x="246" y="1187"/>
                  <a:pt x="295" y="1201"/>
                  <a:pt x="334" y="1201"/>
                </a:cubicBezTo>
                <a:cubicBezTo>
                  <a:pt x="373" y="1201"/>
                  <a:pt x="403" y="1187"/>
                  <a:pt x="432" y="1157"/>
                </a:cubicBezTo>
                <a:cubicBezTo>
                  <a:pt x="552" y="963"/>
                  <a:pt x="552" y="784"/>
                  <a:pt x="626" y="591"/>
                </a:cubicBezTo>
                <a:cubicBezTo>
                  <a:pt x="552" y="531"/>
                  <a:pt x="552" y="412"/>
                  <a:pt x="552" y="352"/>
                </a:cubicBez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7" name="Google Shape;1697;p10"/>
          <p:cNvSpPr/>
          <p:nvPr/>
        </p:nvSpPr>
        <p:spPr>
          <a:xfrm>
            <a:off x="2896980" y="802844"/>
            <a:ext cx="19060" cy="31944"/>
          </a:xfrm>
          <a:custGeom>
            <a:avLst/>
            <a:gdLst/>
            <a:ahLst/>
            <a:cxnLst/>
            <a:rect l="l" t="t" r="r" b="b"/>
            <a:pathLst>
              <a:path w="611" h="1024" extrusionOk="0">
                <a:moveTo>
                  <a:pt x="340" y="1"/>
                </a:moveTo>
                <a:cubicBezTo>
                  <a:pt x="301" y="1"/>
                  <a:pt x="263" y="15"/>
                  <a:pt x="238" y="40"/>
                </a:cubicBezTo>
                <a:cubicBezTo>
                  <a:pt x="119" y="100"/>
                  <a:pt x="119" y="159"/>
                  <a:pt x="60" y="293"/>
                </a:cubicBezTo>
                <a:cubicBezTo>
                  <a:pt x="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38" y="1008"/>
                  <a:pt x="287" y="1023"/>
                  <a:pt x="328" y="1023"/>
                </a:cubicBezTo>
                <a:cubicBezTo>
                  <a:pt x="369" y="1023"/>
                  <a:pt x="402" y="1008"/>
                  <a:pt x="432" y="979"/>
                </a:cubicBezTo>
                <a:cubicBezTo>
                  <a:pt x="551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1" y="293"/>
                  <a:pt x="551" y="159"/>
                  <a:pt x="492" y="100"/>
                </a:cubicBezTo>
                <a:cubicBezTo>
                  <a:pt x="457" y="30"/>
                  <a:pt x="396" y="1"/>
                  <a:pt x="340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8" name="Google Shape;1698;p10"/>
          <p:cNvSpPr/>
          <p:nvPr/>
        </p:nvSpPr>
        <p:spPr>
          <a:xfrm>
            <a:off x="2949013" y="749688"/>
            <a:ext cx="19559" cy="48851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3" y="1"/>
                  <a:pt x="194" y="1"/>
                  <a:pt x="120" y="75"/>
                </a:cubicBezTo>
                <a:cubicBezTo>
                  <a:pt x="60" y="195"/>
                  <a:pt x="60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94" y="1491"/>
                  <a:pt x="194" y="1491"/>
                  <a:pt x="254" y="1565"/>
                </a:cubicBezTo>
                <a:cubicBezTo>
                  <a:pt x="313" y="1565"/>
                  <a:pt x="373" y="1565"/>
                  <a:pt x="433" y="1431"/>
                </a:cubicBezTo>
                <a:cubicBezTo>
                  <a:pt x="567" y="1252"/>
                  <a:pt x="626" y="999"/>
                  <a:pt x="626" y="746"/>
                </a:cubicBezTo>
                <a:cubicBezTo>
                  <a:pt x="626" y="686"/>
                  <a:pt x="567" y="567"/>
                  <a:pt x="567" y="448"/>
                </a:cubicBezTo>
                <a:cubicBezTo>
                  <a:pt x="567" y="314"/>
                  <a:pt x="492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9" name="Google Shape;1699;p10"/>
          <p:cNvSpPr/>
          <p:nvPr/>
        </p:nvSpPr>
        <p:spPr>
          <a:xfrm>
            <a:off x="2997334" y="690417"/>
            <a:ext cx="19559" cy="39805"/>
          </a:xfrm>
          <a:custGeom>
            <a:avLst/>
            <a:gdLst/>
            <a:ahLst/>
            <a:cxnLst/>
            <a:rect l="l" t="t" r="r" b="b"/>
            <a:pathLst>
              <a:path w="627" h="1276" extrusionOk="0">
                <a:moveTo>
                  <a:pt x="315" y="1"/>
                </a:moveTo>
                <a:cubicBezTo>
                  <a:pt x="266" y="1"/>
                  <a:pt x="230" y="33"/>
                  <a:pt x="195" y="113"/>
                </a:cubicBezTo>
                <a:cubicBezTo>
                  <a:pt x="135" y="173"/>
                  <a:pt x="61" y="292"/>
                  <a:pt x="61" y="352"/>
                </a:cubicBezTo>
                <a:cubicBezTo>
                  <a:pt x="1" y="411"/>
                  <a:pt x="1" y="545"/>
                  <a:pt x="1" y="605"/>
                </a:cubicBezTo>
                <a:cubicBezTo>
                  <a:pt x="1" y="784"/>
                  <a:pt x="1" y="977"/>
                  <a:pt x="61" y="1156"/>
                </a:cubicBezTo>
                <a:lnTo>
                  <a:pt x="135" y="1231"/>
                </a:lnTo>
                <a:cubicBezTo>
                  <a:pt x="165" y="1260"/>
                  <a:pt x="210" y="1275"/>
                  <a:pt x="254" y="1275"/>
                </a:cubicBezTo>
                <a:cubicBezTo>
                  <a:pt x="299" y="1275"/>
                  <a:pt x="344" y="1260"/>
                  <a:pt x="373" y="1231"/>
                </a:cubicBezTo>
                <a:cubicBezTo>
                  <a:pt x="508" y="1037"/>
                  <a:pt x="567" y="858"/>
                  <a:pt x="627" y="664"/>
                </a:cubicBezTo>
                <a:cubicBezTo>
                  <a:pt x="627" y="545"/>
                  <a:pt x="627" y="486"/>
                  <a:pt x="567" y="352"/>
                </a:cubicBezTo>
                <a:cubicBezTo>
                  <a:pt x="567" y="292"/>
                  <a:pt x="508" y="173"/>
                  <a:pt x="433" y="113"/>
                </a:cubicBezTo>
                <a:lnTo>
                  <a:pt x="433" y="39"/>
                </a:lnTo>
                <a:cubicBezTo>
                  <a:pt x="385" y="15"/>
                  <a:pt x="347" y="1"/>
                  <a:pt x="31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0" name="Google Shape;1700;p10"/>
          <p:cNvSpPr/>
          <p:nvPr/>
        </p:nvSpPr>
        <p:spPr>
          <a:xfrm>
            <a:off x="3068927" y="672543"/>
            <a:ext cx="19528" cy="40023"/>
          </a:xfrm>
          <a:custGeom>
            <a:avLst/>
            <a:gdLst/>
            <a:ahLst/>
            <a:cxnLst/>
            <a:rect l="l" t="t" r="r" b="b"/>
            <a:pathLst>
              <a:path w="626" h="1283" extrusionOk="0">
                <a:moveTo>
                  <a:pt x="313" y="1"/>
                </a:moveTo>
                <a:cubicBezTo>
                  <a:pt x="253" y="1"/>
                  <a:pt x="134" y="61"/>
                  <a:pt x="75" y="120"/>
                </a:cubicBezTo>
                <a:cubicBezTo>
                  <a:pt x="75" y="239"/>
                  <a:pt x="0" y="314"/>
                  <a:pt x="0" y="433"/>
                </a:cubicBezTo>
                <a:lnTo>
                  <a:pt x="0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3" y="1237"/>
                </a:lnTo>
                <a:cubicBezTo>
                  <a:pt x="283" y="1267"/>
                  <a:pt x="332" y="1282"/>
                  <a:pt x="380" y="1282"/>
                </a:cubicBezTo>
                <a:cubicBezTo>
                  <a:pt x="429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6" y="433"/>
                  <a:pt x="566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1" name="Google Shape;1701;p10"/>
          <p:cNvSpPr/>
          <p:nvPr/>
        </p:nvSpPr>
        <p:spPr>
          <a:xfrm>
            <a:off x="3016862" y="770308"/>
            <a:ext cx="19559" cy="39836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66" y="1"/>
                </a:moveTo>
                <a:cubicBezTo>
                  <a:pt x="348" y="1"/>
                  <a:pt x="331" y="8"/>
                  <a:pt x="314" y="25"/>
                </a:cubicBezTo>
                <a:cubicBezTo>
                  <a:pt x="179" y="159"/>
                  <a:pt x="120" y="219"/>
                  <a:pt x="120" y="338"/>
                </a:cubicBezTo>
                <a:cubicBezTo>
                  <a:pt x="60" y="398"/>
                  <a:pt x="60" y="532"/>
                  <a:pt x="60" y="651"/>
                </a:cubicBezTo>
                <a:cubicBezTo>
                  <a:pt x="1" y="830"/>
                  <a:pt x="60" y="1023"/>
                  <a:pt x="179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626" y="964"/>
                  <a:pt x="626" y="830"/>
                  <a:pt x="626" y="651"/>
                </a:cubicBezTo>
                <a:lnTo>
                  <a:pt x="626" y="398"/>
                </a:lnTo>
                <a:cubicBezTo>
                  <a:pt x="626" y="338"/>
                  <a:pt x="626" y="219"/>
                  <a:pt x="552" y="159"/>
                </a:cubicBezTo>
                <a:lnTo>
                  <a:pt x="492" y="85"/>
                </a:lnTo>
                <a:cubicBezTo>
                  <a:pt x="450" y="43"/>
                  <a:pt x="408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2" name="Google Shape;1702;p10"/>
          <p:cNvSpPr/>
          <p:nvPr/>
        </p:nvSpPr>
        <p:spPr>
          <a:xfrm>
            <a:off x="2955065" y="854253"/>
            <a:ext cx="17220" cy="25018"/>
          </a:xfrm>
          <a:custGeom>
            <a:avLst/>
            <a:gdLst/>
            <a:ahLst/>
            <a:cxnLst/>
            <a:rect l="l" t="t" r="r" b="b"/>
            <a:pathLst>
              <a:path w="552" h="802" extrusionOk="0">
                <a:moveTo>
                  <a:pt x="179" y="1"/>
                </a:moveTo>
                <a:cubicBezTo>
                  <a:pt x="119" y="75"/>
                  <a:pt x="60" y="135"/>
                  <a:pt x="0" y="195"/>
                </a:cubicBezTo>
                <a:lnTo>
                  <a:pt x="0" y="373"/>
                </a:lnTo>
                <a:cubicBezTo>
                  <a:pt x="0" y="507"/>
                  <a:pt x="0" y="627"/>
                  <a:pt x="119" y="746"/>
                </a:cubicBezTo>
                <a:cubicBezTo>
                  <a:pt x="179" y="783"/>
                  <a:pt x="242" y="802"/>
                  <a:pt x="298" y="802"/>
                </a:cubicBezTo>
                <a:cubicBezTo>
                  <a:pt x="354" y="802"/>
                  <a:pt x="403" y="783"/>
                  <a:pt x="432" y="746"/>
                </a:cubicBezTo>
                <a:lnTo>
                  <a:pt x="432" y="686"/>
                </a:lnTo>
                <a:cubicBezTo>
                  <a:pt x="552" y="627"/>
                  <a:pt x="552" y="507"/>
                  <a:pt x="552" y="448"/>
                </a:cubicBezTo>
                <a:lnTo>
                  <a:pt x="552" y="254"/>
                </a:lnTo>
                <a:cubicBezTo>
                  <a:pt x="552" y="195"/>
                  <a:pt x="492" y="135"/>
                  <a:pt x="432" y="75"/>
                </a:cubicBezTo>
                <a:cubicBezTo>
                  <a:pt x="373" y="1"/>
                  <a:pt x="239" y="1"/>
                  <a:pt x="17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3" name="Google Shape;1703;p10"/>
          <p:cNvSpPr/>
          <p:nvPr/>
        </p:nvSpPr>
        <p:spPr>
          <a:xfrm>
            <a:off x="2844448" y="837533"/>
            <a:ext cx="17688" cy="20495"/>
          </a:xfrm>
          <a:custGeom>
            <a:avLst/>
            <a:gdLst/>
            <a:ahLst/>
            <a:cxnLst/>
            <a:rect l="l" t="t" r="r" b="b"/>
            <a:pathLst>
              <a:path w="567" h="657" extrusionOk="0">
                <a:moveTo>
                  <a:pt x="252" y="1"/>
                </a:moveTo>
                <a:cubicBezTo>
                  <a:pt x="206" y="1"/>
                  <a:pt x="157" y="15"/>
                  <a:pt x="120" y="45"/>
                </a:cubicBezTo>
                <a:cubicBezTo>
                  <a:pt x="60" y="105"/>
                  <a:pt x="1" y="164"/>
                  <a:pt x="1" y="239"/>
                </a:cubicBezTo>
                <a:lnTo>
                  <a:pt x="1" y="358"/>
                </a:lnTo>
                <a:cubicBezTo>
                  <a:pt x="1" y="418"/>
                  <a:pt x="1" y="537"/>
                  <a:pt x="120" y="611"/>
                </a:cubicBezTo>
                <a:cubicBezTo>
                  <a:pt x="187" y="641"/>
                  <a:pt x="250" y="656"/>
                  <a:pt x="304" y="656"/>
                </a:cubicBezTo>
                <a:cubicBezTo>
                  <a:pt x="358" y="656"/>
                  <a:pt x="403" y="641"/>
                  <a:pt x="433" y="611"/>
                </a:cubicBezTo>
                <a:cubicBezTo>
                  <a:pt x="567" y="477"/>
                  <a:pt x="567" y="418"/>
                  <a:pt x="567" y="299"/>
                </a:cubicBezTo>
                <a:lnTo>
                  <a:pt x="567" y="164"/>
                </a:lnTo>
                <a:cubicBezTo>
                  <a:pt x="492" y="105"/>
                  <a:pt x="492" y="105"/>
                  <a:pt x="373" y="45"/>
                </a:cubicBezTo>
                <a:cubicBezTo>
                  <a:pt x="343" y="15"/>
                  <a:pt x="299" y="1"/>
                  <a:pt x="25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4" name="Google Shape;1704;p10"/>
          <p:cNvSpPr/>
          <p:nvPr/>
        </p:nvSpPr>
        <p:spPr>
          <a:xfrm>
            <a:off x="4050883" y="694566"/>
            <a:ext cx="19559" cy="31476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394" y="1"/>
                </a:moveTo>
                <a:cubicBezTo>
                  <a:pt x="353" y="1"/>
                  <a:pt x="303" y="15"/>
                  <a:pt x="254" y="40"/>
                </a:cubicBezTo>
                <a:cubicBezTo>
                  <a:pt x="180" y="99"/>
                  <a:pt x="120" y="159"/>
                  <a:pt x="60" y="219"/>
                </a:cubicBezTo>
                <a:cubicBezTo>
                  <a:pt x="1" y="278"/>
                  <a:pt x="1" y="412"/>
                  <a:pt x="1" y="472"/>
                </a:cubicBezTo>
                <a:cubicBezTo>
                  <a:pt x="1" y="651"/>
                  <a:pt x="1" y="844"/>
                  <a:pt x="120" y="964"/>
                </a:cubicBezTo>
                <a:cubicBezTo>
                  <a:pt x="187" y="993"/>
                  <a:pt x="235" y="1008"/>
                  <a:pt x="274" y="1008"/>
                </a:cubicBezTo>
                <a:cubicBezTo>
                  <a:pt x="314" y="1008"/>
                  <a:pt x="343" y="993"/>
                  <a:pt x="373" y="964"/>
                </a:cubicBezTo>
                <a:lnTo>
                  <a:pt x="433" y="964"/>
                </a:lnTo>
                <a:cubicBezTo>
                  <a:pt x="492" y="844"/>
                  <a:pt x="552" y="651"/>
                  <a:pt x="552" y="531"/>
                </a:cubicBezTo>
                <a:cubicBezTo>
                  <a:pt x="626" y="472"/>
                  <a:pt x="626" y="412"/>
                  <a:pt x="626" y="353"/>
                </a:cubicBezTo>
                <a:cubicBezTo>
                  <a:pt x="552" y="278"/>
                  <a:pt x="552" y="219"/>
                  <a:pt x="552" y="99"/>
                </a:cubicBezTo>
                <a:lnTo>
                  <a:pt x="492" y="99"/>
                </a:lnTo>
                <a:cubicBezTo>
                  <a:pt x="492" y="30"/>
                  <a:pt x="451" y="1"/>
                  <a:pt x="39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5" name="Google Shape;1705;p10"/>
          <p:cNvSpPr/>
          <p:nvPr/>
        </p:nvSpPr>
        <p:spPr>
          <a:xfrm>
            <a:off x="4091312" y="741047"/>
            <a:ext cx="17688" cy="37964"/>
          </a:xfrm>
          <a:custGeom>
            <a:avLst/>
            <a:gdLst/>
            <a:ahLst/>
            <a:cxnLst/>
            <a:rect l="l" t="t" r="r" b="b"/>
            <a:pathLst>
              <a:path w="567" h="1217" extrusionOk="0">
                <a:moveTo>
                  <a:pt x="321" y="0"/>
                </a:moveTo>
                <a:cubicBezTo>
                  <a:pt x="283" y="0"/>
                  <a:pt x="244" y="15"/>
                  <a:pt x="195" y="40"/>
                </a:cubicBezTo>
                <a:cubicBezTo>
                  <a:pt x="135" y="159"/>
                  <a:pt x="75" y="218"/>
                  <a:pt x="75" y="278"/>
                </a:cubicBezTo>
                <a:cubicBezTo>
                  <a:pt x="1" y="412"/>
                  <a:pt x="1" y="472"/>
                  <a:pt x="1" y="591"/>
                </a:cubicBezTo>
                <a:cubicBezTo>
                  <a:pt x="1" y="784"/>
                  <a:pt x="1" y="963"/>
                  <a:pt x="135" y="1157"/>
                </a:cubicBezTo>
                <a:lnTo>
                  <a:pt x="195" y="1217"/>
                </a:lnTo>
                <a:cubicBezTo>
                  <a:pt x="254" y="1217"/>
                  <a:pt x="373" y="1217"/>
                  <a:pt x="448" y="1157"/>
                </a:cubicBezTo>
                <a:cubicBezTo>
                  <a:pt x="567" y="963"/>
                  <a:pt x="567" y="784"/>
                  <a:pt x="567" y="650"/>
                </a:cubicBezTo>
                <a:lnTo>
                  <a:pt x="567" y="412"/>
                </a:lnTo>
                <a:cubicBezTo>
                  <a:pt x="567" y="278"/>
                  <a:pt x="567" y="218"/>
                  <a:pt x="507" y="99"/>
                </a:cubicBezTo>
                <a:cubicBezTo>
                  <a:pt x="429" y="29"/>
                  <a:pt x="376" y="0"/>
                  <a:pt x="32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6" name="Google Shape;1706;p10"/>
          <p:cNvSpPr/>
          <p:nvPr/>
        </p:nvSpPr>
        <p:spPr>
          <a:xfrm>
            <a:off x="4143844" y="696438"/>
            <a:ext cx="19528" cy="37496"/>
          </a:xfrm>
          <a:custGeom>
            <a:avLst/>
            <a:gdLst/>
            <a:ahLst/>
            <a:cxnLst/>
            <a:rect l="l" t="t" r="r" b="b"/>
            <a:pathLst>
              <a:path w="626" h="1202" extrusionOk="0">
                <a:moveTo>
                  <a:pt x="271" y="0"/>
                </a:moveTo>
                <a:cubicBezTo>
                  <a:pt x="215" y="0"/>
                  <a:pt x="154" y="29"/>
                  <a:pt x="119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60" y="963"/>
                  <a:pt x="179" y="1157"/>
                </a:cubicBezTo>
                <a:cubicBezTo>
                  <a:pt x="246" y="1187"/>
                  <a:pt x="294" y="1201"/>
                  <a:pt x="334" y="1201"/>
                </a:cubicBezTo>
                <a:cubicBezTo>
                  <a:pt x="373" y="1201"/>
                  <a:pt x="403" y="1187"/>
                  <a:pt x="432" y="1157"/>
                </a:cubicBezTo>
                <a:cubicBezTo>
                  <a:pt x="551" y="963"/>
                  <a:pt x="626" y="784"/>
                  <a:pt x="626" y="591"/>
                </a:cubicBezTo>
                <a:cubicBezTo>
                  <a:pt x="626" y="531"/>
                  <a:pt x="551" y="412"/>
                  <a:pt x="551" y="352"/>
                </a:cubicBez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7" name="Google Shape;1707;p10"/>
          <p:cNvSpPr/>
          <p:nvPr/>
        </p:nvSpPr>
        <p:spPr>
          <a:xfrm>
            <a:off x="4140132" y="802844"/>
            <a:ext cx="19060" cy="31944"/>
          </a:xfrm>
          <a:custGeom>
            <a:avLst/>
            <a:gdLst/>
            <a:ahLst/>
            <a:cxnLst/>
            <a:rect l="l" t="t" r="r" b="b"/>
            <a:pathLst>
              <a:path w="611" h="1024" extrusionOk="0">
                <a:moveTo>
                  <a:pt x="340" y="1"/>
                </a:moveTo>
                <a:cubicBezTo>
                  <a:pt x="301" y="1"/>
                  <a:pt x="263" y="15"/>
                  <a:pt x="238" y="40"/>
                </a:cubicBezTo>
                <a:cubicBezTo>
                  <a:pt x="119" y="100"/>
                  <a:pt x="119" y="159"/>
                  <a:pt x="60" y="293"/>
                </a:cubicBezTo>
                <a:cubicBezTo>
                  <a:pt x="6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38" y="1008"/>
                  <a:pt x="287" y="1023"/>
                  <a:pt x="328" y="1023"/>
                </a:cubicBezTo>
                <a:cubicBezTo>
                  <a:pt x="369" y="1023"/>
                  <a:pt x="402" y="1008"/>
                  <a:pt x="432" y="979"/>
                </a:cubicBezTo>
                <a:lnTo>
                  <a:pt x="492" y="979"/>
                </a:lnTo>
                <a:cubicBezTo>
                  <a:pt x="551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1" y="293"/>
                  <a:pt x="551" y="159"/>
                  <a:pt x="492" y="100"/>
                </a:cubicBezTo>
                <a:cubicBezTo>
                  <a:pt x="457" y="30"/>
                  <a:pt x="396" y="1"/>
                  <a:pt x="340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8" name="Google Shape;1708;p10"/>
          <p:cNvSpPr/>
          <p:nvPr/>
        </p:nvSpPr>
        <p:spPr>
          <a:xfrm>
            <a:off x="4192165" y="749688"/>
            <a:ext cx="19559" cy="48851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3" y="1"/>
                  <a:pt x="194" y="1"/>
                  <a:pt x="120" y="75"/>
                </a:cubicBezTo>
                <a:cubicBezTo>
                  <a:pt x="60" y="195"/>
                  <a:pt x="60" y="314"/>
                  <a:pt x="60" y="448"/>
                </a:cubicBezTo>
                <a:cubicBezTo>
                  <a:pt x="1" y="567"/>
                  <a:pt x="1" y="686"/>
                  <a:pt x="1" y="746"/>
                </a:cubicBezTo>
                <a:cubicBezTo>
                  <a:pt x="1" y="999"/>
                  <a:pt x="60" y="1252"/>
                  <a:pt x="194" y="1491"/>
                </a:cubicBezTo>
                <a:lnTo>
                  <a:pt x="254" y="1565"/>
                </a:lnTo>
                <a:cubicBezTo>
                  <a:pt x="313" y="1565"/>
                  <a:pt x="373" y="1565"/>
                  <a:pt x="433" y="1431"/>
                </a:cubicBezTo>
                <a:cubicBezTo>
                  <a:pt x="567" y="1252"/>
                  <a:pt x="626" y="999"/>
                  <a:pt x="626" y="746"/>
                </a:cubicBezTo>
                <a:cubicBezTo>
                  <a:pt x="626" y="686"/>
                  <a:pt x="626" y="567"/>
                  <a:pt x="567" y="448"/>
                </a:cubicBezTo>
                <a:cubicBezTo>
                  <a:pt x="567" y="314"/>
                  <a:pt x="492" y="195"/>
                  <a:pt x="433" y="75"/>
                </a:cubicBezTo>
                <a:lnTo>
                  <a:pt x="37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9" name="Google Shape;1709;p10"/>
          <p:cNvSpPr/>
          <p:nvPr/>
        </p:nvSpPr>
        <p:spPr>
          <a:xfrm>
            <a:off x="4240486" y="690417"/>
            <a:ext cx="19559" cy="39805"/>
          </a:xfrm>
          <a:custGeom>
            <a:avLst/>
            <a:gdLst/>
            <a:ahLst/>
            <a:cxnLst/>
            <a:rect l="l" t="t" r="r" b="b"/>
            <a:pathLst>
              <a:path w="627" h="1276" extrusionOk="0">
                <a:moveTo>
                  <a:pt x="341" y="1"/>
                </a:moveTo>
                <a:cubicBezTo>
                  <a:pt x="288" y="1"/>
                  <a:pt x="230" y="33"/>
                  <a:pt x="195" y="113"/>
                </a:cubicBezTo>
                <a:cubicBezTo>
                  <a:pt x="135" y="173"/>
                  <a:pt x="61" y="292"/>
                  <a:pt x="61" y="352"/>
                </a:cubicBezTo>
                <a:cubicBezTo>
                  <a:pt x="1" y="411"/>
                  <a:pt x="1" y="545"/>
                  <a:pt x="1" y="605"/>
                </a:cubicBezTo>
                <a:cubicBezTo>
                  <a:pt x="1" y="784"/>
                  <a:pt x="1" y="977"/>
                  <a:pt x="61" y="1156"/>
                </a:cubicBezTo>
                <a:lnTo>
                  <a:pt x="135" y="1231"/>
                </a:lnTo>
                <a:cubicBezTo>
                  <a:pt x="165" y="1260"/>
                  <a:pt x="210" y="1275"/>
                  <a:pt x="254" y="1275"/>
                </a:cubicBezTo>
                <a:cubicBezTo>
                  <a:pt x="299" y="1275"/>
                  <a:pt x="344" y="1260"/>
                  <a:pt x="373" y="1231"/>
                </a:cubicBezTo>
                <a:cubicBezTo>
                  <a:pt x="507" y="1037"/>
                  <a:pt x="567" y="858"/>
                  <a:pt x="627" y="664"/>
                </a:cubicBezTo>
                <a:cubicBezTo>
                  <a:pt x="627" y="545"/>
                  <a:pt x="627" y="486"/>
                  <a:pt x="567" y="352"/>
                </a:cubicBezTo>
                <a:cubicBezTo>
                  <a:pt x="567" y="292"/>
                  <a:pt x="567" y="173"/>
                  <a:pt x="433" y="113"/>
                </a:cubicBezTo>
                <a:lnTo>
                  <a:pt x="433" y="39"/>
                </a:lnTo>
                <a:cubicBezTo>
                  <a:pt x="409" y="15"/>
                  <a:pt x="376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0" name="Google Shape;1710;p10"/>
          <p:cNvSpPr/>
          <p:nvPr/>
        </p:nvSpPr>
        <p:spPr>
          <a:xfrm>
            <a:off x="4312079" y="672543"/>
            <a:ext cx="19528" cy="40023"/>
          </a:xfrm>
          <a:custGeom>
            <a:avLst/>
            <a:gdLst/>
            <a:ahLst/>
            <a:cxnLst/>
            <a:rect l="l" t="t" r="r" b="b"/>
            <a:pathLst>
              <a:path w="626" h="1283" extrusionOk="0">
                <a:moveTo>
                  <a:pt x="313" y="1"/>
                </a:moveTo>
                <a:cubicBezTo>
                  <a:pt x="253" y="1"/>
                  <a:pt x="134" y="61"/>
                  <a:pt x="75" y="120"/>
                </a:cubicBezTo>
                <a:cubicBezTo>
                  <a:pt x="75" y="239"/>
                  <a:pt x="0" y="314"/>
                  <a:pt x="0" y="433"/>
                </a:cubicBezTo>
                <a:lnTo>
                  <a:pt x="0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3" y="1237"/>
                </a:lnTo>
                <a:cubicBezTo>
                  <a:pt x="283" y="1267"/>
                  <a:pt x="332" y="1282"/>
                  <a:pt x="380" y="1282"/>
                </a:cubicBezTo>
                <a:cubicBezTo>
                  <a:pt x="428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626" y="433"/>
                  <a:pt x="566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1" name="Google Shape;1711;p10"/>
          <p:cNvSpPr/>
          <p:nvPr/>
        </p:nvSpPr>
        <p:spPr>
          <a:xfrm>
            <a:off x="4260014" y="770308"/>
            <a:ext cx="19559" cy="39836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78" y="1"/>
                </a:moveTo>
                <a:cubicBezTo>
                  <a:pt x="354" y="1"/>
                  <a:pt x="331" y="8"/>
                  <a:pt x="314" y="25"/>
                </a:cubicBezTo>
                <a:cubicBezTo>
                  <a:pt x="179" y="159"/>
                  <a:pt x="120" y="219"/>
                  <a:pt x="120" y="338"/>
                </a:cubicBezTo>
                <a:cubicBezTo>
                  <a:pt x="60" y="398"/>
                  <a:pt x="60" y="532"/>
                  <a:pt x="60" y="651"/>
                </a:cubicBezTo>
                <a:cubicBezTo>
                  <a:pt x="1" y="830"/>
                  <a:pt x="60" y="1023"/>
                  <a:pt x="179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626" y="964"/>
                  <a:pt x="626" y="830"/>
                  <a:pt x="626" y="651"/>
                </a:cubicBezTo>
                <a:lnTo>
                  <a:pt x="626" y="398"/>
                </a:lnTo>
                <a:cubicBezTo>
                  <a:pt x="626" y="338"/>
                  <a:pt x="626" y="219"/>
                  <a:pt x="552" y="159"/>
                </a:cubicBezTo>
                <a:lnTo>
                  <a:pt x="552" y="85"/>
                </a:lnTo>
                <a:cubicBezTo>
                  <a:pt x="510" y="43"/>
                  <a:pt x="438" y="1"/>
                  <a:pt x="37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2" name="Google Shape;1712;p10"/>
          <p:cNvSpPr/>
          <p:nvPr/>
        </p:nvSpPr>
        <p:spPr>
          <a:xfrm>
            <a:off x="4198217" y="854253"/>
            <a:ext cx="17220" cy="25018"/>
          </a:xfrm>
          <a:custGeom>
            <a:avLst/>
            <a:gdLst/>
            <a:ahLst/>
            <a:cxnLst/>
            <a:rect l="l" t="t" r="r" b="b"/>
            <a:pathLst>
              <a:path w="552" h="802" extrusionOk="0">
                <a:moveTo>
                  <a:pt x="179" y="1"/>
                </a:moveTo>
                <a:cubicBezTo>
                  <a:pt x="119" y="75"/>
                  <a:pt x="60" y="135"/>
                  <a:pt x="0" y="195"/>
                </a:cubicBezTo>
                <a:lnTo>
                  <a:pt x="0" y="373"/>
                </a:lnTo>
                <a:cubicBezTo>
                  <a:pt x="0" y="507"/>
                  <a:pt x="0" y="627"/>
                  <a:pt x="119" y="746"/>
                </a:cubicBezTo>
                <a:cubicBezTo>
                  <a:pt x="179" y="783"/>
                  <a:pt x="242" y="802"/>
                  <a:pt x="298" y="802"/>
                </a:cubicBezTo>
                <a:cubicBezTo>
                  <a:pt x="354" y="802"/>
                  <a:pt x="403" y="783"/>
                  <a:pt x="432" y="746"/>
                </a:cubicBezTo>
                <a:lnTo>
                  <a:pt x="432" y="686"/>
                </a:lnTo>
                <a:cubicBezTo>
                  <a:pt x="551" y="627"/>
                  <a:pt x="551" y="507"/>
                  <a:pt x="551" y="448"/>
                </a:cubicBezTo>
                <a:lnTo>
                  <a:pt x="551" y="254"/>
                </a:lnTo>
                <a:cubicBezTo>
                  <a:pt x="551" y="195"/>
                  <a:pt x="492" y="135"/>
                  <a:pt x="432" y="75"/>
                </a:cubicBezTo>
                <a:cubicBezTo>
                  <a:pt x="373" y="1"/>
                  <a:pt x="239" y="1"/>
                  <a:pt x="17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3" name="Google Shape;1713;p10"/>
          <p:cNvSpPr/>
          <p:nvPr/>
        </p:nvSpPr>
        <p:spPr>
          <a:xfrm>
            <a:off x="4087600" y="837533"/>
            <a:ext cx="17688" cy="20495"/>
          </a:xfrm>
          <a:custGeom>
            <a:avLst/>
            <a:gdLst/>
            <a:ahLst/>
            <a:cxnLst/>
            <a:rect l="l" t="t" r="r" b="b"/>
            <a:pathLst>
              <a:path w="567" h="657" extrusionOk="0">
                <a:moveTo>
                  <a:pt x="252" y="1"/>
                </a:moveTo>
                <a:cubicBezTo>
                  <a:pt x="206" y="1"/>
                  <a:pt x="157" y="15"/>
                  <a:pt x="120" y="45"/>
                </a:cubicBezTo>
                <a:cubicBezTo>
                  <a:pt x="60" y="105"/>
                  <a:pt x="1" y="164"/>
                  <a:pt x="1" y="239"/>
                </a:cubicBezTo>
                <a:lnTo>
                  <a:pt x="1" y="358"/>
                </a:lnTo>
                <a:cubicBezTo>
                  <a:pt x="1" y="418"/>
                  <a:pt x="1" y="537"/>
                  <a:pt x="194" y="611"/>
                </a:cubicBezTo>
                <a:cubicBezTo>
                  <a:pt x="224" y="641"/>
                  <a:pt x="269" y="656"/>
                  <a:pt x="314" y="656"/>
                </a:cubicBezTo>
                <a:cubicBezTo>
                  <a:pt x="358" y="656"/>
                  <a:pt x="403" y="641"/>
                  <a:pt x="433" y="611"/>
                </a:cubicBezTo>
                <a:cubicBezTo>
                  <a:pt x="567" y="477"/>
                  <a:pt x="567" y="418"/>
                  <a:pt x="567" y="299"/>
                </a:cubicBezTo>
                <a:lnTo>
                  <a:pt x="567" y="164"/>
                </a:lnTo>
                <a:cubicBezTo>
                  <a:pt x="492" y="105"/>
                  <a:pt x="492" y="105"/>
                  <a:pt x="373" y="45"/>
                </a:cubicBezTo>
                <a:cubicBezTo>
                  <a:pt x="343" y="15"/>
                  <a:pt x="299" y="1"/>
                  <a:pt x="25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4" name="Google Shape;1714;p10"/>
          <p:cNvSpPr/>
          <p:nvPr/>
        </p:nvSpPr>
        <p:spPr>
          <a:xfrm>
            <a:off x="334903" y="3164430"/>
            <a:ext cx="325364" cy="102725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5" name="Google Shape;1715;p10"/>
          <p:cNvSpPr/>
          <p:nvPr/>
        </p:nvSpPr>
        <p:spPr>
          <a:xfrm>
            <a:off x="334903" y="2926475"/>
            <a:ext cx="325364" cy="102756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10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10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6" name="Google Shape;1716;p10"/>
          <p:cNvSpPr/>
          <p:nvPr/>
        </p:nvSpPr>
        <p:spPr>
          <a:xfrm>
            <a:off x="334903" y="2688083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7" name="Google Shape;1717;p10"/>
          <p:cNvSpPr/>
          <p:nvPr/>
        </p:nvSpPr>
        <p:spPr>
          <a:xfrm>
            <a:off x="334903" y="3881042"/>
            <a:ext cx="325364" cy="100853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0"/>
                  <a:pt x="1371" y="0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8" name="Google Shape;1718;p10"/>
          <p:cNvSpPr/>
          <p:nvPr/>
        </p:nvSpPr>
        <p:spPr>
          <a:xfrm>
            <a:off x="334903" y="3642619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9" name="Google Shape;1719;p10"/>
          <p:cNvSpPr/>
          <p:nvPr/>
        </p:nvSpPr>
        <p:spPr>
          <a:xfrm>
            <a:off x="334903" y="3402823"/>
            <a:ext cx="325364" cy="102756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69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69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0" name="Google Shape;1720;p10"/>
          <p:cNvSpPr/>
          <p:nvPr/>
        </p:nvSpPr>
        <p:spPr>
          <a:xfrm>
            <a:off x="334903" y="4595314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1" name="Google Shape;1721;p10"/>
          <p:cNvSpPr/>
          <p:nvPr/>
        </p:nvSpPr>
        <p:spPr>
          <a:xfrm>
            <a:off x="334903" y="4357390"/>
            <a:ext cx="325364" cy="100853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2" name="Google Shape;1722;p10"/>
          <p:cNvSpPr/>
          <p:nvPr/>
        </p:nvSpPr>
        <p:spPr>
          <a:xfrm>
            <a:off x="334903" y="4118966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3" name="Google Shape;1723;p10"/>
          <p:cNvSpPr/>
          <p:nvPr/>
        </p:nvSpPr>
        <p:spPr>
          <a:xfrm>
            <a:off x="334903" y="1259040"/>
            <a:ext cx="325364" cy="102725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1"/>
                </a:moveTo>
                <a:cubicBezTo>
                  <a:pt x="9803" y="1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1"/>
                  <a:pt x="1371" y="1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4" name="Google Shape;1724;p10"/>
          <p:cNvSpPr/>
          <p:nvPr/>
        </p:nvSpPr>
        <p:spPr>
          <a:xfrm>
            <a:off x="334903" y="1021116"/>
            <a:ext cx="325364" cy="102725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548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5" name="Google Shape;1725;p10"/>
          <p:cNvSpPr/>
          <p:nvPr/>
        </p:nvSpPr>
        <p:spPr>
          <a:xfrm>
            <a:off x="334903" y="782692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6" name="Google Shape;1726;p10"/>
          <p:cNvSpPr/>
          <p:nvPr/>
        </p:nvSpPr>
        <p:spPr>
          <a:xfrm>
            <a:off x="334903" y="1975651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7" name="Google Shape;1727;p10"/>
          <p:cNvSpPr/>
          <p:nvPr/>
        </p:nvSpPr>
        <p:spPr>
          <a:xfrm>
            <a:off x="334903" y="1737259"/>
            <a:ext cx="325364" cy="100853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8" name="Google Shape;1728;p10"/>
          <p:cNvSpPr/>
          <p:nvPr/>
        </p:nvSpPr>
        <p:spPr>
          <a:xfrm>
            <a:off x="334903" y="1497463"/>
            <a:ext cx="325364" cy="102725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69"/>
                </a:cubicBezTo>
                <a:cubicBezTo>
                  <a:pt x="10429" y="2547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7"/>
                  <a:pt x="1" y="166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9" name="Google Shape;1729;p10"/>
          <p:cNvSpPr/>
          <p:nvPr/>
        </p:nvSpPr>
        <p:spPr>
          <a:xfrm>
            <a:off x="334903" y="2689923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0" name="Google Shape;1730;p10"/>
          <p:cNvSpPr/>
          <p:nvPr/>
        </p:nvSpPr>
        <p:spPr>
          <a:xfrm>
            <a:off x="334903" y="2451999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1" name="Google Shape;1731;p10"/>
          <p:cNvSpPr/>
          <p:nvPr/>
        </p:nvSpPr>
        <p:spPr>
          <a:xfrm>
            <a:off x="334903" y="2213607"/>
            <a:ext cx="325364" cy="100853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2" name="Google Shape;1732;p10"/>
          <p:cNvSpPr/>
          <p:nvPr/>
        </p:nvSpPr>
        <p:spPr>
          <a:xfrm>
            <a:off x="495075" y="646175"/>
            <a:ext cx="8153847" cy="4261144"/>
          </a:xfrm>
          <a:custGeom>
            <a:avLst/>
            <a:gdLst/>
            <a:ahLst/>
            <a:cxnLst/>
            <a:rect l="l" t="t" r="r" b="b"/>
            <a:pathLst>
              <a:path w="254987" h="136313" extrusionOk="0">
                <a:moveTo>
                  <a:pt x="0" y="1"/>
                </a:moveTo>
                <a:lnTo>
                  <a:pt x="0" y="136313"/>
                </a:lnTo>
                <a:lnTo>
                  <a:pt x="254987" y="136313"/>
                </a:lnTo>
                <a:lnTo>
                  <a:pt x="254987" y="1"/>
                </a:lnTo>
                <a:close/>
              </a:path>
            </a:pathLst>
          </a:custGeom>
          <a:solidFill>
            <a:srgbClr val="FEF7C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3" name="Google Shape;1733;p10"/>
          <p:cNvSpPr/>
          <p:nvPr/>
        </p:nvSpPr>
        <p:spPr>
          <a:xfrm>
            <a:off x="617468" y="819409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5"/>
                  <a:pt x="3114" y="3978"/>
                  <a:pt x="1997" y="3978"/>
                </a:cubicBezTo>
                <a:cubicBezTo>
                  <a:pt x="880" y="3978"/>
                  <a:pt x="1" y="3055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rgbClr val="8349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4" name="Google Shape;1734;p10"/>
          <p:cNvSpPr/>
          <p:nvPr/>
        </p:nvSpPr>
        <p:spPr>
          <a:xfrm>
            <a:off x="617468" y="1059673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40"/>
                  <a:pt x="3114" y="3978"/>
                  <a:pt x="1997" y="3978"/>
                </a:cubicBezTo>
                <a:cubicBezTo>
                  <a:pt x="880" y="3978"/>
                  <a:pt x="1" y="3040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rgbClr val="8349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5" name="Google Shape;1735;p10"/>
          <p:cNvSpPr/>
          <p:nvPr/>
        </p:nvSpPr>
        <p:spPr>
          <a:xfrm>
            <a:off x="617468" y="1295756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97"/>
                </a:cubicBezTo>
                <a:close/>
              </a:path>
            </a:pathLst>
          </a:custGeom>
          <a:solidFill>
            <a:srgbClr val="8349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6" name="Google Shape;1736;p10"/>
          <p:cNvSpPr/>
          <p:nvPr/>
        </p:nvSpPr>
        <p:spPr>
          <a:xfrm>
            <a:off x="617468" y="1536020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82"/>
                </a:cubicBezTo>
                <a:close/>
              </a:path>
            </a:pathLst>
          </a:custGeom>
          <a:solidFill>
            <a:srgbClr val="8349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7" name="Google Shape;1737;p10"/>
          <p:cNvSpPr/>
          <p:nvPr/>
        </p:nvSpPr>
        <p:spPr>
          <a:xfrm>
            <a:off x="617468" y="1768392"/>
            <a:ext cx="124125" cy="124094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2"/>
                </a:cubicBezTo>
                <a:close/>
              </a:path>
            </a:pathLst>
          </a:custGeom>
          <a:solidFill>
            <a:srgbClr val="8349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8" name="Google Shape;1738;p10"/>
          <p:cNvSpPr/>
          <p:nvPr/>
        </p:nvSpPr>
        <p:spPr>
          <a:xfrm>
            <a:off x="617468" y="2008656"/>
            <a:ext cx="124125" cy="123626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2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2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2"/>
                </a:cubicBezTo>
                <a:close/>
              </a:path>
            </a:pathLst>
          </a:custGeom>
          <a:solidFill>
            <a:srgbClr val="8349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9" name="Google Shape;1739;p10"/>
          <p:cNvSpPr/>
          <p:nvPr/>
        </p:nvSpPr>
        <p:spPr>
          <a:xfrm>
            <a:off x="617468" y="2246580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rgbClr val="8349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0" name="Google Shape;1740;p10"/>
          <p:cNvSpPr/>
          <p:nvPr/>
        </p:nvSpPr>
        <p:spPr>
          <a:xfrm>
            <a:off x="617468" y="2486844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rgbClr val="8349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1" name="Google Shape;1741;p10"/>
          <p:cNvSpPr/>
          <p:nvPr/>
        </p:nvSpPr>
        <p:spPr>
          <a:xfrm>
            <a:off x="617468" y="2727108"/>
            <a:ext cx="124125" cy="123657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99"/>
                  <a:pt x="3114" y="3964"/>
                  <a:pt x="1997" y="3964"/>
                </a:cubicBezTo>
                <a:cubicBezTo>
                  <a:pt x="880" y="3964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rgbClr val="8349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2" name="Google Shape;1742;p10"/>
          <p:cNvSpPr/>
          <p:nvPr/>
        </p:nvSpPr>
        <p:spPr>
          <a:xfrm>
            <a:off x="617468" y="2966904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9"/>
                  <a:pt x="1997" y="3979"/>
                </a:cubicBezTo>
                <a:cubicBezTo>
                  <a:pt x="880" y="3979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rgbClr val="8349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3" name="Google Shape;1743;p10"/>
          <p:cNvSpPr/>
          <p:nvPr/>
        </p:nvSpPr>
        <p:spPr>
          <a:xfrm>
            <a:off x="617468" y="3205327"/>
            <a:ext cx="124125" cy="123657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39"/>
                  <a:pt x="3114" y="3963"/>
                  <a:pt x="1997" y="3963"/>
                </a:cubicBezTo>
                <a:cubicBezTo>
                  <a:pt x="880" y="3963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rgbClr val="8349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4" name="Google Shape;1744;p10"/>
          <p:cNvSpPr/>
          <p:nvPr/>
        </p:nvSpPr>
        <p:spPr>
          <a:xfrm>
            <a:off x="617468" y="3445123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7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7"/>
                </a:cubicBezTo>
                <a:close/>
              </a:path>
            </a:pathLst>
          </a:custGeom>
          <a:solidFill>
            <a:srgbClr val="8349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5" name="Google Shape;1745;p10"/>
          <p:cNvSpPr/>
          <p:nvPr/>
        </p:nvSpPr>
        <p:spPr>
          <a:xfrm>
            <a:off x="617468" y="3677495"/>
            <a:ext cx="124125" cy="124094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6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6"/>
                </a:cubicBezTo>
                <a:close/>
              </a:path>
            </a:pathLst>
          </a:custGeom>
          <a:solidFill>
            <a:srgbClr val="8349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6" name="Google Shape;1746;p10"/>
          <p:cNvSpPr/>
          <p:nvPr/>
        </p:nvSpPr>
        <p:spPr>
          <a:xfrm>
            <a:off x="617468" y="3917758"/>
            <a:ext cx="124125" cy="124094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39"/>
                  <a:pt x="3114" y="3978"/>
                  <a:pt x="1997" y="3978"/>
                </a:cubicBezTo>
                <a:cubicBezTo>
                  <a:pt x="880" y="3978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rgbClr val="8349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7" name="Google Shape;1747;p10"/>
          <p:cNvSpPr/>
          <p:nvPr/>
        </p:nvSpPr>
        <p:spPr>
          <a:xfrm>
            <a:off x="617468" y="4153842"/>
            <a:ext cx="124125" cy="124094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6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96"/>
                </a:cubicBezTo>
                <a:close/>
              </a:path>
            </a:pathLst>
          </a:custGeom>
          <a:solidFill>
            <a:srgbClr val="8349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8" name="Google Shape;1748;p10"/>
          <p:cNvSpPr/>
          <p:nvPr/>
        </p:nvSpPr>
        <p:spPr>
          <a:xfrm>
            <a:off x="617468" y="4394106"/>
            <a:ext cx="124125" cy="124094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1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1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1"/>
                </a:cubicBezTo>
                <a:close/>
              </a:path>
            </a:pathLst>
          </a:custGeom>
          <a:solidFill>
            <a:srgbClr val="8349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9" name="Google Shape;1749;p10"/>
          <p:cNvSpPr/>
          <p:nvPr/>
        </p:nvSpPr>
        <p:spPr>
          <a:xfrm>
            <a:off x="617468" y="4634370"/>
            <a:ext cx="124125" cy="123626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1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1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1"/>
                </a:cubicBezTo>
                <a:close/>
              </a:path>
            </a:pathLst>
          </a:custGeom>
          <a:solidFill>
            <a:srgbClr val="8349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0" name="Google Shape;1750;p10"/>
          <p:cNvSpPr/>
          <p:nvPr/>
        </p:nvSpPr>
        <p:spPr>
          <a:xfrm>
            <a:off x="307951" y="1307361"/>
            <a:ext cx="410401" cy="102756"/>
          </a:xfrm>
          <a:custGeom>
            <a:avLst/>
            <a:gdLst/>
            <a:ahLst/>
            <a:cxnLst/>
            <a:rect l="l" t="t" r="r" b="b"/>
            <a:pathLst>
              <a:path w="13156" h="3294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1" name="Google Shape;1751;p10"/>
          <p:cNvSpPr/>
          <p:nvPr/>
        </p:nvSpPr>
        <p:spPr>
          <a:xfrm>
            <a:off x="307951" y="1069437"/>
            <a:ext cx="410401" cy="102725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2" name="Google Shape;1752;p10"/>
          <p:cNvSpPr/>
          <p:nvPr/>
        </p:nvSpPr>
        <p:spPr>
          <a:xfrm>
            <a:off x="307951" y="831044"/>
            <a:ext cx="410401" cy="102725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24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24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3" name="Google Shape;1753;p10"/>
          <p:cNvSpPr/>
          <p:nvPr/>
        </p:nvSpPr>
        <p:spPr>
          <a:xfrm>
            <a:off x="307951" y="2023972"/>
            <a:ext cx="410401" cy="100885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4" name="Google Shape;1754;p10"/>
          <p:cNvSpPr/>
          <p:nvPr/>
        </p:nvSpPr>
        <p:spPr>
          <a:xfrm>
            <a:off x="307951" y="1786048"/>
            <a:ext cx="410401" cy="100417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671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1"/>
                  <a:pt x="746" y="0"/>
                  <a:pt x="1729" y="0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5" name="Google Shape;1755;p10"/>
          <p:cNvSpPr/>
          <p:nvPr/>
        </p:nvSpPr>
        <p:spPr>
          <a:xfrm>
            <a:off x="307951" y="1547625"/>
            <a:ext cx="410401" cy="100885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6" name="Google Shape;1756;p10"/>
          <p:cNvSpPr/>
          <p:nvPr/>
        </p:nvSpPr>
        <p:spPr>
          <a:xfrm>
            <a:off x="307951" y="2738743"/>
            <a:ext cx="410401" cy="100417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3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53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7" name="Google Shape;1757;p10"/>
          <p:cNvSpPr/>
          <p:nvPr/>
        </p:nvSpPr>
        <p:spPr>
          <a:xfrm>
            <a:off x="307951" y="2500320"/>
            <a:ext cx="410401" cy="100885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48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548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8" name="Google Shape;1758;p10"/>
          <p:cNvSpPr/>
          <p:nvPr/>
        </p:nvSpPr>
        <p:spPr>
          <a:xfrm>
            <a:off x="307951" y="2262396"/>
            <a:ext cx="410401" cy="100417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9" name="Google Shape;1759;p10"/>
          <p:cNvSpPr/>
          <p:nvPr/>
        </p:nvSpPr>
        <p:spPr>
          <a:xfrm>
            <a:off x="307951" y="3212751"/>
            <a:ext cx="410401" cy="102725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0" name="Google Shape;1760;p10"/>
          <p:cNvSpPr/>
          <p:nvPr/>
        </p:nvSpPr>
        <p:spPr>
          <a:xfrm>
            <a:off x="307951" y="2974827"/>
            <a:ext cx="410401" cy="102725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1" name="Google Shape;1761;p10"/>
          <p:cNvSpPr/>
          <p:nvPr/>
        </p:nvSpPr>
        <p:spPr>
          <a:xfrm>
            <a:off x="307951" y="3929363"/>
            <a:ext cx="410401" cy="100885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8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2" name="Google Shape;1762;p10"/>
          <p:cNvSpPr/>
          <p:nvPr/>
        </p:nvSpPr>
        <p:spPr>
          <a:xfrm>
            <a:off x="307951" y="3691439"/>
            <a:ext cx="410401" cy="100386"/>
          </a:xfrm>
          <a:custGeom>
            <a:avLst/>
            <a:gdLst/>
            <a:ahLst/>
            <a:cxnLst/>
            <a:rect l="l" t="t" r="r" b="b"/>
            <a:pathLst>
              <a:path w="13156" h="3218" extrusionOk="0">
                <a:moveTo>
                  <a:pt x="11412" y="0"/>
                </a:moveTo>
                <a:cubicBezTo>
                  <a:pt x="12411" y="0"/>
                  <a:pt x="13155" y="670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0"/>
                  <a:pt x="746" y="0"/>
                  <a:pt x="1729" y="0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3" name="Google Shape;1763;p10"/>
          <p:cNvSpPr/>
          <p:nvPr/>
        </p:nvSpPr>
        <p:spPr>
          <a:xfrm>
            <a:off x="307951" y="3453015"/>
            <a:ext cx="410401" cy="100885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4" name="Google Shape;1764;p10"/>
          <p:cNvSpPr/>
          <p:nvPr/>
        </p:nvSpPr>
        <p:spPr>
          <a:xfrm>
            <a:off x="307951" y="4644103"/>
            <a:ext cx="410401" cy="100417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33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533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5" name="Google Shape;1765;p10"/>
          <p:cNvSpPr/>
          <p:nvPr/>
        </p:nvSpPr>
        <p:spPr>
          <a:xfrm>
            <a:off x="307951" y="4405711"/>
            <a:ext cx="410401" cy="100885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4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548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6" name="Google Shape;1766;p10"/>
          <p:cNvSpPr/>
          <p:nvPr/>
        </p:nvSpPr>
        <p:spPr>
          <a:xfrm>
            <a:off x="307951" y="4167755"/>
            <a:ext cx="410401" cy="100417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474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474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67" name="Google Shape;1767;p10"/>
          <p:cNvGrpSpPr/>
          <p:nvPr/>
        </p:nvGrpSpPr>
        <p:grpSpPr>
          <a:xfrm>
            <a:off x="8180472" y="2126994"/>
            <a:ext cx="350390" cy="1470478"/>
            <a:chOff x="8180472" y="1441194"/>
            <a:chExt cx="350390" cy="1470478"/>
          </a:xfrm>
        </p:grpSpPr>
        <p:sp>
          <p:nvSpPr>
            <p:cNvPr id="1768" name="Google Shape;1768;p10"/>
            <p:cNvSpPr/>
            <p:nvPr/>
          </p:nvSpPr>
          <p:spPr>
            <a:xfrm>
              <a:off x="8218121" y="1441194"/>
              <a:ext cx="232476" cy="203480"/>
            </a:xfrm>
            <a:custGeom>
              <a:avLst/>
              <a:gdLst/>
              <a:ahLst/>
              <a:cxnLst/>
              <a:rect l="l" t="t" r="r" b="b"/>
              <a:pathLst>
                <a:path w="12844" h="11242" extrusionOk="0">
                  <a:moveTo>
                    <a:pt x="4732" y="1"/>
                  </a:moveTo>
                  <a:cubicBezTo>
                    <a:pt x="4305" y="1"/>
                    <a:pt x="3751" y="152"/>
                    <a:pt x="3033" y="550"/>
                  </a:cubicBezTo>
                  <a:cubicBezTo>
                    <a:pt x="1" y="2329"/>
                    <a:pt x="1379" y="10249"/>
                    <a:pt x="2106" y="10976"/>
                  </a:cubicBezTo>
                  <a:cubicBezTo>
                    <a:pt x="2250" y="11149"/>
                    <a:pt x="2690" y="11242"/>
                    <a:pt x="3310" y="11242"/>
                  </a:cubicBezTo>
                  <a:cubicBezTo>
                    <a:pt x="5392" y="11242"/>
                    <a:pt x="9498" y="10189"/>
                    <a:pt x="11179" y="7543"/>
                  </a:cubicBezTo>
                  <a:cubicBezTo>
                    <a:pt x="12843" y="4808"/>
                    <a:pt x="11484" y="584"/>
                    <a:pt x="8673" y="584"/>
                  </a:cubicBezTo>
                  <a:cubicBezTo>
                    <a:pt x="7929" y="584"/>
                    <a:pt x="7084" y="880"/>
                    <a:pt x="6166" y="1578"/>
                  </a:cubicBezTo>
                  <a:cubicBezTo>
                    <a:pt x="6166" y="1578"/>
                    <a:pt x="6108" y="1"/>
                    <a:pt x="4732" y="1"/>
                  </a:cubicBezTo>
                  <a:close/>
                </a:path>
              </a:pathLst>
            </a:custGeom>
            <a:solidFill>
              <a:srgbClr val="F25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10"/>
            <p:cNvSpPr/>
            <p:nvPr/>
          </p:nvSpPr>
          <p:spPr>
            <a:xfrm>
              <a:off x="8180472" y="1493740"/>
              <a:ext cx="183281" cy="193760"/>
            </a:xfrm>
            <a:custGeom>
              <a:avLst/>
              <a:gdLst/>
              <a:ahLst/>
              <a:cxnLst/>
              <a:rect l="l" t="t" r="r" b="b"/>
              <a:pathLst>
                <a:path w="10126" h="10705" extrusionOk="0">
                  <a:moveTo>
                    <a:pt x="9938" y="1"/>
                  </a:moveTo>
                  <a:cubicBezTo>
                    <a:pt x="9874" y="1"/>
                    <a:pt x="9825" y="83"/>
                    <a:pt x="9825" y="153"/>
                  </a:cubicBezTo>
                  <a:cubicBezTo>
                    <a:pt x="9599" y="680"/>
                    <a:pt x="9299" y="1306"/>
                    <a:pt x="9098" y="1807"/>
                  </a:cubicBezTo>
                  <a:cubicBezTo>
                    <a:pt x="8873" y="2033"/>
                    <a:pt x="8772" y="2334"/>
                    <a:pt x="8672" y="2660"/>
                  </a:cubicBezTo>
                  <a:lnTo>
                    <a:pt x="8146" y="3386"/>
                  </a:lnTo>
                  <a:cubicBezTo>
                    <a:pt x="7519" y="4439"/>
                    <a:pt x="6893" y="5366"/>
                    <a:pt x="6066" y="6193"/>
                  </a:cubicBezTo>
                  <a:cubicBezTo>
                    <a:pt x="5639" y="6720"/>
                    <a:pt x="5213" y="7046"/>
                    <a:pt x="4812" y="7447"/>
                  </a:cubicBezTo>
                  <a:cubicBezTo>
                    <a:pt x="4286" y="7873"/>
                    <a:pt x="3860" y="8299"/>
                    <a:pt x="3334" y="8599"/>
                  </a:cubicBezTo>
                  <a:cubicBezTo>
                    <a:pt x="2406" y="9326"/>
                    <a:pt x="1253" y="9752"/>
                    <a:pt x="101" y="10279"/>
                  </a:cubicBezTo>
                  <a:cubicBezTo>
                    <a:pt x="0" y="10279"/>
                    <a:pt x="0" y="10379"/>
                    <a:pt x="0" y="10479"/>
                  </a:cubicBezTo>
                  <a:cubicBezTo>
                    <a:pt x="101" y="10579"/>
                    <a:pt x="201" y="10705"/>
                    <a:pt x="326" y="10705"/>
                  </a:cubicBezTo>
                  <a:cubicBezTo>
                    <a:pt x="527" y="10579"/>
                    <a:pt x="827" y="10479"/>
                    <a:pt x="1153" y="10379"/>
                  </a:cubicBezTo>
                  <a:cubicBezTo>
                    <a:pt x="1454" y="10279"/>
                    <a:pt x="1780" y="10178"/>
                    <a:pt x="2081" y="10078"/>
                  </a:cubicBezTo>
                  <a:lnTo>
                    <a:pt x="2933" y="9652"/>
                  </a:lnTo>
                  <a:cubicBezTo>
                    <a:pt x="3233" y="9552"/>
                    <a:pt x="3459" y="9326"/>
                    <a:pt x="3760" y="9226"/>
                  </a:cubicBezTo>
                  <a:cubicBezTo>
                    <a:pt x="4286" y="8925"/>
                    <a:pt x="4812" y="8499"/>
                    <a:pt x="5339" y="8073"/>
                  </a:cubicBezTo>
                  <a:cubicBezTo>
                    <a:pt x="5740" y="7672"/>
                    <a:pt x="6266" y="7246"/>
                    <a:pt x="6692" y="6820"/>
                  </a:cubicBezTo>
                  <a:cubicBezTo>
                    <a:pt x="7519" y="5893"/>
                    <a:pt x="8246" y="4840"/>
                    <a:pt x="8873" y="3687"/>
                  </a:cubicBezTo>
                  <a:cubicBezTo>
                    <a:pt x="9399" y="2660"/>
                    <a:pt x="9925" y="1507"/>
                    <a:pt x="10126" y="254"/>
                  </a:cubicBezTo>
                  <a:cubicBezTo>
                    <a:pt x="10126" y="153"/>
                    <a:pt x="10126" y="53"/>
                    <a:pt x="10025" y="53"/>
                  </a:cubicBezTo>
                  <a:cubicBezTo>
                    <a:pt x="9995" y="16"/>
                    <a:pt x="9965" y="1"/>
                    <a:pt x="9938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10"/>
            <p:cNvSpPr/>
            <p:nvPr/>
          </p:nvSpPr>
          <p:spPr>
            <a:xfrm>
              <a:off x="8256150" y="1780623"/>
              <a:ext cx="274712" cy="634218"/>
            </a:xfrm>
            <a:custGeom>
              <a:avLst/>
              <a:gdLst/>
              <a:ahLst/>
              <a:cxnLst/>
              <a:rect l="l" t="t" r="r" b="b"/>
              <a:pathLst>
                <a:path w="12758" h="29454" extrusionOk="0">
                  <a:moveTo>
                    <a:pt x="4169" y="1"/>
                  </a:moveTo>
                  <a:cubicBezTo>
                    <a:pt x="3919" y="1"/>
                    <a:pt x="4691" y="2871"/>
                    <a:pt x="3660" y="5644"/>
                  </a:cubicBezTo>
                  <a:cubicBezTo>
                    <a:pt x="2632" y="8351"/>
                    <a:pt x="1" y="12311"/>
                    <a:pt x="953" y="15243"/>
                  </a:cubicBezTo>
                  <a:cubicBezTo>
                    <a:pt x="2006" y="18175"/>
                    <a:pt x="2733" y="18902"/>
                    <a:pt x="2507" y="19729"/>
                  </a:cubicBezTo>
                  <a:cubicBezTo>
                    <a:pt x="2306" y="20682"/>
                    <a:pt x="327" y="22035"/>
                    <a:pt x="527" y="24642"/>
                  </a:cubicBezTo>
                  <a:cubicBezTo>
                    <a:pt x="753" y="27248"/>
                    <a:pt x="4813" y="29454"/>
                    <a:pt x="4813" y="29454"/>
                  </a:cubicBezTo>
                  <a:cubicBezTo>
                    <a:pt x="6893" y="28401"/>
                    <a:pt x="10452" y="23689"/>
                    <a:pt x="10352" y="21083"/>
                  </a:cubicBezTo>
                  <a:cubicBezTo>
                    <a:pt x="10352" y="18476"/>
                    <a:pt x="8146" y="16396"/>
                    <a:pt x="8672" y="14717"/>
                  </a:cubicBezTo>
                  <a:cubicBezTo>
                    <a:pt x="9199" y="13163"/>
                    <a:pt x="12758" y="8977"/>
                    <a:pt x="11705" y="6045"/>
                  </a:cubicBezTo>
                  <a:cubicBezTo>
                    <a:pt x="10778" y="3138"/>
                    <a:pt x="5239" y="406"/>
                    <a:pt x="4186" y="5"/>
                  </a:cubicBezTo>
                  <a:cubicBezTo>
                    <a:pt x="4180" y="2"/>
                    <a:pt x="4174" y="1"/>
                    <a:pt x="4169" y="1"/>
                  </a:cubicBezTo>
                  <a:close/>
                </a:path>
              </a:pathLst>
            </a:custGeom>
            <a:solidFill>
              <a:srgbClr val="F2CB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10"/>
            <p:cNvSpPr/>
            <p:nvPr/>
          </p:nvSpPr>
          <p:spPr>
            <a:xfrm>
              <a:off x="8310111" y="1819985"/>
              <a:ext cx="101483" cy="692421"/>
            </a:xfrm>
            <a:custGeom>
              <a:avLst/>
              <a:gdLst/>
              <a:ahLst/>
              <a:cxnLst/>
              <a:rect l="l" t="t" r="r" b="b"/>
              <a:pathLst>
                <a:path w="4713" h="32157" extrusionOk="0">
                  <a:moveTo>
                    <a:pt x="2833" y="1"/>
                  </a:moveTo>
                  <a:cubicBezTo>
                    <a:pt x="2800" y="1"/>
                    <a:pt x="2766" y="15"/>
                    <a:pt x="2733" y="57"/>
                  </a:cubicBezTo>
                  <a:cubicBezTo>
                    <a:pt x="2633" y="157"/>
                    <a:pt x="2633" y="257"/>
                    <a:pt x="2733" y="357"/>
                  </a:cubicBezTo>
                  <a:cubicBezTo>
                    <a:pt x="3134" y="884"/>
                    <a:pt x="3460" y="1510"/>
                    <a:pt x="3660" y="2137"/>
                  </a:cubicBezTo>
                  <a:cubicBezTo>
                    <a:pt x="3886" y="2763"/>
                    <a:pt x="3986" y="3390"/>
                    <a:pt x="3986" y="4117"/>
                  </a:cubicBezTo>
                  <a:cubicBezTo>
                    <a:pt x="4086" y="4743"/>
                    <a:pt x="3986" y="5370"/>
                    <a:pt x="3886" y="6097"/>
                  </a:cubicBezTo>
                  <a:cubicBezTo>
                    <a:pt x="3760" y="6723"/>
                    <a:pt x="3560" y="7450"/>
                    <a:pt x="3359" y="8077"/>
                  </a:cubicBezTo>
                  <a:cubicBezTo>
                    <a:pt x="3034" y="9455"/>
                    <a:pt x="2633" y="10708"/>
                    <a:pt x="2307" y="12062"/>
                  </a:cubicBezTo>
                  <a:cubicBezTo>
                    <a:pt x="2106" y="12788"/>
                    <a:pt x="2006" y="13515"/>
                    <a:pt x="2006" y="14242"/>
                  </a:cubicBezTo>
                  <a:cubicBezTo>
                    <a:pt x="2006" y="14969"/>
                    <a:pt x="2106" y="15721"/>
                    <a:pt x="2407" y="16448"/>
                  </a:cubicBezTo>
                  <a:lnTo>
                    <a:pt x="2833" y="17375"/>
                  </a:lnTo>
                  <a:cubicBezTo>
                    <a:pt x="2933" y="17701"/>
                    <a:pt x="3034" y="18001"/>
                    <a:pt x="3134" y="18327"/>
                  </a:cubicBezTo>
                  <a:cubicBezTo>
                    <a:pt x="3359" y="18954"/>
                    <a:pt x="3460" y="19681"/>
                    <a:pt x="3560" y="20307"/>
                  </a:cubicBezTo>
                  <a:cubicBezTo>
                    <a:pt x="3660" y="21661"/>
                    <a:pt x="3560" y="23014"/>
                    <a:pt x="3359" y="24367"/>
                  </a:cubicBezTo>
                  <a:cubicBezTo>
                    <a:pt x="3034" y="25746"/>
                    <a:pt x="2633" y="26999"/>
                    <a:pt x="2106" y="28252"/>
                  </a:cubicBezTo>
                  <a:cubicBezTo>
                    <a:pt x="1580" y="29505"/>
                    <a:pt x="853" y="30758"/>
                    <a:pt x="1" y="31786"/>
                  </a:cubicBezTo>
                  <a:cubicBezTo>
                    <a:pt x="1" y="31886"/>
                    <a:pt x="1" y="32012"/>
                    <a:pt x="126" y="32112"/>
                  </a:cubicBezTo>
                  <a:cubicBezTo>
                    <a:pt x="160" y="32145"/>
                    <a:pt x="193" y="32156"/>
                    <a:pt x="223" y="32156"/>
                  </a:cubicBezTo>
                  <a:cubicBezTo>
                    <a:pt x="282" y="32156"/>
                    <a:pt x="327" y="32112"/>
                    <a:pt x="327" y="32112"/>
                  </a:cubicBezTo>
                  <a:cubicBezTo>
                    <a:pt x="2106" y="29906"/>
                    <a:pt x="3460" y="27300"/>
                    <a:pt x="4086" y="24493"/>
                  </a:cubicBezTo>
                  <a:cubicBezTo>
                    <a:pt x="4387" y="23114"/>
                    <a:pt x="4387" y="21661"/>
                    <a:pt x="4287" y="20207"/>
                  </a:cubicBezTo>
                  <a:cubicBezTo>
                    <a:pt x="4186" y="19580"/>
                    <a:pt x="4086" y="18854"/>
                    <a:pt x="3886" y="18102"/>
                  </a:cubicBezTo>
                  <a:cubicBezTo>
                    <a:pt x="3760" y="17801"/>
                    <a:pt x="3660" y="17475"/>
                    <a:pt x="3560" y="17074"/>
                  </a:cubicBezTo>
                  <a:lnTo>
                    <a:pt x="3134" y="16122"/>
                  </a:lnTo>
                  <a:cubicBezTo>
                    <a:pt x="2933" y="15495"/>
                    <a:pt x="2833" y="14869"/>
                    <a:pt x="2833" y="14242"/>
                  </a:cubicBezTo>
                  <a:cubicBezTo>
                    <a:pt x="2833" y="13616"/>
                    <a:pt x="2933" y="12889"/>
                    <a:pt x="3034" y="12262"/>
                  </a:cubicBezTo>
                  <a:cubicBezTo>
                    <a:pt x="3359" y="10909"/>
                    <a:pt x="3760" y="9656"/>
                    <a:pt x="4086" y="8302"/>
                  </a:cubicBezTo>
                  <a:cubicBezTo>
                    <a:pt x="4287" y="7575"/>
                    <a:pt x="4387" y="6949"/>
                    <a:pt x="4512" y="6197"/>
                  </a:cubicBezTo>
                  <a:cubicBezTo>
                    <a:pt x="4613" y="5470"/>
                    <a:pt x="4713" y="4743"/>
                    <a:pt x="4613" y="4016"/>
                  </a:cubicBezTo>
                  <a:cubicBezTo>
                    <a:pt x="4512" y="3290"/>
                    <a:pt x="4387" y="2663"/>
                    <a:pt x="4086" y="1936"/>
                  </a:cubicBezTo>
                  <a:cubicBezTo>
                    <a:pt x="3886" y="1310"/>
                    <a:pt x="3560" y="683"/>
                    <a:pt x="3034" y="57"/>
                  </a:cubicBezTo>
                  <a:cubicBezTo>
                    <a:pt x="2967" y="57"/>
                    <a:pt x="2900" y="1"/>
                    <a:pt x="2833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10"/>
            <p:cNvSpPr/>
            <p:nvPr/>
          </p:nvSpPr>
          <p:spPr>
            <a:xfrm>
              <a:off x="8364094" y="2531254"/>
              <a:ext cx="107942" cy="237094"/>
            </a:xfrm>
            <a:custGeom>
              <a:avLst/>
              <a:gdLst/>
              <a:ahLst/>
              <a:cxnLst/>
              <a:rect l="l" t="t" r="r" b="b"/>
              <a:pathLst>
                <a:path w="5013" h="11011" extrusionOk="0">
                  <a:moveTo>
                    <a:pt x="3295" y="1"/>
                  </a:moveTo>
                  <a:cubicBezTo>
                    <a:pt x="2151" y="1"/>
                    <a:pt x="1565" y="1005"/>
                    <a:pt x="1253" y="1987"/>
                  </a:cubicBezTo>
                  <a:cubicBezTo>
                    <a:pt x="627" y="3767"/>
                    <a:pt x="326" y="5646"/>
                    <a:pt x="226" y="7526"/>
                  </a:cubicBezTo>
                  <a:lnTo>
                    <a:pt x="226" y="7752"/>
                  </a:lnTo>
                  <a:cubicBezTo>
                    <a:pt x="126" y="8378"/>
                    <a:pt x="126" y="9005"/>
                    <a:pt x="126" y="9506"/>
                  </a:cubicBezTo>
                  <a:cubicBezTo>
                    <a:pt x="0" y="10032"/>
                    <a:pt x="226" y="10559"/>
                    <a:pt x="627" y="10884"/>
                  </a:cubicBezTo>
                  <a:cubicBezTo>
                    <a:pt x="752" y="10884"/>
                    <a:pt x="852" y="10985"/>
                    <a:pt x="953" y="10985"/>
                  </a:cubicBezTo>
                  <a:cubicBezTo>
                    <a:pt x="1005" y="11002"/>
                    <a:pt x="1065" y="11011"/>
                    <a:pt x="1129" y="11011"/>
                  </a:cubicBezTo>
                  <a:cubicBezTo>
                    <a:pt x="1425" y="11011"/>
                    <a:pt x="1797" y="10827"/>
                    <a:pt x="1880" y="10559"/>
                  </a:cubicBezTo>
                  <a:cubicBezTo>
                    <a:pt x="2406" y="10133"/>
                    <a:pt x="2732" y="9406"/>
                    <a:pt x="3033" y="8879"/>
                  </a:cubicBezTo>
                  <a:cubicBezTo>
                    <a:pt x="4186" y="6899"/>
                    <a:pt x="4812" y="4619"/>
                    <a:pt x="4913" y="2313"/>
                  </a:cubicBezTo>
                  <a:cubicBezTo>
                    <a:pt x="5013" y="1260"/>
                    <a:pt x="4712" y="107"/>
                    <a:pt x="3459" y="7"/>
                  </a:cubicBezTo>
                  <a:cubicBezTo>
                    <a:pt x="3403" y="3"/>
                    <a:pt x="3349" y="1"/>
                    <a:pt x="3295" y="1"/>
                  </a:cubicBezTo>
                  <a:close/>
                </a:path>
              </a:pathLst>
            </a:custGeom>
            <a:solidFill>
              <a:srgbClr val="F2A0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10"/>
            <p:cNvSpPr/>
            <p:nvPr/>
          </p:nvSpPr>
          <p:spPr>
            <a:xfrm>
              <a:off x="8292303" y="2821731"/>
              <a:ext cx="88003" cy="89941"/>
            </a:xfrm>
            <a:custGeom>
              <a:avLst/>
              <a:gdLst/>
              <a:ahLst/>
              <a:cxnLst/>
              <a:rect l="l" t="t" r="r" b="b"/>
              <a:pathLst>
                <a:path w="4087" h="4177" extrusionOk="0">
                  <a:moveTo>
                    <a:pt x="2833" y="1"/>
                  </a:moveTo>
                  <a:cubicBezTo>
                    <a:pt x="2507" y="1"/>
                    <a:pt x="2307" y="1"/>
                    <a:pt x="1981" y="101"/>
                  </a:cubicBezTo>
                  <a:cubicBezTo>
                    <a:pt x="1354" y="402"/>
                    <a:pt x="828" y="828"/>
                    <a:pt x="627" y="1555"/>
                  </a:cubicBezTo>
                  <a:cubicBezTo>
                    <a:pt x="1" y="2507"/>
                    <a:pt x="527" y="3660"/>
                    <a:pt x="1354" y="4061"/>
                  </a:cubicBezTo>
                  <a:cubicBezTo>
                    <a:pt x="1540" y="4141"/>
                    <a:pt x="1750" y="4177"/>
                    <a:pt x="1964" y="4177"/>
                  </a:cubicBezTo>
                  <a:cubicBezTo>
                    <a:pt x="2356" y="4177"/>
                    <a:pt x="2758" y="4055"/>
                    <a:pt x="3034" y="3861"/>
                  </a:cubicBezTo>
                  <a:cubicBezTo>
                    <a:pt x="3560" y="3535"/>
                    <a:pt x="3861" y="3034"/>
                    <a:pt x="4086" y="2507"/>
                  </a:cubicBezTo>
                  <a:lnTo>
                    <a:pt x="4086" y="1555"/>
                  </a:lnTo>
                  <a:cubicBezTo>
                    <a:pt x="4086" y="1354"/>
                    <a:pt x="3961" y="1029"/>
                    <a:pt x="3861" y="728"/>
                  </a:cubicBezTo>
                  <a:cubicBezTo>
                    <a:pt x="3861" y="527"/>
                    <a:pt x="3660" y="302"/>
                    <a:pt x="3460" y="101"/>
                  </a:cubicBezTo>
                  <a:cubicBezTo>
                    <a:pt x="3234" y="1"/>
                    <a:pt x="3034" y="1"/>
                    <a:pt x="2833" y="1"/>
                  </a:cubicBezTo>
                  <a:close/>
                </a:path>
              </a:pathLst>
            </a:custGeom>
            <a:solidFill>
              <a:srgbClr val="F284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10"/>
            <p:cNvSpPr/>
            <p:nvPr/>
          </p:nvSpPr>
          <p:spPr>
            <a:xfrm>
              <a:off x="8445035" y="2807175"/>
              <a:ext cx="43194" cy="52905"/>
            </a:xfrm>
            <a:custGeom>
              <a:avLst/>
              <a:gdLst/>
              <a:ahLst/>
              <a:cxnLst/>
              <a:rect l="l" t="t" r="r" b="b"/>
              <a:pathLst>
                <a:path w="2006" h="2457" extrusionOk="0">
                  <a:moveTo>
                    <a:pt x="1066" y="0"/>
                  </a:moveTo>
                  <a:cubicBezTo>
                    <a:pt x="872" y="0"/>
                    <a:pt x="690" y="50"/>
                    <a:pt x="527" y="151"/>
                  </a:cubicBezTo>
                  <a:cubicBezTo>
                    <a:pt x="226" y="451"/>
                    <a:pt x="1" y="777"/>
                    <a:pt x="1" y="1203"/>
                  </a:cubicBezTo>
                  <a:cubicBezTo>
                    <a:pt x="1" y="1504"/>
                    <a:pt x="1" y="1705"/>
                    <a:pt x="126" y="1930"/>
                  </a:cubicBezTo>
                  <a:cubicBezTo>
                    <a:pt x="226" y="1930"/>
                    <a:pt x="226" y="2030"/>
                    <a:pt x="327" y="2131"/>
                  </a:cubicBezTo>
                  <a:lnTo>
                    <a:pt x="427" y="2231"/>
                  </a:lnTo>
                  <a:cubicBezTo>
                    <a:pt x="427" y="2231"/>
                    <a:pt x="527" y="2331"/>
                    <a:pt x="627" y="2331"/>
                  </a:cubicBezTo>
                  <a:cubicBezTo>
                    <a:pt x="853" y="2456"/>
                    <a:pt x="953" y="2456"/>
                    <a:pt x="1254" y="2456"/>
                  </a:cubicBezTo>
                  <a:cubicBezTo>
                    <a:pt x="1379" y="2456"/>
                    <a:pt x="1580" y="2331"/>
                    <a:pt x="1680" y="2231"/>
                  </a:cubicBezTo>
                  <a:cubicBezTo>
                    <a:pt x="1880" y="2030"/>
                    <a:pt x="1880" y="1705"/>
                    <a:pt x="2006" y="1504"/>
                  </a:cubicBezTo>
                  <a:cubicBezTo>
                    <a:pt x="2006" y="1203"/>
                    <a:pt x="1880" y="978"/>
                    <a:pt x="1680" y="777"/>
                  </a:cubicBezTo>
                  <a:cubicBezTo>
                    <a:pt x="1780" y="777"/>
                    <a:pt x="1780" y="677"/>
                    <a:pt x="1880" y="677"/>
                  </a:cubicBezTo>
                  <a:cubicBezTo>
                    <a:pt x="1880" y="451"/>
                    <a:pt x="1780" y="251"/>
                    <a:pt x="1680" y="151"/>
                  </a:cubicBezTo>
                  <a:cubicBezTo>
                    <a:pt x="1467" y="50"/>
                    <a:pt x="1260" y="0"/>
                    <a:pt x="1066" y="0"/>
                  </a:cubicBezTo>
                  <a:close/>
                </a:path>
              </a:pathLst>
            </a:custGeom>
            <a:solidFill>
              <a:srgbClr val="F25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75" name="Google Shape;1775;p10"/>
          <p:cNvSpPr txBox="1">
            <a:spLocks noGrp="1"/>
          </p:cNvSpPr>
          <p:nvPr>
            <p:ph type="title"/>
          </p:nvPr>
        </p:nvSpPr>
        <p:spPr>
          <a:xfrm>
            <a:off x="4591334" y="1080292"/>
            <a:ext cx="3379500" cy="768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1776" name="Google Shape;1776;p10"/>
          <p:cNvSpPr txBox="1">
            <a:spLocks noGrp="1"/>
          </p:cNvSpPr>
          <p:nvPr>
            <p:ph type="subTitle" idx="1"/>
          </p:nvPr>
        </p:nvSpPr>
        <p:spPr>
          <a:xfrm>
            <a:off x="4666634" y="2030532"/>
            <a:ext cx="3228900" cy="172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3492E"/>
              </a:buClr>
              <a:buSzPts val="1600"/>
              <a:buNone/>
              <a:defRPr sz="1400">
                <a:solidFill>
                  <a:srgbClr val="83492E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777" name="Google Shape;1777;p10"/>
          <p:cNvSpPr txBox="1">
            <a:spLocks noGrp="1"/>
          </p:cNvSpPr>
          <p:nvPr>
            <p:ph type="subTitle" idx="2"/>
          </p:nvPr>
        </p:nvSpPr>
        <p:spPr>
          <a:xfrm>
            <a:off x="4666634" y="3956014"/>
            <a:ext cx="3228900" cy="39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400">
                <a:solidFill>
                  <a:schemeClr val="accen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78420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1_Caption">
    <p:spTree>
      <p:nvGrpSpPr>
        <p:cNvPr id="1" name="Shape 1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0" name="Google Shape;1590;p10"/>
          <p:cNvSpPr/>
          <p:nvPr/>
        </p:nvSpPr>
        <p:spPr>
          <a:xfrm>
            <a:off x="8271482" y="813225"/>
            <a:ext cx="654059" cy="565027"/>
          </a:xfrm>
          <a:custGeom>
            <a:avLst/>
            <a:gdLst/>
            <a:ahLst/>
            <a:cxnLst/>
            <a:rect l="l" t="t" r="r" b="b"/>
            <a:pathLst>
              <a:path w="18123" h="14875" extrusionOk="0">
                <a:moveTo>
                  <a:pt x="13360" y="1"/>
                </a:moveTo>
                <a:cubicBezTo>
                  <a:pt x="10125" y="1"/>
                  <a:pt x="5819" y="1242"/>
                  <a:pt x="3463" y="4440"/>
                </a:cubicBezTo>
                <a:cubicBezTo>
                  <a:pt x="1" y="8998"/>
                  <a:pt x="1539" y="14875"/>
                  <a:pt x="6518" y="14875"/>
                </a:cubicBezTo>
                <a:cubicBezTo>
                  <a:pt x="6616" y="14875"/>
                  <a:pt x="6715" y="14873"/>
                  <a:pt x="6815" y="14868"/>
                </a:cubicBezTo>
                <a:cubicBezTo>
                  <a:pt x="12104" y="14615"/>
                  <a:pt x="18122" y="1952"/>
                  <a:pt x="17243" y="1028"/>
                </a:cubicBezTo>
                <a:cubicBezTo>
                  <a:pt x="16626" y="384"/>
                  <a:pt x="15159" y="1"/>
                  <a:pt x="13360" y="1"/>
                </a:cubicBezTo>
                <a:close/>
              </a:path>
            </a:pathLst>
          </a:custGeom>
          <a:solidFill>
            <a:srgbClr val="EB5C6E"/>
          </a:solidFill>
          <a:ln w="9525" cap="flat" cmpd="sng">
            <a:solidFill>
              <a:srgbClr val="F25C6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1" name="Google Shape;1591;p10"/>
          <p:cNvSpPr/>
          <p:nvPr/>
        </p:nvSpPr>
        <p:spPr>
          <a:xfrm>
            <a:off x="8272197" y="1487910"/>
            <a:ext cx="653337" cy="563962"/>
          </a:xfrm>
          <a:custGeom>
            <a:avLst/>
            <a:gdLst/>
            <a:ahLst/>
            <a:cxnLst/>
            <a:rect l="l" t="t" r="r" b="b"/>
            <a:pathLst>
              <a:path w="18103" h="14846" extrusionOk="0">
                <a:moveTo>
                  <a:pt x="13340" y="1"/>
                </a:moveTo>
                <a:cubicBezTo>
                  <a:pt x="10105" y="1"/>
                  <a:pt x="5799" y="1255"/>
                  <a:pt x="3443" y="4406"/>
                </a:cubicBezTo>
                <a:cubicBezTo>
                  <a:pt x="0" y="8953"/>
                  <a:pt x="1501" y="14845"/>
                  <a:pt x="6413" y="14845"/>
                </a:cubicBezTo>
                <a:cubicBezTo>
                  <a:pt x="6538" y="14845"/>
                  <a:pt x="6666" y="14842"/>
                  <a:pt x="6795" y="14834"/>
                </a:cubicBezTo>
                <a:cubicBezTo>
                  <a:pt x="12084" y="14581"/>
                  <a:pt x="18102" y="1992"/>
                  <a:pt x="17223" y="1054"/>
                </a:cubicBezTo>
                <a:cubicBezTo>
                  <a:pt x="16606" y="388"/>
                  <a:pt x="15139" y="1"/>
                  <a:pt x="13340" y="1"/>
                </a:cubicBezTo>
                <a:close/>
              </a:path>
            </a:pathLst>
          </a:custGeom>
          <a:solidFill>
            <a:srgbClr val="F1873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2" name="Google Shape;1592;p10"/>
          <p:cNvSpPr/>
          <p:nvPr/>
        </p:nvSpPr>
        <p:spPr>
          <a:xfrm>
            <a:off x="8271475" y="2161531"/>
            <a:ext cx="654059" cy="566622"/>
          </a:xfrm>
          <a:custGeom>
            <a:avLst/>
            <a:gdLst/>
            <a:ahLst/>
            <a:cxnLst/>
            <a:rect l="l" t="t" r="r" b="b"/>
            <a:pathLst>
              <a:path w="18123" h="14916" extrusionOk="0">
                <a:moveTo>
                  <a:pt x="13360" y="1"/>
                </a:moveTo>
                <a:cubicBezTo>
                  <a:pt x="10125" y="1"/>
                  <a:pt x="5819" y="1255"/>
                  <a:pt x="3463" y="4405"/>
                </a:cubicBezTo>
                <a:cubicBezTo>
                  <a:pt x="1" y="9037"/>
                  <a:pt x="1539" y="14915"/>
                  <a:pt x="6518" y="14915"/>
                </a:cubicBezTo>
                <a:cubicBezTo>
                  <a:pt x="6616" y="14915"/>
                  <a:pt x="6715" y="14913"/>
                  <a:pt x="6815" y="14908"/>
                </a:cubicBezTo>
                <a:cubicBezTo>
                  <a:pt x="12104" y="14595"/>
                  <a:pt x="18122" y="1992"/>
                  <a:pt x="17243" y="1053"/>
                </a:cubicBezTo>
                <a:cubicBezTo>
                  <a:pt x="16626" y="388"/>
                  <a:pt x="15159" y="1"/>
                  <a:pt x="13360" y="1"/>
                </a:cubicBezTo>
                <a:close/>
              </a:path>
            </a:pathLst>
          </a:custGeom>
          <a:solidFill>
            <a:srgbClr val="FECC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3" name="Google Shape;1593;p10"/>
          <p:cNvSpPr/>
          <p:nvPr/>
        </p:nvSpPr>
        <p:spPr>
          <a:xfrm>
            <a:off x="8271619" y="2837811"/>
            <a:ext cx="653915" cy="564950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6"/>
                </a:cubicBezTo>
                <a:cubicBezTo>
                  <a:pt x="1" y="8989"/>
                  <a:pt x="1531" y="14872"/>
                  <a:pt x="6497" y="14872"/>
                </a:cubicBezTo>
                <a:cubicBezTo>
                  <a:pt x="6600" y="14872"/>
                  <a:pt x="6705" y="14869"/>
                  <a:pt x="6811" y="14864"/>
                </a:cubicBezTo>
                <a:cubicBezTo>
                  <a:pt x="12100" y="14551"/>
                  <a:pt x="18118" y="1948"/>
                  <a:pt x="17239" y="1024"/>
                </a:cubicBezTo>
                <a:cubicBezTo>
                  <a:pt x="16623" y="382"/>
                  <a:pt x="15161" y="0"/>
                  <a:pt x="13369" y="0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4" name="Google Shape;1594;p10"/>
          <p:cNvSpPr/>
          <p:nvPr/>
        </p:nvSpPr>
        <p:spPr>
          <a:xfrm>
            <a:off x="8271619" y="3512420"/>
            <a:ext cx="653915" cy="564950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5"/>
                </a:cubicBezTo>
                <a:cubicBezTo>
                  <a:pt x="1" y="9003"/>
                  <a:pt x="1531" y="14871"/>
                  <a:pt x="6496" y="14871"/>
                </a:cubicBezTo>
                <a:cubicBezTo>
                  <a:pt x="6599" y="14871"/>
                  <a:pt x="6705" y="14869"/>
                  <a:pt x="6811" y="14864"/>
                </a:cubicBezTo>
                <a:cubicBezTo>
                  <a:pt x="12100" y="14625"/>
                  <a:pt x="18118" y="1963"/>
                  <a:pt x="17239" y="1024"/>
                </a:cubicBezTo>
                <a:cubicBezTo>
                  <a:pt x="16623" y="381"/>
                  <a:pt x="15161" y="0"/>
                  <a:pt x="13369" y="0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5" name="Google Shape;1595;p10"/>
          <p:cNvSpPr/>
          <p:nvPr/>
        </p:nvSpPr>
        <p:spPr>
          <a:xfrm>
            <a:off x="8272052" y="4187028"/>
            <a:ext cx="653482" cy="564038"/>
          </a:xfrm>
          <a:custGeom>
            <a:avLst/>
            <a:gdLst/>
            <a:ahLst/>
            <a:cxnLst/>
            <a:rect l="l" t="t" r="r" b="b"/>
            <a:pathLst>
              <a:path w="18107" h="14848" extrusionOk="0">
                <a:moveTo>
                  <a:pt x="13332" y="1"/>
                </a:moveTo>
                <a:cubicBezTo>
                  <a:pt x="10098" y="1"/>
                  <a:pt x="5800" y="1253"/>
                  <a:pt x="3447" y="4409"/>
                </a:cubicBezTo>
                <a:cubicBezTo>
                  <a:pt x="0" y="8947"/>
                  <a:pt x="1509" y="14848"/>
                  <a:pt x="6434" y="14848"/>
                </a:cubicBezTo>
                <a:cubicBezTo>
                  <a:pt x="6554" y="14848"/>
                  <a:pt x="6676" y="14844"/>
                  <a:pt x="6799" y="14837"/>
                </a:cubicBezTo>
                <a:cubicBezTo>
                  <a:pt x="12088" y="14584"/>
                  <a:pt x="18106" y="1981"/>
                  <a:pt x="17227" y="1057"/>
                </a:cubicBezTo>
                <a:cubicBezTo>
                  <a:pt x="16609" y="390"/>
                  <a:pt x="15136" y="1"/>
                  <a:pt x="1333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6" name="Google Shape;1596;p10"/>
          <p:cNvSpPr/>
          <p:nvPr/>
        </p:nvSpPr>
        <p:spPr>
          <a:xfrm>
            <a:off x="7242621" y="698746"/>
            <a:ext cx="19559" cy="33160"/>
          </a:xfrm>
          <a:custGeom>
            <a:avLst/>
            <a:gdLst/>
            <a:ahLst/>
            <a:cxnLst/>
            <a:rect l="l" t="t" r="r" b="b"/>
            <a:pathLst>
              <a:path w="627" h="1063" extrusionOk="0">
                <a:moveTo>
                  <a:pt x="379" y="0"/>
                </a:moveTo>
                <a:cubicBezTo>
                  <a:pt x="354" y="0"/>
                  <a:pt x="331" y="8"/>
                  <a:pt x="314" y="25"/>
                </a:cubicBezTo>
                <a:cubicBezTo>
                  <a:pt x="254" y="85"/>
                  <a:pt x="195" y="144"/>
                  <a:pt x="120" y="219"/>
                </a:cubicBezTo>
                <a:cubicBezTo>
                  <a:pt x="61" y="338"/>
                  <a:pt x="61" y="397"/>
                  <a:pt x="61" y="457"/>
                </a:cubicBezTo>
                <a:cubicBezTo>
                  <a:pt x="1" y="651"/>
                  <a:pt x="61" y="830"/>
                  <a:pt x="195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3" y="1062"/>
                  <a:pt x="398" y="1033"/>
                  <a:pt x="433" y="964"/>
                </a:cubicBezTo>
                <a:cubicBezTo>
                  <a:pt x="567" y="830"/>
                  <a:pt x="627" y="710"/>
                  <a:pt x="627" y="591"/>
                </a:cubicBezTo>
                <a:lnTo>
                  <a:pt x="627" y="397"/>
                </a:lnTo>
                <a:cubicBezTo>
                  <a:pt x="627" y="278"/>
                  <a:pt x="627" y="219"/>
                  <a:pt x="567" y="144"/>
                </a:cubicBezTo>
                <a:lnTo>
                  <a:pt x="567" y="85"/>
                </a:lnTo>
                <a:cubicBezTo>
                  <a:pt x="514" y="42"/>
                  <a:pt x="439" y="0"/>
                  <a:pt x="379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7" name="Google Shape;1597;p10"/>
          <p:cNvSpPr/>
          <p:nvPr/>
        </p:nvSpPr>
        <p:spPr>
          <a:xfrm>
            <a:off x="7283518" y="746444"/>
            <a:ext cx="19091" cy="37496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8" y="1"/>
                  <a:pt x="269" y="16"/>
                  <a:pt x="239" y="45"/>
                </a:cubicBezTo>
                <a:cubicBezTo>
                  <a:pt x="180" y="105"/>
                  <a:pt x="120" y="239"/>
                  <a:pt x="61" y="299"/>
                </a:cubicBezTo>
                <a:cubicBezTo>
                  <a:pt x="61" y="358"/>
                  <a:pt x="61" y="477"/>
                  <a:pt x="1" y="552"/>
                </a:cubicBezTo>
                <a:cubicBezTo>
                  <a:pt x="1" y="790"/>
                  <a:pt x="61" y="984"/>
                  <a:pt x="180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41" y="1202"/>
                </a:cubicBezTo>
                <a:cubicBezTo>
                  <a:pt x="397" y="1202"/>
                  <a:pt x="458" y="1173"/>
                  <a:pt x="493" y="1103"/>
                </a:cubicBezTo>
                <a:cubicBezTo>
                  <a:pt x="552" y="924"/>
                  <a:pt x="612" y="790"/>
                  <a:pt x="612" y="611"/>
                </a:cubicBezTo>
                <a:lnTo>
                  <a:pt x="612" y="358"/>
                </a:lnTo>
                <a:cubicBezTo>
                  <a:pt x="612" y="299"/>
                  <a:pt x="552" y="179"/>
                  <a:pt x="552" y="105"/>
                </a:cubicBezTo>
                <a:lnTo>
                  <a:pt x="493" y="45"/>
                </a:lnTo>
                <a:cubicBezTo>
                  <a:pt x="463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8" name="Google Shape;1598;p10"/>
          <p:cNvSpPr/>
          <p:nvPr/>
        </p:nvSpPr>
        <p:spPr>
          <a:xfrm>
            <a:off x="7337454" y="701835"/>
            <a:ext cx="17688" cy="37247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3" y="1"/>
                </a:moveTo>
                <a:cubicBezTo>
                  <a:pt x="209" y="1"/>
                  <a:pt x="164" y="15"/>
                  <a:pt x="134" y="45"/>
                </a:cubicBezTo>
                <a:cubicBezTo>
                  <a:pt x="60" y="179"/>
                  <a:pt x="0" y="239"/>
                  <a:pt x="0" y="358"/>
                </a:cubicBezTo>
                <a:lnTo>
                  <a:pt x="0" y="611"/>
                </a:lnTo>
                <a:cubicBezTo>
                  <a:pt x="0" y="790"/>
                  <a:pt x="0" y="924"/>
                  <a:pt x="134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0" y="1194"/>
                </a:cubicBezTo>
                <a:cubicBezTo>
                  <a:pt x="319" y="1194"/>
                  <a:pt x="390" y="1145"/>
                  <a:pt x="432" y="1103"/>
                </a:cubicBezTo>
                <a:cubicBezTo>
                  <a:pt x="566" y="924"/>
                  <a:pt x="566" y="731"/>
                  <a:pt x="566" y="611"/>
                </a:cubicBezTo>
                <a:lnTo>
                  <a:pt x="566" y="298"/>
                </a:lnTo>
                <a:cubicBezTo>
                  <a:pt x="507" y="239"/>
                  <a:pt x="507" y="179"/>
                  <a:pt x="432" y="45"/>
                </a:cubicBezTo>
                <a:lnTo>
                  <a:pt x="373" y="45"/>
                </a:lnTo>
                <a:cubicBezTo>
                  <a:pt x="343" y="15"/>
                  <a:pt x="298" y="1"/>
                  <a:pt x="25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9" name="Google Shape;1599;p10"/>
          <p:cNvSpPr/>
          <p:nvPr/>
        </p:nvSpPr>
        <p:spPr>
          <a:xfrm>
            <a:off x="7333711" y="808366"/>
            <a:ext cx="19559" cy="3135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4" y="1"/>
                </a:moveTo>
                <a:cubicBezTo>
                  <a:pt x="310" y="1"/>
                  <a:pt x="247" y="19"/>
                  <a:pt x="180" y="57"/>
                </a:cubicBezTo>
                <a:cubicBezTo>
                  <a:pt x="120" y="116"/>
                  <a:pt x="6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80" y="921"/>
                </a:cubicBezTo>
                <a:lnTo>
                  <a:pt x="180" y="980"/>
                </a:lnTo>
                <a:cubicBezTo>
                  <a:pt x="201" y="998"/>
                  <a:pt x="227" y="1005"/>
                  <a:pt x="254" y="1005"/>
                </a:cubicBezTo>
                <a:cubicBezTo>
                  <a:pt x="319" y="1005"/>
                  <a:pt x="391" y="963"/>
                  <a:pt x="433" y="921"/>
                </a:cubicBezTo>
                <a:cubicBezTo>
                  <a:pt x="552" y="802"/>
                  <a:pt x="552" y="667"/>
                  <a:pt x="627" y="489"/>
                </a:cubicBezTo>
                <a:cubicBezTo>
                  <a:pt x="627" y="429"/>
                  <a:pt x="627" y="355"/>
                  <a:pt x="552" y="295"/>
                </a:cubicBezTo>
                <a:cubicBezTo>
                  <a:pt x="552" y="235"/>
                  <a:pt x="552" y="176"/>
                  <a:pt x="493" y="116"/>
                </a:cubicBezTo>
                <a:lnTo>
                  <a:pt x="493" y="57"/>
                </a:lnTo>
                <a:cubicBezTo>
                  <a:pt x="463" y="19"/>
                  <a:pt x="418" y="1"/>
                  <a:pt x="36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0" name="Google Shape;1600;p10"/>
          <p:cNvSpPr/>
          <p:nvPr/>
        </p:nvSpPr>
        <p:spPr>
          <a:xfrm>
            <a:off x="7385775" y="754960"/>
            <a:ext cx="17688" cy="48071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308" y="1"/>
                </a:moveTo>
                <a:cubicBezTo>
                  <a:pt x="249" y="1"/>
                  <a:pt x="177" y="43"/>
                  <a:pt x="134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4" y="1456"/>
                </a:cubicBezTo>
                <a:lnTo>
                  <a:pt x="194" y="1515"/>
                </a:lnTo>
                <a:cubicBezTo>
                  <a:pt x="229" y="1533"/>
                  <a:pt x="259" y="1540"/>
                  <a:pt x="285" y="1540"/>
                </a:cubicBezTo>
                <a:cubicBezTo>
                  <a:pt x="349" y="1540"/>
                  <a:pt x="395" y="1498"/>
                  <a:pt x="447" y="1456"/>
                </a:cubicBezTo>
                <a:cubicBezTo>
                  <a:pt x="567" y="1203"/>
                  <a:pt x="567" y="1024"/>
                  <a:pt x="567" y="771"/>
                </a:cubicBezTo>
                <a:lnTo>
                  <a:pt x="567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55" y="8"/>
                  <a:pt x="333" y="1"/>
                  <a:pt x="30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1" name="Google Shape;1601;p10"/>
          <p:cNvSpPr/>
          <p:nvPr/>
        </p:nvSpPr>
        <p:spPr>
          <a:xfrm>
            <a:off x="7434564" y="695034"/>
            <a:ext cx="17220" cy="40772"/>
          </a:xfrm>
          <a:custGeom>
            <a:avLst/>
            <a:gdLst/>
            <a:ahLst/>
            <a:cxnLst/>
            <a:rect l="l" t="t" r="r" b="b"/>
            <a:pathLst>
              <a:path w="552" h="1307" extrusionOk="0">
                <a:moveTo>
                  <a:pt x="300" y="0"/>
                </a:moveTo>
                <a:cubicBezTo>
                  <a:pt x="239" y="0"/>
                  <a:pt x="179" y="42"/>
                  <a:pt x="179" y="84"/>
                </a:cubicBezTo>
                <a:lnTo>
                  <a:pt x="120" y="84"/>
                </a:lnTo>
                <a:cubicBezTo>
                  <a:pt x="60" y="204"/>
                  <a:pt x="60" y="263"/>
                  <a:pt x="1" y="338"/>
                </a:cubicBezTo>
                <a:lnTo>
                  <a:pt x="1" y="636"/>
                </a:lnTo>
                <a:cubicBezTo>
                  <a:pt x="1" y="829"/>
                  <a:pt x="1" y="949"/>
                  <a:pt x="60" y="1202"/>
                </a:cubicBezTo>
                <a:lnTo>
                  <a:pt x="120" y="1261"/>
                </a:lnTo>
                <a:cubicBezTo>
                  <a:pt x="150" y="1291"/>
                  <a:pt x="194" y="1306"/>
                  <a:pt x="241" y="1306"/>
                </a:cubicBezTo>
                <a:cubicBezTo>
                  <a:pt x="287" y="1306"/>
                  <a:pt x="336" y="1291"/>
                  <a:pt x="373" y="1261"/>
                </a:cubicBezTo>
                <a:cubicBezTo>
                  <a:pt x="492" y="1083"/>
                  <a:pt x="552" y="889"/>
                  <a:pt x="552" y="710"/>
                </a:cubicBezTo>
                <a:lnTo>
                  <a:pt x="552" y="397"/>
                </a:lnTo>
                <a:cubicBezTo>
                  <a:pt x="552" y="263"/>
                  <a:pt x="492" y="204"/>
                  <a:pt x="433" y="84"/>
                </a:cubicBezTo>
                <a:lnTo>
                  <a:pt x="373" y="25"/>
                </a:lnTo>
                <a:cubicBezTo>
                  <a:pt x="351" y="7"/>
                  <a:pt x="326" y="0"/>
                  <a:pt x="30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2" name="Google Shape;1602;p10"/>
          <p:cNvSpPr/>
          <p:nvPr/>
        </p:nvSpPr>
        <p:spPr>
          <a:xfrm>
            <a:off x="7429925" y="677409"/>
            <a:ext cx="19091" cy="40553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0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60" y="1022"/>
                  <a:pt x="180" y="1201"/>
                </a:cubicBezTo>
                <a:lnTo>
                  <a:pt x="239" y="1275"/>
                </a:lnTo>
                <a:cubicBezTo>
                  <a:pt x="261" y="1292"/>
                  <a:pt x="285" y="1299"/>
                  <a:pt x="310" y="1299"/>
                </a:cubicBezTo>
                <a:cubicBezTo>
                  <a:pt x="372" y="1299"/>
                  <a:pt x="433" y="1254"/>
                  <a:pt x="433" y="1201"/>
                </a:cubicBezTo>
                <a:cubicBezTo>
                  <a:pt x="612" y="1022"/>
                  <a:pt x="612" y="828"/>
                  <a:pt x="612" y="649"/>
                </a:cubicBezTo>
                <a:cubicBezTo>
                  <a:pt x="612" y="530"/>
                  <a:pt x="552" y="396"/>
                  <a:pt x="492" y="337"/>
                </a:cubicBezTo>
                <a:cubicBezTo>
                  <a:pt x="492" y="217"/>
                  <a:pt x="433" y="158"/>
                  <a:pt x="373" y="24"/>
                </a:cubicBezTo>
                <a:lnTo>
                  <a:pt x="314" y="24"/>
                </a:lnTo>
                <a:cubicBezTo>
                  <a:pt x="278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3" name="Google Shape;1603;p10"/>
          <p:cNvSpPr/>
          <p:nvPr/>
        </p:nvSpPr>
        <p:spPr>
          <a:xfrm>
            <a:off x="7453624" y="775736"/>
            <a:ext cx="19559" cy="38900"/>
          </a:xfrm>
          <a:custGeom>
            <a:avLst/>
            <a:gdLst/>
            <a:ahLst/>
            <a:cxnLst/>
            <a:rect l="l" t="t" r="r" b="b"/>
            <a:pathLst>
              <a:path w="627" h="1247" extrusionOk="0">
                <a:moveTo>
                  <a:pt x="375" y="0"/>
                </a:moveTo>
                <a:cubicBezTo>
                  <a:pt x="328" y="0"/>
                  <a:pt x="284" y="15"/>
                  <a:pt x="254" y="45"/>
                </a:cubicBezTo>
                <a:cubicBezTo>
                  <a:pt x="194" y="105"/>
                  <a:pt x="135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4" y="1222"/>
                </a:lnTo>
                <a:cubicBezTo>
                  <a:pt x="271" y="1239"/>
                  <a:pt x="294" y="1247"/>
                  <a:pt x="319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7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567" y="224"/>
                  <a:pt x="567" y="105"/>
                </a:cubicBezTo>
                <a:lnTo>
                  <a:pt x="507" y="45"/>
                </a:lnTo>
                <a:cubicBezTo>
                  <a:pt x="470" y="15"/>
                  <a:pt x="421" y="0"/>
                  <a:pt x="37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4" name="Google Shape;1604;p10"/>
          <p:cNvSpPr/>
          <p:nvPr/>
        </p:nvSpPr>
        <p:spPr>
          <a:xfrm>
            <a:off x="7389955" y="859089"/>
            <a:ext cx="19091" cy="24020"/>
          </a:xfrm>
          <a:custGeom>
            <a:avLst/>
            <a:gdLst/>
            <a:ahLst/>
            <a:cxnLst/>
            <a:rect l="l" t="t" r="r" b="b"/>
            <a:pathLst>
              <a:path w="612" h="770" extrusionOk="0">
                <a:moveTo>
                  <a:pt x="347" y="0"/>
                </a:moveTo>
                <a:cubicBezTo>
                  <a:pt x="308" y="0"/>
                  <a:pt x="270" y="15"/>
                  <a:pt x="239" y="40"/>
                </a:cubicBezTo>
                <a:cubicBezTo>
                  <a:pt x="120" y="99"/>
                  <a:pt x="120" y="99"/>
                  <a:pt x="60" y="159"/>
                </a:cubicBezTo>
                <a:cubicBezTo>
                  <a:pt x="60" y="218"/>
                  <a:pt x="0" y="293"/>
                  <a:pt x="0" y="352"/>
                </a:cubicBezTo>
                <a:cubicBezTo>
                  <a:pt x="0" y="531"/>
                  <a:pt x="60" y="665"/>
                  <a:pt x="179" y="725"/>
                </a:cubicBezTo>
                <a:cubicBezTo>
                  <a:pt x="209" y="755"/>
                  <a:pt x="257" y="770"/>
                  <a:pt x="306" y="770"/>
                </a:cubicBezTo>
                <a:cubicBezTo>
                  <a:pt x="354" y="770"/>
                  <a:pt x="403" y="755"/>
                  <a:pt x="433" y="725"/>
                </a:cubicBezTo>
                <a:lnTo>
                  <a:pt x="492" y="725"/>
                </a:lnTo>
                <a:cubicBezTo>
                  <a:pt x="552" y="591"/>
                  <a:pt x="611" y="531"/>
                  <a:pt x="611" y="412"/>
                </a:cubicBezTo>
                <a:lnTo>
                  <a:pt x="611" y="293"/>
                </a:lnTo>
                <a:cubicBezTo>
                  <a:pt x="552" y="218"/>
                  <a:pt x="552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5" name="Google Shape;1605;p10"/>
          <p:cNvSpPr/>
          <p:nvPr/>
        </p:nvSpPr>
        <p:spPr>
          <a:xfrm>
            <a:off x="7279338" y="843242"/>
            <a:ext cx="19559" cy="20183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14" y="0"/>
                </a:moveTo>
                <a:cubicBezTo>
                  <a:pt x="269" y="0"/>
                  <a:pt x="224" y="19"/>
                  <a:pt x="195" y="56"/>
                </a:cubicBezTo>
                <a:cubicBezTo>
                  <a:pt x="135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0" y="428"/>
                  <a:pt x="60" y="488"/>
                  <a:pt x="195" y="607"/>
                </a:cubicBezTo>
                <a:cubicBezTo>
                  <a:pt x="244" y="632"/>
                  <a:pt x="293" y="646"/>
                  <a:pt x="339" y="646"/>
                </a:cubicBezTo>
                <a:cubicBezTo>
                  <a:pt x="405" y="646"/>
                  <a:pt x="464" y="617"/>
                  <a:pt x="507" y="548"/>
                </a:cubicBezTo>
                <a:cubicBezTo>
                  <a:pt x="627" y="488"/>
                  <a:pt x="627" y="354"/>
                  <a:pt x="627" y="294"/>
                </a:cubicBezTo>
                <a:cubicBezTo>
                  <a:pt x="627" y="235"/>
                  <a:pt x="627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1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6" name="Google Shape;1606;p10"/>
          <p:cNvSpPr/>
          <p:nvPr/>
        </p:nvSpPr>
        <p:spPr>
          <a:xfrm>
            <a:off x="4676405" y="698746"/>
            <a:ext cx="19091" cy="33160"/>
          </a:xfrm>
          <a:custGeom>
            <a:avLst/>
            <a:gdLst/>
            <a:ahLst/>
            <a:cxnLst/>
            <a:rect l="l" t="t" r="r" b="b"/>
            <a:pathLst>
              <a:path w="612" h="1063" extrusionOk="0">
                <a:moveTo>
                  <a:pt x="378" y="0"/>
                </a:moveTo>
                <a:cubicBezTo>
                  <a:pt x="354" y="0"/>
                  <a:pt x="331" y="8"/>
                  <a:pt x="314" y="25"/>
                </a:cubicBezTo>
                <a:cubicBezTo>
                  <a:pt x="180" y="85"/>
                  <a:pt x="180" y="144"/>
                  <a:pt x="120" y="219"/>
                </a:cubicBezTo>
                <a:cubicBezTo>
                  <a:pt x="60" y="338"/>
                  <a:pt x="60" y="397"/>
                  <a:pt x="1" y="457"/>
                </a:cubicBezTo>
                <a:cubicBezTo>
                  <a:pt x="1" y="651"/>
                  <a:pt x="1" y="830"/>
                  <a:pt x="120" y="1023"/>
                </a:cubicBezTo>
                <a:lnTo>
                  <a:pt x="180" y="1023"/>
                </a:lnTo>
                <a:cubicBezTo>
                  <a:pt x="204" y="1048"/>
                  <a:pt x="242" y="1062"/>
                  <a:pt x="281" y="1062"/>
                </a:cubicBezTo>
                <a:cubicBezTo>
                  <a:pt x="338" y="1062"/>
                  <a:pt x="398" y="1033"/>
                  <a:pt x="433" y="964"/>
                </a:cubicBezTo>
                <a:cubicBezTo>
                  <a:pt x="552" y="830"/>
                  <a:pt x="612" y="710"/>
                  <a:pt x="612" y="591"/>
                </a:cubicBezTo>
                <a:lnTo>
                  <a:pt x="612" y="397"/>
                </a:lnTo>
                <a:cubicBezTo>
                  <a:pt x="612" y="278"/>
                  <a:pt x="612" y="219"/>
                  <a:pt x="552" y="144"/>
                </a:cubicBezTo>
                <a:lnTo>
                  <a:pt x="552" y="85"/>
                </a:lnTo>
                <a:cubicBezTo>
                  <a:pt x="510" y="42"/>
                  <a:pt x="438" y="0"/>
                  <a:pt x="378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7" name="Google Shape;1607;p10"/>
          <p:cNvSpPr/>
          <p:nvPr/>
        </p:nvSpPr>
        <p:spPr>
          <a:xfrm>
            <a:off x="4716834" y="746444"/>
            <a:ext cx="19559" cy="37496"/>
          </a:xfrm>
          <a:custGeom>
            <a:avLst/>
            <a:gdLst/>
            <a:ahLst/>
            <a:cxnLst/>
            <a:rect l="l" t="t" r="r" b="b"/>
            <a:pathLst>
              <a:path w="627" h="1202" extrusionOk="0">
                <a:moveTo>
                  <a:pt x="375" y="1"/>
                </a:moveTo>
                <a:cubicBezTo>
                  <a:pt x="329" y="1"/>
                  <a:pt x="284" y="16"/>
                  <a:pt x="254" y="45"/>
                </a:cubicBezTo>
                <a:cubicBezTo>
                  <a:pt x="195" y="105"/>
                  <a:pt x="135" y="239"/>
                  <a:pt x="61" y="299"/>
                </a:cubicBezTo>
                <a:cubicBezTo>
                  <a:pt x="61" y="358"/>
                  <a:pt x="1" y="477"/>
                  <a:pt x="1" y="552"/>
                </a:cubicBezTo>
                <a:cubicBezTo>
                  <a:pt x="1" y="790"/>
                  <a:pt x="61" y="984"/>
                  <a:pt x="195" y="1103"/>
                </a:cubicBezTo>
                <a:lnTo>
                  <a:pt x="254" y="1163"/>
                </a:lnTo>
                <a:cubicBezTo>
                  <a:pt x="279" y="1187"/>
                  <a:pt x="314" y="1202"/>
                  <a:pt x="346" y="1202"/>
                </a:cubicBezTo>
                <a:cubicBezTo>
                  <a:pt x="392" y="1202"/>
                  <a:pt x="433" y="1173"/>
                  <a:pt x="433" y="1103"/>
                </a:cubicBezTo>
                <a:cubicBezTo>
                  <a:pt x="567" y="924"/>
                  <a:pt x="627" y="790"/>
                  <a:pt x="627" y="611"/>
                </a:cubicBezTo>
                <a:lnTo>
                  <a:pt x="627" y="358"/>
                </a:lnTo>
                <a:cubicBezTo>
                  <a:pt x="627" y="299"/>
                  <a:pt x="567" y="179"/>
                  <a:pt x="567" y="105"/>
                </a:cubicBezTo>
                <a:lnTo>
                  <a:pt x="507" y="105"/>
                </a:lnTo>
                <a:lnTo>
                  <a:pt x="507" y="45"/>
                </a:lnTo>
                <a:cubicBezTo>
                  <a:pt x="470" y="16"/>
                  <a:pt x="422" y="1"/>
                  <a:pt x="37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8" name="Google Shape;1608;p10"/>
          <p:cNvSpPr/>
          <p:nvPr/>
        </p:nvSpPr>
        <p:spPr>
          <a:xfrm>
            <a:off x="4769366" y="701835"/>
            <a:ext cx="19091" cy="37247"/>
          </a:xfrm>
          <a:custGeom>
            <a:avLst/>
            <a:gdLst/>
            <a:ahLst/>
            <a:cxnLst/>
            <a:rect l="l" t="t" r="r" b="b"/>
            <a:pathLst>
              <a:path w="612" h="1194" extrusionOk="0">
                <a:moveTo>
                  <a:pt x="306" y="1"/>
                </a:moveTo>
                <a:cubicBezTo>
                  <a:pt x="257" y="1"/>
                  <a:pt x="209" y="15"/>
                  <a:pt x="179" y="45"/>
                </a:cubicBezTo>
                <a:cubicBezTo>
                  <a:pt x="120" y="179"/>
                  <a:pt x="60" y="239"/>
                  <a:pt x="60" y="358"/>
                </a:cubicBezTo>
                <a:cubicBezTo>
                  <a:pt x="0" y="418"/>
                  <a:pt x="0" y="492"/>
                  <a:pt x="0" y="611"/>
                </a:cubicBezTo>
                <a:cubicBezTo>
                  <a:pt x="60" y="790"/>
                  <a:pt x="60" y="924"/>
                  <a:pt x="179" y="1103"/>
                </a:cubicBezTo>
                <a:lnTo>
                  <a:pt x="239" y="1163"/>
                </a:lnTo>
                <a:cubicBezTo>
                  <a:pt x="261" y="1185"/>
                  <a:pt x="287" y="1194"/>
                  <a:pt x="315" y="1194"/>
                </a:cubicBezTo>
                <a:cubicBezTo>
                  <a:pt x="379" y="1194"/>
                  <a:pt x="450" y="1145"/>
                  <a:pt x="492" y="1103"/>
                </a:cubicBezTo>
                <a:cubicBezTo>
                  <a:pt x="611" y="924"/>
                  <a:pt x="611" y="731"/>
                  <a:pt x="611" y="611"/>
                </a:cubicBezTo>
                <a:cubicBezTo>
                  <a:pt x="611" y="492"/>
                  <a:pt x="611" y="418"/>
                  <a:pt x="552" y="298"/>
                </a:cubicBezTo>
                <a:cubicBezTo>
                  <a:pt x="552" y="239"/>
                  <a:pt x="492" y="179"/>
                  <a:pt x="432" y="45"/>
                </a:cubicBezTo>
                <a:cubicBezTo>
                  <a:pt x="403" y="15"/>
                  <a:pt x="354" y="1"/>
                  <a:pt x="30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9" name="Google Shape;1609;p10"/>
          <p:cNvSpPr/>
          <p:nvPr/>
        </p:nvSpPr>
        <p:spPr>
          <a:xfrm>
            <a:off x="4767495" y="808366"/>
            <a:ext cx="19091" cy="31351"/>
          </a:xfrm>
          <a:custGeom>
            <a:avLst/>
            <a:gdLst/>
            <a:ahLst/>
            <a:cxnLst/>
            <a:rect l="l" t="t" r="r" b="b"/>
            <a:pathLst>
              <a:path w="612" h="1005" extrusionOk="0">
                <a:moveTo>
                  <a:pt x="358" y="1"/>
                </a:moveTo>
                <a:cubicBezTo>
                  <a:pt x="302" y="1"/>
                  <a:pt x="239" y="19"/>
                  <a:pt x="180" y="57"/>
                </a:cubicBezTo>
                <a:cubicBezTo>
                  <a:pt x="120" y="116"/>
                  <a:pt x="6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20" y="921"/>
                </a:cubicBezTo>
                <a:lnTo>
                  <a:pt x="180" y="980"/>
                </a:lnTo>
                <a:cubicBezTo>
                  <a:pt x="197" y="998"/>
                  <a:pt x="221" y="1005"/>
                  <a:pt x="247" y="1005"/>
                </a:cubicBezTo>
                <a:cubicBezTo>
                  <a:pt x="311" y="1005"/>
                  <a:pt x="391" y="963"/>
                  <a:pt x="433" y="921"/>
                </a:cubicBezTo>
                <a:cubicBezTo>
                  <a:pt x="552" y="802"/>
                  <a:pt x="552" y="667"/>
                  <a:pt x="552" y="489"/>
                </a:cubicBezTo>
                <a:cubicBezTo>
                  <a:pt x="612" y="429"/>
                  <a:pt x="612" y="355"/>
                  <a:pt x="552" y="295"/>
                </a:cubicBezTo>
                <a:cubicBezTo>
                  <a:pt x="552" y="235"/>
                  <a:pt x="552" y="176"/>
                  <a:pt x="492" y="116"/>
                </a:cubicBezTo>
                <a:lnTo>
                  <a:pt x="492" y="57"/>
                </a:lnTo>
                <a:cubicBezTo>
                  <a:pt x="463" y="19"/>
                  <a:pt x="414" y="1"/>
                  <a:pt x="35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0" name="Google Shape;1610;p10"/>
          <p:cNvSpPr/>
          <p:nvPr/>
        </p:nvSpPr>
        <p:spPr>
          <a:xfrm>
            <a:off x="4817687" y="754960"/>
            <a:ext cx="19559" cy="48071"/>
          </a:xfrm>
          <a:custGeom>
            <a:avLst/>
            <a:gdLst/>
            <a:ahLst/>
            <a:cxnLst/>
            <a:rect l="l" t="t" r="r" b="b"/>
            <a:pathLst>
              <a:path w="627" h="1541" extrusionOk="0">
                <a:moveTo>
                  <a:pt x="341" y="1"/>
                </a:moveTo>
                <a:cubicBezTo>
                  <a:pt x="277" y="1"/>
                  <a:pt x="232" y="43"/>
                  <a:pt x="179" y="85"/>
                </a:cubicBezTo>
                <a:cubicBezTo>
                  <a:pt x="120" y="204"/>
                  <a:pt x="60" y="338"/>
                  <a:pt x="60" y="398"/>
                </a:cubicBezTo>
                <a:cubicBezTo>
                  <a:pt x="60" y="517"/>
                  <a:pt x="60" y="651"/>
                  <a:pt x="1" y="771"/>
                </a:cubicBezTo>
                <a:cubicBezTo>
                  <a:pt x="60" y="1024"/>
                  <a:pt x="60" y="1203"/>
                  <a:pt x="179" y="1456"/>
                </a:cubicBezTo>
                <a:lnTo>
                  <a:pt x="254" y="1515"/>
                </a:lnTo>
                <a:cubicBezTo>
                  <a:pt x="271" y="1533"/>
                  <a:pt x="294" y="1540"/>
                  <a:pt x="319" y="1540"/>
                </a:cubicBezTo>
                <a:cubicBezTo>
                  <a:pt x="378" y="1540"/>
                  <a:pt x="450" y="1498"/>
                  <a:pt x="492" y="1456"/>
                </a:cubicBezTo>
                <a:cubicBezTo>
                  <a:pt x="626" y="1203"/>
                  <a:pt x="626" y="1024"/>
                  <a:pt x="626" y="771"/>
                </a:cubicBezTo>
                <a:lnTo>
                  <a:pt x="626" y="398"/>
                </a:lnTo>
                <a:cubicBezTo>
                  <a:pt x="552" y="338"/>
                  <a:pt x="552" y="204"/>
                  <a:pt x="492" y="85"/>
                </a:cubicBezTo>
                <a:cubicBezTo>
                  <a:pt x="433" y="85"/>
                  <a:pt x="433" y="26"/>
                  <a:pt x="433" y="26"/>
                </a:cubicBezTo>
                <a:cubicBezTo>
                  <a:pt x="398" y="8"/>
                  <a:pt x="368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1" name="Google Shape;1611;p10"/>
          <p:cNvSpPr/>
          <p:nvPr/>
        </p:nvSpPr>
        <p:spPr>
          <a:xfrm>
            <a:off x="4866040" y="695034"/>
            <a:ext cx="19528" cy="40772"/>
          </a:xfrm>
          <a:custGeom>
            <a:avLst/>
            <a:gdLst/>
            <a:ahLst/>
            <a:cxnLst/>
            <a:rect l="l" t="t" r="r" b="b"/>
            <a:pathLst>
              <a:path w="626" h="1307" extrusionOk="0">
                <a:moveTo>
                  <a:pt x="367" y="0"/>
                </a:moveTo>
                <a:cubicBezTo>
                  <a:pt x="308" y="0"/>
                  <a:pt x="236" y="42"/>
                  <a:pt x="194" y="84"/>
                </a:cubicBezTo>
                <a:cubicBezTo>
                  <a:pt x="119" y="204"/>
                  <a:pt x="119" y="263"/>
                  <a:pt x="60" y="338"/>
                </a:cubicBezTo>
                <a:lnTo>
                  <a:pt x="60" y="636"/>
                </a:lnTo>
                <a:cubicBezTo>
                  <a:pt x="0" y="829"/>
                  <a:pt x="0" y="949"/>
                  <a:pt x="119" y="1202"/>
                </a:cubicBezTo>
                <a:lnTo>
                  <a:pt x="194" y="1261"/>
                </a:lnTo>
                <a:cubicBezTo>
                  <a:pt x="224" y="1291"/>
                  <a:pt x="253" y="1306"/>
                  <a:pt x="283" y="1306"/>
                </a:cubicBezTo>
                <a:cubicBezTo>
                  <a:pt x="313" y="1306"/>
                  <a:pt x="343" y="1291"/>
                  <a:pt x="373" y="1261"/>
                </a:cubicBezTo>
                <a:cubicBezTo>
                  <a:pt x="566" y="1083"/>
                  <a:pt x="626" y="889"/>
                  <a:pt x="626" y="710"/>
                </a:cubicBezTo>
                <a:lnTo>
                  <a:pt x="626" y="397"/>
                </a:lnTo>
                <a:cubicBezTo>
                  <a:pt x="626" y="263"/>
                  <a:pt x="566" y="204"/>
                  <a:pt x="492" y="84"/>
                </a:cubicBezTo>
                <a:lnTo>
                  <a:pt x="432" y="25"/>
                </a:lnTo>
                <a:cubicBezTo>
                  <a:pt x="415" y="7"/>
                  <a:pt x="392" y="0"/>
                  <a:pt x="36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2" name="Google Shape;1612;p10"/>
          <p:cNvSpPr/>
          <p:nvPr/>
        </p:nvSpPr>
        <p:spPr>
          <a:xfrm>
            <a:off x="4939441" y="677409"/>
            <a:ext cx="19559" cy="40553"/>
          </a:xfrm>
          <a:custGeom>
            <a:avLst/>
            <a:gdLst/>
            <a:ahLst/>
            <a:cxnLst/>
            <a:rect l="l" t="t" r="r" b="b"/>
            <a:pathLst>
              <a:path w="627" h="1300" extrusionOk="0">
                <a:moveTo>
                  <a:pt x="222" y="1"/>
                </a:moveTo>
                <a:cubicBezTo>
                  <a:pt x="140" y="1"/>
                  <a:pt x="75" y="59"/>
                  <a:pt x="75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75" y="1022"/>
                  <a:pt x="195" y="1201"/>
                </a:cubicBezTo>
                <a:lnTo>
                  <a:pt x="195" y="1275"/>
                </a:lnTo>
                <a:cubicBezTo>
                  <a:pt x="229" y="1292"/>
                  <a:pt x="258" y="1299"/>
                  <a:pt x="284" y="1299"/>
                </a:cubicBezTo>
                <a:cubicBezTo>
                  <a:pt x="349" y="1299"/>
                  <a:pt x="395" y="1254"/>
                  <a:pt x="448" y="1201"/>
                </a:cubicBezTo>
                <a:cubicBezTo>
                  <a:pt x="567" y="1022"/>
                  <a:pt x="627" y="828"/>
                  <a:pt x="627" y="649"/>
                </a:cubicBezTo>
                <a:cubicBezTo>
                  <a:pt x="567" y="530"/>
                  <a:pt x="567" y="396"/>
                  <a:pt x="507" y="337"/>
                </a:cubicBezTo>
                <a:cubicBezTo>
                  <a:pt x="507" y="217"/>
                  <a:pt x="448" y="158"/>
                  <a:pt x="314" y="24"/>
                </a:cubicBezTo>
                <a:cubicBezTo>
                  <a:pt x="282" y="8"/>
                  <a:pt x="251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3" name="Google Shape;1613;p10"/>
          <p:cNvSpPr/>
          <p:nvPr/>
        </p:nvSpPr>
        <p:spPr>
          <a:xfrm>
            <a:off x="4887408" y="775736"/>
            <a:ext cx="19559" cy="38900"/>
          </a:xfrm>
          <a:custGeom>
            <a:avLst/>
            <a:gdLst/>
            <a:ahLst/>
            <a:cxnLst/>
            <a:rect l="l" t="t" r="r" b="b"/>
            <a:pathLst>
              <a:path w="627" h="1247" extrusionOk="0">
                <a:moveTo>
                  <a:pt x="373" y="0"/>
                </a:moveTo>
                <a:cubicBezTo>
                  <a:pt x="328" y="0"/>
                  <a:pt x="283" y="15"/>
                  <a:pt x="254" y="45"/>
                </a:cubicBezTo>
                <a:cubicBezTo>
                  <a:pt x="179" y="105"/>
                  <a:pt x="120" y="224"/>
                  <a:pt x="60" y="283"/>
                </a:cubicBezTo>
                <a:cubicBezTo>
                  <a:pt x="0" y="417"/>
                  <a:pt x="0" y="477"/>
                  <a:pt x="0" y="596"/>
                </a:cubicBezTo>
                <a:cubicBezTo>
                  <a:pt x="0" y="790"/>
                  <a:pt x="60" y="1028"/>
                  <a:pt x="179" y="1222"/>
                </a:cubicBezTo>
                <a:lnTo>
                  <a:pt x="254" y="1222"/>
                </a:lnTo>
                <a:cubicBezTo>
                  <a:pt x="271" y="1239"/>
                  <a:pt x="294" y="1247"/>
                  <a:pt x="318" y="1247"/>
                </a:cubicBezTo>
                <a:cubicBezTo>
                  <a:pt x="378" y="1247"/>
                  <a:pt x="450" y="1204"/>
                  <a:pt x="492" y="1162"/>
                </a:cubicBezTo>
                <a:cubicBezTo>
                  <a:pt x="552" y="969"/>
                  <a:pt x="626" y="790"/>
                  <a:pt x="626" y="656"/>
                </a:cubicBezTo>
                <a:lnTo>
                  <a:pt x="626" y="417"/>
                </a:lnTo>
                <a:cubicBezTo>
                  <a:pt x="552" y="283"/>
                  <a:pt x="552" y="224"/>
                  <a:pt x="552" y="105"/>
                </a:cubicBezTo>
                <a:lnTo>
                  <a:pt x="492" y="45"/>
                </a:lnTo>
                <a:cubicBezTo>
                  <a:pt x="462" y="15"/>
                  <a:pt x="417" y="0"/>
                  <a:pt x="37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4" name="Google Shape;1614;p10"/>
          <p:cNvSpPr/>
          <p:nvPr/>
        </p:nvSpPr>
        <p:spPr>
          <a:xfrm>
            <a:off x="4823271" y="859089"/>
            <a:ext cx="19559" cy="24020"/>
          </a:xfrm>
          <a:custGeom>
            <a:avLst/>
            <a:gdLst/>
            <a:ahLst/>
            <a:cxnLst/>
            <a:rect l="l" t="t" r="r" b="b"/>
            <a:pathLst>
              <a:path w="627" h="770" extrusionOk="0">
                <a:moveTo>
                  <a:pt x="344" y="0"/>
                </a:moveTo>
                <a:cubicBezTo>
                  <a:pt x="295" y="0"/>
                  <a:pt x="244" y="15"/>
                  <a:pt x="194" y="40"/>
                </a:cubicBezTo>
                <a:cubicBezTo>
                  <a:pt x="135" y="99"/>
                  <a:pt x="135" y="99"/>
                  <a:pt x="75" y="159"/>
                </a:cubicBezTo>
                <a:cubicBezTo>
                  <a:pt x="0" y="218"/>
                  <a:pt x="0" y="293"/>
                  <a:pt x="0" y="352"/>
                </a:cubicBezTo>
                <a:cubicBezTo>
                  <a:pt x="0" y="531"/>
                  <a:pt x="75" y="665"/>
                  <a:pt x="194" y="725"/>
                </a:cubicBezTo>
                <a:cubicBezTo>
                  <a:pt x="224" y="755"/>
                  <a:pt x="269" y="770"/>
                  <a:pt x="315" y="770"/>
                </a:cubicBezTo>
                <a:cubicBezTo>
                  <a:pt x="362" y="770"/>
                  <a:pt x="410" y="755"/>
                  <a:pt x="447" y="725"/>
                </a:cubicBezTo>
                <a:cubicBezTo>
                  <a:pt x="567" y="591"/>
                  <a:pt x="626" y="531"/>
                  <a:pt x="626" y="412"/>
                </a:cubicBezTo>
                <a:lnTo>
                  <a:pt x="626" y="293"/>
                </a:lnTo>
                <a:cubicBezTo>
                  <a:pt x="567" y="218"/>
                  <a:pt x="567" y="159"/>
                  <a:pt x="507" y="99"/>
                </a:cubicBezTo>
                <a:cubicBezTo>
                  <a:pt x="472" y="29"/>
                  <a:pt x="412" y="0"/>
                  <a:pt x="34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5" name="Google Shape;1615;p10"/>
          <p:cNvSpPr/>
          <p:nvPr/>
        </p:nvSpPr>
        <p:spPr>
          <a:xfrm>
            <a:off x="4713122" y="843242"/>
            <a:ext cx="19559" cy="20183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04" y="0"/>
                </a:moveTo>
                <a:cubicBezTo>
                  <a:pt x="250" y="0"/>
                  <a:pt x="187" y="19"/>
                  <a:pt x="120" y="56"/>
                </a:cubicBezTo>
                <a:cubicBezTo>
                  <a:pt x="60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1" y="428"/>
                  <a:pt x="60" y="488"/>
                  <a:pt x="180" y="607"/>
                </a:cubicBezTo>
                <a:cubicBezTo>
                  <a:pt x="210" y="632"/>
                  <a:pt x="249" y="646"/>
                  <a:pt x="292" y="646"/>
                </a:cubicBezTo>
                <a:cubicBezTo>
                  <a:pt x="353" y="646"/>
                  <a:pt x="423" y="617"/>
                  <a:pt x="492" y="548"/>
                </a:cubicBezTo>
                <a:cubicBezTo>
                  <a:pt x="626" y="488"/>
                  <a:pt x="626" y="354"/>
                  <a:pt x="626" y="294"/>
                </a:cubicBezTo>
                <a:cubicBezTo>
                  <a:pt x="626" y="235"/>
                  <a:pt x="626" y="175"/>
                  <a:pt x="552" y="175"/>
                </a:cubicBezTo>
                <a:cubicBezTo>
                  <a:pt x="552" y="116"/>
                  <a:pt x="492" y="56"/>
                  <a:pt x="433" y="56"/>
                </a:cubicBezTo>
                <a:cubicBezTo>
                  <a:pt x="403" y="19"/>
                  <a:pt x="358" y="0"/>
                  <a:pt x="30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6" name="Google Shape;1616;p10"/>
          <p:cNvSpPr/>
          <p:nvPr/>
        </p:nvSpPr>
        <p:spPr>
          <a:xfrm>
            <a:off x="5299619" y="698746"/>
            <a:ext cx="19559" cy="33160"/>
          </a:xfrm>
          <a:custGeom>
            <a:avLst/>
            <a:gdLst/>
            <a:ahLst/>
            <a:cxnLst/>
            <a:rect l="l" t="t" r="r" b="b"/>
            <a:pathLst>
              <a:path w="627" h="1063" extrusionOk="0">
                <a:moveTo>
                  <a:pt x="381" y="0"/>
                </a:moveTo>
                <a:cubicBezTo>
                  <a:pt x="355" y="0"/>
                  <a:pt x="331" y="8"/>
                  <a:pt x="313" y="25"/>
                </a:cubicBezTo>
                <a:cubicBezTo>
                  <a:pt x="194" y="85"/>
                  <a:pt x="194" y="144"/>
                  <a:pt x="135" y="219"/>
                </a:cubicBezTo>
                <a:cubicBezTo>
                  <a:pt x="75" y="338"/>
                  <a:pt x="75" y="397"/>
                  <a:pt x="0" y="457"/>
                </a:cubicBezTo>
                <a:cubicBezTo>
                  <a:pt x="0" y="651"/>
                  <a:pt x="0" y="830"/>
                  <a:pt x="194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5" y="1062"/>
                  <a:pt x="404" y="1033"/>
                  <a:pt x="447" y="964"/>
                </a:cubicBezTo>
                <a:cubicBezTo>
                  <a:pt x="567" y="830"/>
                  <a:pt x="626" y="710"/>
                  <a:pt x="626" y="591"/>
                </a:cubicBezTo>
                <a:lnTo>
                  <a:pt x="626" y="397"/>
                </a:lnTo>
                <a:cubicBezTo>
                  <a:pt x="626" y="278"/>
                  <a:pt x="626" y="219"/>
                  <a:pt x="567" y="144"/>
                </a:cubicBezTo>
                <a:lnTo>
                  <a:pt x="567" y="85"/>
                </a:lnTo>
                <a:cubicBezTo>
                  <a:pt x="524" y="42"/>
                  <a:pt x="445" y="0"/>
                  <a:pt x="38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7" name="Google Shape;1617;p10"/>
          <p:cNvSpPr/>
          <p:nvPr/>
        </p:nvSpPr>
        <p:spPr>
          <a:xfrm>
            <a:off x="5340516" y="746444"/>
            <a:ext cx="19559" cy="37496"/>
          </a:xfrm>
          <a:custGeom>
            <a:avLst/>
            <a:gdLst/>
            <a:ahLst/>
            <a:cxnLst/>
            <a:rect l="l" t="t" r="r" b="b"/>
            <a:pathLst>
              <a:path w="627" h="1202" extrusionOk="0">
                <a:moveTo>
                  <a:pt x="373" y="1"/>
                </a:moveTo>
                <a:cubicBezTo>
                  <a:pt x="328" y="1"/>
                  <a:pt x="284" y="16"/>
                  <a:pt x="254" y="45"/>
                </a:cubicBezTo>
                <a:cubicBezTo>
                  <a:pt x="179" y="105"/>
                  <a:pt x="120" y="239"/>
                  <a:pt x="60" y="299"/>
                </a:cubicBezTo>
                <a:cubicBezTo>
                  <a:pt x="60" y="358"/>
                  <a:pt x="0" y="477"/>
                  <a:pt x="0" y="552"/>
                </a:cubicBezTo>
                <a:cubicBezTo>
                  <a:pt x="0" y="790"/>
                  <a:pt x="60" y="984"/>
                  <a:pt x="179" y="1103"/>
                </a:cubicBezTo>
                <a:lnTo>
                  <a:pt x="254" y="1163"/>
                </a:lnTo>
                <a:cubicBezTo>
                  <a:pt x="278" y="1187"/>
                  <a:pt x="313" y="1202"/>
                  <a:pt x="346" y="1202"/>
                </a:cubicBezTo>
                <a:cubicBezTo>
                  <a:pt x="392" y="1202"/>
                  <a:pt x="433" y="1173"/>
                  <a:pt x="433" y="1103"/>
                </a:cubicBezTo>
                <a:cubicBezTo>
                  <a:pt x="552" y="924"/>
                  <a:pt x="626" y="790"/>
                  <a:pt x="626" y="611"/>
                </a:cubicBezTo>
                <a:lnTo>
                  <a:pt x="626" y="358"/>
                </a:lnTo>
                <a:cubicBezTo>
                  <a:pt x="626" y="299"/>
                  <a:pt x="552" y="179"/>
                  <a:pt x="552" y="105"/>
                </a:cubicBezTo>
                <a:lnTo>
                  <a:pt x="492" y="45"/>
                </a:lnTo>
                <a:cubicBezTo>
                  <a:pt x="462" y="16"/>
                  <a:pt x="418" y="1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8" name="Google Shape;1618;p10"/>
          <p:cNvSpPr/>
          <p:nvPr/>
        </p:nvSpPr>
        <p:spPr>
          <a:xfrm>
            <a:off x="5392549" y="701835"/>
            <a:ext cx="19559" cy="37247"/>
          </a:xfrm>
          <a:custGeom>
            <a:avLst/>
            <a:gdLst/>
            <a:ahLst/>
            <a:cxnLst/>
            <a:rect l="l" t="t" r="r" b="b"/>
            <a:pathLst>
              <a:path w="627" h="1194" extrusionOk="0">
                <a:moveTo>
                  <a:pt x="316" y="1"/>
                </a:moveTo>
                <a:cubicBezTo>
                  <a:pt x="269" y="1"/>
                  <a:pt x="224" y="15"/>
                  <a:pt x="195" y="45"/>
                </a:cubicBezTo>
                <a:cubicBezTo>
                  <a:pt x="135" y="179"/>
                  <a:pt x="75" y="239"/>
                  <a:pt x="75" y="358"/>
                </a:cubicBezTo>
                <a:cubicBezTo>
                  <a:pt x="75" y="418"/>
                  <a:pt x="1" y="492"/>
                  <a:pt x="1" y="611"/>
                </a:cubicBezTo>
                <a:cubicBezTo>
                  <a:pt x="75" y="790"/>
                  <a:pt x="75" y="924"/>
                  <a:pt x="195" y="1103"/>
                </a:cubicBezTo>
                <a:lnTo>
                  <a:pt x="254" y="1163"/>
                </a:lnTo>
                <a:cubicBezTo>
                  <a:pt x="272" y="1185"/>
                  <a:pt x="297" y="1194"/>
                  <a:pt x="324" y="1194"/>
                </a:cubicBezTo>
                <a:cubicBezTo>
                  <a:pt x="387" y="1194"/>
                  <a:pt x="466" y="1145"/>
                  <a:pt x="508" y="1103"/>
                </a:cubicBezTo>
                <a:cubicBezTo>
                  <a:pt x="627" y="924"/>
                  <a:pt x="627" y="731"/>
                  <a:pt x="627" y="611"/>
                </a:cubicBezTo>
                <a:lnTo>
                  <a:pt x="627" y="298"/>
                </a:lnTo>
                <a:cubicBezTo>
                  <a:pt x="567" y="239"/>
                  <a:pt x="567" y="179"/>
                  <a:pt x="448" y="45"/>
                </a:cubicBezTo>
                <a:cubicBezTo>
                  <a:pt x="411" y="15"/>
                  <a:pt x="362" y="1"/>
                  <a:pt x="31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9" name="Google Shape;1619;p10"/>
          <p:cNvSpPr/>
          <p:nvPr/>
        </p:nvSpPr>
        <p:spPr>
          <a:xfrm>
            <a:off x="5390708" y="808366"/>
            <a:ext cx="19559" cy="3135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7" y="1"/>
                </a:moveTo>
                <a:cubicBezTo>
                  <a:pt x="313" y="1"/>
                  <a:pt x="254" y="19"/>
                  <a:pt x="194" y="57"/>
                </a:cubicBezTo>
                <a:cubicBezTo>
                  <a:pt x="134" y="116"/>
                  <a:pt x="60" y="176"/>
                  <a:pt x="60" y="235"/>
                </a:cubicBezTo>
                <a:cubicBezTo>
                  <a:pt x="0" y="295"/>
                  <a:pt x="0" y="429"/>
                  <a:pt x="0" y="489"/>
                </a:cubicBezTo>
                <a:cubicBezTo>
                  <a:pt x="0" y="608"/>
                  <a:pt x="0" y="802"/>
                  <a:pt x="134" y="921"/>
                </a:cubicBezTo>
                <a:lnTo>
                  <a:pt x="194" y="980"/>
                </a:lnTo>
                <a:cubicBezTo>
                  <a:pt x="212" y="998"/>
                  <a:pt x="234" y="1005"/>
                  <a:pt x="259" y="1005"/>
                </a:cubicBezTo>
                <a:cubicBezTo>
                  <a:pt x="318" y="1005"/>
                  <a:pt x="390" y="963"/>
                  <a:pt x="432" y="921"/>
                </a:cubicBezTo>
                <a:cubicBezTo>
                  <a:pt x="567" y="802"/>
                  <a:pt x="567" y="667"/>
                  <a:pt x="626" y="489"/>
                </a:cubicBezTo>
                <a:cubicBezTo>
                  <a:pt x="626" y="429"/>
                  <a:pt x="626" y="355"/>
                  <a:pt x="567" y="295"/>
                </a:cubicBezTo>
                <a:cubicBezTo>
                  <a:pt x="567" y="235"/>
                  <a:pt x="567" y="176"/>
                  <a:pt x="507" y="116"/>
                </a:cubicBezTo>
                <a:lnTo>
                  <a:pt x="507" y="57"/>
                </a:lnTo>
                <a:cubicBezTo>
                  <a:pt x="470" y="19"/>
                  <a:pt x="421" y="1"/>
                  <a:pt x="367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0" name="Google Shape;1620;p10"/>
          <p:cNvSpPr/>
          <p:nvPr/>
        </p:nvSpPr>
        <p:spPr>
          <a:xfrm>
            <a:off x="5443210" y="754960"/>
            <a:ext cx="17251" cy="48071"/>
          </a:xfrm>
          <a:custGeom>
            <a:avLst/>
            <a:gdLst/>
            <a:ahLst/>
            <a:cxnLst/>
            <a:rect l="l" t="t" r="r" b="b"/>
            <a:pathLst>
              <a:path w="553" h="1541" extrusionOk="0">
                <a:moveTo>
                  <a:pt x="273" y="1"/>
                </a:moveTo>
                <a:cubicBezTo>
                  <a:pt x="204" y="1"/>
                  <a:pt x="162" y="43"/>
                  <a:pt x="120" y="85"/>
                </a:cubicBezTo>
                <a:cubicBezTo>
                  <a:pt x="60" y="204"/>
                  <a:pt x="1" y="338"/>
                  <a:pt x="1" y="398"/>
                </a:cubicBezTo>
                <a:lnTo>
                  <a:pt x="1" y="771"/>
                </a:lnTo>
                <a:cubicBezTo>
                  <a:pt x="1" y="1024"/>
                  <a:pt x="1" y="1203"/>
                  <a:pt x="120" y="1456"/>
                </a:cubicBezTo>
                <a:lnTo>
                  <a:pt x="180" y="1515"/>
                </a:lnTo>
                <a:cubicBezTo>
                  <a:pt x="197" y="1533"/>
                  <a:pt x="221" y="1540"/>
                  <a:pt x="247" y="1540"/>
                </a:cubicBezTo>
                <a:cubicBezTo>
                  <a:pt x="311" y="1540"/>
                  <a:pt x="391" y="1498"/>
                  <a:pt x="433" y="1456"/>
                </a:cubicBezTo>
                <a:cubicBezTo>
                  <a:pt x="552" y="1203"/>
                  <a:pt x="552" y="1024"/>
                  <a:pt x="552" y="771"/>
                </a:cubicBezTo>
                <a:lnTo>
                  <a:pt x="552" y="398"/>
                </a:lnTo>
                <a:cubicBezTo>
                  <a:pt x="492" y="338"/>
                  <a:pt x="492" y="204"/>
                  <a:pt x="433" y="85"/>
                </a:cubicBezTo>
                <a:cubicBezTo>
                  <a:pt x="373" y="85"/>
                  <a:pt x="373" y="26"/>
                  <a:pt x="373" y="26"/>
                </a:cubicBezTo>
                <a:cubicBezTo>
                  <a:pt x="334" y="8"/>
                  <a:pt x="301" y="1"/>
                  <a:pt x="2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1" name="Google Shape;1621;p10"/>
          <p:cNvSpPr/>
          <p:nvPr/>
        </p:nvSpPr>
        <p:spPr>
          <a:xfrm>
            <a:off x="5489690" y="695034"/>
            <a:ext cx="19091" cy="40772"/>
          </a:xfrm>
          <a:custGeom>
            <a:avLst/>
            <a:gdLst/>
            <a:ahLst/>
            <a:cxnLst/>
            <a:rect l="l" t="t" r="r" b="b"/>
            <a:pathLst>
              <a:path w="612" h="1307" extrusionOk="0">
                <a:moveTo>
                  <a:pt x="365" y="0"/>
                </a:moveTo>
                <a:cubicBezTo>
                  <a:pt x="301" y="0"/>
                  <a:pt x="221" y="42"/>
                  <a:pt x="179" y="84"/>
                </a:cubicBezTo>
                <a:cubicBezTo>
                  <a:pt x="120" y="204"/>
                  <a:pt x="120" y="263"/>
                  <a:pt x="60" y="338"/>
                </a:cubicBezTo>
                <a:lnTo>
                  <a:pt x="60" y="636"/>
                </a:lnTo>
                <a:cubicBezTo>
                  <a:pt x="1" y="829"/>
                  <a:pt x="60" y="949"/>
                  <a:pt x="120" y="1202"/>
                </a:cubicBezTo>
                <a:lnTo>
                  <a:pt x="179" y="1261"/>
                </a:lnTo>
                <a:cubicBezTo>
                  <a:pt x="209" y="1291"/>
                  <a:pt x="243" y="1306"/>
                  <a:pt x="276" y="1306"/>
                </a:cubicBezTo>
                <a:cubicBezTo>
                  <a:pt x="310" y="1306"/>
                  <a:pt x="343" y="1291"/>
                  <a:pt x="373" y="1261"/>
                </a:cubicBezTo>
                <a:cubicBezTo>
                  <a:pt x="552" y="1083"/>
                  <a:pt x="611" y="889"/>
                  <a:pt x="611" y="710"/>
                </a:cubicBezTo>
                <a:lnTo>
                  <a:pt x="611" y="397"/>
                </a:lnTo>
                <a:cubicBezTo>
                  <a:pt x="611" y="263"/>
                  <a:pt x="552" y="204"/>
                  <a:pt x="492" y="84"/>
                </a:cubicBezTo>
                <a:lnTo>
                  <a:pt x="433" y="25"/>
                </a:lnTo>
                <a:cubicBezTo>
                  <a:pt x="415" y="7"/>
                  <a:pt x="391" y="0"/>
                  <a:pt x="36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2" name="Google Shape;1622;p10"/>
          <p:cNvSpPr/>
          <p:nvPr/>
        </p:nvSpPr>
        <p:spPr>
          <a:xfrm>
            <a:off x="5563123" y="677409"/>
            <a:ext cx="19559" cy="40553"/>
          </a:xfrm>
          <a:custGeom>
            <a:avLst/>
            <a:gdLst/>
            <a:ahLst/>
            <a:cxnLst/>
            <a:rect l="l" t="t" r="r" b="b"/>
            <a:pathLst>
              <a:path w="627" h="1300" extrusionOk="0">
                <a:moveTo>
                  <a:pt x="228" y="1"/>
                </a:moveTo>
                <a:cubicBezTo>
                  <a:pt x="156" y="1"/>
                  <a:pt x="104" y="59"/>
                  <a:pt x="60" y="158"/>
                </a:cubicBezTo>
                <a:cubicBezTo>
                  <a:pt x="0" y="217"/>
                  <a:pt x="0" y="337"/>
                  <a:pt x="0" y="396"/>
                </a:cubicBezTo>
                <a:lnTo>
                  <a:pt x="0" y="649"/>
                </a:lnTo>
                <a:cubicBezTo>
                  <a:pt x="0" y="828"/>
                  <a:pt x="60" y="1022"/>
                  <a:pt x="194" y="1201"/>
                </a:cubicBezTo>
                <a:lnTo>
                  <a:pt x="194" y="1275"/>
                </a:lnTo>
                <a:cubicBezTo>
                  <a:pt x="228" y="1292"/>
                  <a:pt x="257" y="1299"/>
                  <a:pt x="283" y="1299"/>
                </a:cubicBezTo>
                <a:cubicBezTo>
                  <a:pt x="347" y="1299"/>
                  <a:pt x="390" y="1254"/>
                  <a:pt x="432" y="1201"/>
                </a:cubicBezTo>
                <a:cubicBezTo>
                  <a:pt x="567" y="1022"/>
                  <a:pt x="626" y="828"/>
                  <a:pt x="626" y="649"/>
                </a:cubicBezTo>
                <a:cubicBezTo>
                  <a:pt x="567" y="530"/>
                  <a:pt x="567" y="396"/>
                  <a:pt x="492" y="337"/>
                </a:cubicBezTo>
                <a:cubicBezTo>
                  <a:pt x="492" y="217"/>
                  <a:pt x="432" y="158"/>
                  <a:pt x="313" y="24"/>
                </a:cubicBezTo>
                <a:cubicBezTo>
                  <a:pt x="282" y="8"/>
                  <a:pt x="254" y="1"/>
                  <a:pt x="22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3" name="Google Shape;1623;p10"/>
          <p:cNvSpPr/>
          <p:nvPr/>
        </p:nvSpPr>
        <p:spPr>
          <a:xfrm>
            <a:off x="5511059" y="775736"/>
            <a:ext cx="19091" cy="38900"/>
          </a:xfrm>
          <a:custGeom>
            <a:avLst/>
            <a:gdLst/>
            <a:ahLst/>
            <a:cxnLst/>
            <a:rect l="l" t="t" r="r" b="b"/>
            <a:pathLst>
              <a:path w="612" h="1247" extrusionOk="0">
                <a:moveTo>
                  <a:pt x="366" y="0"/>
                </a:moveTo>
                <a:cubicBezTo>
                  <a:pt x="317" y="0"/>
                  <a:pt x="269" y="15"/>
                  <a:pt x="239" y="45"/>
                </a:cubicBezTo>
                <a:cubicBezTo>
                  <a:pt x="180" y="105"/>
                  <a:pt x="120" y="224"/>
                  <a:pt x="60" y="283"/>
                </a:cubicBezTo>
                <a:cubicBezTo>
                  <a:pt x="60" y="417"/>
                  <a:pt x="1" y="477"/>
                  <a:pt x="1" y="596"/>
                </a:cubicBezTo>
                <a:cubicBezTo>
                  <a:pt x="1" y="790"/>
                  <a:pt x="60" y="1028"/>
                  <a:pt x="180" y="1222"/>
                </a:cubicBezTo>
                <a:lnTo>
                  <a:pt x="239" y="1222"/>
                </a:lnTo>
                <a:cubicBezTo>
                  <a:pt x="257" y="1239"/>
                  <a:pt x="281" y="1247"/>
                  <a:pt x="307" y="1247"/>
                </a:cubicBezTo>
                <a:cubicBezTo>
                  <a:pt x="371" y="1247"/>
                  <a:pt x="450" y="1204"/>
                  <a:pt x="492" y="1162"/>
                </a:cubicBezTo>
                <a:cubicBezTo>
                  <a:pt x="552" y="969"/>
                  <a:pt x="612" y="790"/>
                  <a:pt x="612" y="656"/>
                </a:cubicBezTo>
                <a:lnTo>
                  <a:pt x="612" y="417"/>
                </a:lnTo>
                <a:cubicBezTo>
                  <a:pt x="612" y="283"/>
                  <a:pt x="552" y="224"/>
                  <a:pt x="552" y="105"/>
                </a:cubicBezTo>
                <a:lnTo>
                  <a:pt x="492" y="45"/>
                </a:lnTo>
                <a:cubicBezTo>
                  <a:pt x="463" y="15"/>
                  <a:pt x="414" y="0"/>
                  <a:pt x="36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4" name="Google Shape;1624;p10"/>
          <p:cNvSpPr/>
          <p:nvPr/>
        </p:nvSpPr>
        <p:spPr>
          <a:xfrm>
            <a:off x="5446953" y="859089"/>
            <a:ext cx="19528" cy="24020"/>
          </a:xfrm>
          <a:custGeom>
            <a:avLst/>
            <a:gdLst/>
            <a:ahLst/>
            <a:cxnLst/>
            <a:rect l="l" t="t" r="r" b="b"/>
            <a:pathLst>
              <a:path w="626" h="770" extrusionOk="0">
                <a:moveTo>
                  <a:pt x="350" y="0"/>
                </a:moveTo>
                <a:cubicBezTo>
                  <a:pt x="313" y="0"/>
                  <a:pt x="278" y="15"/>
                  <a:pt x="253" y="40"/>
                </a:cubicBezTo>
                <a:cubicBezTo>
                  <a:pt x="119" y="99"/>
                  <a:pt x="119" y="99"/>
                  <a:pt x="60" y="159"/>
                </a:cubicBezTo>
                <a:cubicBezTo>
                  <a:pt x="0" y="218"/>
                  <a:pt x="0" y="293"/>
                  <a:pt x="0" y="352"/>
                </a:cubicBezTo>
                <a:cubicBezTo>
                  <a:pt x="0" y="531"/>
                  <a:pt x="60" y="665"/>
                  <a:pt x="194" y="725"/>
                </a:cubicBezTo>
                <a:cubicBezTo>
                  <a:pt x="223" y="755"/>
                  <a:pt x="268" y="770"/>
                  <a:pt x="313" y="770"/>
                </a:cubicBezTo>
                <a:cubicBezTo>
                  <a:pt x="358" y="770"/>
                  <a:pt x="402" y="755"/>
                  <a:pt x="432" y="725"/>
                </a:cubicBezTo>
                <a:lnTo>
                  <a:pt x="492" y="725"/>
                </a:lnTo>
                <a:cubicBezTo>
                  <a:pt x="566" y="591"/>
                  <a:pt x="626" y="531"/>
                  <a:pt x="626" y="412"/>
                </a:cubicBezTo>
                <a:lnTo>
                  <a:pt x="626" y="293"/>
                </a:lnTo>
                <a:cubicBezTo>
                  <a:pt x="566" y="218"/>
                  <a:pt x="566" y="159"/>
                  <a:pt x="492" y="99"/>
                </a:cubicBezTo>
                <a:cubicBezTo>
                  <a:pt x="457" y="29"/>
                  <a:pt x="401" y="0"/>
                  <a:pt x="35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5" name="Google Shape;1625;p10"/>
          <p:cNvSpPr/>
          <p:nvPr/>
        </p:nvSpPr>
        <p:spPr>
          <a:xfrm>
            <a:off x="5336803" y="843242"/>
            <a:ext cx="19091" cy="20183"/>
          </a:xfrm>
          <a:custGeom>
            <a:avLst/>
            <a:gdLst/>
            <a:ahLst/>
            <a:cxnLst/>
            <a:rect l="l" t="t" r="r" b="b"/>
            <a:pathLst>
              <a:path w="612" h="647" extrusionOk="0">
                <a:moveTo>
                  <a:pt x="298" y="0"/>
                </a:moveTo>
                <a:cubicBezTo>
                  <a:pt x="242" y="0"/>
                  <a:pt x="179" y="19"/>
                  <a:pt x="119" y="56"/>
                </a:cubicBezTo>
                <a:cubicBezTo>
                  <a:pt x="60" y="116"/>
                  <a:pt x="60" y="116"/>
                  <a:pt x="60" y="175"/>
                </a:cubicBezTo>
                <a:cubicBezTo>
                  <a:pt x="0" y="235"/>
                  <a:pt x="0" y="294"/>
                  <a:pt x="0" y="354"/>
                </a:cubicBezTo>
                <a:cubicBezTo>
                  <a:pt x="0" y="428"/>
                  <a:pt x="60" y="488"/>
                  <a:pt x="179" y="607"/>
                </a:cubicBezTo>
                <a:cubicBezTo>
                  <a:pt x="228" y="632"/>
                  <a:pt x="270" y="646"/>
                  <a:pt x="311" y="646"/>
                </a:cubicBezTo>
                <a:cubicBezTo>
                  <a:pt x="368" y="646"/>
                  <a:pt x="422" y="617"/>
                  <a:pt x="492" y="548"/>
                </a:cubicBezTo>
                <a:cubicBezTo>
                  <a:pt x="611" y="488"/>
                  <a:pt x="611" y="354"/>
                  <a:pt x="611" y="294"/>
                </a:cubicBezTo>
                <a:cubicBezTo>
                  <a:pt x="611" y="235"/>
                  <a:pt x="611" y="175"/>
                  <a:pt x="552" y="175"/>
                </a:cubicBezTo>
                <a:cubicBezTo>
                  <a:pt x="552" y="116"/>
                  <a:pt x="492" y="56"/>
                  <a:pt x="432" y="56"/>
                </a:cubicBezTo>
                <a:cubicBezTo>
                  <a:pt x="403" y="19"/>
                  <a:pt x="354" y="0"/>
                  <a:pt x="298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6" name="Google Shape;1626;p10"/>
          <p:cNvSpPr/>
          <p:nvPr/>
        </p:nvSpPr>
        <p:spPr>
          <a:xfrm>
            <a:off x="5999501" y="698746"/>
            <a:ext cx="19528" cy="33160"/>
          </a:xfrm>
          <a:custGeom>
            <a:avLst/>
            <a:gdLst/>
            <a:ahLst/>
            <a:cxnLst/>
            <a:rect l="l" t="t" r="r" b="b"/>
            <a:pathLst>
              <a:path w="626" h="1063" extrusionOk="0">
                <a:moveTo>
                  <a:pt x="378" y="0"/>
                </a:moveTo>
                <a:cubicBezTo>
                  <a:pt x="353" y="0"/>
                  <a:pt x="330" y="8"/>
                  <a:pt x="313" y="25"/>
                </a:cubicBezTo>
                <a:cubicBezTo>
                  <a:pt x="194" y="85"/>
                  <a:pt x="194" y="144"/>
                  <a:pt x="119" y="219"/>
                </a:cubicBezTo>
                <a:cubicBezTo>
                  <a:pt x="60" y="338"/>
                  <a:pt x="60" y="397"/>
                  <a:pt x="60" y="457"/>
                </a:cubicBezTo>
                <a:cubicBezTo>
                  <a:pt x="0" y="651"/>
                  <a:pt x="60" y="830"/>
                  <a:pt x="194" y="1023"/>
                </a:cubicBezTo>
                <a:cubicBezTo>
                  <a:pt x="218" y="1048"/>
                  <a:pt x="253" y="1062"/>
                  <a:pt x="290" y="1062"/>
                </a:cubicBezTo>
                <a:cubicBezTo>
                  <a:pt x="342" y="1062"/>
                  <a:pt x="397" y="1033"/>
                  <a:pt x="432" y="964"/>
                </a:cubicBezTo>
                <a:cubicBezTo>
                  <a:pt x="566" y="830"/>
                  <a:pt x="626" y="710"/>
                  <a:pt x="626" y="591"/>
                </a:cubicBezTo>
                <a:lnTo>
                  <a:pt x="626" y="397"/>
                </a:lnTo>
                <a:cubicBezTo>
                  <a:pt x="626" y="278"/>
                  <a:pt x="626" y="219"/>
                  <a:pt x="566" y="144"/>
                </a:cubicBezTo>
                <a:lnTo>
                  <a:pt x="566" y="85"/>
                </a:lnTo>
                <a:cubicBezTo>
                  <a:pt x="513" y="42"/>
                  <a:pt x="438" y="0"/>
                  <a:pt x="378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7" name="Google Shape;1627;p10"/>
          <p:cNvSpPr/>
          <p:nvPr/>
        </p:nvSpPr>
        <p:spPr>
          <a:xfrm>
            <a:off x="6040366" y="746444"/>
            <a:ext cx="19091" cy="37496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8" y="1"/>
                  <a:pt x="269" y="16"/>
                  <a:pt x="239" y="45"/>
                </a:cubicBezTo>
                <a:cubicBezTo>
                  <a:pt x="180" y="105"/>
                  <a:pt x="120" y="239"/>
                  <a:pt x="61" y="299"/>
                </a:cubicBezTo>
                <a:cubicBezTo>
                  <a:pt x="61" y="358"/>
                  <a:pt x="1" y="477"/>
                  <a:pt x="1" y="552"/>
                </a:cubicBezTo>
                <a:cubicBezTo>
                  <a:pt x="1" y="790"/>
                  <a:pt x="61" y="984"/>
                  <a:pt x="180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37" y="1202"/>
                </a:cubicBezTo>
                <a:cubicBezTo>
                  <a:pt x="387" y="1202"/>
                  <a:pt x="433" y="1173"/>
                  <a:pt x="433" y="1103"/>
                </a:cubicBezTo>
                <a:lnTo>
                  <a:pt x="493" y="1103"/>
                </a:lnTo>
                <a:cubicBezTo>
                  <a:pt x="552" y="924"/>
                  <a:pt x="612" y="790"/>
                  <a:pt x="612" y="611"/>
                </a:cubicBezTo>
                <a:lnTo>
                  <a:pt x="612" y="358"/>
                </a:lnTo>
                <a:cubicBezTo>
                  <a:pt x="612" y="299"/>
                  <a:pt x="552" y="179"/>
                  <a:pt x="552" y="105"/>
                </a:cubicBezTo>
                <a:lnTo>
                  <a:pt x="493" y="45"/>
                </a:lnTo>
                <a:cubicBezTo>
                  <a:pt x="463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8" name="Google Shape;1628;p10"/>
          <p:cNvSpPr/>
          <p:nvPr/>
        </p:nvSpPr>
        <p:spPr>
          <a:xfrm>
            <a:off x="6094302" y="701835"/>
            <a:ext cx="17688" cy="37247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3" y="1"/>
                </a:moveTo>
                <a:cubicBezTo>
                  <a:pt x="209" y="1"/>
                  <a:pt x="164" y="15"/>
                  <a:pt x="134" y="45"/>
                </a:cubicBezTo>
                <a:cubicBezTo>
                  <a:pt x="60" y="179"/>
                  <a:pt x="0" y="239"/>
                  <a:pt x="0" y="358"/>
                </a:cubicBezTo>
                <a:lnTo>
                  <a:pt x="0" y="611"/>
                </a:lnTo>
                <a:cubicBezTo>
                  <a:pt x="0" y="790"/>
                  <a:pt x="0" y="924"/>
                  <a:pt x="134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0" y="1194"/>
                </a:cubicBezTo>
                <a:cubicBezTo>
                  <a:pt x="319" y="1194"/>
                  <a:pt x="390" y="1145"/>
                  <a:pt x="432" y="1103"/>
                </a:cubicBezTo>
                <a:cubicBezTo>
                  <a:pt x="566" y="924"/>
                  <a:pt x="566" y="731"/>
                  <a:pt x="566" y="611"/>
                </a:cubicBezTo>
                <a:lnTo>
                  <a:pt x="566" y="298"/>
                </a:lnTo>
                <a:cubicBezTo>
                  <a:pt x="507" y="239"/>
                  <a:pt x="507" y="179"/>
                  <a:pt x="432" y="45"/>
                </a:cubicBezTo>
                <a:lnTo>
                  <a:pt x="373" y="45"/>
                </a:lnTo>
                <a:cubicBezTo>
                  <a:pt x="343" y="15"/>
                  <a:pt x="298" y="1"/>
                  <a:pt x="25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9" name="Google Shape;1629;p10"/>
          <p:cNvSpPr/>
          <p:nvPr/>
        </p:nvSpPr>
        <p:spPr>
          <a:xfrm>
            <a:off x="6090559" y="808366"/>
            <a:ext cx="19559" cy="3135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4" y="1"/>
                </a:moveTo>
                <a:cubicBezTo>
                  <a:pt x="310" y="1"/>
                  <a:pt x="247" y="19"/>
                  <a:pt x="180" y="57"/>
                </a:cubicBezTo>
                <a:cubicBezTo>
                  <a:pt x="120" y="116"/>
                  <a:pt x="61" y="176"/>
                  <a:pt x="61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80" y="921"/>
                </a:cubicBezTo>
                <a:lnTo>
                  <a:pt x="180" y="980"/>
                </a:lnTo>
                <a:cubicBezTo>
                  <a:pt x="202" y="998"/>
                  <a:pt x="227" y="1005"/>
                  <a:pt x="254" y="1005"/>
                </a:cubicBezTo>
                <a:cubicBezTo>
                  <a:pt x="319" y="1005"/>
                  <a:pt x="391" y="963"/>
                  <a:pt x="433" y="921"/>
                </a:cubicBezTo>
                <a:cubicBezTo>
                  <a:pt x="552" y="802"/>
                  <a:pt x="552" y="667"/>
                  <a:pt x="627" y="489"/>
                </a:cubicBezTo>
                <a:cubicBezTo>
                  <a:pt x="627" y="429"/>
                  <a:pt x="627" y="355"/>
                  <a:pt x="552" y="295"/>
                </a:cubicBezTo>
                <a:cubicBezTo>
                  <a:pt x="552" y="235"/>
                  <a:pt x="552" y="176"/>
                  <a:pt x="493" y="116"/>
                </a:cubicBezTo>
                <a:lnTo>
                  <a:pt x="493" y="57"/>
                </a:lnTo>
                <a:cubicBezTo>
                  <a:pt x="463" y="19"/>
                  <a:pt x="418" y="1"/>
                  <a:pt x="36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0" name="Google Shape;1630;p10"/>
          <p:cNvSpPr/>
          <p:nvPr/>
        </p:nvSpPr>
        <p:spPr>
          <a:xfrm>
            <a:off x="6142623" y="754960"/>
            <a:ext cx="17688" cy="48071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282" y="1"/>
                </a:moveTo>
                <a:cubicBezTo>
                  <a:pt x="219" y="1"/>
                  <a:pt x="177" y="43"/>
                  <a:pt x="135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5" y="1456"/>
                </a:cubicBezTo>
                <a:lnTo>
                  <a:pt x="194" y="1515"/>
                </a:lnTo>
                <a:cubicBezTo>
                  <a:pt x="229" y="1533"/>
                  <a:pt x="259" y="1540"/>
                  <a:pt x="285" y="1540"/>
                </a:cubicBezTo>
                <a:cubicBezTo>
                  <a:pt x="349" y="1540"/>
                  <a:pt x="395" y="1498"/>
                  <a:pt x="447" y="1456"/>
                </a:cubicBezTo>
                <a:cubicBezTo>
                  <a:pt x="567" y="1203"/>
                  <a:pt x="567" y="1024"/>
                  <a:pt x="567" y="771"/>
                </a:cubicBezTo>
                <a:lnTo>
                  <a:pt x="567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38" y="8"/>
                  <a:pt x="308" y="1"/>
                  <a:pt x="28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1" name="Google Shape;1631;p10"/>
          <p:cNvSpPr/>
          <p:nvPr/>
        </p:nvSpPr>
        <p:spPr>
          <a:xfrm>
            <a:off x="6189104" y="695034"/>
            <a:ext cx="19528" cy="40772"/>
          </a:xfrm>
          <a:custGeom>
            <a:avLst/>
            <a:gdLst/>
            <a:ahLst/>
            <a:cxnLst/>
            <a:rect l="l" t="t" r="r" b="b"/>
            <a:pathLst>
              <a:path w="626" h="1307" extrusionOk="0">
                <a:moveTo>
                  <a:pt x="373" y="0"/>
                </a:moveTo>
                <a:cubicBezTo>
                  <a:pt x="308" y="0"/>
                  <a:pt x="236" y="42"/>
                  <a:pt x="194" y="84"/>
                </a:cubicBezTo>
                <a:cubicBezTo>
                  <a:pt x="134" y="204"/>
                  <a:pt x="134" y="263"/>
                  <a:pt x="75" y="338"/>
                </a:cubicBezTo>
                <a:lnTo>
                  <a:pt x="75" y="636"/>
                </a:lnTo>
                <a:cubicBezTo>
                  <a:pt x="0" y="829"/>
                  <a:pt x="75" y="949"/>
                  <a:pt x="134" y="1202"/>
                </a:cubicBezTo>
                <a:lnTo>
                  <a:pt x="194" y="1261"/>
                </a:lnTo>
                <a:cubicBezTo>
                  <a:pt x="224" y="1291"/>
                  <a:pt x="253" y="1306"/>
                  <a:pt x="293" y="1306"/>
                </a:cubicBezTo>
                <a:cubicBezTo>
                  <a:pt x="332" y="1306"/>
                  <a:pt x="380" y="1291"/>
                  <a:pt x="447" y="1261"/>
                </a:cubicBezTo>
                <a:cubicBezTo>
                  <a:pt x="566" y="1083"/>
                  <a:pt x="626" y="889"/>
                  <a:pt x="626" y="710"/>
                </a:cubicBezTo>
                <a:lnTo>
                  <a:pt x="626" y="397"/>
                </a:lnTo>
                <a:cubicBezTo>
                  <a:pt x="626" y="263"/>
                  <a:pt x="566" y="204"/>
                  <a:pt x="507" y="84"/>
                </a:cubicBezTo>
                <a:lnTo>
                  <a:pt x="447" y="25"/>
                </a:lnTo>
                <a:cubicBezTo>
                  <a:pt x="425" y="7"/>
                  <a:pt x="400" y="0"/>
                  <a:pt x="37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2" name="Google Shape;1632;p10"/>
          <p:cNvSpPr/>
          <p:nvPr/>
        </p:nvSpPr>
        <p:spPr>
          <a:xfrm>
            <a:off x="6186774" y="677409"/>
            <a:ext cx="19091" cy="40553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1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61" y="1022"/>
                  <a:pt x="180" y="1201"/>
                </a:cubicBezTo>
                <a:lnTo>
                  <a:pt x="239" y="1275"/>
                </a:lnTo>
                <a:cubicBezTo>
                  <a:pt x="261" y="1292"/>
                  <a:pt x="281" y="1299"/>
                  <a:pt x="300" y="1299"/>
                </a:cubicBezTo>
                <a:cubicBezTo>
                  <a:pt x="348" y="1299"/>
                  <a:pt x="390" y="1254"/>
                  <a:pt x="433" y="1201"/>
                </a:cubicBezTo>
                <a:cubicBezTo>
                  <a:pt x="552" y="1022"/>
                  <a:pt x="612" y="828"/>
                  <a:pt x="612" y="649"/>
                </a:cubicBezTo>
                <a:cubicBezTo>
                  <a:pt x="552" y="530"/>
                  <a:pt x="552" y="396"/>
                  <a:pt x="493" y="337"/>
                </a:cubicBezTo>
                <a:cubicBezTo>
                  <a:pt x="493" y="217"/>
                  <a:pt x="433" y="158"/>
                  <a:pt x="314" y="24"/>
                </a:cubicBezTo>
                <a:cubicBezTo>
                  <a:pt x="279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3" name="Google Shape;1633;p10"/>
          <p:cNvSpPr/>
          <p:nvPr/>
        </p:nvSpPr>
        <p:spPr>
          <a:xfrm>
            <a:off x="6210472" y="775736"/>
            <a:ext cx="19559" cy="38900"/>
          </a:xfrm>
          <a:custGeom>
            <a:avLst/>
            <a:gdLst/>
            <a:ahLst/>
            <a:cxnLst/>
            <a:rect l="l" t="t" r="r" b="b"/>
            <a:pathLst>
              <a:path w="627" h="1247" extrusionOk="0">
                <a:moveTo>
                  <a:pt x="375" y="0"/>
                </a:moveTo>
                <a:cubicBezTo>
                  <a:pt x="328" y="0"/>
                  <a:pt x="284" y="15"/>
                  <a:pt x="254" y="45"/>
                </a:cubicBezTo>
                <a:cubicBezTo>
                  <a:pt x="194" y="105"/>
                  <a:pt x="135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4" y="1222"/>
                </a:lnTo>
                <a:cubicBezTo>
                  <a:pt x="271" y="1239"/>
                  <a:pt x="294" y="1247"/>
                  <a:pt x="319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7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567" y="224"/>
                  <a:pt x="567" y="105"/>
                </a:cubicBezTo>
                <a:lnTo>
                  <a:pt x="507" y="45"/>
                </a:lnTo>
                <a:cubicBezTo>
                  <a:pt x="470" y="15"/>
                  <a:pt x="421" y="0"/>
                  <a:pt x="37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4" name="Google Shape;1634;p10"/>
          <p:cNvSpPr/>
          <p:nvPr/>
        </p:nvSpPr>
        <p:spPr>
          <a:xfrm>
            <a:off x="6146803" y="859089"/>
            <a:ext cx="19091" cy="24020"/>
          </a:xfrm>
          <a:custGeom>
            <a:avLst/>
            <a:gdLst/>
            <a:ahLst/>
            <a:cxnLst/>
            <a:rect l="l" t="t" r="r" b="b"/>
            <a:pathLst>
              <a:path w="612" h="770" extrusionOk="0">
                <a:moveTo>
                  <a:pt x="347" y="0"/>
                </a:moveTo>
                <a:cubicBezTo>
                  <a:pt x="308" y="0"/>
                  <a:pt x="270" y="15"/>
                  <a:pt x="239" y="40"/>
                </a:cubicBezTo>
                <a:cubicBezTo>
                  <a:pt x="120" y="99"/>
                  <a:pt x="120" y="99"/>
                  <a:pt x="60" y="159"/>
                </a:cubicBezTo>
                <a:cubicBezTo>
                  <a:pt x="60" y="218"/>
                  <a:pt x="1" y="293"/>
                  <a:pt x="1" y="352"/>
                </a:cubicBezTo>
                <a:cubicBezTo>
                  <a:pt x="1" y="531"/>
                  <a:pt x="60" y="665"/>
                  <a:pt x="179" y="725"/>
                </a:cubicBezTo>
                <a:cubicBezTo>
                  <a:pt x="209" y="755"/>
                  <a:pt x="258" y="770"/>
                  <a:pt x="306" y="770"/>
                </a:cubicBezTo>
                <a:cubicBezTo>
                  <a:pt x="354" y="770"/>
                  <a:pt x="403" y="755"/>
                  <a:pt x="433" y="725"/>
                </a:cubicBezTo>
                <a:lnTo>
                  <a:pt x="492" y="725"/>
                </a:lnTo>
                <a:cubicBezTo>
                  <a:pt x="552" y="591"/>
                  <a:pt x="611" y="531"/>
                  <a:pt x="611" y="412"/>
                </a:cubicBezTo>
                <a:lnTo>
                  <a:pt x="611" y="293"/>
                </a:lnTo>
                <a:cubicBezTo>
                  <a:pt x="552" y="218"/>
                  <a:pt x="552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5" name="Google Shape;1635;p10"/>
          <p:cNvSpPr/>
          <p:nvPr/>
        </p:nvSpPr>
        <p:spPr>
          <a:xfrm>
            <a:off x="6036186" y="843242"/>
            <a:ext cx="19559" cy="20183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06" y="0"/>
                </a:moveTo>
                <a:cubicBezTo>
                  <a:pt x="254" y="0"/>
                  <a:pt x="195" y="19"/>
                  <a:pt x="135" y="56"/>
                </a:cubicBezTo>
                <a:cubicBezTo>
                  <a:pt x="61" y="116"/>
                  <a:pt x="61" y="116"/>
                  <a:pt x="61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1" y="428"/>
                  <a:pt x="61" y="488"/>
                  <a:pt x="195" y="607"/>
                </a:cubicBezTo>
                <a:cubicBezTo>
                  <a:pt x="244" y="632"/>
                  <a:pt x="283" y="646"/>
                  <a:pt x="322" y="646"/>
                </a:cubicBezTo>
                <a:cubicBezTo>
                  <a:pt x="376" y="646"/>
                  <a:pt x="429" y="617"/>
                  <a:pt x="507" y="548"/>
                </a:cubicBezTo>
                <a:cubicBezTo>
                  <a:pt x="627" y="488"/>
                  <a:pt x="627" y="354"/>
                  <a:pt x="627" y="294"/>
                </a:cubicBezTo>
                <a:cubicBezTo>
                  <a:pt x="627" y="235"/>
                  <a:pt x="627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0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6" name="Google Shape;1636;p10"/>
          <p:cNvSpPr/>
          <p:nvPr/>
        </p:nvSpPr>
        <p:spPr>
          <a:xfrm>
            <a:off x="6626863" y="698746"/>
            <a:ext cx="19559" cy="33160"/>
          </a:xfrm>
          <a:custGeom>
            <a:avLst/>
            <a:gdLst/>
            <a:ahLst/>
            <a:cxnLst/>
            <a:rect l="l" t="t" r="r" b="b"/>
            <a:pathLst>
              <a:path w="627" h="1063" extrusionOk="0">
                <a:moveTo>
                  <a:pt x="379" y="0"/>
                </a:moveTo>
                <a:cubicBezTo>
                  <a:pt x="354" y="0"/>
                  <a:pt x="331" y="8"/>
                  <a:pt x="314" y="25"/>
                </a:cubicBezTo>
                <a:cubicBezTo>
                  <a:pt x="254" y="85"/>
                  <a:pt x="194" y="144"/>
                  <a:pt x="120" y="219"/>
                </a:cubicBezTo>
                <a:cubicBezTo>
                  <a:pt x="60" y="338"/>
                  <a:pt x="60" y="397"/>
                  <a:pt x="60" y="457"/>
                </a:cubicBezTo>
                <a:cubicBezTo>
                  <a:pt x="1" y="651"/>
                  <a:pt x="60" y="830"/>
                  <a:pt x="194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2" y="1062"/>
                  <a:pt x="398" y="1033"/>
                  <a:pt x="433" y="964"/>
                </a:cubicBezTo>
                <a:cubicBezTo>
                  <a:pt x="567" y="830"/>
                  <a:pt x="626" y="710"/>
                  <a:pt x="626" y="591"/>
                </a:cubicBezTo>
                <a:lnTo>
                  <a:pt x="626" y="397"/>
                </a:lnTo>
                <a:cubicBezTo>
                  <a:pt x="626" y="278"/>
                  <a:pt x="626" y="219"/>
                  <a:pt x="567" y="144"/>
                </a:cubicBezTo>
                <a:lnTo>
                  <a:pt x="567" y="85"/>
                </a:lnTo>
                <a:cubicBezTo>
                  <a:pt x="514" y="42"/>
                  <a:pt x="439" y="0"/>
                  <a:pt x="379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7" name="Google Shape;1637;p10"/>
          <p:cNvSpPr/>
          <p:nvPr/>
        </p:nvSpPr>
        <p:spPr>
          <a:xfrm>
            <a:off x="6667760" y="746444"/>
            <a:ext cx="19091" cy="37496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7" y="1"/>
                  <a:pt x="269" y="16"/>
                  <a:pt x="239" y="45"/>
                </a:cubicBezTo>
                <a:cubicBezTo>
                  <a:pt x="179" y="105"/>
                  <a:pt x="120" y="239"/>
                  <a:pt x="60" y="299"/>
                </a:cubicBezTo>
                <a:cubicBezTo>
                  <a:pt x="60" y="358"/>
                  <a:pt x="60" y="477"/>
                  <a:pt x="1" y="552"/>
                </a:cubicBezTo>
                <a:cubicBezTo>
                  <a:pt x="1" y="790"/>
                  <a:pt x="60" y="984"/>
                  <a:pt x="179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41" y="1202"/>
                </a:cubicBezTo>
                <a:cubicBezTo>
                  <a:pt x="397" y="1202"/>
                  <a:pt x="457" y="1173"/>
                  <a:pt x="492" y="1103"/>
                </a:cubicBezTo>
                <a:cubicBezTo>
                  <a:pt x="552" y="924"/>
                  <a:pt x="611" y="790"/>
                  <a:pt x="611" y="611"/>
                </a:cubicBezTo>
                <a:lnTo>
                  <a:pt x="611" y="358"/>
                </a:lnTo>
                <a:cubicBezTo>
                  <a:pt x="611" y="299"/>
                  <a:pt x="611" y="179"/>
                  <a:pt x="552" y="105"/>
                </a:cubicBezTo>
                <a:lnTo>
                  <a:pt x="492" y="45"/>
                </a:lnTo>
                <a:cubicBezTo>
                  <a:pt x="463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8" name="Google Shape;1638;p10"/>
          <p:cNvSpPr/>
          <p:nvPr/>
        </p:nvSpPr>
        <p:spPr>
          <a:xfrm>
            <a:off x="6721665" y="701835"/>
            <a:ext cx="17688" cy="37247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4" y="1"/>
                </a:moveTo>
                <a:cubicBezTo>
                  <a:pt x="209" y="1"/>
                  <a:pt x="165" y="15"/>
                  <a:pt x="135" y="45"/>
                </a:cubicBezTo>
                <a:cubicBezTo>
                  <a:pt x="60" y="179"/>
                  <a:pt x="1" y="239"/>
                  <a:pt x="1" y="358"/>
                </a:cubicBezTo>
                <a:lnTo>
                  <a:pt x="1" y="611"/>
                </a:lnTo>
                <a:cubicBezTo>
                  <a:pt x="1" y="790"/>
                  <a:pt x="1" y="924"/>
                  <a:pt x="135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1" y="1194"/>
                </a:cubicBezTo>
                <a:cubicBezTo>
                  <a:pt x="320" y="1194"/>
                  <a:pt x="391" y="1145"/>
                  <a:pt x="433" y="1103"/>
                </a:cubicBezTo>
                <a:cubicBezTo>
                  <a:pt x="567" y="924"/>
                  <a:pt x="567" y="731"/>
                  <a:pt x="567" y="611"/>
                </a:cubicBezTo>
                <a:lnTo>
                  <a:pt x="567" y="298"/>
                </a:lnTo>
                <a:cubicBezTo>
                  <a:pt x="507" y="239"/>
                  <a:pt x="507" y="179"/>
                  <a:pt x="433" y="45"/>
                </a:cubicBezTo>
                <a:lnTo>
                  <a:pt x="373" y="45"/>
                </a:lnTo>
                <a:cubicBezTo>
                  <a:pt x="343" y="15"/>
                  <a:pt x="299" y="1"/>
                  <a:pt x="25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9" name="Google Shape;1639;p10"/>
          <p:cNvSpPr/>
          <p:nvPr/>
        </p:nvSpPr>
        <p:spPr>
          <a:xfrm>
            <a:off x="6717953" y="808366"/>
            <a:ext cx="19559" cy="3135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4" y="1"/>
                </a:moveTo>
                <a:cubicBezTo>
                  <a:pt x="310" y="1"/>
                  <a:pt x="246" y="19"/>
                  <a:pt x="179" y="57"/>
                </a:cubicBezTo>
                <a:cubicBezTo>
                  <a:pt x="120" y="116"/>
                  <a:pt x="6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79" y="921"/>
                </a:cubicBezTo>
                <a:lnTo>
                  <a:pt x="179" y="980"/>
                </a:lnTo>
                <a:cubicBezTo>
                  <a:pt x="201" y="998"/>
                  <a:pt x="227" y="1005"/>
                  <a:pt x="254" y="1005"/>
                </a:cubicBezTo>
                <a:cubicBezTo>
                  <a:pt x="319" y="1005"/>
                  <a:pt x="391" y="963"/>
                  <a:pt x="433" y="921"/>
                </a:cubicBezTo>
                <a:cubicBezTo>
                  <a:pt x="552" y="802"/>
                  <a:pt x="552" y="667"/>
                  <a:pt x="626" y="489"/>
                </a:cubicBezTo>
                <a:cubicBezTo>
                  <a:pt x="626" y="429"/>
                  <a:pt x="626" y="355"/>
                  <a:pt x="552" y="295"/>
                </a:cubicBezTo>
                <a:cubicBezTo>
                  <a:pt x="552" y="235"/>
                  <a:pt x="552" y="176"/>
                  <a:pt x="492" y="116"/>
                </a:cubicBezTo>
                <a:lnTo>
                  <a:pt x="492" y="57"/>
                </a:lnTo>
                <a:cubicBezTo>
                  <a:pt x="462" y="19"/>
                  <a:pt x="418" y="1"/>
                  <a:pt x="36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0" name="Google Shape;1640;p10"/>
          <p:cNvSpPr/>
          <p:nvPr/>
        </p:nvSpPr>
        <p:spPr>
          <a:xfrm>
            <a:off x="6770017" y="754960"/>
            <a:ext cx="17688" cy="48071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308" y="1"/>
                </a:moveTo>
                <a:cubicBezTo>
                  <a:pt x="248" y="1"/>
                  <a:pt x="176" y="43"/>
                  <a:pt x="134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4" y="1456"/>
                </a:cubicBezTo>
                <a:cubicBezTo>
                  <a:pt x="194" y="1456"/>
                  <a:pt x="194" y="1515"/>
                  <a:pt x="194" y="1515"/>
                </a:cubicBezTo>
                <a:cubicBezTo>
                  <a:pt x="229" y="1533"/>
                  <a:pt x="259" y="1540"/>
                  <a:pt x="285" y="1540"/>
                </a:cubicBezTo>
                <a:cubicBezTo>
                  <a:pt x="349" y="1540"/>
                  <a:pt x="394" y="1498"/>
                  <a:pt x="447" y="1456"/>
                </a:cubicBezTo>
                <a:cubicBezTo>
                  <a:pt x="566" y="1203"/>
                  <a:pt x="566" y="1024"/>
                  <a:pt x="566" y="771"/>
                </a:cubicBezTo>
                <a:lnTo>
                  <a:pt x="566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55" y="8"/>
                  <a:pt x="333" y="1"/>
                  <a:pt x="30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1" name="Google Shape;1641;p10"/>
          <p:cNvSpPr/>
          <p:nvPr/>
        </p:nvSpPr>
        <p:spPr>
          <a:xfrm>
            <a:off x="6818806" y="695034"/>
            <a:ext cx="19091" cy="40772"/>
          </a:xfrm>
          <a:custGeom>
            <a:avLst/>
            <a:gdLst/>
            <a:ahLst/>
            <a:cxnLst/>
            <a:rect l="l" t="t" r="r" b="b"/>
            <a:pathLst>
              <a:path w="612" h="1307" extrusionOk="0">
                <a:moveTo>
                  <a:pt x="321" y="0"/>
                </a:moveTo>
                <a:cubicBezTo>
                  <a:pt x="239" y="0"/>
                  <a:pt x="179" y="42"/>
                  <a:pt x="179" y="84"/>
                </a:cubicBezTo>
                <a:cubicBezTo>
                  <a:pt x="120" y="204"/>
                  <a:pt x="60" y="263"/>
                  <a:pt x="60" y="338"/>
                </a:cubicBezTo>
                <a:cubicBezTo>
                  <a:pt x="0" y="457"/>
                  <a:pt x="0" y="516"/>
                  <a:pt x="0" y="636"/>
                </a:cubicBezTo>
                <a:cubicBezTo>
                  <a:pt x="0" y="829"/>
                  <a:pt x="0" y="949"/>
                  <a:pt x="60" y="1202"/>
                </a:cubicBezTo>
                <a:lnTo>
                  <a:pt x="120" y="1261"/>
                </a:lnTo>
                <a:cubicBezTo>
                  <a:pt x="149" y="1291"/>
                  <a:pt x="194" y="1306"/>
                  <a:pt x="241" y="1306"/>
                </a:cubicBezTo>
                <a:cubicBezTo>
                  <a:pt x="287" y="1306"/>
                  <a:pt x="336" y="1291"/>
                  <a:pt x="373" y="1261"/>
                </a:cubicBezTo>
                <a:cubicBezTo>
                  <a:pt x="492" y="1083"/>
                  <a:pt x="552" y="889"/>
                  <a:pt x="552" y="710"/>
                </a:cubicBezTo>
                <a:cubicBezTo>
                  <a:pt x="611" y="576"/>
                  <a:pt x="611" y="457"/>
                  <a:pt x="552" y="397"/>
                </a:cubicBezTo>
                <a:cubicBezTo>
                  <a:pt x="552" y="263"/>
                  <a:pt x="492" y="204"/>
                  <a:pt x="432" y="84"/>
                </a:cubicBezTo>
                <a:lnTo>
                  <a:pt x="432" y="25"/>
                </a:lnTo>
                <a:cubicBezTo>
                  <a:pt x="393" y="7"/>
                  <a:pt x="355" y="0"/>
                  <a:pt x="32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2" name="Google Shape;1642;p10"/>
          <p:cNvSpPr/>
          <p:nvPr/>
        </p:nvSpPr>
        <p:spPr>
          <a:xfrm>
            <a:off x="6814167" y="677409"/>
            <a:ext cx="19091" cy="40553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0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60" y="1022"/>
                  <a:pt x="179" y="1201"/>
                </a:cubicBezTo>
                <a:lnTo>
                  <a:pt x="239" y="1275"/>
                </a:lnTo>
                <a:cubicBezTo>
                  <a:pt x="260" y="1292"/>
                  <a:pt x="285" y="1299"/>
                  <a:pt x="310" y="1299"/>
                </a:cubicBezTo>
                <a:cubicBezTo>
                  <a:pt x="372" y="1299"/>
                  <a:pt x="433" y="1254"/>
                  <a:pt x="433" y="1201"/>
                </a:cubicBezTo>
                <a:cubicBezTo>
                  <a:pt x="611" y="1022"/>
                  <a:pt x="611" y="828"/>
                  <a:pt x="611" y="649"/>
                </a:cubicBezTo>
                <a:cubicBezTo>
                  <a:pt x="611" y="530"/>
                  <a:pt x="552" y="396"/>
                  <a:pt x="552" y="337"/>
                </a:cubicBezTo>
                <a:cubicBezTo>
                  <a:pt x="492" y="217"/>
                  <a:pt x="433" y="158"/>
                  <a:pt x="373" y="24"/>
                </a:cubicBezTo>
                <a:lnTo>
                  <a:pt x="313" y="24"/>
                </a:lnTo>
                <a:cubicBezTo>
                  <a:pt x="278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3" name="Google Shape;1643;p10"/>
          <p:cNvSpPr/>
          <p:nvPr/>
        </p:nvSpPr>
        <p:spPr>
          <a:xfrm>
            <a:off x="6837866" y="775736"/>
            <a:ext cx="19528" cy="38900"/>
          </a:xfrm>
          <a:custGeom>
            <a:avLst/>
            <a:gdLst/>
            <a:ahLst/>
            <a:cxnLst/>
            <a:rect l="l" t="t" r="r" b="b"/>
            <a:pathLst>
              <a:path w="626" h="1247" extrusionOk="0">
                <a:moveTo>
                  <a:pt x="374" y="0"/>
                </a:moveTo>
                <a:cubicBezTo>
                  <a:pt x="328" y="0"/>
                  <a:pt x="283" y="15"/>
                  <a:pt x="253" y="45"/>
                </a:cubicBezTo>
                <a:cubicBezTo>
                  <a:pt x="194" y="105"/>
                  <a:pt x="134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3" y="1222"/>
                </a:lnTo>
                <a:cubicBezTo>
                  <a:pt x="271" y="1239"/>
                  <a:pt x="293" y="1247"/>
                  <a:pt x="319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6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566" y="224"/>
                  <a:pt x="566" y="105"/>
                </a:cubicBezTo>
                <a:lnTo>
                  <a:pt x="507" y="45"/>
                </a:lnTo>
                <a:cubicBezTo>
                  <a:pt x="469" y="15"/>
                  <a:pt x="421" y="0"/>
                  <a:pt x="37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4" name="Google Shape;1644;p10"/>
          <p:cNvSpPr/>
          <p:nvPr/>
        </p:nvSpPr>
        <p:spPr>
          <a:xfrm>
            <a:off x="6774197" y="859089"/>
            <a:ext cx="19091" cy="24020"/>
          </a:xfrm>
          <a:custGeom>
            <a:avLst/>
            <a:gdLst/>
            <a:ahLst/>
            <a:cxnLst/>
            <a:rect l="l" t="t" r="r" b="b"/>
            <a:pathLst>
              <a:path w="612" h="770" extrusionOk="0">
                <a:moveTo>
                  <a:pt x="347" y="0"/>
                </a:moveTo>
                <a:cubicBezTo>
                  <a:pt x="308" y="0"/>
                  <a:pt x="269" y="15"/>
                  <a:pt x="239" y="40"/>
                </a:cubicBezTo>
                <a:cubicBezTo>
                  <a:pt x="119" y="99"/>
                  <a:pt x="119" y="99"/>
                  <a:pt x="60" y="159"/>
                </a:cubicBezTo>
                <a:cubicBezTo>
                  <a:pt x="60" y="218"/>
                  <a:pt x="0" y="293"/>
                  <a:pt x="0" y="352"/>
                </a:cubicBezTo>
                <a:cubicBezTo>
                  <a:pt x="0" y="531"/>
                  <a:pt x="60" y="665"/>
                  <a:pt x="179" y="725"/>
                </a:cubicBezTo>
                <a:cubicBezTo>
                  <a:pt x="209" y="755"/>
                  <a:pt x="257" y="770"/>
                  <a:pt x="313" y="770"/>
                </a:cubicBezTo>
                <a:cubicBezTo>
                  <a:pt x="369" y="770"/>
                  <a:pt x="432" y="755"/>
                  <a:pt x="492" y="725"/>
                </a:cubicBezTo>
                <a:cubicBezTo>
                  <a:pt x="551" y="591"/>
                  <a:pt x="611" y="531"/>
                  <a:pt x="611" y="412"/>
                </a:cubicBezTo>
                <a:lnTo>
                  <a:pt x="611" y="293"/>
                </a:lnTo>
                <a:cubicBezTo>
                  <a:pt x="551" y="218"/>
                  <a:pt x="551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5" name="Google Shape;1645;p10"/>
          <p:cNvSpPr/>
          <p:nvPr/>
        </p:nvSpPr>
        <p:spPr>
          <a:xfrm>
            <a:off x="6663580" y="843242"/>
            <a:ext cx="19559" cy="20183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13" y="0"/>
                </a:moveTo>
                <a:cubicBezTo>
                  <a:pt x="269" y="0"/>
                  <a:pt x="224" y="19"/>
                  <a:pt x="194" y="56"/>
                </a:cubicBezTo>
                <a:cubicBezTo>
                  <a:pt x="135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0" y="428"/>
                  <a:pt x="60" y="488"/>
                  <a:pt x="194" y="607"/>
                </a:cubicBezTo>
                <a:cubicBezTo>
                  <a:pt x="244" y="632"/>
                  <a:pt x="293" y="646"/>
                  <a:pt x="339" y="646"/>
                </a:cubicBezTo>
                <a:cubicBezTo>
                  <a:pt x="405" y="646"/>
                  <a:pt x="463" y="617"/>
                  <a:pt x="507" y="548"/>
                </a:cubicBezTo>
                <a:cubicBezTo>
                  <a:pt x="626" y="488"/>
                  <a:pt x="626" y="354"/>
                  <a:pt x="626" y="294"/>
                </a:cubicBezTo>
                <a:cubicBezTo>
                  <a:pt x="626" y="235"/>
                  <a:pt x="626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1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6" name="Google Shape;1646;p10"/>
          <p:cNvSpPr/>
          <p:nvPr/>
        </p:nvSpPr>
        <p:spPr>
          <a:xfrm>
            <a:off x="7870015" y="698746"/>
            <a:ext cx="21400" cy="33160"/>
          </a:xfrm>
          <a:custGeom>
            <a:avLst/>
            <a:gdLst/>
            <a:ahLst/>
            <a:cxnLst/>
            <a:rect l="l" t="t" r="r" b="b"/>
            <a:pathLst>
              <a:path w="686" h="1063" extrusionOk="0">
                <a:moveTo>
                  <a:pt x="405" y="0"/>
                </a:moveTo>
                <a:cubicBezTo>
                  <a:pt x="378" y="0"/>
                  <a:pt x="348" y="8"/>
                  <a:pt x="314" y="25"/>
                </a:cubicBezTo>
                <a:cubicBezTo>
                  <a:pt x="254" y="85"/>
                  <a:pt x="194" y="144"/>
                  <a:pt x="120" y="219"/>
                </a:cubicBezTo>
                <a:cubicBezTo>
                  <a:pt x="60" y="338"/>
                  <a:pt x="60" y="397"/>
                  <a:pt x="60" y="457"/>
                </a:cubicBezTo>
                <a:cubicBezTo>
                  <a:pt x="1" y="651"/>
                  <a:pt x="60" y="830"/>
                  <a:pt x="194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2" y="1062"/>
                  <a:pt x="398" y="1033"/>
                  <a:pt x="433" y="964"/>
                </a:cubicBezTo>
                <a:cubicBezTo>
                  <a:pt x="567" y="830"/>
                  <a:pt x="626" y="710"/>
                  <a:pt x="626" y="591"/>
                </a:cubicBezTo>
                <a:cubicBezTo>
                  <a:pt x="626" y="517"/>
                  <a:pt x="686" y="457"/>
                  <a:pt x="626" y="397"/>
                </a:cubicBezTo>
                <a:cubicBezTo>
                  <a:pt x="626" y="278"/>
                  <a:pt x="626" y="219"/>
                  <a:pt x="567" y="144"/>
                </a:cubicBezTo>
                <a:lnTo>
                  <a:pt x="567" y="85"/>
                </a:lnTo>
                <a:cubicBezTo>
                  <a:pt x="514" y="42"/>
                  <a:pt x="469" y="0"/>
                  <a:pt x="40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7" name="Google Shape;1647;p10"/>
          <p:cNvSpPr/>
          <p:nvPr/>
        </p:nvSpPr>
        <p:spPr>
          <a:xfrm>
            <a:off x="7910912" y="746444"/>
            <a:ext cx="19091" cy="37496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7" y="1"/>
                  <a:pt x="269" y="16"/>
                  <a:pt x="239" y="45"/>
                </a:cubicBezTo>
                <a:cubicBezTo>
                  <a:pt x="179" y="105"/>
                  <a:pt x="120" y="239"/>
                  <a:pt x="120" y="299"/>
                </a:cubicBezTo>
                <a:cubicBezTo>
                  <a:pt x="60" y="358"/>
                  <a:pt x="60" y="477"/>
                  <a:pt x="1" y="552"/>
                </a:cubicBezTo>
                <a:cubicBezTo>
                  <a:pt x="1" y="790"/>
                  <a:pt x="60" y="984"/>
                  <a:pt x="179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41" y="1202"/>
                </a:cubicBezTo>
                <a:cubicBezTo>
                  <a:pt x="397" y="1202"/>
                  <a:pt x="457" y="1173"/>
                  <a:pt x="492" y="1103"/>
                </a:cubicBezTo>
                <a:cubicBezTo>
                  <a:pt x="552" y="924"/>
                  <a:pt x="611" y="790"/>
                  <a:pt x="611" y="611"/>
                </a:cubicBezTo>
                <a:lnTo>
                  <a:pt x="611" y="358"/>
                </a:lnTo>
                <a:cubicBezTo>
                  <a:pt x="611" y="299"/>
                  <a:pt x="611" y="179"/>
                  <a:pt x="552" y="105"/>
                </a:cubicBezTo>
                <a:lnTo>
                  <a:pt x="492" y="45"/>
                </a:lnTo>
                <a:cubicBezTo>
                  <a:pt x="462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8" name="Google Shape;1648;p10"/>
          <p:cNvSpPr/>
          <p:nvPr/>
        </p:nvSpPr>
        <p:spPr>
          <a:xfrm>
            <a:off x="7964817" y="701835"/>
            <a:ext cx="17688" cy="37247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4" y="1"/>
                </a:moveTo>
                <a:cubicBezTo>
                  <a:pt x="209" y="1"/>
                  <a:pt x="165" y="15"/>
                  <a:pt x="135" y="45"/>
                </a:cubicBezTo>
                <a:cubicBezTo>
                  <a:pt x="60" y="179"/>
                  <a:pt x="60" y="239"/>
                  <a:pt x="1" y="358"/>
                </a:cubicBezTo>
                <a:lnTo>
                  <a:pt x="1" y="611"/>
                </a:lnTo>
                <a:cubicBezTo>
                  <a:pt x="1" y="790"/>
                  <a:pt x="1" y="924"/>
                  <a:pt x="135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1" y="1194"/>
                </a:cubicBezTo>
                <a:cubicBezTo>
                  <a:pt x="320" y="1194"/>
                  <a:pt x="391" y="1145"/>
                  <a:pt x="433" y="1103"/>
                </a:cubicBezTo>
                <a:cubicBezTo>
                  <a:pt x="567" y="924"/>
                  <a:pt x="567" y="731"/>
                  <a:pt x="567" y="611"/>
                </a:cubicBezTo>
                <a:lnTo>
                  <a:pt x="567" y="298"/>
                </a:lnTo>
                <a:cubicBezTo>
                  <a:pt x="507" y="239"/>
                  <a:pt x="507" y="179"/>
                  <a:pt x="433" y="45"/>
                </a:cubicBezTo>
                <a:lnTo>
                  <a:pt x="373" y="45"/>
                </a:lnTo>
                <a:cubicBezTo>
                  <a:pt x="343" y="15"/>
                  <a:pt x="299" y="1"/>
                  <a:pt x="25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9" name="Google Shape;1649;p10"/>
          <p:cNvSpPr/>
          <p:nvPr/>
        </p:nvSpPr>
        <p:spPr>
          <a:xfrm>
            <a:off x="7961105" y="808366"/>
            <a:ext cx="19559" cy="3135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73" y="1"/>
                </a:moveTo>
                <a:cubicBezTo>
                  <a:pt x="328" y="1"/>
                  <a:pt x="284" y="19"/>
                  <a:pt x="254" y="57"/>
                </a:cubicBezTo>
                <a:cubicBezTo>
                  <a:pt x="120" y="116"/>
                  <a:pt x="12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60" y="802"/>
                  <a:pt x="179" y="921"/>
                </a:cubicBezTo>
                <a:lnTo>
                  <a:pt x="179" y="980"/>
                </a:lnTo>
                <a:cubicBezTo>
                  <a:pt x="201" y="998"/>
                  <a:pt x="227" y="1005"/>
                  <a:pt x="254" y="1005"/>
                </a:cubicBezTo>
                <a:cubicBezTo>
                  <a:pt x="319" y="1005"/>
                  <a:pt x="390" y="963"/>
                  <a:pt x="433" y="921"/>
                </a:cubicBezTo>
                <a:cubicBezTo>
                  <a:pt x="552" y="802"/>
                  <a:pt x="626" y="667"/>
                  <a:pt x="626" y="489"/>
                </a:cubicBezTo>
                <a:cubicBezTo>
                  <a:pt x="626" y="429"/>
                  <a:pt x="626" y="355"/>
                  <a:pt x="552" y="295"/>
                </a:cubicBezTo>
                <a:cubicBezTo>
                  <a:pt x="552" y="235"/>
                  <a:pt x="552" y="176"/>
                  <a:pt x="492" y="116"/>
                </a:cubicBezTo>
                <a:lnTo>
                  <a:pt x="492" y="57"/>
                </a:lnTo>
                <a:cubicBezTo>
                  <a:pt x="462" y="19"/>
                  <a:pt x="418" y="1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0" name="Google Shape;1650;p10"/>
          <p:cNvSpPr/>
          <p:nvPr/>
        </p:nvSpPr>
        <p:spPr>
          <a:xfrm>
            <a:off x="8013169" y="754960"/>
            <a:ext cx="17688" cy="48071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308" y="1"/>
                </a:moveTo>
                <a:cubicBezTo>
                  <a:pt x="248" y="1"/>
                  <a:pt x="176" y="43"/>
                  <a:pt x="134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4" y="1456"/>
                </a:cubicBezTo>
                <a:cubicBezTo>
                  <a:pt x="194" y="1456"/>
                  <a:pt x="194" y="1515"/>
                  <a:pt x="194" y="1515"/>
                </a:cubicBezTo>
                <a:cubicBezTo>
                  <a:pt x="229" y="1533"/>
                  <a:pt x="258" y="1540"/>
                  <a:pt x="285" y="1540"/>
                </a:cubicBezTo>
                <a:cubicBezTo>
                  <a:pt x="349" y="1540"/>
                  <a:pt x="394" y="1498"/>
                  <a:pt x="447" y="1456"/>
                </a:cubicBezTo>
                <a:cubicBezTo>
                  <a:pt x="566" y="1203"/>
                  <a:pt x="566" y="1024"/>
                  <a:pt x="566" y="771"/>
                </a:cubicBezTo>
                <a:lnTo>
                  <a:pt x="566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55" y="8"/>
                  <a:pt x="333" y="1"/>
                  <a:pt x="30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1" name="Google Shape;1651;p10"/>
          <p:cNvSpPr/>
          <p:nvPr/>
        </p:nvSpPr>
        <p:spPr>
          <a:xfrm>
            <a:off x="8061958" y="695034"/>
            <a:ext cx="19091" cy="40772"/>
          </a:xfrm>
          <a:custGeom>
            <a:avLst/>
            <a:gdLst/>
            <a:ahLst/>
            <a:cxnLst/>
            <a:rect l="l" t="t" r="r" b="b"/>
            <a:pathLst>
              <a:path w="612" h="1307" extrusionOk="0">
                <a:moveTo>
                  <a:pt x="332" y="0"/>
                </a:moveTo>
                <a:cubicBezTo>
                  <a:pt x="263" y="0"/>
                  <a:pt x="221" y="42"/>
                  <a:pt x="179" y="84"/>
                </a:cubicBezTo>
                <a:cubicBezTo>
                  <a:pt x="120" y="204"/>
                  <a:pt x="60" y="263"/>
                  <a:pt x="60" y="338"/>
                </a:cubicBezTo>
                <a:cubicBezTo>
                  <a:pt x="0" y="457"/>
                  <a:pt x="0" y="516"/>
                  <a:pt x="0" y="636"/>
                </a:cubicBezTo>
                <a:cubicBezTo>
                  <a:pt x="0" y="829"/>
                  <a:pt x="0" y="949"/>
                  <a:pt x="60" y="1202"/>
                </a:cubicBezTo>
                <a:lnTo>
                  <a:pt x="120" y="1261"/>
                </a:lnTo>
                <a:cubicBezTo>
                  <a:pt x="149" y="1291"/>
                  <a:pt x="194" y="1306"/>
                  <a:pt x="241" y="1306"/>
                </a:cubicBezTo>
                <a:cubicBezTo>
                  <a:pt x="287" y="1306"/>
                  <a:pt x="336" y="1291"/>
                  <a:pt x="373" y="1261"/>
                </a:cubicBezTo>
                <a:cubicBezTo>
                  <a:pt x="492" y="1083"/>
                  <a:pt x="552" y="889"/>
                  <a:pt x="552" y="710"/>
                </a:cubicBezTo>
                <a:cubicBezTo>
                  <a:pt x="611" y="576"/>
                  <a:pt x="611" y="457"/>
                  <a:pt x="552" y="397"/>
                </a:cubicBezTo>
                <a:cubicBezTo>
                  <a:pt x="552" y="263"/>
                  <a:pt x="492" y="204"/>
                  <a:pt x="432" y="84"/>
                </a:cubicBezTo>
                <a:lnTo>
                  <a:pt x="432" y="25"/>
                </a:lnTo>
                <a:cubicBezTo>
                  <a:pt x="393" y="7"/>
                  <a:pt x="360" y="0"/>
                  <a:pt x="332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2" name="Google Shape;1652;p10"/>
          <p:cNvSpPr/>
          <p:nvPr/>
        </p:nvSpPr>
        <p:spPr>
          <a:xfrm>
            <a:off x="8057319" y="677409"/>
            <a:ext cx="19091" cy="40553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0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60" y="828"/>
                  <a:pt x="60" y="1022"/>
                  <a:pt x="179" y="1201"/>
                </a:cubicBezTo>
                <a:lnTo>
                  <a:pt x="239" y="1275"/>
                </a:lnTo>
                <a:cubicBezTo>
                  <a:pt x="260" y="1292"/>
                  <a:pt x="285" y="1299"/>
                  <a:pt x="310" y="1299"/>
                </a:cubicBezTo>
                <a:cubicBezTo>
                  <a:pt x="372" y="1299"/>
                  <a:pt x="433" y="1254"/>
                  <a:pt x="433" y="1201"/>
                </a:cubicBezTo>
                <a:cubicBezTo>
                  <a:pt x="611" y="1022"/>
                  <a:pt x="611" y="828"/>
                  <a:pt x="611" y="649"/>
                </a:cubicBezTo>
                <a:cubicBezTo>
                  <a:pt x="611" y="530"/>
                  <a:pt x="552" y="396"/>
                  <a:pt x="552" y="337"/>
                </a:cubicBezTo>
                <a:cubicBezTo>
                  <a:pt x="492" y="217"/>
                  <a:pt x="433" y="158"/>
                  <a:pt x="373" y="24"/>
                </a:cubicBezTo>
                <a:lnTo>
                  <a:pt x="313" y="24"/>
                </a:lnTo>
                <a:cubicBezTo>
                  <a:pt x="278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3" name="Google Shape;1653;p10"/>
          <p:cNvSpPr/>
          <p:nvPr/>
        </p:nvSpPr>
        <p:spPr>
          <a:xfrm>
            <a:off x="8081018" y="775736"/>
            <a:ext cx="19528" cy="38900"/>
          </a:xfrm>
          <a:custGeom>
            <a:avLst/>
            <a:gdLst/>
            <a:ahLst/>
            <a:cxnLst/>
            <a:rect l="l" t="t" r="r" b="b"/>
            <a:pathLst>
              <a:path w="626" h="1247" extrusionOk="0">
                <a:moveTo>
                  <a:pt x="397" y="0"/>
                </a:moveTo>
                <a:cubicBezTo>
                  <a:pt x="358" y="0"/>
                  <a:pt x="313" y="15"/>
                  <a:pt x="253" y="45"/>
                </a:cubicBezTo>
                <a:cubicBezTo>
                  <a:pt x="194" y="105"/>
                  <a:pt x="134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3" y="1222"/>
                </a:lnTo>
                <a:cubicBezTo>
                  <a:pt x="271" y="1239"/>
                  <a:pt x="293" y="1247"/>
                  <a:pt x="318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6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626" y="224"/>
                  <a:pt x="566" y="105"/>
                </a:cubicBezTo>
                <a:lnTo>
                  <a:pt x="507" y="45"/>
                </a:lnTo>
                <a:cubicBezTo>
                  <a:pt x="469" y="15"/>
                  <a:pt x="436" y="0"/>
                  <a:pt x="39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4" name="Google Shape;1654;p10"/>
          <p:cNvSpPr/>
          <p:nvPr/>
        </p:nvSpPr>
        <p:spPr>
          <a:xfrm>
            <a:off x="8017349" y="859089"/>
            <a:ext cx="19060" cy="24020"/>
          </a:xfrm>
          <a:custGeom>
            <a:avLst/>
            <a:gdLst/>
            <a:ahLst/>
            <a:cxnLst/>
            <a:rect l="l" t="t" r="r" b="b"/>
            <a:pathLst>
              <a:path w="611" h="770" extrusionOk="0">
                <a:moveTo>
                  <a:pt x="347" y="0"/>
                </a:moveTo>
                <a:cubicBezTo>
                  <a:pt x="308" y="0"/>
                  <a:pt x="269" y="15"/>
                  <a:pt x="239" y="40"/>
                </a:cubicBezTo>
                <a:cubicBezTo>
                  <a:pt x="119" y="99"/>
                  <a:pt x="119" y="99"/>
                  <a:pt x="60" y="159"/>
                </a:cubicBezTo>
                <a:cubicBezTo>
                  <a:pt x="60" y="218"/>
                  <a:pt x="60" y="293"/>
                  <a:pt x="0" y="352"/>
                </a:cubicBezTo>
                <a:cubicBezTo>
                  <a:pt x="0" y="531"/>
                  <a:pt x="60" y="665"/>
                  <a:pt x="179" y="725"/>
                </a:cubicBezTo>
                <a:cubicBezTo>
                  <a:pt x="209" y="755"/>
                  <a:pt x="257" y="770"/>
                  <a:pt x="313" y="770"/>
                </a:cubicBezTo>
                <a:cubicBezTo>
                  <a:pt x="369" y="770"/>
                  <a:pt x="432" y="755"/>
                  <a:pt x="492" y="725"/>
                </a:cubicBezTo>
                <a:cubicBezTo>
                  <a:pt x="611" y="591"/>
                  <a:pt x="611" y="531"/>
                  <a:pt x="611" y="412"/>
                </a:cubicBezTo>
                <a:lnTo>
                  <a:pt x="611" y="293"/>
                </a:lnTo>
                <a:cubicBezTo>
                  <a:pt x="611" y="218"/>
                  <a:pt x="551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5" name="Google Shape;1655;p10"/>
          <p:cNvSpPr/>
          <p:nvPr/>
        </p:nvSpPr>
        <p:spPr>
          <a:xfrm>
            <a:off x="7906732" y="843242"/>
            <a:ext cx="19559" cy="20183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13" y="0"/>
                </a:moveTo>
                <a:cubicBezTo>
                  <a:pt x="269" y="0"/>
                  <a:pt x="224" y="19"/>
                  <a:pt x="194" y="56"/>
                </a:cubicBezTo>
                <a:cubicBezTo>
                  <a:pt x="135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0" y="428"/>
                  <a:pt x="60" y="488"/>
                  <a:pt x="194" y="607"/>
                </a:cubicBezTo>
                <a:cubicBezTo>
                  <a:pt x="244" y="632"/>
                  <a:pt x="293" y="646"/>
                  <a:pt x="339" y="646"/>
                </a:cubicBezTo>
                <a:cubicBezTo>
                  <a:pt x="404" y="646"/>
                  <a:pt x="463" y="617"/>
                  <a:pt x="507" y="548"/>
                </a:cubicBezTo>
                <a:cubicBezTo>
                  <a:pt x="626" y="488"/>
                  <a:pt x="626" y="354"/>
                  <a:pt x="626" y="294"/>
                </a:cubicBezTo>
                <a:cubicBezTo>
                  <a:pt x="626" y="235"/>
                  <a:pt x="626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1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6" name="Google Shape;1656;p10"/>
          <p:cNvSpPr/>
          <p:nvPr/>
        </p:nvSpPr>
        <p:spPr>
          <a:xfrm>
            <a:off x="3421649" y="694566"/>
            <a:ext cx="21400" cy="31476"/>
          </a:xfrm>
          <a:custGeom>
            <a:avLst/>
            <a:gdLst/>
            <a:ahLst/>
            <a:cxnLst/>
            <a:rect l="l" t="t" r="r" b="b"/>
            <a:pathLst>
              <a:path w="686" h="1009" extrusionOk="0">
                <a:moveTo>
                  <a:pt x="435" y="1"/>
                </a:moveTo>
                <a:cubicBezTo>
                  <a:pt x="402" y="1"/>
                  <a:pt x="363" y="15"/>
                  <a:pt x="313" y="40"/>
                </a:cubicBezTo>
                <a:cubicBezTo>
                  <a:pt x="239" y="99"/>
                  <a:pt x="179" y="159"/>
                  <a:pt x="120" y="219"/>
                </a:cubicBezTo>
                <a:cubicBezTo>
                  <a:pt x="60" y="278"/>
                  <a:pt x="60" y="412"/>
                  <a:pt x="60" y="472"/>
                </a:cubicBezTo>
                <a:cubicBezTo>
                  <a:pt x="0" y="651"/>
                  <a:pt x="60" y="844"/>
                  <a:pt x="179" y="964"/>
                </a:cubicBezTo>
                <a:cubicBezTo>
                  <a:pt x="246" y="993"/>
                  <a:pt x="295" y="1008"/>
                  <a:pt x="334" y="1008"/>
                </a:cubicBezTo>
                <a:cubicBezTo>
                  <a:pt x="373" y="1008"/>
                  <a:pt x="403" y="993"/>
                  <a:pt x="432" y="964"/>
                </a:cubicBezTo>
                <a:cubicBezTo>
                  <a:pt x="552" y="844"/>
                  <a:pt x="611" y="651"/>
                  <a:pt x="611" y="531"/>
                </a:cubicBezTo>
                <a:cubicBezTo>
                  <a:pt x="686" y="472"/>
                  <a:pt x="686" y="412"/>
                  <a:pt x="611" y="353"/>
                </a:cubicBezTo>
                <a:lnTo>
                  <a:pt x="611" y="99"/>
                </a:lnTo>
                <a:lnTo>
                  <a:pt x="552" y="99"/>
                </a:lnTo>
                <a:cubicBezTo>
                  <a:pt x="517" y="30"/>
                  <a:pt x="482" y="1"/>
                  <a:pt x="4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7" name="Google Shape;1657;p10"/>
          <p:cNvSpPr/>
          <p:nvPr/>
        </p:nvSpPr>
        <p:spPr>
          <a:xfrm>
            <a:off x="3462077" y="741047"/>
            <a:ext cx="19559" cy="37964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77" y="0"/>
                </a:moveTo>
                <a:cubicBezTo>
                  <a:pt x="342" y="0"/>
                  <a:pt x="303" y="15"/>
                  <a:pt x="254" y="40"/>
                </a:cubicBezTo>
                <a:cubicBezTo>
                  <a:pt x="194" y="159"/>
                  <a:pt x="135" y="218"/>
                  <a:pt x="135" y="278"/>
                </a:cubicBezTo>
                <a:cubicBezTo>
                  <a:pt x="60" y="412"/>
                  <a:pt x="60" y="472"/>
                  <a:pt x="60" y="591"/>
                </a:cubicBezTo>
                <a:cubicBezTo>
                  <a:pt x="1" y="784"/>
                  <a:pt x="60" y="963"/>
                  <a:pt x="194" y="1157"/>
                </a:cubicBezTo>
                <a:lnTo>
                  <a:pt x="254" y="1217"/>
                </a:lnTo>
                <a:cubicBezTo>
                  <a:pt x="313" y="1217"/>
                  <a:pt x="433" y="1217"/>
                  <a:pt x="507" y="1157"/>
                </a:cubicBezTo>
                <a:cubicBezTo>
                  <a:pt x="626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626" y="218"/>
                  <a:pt x="567" y="99"/>
                </a:cubicBezTo>
                <a:lnTo>
                  <a:pt x="507" y="99"/>
                </a:lnTo>
                <a:cubicBezTo>
                  <a:pt x="463" y="29"/>
                  <a:pt x="425" y="0"/>
                  <a:pt x="37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8" name="Google Shape;1658;p10"/>
          <p:cNvSpPr/>
          <p:nvPr/>
        </p:nvSpPr>
        <p:spPr>
          <a:xfrm>
            <a:off x="3516450" y="696438"/>
            <a:ext cx="17220" cy="37496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71" y="0"/>
                </a:moveTo>
                <a:cubicBezTo>
                  <a:pt x="215" y="0"/>
                  <a:pt x="155" y="29"/>
                  <a:pt x="120" y="99"/>
                </a:cubicBezTo>
                <a:cubicBezTo>
                  <a:pt x="60" y="159"/>
                  <a:pt x="60" y="293"/>
                  <a:pt x="1" y="352"/>
                </a:cubicBezTo>
                <a:lnTo>
                  <a:pt x="1" y="591"/>
                </a:lnTo>
                <a:cubicBezTo>
                  <a:pt x="1" y="784"/>
                  <a:pt x="1" y="963"/>
                  <a:pt x="179" y="1157"/>
                </a:cubicBezTo>
                <a:cubicBezTo>
                  <a:pt x="246" y="1187"/>
                  <a:pt x="295" y="1201"/>
                  <a:pt x="334" y="1201"/>
                </a:cubicBezTo>
                <a:cubicBezTo>
                  <a:pt x="373" y="1201"/>
                  <a:pt x="403" y="1187"/>
                  <a:pt x="433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3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9" name="Google Shape;1659;p10"/>
          <p:cNvSpPr/>
          <p:nvPr/>
        </p:nvSpPr>
        <p:spPr>
          <a:xfrm>
            <a:off x="3512738" y="802844"/>
            <a:ext cx="19091" cy="31944"/>
          </a:xfrm>
          <a:custGeom>
            <a:avLst/>
            <a:gdLst/>
            <a:ahLst/>
            <a:cxnLst/>
            <a:rect l="l" t="t" r="r" b="b"/>
            <a:pathLst>
              <a:path w="612" h="1024" extrusionOk="0">
                <a:moveTo>
                  <a:pt x="341" y="1"/>
                </a:moveTo>
                <a:cubicBezTo>
                  <a:pt x="301" y="1"/>
                  <a:pt x="263" y="15"/>
                  <a:pt x="239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39" y="1008"/>
                  <a:pt x="287" y="1023"/>
                  <a:pt x="328" y="1023"/>
                </a:cubicBezTo>
                <a:cubicBezTo>
                  <a:pt x="369" y="1023"/>
                  <a:pt x="403" y="1008"/>
                  <a:pt x="432" y="979"/>
                </a:cubicBezTo>
                <a:cubicBezTo>
                  <a:pt x="552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2" y="293"/>
                  <a:pt x="552" y="159"/>
                  <a:pt x="492" y="100"/>
                </a:cubicBezTo>
                <a:cubicBezTo>
                  <a:pt x="457" y="30"/>
                  <a:pt x="397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0" name="Google Shape;1660;p10"/>
          <p:cNvSpPr/>
          <p:nvPr/>
        </p:nvSpPr>
        <p:spPr>
          <a:xfrm>
            <a:off x="3564771" y="749688"/>
            <a:ext cx="19559" cy="48851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4" y="1"/>
                  <a:pt x="195" y="1"/>
                  <a:pt x="120" y="75"/>
                </a:cubicBezTo>
                <a:cubicBezTo>
                  <a:pt x="61" y="195"/>
                  <a:pt x="61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95" y="1491"/>
                  <a:pt x="195" y="1491"/>
                  <a:pt x="254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67" y="1252"/>
                  <a:pt x="567" y="999"/>
                  <a:pt x="627" y="746"/>
                </a:cubicBezTo>
                <a:cubicBezTo>
                  <a:pt x="627" y="686"/>
                  <a:pt x="567" y="567"/>
                  <a:pt x="567" y="448"/>
                </a:cubicBezTo>
                <a:cubicBezTo>
                  <a:pt x="567" y="314"/>
                  <a:pt x="493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1" name="Google Shape;1661;p10"/>
          <p:cNvSpPr/>
          <p:nvPr/>
        </p:nvSpPr>
        <p:spPr>
          <a:xfrm>
            <a:off x="3613124" y="690417"/>
            <a:ext cx="19528" cy="39805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314" y="1"/>
                </a:moveTo>
                <a:cubicBezTo>
                  <a:pt x="265" y="1"/>
                  <a:pt x="230" y="33"/>
                  <a:pt x="194" y="113"/>
                </a:cubicBezTo>
                <a:cubicBezTo>
                  <a:pt x="134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34" y="1231"/>
                </a:lnTo>
                <a:cubicBezTo>
                  <a:pt x="164" y="1260"/>
                  <a:pt x="209" y="1275"/>
                  <a:pt x="254" y="1275"/>
                </a:cubicBezTo>
                <a:cubicBezTo>
                  <a:pt x="298" y="1275"/>
                  <a:pt x="343" y="1260"/>
                  <a:pt x="373" y="1231"/>
                </a:cubicBezTo>
                <a:cubicBezTo>
                  <a:pt x="507" y="1037"/>
                  <a:pt x="566" y="858"/>
                  <a:pt x="626" y="664"/>
                </a:cubicBezTo>
                <a:cubicBezTo>
                  <a:pt x="626" y="545"/>
                  <a:pt x="626" y="486"/>
                  <a:pt x="566" y="352"/>
                </a:cubicBezTo>
                <a:cubicBezTo>
                  <a:pt x="566" y="292"/>
                  <a:pt x="507" y="173"/>
                  <a:pt x="432" y="113"/>
                </a:cubicBezTo>
                <a:lnTo>
                  <a:pt x="432" y="39"/>
                </a:lnTo>
                <a:cubicBezTo>
                  <a:pt x="385" y="15"/>
                  <a:pt x="346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2" name="Google Shape;1662;p10"/>
          <p:cNvSpPr/>
          <p:nvPr/>
        </p:nvSpPr>
        <p:spPr>
          <a:xfrm>
            <a:off x="3684685" y="672543"/>
            <a:ext cx="19559" cy="40023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35" y="61"/>
                  <a:pt x="75" y="120"/>
                </a:cubicBezTo>
                <a:cubicBezTo>
                  <a:pt x="75" y="239"/>
                  <a:pt x="0" y="314"/>
                  <a:pt x="0" y="433"/>
                </a:cubicBezTo>
                <a:lnTo>
                  <a:pt x="0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4" y="1267"/>
                  <a:pt x="332" y="1282"/>
                  <a:pt x="380" y="1282"/>
                </a:cubicBezTo>
                <a:cubicBezTo>
                  <a:pt x="429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7" y="433"/>
                  <a:pt x="567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3" name="Google Shape;1663;p10"/>
          <p:cNvSpPr/>
          <p:nvPr/>
        </p:nvSpPr>
        <p:spPr>
          <a:xfrm>
            <a:off x="3632621" y="770308"/>
            <a:ext cx="19559" cy="39836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45" y="1"/>
                </a:moveTo>
                <a:cubicBezTo>
                  <a:pt x="319" y="1"/>
                  <a:pt x="289" y="8"/>
                  <a:pt x="254" y="25"/>
                </a:cubicBezTo>
                <a:cubicBezTo>
                  <a:pt x="180" y="159"/>
                  <a:pt x="120" y="219"/>
                  <a:pt x="120" y="338"/>
                </a:cubicBezTo>
                <a:cubicBezTo>
                  <a:pt x="61" y="398"/>
                  <a:pt x="61" y="532"/>
                  <a:pt x="1" y="651"/>
                </a:cubicBezTo>
                <a:cubicBezTo>
                  <a:pt x="1" y="830"/>
                  <a:pt x="61" y="1023"/>
                  <a:pt x="180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3" y="1202"/>
                </a:cubicBezTo>
                <a:lnTo>
                  <a:pt x="493" y="1143"/>
                </a:lnTo>
                <a:cubicBezTo>
                  <a:pt x="627" y="964"/>
                  <a:pt x="627" y="830"/>
                  <a:pt x="627" y="651"/>
                </a:cubicBezTo>
                <a:lnTo>
                  <a:pt x="627" y="398"/>
                </a:lnTo>
                <a:cubicBezTo>
                  <a:pt x="627" y="338"/>
                  <a:pt x="627" y="219"/>
                  <a:pt x="552" y="159"/>
                </a:cubicBezTo>
                <a:lnTo>
                  <a:pt x="493" y="85"/>
                </a:lnTo>
                <a:cubicBezTo>
                  <a:pt x="450" y="43"/>
                  <a:pt x="408" y="1"/>
                  <a:pt x="34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4" name="Google Shape;1664;p10"/>
          <p:cNvSpPr/>
          <p:nvPr/>
        </p:nvSpPr>
        <p:spPr>
          <a:xfrm>
            <a:off x="3570823" y="854253"/>
            <a:ext cx="17220" cy="25018"/>
          </a:xfrm>
          <a:custGeom>
            <a:avLst/>
            <a:gdLst/>
            <a:ahLst/>
            <a:cxnLst/>
            <a:rect l="l" t="t" r="r" b="b"/>
            <a:pathLst>
              <a:path w="552" h="802" extrusionOk="0">
                <a:moveTo>
                  <a:pt x="179" y="1"/>
                </a:moveTo>
                <a:cubicBezTo>
                  <a:pt x="120" y="75"/>
                  <a:pt x="60" y="135"/>
                  <a:pt x="1" y="195"/>
                </a:cubicBezTo>
                <a:lnTo>
                  <a:pt x="1" y="373"/>
                </a:lnTo>
                <a:cubicBezTo>
                  <a:pt x="1" y="507"/>
                  <a:pt x="1" y="627"/>
                  <a:pt x="120" y="746"/>
                </a:cubicBezTo>
                <a:cubicBezTo>
                  <a:pt x="179" y="783"/>
                  <a:pt x="224" y="802"/>
                  <a:pt x="271" y="802"/>
                </a:cubicBezTo>
                <a:cubicBezTo>
                  <a:pt x="317" y="802"/>
                  <a:pt x="366" y="783"/>
                  <a:pt x="433" y="746"/>
                </a:cubicBezTo>
                <a:lnTo>
                  <a:pt x="433" y="686"/>
                </a:lnTo>
                <a:cubicBezTo>
                  <a:pt x="552" y="627"/>
                  <a:pt x="552" y="507"/>
                  <a:pt x="552" y="448"/>
                </a:cubicBezTo>
                <a:lnTo>
                  <a:pt x="552" y="254"/>
                </a:lnTo>
                <a:cubicBezTo>
                  <a:pt x="552" y="195"/>
                  <a:pt x="492" y="135"/>
                  <a:pt x="433" y="75"/>
                </a:cubicBezTo>
                <a:cubicBezTo>
                  <a:pt x="373" y="1"/>
                  <a:pt x="239" y="1"/>
                  <a:pt x="17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5" name="Google Shape;1665;p10"/>
          <p:cNvSpPr/>
          <p:nvPr/>
        </p:nvSpPr>
        <p:spPr>
          <a:xfrm>
            <a:off x="3460206" y="837533"/>
            <a:ext cx="17719" cy="20495"/>
          </a:xfrm>
          <a:custGeom>
            <a:avLst/>
            <a:gdLst/>
            <a:ahLst/>
            <a:cxnLst/>
            <a:rect l="l" t="t" r="r" b="b"/>
            <a:pathLst>
              <a:path w="568" h="657" extrusionOk="0">
                <a:moveTo>
                  <a:pt x="252" y="1"/>
                </a:moveTo>
                <a:cubicBezTo>
                  <a:pt x="206" y="1"/>
                  <a:pt x="157" y="15"/>
                  <a:pt x="120" y="45"/>
                </a:cubicBezTo>
                <a:cubicBezTo>
                  <a:pt x="61" y="105"/>
                  <a:pt x="1" y="164"/>
                  <a:pt x="1" y="239"/>
                </a:cubicBezTo>
                <a:lnTo>
                  <a:pt x="1" y="358"/>
                </a:lnTo>
                <a:cubicBezTo>
                  <a:pt x="1" y="418"/>
                  <a:pt x="1" y="537"/>
                  <a:pt x="120" y="611"/>
                </a:cubicBezTo>
                <a:cubicBezTo>
                  <a:pt x="187" y="641"/>
                  <a:pt x="250" y="656"/>
                  <a:pt x="304" y="656"/>
                </a:cubicBezTo>
                <a:cubicBezTo>
                  <a:pt x="359" y="656"/>
                  <a:pt x="403" y="641"/>
                  <a:pt x="433" y="611"/>
                </a:cubicBezTo>
                <a:cubicBezTo>
                  <a:pt x="567" y="477"/>
                  <a:pt x="567" y="418"/>
                  <a:pt x="567" y="299"/>
                </a:cubicBezTo>
                <a:lnTo>
                  <a:pt x="567" y="164"/>
                </a:lnTo>
                <a:cubicBezTo>
                  <a:pt x="493" y="105"/>
                  <a:pt x="433" y="105"/>
                  <a:pt x="373" y="45"/>
                </a:cubicBezTo>
                <a:cubicBezTo>
                  <a:pt x="344" y="15"/>
                  <a:pt x="299" y="1"/>
                  <a:pt x="25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6" name="Google Shape;1666;p10"/>
          <p:cNvSpPr/>
          <p:nvPr/>
        </p:nvSpPr>
        <p:spPr>
          <a:xfrm>
            <a:off x="912115" y="694566"/>
            <a:ext cx="19559" cy="31476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415" y="1"/>
                </a:moveTo>
                <a:cubicBezTo>
                  <a:pt x="375" y="1"/>
                  <a:pt x="338" y="15"/>
                  <a:pt x="313" y="40"/>
                </a:cubicBezTo>
                <a:cubicBezTo>
                  <a:pt x="254" y="99"/>
                  <a:pt x="194" y="159"/>
                  <a:pt x="135" y="219"/>
                </a:cubicBezTo>
                <a:cubicBezTo>
                  <a:pt x="75" y="278"/>
                  <a:pt x="75" y="412"/>
                  <a:pt x="75" y="472"/>
                </a:cubicBezTo>
                <a:cubicBezTo>
                  <a:pt x="0" y="651"/>
                  <a:pt x="75" y="844"/>
                  <a:pt x="194" y="964"/>
                </a:cubicBezTo>
                <a:cubicBezTo>
                  <a:pt x="224" y="993"/>
                  <a:pt x="269" y="1008"/>
                  <a:pt x="315" y="1008"/>
                </a:cubicBezTo>
                <a:cubicBezTo>
                  <a:pt x="362" y="1008"/>
                  <a:pt x="410" y="993"/>
                  <a:pt x="447" y="964"/>
                </a:cubicBezTo>
                <a:cubicBezTo>
                  <a:pt x="567" y="844"/>
                  <a:pt x="626" y="651"/>
                  <a:pt x="626" y="531"/>
                </a:cubicBezTo>
                <a:lnTo>
                  <a:pt x="626" y="353"/>
                </a:lnTo>
                <a:cubicBezTo>
                  <a:pt x="626" y="278"/>
                  <a:pt x="626" y="219"/>
                  <a:pt x="567" y="99"/>
                </a:cubicBezTo>
                <a:cubicBezTo>
                  <a:pt x="532" y="30"/>
                  <a:pt x="471" y="1"/>
                  <a:pt x="41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7" name="Google Shape;1667;p10"/>
          <p:cNvSpPr/>
          <p:nvPr/>
        </p:nvSpPr>
        <p:spPr>
          <a:xfrm>
            <a:off x="953011" y="741047"/>
            <a:ext cx="19559" cy="37964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50" y="0"/>
                </a:moveTo>
                <a:cubicBezTo>
                  <a:pt x="313" y="0"/>
                  <a:pt x="278" y="15"/>
                  <a:pt x="254" y="40"/>
                </a:cubicBezTo>
                <a:cubicBezTo>
                  <a:pt x="179" y="159"/>
                  <a:pt x="120" y="218"/>
                  <a:pt x="60" y="278"/>
                </a:cubicBezTo>
                <a:cubicBezTo>
                  <a:pt x="60" y="412"/>
                  <a:pt x="60" y="472"/>
                  <a:pt x="0" y="591"/>
                </a:cubicBezTo>
                <a:cubicBezTo>
                  <a:pt x="0" y="784"/>
                  <a:pt x="60" y="963"/>
                  <a:pt x="179" y="1157"/>
                </a:cubicBezTo>
                <a:lnTo>
                  <a:pt x="254" y="1217"/>
                </a:lnTo>
                <a:cubicBezTo>
                  <a:pt x="313" y="1217"/>
                  <a:pt x="432" y="1217"/>
                  <a:pt x="492" y="1157"/>
                </a:cubicBezTo>
                <a:cubicBezTo>
                  <a:pt x="552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552" y="218"/>
                  <a:pt x="552" y="99"/>
                </a:cubicBezTo>
                <a:lnTo>
                  <a:pt x="492" y="99"/>
                </a:lnTo>
                <a:cubicBezTo>
                  <a:pt x="457" y="29"/>
                  <a:pt x="402" y="0"/>
                  <a:pt x="35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8" name="Google Shape;1668;p10"/>
          <p:cNvSpPr/>
          <p:nvPr/>
        </p:nvSpPr>
        <p:spPr>
          <a:xfrm>
            <a:off x="1007384" y="696438"/>
            <a:ext cx="17220" cy="37496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65" y="0"/>
                </a:moveTo>
                <a:cubicBezTo>
                  <a:pt x="210" y="0"/>
                  <a:pt x="155" y="29"/>
                  <a:pt x="120" y="99"/>
                </a:cubicBezTo>
                <a:cubicBezTo>
                  <a:pt x="60" y="159"/>
                  <a:pt x="0" y="293"/>
                  <a:pt x="0" y="352"/>
                </a:cubicBezTo>
                <a:lnTo>
                  <a:pt x="0" y="591"/>
                </a:lnTo>
                <a:cubicBezTo>
                  <a:pt x="0" y="784"/>
                  <a:pt x="0" y="963"/>
                  <a:pt x="120" y="1157"/>
                </a:cubicBezTo>
                <a:lnTo>
                  <a:pt x="179" y="1157"/>
                </a:lnTo>
                <a:cubicBezTo>
                  <a:pt x="209" y="1187"/>
                  <a:pt x="257" y="1201"/>
                  <a:pt x="306" y="1201"/>
                </a:cubicBezTo>
                <a:cubicBezTo>
                  <a:pt x="354" y="1201"/>
                  <a:pt x="403" y="1187"/>
                  <a:pt x="432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2" y="15"/>
                  <a:pt x="304" y="0"/>
                  <a:pt x="26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9" name="Google Shape;1669;p10"/>
          <p:cNvSpPr/>
          <p:nvPr/>
        </p:nvSpPr>
        <p:spPr>
          <a:xfrm>
            <a:off x="1046180" y="749688"/>
            <a:ext cx="17251" cy="48851"/>
          </a:xfrm>
          <a:custGeom>
            <a:avLst/>
            <a:gdLst/>
            <a:ahLst/>
            <a:cxnLst/>
            <a:rect l="l" t="t" r="r" b="b"/>
            <a:pathLst>
              <a:path w="553" h="1566" extrusionOk="0">
                <a:moveTo>
                  <a:pt x="373" y="1"/>
                </a:moveTo>
                <a:cubicBezTo>
                  <a:pt x="314" y="1"/>
                  <a:pt x="180" y="1"/>
                  <a:pt x="120" y="75"/>
                </a:cubicBezTo>
                <a:cubicBezTo>
                  <a:pt x="60" y="195"/>
                  <a:pt x="60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20" y="1491"/>
                  <a:pt x="180" y="1491"/>
                  <a:pt x="180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52" y="1252"/>
                  <a:pt x="552" y="999"/>
                  <a:pt x="552" y="746"/>
                </a:cubicBezTo>
                <a:lnTo>
                  <a:pt x="552" y="448"/>
                </a:lnTo>
                <a:cubicBezTo>
                  <a:pt x="492" y="314"/>
                  <a:pt x="492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0" name="Google Shape;1670;p10"/>
          <p:cNvSpPr/>
          <p:nvPr/>
        </p:nvSpPr>
        <p:spPr>
          <a:xfrm>
            <a:off x="1104058" y="690417"/>
            <a:ext cx="19528" cy="39805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292" y="1"/>
                </a:moveTo>
                <a:cubicBezTo>
                  <a:pt x="227" y="1"/>
                  <a:pt x="179" y="33"/>
                  <a:pt x="179" y="113"/>
                </a:cubicBezTo>
                <a:cubicBezTo>
                  <a:pt x="60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19" y="1231"/>
                </a:lnTo>
                <a:cubicBezTo>
                  <a:pt x="149" y="1260"/>
                  <a:pt x="198" y="1275"/>
                  <a:pt x="246" y="1275"/>
                </a:cubicBezTo>
                <a:cubicBezTo>
                  <a:pt x="294" y="1275"/>
                  <a:pt x="343" y="1260"/>
                  <a:pt x="373" y="1231"/>
                </a:cubicBezTo>
                <a:cubicBezTo>
                  <a:pt x="492" y="1037"/>
                  <a:pt x="551" y="858"/>
                  <a:pt x="551" y="664"/>
                </a:cubicBezTo>
                <a:cubicBezTo>
                  <a:pt x="551" y="545"/>
                  <a:pt x="626" y="486"/>
                  <a:pt x="551" y="352"/>
                </a:cubicBezTo>
                <a:cubicBezTo>
                  <a:pt x="551" y="292"/>
                  <a:pt x="492" y="173"/>
                  <a:pt x="432" y="113"/>
                </a:cubicBezTo>
                <a:lnTo>
                  <a:pt x="432" y="39"/>
                </a:lnTo>
                <a:cubicBezTo>
                  <a:pt x="385" y="15"/>
                  <a:pt x="334" y="1"/>
                  <a:pt x="29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1" name="Google Shape;1671;p10"/>
          <p:cNvSpPr/>
          <p:nvPr/>
        </p:nvSpPr>
        <p:spPr>
          <a:xfrm>
            <a:off x="1175619" y="672543"/>
            <a:ext cx="19559" cy="40023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20" y="61"/>
                  <a:pt x="60" y="120"/>
                </a:cubicBezTo>
                <a:cubicBezTo>
                  <a:pt x="0" y="239"/>
                  <a:pt x="0" y="314"/>
                  <a:pt x="0" y="433"/>
                </a:cubicBezTo>
                <a:lnTo>
                  <a:pt x="0" y="686"/>
                </a:lnTo>
                <a:cubicBezTo>
                  <a:pt x="0" y="865"/>
                  <a:pt x="60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3" y="1267"/>
                  <a:pt x="328" y="1282"/>
                  <a:pt x="365" y="1282"/>
                </a:cubicBezTo>
                <a:cubicBezTo>
                  <a:pt x="403" y="1282"/>
                  <a:pt x="432" y="1267"/>
                  <a:pt x="432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6" y="433"/>
                  <a:pt x="566" y="314"/>
                </a:cubicBezTo>
                <a:cubicBezTo>
                  <a:pt x="492" y="239"/>
                  <a:pt x="432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2" name="Google Shape;1672;p10"/>
          <p:cNvSpPr/>
          <p:nvPr/>
        </p:nvSpPr>
        <p:spPr>
          <a:xfrm>
            <a:off x="1114029" y="770308"/>
            <a:ext cx="19091" cy="39836"/>
          </a:xfrm>
          <a:custGeom>
            <a:avLst/>
            <a:gdLst/>
            <a:ahLst/>
            <a:cxnLst/>
            <a:rect l="l" t="t" r="r" b="b"/>
            <a:pathLst>
              <a:path w="612" h="1277" extrusionOk="0">
                <a:moveTo>
                  <a:pt x="307" y="1"/>
                </a:moveTo>
                <a:cubicBezTo>
                  <a:pt x="281" y="1"/>
                  <a:pt x="257" y="8"/>
                  <a:pt x="239" y="25"/>
                </a:cubicBezTo>
                <a:cubicBezTo>
                  <a:pt x="180" y="159"/>
                  <a:pt x="120" y="219"/>
                  <a:pt x="60" y="338"/>
                </a:cubicBezTo>
                <a:cubicBezTo>
                  <a:pt x="60" y="398"/>
                  <a:pt x="1" y="532"/>
                  <a:pt x="1" y="651"/>
                </a:cubicBezTo>
                <a:cubicBezTo>
                  <a:pt x="1" y="830"/>
                  <a:pt x="60" y="1023"/>
                  <a:pt x="180" y="1202"/>
                </a:cubicBezTo>
                <a:lnTo>
                  <a:pt x="239" y="1277"/>
                </a:lnTo>
                <a:cubicBezTo>
                  <a:pt x="299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552" y="964"/>
                  <a:pt x="612" y="830"/>
                  <a:pt x="612" y="651"/>
                </a:cubicBezTo>
                <a:lnTo>
                  <a:pt x="612" y="398"/>
                </a:lnTo>
                <a:cubicBezTo>
                  <a:pt x="612" y="338"/>
                  <a:pt x="552" y="219"/>
                  <a:pt x="552" y="159"/>
                </a:cubicBezTo>
                <a:lnTo>
                  <a:pt x="492" y="85"/>
                </a:lnTo>
                <a:cubicBezTo>
                  <a:pt x="450" y="43"/>
                  <a:pt x="371" y="1"/>
                  <a:pt x="307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3" name="Google Shape;1673;p10"/>
          <p:cNvSpPr/>
          <p:nvPr/>
        </p:nvSpPr>
        <p:spPr>
          <a:xfrm>
            <a:off x="949299" y="837533"/>
            <a:ext cx="19091" cy="20495"/>
          </a:xfrm>
          <a:custGeom>
            <a:avLst/>
            <a:gdLst/>
            <a:ahLst/>
            <a:cxnLst/>
            <a:rect l="l" t="t" r="r" b="b"/>
            <a:pathLst>
              <a:path w="612" h="657" extrusionOk="0">
                <a:moveTo>
                  <a:pt x="306" y="1"/>
                </a:moveTo>
                <a:cubicBezTo>
                  <a:pt x="257" y="1"/>
                  <a:pt x="209" y="15"/>
                  <a:pt x="179" y="45"/>
                </a:cubicBezTo>
                <a:cubicBezTo>
                  <a:pt x="119" y="105"/>
                  <a:pt x="60" y="164"/>
                  <a:pt x="60" y="239"/>
                </a:cubicBezTo>
                <a:cubicBezTo>
                  <a:pt x="0" y="299"/>
                  <a:pt x="0" y="299"/>
                  <a:pt x="0" y="358"/>
                </a:cubicBezTo>
                <a:cubicBezTo>
                  <a:pt x="60" y="418"/>
                  <a:pt x="60" y="537"/>
                  <a:pt x="179" y="611"/>
                </a:cubicBezTo>
                <a:cubicBezTo>
                  <a:pt x="239" y="641"/>
                  <a:pt x="302" y="656"/>
                  <a:pt x="358" y="656"/>
                </a:cubicBezTo>
                <a:cubicBezTo>
                  <a:pt x="414" y="656"/>
                  <a:pt x="462" y="641"/>
                  <a:pt x="492" y="611"/>
                </a:cubicBezTo>
                <a:cubicBezTo>
                  <a:pt x="611" y="477"/>
                  <a:pt x="611" y="418"/>
                  <a:pt x="611" y="299"/>
                </a:cubicBezTo>
                <a:cubicBezTo>
                  <a:pt x="611" y="299"/>
                  <a:pt x="611" y="239"/>
                  <a:pt x="551" y="164"/>
                </a:cubicBezTo>
                <a:cubicBezTo>
                  <a:pt x="551" y="105"/>
                  <a:pt x="492" y="105"/>
                  <a:pt x="432" y="45"/>
                </a:cubicBezTo>
                <a:cubicBezTo>
                  <a:pt x="403" y="15"/>
                  <a:pt x="354" y="1"/>
                  <a:pt x="30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4" name="Google Shape;1674;p10"/>
          <p:cNvSpPr/>
          <p:nvPr/>
        </p:nvSpPr>
        <p:spPr>
          <a:xfrm>
            <a:off x="1535765" y="694566"/>
            <a:ext cx="21431" cy="31476"/>
          </a:xfrm>
          <a:custGeom>
            <a:avLst/>
            <a:gdLst/>
            <a:ahLst/>
            <a:cxnLst/>
            <a:rect l="l" t="t" r="r" b="b"/>
            <a:pathLst>
              <a:path w="687" h="1009" extrusionOk="0">
                <a:moveTo>
                  <a:pt x="411" y="1"/>
                </a:moveTo>
                <a:cubicBezTo>
                  <a:pt x="373" y="1"/>
                  <a:pt x="339" y="15"/>
                  <a:pt x="314" y="40"/>
                </a:cubicBezTo>
                <a:lnTo>
                  <a:pt x="120" y="219"/>
                </a:lnTo>
                <a:cubicBezTo>
                  <a:pt x="61" y="278"/>
                  <a:pt x="61" y="412"/>
                  <a:pt x="61" y="472"/>
                </a:cubicBezTo>
                <a:cubicBezTo>
                  <a:pt x="1" y="651"/>
                  <a:pt x="61" y="844"/>
                  <a:pt x="195" y="964"/>
                </a:cubicBezTo>
                <a:cubicBezTo>
                  <a:pt x="224" y="993"/>
                  <a:pt x="269" y="1008"/>
                  <a:pt x="314" y="1008"/>
                </a:cubicBezTo>
                <a:cubicBezTo>
                  <a:pt x="359" y="1008"/>
                  <a:pt x="403" y="993"/>
                  <a:pt x="433" y="964"/>
                </a:cubicBezTo>
                <a:cubicBezTo>
                  <a:pt x="567" y="844"/>
                  <a:pt x="627" y="651"/>
                  <a:pt x="627" y="531"/>
                </a:cubicBezTo>
                <a:cubicBezTo>
                  <a:pt x="627" y="472"/>
                  <a:pt x="686" y="412"/>
                  <a:pt x="627" y="353"/>
                </a:cubicBezTo>
                <a:cubicBezTo>
                  <a:pt x="627" y="278"/>
                  <a:pt x="627" y="219"/>
                  <a:pt x="567" y="99"/>
                </a:cubicBezTo>
                <a:cubicBezTo>
                  <a:pt x="523" y="30"/>
                  <a:pt x="464" y="1"/>
                  <a:pt x="41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5" name="Google Shape;1675;p10"/>
          <p:cNvSpPr/>
          <p:nvPr/>
        </p:nvSpPr>
        <p:spPr>
          <a:xfrm>
            <a:off x="1576662" y="741047"/>
            <a:ext cx="19091" cy="37964"/>
          </a:xfrm>
          <a:custGeom>
            <a:avLst/>
            <a:gdLst/>
            <a:ahLst/>
            <a:cxnLst/>
            <a:rect l="l" t="t" r="r" b="b"/>
            <a:pathLst>
              <a:path w="612" h="1217" extrusionOk="0">
                <a:moveTo>
                  <a:pt x="341" y="0"/>
                </a:moveTo>
                <a:cubicBezTo>
                  <a:pt x="301" y="0"/>
                  <a:pt x="264" y="15"/>
                  <a:pt x="239" y="40"/>
                </a:cubicBezTo>
                <a:cubicBezTo>
                  <a:pt x="180" y="159"/>
                  <a:pt x="120" y="218"/>
                  <a:pt x="120" y="278"/>
                </a:cubicBezTo>
                <a:cubicBezTo>
                  <a:pt x="61" y="412"/>
                  <a:pt x="61" y="472"/>
                  <a:pt x="1" y="591"/>
                </a:cubicBezTo>
                <a:cubicBezTo>
                  <a:pt x="1" y="784"/>
                  <a:pt x="61" y="963"/>
                  <a:pt x="180" y="1157"/>
                </a:cubicBezTo>
                <a:lnTo>
                  <a:pt x="239" y="1217"/>
                </a:lnTo>
                <a:cubicBezTo>
                  <a:pt x="299" y="1217"/>
                  <a:pt x="433" y="1217"/>
                  <a:pt x="493" y="1157"/>
                </a:cubicBezTo>
                <a:cubicBezTo>
                  <a:pt x="552" y="963"/>
                  <a:pt x="612" y="784"/>
                  <a:pt x="612" y="650"/>
                </a:cubicBezTo>
                <a:lnTo>
                  <a:pt x="612" y="412"/>
                </a:lnTo>
                <a:cubicBezTo>
                  <a:pt x="612" y="278"/>
                  <a:pt x="612" y="218"/>
                  <a:pt x="552" y="99"/>
                </a:cubicBezTo>
                <a:lnTo>
                  <a:pt x="493" y="99"/>
                </a:lnTo>
                <a:cubicBezTo>
                  <a:pt x="458" y="29"/>
                  <a:pt x="397" y="0"/>
                  <a:pt x="34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6" name="Google Shape;1676;p10"/>
          <p:cNvSpPr/>
          <p:nvPr/>
        </p:nvSpPr>
        <p:spPr>
          <a:xfrm>
            <a:off x="1630598" y="696438"/>
            <a:ext cx="17688" cy="37496"/>
          </a:xfrm>
          <a:custGeom>
            <a:avLst/>
            <a:gdLst/>
            <a:ahLst/>
            <a:cxnLst/>
            <a:rect l="l" t="t" r="r" b="b"/>
            <a:pathLst>
              <a:path w="567" h="1202" extrusionOk="0">
                <a:moveTo>
                  <a:pt x="276" y="0"/>
                </a:moveTo>
                <a:cubicBezTo>
                  <a:pt x="224" y="0"/>
                  <a:pt x="169" y="29"/>
                  <a:pt x="134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0" y="963"/>
                  <a:pt x="134" y="1157"/>
                </a:cubicBezTo>
                <a:lnTo>
                  <a:pt x="194" y="1157"/>
                </a:lnTo>
                <a:cubicBezTo>
                  <a:pt x="224" y="1187"/>
                  <a:pt x="268" y="1201"/>
                  <a:pt x="313" y="1201"/>
                </a:cubicBezTo>
                <a:cubicBezTo>
                  <a:pt x="358" y="1201"/>
                  <a:pt x="402" y="1187"/>
                  <a:pt x="432" y="1157"/>
                </a:cubicBezTo>
                <a:cubicBezTo>
                  <a:pt x="566" y="963"/>
                  <a:pt x="566" y="784"/>
                  <a:pt x="566" y="591"/>
                </a:cubicBezTo>
                <a:lnTo>
                  <a:pt x="566" y="352"/>
                </a:lnTo>
                <a:cubicBezTo>
                  <a:pt x="507" y="218"/>
                  <a:pt x="507" y="159"/>
                  <a:pt x="432" y="99"/>
                </a:cubicBezTo>
                <a:lnTo>
                  <a:pt x="373" y="39"/>
                </a:lnTo>
                <a:cubicBezTo>
                  <a:pt x="348" y="15"/>
                  <a:pt x="313" y="0"/>
                  <a:pt x="27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7" name="Google Shape;1677;p10"/>
          <p:cNvSpPr/>
          <p:nvPr/>
        </p:nvSpPr>
        <p:spPr>
          <a:xfrm>
            <a:off x="1626855" y="802844"/>
            <a:ext cx="19559" cy="31944"/>
          </a:xfrm>
          <a:custGeom>
            <a:avLst/>
            <a:gdLst/>
            <a:ahLst/>
            <a:cxnLst/>
            <a:rect l="l" t="t" r="r" b="b"/>
            <a:pathLst>
              <a:path w="627" h="1024" extrusionOk="0">
                <a:moveTo>
                  <a:pt x="335" y="1"/>
                </a:moveTo>
                <a:cubicBezTo>
                  <a:pt x="288" y="1"/>
                  <a:pt x="235" y="15"/>
                  <a:pt x="180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1" y="353"/>
                  <a:pt x="1" y="412"/>
                  <a:pt x="1" y="472"/>
                </a:cubicBezTo>
                <a:cubicBezTo>
                  <a:pt x="1" y="666"/>
                  <a:pt x="60" y="844"/>
                  <a:pt x="180" y="979"/>
                </a:cubicBezTo>
                <a:cubicBezTo>
                  <a:pt x="217" y="1008"/>
                  <a:pt x="265" y="1023"/>
                  <a:pt x="312" y="1023"/>
                </a:cubicBezTo>
                <a:cubicBezTo>
                  <a:pt x="358" y="1023"/>
                  <a:pt x="403" y="1008"/>
                  <a:pt x="433" y="979"/>
                </a:cubicBezTo>
                <a:cubicBezTo>
                  <a:pt x="552" y="785"/>
                  <a:pt x="627" y="666"/>
                  <a:pt x="627" y="532"/>
                </a:cubicBezTo>
                <a:cubicBezTo>
                  <a:pt x="627" y="472"/>
                  <a:pt x="627" y="412"/>
                  <a:pt x="552" y="353"/>
                </a:cubicBezTo>
                <a:cubicBezTo>
                  <a:pt x="552" y="293"/>
                  <a:pt x="552" y="159"/>
                  <a:pt x="493" y="100"/>
                </a:cubicBezTo>
                <a:cubicBezTo>
                  <a:pt x="458" y="30"/>
                  <a:pt x="402" y="1"/>
                  <a:pt x="3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8" name="Google Shape;1678;p10"/>
          <p:cNvSpPr/>
          <p:nvPr/>
        </p:nvSpPr>
        <p:spPr>
          <a:xfrm>
            <a:off x="1678919" y="749688"/>
            <a:ext cx="17688" cy="48851"/>
          </a:xfrm>
          <a:custGeom>
            <a:avLst/>
            <a:gdLst/>
            <a:ahLst/>
            <a:cxnLst/>
            <a:rect l="l" t="t" r="r" b="b"/>
            <a:pathLst>
              <a:path w="567" h="1566" extrusionOk="0">
                <a:moveTo>
                  <a:pt x="373" y="1"/>
                </a:moveTo>
                <a:cubicBezTo>
                  <a:pt x="313" y="1"/>
                  <a:pt x="194" y="1"/>
                  <a:pt x="135" y="75"/>
                </a:cubicBezTo>
                <a:cubicBezTo>
                  <a:pt x="75" y="195"/>
                  <a:pt x="75" y="314"/>
                  <a:pt x="0" y="448"/>
                </a:cubicBezTo>
                <a:lnTo>
                  <a:pt x="0" y="746"/>
                </a:lnTo>
                <a:cubicBezTo>
                  <a:pt x="0" y="999"/>
                  <a:pt x="0" y="1252"/>
                  <a:pt x="135" y="1491"/>
                </a:cubicBezTo>
                <a:cubicBezTo>
                  <a:pt x="194" y="1491"/>
                  <a:pt x="194" y="1491"/>
                  <a:pt x="194" y="1565"/>
                </a:cubicBezTo>
                <a:cubicBezTo>
                  <a:pt x="313" y="1565"/>
                  <a:pt x="373" y="1565"/>
                  <a:pt x="447" y="1431"/>
                </a:cubicBezTo>
                <a:cubicBezTo>
                  <a:pt x="567" y="1252"/>
                  <a:pt x="567" y="999"/>
                  <a:pt x="567" y="746"/>
                </a:cubicBezTo>
                <a:lnTo>
                  <a:pt x="567" y="448"/>
                </a:lnTo>
                <a:cubicBezTo>
                  <a:pt x="507" y="314"/>
                  <a:pt x="507" y="195"/>
                  <a:pt x="447" y="75"/>
                </a:cubicBezTo>
                <a:cubicBezTo>
                  <a:pt x="447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9" name="Google Shape;1679;p10"/>
          <p:cNvSpPr/>
          <p:nvPr/>
        </p:nvSpPr>
        <p:spPr>
          <a:xfrm>
            <a:off x="1727708" y="690417"/>
            <a:ext cx="19091" cy="39805"/>
          </a:xfrm>
          <a:custGeom>
            <a:avLst/>
            <a:gdLst/>
            <a:ahLst/>
            <a:cxnLst/>
            <a:rect l="l" t="t" r="r" b="b"/>
            <a:pathLst>
              <a:path w="612" h="1276" extrusionOk="0">
                <a:moveTo>
                  <a:pt x="303" y="1"/>
                </a:moveTo>
                <a:cubicBezTo>
                  <a:pt x="251" y="1"/>
                  <a:pt x="215" y="33"/>
                  <a:pt x="179" y="113"/>
                </a:cubicBezTo>
                <a:cubicBezTo>
                  <a:pt x="120" y="173"/>
                  <a:pt x="60" y="292"/>
                  <a:pt x="60" y="352"/>
                </a:cubicBezTo>
                <a:cubicBezTo>
                  <a:pt x="1" y="411"/>
                  <a:pt x="1" y="545"/>
                  <a:pt x="1" y="605"/>
                </a:cubicBezTo>
                <a:cubicBezTo>
                  <a:pt x="1" y="784"/>
                  <a:pt x="1" y="977"/>
                  <a:pt x="60" y="1156"/>
                </a:cubicBezTo>
                <a:lnTo>
                  <a:pt x="120" y="1231"/>
                </a:lnTo>
                <a:cubicBezTo>
                  <a:pt x="150" y="1260"/>
                  <a:pt x="194" y="1275"/>
                  <a:pt x="241" y="1275"/>
                </a:cubicBezTo>
                <a:cubicBezTo>
                  <a:pt x="287" y="1275"/>
                  <a:pt x="336" y="1260"/>
                  <a:pt x="373" y="1231"/>
                </a:cubicBezTo>
                <a:cubicBezTo>
                  <a:pt x="492" y="1037"/>
                  <a:pt x="552" y="858"/>
                  <a:pt x="552" y="664"/>
                </a:cubicBezTo>
                <a:cubicBezTo>
                  <a:pt x="611" y="545"/>
                  <a:pt x="611" y="486"/>
                  <a:pt x="552" y="352"/>
                </a:cubicBezTo>
                <a:cubicBezTo>
                  <a:pt x="552" y="292"/>
                  <a:pt x="492" y="173"/>
                  <a:pt x="433" y="113"/>
                </a:cubicBezTo>
                <a:lnTo>
                  <a:pt x="433" y="39"/>
                </a:lnTo>
                <a:cubicBezTo>
                  <a:pt x="379" y="15"/>
                  <a:pt x="337" y="1"/>
                  <a:pt x="30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0" name="Google Shape;1680;p10"/>
          <p:cNvSpPr/>
          <p:nvPr/>
        </p:nvSpPr>
        <p:spPr>
          <a:xfrm>
            <a:off x="1799269" y="672543"/>
            <a:ext cx="19091" cy="40023"/>
          </a:xfrm>
          <a:custGeom>
            <a:avLst/>
            <a:gdLst/>
            <a:ahLst/>
            <a:cxnLst/>
            <a:rect l="l" t="t" r="r" b="b"/>
            <a:pathLst>
              <a:path w="612" h="1283" extrusionOk="0">
                <a:moveTo>
                  <a:pt x="314" y="1"/>
                </a:moveTo>
                <a:cubicBezTo>
                  <a:pt x="180" y="1"/>
                  <a:pt x="120" y="61"/>
                  <a:pt x="60" y="120"/>
                </a:cubicBezTo>
                <a:cubicBezTo>
                  <a:pt x="1" y="239"/>
                  <a:pt x="1" y="314"/>
                  <a:pt x="1" y="433"/>
                </a:cubicBezTo>
                <a:lnTo>
                  <a:pt x="1" y="686"/>
                </a:lnTo>
                <a:cubicBezTo>
                  <a:pt x="60" y="865"/>
                  <a:pt x="60" y="984"/>
                  <a:pt x="180" y="1178"/>
                </a:cubicBezTo>
                <a:lnTo>
                  <a:pt x="180" y="1237"/>
                </a:lnTo>
                <a:lnTo>
                  <a:pt x="239" y="1237"/>
                </a:lnTo>
                <a:cubicBezTo>
                  <a:pt x="277" y="1267"/>
                  <a:pt x="325" y="1282"/>
                  <a:pt x="364" y="1282"/>
                </a:cubicBezTo>
                <a:cubicBezTo>
                  <a:pt x="403" y="1282"/>
                  <a:pt x="433" y="1267"/>
                  <a:pt x="433" y="1237"/>
                </a:cubicBezTo>
                <a:cubicBezTo>
                  <a:pt x="612" y="1059"/>
                  <a:pt x="612" y="805"/>
                  <a:pt x="612" y="612"/>
                </a:cubicBezTo>
                <a:cubicBezTo>
                  <a:pt x="612" y="493"/>
                  <a:pt x="552" y="433"/>
                  <a:pt x="552" y="314"/>
                </a:cubicBezTo>
                <a:cubicBezTo>
                  <a:pt x="493" y="239"/>
                  <a:pt x="433" y="120"/>
                  <a:pt x="373" y="61"/>
                </a:cubicBezTo>
                <a:lnTo>
                  <a:pt x="314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1" name="Google Shape;1681;p10"/>
          <p:cNvSpPr/>
          <p:nvPr/>
        </p:nvSpPr>
        <p:spPr>
          <a:xfrm>
            <a:off x="1746768" y="770308"/>
            <a:ext cx="19559" cy="39836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45" y="1"/>
                </a:moveTo>
                <a:cubicBezTo>
                  <a:pt x="318" y="1"/>
                  <a:pt x="289" y="8"/>
                  <a:pt x="254" y="25"/>
                </a:cubicBezTo>
                <a:cubicBezTo>
                  <a:pt x="194" y="159"/>
                  <a:pt x="135" y="219"/>
                  <a:pt x="60" y="338"/>
                </a:cubicBezTo>
                <a:cubicBezTo>
                  <a:pt x="60" y="398"/>
                  <a:pt x="0" y="532"/>
                  <a:pt x="0" y="651"/>
                </a:cubicBezTo>
                <a:cubicBezTo>
                  <a:pt x="0" y="830"/>
                  <a:pt x="60" y="1023"/>
                  <a:pt x="194" y="1202"/>
                </a:cubicBezTo>
                <a:lnTo>
                  <a:pt x="254" y="1277"/>
                </a:lnTo>
                <a:cubicBezTo>
                  <a:pt x="313" y="1277"/>
                  <a:pt x="433" y="1277"/>
                  <a:pt x="507" y="1202"/>
                </a:cubicBezTo>
                <a:lnTo>
                  <a:pt x="507" y="1143"/>
                </a:lnTo>
                <a:cubicBezTo>
                  <a:pt x="567" y="964"/>
                  <a:pt x="626" y="830"/>
                  <a:pt x="626" y="651"/>
                </a:cubicBezTo>
                <a:lnTo>
                  <a:pt x="626" y="398"/>
                </a:lnTo>
                <a:cubicBezTo>
                  <a:pt x="626" y="338"/>
                  <a:pt x="626" y="219"/>
                  <a:pt x="567" y="159"/>
                </a:cubicBezTo>
                <a:lnTo>
                  <a:pt x="507" y="85"/>
                </a:lnTo>
                <a:cubicBezTo>
                  <a:pt x="454" y="43"/>
                  <a:pt x="409" y="1"/>
                  <a:pt x="34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2" name="Google Shape;1682;p10"/>
          <p:cNvSpPr/>
          <p:nvPr/>
        </p:nvSpPr>
        <p:spPr>
          <a:xfrm>
            <a:off x="1683099" y="854253"/>
            <a:ext cx="19091" cy="25018"/>
          </a:xfrm>
          <a:custGeom>
            <a:avLst/>
            <a:gdLst/>
            <a:ahLst/>
            <a:cxnLst/>
            <a:rect l="l" t="t" r="r" b="b"/>
            <a:pathLst>
              <a:path w="612" h="802" extrusionOk="0">
                <a:moveTo>
                  <a:pt x="239" y="1"/>
                </a:moveTo>
                <a:cubicBezTo>
                  <a:pt x="120" y="75"/>
                  <a:pt x="120" y="135"/>
                  <a:pt x="60" y="195"/>
                </a:cubicBezTo>
                <a:cubicBezTo>
                  <a:pt x="60" y="254"/>
                  <a:pt x="60" y="314"/>
                  <a:pt x="1" y="373"/>
                </a:cubicBezTo>
                <a:cubicBezTo>
                  <a:pt x="1" y="507"/>
                  <a:pt x="60" y="627"/>
                  <a:pt x="179" y="746"/>
                </a:cubicBezTo>
                <a:cubicBezTo>
                  <a:pt x="209" y="783"/>
                  <a:pt x="257" y="802"/>
                  <a:pt x="313" y="802"/>
                </a:cubicBezTo>
                <a:cubicBezTo>
                  <a:pt x="369" y="802"/>
                  <a:pt x="433" y="783"/>
                  <a:pt x="492" y="746"/>
                </a:cubicBezTo>
                <a:lnTo>
                  <a:pt x="492" y="686"/>
                </a:lnTo>
                <a:cubicBezTo>
                  <a:pt x="611" y="627"/>
                  <a:pt x="611" y="507"/>
                  <a:pt x="611" y="448"/>
                </a:cubicBezTo>
                <a:lnTo>
                  <a:pt x="611" y="254"/>
                </a:lnTo>
                <a:cubicBezTo>
                  <a:pt x="552" y="195"/>
                  <a:pt x="552" y="135"/>
                  <a:pt x="492" y="75"/>
                </a:cubicBezTo>
                <a:cubicBezTo>
                  <a:pt x="433" y="1"/>
                  <a:pt x="313" y="1"/>
                  <a:pt x="23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3" name="Google Shape;1683;p10"/>
          <p:cNvSpPr/>
          <p:nvPr/>
        </p:nvSpPr>
        <p:spPr>
          <a:xfrm>
            <a:off x="1572482" y="837533"/>
            <a:ext cx="19559" cy="20495"/>
          </a:xfrm>
          <a:custGeom>
            <a:avLst/>
            <a:gdLst/>
            <a:ahLst/>
            <a:cxnLst/>
            <a:rect l="l" t="t" r="r" b="b"/>
            <a:pathLst>
              <a:path w="627" h="657" extrusionOk="0">
                <a:moveTo>
                  <a:pt x="314" y="1"/>
                </a:moveTo>
                <a:cubicBezTo>
                  <a:pt x="269" y="1"/>
                  <a:pt x="224" y="15"/>
                  <a:pt x="195" y="45"/>
                </a:cubicBezTo>
                <a:cubicBezTo>
                  <a:pt x="135" y="105"/>
                  <a:pt x="60" y="164"/>
                  <a:pt x="60" y="239"/>
                </a:cubicBezTo>
                <a:cubicBezTo>
                  <a:pt x="1" y="299"/>
                  <a:pt x="1" y="299"/>
                  <a:pt x="1" y="358"/>
                </a:cubicBezTo>
                <a:cubicBezTo>
                  <a:pt x="60" y="418"/>
                  <a:pt x="60" y="537"/>
                  <a:pt x="195" y="611"/>
                </a:cubicBezTo>
                <a:cubicBezTo>
                  <a:pt x="254" y="641"/>
                  <a:pt x="314" y="656"/>
                  <a:pt x="368" y="656"/>
                </a:cubicBezTo>
                <a:cubicBezTo>
                  <a:pt x="422" y="656"/>
                  <a:pt x="470" y="641"/>
                  <a:pt x="507" y="611"/>
                </a:cubicBezTo>
                <a:cubicBezTo>
                  <a:pt x="627" y="477"/>
                  <a:pt x="627" y="418"/>
                  <a:pt x="627" y="299"/>
                </a:cubicBezTo>
                <a:cubicBezTo>
                  <a:pt x="627" y="299"/>
                  <a:pt x="627" y="239"/>
                  <a:pt x="567" y="164"/>
                </a:cubicBezTo>
                <a:cubicBezTo>
                  <a:pt x="567" y="105"/>
                  <a:pt x="507" y="105"/>
                  <a:pt x="433" y="45"/>
                </a:cubicBezTo>
                <a:cubicBezTo>
                  <a:pt x="403" y="15"/>
                  <a:pt x="358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4" name="Google Shape;1684;p10"/>
          <p:cNvSpPr/>
          <p:nvPr/>
        </p:nvSpPr>
        <p:spPr>
          <a:xfrm>
            <a:off x="2178497" y="694566"/>
            <a:ext cx="21400" cy="31476"/>
          </a:xfrm>
          <a:custGeom>
            <a:avLst/>
            <a:gdLst/>
            <a:ahLst/>
            <a:cxnLst/>
            <a:rect l="l" t="t" r="r" b="b"/>
            <a:pathLst>
              <a:path w="686" h="1009" extrusionOk="0">
                <a:moveTo>
                  <a:pt x="435" y="1"/>
                </a:moveTo>
                <a:cubicBezTo>
                  <a:pt x="402" y="1"/>
                  <a:pt x="363" y="15"/>
                  <a:pt x="313" y="40"/>
                </a:cubicBezTo>
                <a:cubicBezTo>
                  <a:pt x="239" y="99"/>
                  <a:pt x="179" y="159"/>
                  <a:pt x="120" y="219"/>
                </a:cubicBezTo>
                <a:cubicBezTo>
                  <a:pt x="60" y="278"/>
                  <a:pt x="60" y="412"/>
                  <a:pt x="60" y="472"/>
                </a:cubicBezTo>
                <a:cubicBezTo>
                  <a:pt x="1" y="651"/>
                  <a:pt x="60" y="844"/>
                  <a:pt x="179" y="964"/>
                </a:cubicBezTo>
                <a:cubicBezTo>
                  <a:pt x="209" y="993"/>
                  <a:pt x="257" y="1008"/>
                  <a:pt x="306" y="1008"/>
                </a:cubicBezTo>
                <a:cubicBezTo>
                  <a:pt x="354" y="1008"/>
                  <a:pt x="403" y="993"/>
                  <a:pt x="433" y="964"/>
                </a:cubicBezTo>
                <a:cubicBezTo>
                  <a:pt x="552" y="844"/>
                  <a:pt x="611" y="651"/>
                  <a:pt x="611" y="531"/>
                </a:cubicBezTo>
                <a:cubicBezTo>
                  <a:pt x="611" y="472"/>
                  <a:pt x="686" y="412"/>
                  <a:pt x="611" y="353"/>
                </a:cubicBezTo>
                <a:cubicBezTo>
                  <a:pt x="611" y="278"/>
                  <a:pt x="611" y="219"/>
                  <a:pt x="552" y="99"/>
                </a:cubicBezTo>
                <a:cubicBezTo>
                  <a:pt x="517" y="30"/>
                  <a:pt x="482" y="1"/>
                  <a:pt x="4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5" name="Google Shape;1685;p10"/>
          <p:cNvSpPr/>
          <p:nvPr/>
        </p:nvSpPr>
        <p:spPr>
          <a:xfrm>
            <a:off x="2218925" y="741047"/>
            <a:ext cx="19559" cy="37964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77" y="0"/>
                </a:moveTo>
                <a:cubicBezTo>
                  <a:pt x="342" y="0"/>
                  <a:pt x="303" y="15"/>
                  <a:pt x="254" y="40"/>
                </a:cubicBezTo>
                <a:cubicBezTo>
                  <a:pt x="194" y="159"/>
                  <a:pt x="135" y="218"/>
                  <a:pt x="135" y="278"/>
                </a:cubicBezTo>
                <a:cubicBezTo>
                  <a:pt x="60" y="412"/>
                  <a:pt x="60" y="472"/>
                  <a:pt x="60" y="591"/>
                </a:cubicBezTo>
                <a:cubicBezTo>
                  <a:pt x="1" y="784"/>
                  <a:pt x="60" y="963"/>
                  <a:pt x="194" y="1157"/>
                </a:cubicBezTo>
                <a:lnTo>
                  <a:pt x="254" y="1217"/>
                </a:lnTo>
                <a:cubicBezTo>
                  <a:pt x="313" y="1217"/>
                  <a:pt x="433" y="1217"/>
                  <a:pt x="507" y="1157"/>
                </a:cubicBezTo>
                <a:cubicBezTo>
                  <a:pt x="567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626" y="218"/>
                  <a:pt x="567" y="99"/>
                </a:cubicBezTo>
                <a:lnTo>
                  <a:pt x="507" y="99"/>
                </a:lnTo>
                <a:cubicBezTo>
                  <a:pt x="463" y="29"/>
                  <a:pt x="425" y="0"/>
                  <a:pt x="37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6" name="Google Shape;1686;p10"/>
          <p:cNvSpPr/>
          <p:nvPr/>
        </p:nvSpPr>
        <p:spPr>
          <a:xfrm>
            <a:off x="2273298" y="696438"/>
            <a:ext cx="17220" cy="37496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71" y="0"/>
                </a:moveTo>
                <a:cubicBezTo>
                  <a:pt x="215" y="0"/>
                  <a:pt x="155" y="29"/>
                  <a:pt x="120" y="99"/>
                </a:cubicBezTo>
                <a:cubicBezTo>
                  <a:pt x="60" y="159"/>
                  <a:pt x="60" y="293"/>
                  <a:pt x="1" y="352"/>
                </a:cubicBezTo>
                <a:lnTo>
                  <a:pt x="1" y="591"/>
                </a:lnTo>
                <a:cubicBezTo>
                  <a:pt x="1" y="784"/>
                  <a:pt x="1" y="963"/>
                  <a:pt x="120" y="1157"/>
                </a:cubicBezTo>
                <a:lnTo>
                  <a:pt x="179" y="1157"/>
                </a:lnTo>
                <a:cubicBezTo>
                  <a:pt x="217" y="1187"/>
                  <a:pt x="265" y="1201"/>
                  <a:pt x="312" y="1201"/>
                </a:cubicBezTo>
                <a:cubicBezTo>
                  <a:pt x="358" y="1201"/>
                  <a:pt x="403" y="1187"/>
                  <a:pt x="433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3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7" name="Google Shape;1687;p10"/>
          <p:cNvSpPr/>
          <p:nvPr/>
        </p:nvSpPr>
        <p:spPr>
          <a:xfrm>
            <a:off x="2269586" y="802844"/>
            <a:ext cx="19091" cy="31944"/>
          </a:xfrm>
          <a:custGeom>
            <a:avLst/>
            <a:gdLst/>
            <a:ahLst/>
            <a:cxnLst/>
            <a:rect l="l" t="t" r="r" b="b"/>
            <a:pathLst>
              <a:path w="612" h="1024" extrusionOk="0">
                <a:moveTo>
                  <a:pt x="341" y="1"/>
                </a:moveTo>
                <a:cubicBezTo>
                  <a:pt x="301" y="1"/>
                  <a:pt x="263" y="15"/>
                  <a:pt x="239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09" y="1008"/>
                  <a:pt x="257" y="1023"/>
                  <a:pt x="306" y="1023"/>
                </a:cubicBezTo>
                <a:cubicBezTo>
                  <a:pt x="354" y="1023"/>
                  <a:pt x="403" y="1008"/>
                  <a:pt x="432" y="979"/>
                </a:cubicBezTo>
                <a:cubicBezTo>
                  <a:pt x="552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2" y="293"/>
                  <a:pt x="552" y="159"/>
                  <a:pt x="492" y="100"/>
                </a:cubicBezTo>
                <a:cubicBezTo>
                  <a:pt x="457" y="30"/>
                  <a:pt x="397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8" name="Google Shape;1688;p10"/>
          <p:cNvSpPr/>
          <p:nvPr/>
        </p:nvSpPr>
        <p:spPr>
          <a:xfrm>
            <a:off x="2321619" y="749688"/>
            <a:ext cx="19559" cy="48851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4" y="1"/>
                  <a:pt x="195" y="1"/>
                  <a:pt x="120" y="75"/>
                </a:cubicBezTo>
                <a:cubicBezTo>
                  <a:pt x="61" y="195"/>
                  <a:pt x="61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95" y="1491"/>
                  <a:pt x="195" y="1491"/>
                  <a:pt x="195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67" y="1252"/>
                  <a:pt x="567" y="999"/>
                  <a:pt x="627" y="746"/>
                </a:cubicBezTo>
                <a:cubicBezTo>
                  <a:pt x="567" y="686"/>
                  <a:pt x="567" y="567"/>
                  <a:pt x="567" y="448"/>
                </a:cubicBezTo>
                <a:cubicBezTo>
                  <a:pt x="567" y="314"/>
                  <a:pt x="493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9" name="Google Shape;1689;p10"/>
          <p:cNvSpPr/>
          <p:nvPr/>
        </p:nvSpPr>
        <p:spPr>
          <a:xfrm>
            <a:off x="2369972" y="690417"/>
            <a:ext cx="19528" cy="39805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314" y="1"/>
                </a:moveTo>
                <a:cubicBezTo>
                  <a:pt x="265" y="1"/>
                  <a:pt x="230" y="33"/>
                  <a:pt x="194" y="113"/>
                </a:cubicBezTo>
                <a:cubicBezTo>
                  <a:pt x="134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34" y="1231"/>
                </a:lnTo>
                <a:cubicBezTo>
                  <a:pt x="164" y="1260"/>
                  <a:pt x="209" y="1275"/>
                  <a:pt x="254" y="1275"/>
                </a:cubicBezTo>
                <a:cubicBezTo>
                  <a:pt x="298" y="1275"/>
                  <a:pt x="343" y="1260"/>
                  <a:pt x="373" y="1231"/>
                </a:cubicBezTo>
                <a:cubicBezTo>
                  <a:pt x="507" y="1037"/>
                  <a:pt x="566" y="858"/>
                  <a:pt x="626" y="664"/>
                </a:cubicBezTo>
                <a:cubicBezTo>
                  <a:pt x="626" y="545"/>
                  <a:pt x="626" y="486"/>
                  <a:pt x="566" y="352"/>
                </a:cubicBezTo>
                <a:cubicBezTo>
                  <a:pt x="566" y="292"/>
                  <a:pt x="507" y="173"/>
                  <a:pt x="432" y="113"/>
                </a:cubicBezTo>
                <a:lnTo>
                  <a:pt x="432" y="39"/>
                </a:lnTo>
                <a:cubicBezTo>
                  <a:pt x="385" y="15"/>
                  <a:pt x="347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0" name="Google Shape;1690;p10"/>
          <p:cNvSpPr/>
          <p:nvPr/>
        </p:nvSpPr>
        <p:spPr>
          <a:xfrm>
            <a:off x="2441533" y="672543"/>
            <a:ext cx="19559" cy="40023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35" y="61"/>
                  <a:pt x="75" y="120"/>
                </a:cubicBezTo>
                <a:cubicBezTo>
                  <a:pt x="75" y="239"/>
                  <a:pt x="1" y="314"/>
                  <a:pt x="1" y="433"/>
                </a:cubicBezTo>
                <a:lnTo>
                  <a:pt x="1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4" y="1267"/>
                  <a:pt x="332" y="1282"/>
                  <a:pt x="380" y="1282"/>
                </a:cubicBezTo>
                <a:cubicBezTo>
                  <a:pt x="429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7" y="433"/>
                  <a:pt x="567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1" name="Google Shape;1691;p10"/>
          <p:cNvSpPr/>
          <p:nvPr/>
        </p:nvSpPr>
        <p:spPr>
          <a:xfrm>
            <a:off x="2389469" y="770308"/>
            <a:ext cx="19559" cy="39836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45" y="1"/>
                </a:moveTo>
                <a:cubicBezTo>
                  <a:pt x="319" y="1"/>
                  <a:pt x="289" y="8"/>
                  <a:pt x="254" y="25"/>
                </a:cubicBezTo>
                <a:cubicBezTo>
                  <a:pt x="180" y="159"/>
                  <a:pt x="120" y="219"/>
                  <a:pt x="61" y="338"/>
                </a:cubicBezTo>
                <a:cubicBezTo>
                  <a:pt x="61" y="398"/>
                  <a:pt x="61" y="532"/>
                  <a:pt x="1" y="651"/>
                </a:cubicBezTo>
                <a:cubicBezTo>
                  <a:pt x="1" y="830"/>
                  <a:pt x="61" y="1023"/>
                  <a:pt x="180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3" y="1202"/>
                </a:cubicBezTo>
                <a:lnTo>
                  <a:pt x="493" y="1143"/>
                </a:lnTo>
                <a:cubicBezTo>
                  <a:pt x="552" y="964"/>
                  <a:pt x="627" y="830"/>
                  <a:pt x="627" y="651"/>
                </a:cubicBezTo>
                <a:lnTo>
                  <a:pt x="627" y="398"/>
                </a:lnTo>
                <a:cubicBezTo>
                  <a:pt x="627" y="338"/>
                  <a:pt x="627" y="219"/>
                  <a:pt x="552" y="159"/>
                </a:cubicBezTo>
                <a:lnTo>
                  <a:pt x="493" y="85"/>
                </a:lnTo>
                <a:cubicBezTo>
                  <a:pt x="450" y="43"/>
                  <a:pt x="408" y="1"/>
                  <a:pt x="34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2" name="Google Shape;1692;p10"/>
          <p:cNvSpPr/>
          <p:nvPr/>
        </p:nvSpPr>
        <p:spPr>
          <a:xfrm>
            <a:off x="2325363" y="854253"/>
            <a:ext cx="19528" cy="25018"/>
          </a:xfrm>
          <a:custGeom>
            <a:avLst/>
            <a:gdLst/>
            <a:ahLst/>
            <a:cxnLst/>
            <a:rect l="l" t="t" r="r" b="b"/>
            <a:pathLst>
              <a:path w="626" h="802" extrusionOk="0">
                <a:moveTo>
                  <a:pt x="253" y="1"/>
                </a:moveTo>
                <a:cubicBezTo>
                  <a:pt x="194" y="75"/>
                  <a:pt x="134" y="135"/>
                  <a:pt x="75" y="195"/>
                </a:cubicBezTo>
                <a:cubicBezTo>
                  <a:pt x="75" y="254"/>
                  <a:pt x="75" y="314"/>
                  <a:pt x="0" y="373"/>
                </a:cubicBezTo>
                <a:cubicBezTo>
                  <a:pt x="0" y="507"/>
                  <a:pt x="75" y="627"/>
                  <a:pt x="194" y="746"/>
                </a:cubicBezTo>
                <a:cubicBezTo>
                  <a:pt x="224" y="783"/>
                  <a:pt x="268" y="802"/>
                  <a:pt x="322" y="802"/>
                </a:cubicBezTo>
                <a:cubicBezTo>
                  <a:pt x="376" y="802"/>
                  <a:pt x="440" y="783"/>
                  <a:pt x="507" y="746"/>
                </a:cubicBezTo>
                <a:lnTo>
                  <a:pt x="507" y="686"/>
                </a:lnTo>
                <a:cubicBezTo>
                  <a:pt x="626" y="627"/>
                  <a:pt x="626" y="507"/>
                  <a:pt x="626" y="448"/>
                </a:cubicBezTo>
                <a:lnTo>
                  <a:pt x="626" y="254"/>
                </a:lnTo>
                <a:cubicBezTo>
                  <a:pt x="626" y="195"/>
                  <a:pt x="566" y="135"/>
                  <a:pt x="507" y="75"/>
                </a:cubicBezTo>
                <a:cubicBezTo>
                  <a:pt x="447" y="1"/>
                  <a:pt x="313" y="1"/>
                  <a:pt x="25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3" name="Google Shape;1693;p10"/>
          <p:cNvSpPr/>
          <p:nvPr/>
        </p:nvSpPr>
        <p:spPr>
          <a:xfrm>
            <a:off x="2215213" y="837533"/>
            <a:ext cx="19559" cy="20495"/>
          </a:xfrm>
          <a:custGeom>
            <a:avLst/>
            <a:gdLst/>
            <a:ahLst/>
            <a:cxnLst/>
            <a:rect l="l" t="t" r="r" b="b"/>
            <a:pathLst>
              <a:path w="627" h="657" extrusionOk="0">
                <a:moveTo>
                  <a:pt x="311" y="1"/>
                </a:moveTo>
                <a:cubicBezTo>
                  <a:pt x="265" y="1"/>
                  <a:pt x="216" y="15"/>
                  <a:pt x="179" y="45"/>
                </a:cubicBezTo>
                <a:cubicBezTo>
                  <a:pt x="120" y="105"/>
                  <a:pt x="60" y="164"/>
                  <a:pt x="60" y="239"/>
                </a:cubicBezTo>
                <a:cubicBezTo>
                  <a:pt x="0" y="299"/>
                  <a:pt x="0" y="299"/>
                  <a:pt x="0" y="358"/>
                </a:cubicBezTo>
                <a:cubicBezTo>
                  <a:pt x="60" y="418"/>
                  <a:pt x="60" y="537"/>
                  <a:pt x="179" y="611"/>
                </a:cubicBezTo>
                <a:cubicBezTo>
                  <a:pt x="246" y="641"/>
                  <a:pt x="310" y="656"/>
                  <a:pt x="364" y="656"/>
                </a:cubicBezTo>
                <a:cubicBezTo>
                  <a:pt x="418" y="656"/>
                  <a:pt x="462" y="641"/>
                  <a:pt x="492" y="611"/>
                </a:cubicBezTo>
                <a:cubicBezTo>
                  <a:pt x="626" y="477"/>
                  <a:pt x="626" y="418"/>
                  <a:pt x="626" y="299"/>
                </a:cubicBezTo>
                <a:cubicBezTo>
                  <a:pt x="626" y="299"/>
                  <a:pt x="626" y="239"/>
                  <a:pt x="552" y="164"/>
                </a:cubicBezTo>
                <a:cubicBezTo>
                  <a:pt x="552" y="105"/>
                  <a:pt x="492" y="105"/>
                  <a:pt x="432" y="45"/>
                </a:cubicBezTo>
                <a:cubicBezTo>
                  <a:pt x="403" y="15"/>
                  <a:pt x="358" y="1"/>
                  <a:pt x="31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4" name="Google Shape;1694;p10"/>
          <p:cNvSpPr/>
          <p:nvPr/>
        </p:nvSpPr>
        <p:spPr>
          <a:xfrm>
            <a:off x="2807731" y="694566"/>
            <a:ext cx="19559" cy="31476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376" y="1"/>
                </a:moveTo>
                <a:cubicBezTo>
                  <a:pt x="343" y="1"/>
                  <a:pt x="303" y="15"/>
                  <a:pt x="254" y="40"/>
                </a:cubicBezTo>
                <a:cubicBezTo>
                  <a:pt x="180" y="99"/>
                  <a:pt x="120" y="159"/>
                  <a:pt x="60" y="219"/>
                </a:cubicBezTo>
                <a:cubicBezTo>
                  <a:pt x="1" y="278"/>
                  <a:pt x="1" y="412"/>
                  <a:pt x="1" y="472"/>
                </a:cubicBezTo>
                <a:cubicBezTo>
                  <a:pt x="1" y="651"/>
                  <a:pt x="1" y="844"/>
                  <a:pt x="120" y="964"/>
                </a:cubicBezTo>
                <a:cubicBezTo>
                  <a:pt x="187" y="993"/>
                  <a:pt x="235" y="1008"/>
                  <a:pt x="275" y="1008"/>
                </a:cubicBezTo>
                <a:cubicBezTo>
                  <a:pt x="314" y="1008"/>
                  <a:pt x="343" y="993"/>
                  <a:pt x="373" y="964"/>
                </a:cubicBezTo>
                <a:lnTo>
                  <a:pt x="433" y="964"/>
                </a:lnTo>
                <a:cubicBezTo>
                  <a:pt x="492" y="844"/>
                  <a:pt x="552" y="651"/>
                  <a:pt x="552" y="531"/>
                </a:cubicBezTo>
                <a:cubicBezTo>
                  <a:pt x="626" y="472"/>
                  <a:pt x="626" y="412"/>
                  <a:pt x="626" y="353"/>
                </a:cubicBezTo>
                <a:cubicBezTo>
                  <a:pt x="552" y="278"/>
                  <a:pt x="552" y="219"/>
                  <a:pt x="552" y="99"/>
                </a:cubicBezTo>
                <a:lnTo>
                  <a:pt x="492" y="99"/>
                </a:lnTo>
                <a:cubicBezTo>
                  <a:pt x="458" y="30"/>
                  <a:pt x="423" y="1"/>
                  <a:pt x="37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5" name="Google Shape;1695;p10"/>
          <p:cNvSpPr/>
          <p:nvPr/>
        </p:nvSpPr>
        <p:spPr>
          <a:xfrm>
            <a:off x="2848160" y="741047"/>
            <a:ext cx="17688" cy="37964"/>
          </a:xfrm>
          <a:custGeom>
            <a:avLst/>
            <a:gdLst/>
            <a:ahLst/>
            <a:cxnLst/>
            <a:rect l="l" t="t" r="r" b="b"/>
            <a:pathLst>
              <a:path w="567" h="1217" extrusionOk="0">
                <a:moveTo>
                  <a:pt x="317" y="0"/>
                </a:moveTo>
                <a:cubicBezTo>
                  <a:pt x="283" y="0"/>
                  <a:pt x="244" y="15"/>
                  <a:pt x="195" y="40"/>
                </a:cubicBezTo>
                <a:cubicBezTo>
                  <a:pt x="135" y="159"/>
                  <a:pt x="75" y="218"/>
                  <a:pt x="75" y="278"/>
                </a:cubicBezTo>
                <a:cubicBezTo>
                  <a:pt x="1" y="412"/>
                  <a:pt x="1" y="472"/>
                  <a:pt x="1" y="591"/>
                </a:cubicBezTo>
                <a:cubicBezTo>
                  <a:pt x="1" y="784"/>
                  <a:pt x="1" y="963"/>
                  <a:pt x="135" y="1157"/>
                </a:cubicBezTo>
                <a:lnTo>
                  <a:pt x="195" y="1217"/>
                </a:lnTo>
                <a:cubicBezTo>
                  <a:pt x="254" y="1217"/>
                  <a:pt x="373" y="1217"/>
                  <a:pt x="448" y="1157"/>
                </a:cubicBezTo>
                <a:cubicBezTo>
                  <a:pt x="567" y="963"/>
                  <a:pt x="567" y="784"/>
                  <a:pt x="567" y="650"/>
                </a:cubicBezTo>
                <a:lnTo>
                  <a:pt x="567" y="412"/>
                </a:lnTo>
                <a:cubicBezTo>
                  <a:pt x="567" y="278"/>
                  <a:pt x="567" y="218"/>
                  <a:pt x="507" y="99"/>
                </a:cubicBezTo>
                <a:lnTo>
                  <a:pt x="448" y="99"/>
                </a:lnTo>
                <a:cubicBezTo>
                  <a:pt x="404" y="29"/>
                  <a:pt x="366" y="0"/>
                  <a:pt x="31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6" name="Google Shape;1696;p10"/>
          <p:cNvSpPr/>
          <p:nvPr/>
        </p:nvSpPr>
        <p:spPr>
          <a:xfrm>
            <a:off x="2900692" y="696438"/>
            <a:ext cx="19528" cy="37496"/>
          </a:xfrm>
          <a:custGeom>
            <a:avLst/>
            <a:gdLst/>
            <a:ahLst/>
            <a:cxnLst/>
            <a:rect l="l" t="t" r="r" b="b"/>
            <a:pathLst>
              <a:path w="626" h="1202" extrusionOk="0">
                <a:moveTo>
                  <a:pt x="271" y="0"/>
                </a:moveTo>
                <a:cubicBezTo>
                  <a:pt x="215" y="0"/>
                  <a:pt x="154" y="29"/>
                  <a:pt x="119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60" y="963"/>
                  <a:pt x="179" y="1157"/>
                </a:cubicBezTo>
                <a:cubicBezTo>
                  <a:pt x="246" y="1187"/>
                  <a:pt x="295" y="1201"/>
                  <a:pt x="334" y="1201"/>
                </a:cubicBezTo>
                <a:cubicBezTo>
                  <a:pt x="373" y="1201"/>
                  <a:pt x="403" y="1187"/>
                  <a:pt x="432" y="1157"/>
                </a:cubicBezTo>
                <a:cubicBezTo>
                  <a:pt x="552" y="963"/>
                  <a:pt x="552" y="784"/>
                  <a:pt x="626" y="591"/>
                </a:cubicBezTo>
                <a:cubicBezTo>
                  <a:pt x="552" y="531"/>
                  <a:pt x="552" y="412"/>
                  <a:pt x="552" y="352"/>
                </a:cubicBez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7" name="Google Shape;1697;p10"/>
          <p:cNvSpPr/>
          <p:nvPr/>
        </p:nvSpPr>
        <p:spPr>
          <a:xfrm>
            <a:off x="2896980" y="802844"/>
            <a:ext cx="19060" cy="31944"/>
          </a:xfrm>
          <a:custGeom>
            <a:avLst/>
            <a:gdLst/>
            <a:ahLst/>
            <a:cxnLst/>
            <a:rect l="l" t="t" r="r" b="b"/>
            <a:pathLst>
              <a:path w="611" h="1024" extrusionOk="0">
                <a:moveTo>
                  <a:pt x="340" y="1"/>
                </a:moveTo>
                <a:cubicBezTo>
                  <a:pt x="301" y="1"/>
                  <a:pt x="263" y="15"/>
                  <a:pt x="238" y="40"/>
                </a:cubicBezTo>
                <a:cubicBezTo>
                  <a:pt x="119" y="100"/>
                  <a:pt x="119" y="159"/>
                  <a:pt x="60" y="293"/>
                </a:cubicBezTo>
                <a:cubicBezTo>
                  <a:pt x="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38" y="1008"/>
                  <a:pt x="287" y="1023"/>
                  <a:pt x="328" y="1023"/>
                </a:cubicBezTo>
                <a:cubicBezTo>
                  <a:pt x="369" y="1023"/>
                  <a:pt x="402" y="1008"/>
                  <a:pt x="432" y="979"/>
                </a:cubicBezTo>
                <a:cubicBezTo>
                  <a:pt x="551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1" y="293"/>
                  <a:pt x="551" y="159"/>
                  <a:pt x="492" y="100"/>
                </a:cubicBezTo>
                <a:cubicBezTo>
                  <a:pt x="457" y="30"/>
                  <a:pt x="396" y="1"/>
                  <a:pt x="340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8" name="Google Shape;1698;p10"/>
          <p:cNvSpPr/>
          <p:nvPr/>
        </p:nvSpPr>
        <p:spPr>
          <a:xfrm>
            <a:off x="2949013" y="749688"/>
            <a:ext cx="19559" cy="48851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3" y="1"/>
                  <a:pt x="194" y="1"/>
                  <a:pt x="120" y="75"/>
                </a:cubicBezTo>
                <a:cubicBezTo>
                  <a:pt x="60" y="195"/>
                  <a:pt x="60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94" y="1491"/>
                  <a:pt x="194" y="1491"/>
                  <a:pt x="254" y="1565"/>
                </a:cubicBezTo>
                <a:cubicBezTo>
                  <a:pt x="313" y="1565"/>
                  <a:pt x="373" y="1565"/>
                  <a:pt x="433" y="1431"/>
                </a:cubicBezTo>
                <a:cubicBezTo>
                  <a:pt x="567" y="1252"/>
                  <a:pt x="626" y="999"/>
                  <a:pt x="626" y="746"/>
                </a:cubicBezTo>
                <a:cubicBezTo>
                  <a:pt x="626" y="686"/>
                  <a:pt x="567" y="567"/>
                  <a:pt x="567" y="448"/>
                </a:cubicBezTo>
                <a:cubicBezTo>
                  <a:pt x="567" y="314"/>
                  <a:pt x="492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9" name="Google Shape;1699;p10"/>
          <p:cNvSpPr/>
          <p:nvPr/>
        </p:nvSpPr>
        <p:spPr>
          <a:xfrm>
            <a:off x="2997334" y="690417"/>
            <a:ext cx="19559" cy="39805"/>
          </a:xfrm>
          <a:custGeom>
            <a:avLst/>
            <a:gdLst/>
            <a:ahLst/>
            <a:cxnLst/>
            <a:rect l="l" t="t" r="r" b="b"/>
            <a:pathLst>
              <a:path w="627" h="1276" extrusionOk="0">
                <a:moveTo>
                  <a:pt x="315" y="1"/>
                </a:moveTo>
                <a:cubicBezTo>
                  <a:pt x="266" y="1"/>
                  <a:pt x="230" y="33"/>
                  <a:pt x="195" y="113"/>
                </a:cubicBezTo>
                <a:cubicBezTo>
                  <a:pt x="135" y="173"/>
                  <a:pt x="61" y="292"/>
                  <a:pt x="61" y="352"/>
                </a:cubicBezTo>
                <a:cubicBezTo>
                  <a:pt x="1" y="411"/>
                  <a:pt x="1" y="545"/>
                  <a:pt x="1" y="605"/>
                </a:cubicBezTo>
                <a:cubicBezTo>
                  <a:pt x="1" y="784"/>
                  <a:pt x="1" y="977"/>
                  <a:pt x="61" y="1156"/>
                </a:cubicBezTo>
                <a:lnTo>
                  <a:pt x="135" y="1231"/>
                </a:lnTo>
                <a:cubicBezTo>
                  <a:pt x="165" y="1260"/>
                  <a:pt x="210" y="1275"/>
                  <a:pt x="254" y="1275"/>
                </a:cubicBezTo>
                <a:cubicBezTo>
                  <a:pt x="299" y="1275"/>
                  <a:pt x="344" y="1260"/>
                  <a:pt x="373" y="1231"/>
                </a:cubicBezTo>
                <a:cubicBezTo>
                  <a:pt x="508" y="1037"/>
                  <a:pt x="567" y="858"/>
                  <a:pt x="627" y="664"/>
                </a:cubicBezTo>
                <a:cubicBezTo>
                  <a:pt x="627" y="545"/>
                  <a:pt x="627" y="486"/>
                  <a:pt x="567" y="352"/>
                </a:cubicBezTo>
                <a:cubicBezTo>
                  <a:pt x="567" y="292"/>
                  <a:pt x="508" y="173"/>
                  <a:pt x="433" y="113"/>
                </a:cubicBezTo>
                <a:lnTo>
                  <a:pt x="433" y="39"/>
                </a:lnTo>
                <a:cubicBezTo>
                  <a:pt x="385" y="15"/>
                  <a:pt x="347" y="1"/>
                  <a:pt x="31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0" name="Google Shape;1700;p10"/>
          <p:cNvSpPr/>
          <p:nvPr/>
        </p:nvSpPr>
        <p:spPr>
          <a:xfrm>
            <a:off x="3068927" y="672543"/>
            <a:ext cx="19528" cy="40023"/>
          </a:xfrm>
          <a:custGeom>
            <a:avLst/>
            <a:gdLst/>
            <a:ahLst/>
            <a:cxnLst/>
            <a:rect l="l" t="t" r="r" b="b"/>
            <a:pathLst>
              <a:path w="626" h="1283" extrusionOk="0">
                <a:moveTo>
                  <a:pt x="313" y="1"/>
                </a:moveTo>
                <a:cubicBezTo>
                  <a:pt x="253" y="1"/>
                  <a:pt x="134" y="61"/>
                  <a:pt x="75" y="120"/>
                </a:cubicBezTo>
                <a:cubicBezTo>
                  <a:pt x="75" y="239"/>
                  <a:pt x="0" y="314"/>
                  <a:pt x="0" y="433"/>
                </a:cubicBezTo>
                <a:lnTo>
                  <a:pt x="0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3" y="1237"/>
                </a:lnTo>
                <a:cubicBezTo>
                  <a:pt x="283" y="1267"/>
                  <a:pt x="332" y="1282"/>
                  <a:pt x="380" y="1282"/>
                </a:cubicBezTo>
                <a:cubicBezTo>
                  <a:pt x="429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6" y="433"/>
                  <a:pt x="566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1" name="Google Shape;1701;p10"/>
          <p:cNvSpPr/>
          <p:nvPr/>
        </p:nvSpPr>
        <p:spPr>
          <a:xfrm>
            <a:off x="3016862" y="770308"/>
            <a:ext cx="19559" cy="39836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66" y="1"/>
                </a:moveTo>
                <a:cubicBezTo>
                  <a:pt x="348" y="1"/>
                  <a:pt x="331" y="8"/>
                  <a:pt x="314" y="25"/>
                </a:cubicBezTo>
                <a:cubicBezTo>
                  <a:pt x="179" y="159"/>
                  <a:pt x="120" y="219"/>
                  <a:pt x="120" y="338"/>
                </a:cubicBezTo>
                <a:cubicBezTo>
                  <a:pt x="60" y="398"/>
                  <a:pt x="60" y="532"/>
                  <a:pt x="60" y="651"/>
                </a:cubicBezTo>
                <a:cubicBezTo>
                  <a:pt x="1" y="830"/>
                  <a:pt x="60" y="1023"/>
                  <a:pt x="179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626" y="964"/>
                  <a:pt x="626" y="830"/>
                  <a:pt x="626" y="651"/>
                </a:cubicBezTo>
                <a:lnTo>
                  <a:pt x="626" y="398"/>
                </a:lnTo>
                <a:cubicBezTo>
                  <a:pt x="626" y="338"/>
                  <a:pt x="626" y="219"/>
                  <a:pt x="552" y="159"/>
                </a:cubicBezTo>
                <a:lnTo>
                  <a:pt x="492" y="85"/>
                </a:lnTo>
                <a:cubicBezTo>
                  <a:pt x="450" y="43"/>
                  <a:pt x="408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2" name="Google Shape;1702;p10"/>
          <p:cNvSpPr/>
          <p:nvPr/>
        </p:nvSpPr>
        <p:spPr>
          <a:xfrm>
            <a:off x="2955065" y="854253"/>
            <a:ext cx="17220" cy="25018"/>
          </a:xfrm>
          <a:custGeom>
            <a:avLst/>
            <a:gdLst/>
            <a:ahLst/>
            <a:cxnLst/>
            <a:rect l="l" t="t" r="r" b="b"/>
            <a:pathLst>
              <a:path w="552" h="802" extrusionOk="0">
                <a:moveTo>
                  <a:pt x="179" y="1"/>
                </a:moveTo>
                <a:cubicBezTo>
                  <a:pt x="119" y="75"/>
                  <a:pt x="60" y="135"/>
                  <a:pt x="0" y="195"/>
                </a:cubicBezTo>
                <a:lnTo>
                  <a:pt x="0" y="373"/>
                </a:lnTo>
                <a:cubicBezTo>
                  <a:pt x="0" y="507"/>
                  <a:pt x="0" y="627"/>
                  <a:pt x="119" y="746"/>
                </a:cubicBezTo>
                <a:cubicBezTo>
                  <a:pt x="179" y="783"/>
                  <a:pt x="242" y="802"/>
                  <a:pt x="298" y="802"/>
                </a:cubicBezTo>
                <a:cubicBezTo>
                  <a:pt x="354" y="802"/>
                  <a:pt x="403" y="783"/>
                  <a:pt x="432" y="746"/>
                </a:cubicBezTo>
                <a:lnTo>
                  <a:pt x="432" y="686"/>
                </a:lnTo>
                <a:cubicBezTo>
                  <a:pt x="552" y="627"/>
                  <a:pt x="552" y="507"/>
                  <a:pt x="552" y="448"/>
                </a:cubicBezTo>
                <a:lnTo>
                  <a:pt x="552" y="254"/>
                </a:lnTo>
                <a:cubicBezTo>
                  <a:pt x="552" y="195"/>
                  <a:pt x="492" y="135"/>
                  <a:pt x="432" y="75"/>
                </a:cubicBezTo>
                <a:cubicBezTo>
                  <a:pt x="373" y="1"/>
                  <a:pt x="239" y="1"/>
                  <a:pt x="17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3" name="Google Shape;1703;p10"/>
          <p:cNvSpPr/>
          <p:nvPr/>
        </p:nvSpPr>
        <p:spPr>
          <a:xfrm>
            <a:off x="2844448" y="837533"/>
            <a:ext cx="17688" cy="20495"/>
          </a:xfrm>
          <a:custGeom>
            <a:avLst/>
            <a:gdLst/>
            <a:ahLst/>
            <a:cxnLst/>
            <a:rect l="l" t="t" r="r" b="b"/>
            <a:pathLst>
              <a:path w="567" h="657" extrusionOk="0">
                <a:moveTo>
                  <a:pt x="252" y="1"/>
                </a:moveTo>
                <a:cubicBezTo>
                  <a:pt x="206" y="1"/>
                  <a:pt x="157" y="15"/>
                  <a:pt x="120" y="45"/>
                </a:cubicBezTo>
                <a:cubicBezTo>
                  <a:pt x="60" y="105"/>
                  <a:pt x="1" y="164"/>
                  <a:pt x="1" y="239"/>
                </a:cubicBezTo>
                <a:lnTo>
                  <a:pt x="1" y="358"/>
                </a:lnTo>
                <a:cubicBezTo>
                  <a:pt x="1" y="418"/>
                  <a:pt x="1" y="537"/>
                  <a:pt x="120" y="611"/>
                </a:cubicBezTo>
                <a:cubicBezTo>
                  <a:pt x="187" y="641"/>
                  <a:pt x="250" y="656"/>
                  <a:pt x="304" y="656"/>
                </a:cubicBezTo>
                <a:cubicBezTo>
                  <a:pt x="358" y="656"/>
                  <a:pt x="403" y="641"/>
                  <a:pt x="433" y="611"/>
                </a:cubicBezTo>
                <a:cubicBezTo>
                  <a:pt x="567" y="477"/>
                  <a:pt x="567" y="418"/>
                  <a:pt x="567" y="299"/>
                </a:cubicBezTo>
                <a:lnTo>
                  <a:pt x="567" y="164"/>
                </a:lnTo>
                <a:cubicBezTo>
                  <a:pt x="492" y="105"/>
                  <a:pt x="492" y="105"/>
                  <a:pt x="373" y="45"/>
                </a:cubicBezTo>
                <a:cubicBezTo>
                  <a:pt x="343" y="15"/>
                  <a:pt x="299" y="1"/>
                  <a:pt x="25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4" name="Google Shape;1704;p10"/>
          <p:cNvSpPr/>
          <p:nvPr/>
        </p:nvSpPr>
        <p:spPr>
          <a:xfrm>
            <a:off x="4050883" y="694566"/>
            <a:ext cx="19559" cy="31476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394" y="1"/>
                </a:moveTo>
                <a:cubicBezTo>
                  <a:pt x="353" y="1"/>
                  <a:pt x="303" y="15"/>
                  <a:pt x="254" y="40"/>
                </a:cubicBezTo>
                <a:cubicBezTo>
                  <a:pt x="180" y="99"/>
                  <a:pt x="120" y="159"/>
                  <a:pt x="60" y="219"/>
                </a:cubicBezTo>
                <a:cubicBezTo>
                  <a:pt x="1" y="278"/>
                  <a:pt x="1" y="412"/>
                  <a:pt x="1" y="472"/>
                </a:cubicBezTo>
                <a:cubicBezTo>
                  <a:pt x="1" y="651"/>
                  <a:pt x="1" y="844"/>
                  <a:pt x="120" y="964"/>
                </a:cubicBezTo>
                <a:cubicBezTo>
                  <a:pt x="187" y="993"/>
                  <a:pt x="235" y="1008"/>
                  <a:pt x="274" y="1008"/>
                </a:cubicBezTo>
                <a:cubicBezTo>
                  <a:pt x="314" y="1008"/>
                  <a:pt x="343" y="993"/>
                  <a:pt x="373" y="964"/>
                </a:cubicBezTo>
                <a:lnTo>
                  <a:pt x="433" y="964"/>
                </a:lnTo>
                <a:cubicBezTo>
                  <a:pt x="492" y="844"/>
                  <a:pt x="552" y="651"/>
                  <a:pt x="552" y="531"/>
                </a:cubicBezTo>
                <a:cubicBezTo>
                  <a:pt x="626" y="472"/>
                  <a:pt x="626" y="412"/>
                  <a:pt x="626" y="353"/>
                </a:cubicBezTo>
                <a:cubicBezTo>
                  <a:pt x="552" y="278"/>
                  <a:pt x="552" y="219"/>
                  <a:pt x="552" y="99"/>
                </a:cubicBezTo>
                <a:lnTo>
                  <a:pt x="492" y="99"/>
                </a:lnTo>
                <a:cubicBezTo>
                  <a:pt x="492" y="30"/>
                  <a:pt x="451" y="1"/>
                  <a:pt x="39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5" name="Google Shape;1705;p10"/>
          <p:cNvSpPr/>
          <p:nvPr/>
        </p:nvSpPr>
        <p:spPr>
          <a:xfrm>
            <a:off x="4091312" y="741047"/>
            <a:ext cx="17688" cy="37964"/>
          </a:xfrm>
          <a:custGeom>
            <a:avLst/>
            <a:gdLst/>
            <a:ahLst/>
            <a:cxnLst/>
            <a:rect l="l" t="t" r="r" b="b"/>
            <a:pathLst>
              <a:path w="567" h="1217" extrusionOk="0">
                <a:moveTo>
                  <a:pt x="321" y="0"/>
                </a:moveTo>
                <a:cubicBezTo>
                  <a:pt x="283" y="0"/>
                  <a:pt x="244" y="15"/>
                  <a:pt x="195" y="40"/>
                </a:cubicBezTo>
                <a:cubicBezTo>
                  <a:pt x="135" y="159"/>
                  <a:pt x="75" y="218"/>
                  <a:pt x="75" y="278"/>
                </a:cubicBezTo>
                <a:cubicBezTo>
                  <a:pt x="1" y="412"/>
                  <a:pt x="1" y="472"/>
                  <a:pt x="1" y="591"/>
                </a:cubicBezTo>
                <a:cubicBezTo>
                  <a:pt x="1" y="784"/>
                  <a:pt x="1" y="963"/>
                  <a:pt x="135" y="1157"/>
                </a:cubicBezTo>
                <a:lnTo>
                  <a:pt x="195" y="1217"/>
                </a:lnTo>
                <a:cubicBezTo>
                  <a:pt x="254" y="1217"/>
                  <a:pt x="373" y="1217"/>
                  <a:pt x="448" y="1157"/>
                </a:cubicBezTo>
                <a:cubicBezTo>
                  <a:pt x="567" y="963"/>
                  <a:pt x="567" y="784"/>
                  <a:pt x="567" y="650"/>
                </a:cubicBezTo>
                <a:lnTo>
                  <a:pt x="567" y="412"/>
                </a:lnTo>
                <a:cubicBezTo>
                  <a:pt x="567" y="278"/>
                  <a:pt x="567" y="218"/>
                  <a:pt x="507" y="99"/>
                </a:cubicBezTo>
                <a:cubicBezTo>
                  <a:pt x="429" y="29"/>
                  <a:pt x="376" y="0"/>
                  <a:pt x="32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6" name="Google Shape;1706;p10"/>
          <p:cNvSpPr/>
          <p:nvPr/>
        </p:nvSpPr>
        <p:spPr>
          <a:xfrm>
            <a:off x="4143844" y="696438"/>
            <a:ext cx="19528" cy="37496"/>
          </a:xfrm>
          <a:custGeom>
            <a:avLst/>
            <a:gdLst/>
            <a:ahLst/>
            <a:cxnLst/>
            <a:rect l="l" t="t" r="r" b="b"/>
            <a:pathLst>
              <a:path w="626" h="1202" extrusionOk="0">
                <a:moveTo>
                  <a:pt x="271" y="0"/>
                </a:moveTo>
                <a:cubicBezTo>
                  <a:pt x="215" y="0"/>
                  <a:pt x="154" y="29"/>
                  <a:pt x="119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60" y="963"/>
                  <a:pt x="179" y="1157"/>
                </a:cubicBezTo>
                <a:cubicBezTo>
                  <a:pt x="246" y="1187"/>
                  <a:pt x="294" y="1201"/>
                  <a:pt x="334" y="1201"/>
                </a:cubicBezTo>
                <a:cubicBezTo>
                  <a:pt x="373" y="1201"/>
                  <a:pt x="403" y="1187"/>
                  <a:pt x="432" y="1157"/>
                </a:cubicBezTo>
                <a:cubicBezTo>
                  <a:pt x="551" y="963"/>
                  <a:pt x="626" y="784"/>
                  <a:pt x="626" y="591"/>
                </a:cubicBezTo>
                <a:cubicBezTo>
                  <a:pt x="626" y="531"/>
                  <a:pt x="551" y="412"/>
                  <a:pt x="551" y="352"/>
                </a:cubicBez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7" name="Google Shape;1707;p10"/>
          <p:cNvSpPr/>
          <p:nvPr/>
        </p:nvSpPr>
        <p:spPr>
          <a:xfrm>
            <a:off x="4140132" y="802844"/>
            <a:ext cx="19060" cy="31944"/>
          </a:xfrm>
          <a:custGeom>
            <a:avLst/>
            <a:gdLst/>
            <a:ahLst/>
            <a:cxnLst/>
            <a:rect l="l" t="t" r="r" b="b"/>
            <a:pathLst>
              <a:path w="611" h="1024" extrusionOk="0">
                <a:moveTo>
                  <a:pt x="340" y="1"/>
                </a:moveTo>
                <a:cubicBezTo>
                  <a:pt x="301" y="1"/>
                  <a:pt x="263" y="15"/>
                  <a:pt x="238" y="40"/>
                </a:cubicBezTo>
                <a:cubicBezTo>
                  <a:pt x="119" y="100"/>
                  <a:pt x="119" y="159"/>
                  <a:pt x="60" y="293"/>
                </a:cubicBezTo>
                <a:cubicBezTo>
                  <a:pt x="6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38" y="1008"/>
                  <a:pt x="287" y="1023"/>
                  <a:pt x="328" y="1023"/>
                </a:cubicBezTo>
                <a:cubicBezTo>
                  <a:pt x="369" y="1023"/>
                  <a:pt x="402" y="1008"/>
                  <a:pt x="432" y="979"/>
                </a:cubicBezTo>
                <a:lnTo>
                  <a:pt x="492" y="979"/>
                </a:lnTo>
                <a:cubicBezTo>
                  <a:pt x="551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1" y="293"/>
                  <a:pt x="551" y="159"/>
                  <a:pt x="492" y="100"/>
                </a:cubicBezTo>
                <a:cubicBezTo>
                  <a:pt x="457" y="30"/>
                  <a:pt x="396" y="1"/>
                  <a:pt x="340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8" name="Google Shape;1708;p10"/>
          <p:cNvSpPr/>
          <p:nvPr/>
        </p:nvSpPr>
        <p:spPr>
          <a:xfrm>
            <a:off x="4192165" y="749688"/>
            <a:ext cx="19559" cy="48851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3" y="1"/>
                  <a:pt x="194" y="1"/>
                  <a:pt x="120" y="75"/>
                </a:cubicBezTo>
                <a:cubicBezTo>
                  <a:pt x="60" y="195"/>
                  <a:pt x="60" y="314"/>
                  <a:pt x="60" y="448"/>
                </a:cubicBezTo>
                <a:cubicBezTo>
                  <a:pt x="1" y="567"/>
                  <a:pt x="1" y="686"/>
                  <a:pt x="1" y="746"/>
                </a:cubicBezTo>
                <a:cubicBezTo>
                  <a:pt x="1" y="999"/>
                  <a:pt x="60" y="1252"/>
                  <a:pt x="194" y="1491"/>
                </a:cubicBezTo>
                <a:lnTo>
                  <a:pt x="254" y="1565"/>
                </a:lnTo>
                <a:cubicBezTo>
                  <a:pt x="313" y="1565"/>
                  <a:pt x="373" y="1565"/>
                  <a:pt x="433" y="1431"/>
                </a:cubicBezTo>
                <a:cubicBezTo>
                  <a:pt x="567" y="1252"/>
                  <a:pt x="626" y="999"/>
                  <a:pt x="626" y="746"/>
                </a:cubicBezTo>
                <a:cubicBezTo>
                  <a:pt x="626" y="686"/>
                  <a:pt x="626" y="567"/>
                  <a:pt x="567" y="448"/>
                </a:cubicBezTo>
                <a:cubicBezTo>
                  <a:pt x="567" y="314"/>
                  <a:pt x="492" y="195"/>
                  <a:pt x="433" y="75"/>
                </a:cubicBezTo>
                <a:lnTo>
                  <a:pt x="37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9" name="Google Shape;1709;p10"/>
          <p:cNvSpPr/>
          <p:nvPr/>
        </p:nvSpPr>
        <p:spPr>
          <a:xfrm>
            <a:off x="4240486" y="690417"/>
            <a:ext cx="19559" cy="39805"/>
          </a:xfrm>
          <a:custGeom>
            <a:avLst/>
            <a:gdLst/>
            <a:ahLst/>
            <a:cxnLst/>
            <a:rect l="l" t="t" r="r" b="b"/>
            <a:pathLst>
              <a:path w="627" h="1276" extrusionOk="0">
                <a:moveTo>
                  <a:pt x="341" y="1"/>
                </a:moveTo>
                <a:cubicBezTo>
                  <a:pt x="288" y="1"/>
                  <a:pt x="230" y="33"/>
                  <a:pt x="195" y="113"/>
                </a:cubicBezTo>
                <a:cubicBezTo>
                  <a:pt x="135" y="173"/>
                  <a:pt x="61" y="292"/>
                  <a:pt x="61" y="352"/>
                </a:cubicBezTo>
                <a:cubicBezTo>
                  <a:pt x="1" y="411"/>
                  <a:pt x="1" y="545"/>
                  <a:pt x="1" y="605"/>
                </a:cubicBezTo>
                <a:cubicBezTo>
                  <a:pt x="1" y="784"/>
                  <a:pt x="1" y="977"/>
                  <a:pt x="61" y="1156"/>
                </a:cubicBezTo>
                <a:lnTo>
                  <a:pt x="135" y="1231"/>
                </a:lnTo>
                <a:cubicBezTo>
                  <a:pt x="165" y="1260"/>
                  <a:pt x="210" y="1275"/>
                  <a:pt x="254" y="1275"/>
                </a:cubicBezTo>
                <a:cubicBezTo>
                  <a:pt x="299" y="1275"/>
                  <a:pt x="344" y="1260"/>
                  <a:pt x="373" y="1231"/>
                </a:cubicBezTo>
                <a:cubicBezTo>
                  <a:pt x="507" y="1037"/>
                  <a:pt x="567" y="858"/>
                  <a:pt x="627" y="664"/>
                </a:cubicBezTo>
                <a:cubicBezTo>
                  <a:pt x="627" y="545"/>
                  <a:pt x="627" y="486"/>
                  <a:pt x="567" y="352"/>
                </a:cubicBezTo>
                <a:cubicBezTo>
                  <a:pt x="567" y="292"/>
                  <a:pt x="567" y="173"/>
                  <a:pt x="433" y="113"/>
                </a:cubicBezTo>
                <a:lnTo>
                  <a:pt x="433" y="39"/>
                </a:lnTo>
                <a:cubicBezTo>
                  <a:pt x="409" y="15"/>
                  <a:pt x="376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0" name="Google Shape;1710;p10"/>
          <p:cNvSpPr/>
          <p:nvPr/>
        </p:nvSpPr>
        <p:spPr>
          <a:xfrm>
            <a:off x="4312079" y="672543"/>
            <a:ext cx="19528" cy="40023"/>
          </a:xfrm>
          <a:custGeom>
            <a:avLst/>
            <a:gdLst/>
            <a:ahLst/>
            <a:cxnLst/>
            <a:rect l="l" t="t" r="r" b="b"/>
            <a:pathLst>
              <a:path w="626" h="1283" extrusionOk="0">
                <a:moveTo>
                  <a:pt x="313" y="1"/>
                </a:moveTo>
                <a:cubicBezTo>
                  <a:pt x="253" y="1"/>
                  <a:pt x="134" y="61"/>
                  <a:pt x="75" y="120"/>
                </a:cubicBezTo>
                <a:cubicBezTo>
                  <a:pt x="75" y="239"/>
                  <a:pt x="0" y="314"/>
                  <a:pt x="0" y="433"/>
                </a:cubicBezTo>
                <a:lnTo>
                  <a:pt x="0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3" y="1237"/>
                </a:lnTo>
                <a:cubicBezTo>
                  <a:pt x="283" y="1267"/>
                  <a:pt x="332" y="1282"/>
                  <a:pt x="380" y="1282"/>
                </a:cubicBezTo>
                <a:cubicBezTo>
                  <a:pt x="428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626" y="433"/>
                  <a:pt x="566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1" name="Google Shape;1711;p10"/>
          <p:cNvSpPr/>
          <p:nvPr/>
        </p:nvSpPr>
        <p:spPr>
          <a:xfrm>
            <a:off x="4260014" y="770308"/>
            <a:ext cx="19559" cy="39836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78" y="1"/>
                </a:moveTo>
                <a:cubicBezTo>
                  <a:pt x="354" y="1"/>
                  <a:pt x="331" y="8"/>
                  <a:pt x="314" y="25"/>
                </a:cubicBezTo>
                <a:cubicBezTo>
                  <a:pt x="179" y="159"/>
                  <a:pt x="120" y="219"/>
                  <a:pt x="120" y="338"/>
                </a:cubicBezTo>
                <a:cubicBezTo>
                  <a:pt x="60" y="398"/>
                  <a:pt x="60" y="532"/>
                  <a:pt x="60" y="651"/>
                </a:cubicBezTo>
                <a:cubicBezTo>
                  <a:pt x="1" y="830"/>
                  <a:pt x="60" y="1023"/>
                  <a:pt x="179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626" y="964"/>
                  <a:pt x="626" y="830"/>
                  <a:pt x="626" y="651"/>
                </a:cubicBezTo>
                <a:lnTo>
                  <a:pt x="626" y="398"/>
                </a:lnTo>
                <a:cubicBezTo>
                  <a:pt x="626" y="338"/>
                  <a:pt x="626" y="219"/>
                  <a:pt x="552" y="159"/>
                </a:cubicBezTo>
                <a:lnTo>
                  <a:pt x="552" y="85"/>
                </a:lnTo>
                <a:cubicBezTo>
                  <a:pt x="510" y="43"/>
                  <a:pt x="438" y="1"/>
                  <a:pt x="37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2" name="Google Shape;1712;p10"/>
          <p:cNvSpPr/>
          <p:nvPr/>
        </p:nvSpPr>
        <p:spPr>
          <a:xfrm>
            <a:off x="4198217" y="854253"/>
            <a:ext cx="17220" cy="25018"/>
          </a:xfrm>
          <a:custGeom>
            <a:avLst/>
            <a:gdLst/>
            <a:ahLst/>
            <a:cxnLst/>
            <a:rect l="l" t="t" r="r" b="b"/>
            <a:pathLst>
              <a:path w="552" h="802" extrusionOk="0">
                <a:moveTo>
                  <a:pt x="179" y="1"/>
                </a:moveTo>
                <a:cubicBezTo>
                  <a:pt x="119" y="75"/>
                  <a:pt x="60" y="135"/>
                  <a:pt x="0" y="195"/>
                </a:cubicBezTo>
                <a:lnTo>
                  <a:pt x="0" y="373"/>
                </a:lnTo>
                <a:cubicBezTo>
                  <a:pt x="0" y="507"/>
                  <a:pt x="0" y="627"/>
                  <a:pt x="119" y="746"/>
                </a:cubicBezTo>
                <a:cubicBezTo>
                  <a:pt x="179" y="783"/>
                  <a:pt x="242" y="802"/>
                  <a:pt x="298" y="802"/>
                </a:cubicBezTo>
                <a:cubicBezTo>
                  <a:pt x="354" y="802"/>
                  <a:pt x="403" y="783"/>
                  <a:pt x="432" y="746"/>
                </a:cubicBezTo>
                <a:lnTo>
                  <a:pt x="432" y="686"/>
                </a:lnTo>
                <a:cubicBezTo>
                  <a:pt x="551" y="627"/>
                  <a:pt x="551" y="507"/>
                  <a:pt x="551" y="448"/>
                </a:cubicBezTo>
                <a:lnTo>
                  <a:pt x="551" y="254"/>
                </a:lnTo>
                <a:cubicBezTo>
                  <a:pt x="551" y="195"/>
                  <a:pt x="492" y="135"/>
                  <a:pt x="432" y="75"/>
                </a:cubicBezTo>
                <a:cubicBezTo>
                  <a:pt x="373" y="1"/>
                  <a:pt x="239" y="1"/>
                  <a:pt x="17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3" name="Google Shape;1713;p10"/>
          <p:cNvSpPr/>
          <p:nvPr/>
        </p:nvSpPr>
        <p:spPr>
          <a:xfrm>
            <a:off x="4087600" y="837533"/>
            <a:ext cx="17688" cy="20495"/>
          </a:xfrm>
          <a:custGeom>
            <a:avLst/>
            <a:gdLst/>
            <a:ahLst/>
            <a:cxnLst/>
            <a:rect l="l" t="t" r="r" b="b"/>
            <a:pathLst>
              <a:path w="567" h="657" extrusionOk="0">
                <a:moveTo>
                  <a:pt x="252" y="1"/>
                </a:moveTo>
                <a:cubicBezTo>
                  <a:pt x="206" y="1"/>
                  <a:pt x="157" y="15"/>
                  <a:pt x="120" y="45"/>
                </a:cubicBezTo>
                <a:cubicBezTo>
                  <a:pt x="60" y="105"/>
                  <a:pt x="1" y="164"/>
                  <a:pt x="1" y="239"/>
                </a:cubicBezTo>
                <a:lnTo>
                  <a:pt x="1" y="358"/>
                </a:lnTo>
                <a:cubicBezTo>
                  <a:pt x="1" y="418"/>
                  <a:pt x="1" y="537"/>
                  <a:pt x="194" y="611"/>
                </a:cubicBezTo>
                <a:cubicBezTo>
                  <a:pt x="224" y="641"/>
                  <a:pt x="269" y="656"/>
                  <a:pt x="314" y="656"/>
                </a:cubicBezTo>
                <a:cubicBezTo>
                  <a:pt x="358" y="656"/>
                  <a:pt x="403" y="641"/>
                  <a:pt x="433" y="611"/>
                </a:cubicBezTo>
                <a:cubicBezTo>
                  <a:pt x="567" y="477"/>
                  <a:pt x="567" y="418"/>
                  <a:pt x="567" y="299"/>
                </a:cubicBezTo>
                <a:lnTo>
                  <a:pt x="567" y="164"/>
                </a:lnTo>
                <a:cubicBezTo>
                  <a:pt x="492" y="105"/>
                  <a:pt x="492" y="105"/>
                  <a:pt x="373" y="45"/>
                </a:cubicBezTo>
                <a:cubicBezTo>
                  <a:pt x="343" y="15"/>
                  <a:pt x="299" y="1"/>
                  <a:pt x="25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4" name="Google Shape;1714;p10"/>
          <p:cNvSpPr/>
          <p:nvPr/>
        </p:nvSpPr>
        <p:spPr>
          <a:xfrm>
            <a:off x="334903" y="3164430"/>
            <a:ext cx="325364" cy="102725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5" name="Google Shape;1715;p10"/>
          <p:cNvSpPr/>
          <p:nvPr/>
        </p:nvSpPr>
        <p:spPr>
          <a:xfrm>
            <a:off x="334903" y="2926475"/>
            <a:ext cx="325364" cy="102756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10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10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6" name="Google Shape;1716;p10"/>
          <p:cNvSpPr/>
          <p:nvPr/>
        </p:nvSpPr>
        <p:spPr>
          <a:xfrm>
            <a:off x="334903" y="2688083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7" name="Google Shape;1717;p10"/>
          <p:cNvSpPr/>
          <p:nvPr/>
        </p:nvSpPr>
        <p:spPr>
          <a:xfrm>
            <a:off x="334903" y="3881042"/>
            <a:ext cx="325364" cy="100853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0"/>
                  <a:pt x="1371" y="0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8" name="Google Shape;1718;p10"/>
          <p:cNvSpPr/>
          <p:nvPr/>
        </p:nvSpPr>
        <p:spPr>
          <a:xfrm>
            <a:off x="334903" y="3642619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9" name="Google Shape;1719;p10"/>
          <p:cNvSpPr/>
          <p:nvPr/>
        </p:nvSpPr>
        <p:spPr>
          <a:xfrm>
            <a:off x="334903" y="3402823"/>
            <a:ext cx="325364" cy="102756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69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69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0" name="Google Shape;1720;p10"/>
          <p:cNvSpPr/>
          <p:nvPr/>
        </p:nvSpPr>
        <p:spPr>
          <a:xfrm>
            <a:off x="334903" y="4595314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1" name="Google Shape;1721;p10"/>
          <p:cNvSpPr/>
          <p:nvPr/>
        </p:nvSpPr>
        <p:spPr>
          <a:xfrm>
            <a:off x="334903" y="4357390"/>
            <a:ext cx="325364" cy="100853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2" name="Google Shape;1722;p10"/>
          <p:cNvSpPr/>
          <p:nvPr/>
        </p:nvSpPr>
        <p:spPr>
          <a:xfrm>
            <a:off x="334903" y="4118966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3" name="Google Shape;1723;p10"/>
          <p:cNvSpPr/>
          <p:nvPr/>
        </p:nvSpPr>
        <p:spPr>
          <a:xfrm>
            <a:off x="334903" y="1259040"/>
            <a:ext cx="325364" cy="102725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1"/>
                </a:moveTo>
                <a:cubicBezTo>
                  <a:pt x="9803" y="1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1"/>
                  <a:pt x="1371" y="1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4" name="Google Shape;1724;p10"/>
          <p:cNvSpPr/>
          <p:nvPr/>
        </p:nvSpPr>
        <p:spPr>
          <a:xfrm>
            <a:off x="334903" y="1021116"/>
            <a:ext cx="325364" cy="102725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548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5" name="Google Shape;1725;p10"/>
          <p:cNvSpPr/>
          <p:nvPr/>
        </p:nvSpPr>
        <p:spPr>
          <a:xfrm>
            <a:off x="334903" y="782692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6" name="Google Shape;1726;p10"/>
          <p:cNvSpPr/>
          <p:nvPr/>
        </p:nvSpPr>
        <p:spPr>
          <a:xfrm>
            <a:off x="334903" y="1975651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7" name="Google Shape;1727;p10"/>
          <p:cNvSpPr/>
          <p:nvPr/>
        </p:nvSpPr>
        <p:spPr>
          <a:xfrm>
            <a:off x="334903" y="1737259"/>
            <a:ext cx="325364" cy="100853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8" name="Google Shape;1728;p10"/>
          <p:cNvSpPr/>
          <p:nvPr/>
        </p:nvSpPr>
        <p:spPr>
          <a:xfrm>
            <a:off x="334903" y="1497463"/>
            <a:ext cx="325364" cy="102725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69"/>
                </a:cubicBezTo>
                <a:cubicBezTo>
                  <a:pt x="10429" y="2547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7"/>
                  <a:pt x="1" y="166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9" name="Google Shape;1729;p10"/>
          <p:cNvSpPr/>
          <p:nvPr/>
        </p:nvSpPr>
        <p:spPr>
          <a:xfrm>
            <a:off x="334903" y="2689923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0" name="Google Shape;1730;p10"/>
          <p:cNvSpPr/>
          <p:nvPr/>
        </p:nvSpPr>
        <p:spPr>
          <a:xfrm>
            <a:off x="334903" y="2451999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1" name="Google Shape;1731;p10"/>
          <p:cNvSpPr/>
          <p:nvPr/>
        </p:nvSpPr>
        <p:spPr>
          <a:xfrm>
            <a:off x="334903" y="2213607"/>
            <a:ext cx="325364" cy="100853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2" name="Google Shape;1732;p10"/>
          <p:cNvSpPr/>
          <p:nvPr/>
        </p:nvSpPr>
        <p:spPr>
          <a:xfrm>
            <a:off x="495075" y="646175"/>
            <a:ext cx="8153847" cy="4261144"/>
          </a:xfrm>
          <a:custGeom>
            <a:avLst/>
            <a:gdLst/>
            <a:ahLst/>
            <a:cxnLst/>
            <a:rect l="l" t="t" r="r" b="b"/>
            <a:pathLst>
              <a:path w="254987" h="136313" extrusionOk="0">
                <a:moveTo>
                  <a:pt x="0" y="1"/>
                </a:moveTo>
                <a:lnTo>
                  <a:pt x="0" y="136313"/>
                </a:lnTo>
                <a:lnTo>
                  <a:pt x="254987" y="136313"/>
                </a:lnTo>
                <a:lnTo>
                  <a:pt x="254987" y="1"/>
                </a:lnTo>
                <a:close/>
              </a:path>
            </a:pathLst>
          </a:custGeom>
          <a:solidFill>
            <a:srgbClr val="FEF7C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3" name="Google Shape;1733;p10"/>
          <p:cNvSpPr/>
          <p:nvPr/>
        </p:nvSpPr>
        <p:spPr>
          <a:xfrm>
            <a:off x="617468" y="819409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5"/>
                  <a:pt x="3114" y="3978"/>
                  <a:pt x="1997" y="3978"/>
                </a:cubicBezTo>
                <a:cubicBezTo>
                  <a:pt x="880" y="3978"/>
                  <a:pt x="1" y="3055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rgbClr val="8349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4" name="Google Shape;1734;p10"/>
          <p:cNvSpPr/>
          <p:nvPr/>
        </p:nvSpPr>
        <p:spPr>
          <a:xfrm>
            <a:off x="617468" y="1059673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40"/>
                  <a:pt x="3114" y="3978"/>
                  <a:pt x="1997" y="3978"/>
                </a:cubicBezTo>
                <a:cubicBezTo>
                  <a:pt x="880" y="3978"/>
                  <a:pt x="1" y="3040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rgbClr val="8349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5" name="Google Shape;1735;p10"/>
          <p:cNvSpPr/>
          <p:nvPr/>
        </p:nvSpPr>
        <p:spPr>
          <a:xfrm>
            <a:off x="617468" y="1295756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97"/>
                </a:cubicBezTo>
                <a:close/>
              </a:path>
            </a:pathLst>
          </a:custGeom>
          <a:solidFill>
            <a:srgbClr val="8349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6" name="Google Shape;1736;p10"/>
          <p:cNvSpPr/>
          <p:nvPr/>
        </p:nvSpPr>
        <p:spPr>
          <a:xfrm>
            <a:off x="617468" y="1536020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82"/>
                </a:cubicBezTo>
                <a:close/>
              </a:path>
            </a:pathLst>
          </a:custGeom>
          <a:solidFill>
            <a:srgbClr val="8349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7" name="Google Shape;1737;p10"/>
          <p:cNvSpPr/>
          <p:nvPr/>
        </p:nvSpPr>
        <p:spPr>
          <a:xfrm>
            <a:off x="617468" y="1768392"/>
            <a:ext cx="124125" cy="124094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2"/>
                </a:cubicBezTo>
                <a:close/>
              </a:path>
            </a:pathLst>
          </a:custGeom>
          <a:solidFill>
            <a:srgbClr val="8349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8" name="Google Shape;1738;p10"/>
          <p:cNvSpPr/>
          <p:nvPr/>
        </p:nvSpPr>
        <p:spPr>
          <a:xfrm>
            <a:off x="617468" y="2008656"/>
            <a:ext cx="124125" cy="123626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2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2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2"/>
                </a:cubicBezTo>
                <a:close/>
              </a:path>
            </a:pathLst>
          </a:custGeom>
          <a:solidFill>
            <a:srgbClr val="8349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9" name="Google Shape;1739;p10"/>
          <p:cNvSpPr/>
          <p:nvPr/>
        </p:nvSpPr>
        <p:spPr>
          <a:xfrm>
            <a:off x="617468" y="2246580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rgbClr val="8349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0" name="Google Shape;1740;p10"/>
          <p:cNvSpPr/>
          <p:nvPr/>
        </p:nvSpPr>
        <p:spPr>
          <a:xfrm>
            <a:off x="617468" y="2486844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rgbClr val="8349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1" name="Google Shape;1741;p10"/>
          <p:cNvSpPr/>
          <p:nvPr/>
        </p:nvSpPr>
        <p:spPr>
          <a:xfrm>
            <a:off x="617468" y="2727108"/>
            <a:ext cx="124125" cy="123657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99"/>
                  <a:pt x="3114" y="3964"/>
                  <a:pt x="1997" y="3964"/>
                </a:cubicBezTo>
                <a:cubicBezTo>
                  <a:pt x="880" y="3964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rgbClr val="8349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2" name="Google Shape;1742;p10"/>
          <p:cNvSpPr/>
          <p:nvPr/>
        </p:nvSpPr>
        <p:spPr>
          <a:xfrm>
            <a:off x="617468" y="2966904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9"/>
                  <a:pt x="1997" y="3979"/>
                </a:cubicBezTo>
                <a:cubicBezTo>
                  <a:pt x="880" y="3979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rgbClr val="8349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3" name="Google Shape;1743;p10"/>
          <p:cNvSpPr/>
          <p:nvPr/>
        </p:nvSpPr>
        <p:spPr>
          <a:xfrm>
            <a:off x="617468" y="3205327"/>
            <a:ext cx="124125" cy="123657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39"/>
                  <a:pt x="3114" y="3963"/>
                  <a:pt x="1997" y="3963"/>
                </a:cubicBezTo>
                <a:cubicBezTo>
                  <a:pt x="880" y="3963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rgbClr val="8349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4" name="Google Shape;1744;p10"/>
          <p:cNvSpPr/>
          <p:nvPr/>
        </p:nvSpPr>
        <p:spPr>
          <a:xfrm>
            <a:off x="617468" y="3445123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7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7"/>
                </a:cubicBezTo>
                <a:close/>
              </a:path>
            </a:pathLst>
          </a:custGeom>
          <a:solidFill>
            <a:srgbClr val="8349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5" name="Google Shape;1745;p10"/>
          <p:cNvSpPr/>
          <p:nvPr/>
        </p:nvSpPr>
        <p:spPr>
          <a:xfrm>
            <a:off x="617468" y="3677495"/>
            <a:ext cx="124125" cy="124094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6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6"/>
                </a:cubicBezTo>
                <a:close/>
              </a:path>
            </a:pathLst>
          </a:custGeom>
          <a:solidFill>
            <a:srgbClr val="8349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6" name="Google Shape;1746;p10"/>
          <p:cNvSpPr/>
          <p:nvPr/>
        </p:nvSpPr>
        <p:spPr>
          <a:xfrm>
            <a:off x="617468" y="3917758"/>
            <a:ext cx="124125" cy="124094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39"/>
                  <a:pt x="3114" y="3978"/>
                  <a:pt x="1997" y="3978"/>
                </a:cubicBezTo>
                <a:cubicBezTo>
                  <a:pt x="880" y="3978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rgbClr val="8349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7" name="Google Shape;1747;p10"/>
          <p:cNvSpPr/>
          <p:nvPr/>
        </p:nvSpPr>
        <p:spPr>
          <a:xfrm>
            <a:off x="617468" y="4153842"/>
            <a:ext cx="124125" cy="124094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6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96"/>
                </a:cubicBezTo>
                <a:close/>
              </a:path>
            </a:pathLst>
          </a:custGeom>
          <a:solidFill>
            <a:srgbClr val="8349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8" name="Google Shape;1748;p10"/>
          <p:cNvSpPr/>
          <p:nvPr/>
        </p:nvSpPr>
        <p:spPr>
          <a:xfrm>
            <a:off x="617468" y="4394106"/>
            <a:ext cx="124125" cy="124094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1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1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1"/>
                </a:cubicBezTo>
                <a:close/>
              </a:path>
            </a:pathLst>
          </a:custGeom>
          <a:solidFill>
            <a:srgbClr val="8349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9" name="Google Shape;1749;p10"/>
          <p:cNvSpPr/>
          <p:nvPr/>
        </p:nvSpPr>
        <p:spPr>
          <a:xfrm>
            <a:off x="617468" y="4634370"/>
            <a:ext cx="124125" cy="123626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1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1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1"/>
                </a:cubicBezTo>
                <a:close/>
              </a:path>
            </a:pathLst>
          </a:custGeom>
          <a:solidFill>
            <a:srgbClr val="8349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0" name="Google Shape;1750;p10"/>
          <p:cNvSpPr/>
          <p:nvPr/>
        </p:nvSpPr>
        <p:spPr>
          <a:xfrm>
            <a:off x="307951" y="1307361"/>
            <a:ext cx="410401" cy="102756"/>
          </a:xfrm>
          <a:custGeom>
            <a:avLst/>
            <a:gdLst/>
            <a:ahLst/>
            <a:cxnLst/>
            <a:rect l="l" t="t" r="r" b="b"/>
            <a:pathLst>
              <a:path w="13156" h="3294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1" name="Google Shape;1751;p10"/>
          <p:cNvSpPr/>
          <p:nvPr/>
        </p:nvSpPr>
        <p:spPr>
          <a:xfrm>
            <a:off x="307951" y="1069437"/>
            <a:ext cx="410401" cy="102725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2" name="Google Shape;1752;p10"/>
          <p:cNvSpPr/>
          <p:nvPr/>
        </p:nvSpPr>
        <p:spPr>
          <a:xfrm>
            <a:off x="307951" y="831044"/>
            <a:ext cx="410401" cy="102725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24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24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3" name="Google Shape;1753;p10"/>
          <p:cNvSpPr/>
          <p:nvPr/>
        </p:nvSpPr>
        <p:spPr>
          <a:xfrm>
            <a:off x="307951" y="2023972"/>
            <a:ext cx="410401" cy="100885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4" name="Google Shape;1754;p10"/>
          <p:cNvSpPr/>
          <p:nvPr/>
        </p:nvSpPr>
        <p:spPr>
          <a:xfrm>
            <a:off x="307951" y="1786048"/>
            <a:ext cx="410401" cy="100417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671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1"/>
                  <a:pt x="746" y="0"/>
                  <a:pt x="1729" y="0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5" name="Google Shape;1755;p10"/>
          <p:cNvSpPr/>
          <p:nvPr/>
        </p:nvSpPr>
        <p:spPr>
          <a:xfrm>
            <a:off x="307951" y="1547625"/>
            <a:ext cx="410401" cy="100885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6" name="Google Shape;1756;p10"/>
          <p:cNvSpPr/>
          <p:nvPr/>
        </p:nvSpPr>
        <p:spPr>
          <a:xfrm>
            <a:off x="307951" y="2738743"/>
            <a:ext cx="410401" cy="100417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3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53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7" name="Google Shape;1757;p10"/>
          <p:cNvSpPr/>
          <p:nvPr/>
        </p:nvSpPr>
        <p:spPr>
          <a:xfrm>
            <a:off x="307951" y="2500320"/>
            <a:ext cx="410401" cy="100885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48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548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8" name="Google Shape;1758;p10"/>
          <p:cNvSpPr/>
          <p:nvPr/>
        </p:nvSpPr>
        <p:spPr>
          <a:xfrm>
            <a:off x="307951" y="2262396"/>
            <a:ext cx="410401" cy="100417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9" name="Google Shape;1759;p10"/>
          <p:cNvSpPr/>
          <p:nvPr/>
        </p:nvSpPr>
        <p:spPr>
          <a:xfrm>
            <a:off x="307951" y="3212751"/>
            <a:ext cx="410401" cy="102725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0" name="Google Shape;1760;p10"/>
          <p:cNvSpPr/>
          <p:nvPr/>
        </p:nvSpPr>
        <p:spPr>
          <a:xfrm>
            <a:off x="307951" y="2974827"/>
            <a:ext cx="410401" cy="102725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1" name="Google Shape;1761;p10"/>
          <p:cNvSpPr/>
          <p:nvPr/>
        </p:nvSpPr>
        <p:spPr>
          <a:xfrm>
            <a:off x="307951" y="3929363"/>
            <a:ext cx="410401" cy="100885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8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2" name="Google Shape;1762;p10"/>
          <p:cNvSpPr/>
          <p:nvPr/>
        </p:nvSpPr>
        <p:spPr>
          <a:xfrm>
            <a:off x="307951" y="3691439"/>
            <a:ext cx="410401" cy="100386"/>
          </a:xfrm>
          <a:custGeom>
            <a:avLst/>
            <a:gdLst/>
            <a:ahLst/>
            <a:cxnLst/>
            <a:rect l="l" t="t" r="r" b="b"/>
            <a:pathLst>
              <a:path w="13156" h="3218" extrusionOk="0">
                <a:moveTo>
                  <a:pt x="11412" y="0"/>
                </a:moveTo>
                <a:cubicBezTo>
                  <a:pt x="12411" y="0"/>
                  <a:pt x="13155" y="670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0"/>
                  <a:pt x="746" y="0"/>
                  <a:pt x="1729" y="0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3" name="Google Shape;1763;p10"/>
          <p:cNvSpPr/>
          <p:nvPr/>
        </p:nvSpPr>
        <p:spPr>
          <a:xfrm>
            <a:off x="307951" y="3453015"/>
            <a:ext cx="410401" cy="100885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4" name="Google Shape;1764;p10"/>
          <p:cNvSpPr/>
          <p:nvPr/>
        </p:nvSpPr>
        <p:spPr>
          <a:xfrm>
            <a:off x="307951" y="4644103"/>
            <a:ext cx="410401" cy="100417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33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533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5" name="Google Shape;1765;p10"/>
          <p:cNvSpPr/>
          <p:nvPr/>
        </p:nvSpPr>
        <p:spPr>
          <a:xfrm>
            <a:off x="307951" y="4405711"/>
            <a:ext cx="410401" cy="100885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4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548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6" name="Google Shape;1766;p10"/>
          <p:cNvSpPr/>
          <p:nvPr/>
        </p:nvSpPr>
        <p:spPr>
          <a:xfrm>
            <a:off x="307951" y="4167755"/>
            <a:ext cx="410401" cy="100417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474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474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67" name="Google Shape;1767;p10"/>
          <p:cNvGrpSpPr/>
          <p:nvPr/>
        </p:nvGrpSpPr>
        <p:grpSpPr>
          <a:xfrm>
            <a:off x="8180472" y="2126994"/>
            <a:ext cx="350390" cy="1470478"/>
            <a:chOff x="8180472" y="1441194"/>
            <a:chExt cx="350390" cy="1470478"/>
          </a:xfrm>
        </p:grpSpPr>
        <p:sp>
          <p:nvSpPr>
            <p:cNvPr id="1768" name="Google Shape;1768;p10"/>
            <p:cNvSpPr/>
            <p:nvPr/>
          </p:nvSpPr>
          <p:spPr>
            <a:xfrm>
              <a:off x="8218121" y="1441194"/>
              <a:ext cx="232476" cy="203480"/>
            </a:xfrm>
            <a:custGeom>
              <a:avLst/>
              <a:gdLst/>
              <a:ahLst/>
              <a:cxnLst/>
              <a:rect l="l" t="t" r="r" b="b"/>
              <a:pathLst>
                <a:path w="12844" h="11242" extrusionOk="0">
                  <a:moveTo>
                    <a:pt x="4732" y="1"/>
                  </a:moveTo>
                  <a:cubicBezTo>
                    <a:pt x="4305" y="1"/>
                    <a:pt x="3751" y="152"/>
                    <a:pt x="3033" y="550"/>
                  </a:cubicBezTo>
                  <a:cubicBezTo>
                    <a:pt x="1" y="2329"/>
                    <a:pt x="1379" y="10249"/>
                    <a:pt x="2106" y="10976"/>
                  </a:cubicBezTo>
                  <a:cubicBezTo>
                    <a:pt x="2250" y="11149"/>
                    <a:pt x="2690" y="11242"/>
                    <a:pt x="3310" y="11242"/>
                  </a:cubicBezTo>
                  <a:cubicBezTo>
                    <a:pt x="5392" y="11242"/>
                    <a:pt x="9498" y="10189"/>
                    <a:pt x="11179" y="7543"/>
                  </a:cubicBezTo>
                  <a:cubicBezTo>
                    <a:pt x="12843" y="4808"/>
                    <a:pt x="11484" y="584"/>
                    <a:pt x="8673" y="584"/>
                  </a:cubicBezTo>
                  <a:cubicBezTo>
                    <a:pt x="7929" y="584"/>
                    <a:pt x="7084" y="880"/>
                    <a:pt x="6166" y="1578"/>
                  </a:cubicBezTo>
                  <a:cubicBezTo>
                    <a:pt x="6166" y="1578"/>
                    <a:pt x="6108" y="1"/>
                    <a:pt x="4732" y="1"/>
                  </a:cubicBezTo>
                  <a:close/>
                </a:path>
              </a:pathLst>
            </a:custGeom>
            <a:solidFill>
              <a:srgbClr val="F25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10"/>
            <p:cNvSpPr/>
            <p:nvPr/>
          </p:nvSpPr>
          <p:spPr>
            <a:xfrm>
              <a:off x="8180472" y="1493740"/>
              <a:ext cx="183281" cy="193760"/>
            </a:xfrm>
            <a:custGeom>
              <a:avLst/>
              <a:gdLst/>
              <a:ahLst/>
              <a:cxnLst/>
              <a:rect l="l" t="t" r="r" b="b"/>
              <a:pathLst>
                <a:path w="10126" h="10705" extrusionOk="0">
                  <a:moveTo>
                    <a:pt x="9938" y="1"/>
                  </a:moveTo>
                  <a:cubicBezTo>
                    <a:pt x="9874" y="1"/>
                    <a:pt x="9825" y="83"/>
                    <a:pt x="9825" y="153"/>
                  </a:cubicBezTo>
                  <a:cubicBezTo>
                    <a:pt x="9599" y="680"/>
                    <a:pt x="9299" y="1306"/>
                    <a:pt x="9098" y="1807"/>
                  </a:cubicBezTo>
                  <a:cubicBezTo>
                    <a:pt x="8873" y="2033"/>
                    <a:pt x="8772" y="2334"/>
                    <a:pt x="8672" y="2660"/>
                  </a:cubicBezTo>
                  <a:lnTo>
                    <a:pt x="8146" y="3386"/>
                  </a:lnTo>
                  <a:cubicBezTo>
                    <a:pt x="7519" y="4439"/>
                    <a:pt x="6893" y="5366"/>
                    <a:pt x="6066" y="6193"/>
                  </a:cubicBezTo>
                  <a:cubicBezTo>
                    <a:pt x="5639" y="6720"/>
                    <a:pt x="5213" y="7046"/>
                    <a:pt x="4812" y="7447"/>
                  </a:cubicBezTo>
                  <a:cubicBezTo>
                    <a:pt x="4286" y="7873"/>
                    <a:pt x="3860" y="8299"/>
                    <a:pt x="3334" y="8599"/>
                  </a:cubicBezTo>
                  <a:cubicBezTo>
                    <a:pt x="2406" y="9326"/>
                    <a:pt x="1253" y="9752"/>
                    <a:pt x="101" y="10279"/>
                  </a:cubicBezTo>
                  <a:cubicBezTo>
                    <a:pt x="0" y="10279"/>
                    <a:pt x="0" y="10379"/>
                    <a:pt x="0" y="10479"/>
                  </a:cubicBezTo>
                  <a:cubicBezTo>
                    <a:pt x="101" y="10579"/>
                    <a:pt x="201" y="10705"/>
                    <a:pt x="326" y="10705"/>
                  </a:cubicBezTo>
                  <a:cubicBezTo>
                    <a:pt x="527" y="10579"/>
                    <a:pt x="827" y="10479"/>
                    <a:pt x="1153" y="10379"/>
                  </a:cubicBezTo>
                  <a:cubicBezTo>
                    <a:pt x="1454" y="10279"/>
                    <a:pt x="1780" y="10178"/>
                    <a:pt x="2081" y="10078"/>
                  </a:cubicBezTo>
                  <a:lnTo>
                    <a:pt x="2933" y="9652"/>
                  </a:lnTo>
                  <a:cubicBezTo>
                    <a:pt x="3233" y="9552"/>
                    <a:pt x="3459" y="9326"/>
                    <a:pt x="3760" y="9226"/>
                  </a:cubicBezTo>
                  <a:cubicBezTo>
                    <a:pt x="4286" y="8925"/>
                    <a:pt x="4812" y="8499"/>
                    <a:pt x="5339" y="8073"/>
                  </a:cubicBezTo>
                  <a:cubicBezTo>
                    <a:pt x="5740" y="7672"/>
                    <a:pt x="6266" y="7246"/>
                    <a:pt x="6692" y="6820"/>
                  </a:cubicBezTo>
                  <a:cubicBezTo>
                    <a:pt x="7519" y="5893"/>
                    <a:pt x="8246" y="4840"/>
                    <a:pt x="8873" y="3687"/>
                  </a:cubicBezTo>
                  <a:cubicBezTo>
                    <a:pt x="9399" y="2660"/>
                    <a:pt x="9925" y="1507"/>
                    <a:pt x="10126" y="254"/>
                  </a:cubicBezTo>
                  <a:cubicBezTo>
                    <a:pt x="10126" y="153"/>
                    <a:pt x="10126" y="53"/>
                    <a:pt x="10025" y="53"/>
                  </a:cubicBezTo>
                  <a:cubicBezTo>
                    <a:pt x="9995" y="16"/>
                    <a:pt x="9965" y="1"/>
                    <a:pt x="9938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10"/>
            <p:cNvSpPr/>
            <p:nvPr/>
          </p:nvSpPr>
          <p:spPr>
            <a:xfrm>
              <a:off x="8256150" y="1780623"/>
              <a:ext cx="274712" cy="634218"/>
            </a:xfrm>
            <a:custGeom>
              <a:avLst/>
              <a:gdLst/>
              <a:ahLst/>
              <a:cxnLst/>
              <a:rect l="l" t="t" r="r" b="b"/>
              <a:pathLst>
                <a:path w="12758" h="29454" extrusionOk="0">
                  <a:moveTo>
                    <a:pt x="4169" y="1"/>
                  </a:moveTo>
                  <a:cubicBezTo>
                    <a:pt x="3919" y="1"/>
                    <a:pt x="4691" y="2871"/>
                    <a:pt x="3660" y="5644"/>
                  </a:cubicBezTo>
                  <a:cubicBezTo>
                    <a:pt x="2632" y="8351"/>
                    <a:pt x="1" y="12311"/>
                    <a:pt x="953" y="15243"/>
                  </a:cubicBezTo>
                  <a:cubicBezTo>
                    <a:pt x="2006" y="18175"/>
                    <a:pt x="2733" y="18902"/>
                    <a:pt x="2507" y="19729"/>
                  </a:cubicBezTo>
                  <a:cubicBezTo>
                    <a:pt x="2306" y="20682"/>
                    <a:pt x="327" y="22035"/>
                    <a:pt x="527" y="24642"/>
                  </a:cubicBezTo>
                  <a:cubicBezTo>
                    <a:pt x="753" y="27248"/>
                    <a:pt x="4813" y="29454"/>
                    <a:pt x="4813" y="29454"/>
                  </a:cubicBezTo>
                  <a:cubicBezTo>
                    <a:pt x="6893" y="28401"/>
                    <a:pt x="10452" y="23689"/>
                    <a:pt x="10352" y="21083"/>
                  </a:cubicBezTo>
                  <a:cubicBezTo>
                    <a:pt x="10352" y="18476"/>
                    <a:pt x="8146" y="16396"/>
                    <a:pt x="8672" y="14717"/>
                  </a:cubicBezTo>
                  <a:cubicBezTo>
                    <a:pt x="9199" y="13163"/>
                    <a:pt x="12758" y="8977"/>
                    <a:pt x="11705" y="6045"/>
                  </a:cubicBezTo>
                  <a:cubicBezTo>
                    <a:pt x="10778" y="3138"/>
                    <a:pt x="5239" y="406"/>
                    <a:pt x="4186" y="5"/>
                  </a:cubicBezTo>
                  <a:cubicBezTo>
                    <a:pt x="4180" y="2"/>
                    <a:pt x="4174" y="1"/>
                    <a:pt x="4169" y="1"/>
                  </a:cubicBezTo>
                  <a:close/>
                </a:path>
              </a:pathLst>
            </a:custGeom>
            <a:solidFill>
              <a:srgbClr val="F2CB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10"/>
            <p:cNvSpPr/>
            <p:nvPr/>
          </p:nvSpPr>
          <p:spPr>
            <a:xfrm>
              <a:off x="8310111" y="1819985"/>
              <a:ext cx="101483" cy="692421"/>
            </a:xfrm>
            <a:custGeom>
              <a:avLst/>
              <a:gdLst/>
              <a:ahLst/>
              <a:cxnLst/>
              <a:rect l="l" t="t" r="r" b="b"/>
              <a:pathLst>
                <a:path w="4713" h="32157" extrusionOk="0">
                  <a:moveTo>
                    <a:pt x="2833" y="1"/>
                  </a:moveTo>
                  <a:cubicBezTo>
                    <a:pt x="2800" y="1"/>
                    <a:pt x="2766" y="15"/>
                    <a:pt x="2733" y="57"/>
                  </a:cubicBezTo>
                  <a:cubicBezTo>
                    <a:pt x="2633" y="157"/>
                    <a:pt x="2633" y="257"/>
                    <a:pt x="2733" y="357"/>
                  </a:cubicBezTo>
                  <a:cubicBezTo>
                    <a:pt x="3134" y="884"/>
                    <a:pt x="3460" y="1510"/>
                    <a:pt x="3660" y="2137"/>
                  </a:cubicBezTo>
                  <a:cubicBezTo>
                    <a:pt x="3886" y="2763"/>
                    <a:pt x="3986" y="3390"/>
                    <a:pt x="3986" y="4117"/>
                  </a:cubicBezTo>
                  <a:cubicBezTo>
                    <a:pt x="4086" y="4743"/>
                    <a:pt x="3986" y="5370"/>
                    <a:pt x="3886" y="6097"/>
                  </a:cubicBezTo>
                  <a:cubicBezTo>
                    <a:pt x="3760" y="6723"/>
                    <a:pt x="3560" y="7450"/>
                    <a:pt x="3359" y="8077"/>
                  </a:cubicBezTo>
                  <a:cubicBezTo>
                    <a:pt x="3034" y="9455"/>
                    <a:pt x="2633" y="10708"/>
                    <a:pt x="2307" y="12062"/>
                  </a:cubicBezTo>
                  <a:cubicBezTo>
                    <a:pt x="2106" y="12788"/>
                    <a:pt x="2006" y="13515"/>
                    <a:pt x="2006" y="14242"/>
                  </a:cubicBezTo>
                  <a:cubicBezTo>
                    <a:pt x="2006" y="14969"/>
                    <a:pt x="2106" y="15721"/>
                    <a:pt x="2407" y="16448"/>
                  </a:cubicBezTo>
                  <a:lnTo>
                    <a:pt x="2833" y="17375"/>
                  </a:lnTo>
                  <a:cubicBezTo>
                    <a:pt x="2933" y="17701"/>
                    <a:pt x="3034" y="18001"/>
                    <a:pt x="3134" y="18327"/>
                  </a:cubicBezTo>
                  <a:cubicBezTo>
                    <a:pt x="3359" y="18954"/>
                    <a:pt x="3460" y="19681"/>
                    <a:pt x="3560" y="20307"/>
                  </a:cubicBezTo>
                  <a:cubicBezTo>
                    <a:pt x="3660" y="21661"/>
                    <a:pt x="3560" y="23014"/>
                    <a:pt x="3359" y="24367"/>
                  </a:cubicBezTo>
                  <a:cubicBezTo>
                    <a:pt x="3034" y="25746"/>
                    <a:pt x="2633" y="26999"/>
                    <a:pt x="2106" y="28252"/>
                  </a:cubicBezTo>
                  <a:cubicBezTo>
                    <a:pt x="1580" y="29505"/>
                    <a:pt x="853" y="30758"/>
                    <a:pt x="1" y="31786"/>
                  </a:cubicBezTo>
                  <a:cubicBezTo>
                    <a:pt x="1" y="31886"/>
                    <a:pt x="1" y="32012"/>
                    <a:pt x="126" y="32112"/>
                  </a:cubicBezTo>
                  <a:cubicBezTo>
                    <a:pt x="160" y="32145"/>
                    <a:pt x="193" y="32156"/>
                    <a:pt x="223" y="32156"/>
                  </a:cubicBezTo>
                  <a:cubicBezTo>
                    <a:pt x="282" y="32156"/>
                    <a:pt x="327" y="32112"/>
                    <a:pt x="327" y="32112"/>
                  </a:cubicBezTo>
                  <a:cubicBezTo>
                    <a:pt x="2106" y="29906"/>
                    <a:pt x="3460" y="27300"/>
                    <a:pt x="4086" y="24493"/>
                  </a:cubicBezTo>
                  <a:cubicBezTo>
                    <a:pt x="4387" y="23114"/>
                    <a:pt x="4387" y="21661"/>
                    <a:pt x="4287" y="20207"/>
                  </a:cubicBezTo>
                  <a:cubicBezTo>
                    <a:pt x="4186" y="19580"/>
                    <a:pt x="4086" y="18854"/>
                    <a:pt x="3886" y="18102"/>
                  </a:cubicBezTo>
                  <a:cubicBezTo>
                    <a:pt x="3760" y="17801"/>
                    <a:pt x="3660" y="17475"/>
                    <a:pt x="3560" y="17074"/>
                  </a:cubicBezTo>
                  <a:lnTo>
                    <a:pt x="3134" y="16122"/>
                  </a:lnTo>
                  <a:cubicBezTo>
                    <a:pt x="2933" y="15495"/>
                    <a:pt x="2833" y="14869"/>
                    <a:pt x="2833" y="14242"/>
                  </a:cubicBezTo>
                  <a:cubicBezTo>
                    <a:pt x="2833" y="13616"/>
                    <a:pt x="2933" y="12889"/>
                    <a:pt x="3034" y="12262"/>
                  </a:cubicBezTo>
                  <a:cubicBezTo>
                    <a:pt x="3359" y="10909"/>
                    <a:pt x="3760" y="9656"/>
                    <a:pt x="4086" y="8302"/>
                  </a:cubicBezTo>
                  <a:cubicBezTo>
                    <a:pt x="4287" y="7575"/>
                    <a:pt x="4387" y="6949"/>
                    <a:pt x="4512" y="6197"/>
                  </a:cubicBezTo>
                  <a:cubicBezTo>
                    <a:pt x="4613" y="5470"/>
                    <a:pt x="4713" y="4743"/>
                    <a:pt x="4613" y="4016"/>
                  </a:cubicBezTo>
                  <a:cubicBezTo>
                    <a:pt x="4512" y="3290"/>
                    <a:pt x="4387" y="2663"/>
                    <a:pt x="4086" y="1936"/>
                  </a:cubicBezTo>
                  <a:cubicBezTo>
                    <a:pt x="3886" y="1310"/>
                    <a:pt x="3560" y="683"/>
                    <a:pt x="3034" y="57"/>
                  </a:cubicBezTo>
                  <a:cubicBezTo>
                    <a:pt x="2967" y="57"/>
                    <a:pt x="2900" y="1"/>
                    <a:pt x="2833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10"/>
            <p:cNvSpPr/>
            <p:nvPr/>
          </p:nvSpPr>
          <p:spPr>
            <a:xfrm>
              <a:off x="8364094" y="2531254"/>
              <a:ext cx="107942" cy="237094"/>
            </a:xfrm>
            <a:custGeom>
              <a:avLst/>
              <a:gdLst/>
              <a:ahLst/>
              <a:cxnLst/>
              <a:rect l="l" t="t" r="r" b="b"/>
              <a:pathLst>
                <a:path w="5013" h="11011" extrusionOk="0">
                  <a:moveTo>
                    <a:pt x="3295" y="1"/>
                  </a:moveTo>
                  <a:cubicBezTo>
                    <a:pt x="2151" y="1"/>
                    <a:pt x="1565" y="1005"/>
                    <a:pt x="1253" y="1987"/>
                  </a:cubicBezTo>
                  <a:cubicBezTo>
                    <a:pt x="627" y="3767"/>
                    <a:pt x="326" y="5646"/>
                    <a:pt x="226" y="7526"/>
                  </a:cubicBezTo>
                  <a:lnTo>
                    <a:pt x="226" y="7752"/>
                  </a:lnTo>
                  <a:cubicBezTo>
                    <a:pt x="126" y="8378"/>
                    <a:pt x="126" y="9005"/>
                    <a:pt x="126" y="9506"/>
                  </a:cubicBezTo>
                  <a:cubicBezTo>
                    <a:pt x="0" y="10032"/>
                    <a:pt x="226" y="10559"/>
                    <a:pt x="627" y="10884"/>
                  </a:cubicBezTo>
                  <a:cubicBezTo>
                    <a:pt x="752" y="10884"/>
                    <a:pt x="852" y="10985"/>
                    <a:pt x="953" y="10985"/>
                  </a:cubicBezTo>
                  <a:cubicBezTo>
                    <a:pt x="1005" y="11002"/>
                    <a:pt x="1065" y="11011"/>
                    <a:pt x="1129" y="11011"/>
                  </a:cubicBezTo>
                  <a:cubicBezTo>
                    <a:pt x="1425" y="11011"/>
                    <a:pt x="1797" y="10827"/>
                    <a:pt x="1880" y="10559"/>
                  </a:cubicBezTo>
                  <a:cubicBezTo>
                    <a:pt x="2406" y="10133"/>
                    <a:pt x="2732" y="9406"/>
                    <a:pt x="3033" y="8879"/>
                  </a:cubicBezTo>
                  <a:cubicBezTo>
                    <a:pt x="4186" y="6899"/>
                    <a:pt x="4812" y="4619"/>
                    <a:pt x="4913" y="2313"/>
                  </a:cubicBezTo>
                  <a:cubicBezTo>
                    <a:pt x="5013" y="1260"/>
                    <a:pt x="4712" y="107"/>
                    <a:pt x="3459" y="7"/>
                  </a:cubicBezTo>
                  <a:cubicBezTo>
                    <a:pt x="3403" y="3"/>
                    <a:pt x="3349" y="1"/>
                    <a:pt x="3295" y="1"/>
                  </a:cubicBezTo>
                  <a:close/>
                </a:path>
              </a:pathLst>
            </a:custGeom>
            <a:solidFill>
              <a:srgbClr val="F2A0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10"/>
            <p:cNvSpPr/>
            <p:nvPr/>
          </p:nvSpPr>
          <p:spPr>
            <a:xfrm>
              <a:off x="8292303" y="2821731"/>
              <a:ext cx="88003" cy="89941"/>
            </a:xfrm>
            <a:custGeom>
              <a:avLst/>
              <a:gdLst/>
              <a:ahLst/>
              <a:cxnLst/>
              <a:rect l="l" t="t" r="r" b="b"/>
              <a:pathLst>
                <a:path w="4087" h="4177" extrusionOk="0">
                  <a:moveTo>
                    <a:pt x="2833" y="1"/>
                  </a:moveTo>
                  <a:cubicBezTo>
                    <a:pt x="2507" y="1"/>
                    <a:pt x="2307" y="1"/>
                    <a:pt x="1981" y="101"/>
                  </a:cubicBezTo>
                  <a:cubicBezTo>
                    <a:pt x="1354" y="402"/>
                    <a:pt x="828" y="828"/>
                    <a:pt x="627" y="1555"/>
                  </a:cubicBezTo>
                  <a:cubicBezTo>
                    <a:pt x="1" y="2507"/>
                    <a:pt x="527" y="3660"/>
                    <a:pt x="1354" y="4061"/>
                  </a:cubicBezTo>
                  <a:cubicBezTo>
                    <a:pt x="1540" y="4141"/>
                    <a:pt x="1750" y="4177"/>
                    <a:pt x="1964" y="4177"/>
                  </a:cubicBezTo>
                  <a:cubicBezTo>
                    <a:pt x="2356" y="4177"/>
                    <a:pt x="2758" y="4055"/>
                    <a:pt x="3034" y="3861"/>
                  </a:cubicBezTo>
                  <a:cubicBezTo>
                    <a:pt x="3560" y="3535"/>
                    <a:pt x="3861" y="3034"/>
                    <a:pt x="4086" y="2507"/>
                  </a:cubicBezTo>
                  <a:lnTo>
                    <a:pt x="4086" y="1555"/>
                  </a:lnTo>
                  <a:cubicBezTo>
                    <a:pt x="4086" y="1354"/>
                    <a:pt x="3961" y="1029"/>
                    <a:pt x="3861" y="728"/>
                  </a:cubicBezTo>
                  <a:cubicBezTo>
                    <a:pt x="3861" y="527"/>
                    <a:pt x="3660" y="302"/>
                    <a:pt x="3460" y="101"/>
                  </a:cubicBezTo>
                  <a:cubicBezTo>
                    <a:pt x="3234" y="1"/>
                    <a:pt x="3034" y="1"/>
                    <a:pt x="2833" y="1"/>
                  </a:cubicBezTo>
                  <a:close/>
                </a:path>
              </a:pathLst>
            </a:custGeom>
            <a:solidFill>
              <a:srgbClr val="F284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10"/>
            <p:cNvSpPr/>
            <p:nvPr/>
          </p:nvSpPr>
          <p:spPr>
            <a:xfrm>
              <a:off x="8445035" y="2807175"/>
              <a:ext cx="43194" cy="52905"/>
            </a:xfrm>
            <a:custGeom>
              <a:avLst/>
              <a:gdLst/>
              <a:ahLst/>
              <a:cxnLst/>
              <a:rect l="l" t="t" r="r" b="b"/>
              <a:pathLst>
                <a:path w="2006" h="2457" extrusionOk="0">
                  <a:moveTo>
                    <a:pt x="1066" y="0"/>
                  </a:moveTo>
                  <a:cubicBezTo>
                    <a:pt x="872" y="0"/>
                    <a:pt x="690" y="50"/>
                    <a:pt x="527" y="151"/>
                  </a:cubicBezTo>
                  <a:cubicBezTo>
                    <a:pt x="226" y="451"/>
                    <a:pt x="1" y="777"/>
                    <a:pt x="1" y="1203"/>
                  </a:cubicBezTo>
                  <a:cubicBezTo>
                    <a:pt x="1" y="1504"/>
                    <a:pt x="1" y="1705"/>
                    <a:pt x="126" y="1930"/>
                  </a:cubicBezTo>
                  <a:cubicBezTo>
                    <a:pt x="226" y="1930"/>
                    <a:pt x="226" y="2030"/>
                    <a:pt x="327" y="2131"/>
                  </a:cubicBezTo>
                  <a:lnTo>
                    <a:pt x="427" y="2231"/>
                  </a:lnTo>
                  <a:cubicBezTo>
                    <a:pt x="427" y="2231"/>
                    <a:pt x="527" y="2331"/>
                    <a:pt x="627" y="2331"/>
                  </a:cubicBezTo>
                  <a:cubicBezTo>
                    <a:pt x="853" y="2456"/>
                    <a:pt x="953" y="2456"/>
                    <a:pt x="1254" y="2456"/>
                  </a:cubicBezTo>
                  <a:cubicBezTo>
                    <a:pt x="1379" y="2456"/>
                    <a:pt x="1580" y="2331"/>
                    <a:pt x="1680" y="2231"/>
                  </a:cubicBezTo>
                  <a:cubicBezTo>
                    <a:pt x="1880" y="2030"/>
                    <a:pt x="1880" y="1705"/>
                    <a:pt x="2006" y="1504"/>
                  </a:cubicBezTo>
                  <a:cubicBezTo>
                    <a:pt x="2006" y="1203"/>
                    <a:pt x="1880" y="978"/>
                    <a:pt x="1680" y="777"/>
                  </a:cubicBezTo>
                  <a:cubicBezTo>
                    <a:pt x="1780" y="777"/>
                    <a:pt x="1780" y="677"/>
                    <a:pt x="1880" y="677"/>
                  </a:cubicBezTo>
                  <a:cubicBezTo>
                    <a:pt x="1880" y="451"/>
                    <a:pt x="1780" y="251"/>
                    <a:pt x="1680" y="151"/>
                  </a:cubicBezTo>
                  <a:cubicBezTo>
                    <a:pt x="1467" y="50"/>
                    <a:pt x="1260" y="0"/>
                    <a:pt x="1066" y="0"/>
                  </a:cubicBezTo>
                  <a:close/>
                </a:path>
              </a:pathLst>
            </a:custGeom>
            <a:solidFill>
              <a:srgbClr val="F25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75" name="Google Shape;1775;p10"/>
          <p:cNvSpPr txBox="1">
            <a:spLocks noGrp="1"/>
          </p:cNvSpPr>
          <p:nvPr>
            <p:ph type="title"/>
          </p:nvPr>
        </p:nvSpPr>
        <p:spPr>
          <a:xfrm>
            <a:off x="4591334" y="1080292"/>
            <a:ext cx="3379500" cy="768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1776" name="Google Shape;1776;p10"/>
          <p:cNvSpPr txBox="1">
            <a:spLocks noGrp="1"/>
          </p:cNvSpPr>
          <p:nvPr>
            <p:ph type="subTitle" idx="1"/>
          </p:nvPr>
        </p:nvSpPr>
        <p:spPr>
          <a:xfrm>
            <a:off x="4666634" y="2030532"/>
            <a:ext cx="3228900" cy="172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3492E"/>
              </a:buClr>
              <a:buSzPts val="1600"/>
              <a:buNone/>
              <a:defRPr sz="1400">
                <a:solidFill>
                  <a:srgbClr val="83492E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777" name="Google Shape;1777;p10"/>
          <p:cNvSpPr txBox="1">
            <a:spLocks noGrp="1"/>
          </p:cNvSpPr>
          <p:nvPr>
            <p:ph type="subTitle" idx="2"/>
          </p:nvPr>
        </p:nvSpPr>
        <p:spPr>
          <a:xfrm>
            <a:off x="4666634" y="3956014"/>
            <a:ext cx="3228900" cy="39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400">
                <a:solidFill>
                  <a:schemeClr val="accen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263915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1_Caption">
    <p:spTree>
      <p:nvGrpSpPr>
        <p:cNvPr id="1" name="Shape 1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0" name="Google Shape;1590;p10"/>
          <p:cNvSpPr/>
          <p:nvPr/>
        </p:nvSpPr>
        <p:spPr>
          <a:xfrm>
            <a:off x="8271482" y="813225"/>
            <a:ext cx="654059" cy="565027"/>
          </a:xfrm>
          <a:custGeom>
            <a:avLst/>
            <a:gdLst/>
            <a:ahLst/>
            <a:cxnLst/>
            <a:rect l="l" t="t" r="r" b="b"/>
            <a:pathLst>
              <a:path w="18123" h="14875" extrusionOk="0">
                <a:moveTo>
                  <a:pt x="13360" y="1"/>
                </a:moveTo>
                <a:cubicBezTo>
                  <a:pt x="10125" y="1"/>
                  <a:pt x="5819" y="1242"/>
                  <a:pt x="3463" y="4440"/>
                </a:cubicBezTo>
                <a:cubicBezTo>
                  <a:pt x="1" y="8998"/>
                  <a:pt x="1539" y="14875"/>
                  <a:pt x="6518" y="14875"/>
                </a:cubicBezTo>
                <a:cubicBezTo>
                  <a:pt x="6616" y="14875"/>
                  <a:pt x="6715" y="14873"/>
                  <a:pt x="6815" y="14868"/>
                </a:cubicBezTo>
                <a:cubicBezTo>
                  <a:pt x="12104" y="14615"/>
                  <a:pt x="18122" y="1952"/>
                  <a:pt x="17243" y="1028"/>
                </a:cubicBezTo>
                <a:cubicBezTo>
                  <a:pt x="16626" y="384"/>
                  <a:pt x="15159" y="1"/>
                  <a:pt x="13360" y="1"/>
                </a:cubicBezTo>
                <a:close/>
              </a:path>
            </a:pathLst>
          </a:custGeom>
          <a:solidFill>
            <a:srgbClr val="EB5C6E"/>
          </a:solidFill>
          <a:ln w="9525" cap="flat" cmpd="sng">
            <a:solidFill>
              <a:srgbClr val="F25C6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1" name="Google Shape;1591;p10"/>
          <p:cNvSpPr/>
          <p:nvPr/>
        </p:nvSpPr>
        <p:spPr>
          <a:xfrm>
            <a:off x="8272197" y="1487910"/>
            <a:ext cx="653337" cy="563962"/>
          </a:xfrm>
          <a:custGeom>
            <a:avLst/>
            <a:gdLst/>
            <a:ahLst/>
            <a:cxnLst/>
            <a:rect l="l" t="t" r="r" b="b"/>
            <a:pathLst>
              <a:path w="18103" h="14846" extrusionOk="0">
                <a:moveTo>
                  <a:pt x="13340" y="1"/>
                </a:moveTo>
                <a:cubicBezTo>
                  <a:pt x="10105" y="1"/>
                  <a:pt x="5799" y="1255"/>
                  <a:pt x="3443" y="4406"/>
                </a:cubicBezTo>
                <a:cubicBezTo>
                  <a:pt x="0" y="8953"/>
                  <a:pt x="1501" y="14845"/>
                  <a:pt x="6413" y="14845"/>
                </a:cubicBezTo>
                <a:cubicBezTo>
                  <a:pt x="6538" y="14845"/>
                  <a:pt x="6666" y="14842"/>
                  <a:pt x="6795" y="14834"/>
                </a:cubicBezTo>
                <a:cubicBezTo>
                  <a:pt x="12084" y="14581"/>
                  <a:pt x="18102" y="1992"/>
                  <a:pt x="17223" y="1054"/>
                </a:cubicBezTo>
                <a:cubicBezTo>
                  <a:pt x="16606" y="388"/>
                  <a:pt x="15139" y="1"/>
                  <a:pt x="13340" y="1"/>
                </a:cubicBezTo>
                <a:close/>
              </a:path>
            </a:pathLst>
          </a:custGeom>
          <a:solidFill>
            <a:srgbClr val="F1873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2" name="Google Shape;1592;p10"/>
          <p:cNvSpPr/>
          <p:nvPr/>
        </p:nvSpPr>
        <p:spPr>
          <a:xfrm>
            <a:off x="8271475" y="2161531"/>
            <a:ext cx="654059" cy="566622"/>
          </a:xfrm>
          <a:custGeom>
            <a:avLst/>
            <a:gdLst/>
            <a:ahLst/>
            <a:cxnLst/>
            <a:rect l="l" t="t" r="r" b="b"/>
            <a:pathLst>
              <a:path w="18123" h="14916" extrusionOk="0">
                <a:moveTo>
                  <a:pt x="13360" y="1"/>
                </a:moveTo>
                <a:cubicBezTo>
                  <a:pt x="10125" y="1"/>
                  <a:pt x="5819" y="1255"/>
                  <a:pt x="3463" y="4405"/>
                </a:cubicBezTo>
                <a:cubicBezTo>
                  <a:pt x="1" y="9037"/>
                  <a:pt x="1539" y="14915"/>
                  <a:pt x="6518" y="14915"/>
                </a:cubicBezTo>
                <a:cubicBezTo>
                  <a:pt x="6616" y="14915"/>
                  <a:pt x="6715" y="14913"/>
                  <a:pt x="6815" y="14908"/>
                </a:cubicBezTo>
                <a:cubicBezTo>
                  <a:pt x="12104" y="14595"/>
                  <a:pt x="18122" y="1992"/>
                  <a:pt x="17243" y="1053"/>
                </a:cubicBezTo>
                <a:cubicBezTo>
                  <a:pt x="16626" y="388"/>
                  <a:pt x="15159" y="1"/>
                  <a:pt x="13360" y="1"/>
                </a:cubicBezTo>
                <a:close/>
              </a:path>
            </a:pathLst>
          </a:custGeom>
          <a:solidFill>
            <a:srgbClr val="FECC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3" name="Google Shape;1593;p10"/>
          <p:cNvSpPr/>
          <p:nvPr/>
        </p:nvSpPr>
        <p:spPr>
          <a:xfrm>
            <a:off x="8271619" y="2837811"/>
            <a:ext cx="653915" cy="564950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6"/>
                </a:cubicBezTo>
                <a:cubicBezTo>
                  <a:pt x="1" y="8989"/>
                  <a:pt x="1531" y="14872"/>
                  <a:pt x="6497" y="14872"/>
                </a:cubicBezTo>
                <a:cubicBezTo>
                  <a:pt x="6600" y="14872"/>
                  <a:pt x="6705" y="14869"/>
                  <a:pt x="6811" y="14864"/>
                </a:cubicBezTo>
                <a:cubicBezTo>
                  <a:pt x="12100" y="14551"/>
                  <a:pt x="18118" y="1948"/>
                  <a:pt x="17239" y="1024"/>
                </a:cubicBezTo>
                <a:cubicBezTo>
                  <a:pt x="16623" y="382"/>
                  <a:pt x="15161" y="0"/>
                  <a:pt x="13369" y="0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4" name="Google Shape;1594;p10"/>
          <p:cNvSpPr/>
          <p:nvPr/>
        </p:nvSpPr>
        <p:spPr>
          <a:xfrm>
            <a:off x="8271619" y="3512420"/>
            <a:ext cx="653915" cy="564950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5"/>
                </a:cubicBezTo>
                <a:cubicBezTo>
                  <a:pt x="1" y="9003"/>
                  <a:pt x="1531" y="14871"/>
                  <a:pt x="6496" y="14871"/>
                </a:cubicBezTo>
                <a:cubicBezTo>
                  <a:pt x="6599" y="14871"/>
                  <a:pt x="6705" y="14869"/>
                  <a:pt x="6811" y="14864"/>
                </a:cubicBezTo>
                <a:cubicBezTo>
                  <a:pt x="12100" y="14625"/>
                  <a:pt x="18118" y="1963"/>
                  <a:pt x="17239" y="1024"/>
                </a:cubicBezTo>
                <a:cubicBezTo>
                  <a:pt x="16623" y="381"/>
                  <a:pt x="15161" y="0"/>
                  <a:pt x="13369" y="0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5" name="Google Shape;1595;p10"/>
          <p:cNvSpPr/>
          <p:nvPr/>
        </p:nvSpPr>
        <p:spPr>
          <a:xfrm>
            <a:off x="8272052" y="4187028"/>
            <a:ext cx="653482" cy="564038"/>
          </a:xfrm>
          <a:custGeom>
            <a:avLst/>
            <a:gdLst/>
            <a:ahLst/>
            <a:cxnLst/>
            <a:rect l="l" t="t" r="r" b="b"/>
            <a:pathLst>
              <a:path w="18107" h="14848" extrusionOk="0">
                <a:moveTo>
                  <a:pt x="13332" y="1"/>
                </a:moveTo>
                <a:cubicBezTo>
                  <a:pt x="10098" y="1"/>
                  <a:pt x="5800" y="1253"/>
                  <a:pt x="3447" y="4409"/>
                </a:cubicBezTo>
                <a:cubicBezTo>
                  <a:pt x="0" y="8947"/>
                  <a:pt x="1509" y="14848"/>
                  <a:pt x="6434" y="14848"/>
                </a:cubicBezTo>
                <a:cubicBezTo>
                  <a:pt x="6554" y="14848"/>
                  <a:pt x="6676" y="14844"/>
                  <a:pt x="6799" y="14837"/>
                </a:cubicBezTo>
                <a:cubicBezTo>
                  <a:pt x="12088" y="14584"/>
                  <a:pt x="18106" y="1981"/>
                  <a:pt x="17227" y="1057"/>
                </a:cubicBezTo>
                <a:cubicBezTo>
                  <a:pt x="16609" y="390"/>
                  <a:pt x="15136" y="1"/>
                  <a:pt x="1333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6" name="Google Shape;1596;p10"/>
          <p:cNvSpPr/>
          <p:nvPr/>
        </p:nvSpPr>
        <p:spPr>
          <a:xfrm>
            <a:off x="7242621" y="698746"/>
            <a:ext cx="19559" cy="33160"/>
          </a:xfrm>
          <a:custGeom>
            <a:avLst/>
            <a:gdLst/>
            <a:ahLst/>
            <a:cxnLst/>
            <a:rect l="l" t="t" r="r" b="b"/>
            <a:pathLst>
              <a:path w="627" h="1063" extrusionOk="0">
                <a:moveTo>
                  <a:pt x="379" y="0"/>
                </a:moveTo>
                <a:cubicBezTo>
                  <a:pt x="354" y="0"/>
                  <a:pt x="331" y="8"/>
                  <a:pt x="314" y="25"/>
                </a:cubicBezTo>
                <a:cubicBezTo>
                  <a:pt x="254" y="85"/>
                  <a:pt x="195" y="144"/>
                  <a:pt x="120" y="219"/>
                </a:cubicBezTo>
                <a:cubicBezTo>
                  <a:pt x="61" y="338"/>
                  <a:pt x="61" y="397"/>
                  <a:pt x="61" y="457"/>
                </a:cubicBezTo>
                <a:cubicBezTo>
                  <a:pt x="1" y="651"/>
                  <a:pt x="61" y="830"/>
                  <a:pt x="195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3" y="1062"/>
                  <a:pt x="398" y="1033"/>
                  <a:pt x="433" y="964"/>
                </a:cubicBezTo>
                <a:cubicBezTo>
                  <a:pt x="567" y="830"/>
                  <a:pt x="627" y="710"/>
                  <a:pt x="627" y="591"/>
                </a:cubicBezTo>
                <a:lnTo>
                  <a:pt x="627" y="397"/>
                </a:lnTo>
                <a:cubicBezTo>
                  <a:pt x="627" y="278"/>
                  <a:pt x="627" y="219"/>
                  <a:pt x="567" y="144"/>
                </a:cubicBezTo>
                <a:lnTo>
                  <a:pt x="567" y="85"/>
                </a:lnTo>
                <a:cubicBezTo>
                  <a:pt x="514" y="42"/>
                  <a:pt x="439" y="0"/>
                  <a:pt x="379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7" name="Google Shape;1597;p10"/>
          <p:cNvSpPr/>
          <p:nvPr/>
        </p:nvSpPr>
        <p:spPr>
          <a:xfrm>
            <a:off x="7283518" y="746444"/>
            <a:ext cx="19091" cy="37496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8" y="1"/>
                  <a:pt x="269" y="16"/>
                  <a:pt x="239" y="45"/>
                </a:cubicBezTo>
                <a:cubicBezTo>
                  <a:pt x="180" y="105"/>
                  <a:pt x="120" y="239"/>
                  <a:pt x="61" y="299"/>
                </a:cubicBezTo>
                <a:cubicBezTo>
                  <a:pt x="61" y="358"/>
                  <a:pt x="61" y="477"/>
                  <a:pt x="1" y="552"/>
                </a:cubicBezTo>
                <a:cubicBezTo>
                  <a:pt x="1" y="790"/>
                  <a:pt x="61" y="984"/>
                  <a:pt x="180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41" y="1202"/>
                </a:cubicBezTo>
                <a:cubicBezTo>
                  <a:pt x="397" y="1202"/>
                  <a:pt x="458" y="1173"/>
                  <a:pt x="493" y="1103"/>
                </a:cubicBezTo>
                <a:cubicBezTo>
                  <a:pt x="552" y="924"/>
                  <a:pt x="612" y="790"/>
                  <a:pt x="612" y="611"/>
                </a:cubicBezTo>
                <a:lnTo>
                  <a:pt x="612" y="358"/>
                </a:lnTo>
                <a:cubicBezTo>
                  <a:pt x="612" y="299"/>
                  <a:pt x="552" y="179"/>
                  <a:pt x="552" y="105"/>
                </a:cubicBezTo>
                <a:lnTo>
                  <a:pt x="493" y="45"/>
                </a:lnTo>
                <a:cubicBezTo>
                  <a:pt x="463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8" name="Google Shape;1598;p10"/>
          <p:cNvSpPr/>
          <p:nvPr/>
        </p:nvSpPr>
        <p:spPr>
          <a:xfrm>
            <a:off x="7337454" y="701835"/>
            <a:ext cx="17688" cy="37247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3" y="1"/>
                </a:moveTo>
                <a:cubicBezTo>
                  <a:pt x="209" y="1"/>
                  <a:pt x="164" y="15"/>
                  <a:pt x="134" y="45"/>
                </a:cubicBezTo>
                <a:cubicBezTo>
                  <a:pt x="60" y="179"/>
                  <a:pt x="0" y="239"/>
                  <a:pt x="0" y="358"/>
                </a:cubicBezTo>
                <a:lnTo>
                  <a:pt x="0" y="611"/>
                </a:lnTo>
                <a:cubicBezTo>
                  <a:pt x="0" y="790"/>
                  <a:pt x="0" y="924"/>
                  <a:pt x="134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0" y="1194"/>
                </a:cubicBezTo>
                <a:cubicBezTo>
                  <a:pt x="319" y="1194"/>
                  <a:pt x="390" y="1145"/>
                  <a:pt x="432" y="1103"/>
                </a:cubicBezTo>
                <a:cubicBezTo>
                  <a:pt x="566" y="924"/>
                  <a:pt x="566" y="731"/>
                  <a:pt x="566" y="611"/>
                </a:cubicBezTo>
                <a:lnTo>
                  <a:pt x="566" y="298"/>
                </a:lnTo>
                <a:cubicBezTo>
                  <a:pt x="507" y="239"/>
                  <a:pt x="507" y="179"/>
                  <a:pt x="432" y="45"/>
                </a:cubicBezTo>
                <a:lnTo>
                  <a:pt x="373" y="45"/>
                </a:lnTo>
                <a:cubicBezTo>
                  <a:pt x="343" y="15"/>
                  <a:pt x="298" y="1"/>
                  <a:pt x="25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9" name="Google Shape;1599;p10"/>
          <p:cNvSpPr/>
          <p:nvPr/>
        </p:nvSpPr>
        <p:spPr>
          <a:xfrm>
            <a:off x="7333711" y="808366"/>
            <a:ext cx="19559" cy="3135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4" y="1"/>
                </a:moveTo>
                <a:cubicBezTo>
                  <a:pt x="310" y="1"/>
                  <a:pt x="247" y="19"/>
                  <a:pt x="180" y="57"/>
                </a:cubicBezTo>
                <a:cubicBezTo>
                  <a:pt x="120" y="116"/>
                  <a:pt x="6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80" y="921"/>
                </a:cubicBezTo>
                <a:lnTo>
                  <a:pt x="180" y="980"/>
                </a:lnTo>
                <a:cubicBezTo>
                  <a:pt x="201" y="998"/>
                  <a:pt x="227" y="1005"/>
                  <a:pt x="254" y="1005"/>
                </a:cubicBezTo>
                <a:cubicBezTo>
                  <a:pt x="319" y="1005"/>
                  <a:pt x="391" y="963"/>
                  <a:pt x="433" y="921"/>
                </a:cubicBezTo>
                <a:cubicBezTo>
                  <a:pt x="552" y="802"/>
                  <a:pt x="552" y="667"/>
                  <a:pt x="627" y="489"/>
                </a:cubicBezTo>
                <a:cubicBezTo>
                  <a:pt x="627" y="429"/>
                  <a:pt x="627" y="355"/>
                  <a:pt x="552" y="295"/>
                </a:cubicBezTo>
                <a:cubicBezTo>
                  <a:pt x="552" y="235"/>
                  <a:pt x="552" y="176"/>
                  <a:pt x="493" y="116"/>
                </a:cubicBezTo>
                <a:lnTo>
                  <a:pt x="493" y="57"/>
                </a:lnTo>
                <a:cubicBezTo>
                  <a:pt x="463" y="19"/>
                  <a:pt x="418" y="1"/>
                  <a:pt x="36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0" name="Google Shape;1600;p10"/>
          <p:cNvSpPr/>
          <p:nvPr/>
        </p:nvSpPr>
        <p:spPr>
          <a:xfrm>
            <a:off x="7385775" y="754960"/>
            <a:ext cx="17688" cy="48071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308" y="1"/>
                </a:moveTo>
                <a:cubicBezTo>
                  <a:pt x="249" y="1"/>
                  <a:pt x="177" y="43"/>
                  <a:pt x="134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4" y="1456"/>
                </a:cubicBezTo>
                <a:lnTo>
                  <a:pt x="194" y="1515"/>
                </a:lnTo>
                <a:cubicBezTo>
                  <a:pt x="229" y="1533"/>
                  <a:pt x="259" y="1540"/>
                  <a:pt x="285" y="1540"/>
                </a:cubicBezTo>
                <a:cubicBezTo>
                  <a:pt x="349" y="1540"/>
                  <a:pt x="395" y="1498"/>
                  <a:pt x="447" y="1456"/>
                </a:cubicBezTo>
                <a:cubicBezTo>
                  <a:pt x="567" y="1203"/>
                  <a:pt x="567" y="1024"/>
                  <a:pt x="567" y="771"/>
                </a:cubicBezTo>
                <a:lnTo>
                  <a:pt x="567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55" y="8"/>
                  <a:pt x="333" y="1"/>
                  <a:pt x="30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1" name="Google Shape;1601;p10"/>
          <p:cNvSpPr/>
          <p:nvPr/>
        </p:nvSpPr>
        <p:spPr>
          <a:xfrm>
            <a:off x="7434564" y="695034"/>
            <a:ext cx="17220" cy="40772"/>
          </a:xfrm>
          <a:custGeom>
            <a:avLst/>
            <a:gdLst/>
            <a:ahLst/>
            <a:cxnLst/>
            <a:rect l="l" t="t" r="r" b="b"/>
            <a:pathLst>
              <a:path w="552" h="1307" extrusionOk="0">
                <a:moveTo>
                  <a:pt x="300" y="0"/>
                </a:moveTo>
                <a:cubicBezTo>
                  <a:pt x="239" y="0"/>
                  <a:pt x="179" y="42"/>
                  <a:pt x="179" y="84"/>
                </a:cubicBezTo>
                <a:lnTo>
                  <a:pt x="120" y="84"/>
                </a:lnTo>
                <a:cubicBezTo>
                  <a:pt x="60" y="204"/>
                  <a:pt x="60" y="263"/>
                  <a:pt x="1" y="338"/>
                </a:cubicBezTo>
                <a:lnTo>
                  <a:pt x="1" y="636"/>
                </a:lnTo>
                <a:cubicBezTo>
                  <a:pt x="1" y="829"/>
                  <a:pt x="1" y="949"/>
                  <a:pt x="60" y="1202"/>
                </a:cubicBezTo>
                <a:lnTo>
                  <a:pt x="120" y="1261"/>
                </a:lnTo>
                <a:cubicBezTo>
                  <a:pt x="150" y="1291"/>
                  <a:pt x="194" y="1306"/>
                  <a:pt x="241" y="1306"/>
                </a:cubicBezTo>
                <a:cubicBezTo>
                  <a:pt x="287" y="1306"/>
                  <a:pt x="336" y="1291"/>
                  <a:pt x="373" y="1261"/>
                </a:cubicBezTo>
                <a:cubicBezTo>
                  <a:pt x="492" y="1083"/>
                  <a:pt x="552" y="889"/>
                  <a:pt x="552" y="710"/>
                </a:cubicBezTo>
                <a:lnTo>
                  <a:pt x="552" y="397"/>
                </a:lnTo>
                <a:cubicBezTo>
                  <a:pt x="552" y="263"/>
                  <a:pt x="492" y="204"/>
                  <a:pt x="433" y="84"/>
                </a:cubicBezTo>
                <a:lnTo>
                  <a:pt x="373" y="25"/>
                </a:lnTo>
                <a:cubicBezTo>
                  <a:pt x="351" y="7"/>
                  <a:pt x="326" y="0"/>
                  <a:pt x="30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2" name="Google Shape;1602;p10"/>
          <p:cNvSpPr/>
          <p:nvPr/>
        </p:nvSpPr>
        <p:spPr>
          <a:xfrm>
            <a:off x="7429925" y="677409"/>
            <a:ext cx="19091" cy="40553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0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60" y="1022"/>
                  <a:pt x="180" y="1201"/>
                </a:cubicBezTo>
                <a:lnTo>
                  <a:pt x="239" y="1275"/>
                </a:lnTo>
                <a:cubicBezTo>
                  <a:pt x="261" y="1292"/>
                  <a:pt x="285" y="1299"/>
                  <a:pt x="310" y="1299"/>
                </a:cubicBezTo>
                <a:cubicBezTo>
                  <a:pt x="372" y="1299"/>
                  <a:pt x="433" y="1254"/>
                  <a:pt x="433" y="1201"/>
                </a:cubicBezTo>
                <a:cubicBezTo>
                  <a:pt x="612" y="1022"/>
                  <a:pt x="612" y="828"/>
                  <a:pt x="612" y="649"/>
                </a:cubicBezTo>
                <a:cubicBezTo>
                  <a:pt x="612" y="530"/>
                  <a:pt x="552" y="396"/>
                  <a:pt x="492" y="337"/>
                </a:cubicBezTo>
                <a:cubicBezTo>
                  <a:pt x="492" y="217"/>
                  <a:pt x="433" y="158"/>
                  <a:pt x="373" y="24"/>
                </a:cubicBezTo>
                <a:lnTo>
                  <a:pt x="314" y="24"/>
                </a:lnTo>
                <a:cubicBezTo>
                  <a:pt x="278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3" name="Google Shape;1603;p10"/>
          <p:cNvSpPr/>
          <p:nvPr/>
        </p:nvSpPr>
        <p:spPr>
          <a:xfrm>
            <a:off x="7453624" y="775736"/>
            <a:ext cx="19559" cy="38900"/>
          </a:xfrm>
          <a:custGeom>
            <a:avLst/>
            <a:gdLst/>
            <a:ahLst/>
            <a:cxnLst/>
            <a:rect l="l" t="t" r="r" b="b"/>
            <a:pathLst>
              <a:path w="627" h="1247" extrusionOk="0">
                <a:moveTo>
                  <a:pt x="375" y="0"/>
                </a:moveTo>
                <a:cubicBezTo>
                  <a:pt x="328" y="0"/>
                  <a:pt x="284" y="15"/>
                  <a:pt x="254" y="45"/>
                </a:cubicBezTo>
                <a:cubicBezTo>
                  <a:pt x="194" y="105"/>
                  <a:pt x="135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4" y="1222"/>
                </a:lnTo>
                <a:cubicBezTo>
                  <a:pt x="271" y="1239"/>
                  <a:pt x="294" y="1247"/>
                  <a:pt x="319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7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567" y="224"/>
                  <a:pt x="567" y="105"/>
                </a:cubicBezTo>
                <a:lnTo>
                  <a:pt x="507" y="45"/>
                </a:lnTo>
                <a:cubicBezTo>
                  <a:pt x="470" y="15"/>
                  <a:pt x="421" y="0"/>
                  <a:pt x="37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4" name="Google Shape;1604;p10"/>
          <p:cNvSpPr/>
          <p:nvPr/>
        </p:nvSpPr>
        <p:spPr>
          <a:xfrm>
            <a:off x="7389955" y="859089"/>
            <a:ext cx="19091" cy="24020"/>
          </a:xfrm>
          <a:custGeom>
            <a:avLst/>
            <a:gdLst/>
            <a:ahLst/>
            <a:cxnLst/>
            <a:rect l="l" t="t" r="r" b="b"/>
            <a:pathLst>
              <a:path w="612" h="770" extrusionOk="0">
                <a:moveTo>
                  <a:pt x="347" y="0"/>
                </a:moveTo>
                <a:cubicBezTo>
                  <a:pt x="308" y="0"/>
                  <a:pt x="270" y="15"/>
                  <a:pt x="239" y="40"/>
                </a:cubicBezTo>
                <a:cubicBezTo>
                  <a:pt x="120" y="99"/>
                  <a:pt x="120" y="99"/>
                  <a:pt x="60" y="159"/>
                </a:cubicBezTo>
                <a:cubicBezTo>
                  <a:pt x="60" y="218"/>
                  <a:pt x="0" y="293"/>
                  <a:pt x="0" y="352"/>
                </a:cubicBezTo>
                <a:cubicBezTo>
                  <a:pt x="0" y="531"/>
                  <a:pt x="60" y="665"/>
                  <a:pt x="179" y="725"/>
                </a:cubicBezTo>
                <a:cubicBezTo>
                  <a:pt x="209" y="755"/>
                  <a:pt x="257" y="770"/>
                  <a:pt x="306" y="770"/>
                </a:cubicBezTo>
                <a:cubicBezTo>
                  <a:pt x="354" y="770"/>
                  <a:pt x="403" y="755"/>
                  <a:pt x="433" y="725"/>
                </a:cubicBezTo>
                <a:lnTo>
                  <a:pt x="492" y="725"/>
                </a:lnTo>
                <a:cubicBezTo>
                  <a:pt x="552" y="591"/>
                  <a:pt x="611" y="531"/>
                  <a:pt x="611" y="412"/>
                </a:cubicBezTo>
                <a:lnTo>
                  <a:pt x="611" y="293"/>
                </a:lnTo>
                <a:cubicBezTo>
                  <a:pt x="552" y="218"/>
                  <a:pt x="552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5" name="Google Shape;1605;p10"/>
          <p:cNvSpPr/>
          <p:nvPr/>
        </p:nvSpPr>
        <p:spPr>
          <a:xfrm>
            <a:off x="7279338" y="843242"/>
            <a:ext cx="19559" cy="20183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14" y="0"/>
                </a:moveTo>
                <a:cubicBezTo>
                  <a:pt x="269" y="0"/>
                  <a:pt x="224" y="19"/>
                  <a:pt x="195" y="56"/>
                </a:cubicBezTo>
                <a:cubicBezTo>
                  <a:pt x="135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0" y="428"/>
                  <a:pt x="60" y="488"/>
                  <a:pt x="195" y="607"/>
                </a:cubicBezTo>
                <a:cubicBezTo>
                  <a:pt x="244" y="632"/>
                  <a:pt x="293" y="646"/>
                  <a:pt x="339" y="646"/>
                </a:cubicBezTo>
                <a:cubicBezTo>
                  <a:pt x="405" y="646"/>
                  <a:pt x="464" y="617"/>
                  <a:pt x="507" y="548"/>
                </a:cubicBezTo>
                <a:cubicBezTo>
                  <a:pt x="627" y="488"/>
                  <a:pt x="627" y="354"/>
                  <a:pt x="627" y="294"/>
                </a:cubicBezTo>
                <a:cubicBezTo>
                  <a:pt x="627" y="235"/>
                  <a:pt x="627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1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6" name="Google Shape;1606;p10"/>
          <p:cNvSpPr/>
          <p:nvPr/>
        </p:nvSpPr>
        <p:spPr>
          <a:xfrm>
            <a:off x="4676405" y="698746"/>
            <a:ext cx="19091" cy="33160"/>
          </a:xfrm>
          <a:custGeom>
            <a:avLst/>
            <a:gdLst/>
            <a:ahLst/>
            <a:cxnLst/>
            <a:rect l="l" t="t" r="r" b="b"/>
            <a:pathLst>
              <a:path w="612" h="1063" extrusionOk="0">
                <a:moveTo>
                  <a:pt x="378" y="0"/>
                </a:moveTo>
                <a:cubicBezTo>
                  <a:pt x="354" y="0"/>
                  <a:pt x="331" y="8"/>
                  <a:pt x="314" y="25"/>
                </a:cubicBezTo>
                <a:cubicBezTo>
                  <a:pt x="180" y="85"/>
                  <a:pt x="180" y="144"/>
                  <a:pt x="120" y="219"/>
                </a:cubicBezTo>
                <a:cubicBezTo>
                  <a:pt x="60" y="338"/>
                  <a:pt x="60" y="397"/>
                  <a:pt x="1" y="457"/>
                </a:cubicBezTo>
                <a:cubicBezTo>
                  <a:pt x="1" y="651"/>
                  <a:pt x="1" y="830"/>
                  <a:pt x="120" y="1023"/>
                </a:cubicBezTo>
                <a:lnTo>
                  <a:pt x="180" y="1023"/>
                </a:lnTo>
                <a:cubicBezTo>
                  <a:pt x="204" y="1048"/>
                  <a:pt x="242" y="1062"/>
                  <a:pt x="281" y="1062"/>
                </a:cubicBezTo>
                <a:cubicBezTo>
                  <a:pt x="338" y="1062"/>
                  <a:pt x="398" y="1033"/>
                  <a:pt x="433" y="964"/>
                </a:cubicBezTo>
                <a:cubicBezTo>
                  <a:pt x="552" y="830"/>
                  <a:pt x="612" y="710"/>
                  <a:pt x="612" y="591"/>
                </a:cubicBezTo>
                <a:lnTo>
                  <a:pt x="612" y="397"/>
                </a:lnTo>
                <a:cubicBezTo>
                  <a:pt x="612" y="278"/>
                  <a:pt x="612" y="219"/>
                  <a:pt x="552" y="144"/>
                </a:cubicBezTo>
                <a:lnTo>
                  <a:pt x="552" y="85"/>
                </a:lnTo>
                <a:cubicBezTo>
                  <a:pt x="510" y="42"/>
                  <a:pt x="438" y="0"/>
                  <a:pt x="378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7" name="Google Shape;1607;p10"/>
          <p:cNvSpPr/>
          <p:nvPr/>
        </p:nvSpPr>
        <p:spPr>
          <a:xfrm>
            <a:off x="4716834" y="746444"/>
            <a:ext cx="19559" cy="37496"/>
          </a:xfrm>
          <a:custGeom>
            <a:avLst/>
            <a:gdLst/>
            <a:ahLst/>
            <a:cxnLst/>
            <a:rect l="l" t="t" r="r" b="b"/>
            <a:pathLst>
              <a:path w="627" h="1202" extrusionOk="0">
                <a:moveTo>
                  <a:pt x="375" y="1"/>
                </a:moveTo>
                <a:cubicBezTo>
                  <a:pt x="329" y="1"/>
                  <a:pt x="284" y="16"/>
                  <a:pt x="254" y="45"/>
                </a:cubicBezTo>
                <a:cubicBezTo>
                  <a:pt x="195" y="105"/>
                  <a:pt x="135" y="239"/>
                  <a:pt x="61" y="299"/>
                </a:cubicBezTo>
                <a:cubicBezTo>
                  <a:pt x="61" y="358"/>
                  <a:pt x="1" y="477"/>
                  <a:pt x="1" y="552"/>
                </a:cubicBezTo>
                <a:cubicBezTo>
                  <a:pt x="1" y="790"/>
                  <a:pt x="61" y="984"/>
                  <a:pt x="195" y="1103"/>
                </a:cubicBezTo>
                <a:lnTo>
                  <a:pt x="254" y="1163"/>
                </a:lnTo>
                <a:cubicBezTo>
                  <a:pt x="279" y="1187"/>
                  <a:pt x="314" y="1202"/>
                  <a:pt x="346" y="1202"/>
                </a:cubicBezTo>
                <a:cubicBezTo>
                  <a:pt x="392" y="1202"/>
                  <a:pt x="433" y="1173"/>
                  <a:pt x="433" y="1103"/>
                </a:cubicBezTo>
                <a:cubicBezTo>
                  <a:pt x="567" y="924"/>
                  <a:pt x="627" y="790"/>
                  <a:pt x="627" y="611"/>
                </a:cubicBezTo>
                <a:lnTo>
                  <a:pt x="627" y="358"/>
                </a:lnTo>
                <a:cubicBezTo>
                  <a:pt x="627" y="299"/>
                  <a:pt x="567" y="179"/>
                  <a:pt x="567" y="105"/>
                </a:cubicBezTo>
                <a:lnTo>
                  <a:pt x="507" y="105"/>
                </a:lnTo>
                <a:lnTo>
                  <a:pt x="507" y="45"/>
                </a:lnTo>
                <a:cubicBezTo>
                  <a:pt x="470" y="16"/>
                  <a:pt x="422" y="1"/>
                  <a:pt x="37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8" name="Google Shape;1608;p10"/>
          <p:cNvSpPr/>
          <p:nvPr/>
        </p:nvSpPr>
        <p:spPr>
          <a:xfrm>
            <a:off x="4769366" y="701835"/>
            <a:ext cx="19091" cy="37247"/>
          </a:xfrm>
          <a:custGeom>
            <a:avLst/>
            <a:gdLst/>
            <a:ahLst/>
            <a:cxnLst/>
            <a:rect l="l" t="t" r="r" b="b"/>
            <a:pathLst>
              <a:path w="612" h="1194" extrusionOk="0">
                <a:moveTo>
                  <a:pt x="306" y="1"/>
                </a:moveTo>
                <a:cubicBezTo>
                  <a:pt x="257" y="1"/>
                  <a:pt x="209" y="15"/>
                  <a:pt x="179" y="45"/>
                </a:cubicBezTo>
                <a:cubicBezTo>
                  <a:pt x="120" y="179"/>
                  <a:pt x="60" y="239"/>
                  <a:pt x="60" y="358"/>
                </a:cubicBezTo>
                <a:cubicBezTo>
                  <a:pt x="0" y="418"/>
                  <a:pt x="0" y="492"/>
                  <a:pt x="0" y="611"/>
                </a:cubicBezTo>
                <a:cubicBezTo>
                  <a:pt x="60" y="790"/>
                  <a:pt x="60" y="924"/>
                  <a:pt x="179" y="1103"/>
                </a:cubicBezTo>
                <a:lnTo>
                  <a:pt x="239" y="1163"/>
                </a:lnTo>
                <a:cubicBezTo>
                  <a:pt x="261" y="1185"/>
                  <a:pt x="287" y="1194"/>
                  <a:pt x="315" y="1194"/>
                </a:cubicBezTo>
                <a:cubicBezTo>
                  <a:pt x="379" y="1194"/>
                  <a:pt x="450" y="1145"/>
                  <a:pt x="492" y="1103"/>
                </a:cubicBezTo>
                <a:cubicBezTo>
                  <a:pt x="611" y="924"/>
                  <a:pt x="611" y="731"/>
                  <a:pt x="611" y="611"/>
                </a:cubicBezTo>
                <a:cubicBezTo>
                  <a:pt x="611" y="492"/>
                  <a:pt x="611" y="418"/>
                  <a:pt x="552" y="298"/>
                </a:cubicBezTo>
                <a:cubicBezTo>
                  <a:pt x="552" y="239"/>
                  <a:pt x="492" y="179"/>
                  <a:pt x="432" y="45"/>
                </a:cubicBezTo>
                <a:cubicBezTo>
                  <a:pt x="403" y="15"/>
                  <a:pt x="354" y="1"/>
                  <a:pt x="30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9" name="Google Shape;1609;p10"/>
          <p:cNvSpPr/>
          <p:nvPr/>
        </p:nvSpPr>
        <p:spPr>
          <a:xfrm>
            <a:off x="4767495" y="808366"/>
            <a:ext cx="19091" cy="31351"/>
          </a:xfrm>
          <a:custGeom>
            <a:avLst/>
            <a:gdLst/>
            <a:ahLst/>
            <a:cxnLst/>
            <a:rect l="l" t="t" r="r" b="b"/>
            <a:pathLst>
              <a:path w="612" h="1005" extrusionOk="0">
                <a:moveTo>
                  <a:pt x="358" y="1"/>
                </a:moveTo>
                <a:cubicBezTo>
                  <a:pt x="302" y="1"/>
                  <a:pt x="239" y="19"/>
                  <a:pt x="180" y="57"/>
                </a:cubicBezTo>
                <a:cubicBezTo>
                  <a:pt x="120" y="116"/>
                  <a:pt x="6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20" y="921"/>
                </a:cubicBezTo>
                <a:lnTo>
                  <a:pt x="180" y="980"/>
                </a:lnTo>
                <a:cubicBezTo>
                  <a:pt x="197" y="998"/>
                  <a:pt x="221" y="1005"/>
                  <a:pt x="247" y="1005"/>
                </a:cubicBezTo>
                <a:cubicBezTo>
                  <a:pt x="311" y="1005"/>
                  <a:pt x="391" y="963"/>
                  <a:pt x="433" y="921"/>
                </a:cubicBezTo>
                <a:cubicBezTo>
                  <a:pt x="552" y="802"/>
                  <a:pt x="552" y="667"/>
                  <a:pt x="552" y="489"/>
                </a:cubicBezTo>
                <a:cubicBezTo>
                  <a:pt x="612" y="429"/>
                  <a:pt x="612" y="355"/>
                  <a:pt x="552" y="295"/>
                </a:cubicBezTo>
                <a:cubicBezTo>
                  <a:pt x="552" y="235"/>
                  <a:pt x="552" y="176"/>
                  <a:pt x="492" y="116"/>
                </a:cubicBezTo>
                <a:lnTo>
                  <a:pt x="492" y="57"/>
                </a:lnTo>
                <a:cubicBezTo>
                  <a:pt x="463" y="19"/>
                  <a:pt x="414" y="1"/>
                  <a:pt x="35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0" name="Google Shape;1610;p10"/>
          <p:cNvSpPr/>
          <p:nvPr/>
        </p:nvSpPr>
        <p:spPr>
          <a:xfrm>
            <a:off x="4817687" y="754960"/>
            <a:ext cx="19559" cy="48071"/>
          </a:xfrm>
          <a:custGeom>
            <a:avLst/>
            <a:gdLst/>
            <a:ahLst/>
            <a:cxnLst/>
            <a:rect l="l" t="t" r="r" b="b"/>
            <a:pathLst>
              <a:path w="627" h="1541" extrusionOk="0">
                <a:moveTo>
                  <a:pt x="341" y="1"/>
                </a:moveTo>
                <a:cubicBezTo>
                  <a:pt x="277" y="1"/>
                  <a:pt x="232" y="43"/>
                  <a:pt x="179" y="85"/>
                </a:cubicBezTo>
                <a:cubicBezTo>
                  <a:pt x="120" y="204"/>
                  <a:pt x="60" y="338"/>
                  <a:pt x="60" y="398"/>
                </a:cubicBezTo>
                <a:cubicBezTo>
                  <a:pt x="60" y="517"/>
                  <a:pt x="60" y="651"/>
                  <a:pt x="1" y="771"/>
                </a:cubicBezTo>
                <a:cubicBezTo>
                  <a:pt x="60" y="1024"/>
                  <a:pt x="60" y="1203"/>
                  <a:pt x="179" y="1456"/>
                </a:cubicBezTo>
                <a:lnTo>
                  <a:pt x="254" y="1515"/>
                </a:lnTo>
                <a:cubicBezTo>
                  <a:pt x="271" y="1533"/>
                  <a:pt x="294" y="1540"/>
                  <a:pt x="319" y="1540"/>
                </a:cubicBezTo>
                <a:cubicBezTo>
                  <a:pt x="378" y="1540"/>
                  <a:pt x="450" y="1498"/>
                  <a:pt x="492" y="1456"/>
                </a:cubicBezTo>
                <a:cubicBezTo>
                  <a:pt x="626" y="1203"/>
                  <a:pt x="626" y="1024"/>
                  <a:pt x="626" y="771"/>
                </a:cubicBezTo>
                <a:lnTo>
                  <a:pt x="626" y="398"/>
                </a:lnTo>
                <a:cubicBezTo>
                  <a:pt x="552" y="338"/>
                  <a:pt x="552" y="204"/>
                  <a:pt x="492" y="85"/>
                </a:cubicBezTo>
                <a:cubicBezTo>
                  <a:pt x="433" y="85"/>
                  <a:pt x="433" y="26"/>
                  <a:pt x="433" y="26"/>
                </a:cubicBezTo>
                <a:cubicBezTo>
                  <a:pt x="398" y="8"/>
                  <a:pt x="368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1" name="Google Shape;1611;p10"/>
          <p:cNvSpPr/>
          <p:nvPr/>
        </p:nvSpPr>
        <p:spPr>
          <a:xfrm>
            <a:off x="4866040" y="695034"/>
            <a:ext cx="19528" cy="40772"/>
          </a:xfrm>
          <a:custGeom>
            <a:avLst/>
            <a:gdLst/>
            <a:ahLst/>
            <a:cxnLst/>
            <a:rect l="l" t="t" r="r" b="b"/>
            <a:pathLst>
              <a:path w="626" h="1307" extrusionOk="0">
                <a:moveTo>
                  <a:pt x="367" y="0"/>
                </a:moveTo>
                <a:cubicBezTo>
                  <a:pt x="308" y="0"/>
                  <a:pt x="236" y="42"/>
                  <a:pt x="194" y="84"/>
                </a:cubicBezTo>
                <a:cubicBezTo>
                  <a:pt x="119" y="204"/>
                  <a:pt x="119" y="263"/>
                  <a:pt x="60" y="338"/>
                </a:cubicBezTo>
                <a:lnTo>
                  <a:pt x="60" y="636"/>
                </a:lnTo>
                <a:cubicBezTo>
                  <a:pt x="0" y="829"/>
                  <a:pt x="0" y="949"/>
                  <a:pt x="119" y="1202"/>
                </a:cubicBezTo>
                <a:lnTo>
                  <a:pt x="194" y="1261"/>
                </a:lnTo>
                <a:cubicBezTo>
                  <a:pt x="224" y="1291"/>
                  <a:pt x="253" y="1306"/>
                  <a:pt x="283" y="1306"/>
                </a:cubicBezTo>
                <a:cubicBezTo>
                  <a:pt x="313" y="1306"/>
                  <a:pt x="343" y="1291"/>
                  <a:pt x="373" y="1261"/>
                </a:cubicBezTo>
                <a:cubicBezTo>
                  <a:pt x="566" y="1083"/>
                  <a:pt x="626" y="889"/>
                  <a:pt x="626" y="710"/>
                </a:cubicBezTo>
                <a:lnTo>
                  <a:pt x="626" y="397"/>
                </a:lnTo>
                <a:cubicBezTo>
                  <a:pt x="626" y="263"/>
                  <a:pt x="566" y="204"/>
                  <a:pt x="492" y="84"/>
                </a:cubicBezTo>
                <a:lnTo>
                  <a:pt x="432" y="25"/>
                </a:lnTo>
                <a:cubicBezTo>
                  <a:pt x="415" y="7"/>
                  <a:pt x="392" y="0"/>
                  <a:pt x="36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2" name="Google Shape;1612;p10"/>
          <p:cNvSpPr/>
          <p:nvPr/>
        </p:nvSpPr>
        <p:spPr>
          <a:xfrm>
            <a:off x="4939441" y="677409"/>
            <a:ext cx="19559" cy="40553"/>
          </a:xfrm>
          <a:custGeom>
            <a:avLst/>
            <a:gdLst/>
            <a:ahLst/>
            <a:cxnLst/>
            <a:rect l="l" t="t" r="r" b="b"/>
            <a:pathLst>
              <a:path w="627" h="1300" extrusionOk="0">
                <a:moveTo>
                  <a:pt x="222" y="1"/>
                </a:moveTo>
                <a:cubicBezTo>
                  <a:pt x="140" y="1"/>
                  <a:pt x="75" y="59"/>
                  <a:pt x="75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75" y="1022"/>
                  <a:pt x="195" y="1201"/>
                </a:cubicBezTo>
                <a:lnTo>
                  <a:pt x="195" y="1275"/>
                </a:lnTo>
                <a:cubicBezTo>
                  <a:pt x="229" y="1292"/>
                  <a:pt x="258" y="1299"/>
                  <a:pt x="284" y="1299"/>
                </a:cubicBezTo>
                <a:cubicBezTo>
                  <a:pt x="349" y="1299"/>
                  <a:pt x="395" y="1254"/>
                  <a:pt x="448" y="1201"/>
                </a:cubicBezTo>
                <a:cubicBezTo>
                  <a:pt x="567" y="1022"/>
                  <a:pt x="627" y="828"/>
                  <a:pt x="627" y="649"/>
                </a:cubicBezTo>
                <a:cubicBezTo>
                  <a:pt x="567" y="530"/>
                  <a:pt x="567" y="396"/>
                  <a:pt x="507" y="337"/>
                </a:cubicBezTo>
                <a:cubicBezTo>
                  <a:pt x="507" y="217"/>
                  <a:pt x="448" y="158"/>
                  <a:pt x="314" y="24"/>
                </a:cubicBezTo>
                <a:cubicBezTo>
                  <a:pt x="282" y="8"/>
                  <a:pt x="251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3" name="Google Shape;1613;p10"/>
          <p:cNvSpPr/>
          <p:nvPr/>
        </p:nvSpPr>
        <p:spPr>
          <a:xfrm>
            <a:off x="4887408" y="775736"/>
            <a:ext cx="19559" cy="38900"/>
          </a:xfrm>
          <a:custGeom>
            <a:avLst/>
            <a:gdLst/>
            <a:ahLst/>
            <a:cxnLst/>
            <a:rect l="l" t="t" r="r" b="b"/>
            <a:pathLst>
              <a:path w="627" h="1247" extrusionOk="0">
                <a:moveTo>
                  <a:pt x="373" y="0"/>
                </a:moveTo>
                <a:cubicBezTo>
                  <a:pt x="328" y="0"/>
                  <a:pt x="283" y="15"/>
                  <a:pt x="254" y="45"/>
                </a:cubicBezTo>
                <a:cubicBezTo>
                  <a:pt x="179" y="105"/>
                  <a:pt x="120" y="224"/>
                  <a:pt x="60" y="283"/>
                </a:cubicBezTo>
                <a:cubicBezTo>
                  <a:pt x="0" y="417"/>
                  <a:pt x="0" y="477"/>
                  <a:pt x="0" y="596"/>
                </a:cubicBezTo>
                <a:cubicBezTo>
                  <a:pt x="0" y="790"/>
                  <a:pt x="60" y="1028"/>
                  <a:pt x="179" y="1222"/>
                </a:cubicBezTo>
                <a:lnTo>
                  <a:pt x="254" y="1222"/>
                </a:lnTo>
                <a:cubicBezTo>
                  <a:pt x="271" y="1239"/>
                  <a:pt x="294" y="1247"/>
                  <a:pt x="318" y="1247"/>
                </a:cubicBezTo>
                <a:cubicBezTo>
                  <a:pt x="378" y="1247"/>
                  <a:pt x="450" y="1204"/>
                  <a:pt x="492" y="1162"/>
                </a:cubicBezTo>
                <a:cubicBezTo>
                  <a:pt x="552" y="969"/>
                  <a:pt x="626" y="790"/>
                  <a:pt x="626" y="656"/>
                </a:cubicBezTo>
                <a:lnTo>
                  <a:pt x="626" y="417"/>
                </a:lnTo>
                <a:cubicBezTo>
                  <a:pt x="552" y="283"/>
                  <a:pt x="552" y="224"/>
                  <a:pt x="552" y="105"/>
                </a:cubicBezTo>
                <a:lnTo>
                  <a:pt x="492" y="45"/>
                </a:lnTo>
                <a:cubicBezTo>
                  <a:pt x="462" y="15"/>
                  <a:pt x="417" y="0"/>
                  <a:pt x="37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4" name="Google Shape;1614;p10"/>
          <p:cNvSpPr/>
          <p:nvPr/>
        </p:nvSpPr>
        <p:spPr>
          <a:xfrm>
            <a:off x="4823271" y="859089"/>
            <a:ext cx="19559" cy="24020"/>
          </a:xfrm>
          <a:custGeom>
            <a:avLst/>
            <a:gdLst/>
            <a:ahLst/>
            <a:cxnLst/>
            <a:rect l="l" t="t" r="r" b="b"/>
            <a:pathLst>
              <a:path w="627" h="770" extrusionOk="0">
                <a:moveTo>
                  <a:pt x="344" y="0"/>
                </a:moveTo>
                <a:cubicBezTo>
                  <a:pt x="295" y="0"/>
                  <a:pt x="244" y="15"/>
                  <a:pt x="194" y="40"/>
                </a:cubicBezTo>
                <a:cubicBezTo>
                  <a:pt x="135" y="99"/>
                  <a:pt x="135" y="99"/>
                  <a:pt x="75" y="159"/>
                </a:cubicBezTo>
                <a:cubicBezTo>
                  <a:pt x="0" y="218"/>
                  <a:pt x="0" y="293"/>
                  <a:pt x="0" y="352"/>
                </a:cubicBezTo>
                <a:cubicBezTo>
                  <a:pt x="0" y="531"/>
                  <a:pt x="75" y="665"/>
                  <a:pt x="194" y="725"/>
                </a:cubicBezTo>
                <a:cubicBezTo>
                  <a:pt x="224" y="755"/>
                  <a:pt x="269" y="770"/>
                  <a:pt x="315" y="770"/>
                </a:cubicBezTo>
                <a:cubicBezTo>
                  <a:pt x="362" y="770"/>
                  <a:pt x="410" y="755"/>
                  <a:pt x="447" y="725"/>
                </a:cubicBezTo>
                <a:cubicBezTo>
                  <a:pt x="567" y="591"/>
                  <a:pt x="626" y="531"/>
                  <a:pt x="626" y="412"/>
                </a:cubicBezTo>
                <a:lnTo>
                  <a:pt x="626" y="293"/>
                </a:lnTo>
                <a:cubicBezTo>
                  <a:pt x="567" y="218"/>
                  <a:pt x="567" y="159"/>
                  <a:pt x="507" y="99"/>
                </a:cubicBezTo>
                <a:cubicBezTo>
                  <a:pt x="472" y="29"/>
                  <a:pt x="412" y="0"/>
                  <a:pt x="34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5" name="Google Shape;1615;p10"/>
          <p:cNvSpPr/>
          <p:nvPr/>
        </p:nvSpPr>
        <p:spPr>
          <a:xfrm>
            <a:off x="4713122" y="843242"/>
            <a:ext cx="19559" cy="20183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04" y="0"/>
                </a:moveTo>
                <a:cubicBezTo>
                  <a:pt x="250" y="0"/>
                  <a:pt x="187" y="19"/>
                  <a:pt x="120" y="56"/>
                </a:cubicBezTo>
                <a:cubicBezTo>
                  <a:pt x="60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1" y="428"/>
                  <a:pt x="60" y="488"/>
                  <a:pt x="180" y="607"/>
                </a:cubicBezTo>
                <a:cubicBezTo>
                  <a:pt x="210" y="632"/>
                  <a:pt x="249" y="646"/>
                  <a:pt x="292" y="646"/>
                </a:cubicBezTo>
                <a:cubicBezTo>
                  <a:pt x="353" y="646"/>
                  <a:pt x="423" y="617"/>
                  <a:pt x="492" y="548"/>
                </a:cubicBezTo>
                <a:cubicBezTo>
                  <a:pt x="626" y="488"/>
                  <a:pt x="626" y="354"/>
                  <a:pt x="626" y="294"/>
                </a:cubicBezTo>
                <a:cubicBezTo>
                  <a:pt x="626" y="235"/>
                  <a:pt x="626" y="175"/>
                  <a:pt x="552" y="175"/>
                </a:cubicBezTo>
                <a:cubicBezTo>
                  <a:pt x="552" y="116"/>
                  <a:pt x="492" y="56"/>
                  <a:pt x="433" y="56"/>
                </a:cubicBezTo>
                <a:cubicBezTo>
                  <a:pt x="403" y="19"/>
                  <a:pt x="358" y="0"/>
                  <a:pt x="30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6" name="Google Shape;1616;p10"/>
          <p:cNvSpPr/>
          <p:nvPr/>
        </p:nvSpPr>
        <p:spPr>
          <a:xfrm>
            <a:off x="5299619" y="698746"/>
            <a:ext cx="19559" cy="33160"/>
          </a:xfrm>
          <a:custGeom>
            <a:avLst/>
            <a:gdLst/>
            <a:ahLst/>
            <a:cxnLst/>
            <a:rect l="l" t="t" r="r" b="b"/>
            <a:pathLst>
              <a:path w="627" h="1063" extrusionOk="0">
                <a:moveTo>
                  <a:pt x="381" y="0"/>
                </a:moveTo>
                <a:cubicBezTo>
                  <a:pt x="355" y="0"/>
                  <a:pt x="331" y="8"/>
                  <a:pt x="313" y="25"/>
                </a:cubicBezTo>
                <a:cubicBezTo>
                  <a:pt x="194" y="85"/>
                  <a:pt x="194" y="144"/>
                  <a:pt x="135" y="219"/>
                </a:cubicBezTo>
                <a:cubicBezTo>
                  <a:pt x="75" y="338"/>
                  <a:pt x="75" y="397"/>
                  <a:pt x="0" y="457"/>
                </a:cubicBezTo>
                <a:cubicBezTo>
                  <a:pt x="0" y="651"/>
                  <a:pt x="0" y="830"/>
                  <a:pt x="194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5" y="1062"/>
                  <a:pt x="404" y="1033"/>
                  <a:pt x="447" y="964"/>
                </a:cubicBezTo>
                <a:cubicBezTo>
                  <a:pt x="567" y="830"/>
                  <a:pt x="626" y="710"/>
                  <a:pt x="626" y="591"/>
                </a:cubicBezTo>
                <a:lnTo>
                  <a:pt x="626" y="397"/>
                </a:lnTo>
                <a:cubicBezTo>
                  <a:pt x="626" y="278"/>
                  <a:pt x="626" y="219"/>
                  <a:pt x="567" y="144"/>
                </a:cubicBezTo>
                <a:lnTo>
                  <a:pt x="567" y="85"/>
                </a:lnTo>
                <a:cubicBezTo>
                  <a:pt x="524" y="42"/>
                  <a:pt x="445" y="0"/>
                  <a:pt x="38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7" name="Google Shape;1617;p10"/>
          <p:cNvSpPr/>
          <p:nvPr/>
        </p:nvSpPr>
        <p:spPr>
          <a:xfrm>
            <a:off x="5340516" y="746444"/>
            <a:ext cx="19559" cy="37496"/>
          </a:xfrm>
          <a:custGeom>
            <a:avLst/>
            <a:gdLst/>
            <a:ahLst/>
            <a:cxnLst/>
            <a:rect l="l" t="t" r="r" b="b"/>
            <a:pathLst>
              <a:path w="627" h="1202" extrusionOk="0">
                <a:moveTo>
                  <a:pt x="373" y="1"/>
                </a:moveTo>
                <a:cubicBezTo>
                  <a:pt x="328" y="1"/>
                  <a:pt x="284" y="16"/>
                  <a:pt x="254" y="45"/>
                </a:cubicBezTo>
                <a:cubicBezTo>
                  <a:pt x="179" y="105"/>
                  <a:pt x="120" y="239"/>
                  <a:pt x="60" y="299"/>
                </a:cubicBezTo>
                <a:cubicBezTo>
                  <a:pt x="60" y="358"/>
                  <a:pt x="0" y="477"/>
                  <a:pt x="0" y="552"/>
                </a:cubicBezTo>
                <a:cubicBezTo>
                  <a:pt x="0" y="790"/>
                  <a:pt x="60" y="984"/>
                  <a:pt x="179" y="1103"/>
                </a:cubicBezTo>
                <a:lnTo>
                  <a:pt x="254" y="1163"/>
                </a:lnTo>
                <a:cubicBezTo>
                  <a:pt x="278" y="1187"/>
                  <a:pt x="313" y="1202"/>
                  <a:pt x="346" y="1202"/>
                </a:cubicBezTo>
                <a:cubicBezTo>
                  <a:pt x="392" y="1202"/>
                  <a:pt x="433" y="1173"/>
                  <a:pt x="433" y="1103"/>
                </a:cubicBezTo>
                <a:cubicBezTo>
                  <a:pt x="552" y="924"/>
                  <a:pt x="626" y="790"/>
                  <a:pt x="626" y="611"/>
                </a:cubicBezTo>
                <a:lnTo>
                  <a:pt x="626" y="358"/>
                </a:lnTo>
                <a:cubicBezTo>
                  <a:pt x="626" y="299"/>
                  <a:pt x="552" y="179"/>
                  <a:pt x="552" y="105"/>
                </a:cubicBezTo>
                <a:lnTo>
                  <a:pt x="492" y="45"/>
                </a:lnTo>
                <a:cubicBezTo>
                  <a:pt x="462" y="16"/>
                  <a:pt x="418" y="1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8" name="Google Shape;1618;p10"/>
          <p:cNvSpPr/>
          <p:nvPr/>
        </p:nvSpPr>
        <p:spPr>
          <a:xfrm>
            <a:off x="5392549" y="701835"/>
            <a:ext cx="19559" cy="37247"/>
          </a:xfrm>
          <a:custGeom>
            <a:avLst/>
            <a:gdLst/>
            <a:ahLst/>
            <a:cxnLst/>
            <a:rect l="l" t="t" r="r" b="b"/>
            <a:pathLst>
              <a:path w="627" h="1194" extrusionOk="0">
                <a:moveTo>
                  <a:pt x="316" y="1"/>
                </a:moveTo>
                <a:cubicBezTo>
                  <a:pt x="269" y="1"/>
                  <a:pt x="224" y="15"/>
                  <a:pt x="195" y="45"/>
                </a:cubicBezTo>
                <a:cubicBezTo>
                  <a:pt x="135" y="179"/>
                  <a:pt x="75" y="239"/>
                  <a:pt x="75" y="358"/>
                </a:cubicBezTo>
                <a:cubicBezTo>
                  <a:pt x="75" y="418"/>
                  <a:pt x="1" y="492"/>
                  <a:pt x="1" y="611"/>
                </a:cubicBezTo>
                <a:cubicBezTo>
                  <a:pt x="75" y="790"/>
                  <a:pt x="75" y="924"/>
                  <a:pt x="195" y="1103"/>
                </a:cubicBezTo>
                <a:lnTo>
                  <a:pt x="254" y="1163"/>
                </a:lnTo>
                <a:cubicBezTo>
                  <a:pt x="272" y="1185"/>
                  <a:pt x="297" y="1194"/>
                  <a:pt x="324" y="1194"/>
                </a:cubicBezTo>
                <a:cubicBezTo>
                  <a:pt x="387" y="1194"/>
                  <a:pt x="466" y="1145"/>
                  <a:pt x="508" y="1103"/>
                </a:cubicBezTo>
                <a:cubicBezTo>
                  <a:pt x="627" y="924"/>
                  <a:pt x="627" y="731"/>
                  <a:pt x="627" y="611"/>
                </a:cubicBezTo>
                <a:lnTo>
                  <a:pt x="627" y="298"/>
                </a:lnTo>
                <a:cubicBezTo>
                  <a:pt x="567" y="239"/>
                  <a:pt x="567" y="179"/>
                  <a:pt x="448" y="45"/>
                </a:cubicBezTo>
                <a:cubicBezTo>
                  <a:pt x="411" y="15"/>
                  <a:pt x="362" y="1"/>
                  <a:pt x="31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9" name="Google Shape;1619;p10"/>
          <p:cNvSpPr/>
          <p:nvPr/>
        </p:nvSpPr>
        <p:spPr>
          <a:xfrm>
            <a:off x="5390708" y="808366"/>
            <a:ext cx="19559" cy="3135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7" y="1"/>
                </a:moveTo>
                <a:cubicBezTo>
                  <a:pt x="313" y="1"/>
                  <a:pt x="254" y="19"/>
                  <a:pt x="194" y="57"/>
                </a:cubicBezTo>
                <a:cubicBezTo>
                  <a:pt x="134" y="116"/>
                  <a:pt x="60" y="176"/>
                  <a:pt x="60" y="235"/>
                </a:cubicBezTo>
                <a:cubicBezTo>
                  <a:pt x="0" y="295"/>
                  <a:pt x="0" y="429"/>
                  <a:pt x="0" y="489"/>
                </a:cubicBezTo>
                <a:cubicBezTo>
                  <a:pt x="0" y="608"/>
                  <a:pt x="0" y="802"/>
                  <a:pt x="134" y="921"/>
                </a:cubicBezTo>
                <a:lnTo>
                  <a:pt x="194" y="980"/>
                </a:lnTo>
                <a:cubicBezTo>
                  <a:pt x="212" y="998"/>
                  <a:pt x="234" y="1005"/>
                  <a:pt x="259" y="1005"/>
                </a:cubicBezTo>
                <a:cubicBezTo>
                  <a:pt x="318" y="1005"/>
                  <a:pt x="390" y="963"/>
                  <a:pt x="432" y="921"/>
                </a:cubicBezTo>
                <a:cubicBezTo>
                  <a:pt x="567" y="802"/>
                  <a:pt x="567" y="667"/>
                  <a:pt x="626" y="489"/>
                </a:cubicBezTo>
                <a:cubicBezTo>
                  <a:pt x="626" y="429"/>
                  <a:pt x="626" y="355"/>
                  <a:pt x="567" y="295"/>
                </a:cubicBezTo>
                <a:cubicBezTo>
                  <a:pt x="567" y="235"/>
                  <a:pt x="567" y="176"/>
                  <a:pt x="507" y="116"/>
                </a:cubicBezTo>
                <a:lnTo>
                  <a:pt x="507" y="57"/>
                </a:lnTo>
                <a:cubicBezTo>
                  <a:pt x="470" y="19"/>
                  <a:pt x="421" y="1"/>
                  <a:pt x="367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0" name="Google Shape;1620;p10"/>
          <p:cNvSpPr/>
          <p:nvPr/>
        </p:nvSpPr>
        <p:spPr>
          <a:xfrm>
            <a:off x="5443210" y="754960"/>
            <a:ext cx="17251" cy="48071"/>
          </a:xfrm>
          <a:custGeom>
            <a:avLst/>
            <a:gdLst/>
            <a:ahLst/>
            <a:cxnLst/>
            <a:rect l="l" t="t" r="r" b="b"/>
            <a:pathLst>
              <a:path w="553" h="1541" extrusionOk="0">
                <a:moveTo>
                  <a:pt x="273" y="1"/>
                </a:moveTo>
                <a:cubicBezTo>
                  <a:pt x="204" y="1"/>
                  <a:pt x="162" y="43"/>
                  <a:pt x="120" y="85"/>
                </a:cubicBezTo>
                <a:cubicBezTo>
                  <a:pt x="60" y="204"/>
                  <a:pt x="1" y="338"/>
                  <a:pt x="1" y="398"/>
                </a:cubicBezTo>
                <a:lnTo>
                  <a:pt x="1" y="771"/>
                </a:lnTo>
                <a:cubicBezTo>
                  <a:pt x="1" y="1024"/>
                  <a:pt x="1" y="1203"/>
                  <a:pt x="120" y="1456"/>
                </a:cubicBezTo>
                <a:lnTo>
                  <a:pt x="180" y="1515"/>
                </a:lnTo>
                <a:cubicBezTo>
                  <a:pt x="197" y="1533"/>
                  <a:pt x="221" y="1540"/>
                  <a:pt x="247" y="1540"/>
                </a:cubicBezTo>
                <a:cubicBezTo>
                  <a:pt x="311" y="1540"/>
                  <a:pt x="391" y="1498"/>
                  <a:pt x="433" y="1456"/>
                </a:cubicBezTo>
                <a:cubicBezTo>
                  <a:pt x="552" y="1203"/>
                  <a:pt x="552" y="1024"/>
                  <a:pt x="552" y="771"/>
                </a:cubicBezTo>
                <a:lnTo>
                  <a:pt x="552" y="398"/>
                </a:lnTo>
                <a:cubicBezTo>
                  <a:pt x="492" y="338"/>
                  <a:pt x="492" y="204"/>
                  <a:pt x="433" y="85"/>
                </a:cubicBezTo>
                <a:cubicBezTo>
                  <a:pt x="373" y="85"/>
                  <a:pt x="373" y="26"/>
                  <a:pt x="373" y="26"/>
                </a:cubicBezTo>
                <a:cubicBezTo>
                  <a:pt x="334" y="8"/>
                  <a:pt x="301" y="1"/>
                  <a:pt x="2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1" name="Google Shape;1621;p10"/>
          <p:cNvSpPr/>
          <p:nvPr/>
        </p:nvSpPr>
        <p:spPr>
          <a:xfrm>
            <a:off x="5489690" y="695034"/>
            <a:ext cx="19091" cy="40772"/>
          </a:xfrm>
          <a:custGeom>
            <a:avLst/>
            <a:gdLst/>
            <a:ahLst/>
            <a:cxnLst/>
            <a:rect l="l" t="t" r="r" b="b"/>
            <a:pathLst>
              <a:path w="612" h="1307" extrusionOk="0">
                <a:moveTo>
                  <a:pt x="365" y="0"/>
                </a:moveTo>
                <a:cubicBezTo>
                  <a:pt x="301" y="0"/>
                  <a:pt x="221" y="42"/>
                  <a:pt x="179" y="84"/>
                </a:cubicBezTo>
                <a:cubicBezTo>
                  <a:pt x="120" y="204"/>
                  <a:pt x="120" y="263"/>
                  <a:pt x="60" y="338"/>
                </a:cubicBezTo>
                <a:lnTo>
                  <a:pt x="60" y="636"/>
                </a:lnTo>
                <a:cubicBezTo>
                  <a:pt x="1" y="829"/>
                  <a:pt x="60" y="949"/>
                  <a:pt x="120" y="1202"/>
                </a:cubicBezTo>
                <a:lnTo>
                  <a:pt x="179" y="1261"/>
                </a:lnTo>
                <a:cubicBezTo>
                  <a:pt x="209" y="1291"/>
                  <a:pt x="243" y="1306"/>
                  <a:pt x="276" y="1306"/>
                </a:cubicBezTo>
                <a:cubicBezTo>
                  <a:pt x="310" y="1306"/>
                  <a:pt x="343" y="1291"/>
                  <a:pt x="373" y="1261"/>
                </a:cubicBezTo>
                <a:cubicBezTo>
                  <a:pt x="552" y="1083"/>
                  <a:pt x="611" y="889"/>
                  <a:pt x="611" y="710"/>
                </a:cubicBezTo>
                <a:lnTo>
                  <a:pt x="611" y="397"/>
                </a:lnTo>
                <a:cubicBezTo>
                  <a:pt x="611" y="263"/>
                  <a:pt x="552" y="204"/>
                  <a:pt x="492" y="84"/>
                </a:cubicBezTo>
                <a:lnTo>
                  <a:pt x="433" y="25"/>
                </a:lnTo>
                <a:cubicBezTo>
                  <a:pt x="415" y="7"/>
                  <a:pt x="391" y="0"/>
                  <a:pt x="36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2" name="Google Shape;1622;p10"/>
          <p:cNvSpPr/>
          <p:nvPr/>
        </p:nvSpPr>
        <p:spPr>
          <a:xfrm>
            <a:off x="5563123" y="677409"/>
            <a:ext cx="19559" cy="40553"/>
          </a:xfrm>
          <a:custGeom>
            <a:avLst/>
            <a:gdLst/>
            <a:ahLst/>
            <a:cxnLst/>
            <a:rect l="l" t="t" r="r" b="b"/>
            <a:pathLst>
              <a:path w="627" h="1300" extrusionOk="0">
                <a:moveTo>
                  <a:pt x="228" y="1"/>
                </a:moveTo>
                <a:cubicBezTo>
                  <a:pt x="156" y="1"/>
                  <a:pt x="104" y="59"/>
                  <a:pt x="60" y="158"/>
                </a:cubicBezTo>
                <a:cubicBezTo>
                  <a:pt x="0" y="217"/>
                  <a:pt x="0" y="337"/>
                  <a:pt x="0" y="396"/>
                </a:cubicBezTo>
                <a:lnTo>
                  <a:pt x="0" y="649"/>
                </a:lnTo>
                <a:cubicBezTo>
                  <a:pt x="0" y="828"/>
                  <a:pt x="60" y="1022"/>
                  <a:pt x="194" y="1201"/>
                </a:cubicBezTo>
                <a:lnTo>
                  <a:pt x="194" y="1275"/>
                </a:lnTo>
                <a:cubicBezTo>
                  <a:pt x="228" y="1292"/>
                  <a:pt x="257" y="1299"/>
                  <a:pt x="283" y="1299"/>
                </a:cubicBezTo>
                <a:cubicBezTo>
                  <a:pt x="347" y="1299"/>
                  <a:pt x="390" y="1254"/>
                  <a:pt x="432" y="1201"/>
                </a:cubicBezTo>
                <a:cubicBezTo>
                  <a:pt x="567" y="1022"/>
                  <a:pt x="626" y="828"/>
                  <a:pt x="626" y="649"/>
                </a:cubicBezTo>
                <a:cubicBezTo>
                  <a:pt x="567" y="530"/>
                  <a:pt x="567" y="396"/>
                  <a:pt x="492" y="337"/>
                </a:cubicBezTo>
                <a:cubicBezTo>
                  <a:pt x="492" y="217"/>
                  <a:pt x="432" y="158"/>
                  <a:pt x="313" y="24"/>
                </a:cubicBezTo>
                <a:cubicBezTo>
                  <a:pt x="282" y="8"/>
                  <a:pt x="254" y="1"/>
                  <a:pt x="22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3" name="Google Shape;1623;p10"/>
          <p:cNvSpPr/>
          <p:nvPr/>
        </p:nvSpPr>
        <p:spPr>
          <a:xfrm>
            <a:off x="5511059" y="775736"/>
            <a:ext cx="19091" cy="38900"/>
          </a:xfrm>
          <a:custGeom>
            <a:avLst/>
            <a:gdLst/>
            <a:ahLst/>
            <a:cxnLst/>
            <a:rect l="l" t="t" r="r" b="b"/>
            <a:pathLst>
              <a:path w="612" h="1247" extrusionOk="0">
                <a:moveTo>
                  <a:pt x="366" y="0"/>
                </a:moveTo>
                <a:cubicBezTo>
                  <a:pt x="317" y="0"/>
                  <a:pt x="269" y="15"/>
                  <a:pt x="239" y="45"/>
                </a:cubicBezTo>
                <a:cubicBezTo>
                  <a:pt x="180" y="105"/>
                  <a:pt x="120" y="224"/>
                  <a:pt x="60" y="283"/>
                </a:cubicBezTo>
                <a:cubicBezTo>
                  <a:pt x="60" y="417"/>
                  <a:pt x="1" y="477"/>
                  <a:pt x="1" y="596"/>
                </a:cubicBezTo>
                <a:cubicBezTo>
                  <a:pt x="1" y="790"/>
                  <a:pt x="60" y="1028"/>
                  <a:pt x="180" y="1222"/>
                </a:cubicBezTo>
                <a:lnTo>
                  <a:pt x="239" y="1222"/>
                </a:lnTo>
                <a:cubicBezTo>
                  <a:pt x="257" y="1239"/>
                  <a:pt x="281" y="1247"/>
                  <a:pt x="307" y="1247"/>
                </a:cubicBezTo>
                <a:cubicBezTo>
                  <a:pt x="371" y="1247"/>
                  <a:pt x="450" y="1204"/>
                  <a:pt x="492" y="1162"/>
                </a:cubicBezTo>
                <a:cubicBezTo>
                  <a:pt x="552" y="969"/>
                  <a:pt x="612" y="790"/>
                  <a:pt x="612" y="656"/>
                </a:cubicBezTo>
                <a:lnTo>
                  <a:pt x="612" y="417"/>
                </a:lnTo>
                <a:cubicBezTo>
                  <a:pt x="612" y="283"/>
                  <a:pt x="552" y="224"/>
                  <a:pt x="552" y="105"/>
                </a:cubicBezTo>
                <a:lnTo>
                  <a:pt x="492" y="45"/>
                </a:lnTo>
                <a:cubicBezTo>
                  <a:pt x="463" y="15"/>
                  <a:pt x="414" y="0"/>
                  <a:pt x="36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4" name="Google Shape;1624;p10"/>
          <p:cNvSpPr/>
          <p:nvPr/>
        </p:nvSpPr>
        <p:spPr>
          <a:xfrm>
            <a:off x="5446953" y="859089"/>
            <a:ext cx="19528" cy="24020"/>
          </a:xfrm>
          <a:custGeom>
            <a:avLst/>
            <a:gdLst/>
            <a:ahLst/>
            <a:cxnLst/>
            <a:rect l="l" t="t" r="r" b="b"/>
            <a:pathLst>
              <a:path w="626" h="770" extrusionOk="0">
                <a:moveTo>
                  <a:pt x="350" y="0"/>
                </a:moveTo>
                <a:cubicBezTo>
                  <a:pt x="313" y="0"/>
                  <a:pt x="278" y="15"/>
                  <a:pt x="253" y="40"/>
                </a:cubicBezTo>
                <a:cubicBezTo>
                  <a:pt x="119" y="99"/>
                  <a:pt x="119" y="99"/>
                  <a:pt x="60" y="159"/>
                </a:cubicBezTo>
                <a:cubicBezTo>
                  <a:pt x="0" y="218"/>
                  <a:pt x="0" y="293"/>
                  <a:pt x="0" y="352"/>
                </a:cubicBezTo>
                <a:cubicBezTo>
                  <a:pt x="0" y="531"/>
                  <a:pt x="60" y="665"/>
                  <a:pt x="194" y="725"/>
                </a:cubicBezTo>
                <a:cubicBezTo>
                  <a:pt x="223" y="755"/>
                  <a:pt x="268" y="770"/>
                  <a:pt x="313" y="770"/>
                </a:cubicBezTo>
                <a:cubicBezTo>
                  <a:pt x="358" y="770"/>
                  <a:pt x="402" y="755"/>
                  <a:pt x="432" y="725"/>
                </a:cubicBezTo>
                <a:lnTo>
                  <a:pt x="492" y="725"/>
                </a:lnTo>
                <a:cubicBezTo>
                  <a:pt x="566" y="591"/>
                  <a:pt x="626" y="531"/>
                  <a:pt x="626" y="412"/>
                </a:cubicBezTo>
                <a:lnTo>
                  <a:pt x="626" y="293"/>
                </a:lnTo>
                <a:cubicBezTo>
                  <a:pt x="566" y="218"/>
                  <a:pt x="566" y="159"/>
                  <a:pt x="492" y="99"/>
                </a:cubicBezTo>
                <a:cubicBezTo>
                  <a:pt x="457" y="29"/>
                  <a:pt x="401" y="0"/>
                  <a:pt x="35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5" name="Google Shape;1625;p10"/>
          <p:cNvSpPr/>
          <p:nvPr/>
        </p:nvSpPr>
        <p:spPr>
          <a:xfrm>
            <a:off x="5336803" y="843242"/>
            <a:ext cx="19091" cy="20183"/>
          </a:xfrm>
          <a:custGeom>
            <a:avLst/>
            <a:gdLst/>
            <a:ahLst/>
            <a:cxnLst/>
            <a:rect l="l" t="t" r="r" b="b"/>
            <a:pathLst>
              <a:path w="612" h="647" extrusionOk="0">
                <a:moveTo>
                  <a:pt x="298" y="0"/>
                </a:moveTo>
                <a:cubicBezTo>
                  <a:pt x="242" y="0"/>
                  <a:pt x="179" y="19"/>
                  <a:pt x="119" y="56"/>
                </a:cubicBezTo>
                <a:cubicBezTo>
                  <a:pt x="60" y="116"/>
                  <a:pt x="60" y="116"/>
                  <a:pt x="60" y="175"/>
                </a:cubicBezTo>
                <a:cubicBezTo>
                  <a:pt x="0" y="235"/>
                  <a:pt x="0" y="294"/>
                  <a:pt x="0" y="354"/>
                </a:cubicBezTo>
                <a:cubicBezTo>
                  <a:pt x="0" y="428"/>
                  <a:pt x="60" y="488"/>
                  <a:pt x="179" y="607"/>
                </a:cubicBezTo>
                <a:cubicBezTo>
                  <a:pt x="228" y="632"/>
                  <a:pt x="270" y="646"/>
                  <a:pt x="311" y="646"/>
                </a:cubicBezTo>
                <a:cubicBezTo>
                  <a:pt x="368" y="646"/>
                  <a:pt x="422" y="617"/>
                  <a:pt x="492" y="548"/>
                </a:cubicBezTo>
                <a:cubicBezTo>
                  <a:pt x="611" y="488"/>
                  <a:pt x="611" y="354"/>
                  <a:pt x="611" y="294"/>
                </a:cubicBezTo>
                <a:cubicBezTo>
                  <a:pt x="611" y="235"/>
                  <a:pt x="611" y="175"/>
                  <a:pt x="552" y="175"/>
                </a:cubicBezTo>
                <a:cubicBezTo>
                  <a:pt x="552" y="116"/>
                  <a:pt x="492" y="56"/>
                  <a:pt x="432" y="56"/>
                </a:cubicBezTo>
                <a:cubicBezTo>
                  <a:pt x="403" y="19"/>
                  <a:pt x="354" y="0"/>
                  <a:pt x="298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6" name="Google Shape;1626;p10"/>
          <p:cNvSpPr/>
          <p:nvPr/>
        </p:nvSpPr>
        <p:spPr>
          <a:xfrm>
            <a:off x="5999501" y="698746"/>
            <a:ext cx="19528" cy="33160"/>
          </a:xfrm>
          <a:custGeom>
            <a:avLst/>
            <a:gdLst/>
            <a:ahLst/>
            <a:cxnLst/>
            <a:rect l="l" t="t" r="r" b="b"/>
            <a:pathLst>
              <a:path w="626" h="1063" extrusionOk="0">
                <a:moveTo>
                  <a:pt x="378" y="0"/>
                </a:moveTo>
                <a:cubicBezTo>
                  <a:pt x="353" y="0"/>
                  <a:pt x="330" y="8"/>
                  <a:pt x="313" y="25"/>
                </a:cubicBezTo>
                <a:cubicBezTo>
                  <a:pt x="194" y="85"/>
                  <a:pt x="194" y="144"/>
                  <a:pt x="119" y="219"/>
                </a:cubicBezTo>
                <a:cubicBezTo>
                  <a:pt x="60" y="338"/>
                  <a:pt x="60" y="397"/>
                  <a:pt x="60" y="457"/>
                </a:cubicBezTo>
                <a:cubicBezTo>
                  <a:pt x="0" y="651"/>
                  <a:pt x="60" y="830"/>
                  <a:pt x="194" y="1023"/>
                </a:cubicBezTo>
                <a:cubicBezTo>
                  <a:pt x="218" y="1048"/>
                  <a:pt x="253" y="1062"/>
                  <a:pt x="290" y="1062"/>
                </a:cubicBezTo>
                <a:cubicBezTo>
                  <a:pt x="342" y="1062"/>
                  <a:pt x="397" y="1033"/>
                  <a:pt x="432" y="964"/>
                </a:cubicBezTo>
                <a:cubicBezTo>
                  <a:pt x="566" y="830"/>
                  <a:pt x="626" y="710"/>
                  <a:pt x="626" y="591"/>
                </a:cubicBezTo>
                <a:lnTo>
                  <a:pt x="626" y="397"/>
                </a:lnTo>
                <a:cubicBezTo>
                  <a:pt x="626" y="278"/>
                  <a:pt x="626" y="219"/>
                  <a:pt x="566" y="144"/>
                </a:cubicBezTo>
                <a:lnTo>
                  <a:pt x="566" y="85"/>
                </a:lnTo>
                <a:cubicBezTo>
                  <a:pt x="513" y="42"/>
                  <a:pt x="438" y="0"/>
                  <a:pt x="378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7" name="Google Shape;1627;p10"/>
          <p:cNvSpPr/>
          <p:nvPr/>
        </p:nvSpPr>
        <p:spPr>
          <a:xfrm>
            <a:off x="6040366" y="746444"/>
            <a:ext cx="19091" cy="37496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8" y="1"/>
                  <a:pt x="269" y="16"/>
                  <a:pt x="239" y="45"/>
                </a:cubicBezTo>
                <a:cubicBezTo>
                  <a:pt x="180" y="105"/>
                  <a:pt x="120" y="239"/>
                  <a:pt x="61" y="299"/>
                </a:cubicBezTo>
                <a:cubicBezTo>
                  <a:pt x="61" y="358"/>
                  <a:pt x="1" y="477"/>
                  <a:pt x="1" y="552"/>
                </a:cubicBezTo>
                <a:cubicBezTo>
                  <a:pt x="1" y="790"/>
                  <a:pt x="61" y="984"/>
                  <a:pt x="180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37" y="1202"/>
                </a:cubicBezTo>
                <a:cubicBezTo>
                  <a:pt x="387" y="1202"/>
                  <a:pt x="433" y="1173"/>
                  <a:pt x="433" y="1103"/>
                </a:cubicBezTo>
                <a:lnTo>
                  <a:pt x="493" y="1103"/>
                </a:lnTo>
                <a:cubicBezTo>
                  <a:pt x="552" y="924"/>
                  <a:pt x="612" y="790"/>
                  <a:pt x="612" y="611"/>
                </a:cubicBezTo>
                <a:lnTo>
                  <a:pt x="612" y="358"/>
                </a:lnTo>
                <a:cubicBezTo>
                  <a:pt x="612" y="299"/>
                  <a:pt x="552" y="179"/>
                  <a:pt x="552" y="105"/>
                </a:cubicBezTo>
                <a:lnTo>
                  <a:pt x="493" y="45"/>
                </a:lnTo>
                <a:cubicBezTo>
                  <a:pt x="463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8" name="Google Shape;1628;p10"/>
          <p:cNvSpPr/>
          <p:nvPr/>
        </p:nvSpPr>
        <p:spPr>
          <a:xfrm>
            <a:off x="6094302" y="701835"/>
            <a:ext cx="17688" cy="37247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3" y="1"/>
                </a:moveTo>
                <a:cubicBezTo>
                  <a:pt x="209" y="1"/>
                  <a:pt x="164" y="15"/>
                  <a:pt x="134" y="45"/>
                </a:cubicBezTo>
                <a:cubicBezTo>
                  <a:pt x="60" y="179"/>
                  <a:pt x="0" y="239"/>
                  <a:pt x="0" y="358"/>
                </a:cubicBezTo>
                <a:lnTo>
                  <a:pt x="0" y="611"/>
                </a:lnTo>
                <a:cubicBezTo>
                  <a:pt x="0" y="790"/>
                  <a:pt x="0" y="924"/>
                  <a:pt x="134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0" y="1194"/>
                </a:cubicBezTo>
                <a:cubicBezTo>
                  <a:pt x="319" y="1194"/>
                  <a:pt x="390" y="1145"/>
                  <a:pt x="432" y="1103"/>
                </a:cubicBezTo>
                <a:cubicBezTo>
                  <a:pt x="566" y="924"/>
                  <a:pt x="566" y="731"/>
                  <a:pt x="566" y="611"/>
                </a:cubicBezTo>
                <a:lnTo>
                  <a:pt x="566" y="298"/>
                </a:lnTo>
                <a:cubicBezTo>
                  <a:pt x="507" y="239"/>
                  <a:pt x="507" y="179"/>
                  <a:pt x="432" y="45"/>
                </a:cubicBezTo>
                <a:lnTo>
                  <a:pt x="373" y="45"/>
                </a:lnTo>
                <a:cubicBezTo>
                  <a:pt x="343" y="15"/>
                  <a:pt x="298" y="1"/>
                  <a:pt x="25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9" name="Google Shape;1629;p10"/>
          <p:cNvSpPr/>
          <p:nvPr/>
        </p:nvSpPr>
        <p:spPr>
          <a:xfrm>
            <a:off x="6090559" y="808366"/>
            <a:ext cx="19559" cy="3135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4" y="1"/>
                </a:moveTo>
                <a:cubicBezTo>
                  <a:pt x="310" y="1"/>
                  <a:pt x="247" y="19"/>
                  <a:pt x="180" y="57"/>
                </a:cubicBezTo>
                <a:cubicBezTo>
                  <a:pt x="120" y="116"/>
                  <a:pt x="61" y="176"/>
                  <a:pt x="61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80" y="921"/>
                </a:cubicBezTo>
                <a:lnTo>
                  <a:pt x="180" y="980"/>
                </a:lnTo>
                <a:cubicBezTo>
                  <a:pt x="202" y="998"/>
                  <a:pt x="227" y="1005"/>
                  <a:pt x="254" y="1005"/>
                </a:cubicBezTo>
                <a:cubicBezTo>
                  <a:pt x="319" y="1005"/>
                  <a:pt x="391" y="963"/>
                  <a:pt x="433" y="921"/>
                </a:cubicBezTo>
                <a:cubicBezTo>
                  <a:pt x="552" y="802"/>
                  <a:pt x="552" y="667"/>
                  <a:pt x="627" y="489"/>
                </a:cubicBezTo>
                <a:cubicBezTo>
                  <a:pt x="627" y="429"/>
                  <a:pt x="627" y="355"/>
                  <a:pt x="552" y="295"/>
                </a:cubicBezTo>
                <a:cubicBezTo>
                  <a:pt x="552" y="235"/>
                  <a:pt x="552" y="176"/>
                  <a:pt x="493" y="116"/>
                </a:cubicBezTo>
                <a:lnTo>
                  <a:pt x="493" y="57"/>
                </a:lnTo>
                <a:cubicBezTo>
                  <a:pt x="463" y="19"/>
                  <a:pt x="418" y="1"/>
                  <a:pt x="36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0" name="Google Shape;1630;p10"/>
          <p:cNvSpPr/>
          <p:nvPr/>
        </p:nvSpPr>
        <p:spPr>
          <a:xfrm>
            <a:off x="6142623" y="754960"/>
            <a:ext cx="17688" cy="48071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282" y="1"/>
                </a:moveTo>
                <a:cubicBezTo>
                  <a:pt x="219" y="1"/>
                  <a:pt x="177" y="43"/>
                  <a:pt x="135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5" y="1456"/>
                </a:cubicBezTo>
                <a:lnTo>
                  <a:pt x="194" y="1515"/>
                </a:lnTo>
                <a:cubicBezTo>
                  <a:pt x="229" y="1533"/>
                  <a:pt x="259" y="1540"/>
                  <a:pt x="285" y="1540"/>
                </a:cubicBezTo>
                <a:cubicBezTo>
                  <a:pt x="349" y="1540"/>
                  <a:pt x="395" y="1498"/>
                  <a:pt x="447" y="1456"/>
                </a:cubicBezTo>
                <a:cubicBezTo>
                  <a:pt x="567" y="1203"/>
                  <a:pt x="567" y="1024"/>
                  <a:pt x="567" y="771"/>
                </a:cubicBezTo>
                <a:lnTo>
                  <a:pt x="567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38" y="8"/>
                  <a:pt x="308" y="1"/>
                  <a:pt x="28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1" name="Google Shape;1631;p10"/>
          <p:cNvSpPr/>
          <p:nvPr/>
        </p:nvSpPr>
        <p:spPr>
          <a:xfrm>
            <a:off x="6189104" y="695034"/>
            <a:ext cx="19528" cy="40772"/>
          </a:xfrm>
          <a:custGeom>
            <a:avLst/>
            <a:gdLst/>
            <a:ahLst/>
            <a:cxnLst/>
            <a:rect l="l" t="t" r="r" b="b"/>
            <a:pathLst>
              <a:path w="626" h="1307" extrusionOk="0">
                <a:moveTo>
                  <a:pt x="373" y="0"/>
                </a:moveTo>
                <a:cubicBezTo>
                  <a:pt x="308" y="0"/>
                  <a:pt x="236" y="42"/>
                  <a:pt x="194" y="84"/>
                </a:cubicBezTo>
                <a:cubicBezTo>
                  <a:pt x="134" y="204"/>
                  <a:pt x="134" y="263"/>
                  <a:pt x="75" y="338"/>
                </a:cubicBezTo>
                <a:lnTo>
                  <a:pt x="75" y="636"/>
                </a:lnTo>
                <a:cubicBezTo>
                  <a:pt x="0" y="829"/>
                  <a:pt x="75" y="949"/>
                  <a:pt x="134" y="1202"/>
                </a:cubicBezTo>
                <a:lnTo>
                  <a:pt x="194" y="1261"/>
                </a:lnTo>
                <a:cubicBezTo>
                  <a:pt x="224" y="1291"/>
                  <a:pt x="253" y="1306"/>
                  <a:pt x="293" y="1306"/>
                </a:cubicBezTo>
                <a:cubicBezTo>
                  <a:pt x="332" y="1306"/>
                  <a:pt x="380" y="1291"/>
                  <a:pt x="447" y="1261"/>
                </a:cubicBezTo>
                <a:cubicBezTo>
                  <a:pt x="566" y="1083"/>
                  <a:pt x="626" y="889"/>
                  <a:pt x="626" y="710"/>
                </a:cubicBezTo>
                <a:lnTo>
                  <a:pt x="626" y="397"/>
                </a:lnTo>
                <a:cubicBezTo>
                  <a:pt x="626" y="263"/>
                  <a:pt x="566" y="204"/>
                  <a:pt x="507" y="84"/>
                </a:cubicBezTo>
                <a:lnTo>
                  <a:pt x="447" y="25"/>
                </a:lnTo>
                <a:cubicBezTo>
                  <a:pt x="425" y="7"/>
                  <a:pt x="400" y="0"/>
                  <a:pt x="37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2" name="Google Shape;1632;p10"/>
          <p:cNvSpPr/>
          <p:nvPr/>
        </p:nvSpPr>
        <p:spPr>
          <a:xfrm>
            <a:off x="6186774" y="677409"/>
            <a:ext cx="19091" cy="40553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1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61" y="1022"/>
                  <a:pt x="180" y="1201"/>
                </a:cubicBezTo>
                <a:lnTo>
                  <a:pt x="239" y="1275"/>
                </a:lnTo>
                <a:cubicBezTo>
                  <a:pt x="261" y="1292"/>
                  <a:pt x="281" y="1299"/>
                  <a:pt x="300" y="1299"/>
                </a:cubicBezTo>
                <a:cubicBezTo>
                  <a:pt x="348" y="1299"/>
                  <a:pt x="390" y="1254"/>
                  <a:pt x="433" y="1201"/>
                </a:cubicBezTo>
                <a:cubicBezTo>
                  <a:pt x="552" y="1022"/>
                  <a:pt x="612" y="828"/>
                  <a:pt x="612" y="649"/>
                </a:cubicBezTo>
                <a:cubicBezTo>
                  <a:pt x="552" y="530"/>
                  <a:pt x="552" y="396"/>
                  <a:pt x="493" y="337"/>
                </a:cubicBezTo>
                <a:cubicBezTo>
                  <a:pt x="493" y="217"/>
                  <a:pt x="433" y="158"/>
                  <a:pt x="314" y="24"/>
                </a:cubicBezTo>
                <a:cubicBezTo>
                  <a:pt x="279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3" name="Google Shape;1633;p10"/>
          <p:cNvSpPr/>
          <p:nvPr/>
        </p:nvSpPr>
        <p:spPr>
          <a:xfrm>
            <a:off x="6210472" y="775736"/>
            <a:ext cx="19559" cy="38900"/>
          </a:xfrm>
          <a:custGeom>
            <a:avLst/>
            <a:gdLst/>
            <a:ahLst/>
            <a:cxnLst/>
            <a:rect l="l" t="t" r="r" b="b"/>
            <a:pathLst>
              <a:path w="627" h="1247" extrusionOk="0">
                <a:moveTo>
                  <a:pt x="375" y="0"/>
                </a:moveTo>
                <a:cubicBezTo>
                  <a:pt x="328" y="0"/>
                  <a:pt x="284" y="15"/>
                  <a:pt x="254" y="45"/>
                </a:cubicBezTo>
                <a:cubicBezTo>
                  <a:pt x="194" y="105"/>
                  <a:pt x="135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4" y="1222"/>
                </a:lnTo>
                <a:cubicBezTo>
                  <a:pt x="271" y="1239"/>
                  <a:pt x="294" y="1247"/>
                  <a:pt x="319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7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567" y="224"/>
                  <a:pt x="567" y="105"/>
                </a:cubicBezTo>
                <a:lnTo>
                  <a:pt x="507" y="45"/>
                </a:lnTo>
                <a:cubicBezTo>
                  <a:pt x="470" y="15"/>
                  <a:pt x="421" y="0"/>
                  <a:pt x="37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4" name="Google Shape;1634;p10"/>
          <p:cNvSpPr/>
          <p:nvPr/>
        </p:nvSpPr>
        <p:spPr>
          <a:xfrm>
            <a:off x="6146803" y="859089"/>
            <a:ext cx="19091" cy="24020"/>
          </a:xfrm>
          <a:custGeom>
            <a:avLst/>
            <a:gdLst/>
            <a:ahLst/>
            <a:cxnLst/>
            <a:rect l="l" t="t" r="r" b="b"/>
            <a:pathLst>
              <a:path w="612" h="770" extrusionOk="0">
                <a:moveTo>
                  <a:pt x="347" y="0"/>
                </a:moveTo>
                <a:cubicBezTo>
                  <a:pt x="308" y="0"/>
                  <a:pt x="270" y="15"/>
                  <a:pt x="239" y="40"/>
                </a:cubicBezTo>
                <a:cubicBezTo>
                  <a:pt x="120" y="99"/>
                  <a:pt x="120" y="99"/>
                  <a:pt x="60" y="159"/>
                </a:cubicBezTo>
                <a:cubicBezTo>
                  <a:pt x="60" y="218"/>
                  <a:pt x="1" y="293"/>
                  <a:pt x="1" y="352"/>
                </a:cubicBezTo>
                <a:cubicBezTo>
                  <a:pt x="1" y="531"/>
                  <a:pt x="60" y="665"/>
                  <a:pt x="179" y="725"/>
                </a:cubicBezTo>
                <a:cubicBezTo>
                  <a:pt x="209" y="755"/>
                  <a:pt x="258" y="770"/>
                  <a:pt x="306" y="770"/>
                </a:cubicBezTo>
                <a:cubicBezTo>
                  <a:pt x="354" y="770"/>
                  <a:pt x="403" y="755"/>
                  <a:pt x="433" y="725"/>
                </a:cubicBezTo>
                <a:lnTo>
                  <a:pt x="492" y="725"/>
                </a:lnTo>
                <a:cubicBezTo>
                  <a:pt x="552" y="591"/>
                  <a:pt x="611" y="531"/>
                  <a:pt x="611" y="412"/>
                </a:cubicBezTo>
                <a:lnTo>
                  <a:pt x="611" y="293"/>
                </a:lnTo>
                <a:cubicBezTo>
                  <a:pt x="552" y="218"/>
                  <a:pt x="552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5" name="Google Shape;1635;p10"/>
          <p:cNvSpPr/>
          <p:nvPr/>
        </p:nvSpPr>
        <p:spPr>
          <a:xfrm>
            <a:off x="6036186" y="843242"/>
            <a:ext cx="19559" cy="20183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06" y="0"/>
                </a:moveTo>
                <a:cubicBezTo>
                  <a:pt x="254" y="0"/>
                  <a:pt x="195" y="19"/>
                  <a:pt x="135" y="56"/>
                </a:cubicBezTo>
                <a:cubicBezTo>
                  <a:pt x="61" y="116"/>
                  <a:pt x="61" y="116"/>
                  <a:pt x="61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1" y="428"/>
                  <a:pt x="61" y="488"/>
                  <a:pt x="195" y="607"/>
                </a:cubicBezTo>
                <a:cubicBezTo>
                  <a:pt x="244" y="632"/>
                  <a:pt x="283" y="646"/>
                  <a:pt x="322" y="646"/>
                </a:cubicBezTo>
                <a:cubicBezTo>
                  <a:pt x="376" y="646"/>
                  <a:pt x="429" y="617"/>
                  <a:pt x="507" y="548"/>
                </a:cubicBezTo>
                <a:cubicBezTo>
                  <a:pt x="627" y="488"/>
                  <a:pt x="627" y="354"/>
                  <a:pt x="627" y="294"/>
                </a:cubicBezTo>
                <a:cubicBezTo>
                  <a:pt x="627" y="235"/>
                  <a:pt x="627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0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6" name="Google Shape;1636;p10"/>
          <p:cNvSpPr/>
          <p:nvPr/>
        </p:nvSpPr>
        <p:spPr>
          <a:xfrm>
            <a:off x="6626863" y="698746"/>
            <a:ext cx="19559" cy="33160"/>
          </a:xfrm>
          <a:custGeom>
            <a:avLst/>
            <a:gdLst/>
            <a:ahLst/>
            <a:cxnLst/>
            <a:rect l="l" t="t" r="r" b="b"/>
            <a:pathLst>
              <a:path w="627" h="1063" extrusionOk="0">
                <a:moveTo>
                  <a:pt x="379" y="0"/>
                </a:moveTo>
                <a:cubicBezTo>
                  <a:pt x="354" y="0"/>
                  <a:pt x="331" y="8"/>
                  <a:pt x="314" y="25"/>
                </a:cubicBezTo>
                <a:cubicBezTo>
                  <a:pt x="254" y="85"/>
                  <a:pt x="194" y="144"/>
                  <a:pt x="120" y="219"/>
                </a:cubicBezTo>
                <a:cubicBezTo>
                  <a:pt x="60" y="338"/>
                  <a:pt x="60" y="397"/>
                  <a:pt x="60" y="457"/>
                </a:cubicBezTo>
                <a:cubicBezTo>
                  <a:pt x="1" y="651"/>
                  <a:pt x="60" y="830"/>
                  <a:pt x="194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2" y="1062"/>
                  <a:pt x="398" y="1033"/>
                  <a:pt x="433" y="964"/>
                </a:cubicBezTo>
                <a:cubicBezTo>
                  <a:pt x="567" y="830"/>
                  <a:pt x="626" y="710"/>
                  <a:pt x="626" y="591"/>
                </a:cubicBezTo>
                <a:lnTo>
                  <a:pt x="626" y="397"/>
                </a:lnTo>
                <a:cubicBezTo>
                  <a:pt x="626" y="278"/>
                  <a:pt x="626" y="219"/>
                  <a:pt x="567" y="144"/>
                </a:cubicBezTo>
                <a:lnTo>
                  <a:pt x="567" y="85"/>
                </a:lnTo>
                <a:cubicBezTo>
                  <a:pt x="514" y="42"/>
                  <a:pt x="439" y="0"/>
                  <a:pt x="379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7" name="Google Shape;1637;p10"/>
          <p:cNvSpPr/>
          <p:nvPr/>
        </p:nvSpPr>
        <p:spPr>
          <a:xfrm>
            <a:off x="6667760" y="746444"/>
            <a:ext cx="19091" cy="37496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7" y="1"/>
                  <a:pt x="269" y="16"/>
                  <a:pt x="239" y="45"/>
                </a:cubicBezTo>
                <a:cubicBezTo>
                  <a:pt x="179" y="105"/>
                  <a:pt x="120" y="239"/>
                  <a:pt x="60" y="299"/>
                </a:cubicBezTo>
                <a:cubicBezTo>
                  <a:pt x="60" y="358"/>
                  <a:pt x="60" y="477"/>
                  <a:pt x="1" y="552"/>
                </a:cubicBezTo>
                <a:cubicBezTo>
                  <a:pt x="1" y="790"/>
                  <a:pt x="60" y="984"/>
                  <a:pt x="179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41" y="1202"/>
                </a:cubicBezTo>
                <a:cubicBezTo>
                  <a:pt x="397" y="1202"/>
                  <a:pt x="457" y="1173"/>
                  <a:pt x="492" y="1103"/>
                </a:cubicBezTo>
                <a:cubicBezTo>
                  <a:pt x="552" y="924"/>
                  <a:pt x="611" y="790"/>
                  <a:pt x="611" y="611"/>
                </a:cubicBezTo>
                <a:lnTo>
                  <a:pt x="611" y="358"/>
                </a:lnTo>
                <a:cubicBezTo>
                  <a:pt x="611" y="299"/>
                  <a:pt x="611" y="179"/>
                  <a:pt x="552" y="105"/>
                </a:cubicBezTo>
                <a:lnTo>
                  <a:pt x="492" y="45"/>
                </a:lnTo>
                <a:cubicBezTo>
                  <a:pt x="463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8" name="Google Shape;1638;p10"/>
          <p:cNvSpPr/>
          <p:nvPr/>
        </p:nvSpPr>
        <p:spPr>
          <a:xfrm>
            <a:off x="6721665" y="701835"/>
            <a:ext cx="17688" cy="37247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4" y="1"/>
                </a:moveTo>
                <a:cubicBezTo>
                  <a:pt x="209" y="1"/>
                  <a:pt x="165" y="15"/>
                  <a:pt x="135" y="45"/>
                </a:cubicBezTo>
                <a:cubicBezTo>
                  <a:pt x="60" y="179"/>
                  <a:pt x="1" y="239"/>
                  <a:pt x="1" y="358"/>
                </a:cubicBezTo>
                <a:lnTo>
                  <a:pt x="1" y="611"/>
                </a:lnTo>
                <a:cubicBezTo>
                  <a:pt x="1" y="790"/>
                  <a:pt x="1" y="924"/>
                  <a:pt x="135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1" y="1194"/>
                </a:cubicBezTo>
                <a:cubicBezTo>
                  <a:pt x="320" y="1194"/>
                  <a:pt x="391" y="1145"/>
                  <a:pt x="433" y="1103"/>
                </a:cubicBezTo>
                <a:cubicBezTo>
                  <a:pt x="567" y="924"/>
                  <a:pt x="567" y="731"/>
                  <a:pt x="567" y="611"/>
                </a:cubicBezTo>
                <a:lnTo>
                  <a:pt x="567" y="298"/>
                </a:lnTo>
                <a:cubicBezTo>
                  <a:pt x="507" y="239"/>
                  <a:pt x="507" y="179"/>
                  <a:pt x="433" y="45"/>
                </a:cubicBezTo>
                <a:lnTo>
                  <a:pt x="373" y="45"/>
                </a:lnTo>
                <a:cubicBezTo>
                  <a:pt x="343" y="15"/>
                  <a:pt x="299" y="1"/>
                  <a:pt x="25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9" name="Google Shape;1639;p10"/>
          <p:cNvSpPr/>
          <p:nvPr/>
        </p:nvSpPr>
        <p:spPr>
          <a:xfrm>
            <a:off x="6717953" y="808366"/>
            <a:ext cx="19559" cy="3135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4" y="1"/>
                </a:moveTo>
                <a:cubicBezTo>
                  <a:pt x="310" y="1"/>
                  <a:pt x="246" y="19"/>
                  <a:pt x="179" y="57"/>
                </a:cubicBezTo>
                <a:cubicBezTo>
                  <a:pt x="120" y="116"/>
                  <a:pt x="6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79" y="921"/>
                </a:cubicBezTo>
                <a:lnTo>
                  <a:pt x="179" y="980"/>
                </a:lnTo>
                <a:cubicBezTo>
                  <a:pt x="201" y="998"/>
                  <a:pt x="227" y="1005"/>
                  <a:pt x="254" y="1005"/>
                </a:cubicBezTo>
                <a:cubicBezTo>
                  <a:pt x="319" y="1005"/>
                  <a:pt x="391" y="963"/>
                  <a:pt x="433" y="921"/>
                </a:cubicBezTo>
                <a:cubicBezTo>
                  <a:pt x="552" y="802"/>
                  <a:pt x="552" y="667"/>
                  <a:pt x="626" y="489"/>
                </a:cubicBezTo>
                <a:cubicBezTo>
                  <a:pt x="626" y="429"/>
                  <a:pt x="626" y="355"/>
                  <a:pt x="552" y="295"/>
                </a:cubicBezTo>
                <a:cubicBezTo>
                  <a:pt x="552" y="235"/>
                  <a:pt x="552" y="176"/>
                  <a:pt x="492" y="116"/>
                </a:cubicBezTo>
                <a:lnTo>
                  <a:pt x="492" y="57"/>
                </a:lnTo>
                <a:cubicBezTo>
                  <a:pt x="462" y="19"/>
                  <a:pt x="418" y="1"/>
                  <a:pt x="36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0" name="Google Shape;1640;p10"/>
          <p:cNvSpPr/>
          <p:nvPr/>
        </p:nvSpPr>
        <p:spPr>
          <a:xfrm>
            <a:off x="6770017" y="754960"/>
            <a:ext cx="17688" cy="48071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308" y="1"/>
                </a:moveTo>
                <a:cubicBezTo>
                  <a:pt x="248" y="1"/>
                  <a:pt x="176" y="43"/>
                  <a:pt x="134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4" y="1456"/>
                </a:cubicBezTo>
                <a:cubicBezTo>
                  <a:pt x="194" y="1456"/>
                  <a:pt x="194" y="1515"/>
                  <a:pt x="194" y="1515"/>
                </a:cubicBezTo>
                <a:cubicBezTo>
                  <a:pt x="229" y="1533"/>
                  <a:pt x="259" y="1540"/>
                  <a:pt x="285" y="1540"/>
                </a:cubicBezTo>
                <a:cubicBezTo>
                  <a:pt x="349" y="1540"/>
                  <a:pt x="394" y="1498"/>
                  <a:pt x="447" y="1456"/>
                </a:cubicBezTo>
                <a:cubicBezTo>
                  <a:pt x="566" y="1203"/>
                  <a:pt x="566" y="1024"/>
                  <a:pt x="566" y="771"/>
                </a:cubicBezTo>
                <a:lnTo>
                  <a:pt x="566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55" y="8"/>
                  <a:pt x="333" y="1"/>
                  <a:pt x="30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1" name="Google Shape;1641;p10"/>
          <p:cNvSpPr/>
          <p:nvPr/>
        </p:nvSpPr>
        <p:spPr>
          <a:xfrm>
            <a:off x="6818806" y="695034"/>
            <a:ext cx="19091" cy="40772"/>
          </a:xfrm>
          <a:custGeom>
            <a:avLst/>
            <a:gdLst/>
            <a:ahLst/>
            <a:cxnLst/>
            <a:rect l="l" t="t" r="r" b="b"/>
            <a:pathLst>
              <a:path w="612" h="1307" extrusionOk="0">
                <a:moveTo>
                  <a:pt x="321" y="0"/>
                </a:moveTo>
                <a:cubicBezTo>
                  <a:pt x="239" y="0"/>
                  <a:pt x="179" y="42"/>
                  <a:pt x="179" y="84"/>
                </a:cubicBezTo>
                <a:cubicBezTo>
                  <a:pt x="120" y="204"/>
                  <a:pt x="60" y="263"/>
                  <a:pt x="60" y="338"/>
                </a:cubicBezTo>
                <a:cubicBezTo>
                  <a:pt x="0" y="457"/>
                  <a:pt x="0" y="516"/>
                  <a:pt x="0" y="636"/>
                </a:cubicBezTo>
                <a:cubicBezTo>
                  <a:pt x="0" y="829"/>
                  <a:pt x="0" y="949"/>
                  <a:pt x="60" y="1202"/>
                </a:cubicBezTo>
                <a:lnTo>
                  <a:pt x="120" y="1261"/>
                </a:lnTo>
                <a:cubicBezTo>
                  <a:pt x="149" y="1291"/>
                  <a:pt x="194" y="1306"/>
                  <a:pt x="241" y="1306"/>
                </a:cubicBezTo>
                <a:cubicBezTo>
                  <a:pt x="287" y="1306"/>
                  <a:pt x="336" y="1291"/>
                  <a:pt x="373" y="1261"/>
                </a:cubicBezTo>
                <a:cubicBezTo>
                  <a:pt x="492" y="1083"/>
                  <a:pt x="552" y="889"/>
                  <a:pt x="552" y="710"/>
                </a:cubicBezTo>
                <a:cubicBezTo>
                  <a:pt x="611" y="576"/>
                  <a:pt x="611" y="457"/>
                  <a:pt x="552" y="397"/>
                </a:cubicBezTo>
                <a:cubicBezTo>
                  <a:pt x="552" y="263"/>
                  <a:pt x="492" y="204"/>
                  <a:pt x="432" y="84"/>
                </a:cubicBezTo>
                <a:lnTo>
                  <a:pt x="432" y="25"/>
                </a:lnTo>
                <a:cubicBezTo>
                  <a:pt x="393" y="7"/>
                  <a:pt x="355" y="0"/>
                  <a:pt x="32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2" name="Google Shape;1642;p10"/>
          <p:cNvSpPr/>
          <p:nvPr/>
        </p:nvSpPr>
        <p:spPr>
          <a:xfrm>
            <a:off x="6814167" y="677409"/>
            <a:ext cx="19091" cy="40553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0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60" y="1022"/>
                  <a:pt x="179" y="1201"/>
                </a:cubicBezTo>
                <a:lnTo>
                  <a:pt x="239" y="1275"/>
                </a:lnTo>
                <a:cubicBezTo>
                  <a:pt x="260" y="1292"/>
                  <a:pt x="285" y="1299"/>
                  <a:pt x="310" y="1299"/>
                </a:cubicBezTo>
                <a:cubicBezTo>
                  <a:pt x="372" y="1299"/>
                  <a:pt x="433" y="1254"/>
                  <a:pt x="433" y="1201"/>
                </a:cubicBezTo>
                <a:cubicBezTo>
                  <a:pt x="611" y="1022"/>
                  <a:pt x="611" y="828"/>
                  <a:pt x="611" y="649"/>
                </a:cubicBezTo>
                <a:cubicBezTo>
                  <a:pt x="611" y="530"/>
                  <a:pt x="552" y="396"/>
                  <a:pt x="552" y="337"/>
                </a:cubicBezTo>
                <a:cubicBezTo>
                  <a:pt x="492" y="217"/>
                  <a:pt x="433" y="158"/>
                  <a:pt x="373" y="24"/>
                </a:cubicBezTo>
                <a:lnTo>
                  <a:pt x="313" y="24"/>
                </a:lnTo>
                <a:cubicBezTo>
                  <a:pt x="278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3" name="Google Shape;1643;p10"/>
          <p:cNvSpPr/>
          <p:nvPr/>
        </p:nvSpPr>
        <p:spPr>
          <a:xfrm>
            <a:off x="6837866" y="775736"/>
            <a:ext cx="19528" cy="38900"/>
          </a:xfrm>
          <a:custGeom>
            <a:avLst/>
            <a:gdLst/>
            <a:ahLst/>
            <a:cxnLst/>
            <a:rect l="l" t="t" r="r" b="b"/>
            <a:pathLst>
              <a:path w="626" h="1247" extrusionOk="0">
                <a:moveTo>
                  <a:pt x="374" y="0"/>
                </a:moveTo>
                <a:cubicBezTo>
                  <a:pt x="328" y="0"/>
                  <a:pt x="283" y="15"/>
                  <a:pt x="253" y="45"/>
                </a:cubicBezTo>
                <a:cubicBezTo>
                  <a:pt x="194" y="105"/>
                  <a:pt x="134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3" y="1222"/>
                </a:lnTo>
                <a:cubicBezTo>
                  <a:pt x="271" y="1239"/>
                  <a:pt x="293" y="1247"/>
                  <a:pt x="319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6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566" y="224"/>
                  <a:pt x="566" y="105"/>
                </a:cubicBezTo>
                <a:lnTo>
                  <a:pt x="507" y="45"/>
                </a:lnTo>
                <a:cubicBezTo>
                  <a:pt x="469" y="15"/>
                  <a:pt x="421" y="0"/>
                  <a:pt x="37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4" name="Google Shape;1644;p10"/>
          <p:cNvSpPr/>
          <p:nvPr/>
        </p:nvSpPr>
        <p:spPr>
          <a:xfrm>
            <a:off x="6774197" y="859089"/>
            <a:ext cx="19091" cy="24020"/>
          </a:xfrm>
          <a:custGeom>
            <a:avLst/>
            <a:gdLst/>
            <a:ahLst/>
            <a:cxnLst/>
            <a:rect l="l" t="t" r="r" b="b"/>
            <a:pathLst>
              <a:path w="612" h="770" extrusionOk="0">
                <a:moveTo>
                  <a:pt x="347" y="0"/>
                </a:moveTo>
                <a:cubicBezTo>
                  <a:pt x="308" y="0"/>
                  <a:pt x="269" y="15"/>
                  <a:pt x="239" y="40"/>
                </a:cubicBezTo>
                <a:cubicBezTo>
                  <a:pt x="119" y="99"/>
                  <a:pt x="119" y="99"/>
                  <a:pt x="60" y="159"/>
                </a:cubicBezTo>
                <a:cubicBezTo>
                  <a:pt x="60" y="218"/>
                  <a:pt x="0" y="293"/>
                  <a:pt x="0" y="352"/>
                </a:cubicBezTo>
                <a:cubicBezTo>
                  <a:pt x="0" y="531"/>
                  <a:pt x="60" y="665"/>
                  <a:pt x="179" y="725"/>
                </a:cubicBezTo>
                <a:cubicBezTo>
                  <a:pt x="209" y="755"/>
                  <a:pt x="257" y="770"/>
                  <a:pt x="313" y="770"/>
                </a:cubicBezTo>
                <a:cubicBezTo>
                  <a:pt x="369" y="770"/>
                  <a:pt x="432" y="755"/>
                  <a:pt x="492" y="725"/>
                </a:cubicBezTo>
                <a:cubicBezTo>
                  <a:pt x="551" y="591"/>
                  <a:pt x="611" y="531"/>
                  <a:pt x="611" y="412"/>
                </a:cubicBezTo>
                <a:lnTo>
                  <a:pt x="611" y="293"/>
                </a:lnTo>
                <a:cubicBezTo>
                  <a:pt x="551" y="218"/>
                  <a:pt x="551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5" name="Google Shape;1645;p10"/>
          <p:cNvSpPr/>
          <p:nvPr/>
        </p:nvSpPr>
        <p:spPr>
          <a:xfrm>
            <a:off x="6663580" y="843242"/>
            <a:ext cx="19559" cy="20183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13" y="0"/>
                </a:moveTo>
                <a:cubicBezTo>
                  <a:pt x="269" y="0"/>
                  <a:pt x="224" y="19"/>
                  <a:pt x="194" y="56"/>
                </a:cubicBezTo>
                <a:cubicBezTo>
                  <a:pt x="135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0" y="428"/>
                  <a:pt x="60" y="488"/>
                  <a:pt x="194" y="607"/>
                </a:cubicBezTo>
                <a:cubicBezTo>
                  <a:pt x="244" y="632"/>
                  <a:pt x="293" y="646"/>
                  <a:pt x="339" y="646"/>
                </a:cubicBezTo>
                <a:cubicBezTo>
                  <a:pt x="405" y="646"/>
                  <a:pt x="463" y="617"/>
                  <a:pt x="507" y="548"/>
                </a:cubicBezTo>
                <a:cubicBezTo>
                  <a:pt x="626" y="488"/>
                  <a:pt x="626" y="354"/>
                  <a:pt x="626" y="294"/>
                </a:cubicBezTo>
                <a:cubicBezTo>
                  <a:pt x="626" y="235"/>
                  <a:pt x="626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1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6" name="Google Shape;1646;p10"/>
          <p:cNvSpPr/>
          <p:nvPr/>
        </p:nvSpPr>
        <p:spPr>
          <a:xfrm>
            <a:off x="7870015" y="698746"/>
            <a:ext cx="21400" cy="33160"/>
          </a:xfrm>
          <a:custGeom>
            <a:avLst/>
            <a:gdLst/>
            <a:ahLst/>
            <a:cxnLst/>
            <a:rect l="l" t="t" r="r" b="b"/>
            <a:pathLst>
              <a:path w="686" h="1063" extrusionOk="0">
                <a:moveTo>
                  <a:pt x="405" y="0"/>
                </a:moveTo>
                <a:cubicBezTo>
                  <a:pt x="378" y="0"/>
                  <a:pt x="348" y="8"/>
                  <a:pt x="314" y="25"/>
                </a:cubicBezTo>
                <a:cubicBezTo>
                  <a:pt x="254" y="85"/>
                  <a:pt x="194" y="144"/>
                  <a:pt x="120" y="219"/>
                </a:cubicBezTo>
                <a:cubicBezTo>
                  <a:pt x="60" y="338"/>
                  <a:pt x="60" y="397"/>
                  <a:pt x="60" y="457"/>
                </a:cubicBezTo>
                <a:cubicBezTo>
                  <a:pt x="1" y="651"/>
                  <a:pt x="60" y="830"/>
                  <a:pt x="194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2" y="1062"/>
                  <a:pt x="398" y="1033"/>
                  <a:pt x="433" y="964"/>
                </a:cubicBezTo>
                <a:cubicBezTo>
                  <a:pt x="567" y="830"/>
                  <a:pt x="626" y="710"/>
                  <a:pt x="626" y="591"/>
                </a:cubicBezTo>
                <a:cubicBezTo>
                  <a:pt x="626" y="517"/>
                  <a:pt x="686" y="457"/>
                  <a:pt x="626" y="397"/>
                </a:cubicBezTo>
                <a:cubicBezTo>
                  <a:pt x="626" y="278"/>
                  <a:pt x="626" y="219"/>
                  <a:pt x="567" y="144"/>
                </a:cubicBezTo>
                <a:lnTo>
                  <a:pt x="567" y="85"/>
                </a:lnTo>
                <a:cubicBezTo>
                  <a:pt x="514" y="42"/>
                  <a:pt x="469" y="0"/>
                  <a:pt x="40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7" name="Google Shape;1647;p10"/>
          <p:cNvSpPr/>
          <p:nvPr/>
        </p:nvSpPr>
        <p:spPr>
          <a:xfrm>
            <a:off x="7910912" y="746444"/>
            <a:ext cx="19091" cy="37496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7" y="1"/>
                  <a:pt x="269" y="16"/>
                  <a:pt x="239" y="45"/>
                </a:cubicBezTo>
                <a:cubicBezTo>
                  <a:pt x="179" y="105"/>
                  <a:pt x="120" y="239"/>
                  <a:pt x="120" y="299"/>
                </a:cubicBezTo>
                <a:cubicBezTo>
                  <a:pt x="60" y="358"/>
                  <a:pt x="60" y="477"/>
                  <a:pt x="1" y="552"/>
                </a:cubicBezTo>
                <a:cubicBezTo>
                  <a:pt x="1" y="790"/>
                  <a:pt x="60" y="984"/>
                  <a:pt x="179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41" y="1202"/>
                </a:cubicBezTo>
                <a:cubicBezTo>
                  <a:pt x="397" y="1202"/>
                  <a:pt x="457" y="1173"/>
                  <a:pt x="492" y="1103"/>
                </a:cubicBezTo>
                <a:cubicBezTo>
                  <a:pt x="552" y="924"/>
                  <a:pt x="611" y="790"/>
                  <a:pt x="611" y="611"/>
                </a:cubicBezTo>
                <a:lnTo>
                  <a:pt x="611" y="358"/>
                </a:lnTo>
                <a:cubicBezTo>
                  <a:pt x="611" y="299"/>
                  <a:pt x="611" y="179"/>
                  <a:pt x="552" y="105"/>
                </a:cubicBezTo>
                <a:lnTo>
                  <a:pt x="492" y="45"/>
                </a:lnTo>
                <a:cubicBezTo>
                  <a:pt x="462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8" name="Google Shape;1648;p10"/>
          <p:cNvSpPr/>
          <p:nvPr/>
        </p:nvSpPr>
        <p:spPr>
          <a:xfrm>
            <a:off x="7964817" y="701835"/>
            <a:ext cx="17688" cy="37247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4" y="1"/>
                </a:moveTo>
                <a:cubicBezTo>
                  <a:pt x="209" y="1"/>
                  <a:pt x="165" y="15"/>
                  <a:pt x="135" y="45"/>
                </a:cubicBezTo>
                <a:cubicBezTo>
                  <a:pt x="60" y="179"/>
                  <a:pt x="60" y="239"/>
                  <a:pt x="1" y="358"/>
                </a:cubicBezTo>
                <a:lnTo>
                  <a:pt x="1" y="611"/>
                </a:lnTo>
                <a:cubicBezTo>
                  <a:pt x="1" y="790"/>
                  <a:pt x="1" y="924"/>
                  <a:pt x="135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1" y="1194"/>
                </a:cubicBezTo>
                <a:cubicBezTo>
                  <a:pt x="320" y="1194"/>
                  <a:pt x="391" y="1145"/>
                  <a:pt x="433" y="1103"/>
                </a:cubicBezTo>
                <a:cubicBezTo>
                  <a:pt x="567" y="924"/>
                  <a:pt x="567" y="731"/>
                  <a:pt x="567" y="611"/>
                </a:cubicBezTo>
                <a:lnTo>
                  <a:pt x="567" y="298"/>
                </a:lnTo>
                <a:cubicBezTo>
                  <a:pt x="507" y="239"/>
                  <a:pt x="507" y="179"/>
                  <a:pt x="433" y="45"/>
                </a:cubicBezTo>
                <a:lnTo>
                  <a:pt x="373" y="45"/>
                </a:lnTo>
                <a:cubicBezTo>
                  <a:pt x="343" y="15"/>
                  <a:pt x="299" y="1"/>
                  <a:pt x="25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9" name="Google Shape;1649;p10"/>
          <p:cNvSpPr/>
          <p:nvPr/>
        </p:nvSpPr>
        <p:spPr>
          <a:xfrm>
            <a:off x="7961105" y="808366"/>
            <a:ext cx="19559" cy="3135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73" y="1"/>
                </a:moveTo>
                <a:cubicBezTo>
                  <a:pt x="328" y="1"/>
                  <a:pt x="284" y="19"/>
                  <a:pt x="254" y="57"/>
                </a:cubicBezTo>
                <a:cubicBezTo>
                  <a:pt x="120" y="116"/>
                  <a:pt x="12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60" y="802"/>
                  <a:pt x="179" y="921"/>
                </a:cubicBezTo>
                <a:lnTo>
                  <a:pt x="179" y="980"/>
                </a:lnTo>
                <a:cubicBezTo>
                  <a:pt x="201" y="998"/>
                  <a:pt x="227" y="1005"/>
                  <a:pt x="254" y="1005"/>
                </a:cubicBezTo>
                <a:cubicBezTo>
                  <a:pt x="319" y="1005"/>
                  <a:pt x="390" y="963"/>
                  <a:pt x="433" y="921"/>
                </a:cubicBezTo>
                <a:cubicBezTo>
                  <a:pt x="552" y="802"/>
                  <a:pt x="626" y="667"/>
                  <a:pt x="626" y="489"/>
                </a:cubicBezTo>
                <a:cubicBezTo>
                  <a:pt x="626" y="429"/>
                  <a:pt x="626" y="355"/>
                  <a:pt x="552" y="295"/>
                </a:cubicBezTo>
                <a:cubicBezTo>
                  <a:pt x="552" y="235"/>
                  <a:pt x="552" y="176"/>
                  <a:pt x="492" y="116"/>
                </a:cubicBezTo>
                <a:lnTo>
                  <a:pt x="492" y="57"/>
                </a:lnTo>
                <a:cubicBezTo>
                  <a:pt x="462" y="19"/>
                  <a:pt x="418" y="1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0" name="Google Shape;1650;p10"/>
          <p:cNvSpPr/>
          <p:nvPr/>
        </p:nvSpPr>
        <p:spPr>
          <a:xfrm>
            <a:off x="8013169" y="754960"/>
            <a:ext cx="17688" cy="48071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308" y="1"/>
                </a:moveTo>
                <a:cubicBezTo>
                  <a:pt x="248" y="1"/>
                  <a:pt x="176" y="43"/>
                  <a:pt x="134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4" y="1456"/>
                </a:cubicBezTo>
                <a:cubicBezTo>
                  <a:pt x="194" y="1456"/>
                  <a:pt x="194" y="1515"/>
                  <a:pt x="194" y="1515"/>
                </a:cubicBezTo>
                <a:cubicBezTo>
                  <a:pt x="229" y="1533"/>
                  <a:pt x="258" y="1540"/>
                  <a:pt x="285" y="1540"/>
                </a:cubicBezTo>
                <a:cubicBezTo>
                  <a:pt x="349" y="1540"/>
                  <a:pt x="394" y="1498"/>
                  <a:pt x="447" y="1456"/>
                </a:cubicBezTo>
                <a:cubicBezTo>
                  <a:pt x="566" y="1203"/>
                  <a:pt x="566" y="1024"/>
                  <a:pt x="566" y="771"/>
                </a:cubicBezTo>
                <a:lnTo>
                  <a:pt x="566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55" y="8"/>
                  <a:pt x="333" y="1"/>
                  <a:pt x="30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1" name="Google Shape;1651;p10"/>
          <p:cNvSpPr/>
          <p:nvPr/>
        </p:nvSpPr>
        <p:spPr>
          <a:xfrm>
            <a:off x="8061958" y="695034"/>
            <a:ext cx="19091" cy="40772"/>
          </a:xfrm>
          <a:custGeom>
            <a:avLst/>
            <a:gdLst/>
            <a:ahLst/>
            <a:cxnLst/>
            <a:rect l="l" t="t" r="r" b="b"/>
            <a:pathLst>
              <a:path w="612" h="1307" extrusionOk="0">
                <a:moveTo>
                  <a:pt x="332" y="0"/>
                </a:moveTo>
                <a:cubicBezTo>
                  <a:pt x="263" y="0"/>
                  <a:pt x="221" y="42"/>
                  <a:pt x="179" y="84"/>
                </a:cubicBezTo>
                <a:cubicBezTo>
                  <a:pt x="120" y="204"/>
                  <a:pt x="60" y="263"/>
                  <a:pt x="60" y="338"/>
                </a:cubicBezTo>
                <a:cubicBezTo>
                  <a:pt x="0" y="457"/>
                  <a:pt x="0" y="516"/>
                  <a:pt x="0" y="636"/>
                </a:cubicBezTo>
                <a:cubicBezTo>
                  <a:pt x="0" y="829"/>
                  <a:pt x="0" y="949"/>
                  <a:pt x="60" y="1202"/>
                </a:cubicBezTo>
                <a:lnTo>
                  <a:pt x="120" y="1261"/>
                </a:lnTo>
                <a:cubicBezTo>
                  <a:pt x="149" y="1291"/>
                  <a:pt x="194" y="1306"/>
                  <a:pt x="241" y="1306"/>
                </a:cubicBezTo>
                <a:cubicBezTo>
                  <a:pt x="287" y="1306"/>
                  <a:pt x="336" y="1291"/>
                  <a:pt x="373" y="1261"/>
                </a:cubicBezTo>
                <a:cubicBezTo>
                  <a:pt x="492" y="1083"/>
                  <a:pt x="552" y="889"/>
                  <a:pt x="552" y="710"/>
                </a:cubicBezTo>
                <a:cubicBezTo>
                  <a:pt x="611" y="576"/>
                  <a:pt x="611" y="457"/>
                  <a:pt x="552" y="397"/>
                </a:cubicBezTo>
                <a:cubicBezTo>
                  <a:pt x="552" y="263"/>
                  <a:pt x="492" y="204"/>
                  <a:pt x="432" y="84"/>
                </a:cubicBezTo>
                <a:lnTo>
                  <a:pt x="432" y="25"/>
                </a:lnTo>
                <a:cubicBezTo>
                  <a:pt x="393" y="7"/>
                  <a:pt x="360" y="0"/>
                  <a:pt x="332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2" name="Google Shape;1652;p10"/>
          <p:cNvSpPr/>
          <p:nvPr/>
        </p:nvSpPr>
        <p:spPr>
          <a:xfrm>
            <a:off x="8057319" y="677409"/>
            <a:ext cx="19091" cy="40553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0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60" y="828"/>
                  <a:pt x="60" y="1022"/>
                  <a:pt x="179" y="1201"/>
                </a:cubicBezTo>
                <a:lnTo>
                  <a:pt x="239" y="1275"/>
                </a:lnTo>
                <a:cubicBezTo>
                  <a:pt x="260" y="1292"/>
                  <a:pt x="285" y="1299"/>
                  <a:pt x="310" y="1299"/>
                </a:cubicBezTo>
                <a:cubicBezTo>
                  <a:pt x="372" y="1299"/>
                  <a:pt x="433" y="1254"/>
                  <a:pt x="433" y="1201"/>
                </a:cubicBezTo>
                <a:cubicBezTo>
                  <a:pt x="611" y="1022"/>
                  <a:pt x="611" y="828"/>
                  <a:pt x="611" y="649"/>
                </a:cubicBezTo>
                <a:cubicBezTo>
                  <a:pt x="611" y="530"/>
                  <a:pt x="552" y="396"/>
                  <a:pt x="552" y="337"/>
                </a:cubicBezTo>
                <a:cubicBezTo>
                  <a:pt x="492" y="217"/>
                  <a:pt x="433" y="158"/>
                  <a:pt x="373" y="24"/>
                </a:cubicBezTo>
                <a:lnTo>
                  <a:pt x="313" y="24"/>
                </a:lnTo>
                <a:cubicBezTo>
                  <a:pt x="278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3" name="Google Shape;1653;p10"/>
          <p:cNvSpPr/>
          <p:nvPr/>
        </p:nvSpPr>
        <p:spPr>
          <a:xfrm>
            <a:off x="8081018" y="775736"/>
            <a:ext cx="19528" cy="38900"/>
          </a:xfrm>
          <a:custGeom>
            <a:avLst/>
            <a:gdLst/>
            <a:ahLst/>
            <a:cxnLst/>
            <a:rect l="l" t="t" r="r" b="b"/>
            <a:pathLst>
              <a:path w="626" h="1247" extrusionOk="0">
                <a:moveTo>
                  <a:pt x="397" y="0"/>
                </a:moveTo>
                <a:cubicBezTo>
                  <a:pt x="358" y="0"/>
                  <a:pt x="313" y="15"/>
                  <a:pt x="253" y="45"/>
                </a:cubicBezTo>
                <a:cubicBezTo>
                  <a:pt x="194" y="105"/>
                  <a:pt x="134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3" y="1222"/>
                </a:lnTo>
                <a:cubicBezTo>
                  <a:pt x="271" y="1239"/>
                  <a:pt x="293" y="1247"/>
                  <a:pt x="318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6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626" y="224"/>
                  <a:pt x="566" y="105"/>
                </a:cubicBezTo>
                <a:lnTo>
                  <a:pt x="507" y="45"/>
                </a:lnTo>
                <a:cubicBezTo>
                  <a:pt x="469" y="15"/>
                  <a:pt x="436" y="0"/>
                  <a:pt x="39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4" name="Google Shape;1654;p10"/>
          <p:cNvSpPr/>
          <p:nvPr/>
        </p:nvSpPr>
        <p:spPr>
          <a:xfrm>
            <a:off x="8017349" y="859089"/>
            <a:ext cx="19060" cy="24020"/>
          </a:xfrm>
          <a:custGeom>
            <a:avLst/>
            <a:gdLst/>
            <a:ahLst/>
            <a:cxnLst/>
            <a:rect l="l" t="t" r="r" b="b"/>
            <a:pathLst>
              <a:path w="611" h="770" extrusionOk="0">
                <a:moveTo>
                  <a:pt x="347" y="0"/>
                </a:moveTo>
                <a:cubicBezTo>
                  <a:pt x="308" y="0"/>
                  <a:pt x="269" y="15"/>
                  <a:pt x="239" y="40"/>
                </a:cubicBezTo>
                <a:cubicBezTo>
                  <a:pt x="119" y="99"/>
                  <a:pt x="119" y="99"/>
                  <a:pt x="60" y="159"/>
                </a:cubicBezTo>
                <a:cubicBezTo>
                  <a:pt x="60" y="218"/>
                  <a:pt x="60" y="293"/>
                  <a:pt x="0" y="352"/>
                </a:cubicBezTo>
                <a:cubicBezTo>
                  <a:pt x="0" y="531"/>
                  <a:pt x="60" y="665"/>
                  <a:pt x="179" y="725"/>
                </a:cubicBezTo>
                <a:cubicBezTo>
                  <a:pt x="209" y="755"/>
                  <a:pt x="257" y="770"/>
                  <a:pt x="313" y="770"/>
                </a:cubicBezTo>
                <a:cubicBezTo>
                  <a:pt x="369" y="770"/>
                  <a:pt x="432" y="755"/>
                  <a:pt x="492" y="725"/>
                </a:cubicBezTo>
                <a:cubicBezTo>
                  <a:pt x="611" y="591"/>
                  <a:pt x="611" y="531"/>
                  <a:pt x="611" y="412"/>
                </a:cubicBezTo>
                <a:lnTo>
                  <a:pt x="611" y="293"/>
                </a:lnTo>
                <a:cubicBezTo>
                  <a:pt x="611" y="218"/>
                  <a:pt x="551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5" name="Google Shape;1655;p10"/>
          <p:cNvSpPr/>
          <p:nvPr/>
        </p:nvSpPr>
        <p:spPr>
          <a:xfrm>
            <a:off x="7906732" y="843242"/>
            <a:ext cx="19559" cy="20183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13" y="0"/>
                </a:moveTo>
                <a:cubicBezTo>
                  <a:pt x="269" y="0"/>
                  <a:pt x="224" y="19"/>
                  <a:pt x="194" y="56"/>
                </a:cubicBezTo>
                <a:cubicBezTo>
                  <a:pt x="135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0" y="428"/>
                  <a:pt x="60" y="488"/>
                  <a:pt x="194" y="607"/>
                </a:cubicBezTo>
                <a:cubicBezTo>
                  <a:pt x="244" y="632"/>
                  <a:pt x="293" y="646"/>
                  <a:pt x="339" y="646"/>
                </a:cubicBezTo>
                <a:cubicBezTo>
                  <a:pt x="404" y="646"/>
                  <a:pt x="463" y="617"/>
                  <a:pt x="507" y="548"/>
                </a:cubicBezTo>
                <a:cubicBezTo>
                  <a:pt x="626" y="488"/>
                  <a:pt x="626" y="354"/>
                  <a:pt x="626" y="294"/>
                </a:cubicBezTo>
                <a:cubicBezTo>
                  <a:pt x="626" y="235"/>
                  <a:pt x="626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1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6" name="Google Shape;1656;p10"/>
          <p:cNvSpPr/>
          <p:nvPr/>
        </p:nvSpPr>
        <p:spPr>
          <a:xfrm>
            <a:off x="3421649" y="694566"/>
            <a:ext cx="21400" cy="31476"/>
          </a:xfrm>
          <a:custGeom>
            <a:avLst/>
            <a:gdLst/>
            <a:ahLst/>
            <a:cxnLst/>
            <a:rect l="l" t="t" r="r" b="b"/>
            <a:pathLst>
              <a:path w="686" h="1009" extrusionOk="0">
                <a:moveTo>
                  <a:pt x="435" y="1"/>
                </a:moveTo>
                <a:cubicBezTo>
                  <a:pt x="402" y="1"/>
                  <a:pt x="363" y="15"/>
                  <a:pt x="313" y="40"/>
                </a:cubicBezTo>
                <a:cubicBezTo>
                  <a:pt x="239" y="99"/>
                  <a:pt x="179" y="159"/>
                  <a:pt x="120" y="219"/>
                </a:cubicBezTo>
                <a:cubicBezTo>
                  <a:pt x="60" y="278"/>
                  <a:pt x="60" y="412"/>
                  <a:pt x="60" y="472"/>
                </a:cubicBezTo>
                <a:cubicBezTo>
                  <a:pt x="0" y="651"/>
                  <a:pt x="60" y="844"/>
                  <a:pt x="179" y="964"/>
                </a:cubicBezTo>
                <a:cubicBezTo>
                  <a:pt x="246" y="993"/>
                  <a:pt x="295" y="1008"/>
                  <a:pt x="334" y="1008"/>
                </a:cubicBezTo>
                <a:cubicBezTo>
                  <a:pt x="373" y="1008"/>
                  <a:pt x="403" y="993"/>
                  <a:pt x="432" y="964"/>
                </a:cubicBezTo>
                <a:cubicBezTo>
                  <a:pt x="552" y="844"/>
                  <a:pt x="611" y="651"/>
                  <a:pt x="611" y="531"/>
                </a:cubicBezTo>
                <a:cubicBezTo>
                  <a:pt x="686" y="472"/>
                  <a:pt x="686" y="412"/>
                  <a:pt x="611" y="353"/>
                </a:cubicBezTo>
                <a:lnTo>
                  <a:pt x="611" y="99"/>
                </a:lnTo>
                <a:lnTo>
                  <a:pt x="552" y="99"/>
                </a:lnTo>
                <a:cubicBezTo>
                  <a:pt x="517" y="30"/>
                  <a:pt x="482" y="1"/>
                  <a:pt x="4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7" name="Google Shape;1657;p10"/>
          <p:cNvSpPr/>
          <p:nvPr/>
        </p:nvSpPr>
        <p:spPr>
          <a:xfrm>
            <a:off x="3462077" y="741047"/>
            <a:ext cx="19559" cy="37964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77" y="0"/>
                </a:moveTo>
                <a:cubicBezTo>
                  <a:pt x="342" y="0"/>
                  <a:pt x="303" y="15"/>
                  <a:pt x="254" y="40"/>
                </a:cubicBezTo>
                <a:cubicBezTo>
                  <a:pt x="194" y="159"/>
                  <a:pt x="135" y="218"/>
                  <a:pt x="135" y="278"/>
                </a:cubicBezTo>
                <a:cubicBezTo>
                  <a:pt x="60" y="412"/>
                  <a:pt x="60" y="472"/>
                  <a:pt x="60" y="591"/>
                </a:cubicBezTo>
                <a:cubicBezTo>
                  <a:pt x="1" y="784"/>
                  <a:pt x="60" y="963"/>
                  <a:pt x="194" y="1157"/>
                </a:cubicBezTo>
                <a:lnTo>
                  <a:pt x="254" y="1217"/>
                </a:lnTo>
                <a:cubicBezTo>
                  <a:pt x="313" y="1217"/>
                  <a:pt x="433" y="1217"/>
                  <a:pt x="507" y="1157"/>
                </a:cubicBezTo>
                <a:cubicBezTo>
                  <a:pt x="626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626" y="218"/>
                  <a:pt x="567" y="99"/>
                </a:cubicBezTo>
                <a:lnTo>
                  <a:pt x="507" y="99"/>
                </a:lnTo>
                <a:cubicBezTo>
                  <a:pt x="463" y="29"/>
                  <a:pt x="425" y="0"/>
                  <a:pt x="37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8" name="Google Shape;1658;p10"/>
          <p:cNvSpPr/>
          <p:nvPr/>
        </p:nvSpPr>
        <p:spPr>
          <a:xfrm>
            <a:off x="3516450" y="696438"/>
            <a:ext cx="17220" cy="37496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71" y="0"/>
                </a:moveTo>
                <a:cubicBezTo>
                  <a:pt x="215" y="0"/>
                  <a:pt x="155" y="29"/>
                  <a:pt x="120" y="99"/>
                </a:cubicBezTo>
                <a:cubicBezTo>
                  <a:pt x="60" y="159"/>
                  <a:pt x="60" y="293"/>
                  <a:pt x="1" y="352"/>
                </a:cubicBezTo>
                <a:lnTo>
                  <a:pt x="1" y="591"/>
                </a:lnTo>
                <a:cubicBezTo>
                  <a:pt x="1" y="784"/>
                  <a:pt x="1" y="963"/>
                  <a:pt x="179" y="1157"/>
                </a:cubicBezTo>
                <a:cubicBezTo>
                  <a:pt x="246" y="1187"/>
                  <a:pt x="295" y="1201"/>
                  <a:pt x="334" y="1201"/>
                </a:cubicBezTo>
                <a:cubicBezTo>
                  <a:pt x="373" y="1201"/>
                  <a:pt x="403" y="1187"/>
                  <a:pt x="433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3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9" name="Google Shape;1659;p10"/>
          <p:cNvSpPr/>
          <p:nvPr/>
        </p:nvSpPr>
        <p:spPr>
          <a:xfrm>
            <a:off x="3512738" y="802844"/>
            <a:ext cx="19091" cy="31944"/>
          </a:xfrm>
          <a:custGeom>
            <a:avLst/>
            <a:gdLst/>
            <a:ahLst/>
            <a:cxnLst/>
            <a:rect l="l" t="t" r="r" b="b"/>
            <a:pathLst>
              <a:path w="612" h="1024" extrusionOk="0">
                <a:moveTo>
                  <a:pt x="341" y="1"/>
                </a:moveTo>
                <a:cubicBezTo>
                  <a:pt x="301" y="1"/>
                  <a:pt x="263" y="15"/>
                  <a:pt x="239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39" y="1008"/>
                  <a:pt x="287" y="1023"/>
                  <a:pt x="328" y="1023"/>
                </a:cubicBezTo>
                <a:cubicBezTo>
                  <a:pt x="369" y="1023"/>
                  <a:pt x="403" y="1008"/>
                  <a:pt x="432" y="979"/>
                </a:cubicBezTo>
                <a:cubicBezTo>
                  <a:pt x="552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2" y="293"/>
                  <a:pt x="552" y="159"/>
                  <a:pt x="492" y="100"/>
                </a:cubicBezTo>
                <a:cubicBezTo>
                  <a:pt x="457" y="30"/>
                  <a:pt x="397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0" name="Google Shape;1660;p10"/>
          <p:cNvSpPr/>
          <p:nvPr/>
        </p:nvSpPr>
        <p:spPr>
          <a:xfrm>
            <a:off x="3564771" y="749688"/>
            <a:ext cx="19559" cy="48851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4" y="1"/>
                  <a:pt x="195" y="1"/>
                  <a:pt x="120" y="75"/>
                </a:cubicBezTo>
                <a:cubicBezTo>
                  <a:pt x="61" y="195"/>
                  <a:pt x="61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95" y="1491"/>
                  <a:pt x="195" y="1491"/>
                  <a:pt x="254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67" y="1252"/>
                  <a:pt x="567" y="999"/>
                  <a:pt x="627" y="746"/>
                </a:cubicBezTo>
                <a:cubicBezTo>
                  <a:pt x="627" y="686"/>
                  <a:pt x="567" y="567"/>
                  <a:pt x="567" y="448"/>
                </a:cubicBezTo>
                <a:cubicBezTo>
                  <a:pt x="567" y="314"/>
                  <a:pt x="493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1" name="Google Shape;1661;p10"/>
          <p:cNvSpPr/>
          <p:nvPr/>
        </p:nvSpPr>
        <p:spPr>
          <a:xfrm>
            <a:off x="3613124" y="690417"/>
            <a:ext cx="19528" cy="39805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314" y="1"/>
                </a:moveTo>
                <a:cubicBezTo>
                  <a:pt x="265" y="1"/>
                  <a:pt x="230" y="33"/>
                  <a:pt x="194" y="113"/>
                </a:cubicBezTo>
                <a:cubicBezTo>
                  <a:pt x="134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34" y="1231"/>
                </a:lnTo>
                <a:cubicBezTo>
                  <a:pt x="164" y="1260"/>
                  <a:pt x="209" y="1275"/>
                  <a:pt x="254" y="1275"/>
                </a:cubicBezTo>
                <a:cubicBezTo>
                  <a:pt x="298" y="1275"/>
                  <a:pt x="343" y="1260"/>
                  <a:pt x="373" y="1231"/>
                </a:cubicBezTo>
                <a:cubicBezTo>
                  <a:pt x="507" y="1037"/>
                  <a:pt x="566" y="858"/>
                  <a:pt x="626" y="664"/>
                </a:cubicBezTo>
                <a:cubicBezTo>
                  <a:pt x="626" y="545"/>
                  <a:pt x="626" y="486"/>
                  <a:pt x="566" y="352"/>
                </a:cubicBezTo>
                <a:cubicBezTo>
                  <a:pt x="566" y="292"/>
                  <a:pt x="507" y="173"/>
                  <a:pt x="432" y="113"/>
                </a:cubicBezTo>
                <a:lnTo>
                  <a:pt x="432" y="39"/>
                </a:lnTo>
                <a:cubicBezTo>
                  <a:pt x="385" y="15"/>
                  <a:pt x="346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2" name="Google Shape;1662;p10"/>
          <p:cNvSpPr/>
          <p:nvPr/>
        </p:nvSpPr>
        <p:spPr>
          <a:xfrm>
            <a:off x="3684685" y="672543"/>
            <a:ext cx="19559" cy="40023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35" y="61"/>
                  <a:pt x="75" y="120"/>
                </a:cubicBezTo>
                <a:cubicBezTo>
                  <a:pt x="75" y="239"/>
                  <a:pt x="0" y="314"/>
                  <a:pt x="0" y="433"/>
                </a:cubicBezTo>
                <a:lnTo>
                  <a:pt x="0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4" y="1267"/>
                  <a:pt x="332" y="1282"/>
                  <a:pt x="380" y="1282"/>
                </a:cubicBezTo>
                <a:cubicBezTo>
                  <a:pt x="429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7" y="433"/>
                  <a:pt x="567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3" name="Google Shape;1663;p10"/>
          <p:cNvSpPr/>
          <p:nvPr/>
        </p:nvSpPr>
        <p:spPr>
          <a:xfrm>
            <a:off x="3632621" y="770308"/>
            <a:ext cx="19559" cy="39836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45" y="1"/>
                </a:moveTo>
                <a:cubicBezTo>
                  <a:pt x="319" y="1"/>
                  <a:pt x="289" y="8"/>
                  <a:pt x="254" y="25"/>
                </a:cubicBezTo>
                <a:cubicBezTo>
                  <a:pt x="180" y="159"/>
                  <a:pt x="120" y="219"/>
                  <a:pt x="120" y="338"/>
                </a:cubicBezTo>
                <a:cubicBezTo>
                  <a:pt x="61" y="398"/>
                  <a:pt x="61" y="532"/>
                  <a:pt x="1" y="651"/>
                </a:cubicBezTo>
                <a:cubicBezTo>
                  <a:pt x="1" y="830"/>
                  <a:pt x="61" y="1023"/>
                  <a:pt x="180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3" y="1202"/>
                </a:cubicBezTo>
                <a:lnTo>
                  <a:pt x="493" y="1143"/>
                </a:lnTo>
                <a:cubicBezTo>
                  <a:pt x="627" y="964"/>
                  <a:pt x="627" y="830"/>
                  <a:pt x="627" y="651"/>
                </a:cubicBezTo>
                <a:lnTo>
                  <a:pt x="627" y="398"/>
                </a:lnTo>
                <a:cubicBezTo>
                  <a:pt x="627" y="338"/>
                  <a:pt x="627" y="219"/>
                  <a:pt x="552" y="159"/>
                </a:cubicBezTo>
                <a:lnTo>
                  <a:pt x="493" y="85"/>
                </a:lnTo>
                <a:cubicBezTo>
                  <a:pt x="450" y="43"/>
                  <a:pt x="408" y="1"/>
                  <a:pt x="34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4" name="Google Shape;1664;p10"/>
          <p:cNvSpPr/>
          <p:nvPr/>
        </p:nvSpPr>
        <p:spPr>
          <a:xfrm>
            <a:off x="3570823" y="854253"/>
            <a:ext cx="17220" cy="25018"/>
          </a:xfrm>
          <a:custGeom>
            <a:avLst/>
            <a:gdLst/>
            <a:ahLst/>
            <a:cxnLst/>
            <a:rect l="l" t="t" r="r" b="b"/>
            <a:pathLst>
              <a:path w="552" h="802" extrusionOk="0">
                <a:moveTo>
                  <a:pt x="179" y="1"/>
                </a:moveTo>
                <a:cubicBezTo>
                  <a:pt x="120" y="75"/>
                  <a:pt x="60" y="135"/>
                  <a:pt x="1" y="195"/>
                </a:cubicBezTo>
                <a:lnTo>
                  <a:pt x="1" y="373"/>
                </a:lnTo>
                <a:cubicBezTo>
                  <a:pt x="1" y="507"/>
                  <a:pt x="1" y="627"/>
                  <a:pt x="120" y="746"/>
                </a:cubicBezTo>
                <a:cubicBezTo>
                  <a:pt x="179" y="783"/>
                  <a:pt x="224" y="802"/>
                  <a:pt x="271" y="802"/>
                </a:cubicBezTo>
                <a:cubicBezTo>
                  <a:pt x="317" y="802"/>
                  <a:pt x="366" y="783"/>
                  <a:pt x="433" y="746"/>
                </a:cubicBezTo>
                <a:lnTo>
                  <a:pt x="433" y="686"/>
                </a:lnTo>
                <a:cubicBezTo>
                  <a:pt x="552" y="627"/>
                  <a:pt x="552" y="507"/>
                  <a:pt x="552" y="448"/>
                </a:cubicBezTo>
                <a:lnTo>
                  <a:pt x="552" y="254"/>
                </a:lnTo>
                <a:cubicBezTo>
                  <a:pt x="552" y="195"/>
                  <a:pt x="492" y="135"/>
                  <a:pt x="433" y="75"/>
                </a:cubicBezTo>
                <a:cubicBezTo>
                  <a:pt x="373" y="1"/>
                  <a:pt x="239" y="1"/>
                  <a:pt x="17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5" name="Google Shape;1665;p10"/>
          <p:cNvSpPr/>
          <p:nvPr/>
        </p:nvSpPr>
        <p:spPr>
          <a:xfrm>
            <a:off x="3460206" y="837533"/>
            <a:ext cx="17719" cy="20495"/>
          </a:xfrm>
          <a:custGeom>
            <a:avLst/>
            <a:gdLst/>
            <a:ahLst/>
            <a:cxnLst/>
            <a:rect l="l" t="t" r="r" b="b"/>
            <a:pathLst>
              <a:path w="568" h="657" extrusionOk="0">
                <a:moveTo>
                  <a:pt x="252" y="1"/>
                </a:moveTo>
                <a:cubicBezTo>
                  <a:pt x="206" y="1"/>
                  <a:pt x="157" y="15"/>
                  <a:pt x="120" y="45"/>
                </a:cubicBezTo>
                <a:cubicBezTo>
                  <a:pt x="61" y="105"/>
                  <a:pt x="1" y="164"/>
                  <a:pt x="1" y="239"/>
                </a:cubicBezTo>
                <a:lnTo>
                  <a:pt x="1" y="358"/>
                </a:lnTo>
                <a:cubicBezTo>
                  <a:pt x="1" y="418"/>
                  <a:pt x="1" y="537"/>
                  <a:pt x="120" y="611"/>
                </a:cubicBezTo>
                <a:cubicBezTo>
                  <a:pt x="187" y="641"/>
                  <a:pt x="250" y="656"/>
                  <a:pt x="304" y="656"/>
                </a:cubicBezTo>
                <a:cubicBezTo>
                  <a:pt x="359" y="656"/>
                  <a:pt x="403" y="641"/>
                  <a:pt x="433" y="611"/>
                </a:cubicBezTo>
                <a:cubicBezTo>
                  <a:pt x="567" y="477"/>
                  <a:pt x="567" y="418"/>
                  <a:pt x="567" y="299"/>
                </a:cubicBezTo>
                <a:lnTo>
                  <a:pt x="567" y="164"/>
                </a:lnTo>
                <a:cubicBezTo>
                  <a:pt x="493" y="105"/>
                  <a:pt x="433" y="105"/>
                  <a:pt x="373" y="45"/>
                </a:cubicBezTo>
                <a:cubicBezTo>
                  <a:pt x="344" y="15"/>
                  <a:pt x="299" y="1"/>
                  <a:pt x="25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6" name="Google Shape;1666;p10"/>
          <p:cNvSpPr/>
          <p:nvPr/>
        </p:nvSpPr>
        <p:spPr>
          <a:xfrm>
            <a:off x="912115" y="694566"/>
            <a:ext cx="19559" cy="31476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415" y="1"/>
                </a:moveTo>
                <a:cubicBezTo>
                  <a:pt x="375" y="1"/>
                  <a:pt x="338" y="15"/>
                  <a:pt x="313" y="40"/>
                </a:cubicBezTo>
                <a:cubicBezTo>
                  <a:pt x="254" y="99"/>
                  <a:pt x="194" y="159"/>
                  <a:pt x="135" y="219"/>
                </a:cubicBezTo>
                <a:cubicBezTo>
                  <a:pt x="75" y="278"/>
                  <a:pt x="75" y="412"/>
                  <a:pt x="75" y="472"/>
                </a:cubicBezTo>
                <a:cubicBezTo>
                  <a:pt x="0" y="651"/>
                  <a:pt x="75" y="844"/>
                  <a:pt x="194" y="964"/>
                </a:cubicBezTo>
                <a:cubicBezTo>
                  <a:pt x="224" y="993"/>
                  <a:pt x="269" y="1008"/>
                  <a:pt x="315" y="1008"/>
                </a:cubicBezTo>
                <a:cubicBezTo>
                  <a:pt x="362" y="1008"/>
                  <a:pt x="410" y="993"/>
                  <a:pt x="447" y="964"/>
                </a:cubicBezTo>
                <a:cubicBezTo>
                  <a:pt x="567" y="844"/>
                  <a:pt x="626" y="651"/>
                  <a:pt x="626" y="531"/>
                </a:cubicBezTo>
                <a:lnTo>
                  <a:pt x="626" y="353"/>
                </a:lnTo>
                <a:cubicBezTo>
                  <a:pt x="626" y="278"/>
                  <a:pt x="626" y="219"/>
                  <a:pt x="567" y="99"/>
                </a:cubicBezTo>
                <a:cubicBezTo>
                  <a:pt x="532" y="30"/>
                  <a:pt x="471" y="1"/>
                  <a:pt x="41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7" name="Google Shape;1667;p10"/>
          <p:cNvSpPr/>
          <p:nvPr/>
        </p:nvSpPr>
        <p:spPr>
          <a:xfrm>
            <a:off x="953011" y="741047"/>
            <a:ext cx="19559" cy="37964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50" y="0"/>
                </a:moveTo>
                <a:cubicBezTo>
                  <a:pt x="313" y="0"/>
                  <a:pt x="278" y="15"/>
                  <a:pt x="254" y="40"/>
                </a:cubicBezTo>
                <a:cubicBezTo>
                  <a:pt x="179" y="159"/>
                  <a:pt x="120" y="218"/>
                  <a:pt x="60" y="278"/>
                </a:cubicBezTo>
                <a:cubicBezTo>
                  <a:pt x="60" y="412"/>
                  <a:pt x="60" y="472"/>
                  <a:pt x="0" y="591"/>
                </a:cubicBezTo>
                <a:cubicBezTo>
                  <a:pt x="0" y="784"/>
                  <a:pt x="60" y="963"/>
                  <a:pt x="179" y="1157"/>
                </a:cubicBezTo>
                <a:lnTo>
                  <a:pt x="254" y="1217"/>
                </a:lnTo>
                <a:cubicBezTo>
                  <a:pt x="313" y="1217"/>
                  <a:pt x="432" y="1217"/>
                  <a:pt x="492" y="1157"/>
                </a:cubicBezTo>
                <a:cubicBezTo>
                  <a:pt x="552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552" y="218"/>
                  <a:pt x="552" y="99"/>
                </a:cubicBezTo>
                <a:lnTo>
                  <a:pt x="492" y="99"/>
                </a:lnTo>
                <a:cubicBezTo>
                  <a:pt x="457" y="29"/>
                  <a:pt x="402" y="0"/>
                  <a:pt x="35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8" name="Google Shape;1668;p10"/>
          <p:cNvSpPr/>
          <p:nvPr/>
        </p:nvSpPr>
        <p:spPr>
          <a:xfrm>
            <a:off x="1007384" y="696438"/>
            <a:ext cx="17220" cy="37496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65" y="0"/>
                </a:moveTo>
                <a:cubicBezTo>
                  <a:pt x="210" y="0"/>
                  <a:pt x="155" y="29"/>
                  <a:pt x="120" y="99"/>
                </a:cubicBezTo>
                <a:cubicBezTo>
                  <a:pt x="60" y="159"/>
                  <a:pt x="0" y="293"/>
                  <a:pt x="0" y="352"/>
                </a:cubicBezTo>
                <a:lnTo>
                  <a:pt x="0" y="591"/>
                </a:lnTo>
                <a:cubicBezTo>
                  <a:pt x="0" y="784"/>
                  <a:pt x="0" y="963"/>
                  <a:pt x="120" y="1157"/>
                </a:cubicBezTo>
                <a:lnTo>
                  <a:pt x="179" y="1157"/>
                </a:lnTo>
                <a:cubicBezTo>
                  <a:pt x="209" y="1187"/>
                  <a:pt x="257" y="1201"/>
                  <a:pt x="306" y="1201"/>
                </a:cubicBezTo>
                <a:cubicBezTo>
                  <a:pt x="354" y="1201"/>
                  <a:pt x="403" y="1187"/>
                  <a:pt x="432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2" y="15"/>
                  <a:pt x="304" y="0"/>
                  <a:pt x="26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9" name="Google Shape;1669;p10"/>
          <p:cNvSpPr/>
          <p:nvPr/>
        </p:nvSpPr>
        <p:spPr>
          <a:xfrm>
            <a:off x="1046180" y="749688"/>
            <a:ext cx="17251" cy="48851"/>
          </a:xfrm>
          <a:custGeom>
            <a:avLst/>
            <a:gdLst/>
            <a:ahLst/>
            <a:cxnLst/>
            <a:rect l="l" t="t" r="r" b="b"/>
            <a:pathLst>
              <a:path w="553" h="1566" extrusionOk="0">
                <a:moveTo>
                  <a:pt x="373" y="1"/>
                </a:moveTo>
                <a:cubicBezTo>
                  <a:pt x="314" y="1"/>
                  <a:pt x="180" y="1"/>
                  <a:pt x="120" y="75"/>
                </a:cubicBezTo>
                <a:cubicBezTo>
                  <a:pt x="60" y="195"/>
                  <a:pt x="60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20" y="1491"/>
                  <a:pt x="180" y="1491"/>
                  <a:pt x="180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52" y="1252"/>
                  <a:pt x="552" y="999"/>
                  <a:pt x="552" y="746"/>
                </a:cubicBezTo>
                <a:lnTo>
                  <a:pt x="552" y="448"/>
                </a:lnTo>
                <a:cubicBezTo>
                  <a:pt x="492" y="314"/>
                  <a:pt x="492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0" name="Google Shape;1670;p10"/>
          <p:cNvSpPr/>
          <p:nvPr/>
        </p:nvSpPr>
        <p:spPr>
          <a:xfrm>
            <a:off x="1104058" y="690417"/>
            <a:ext cx="19528" cy="39805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292" y="1"/>
                </a:moveTo>
                <a:cubicBezTo>
                  <a:pt x="227" y="1"/>
                  <a:pt x="179" y="33"/>
                  <a:pt x="179" y="113"/>
                </a:cubicBezTo>
                <a:cubicBezTo>
                  <a:pt x="60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19" y="1231"/>
                </a:lnTo>
                <a:cubicBezTo>
                  <a:pt x="149" y="1260"/>
                  <a:pt x="198" y="1275"/>
                  <a:pt x="246" y="1275"/>
                </a:cubicBezTo>
                <a:cubicBezTo>
                  <a:pt x="294" y="1275"/>
                  <a:pt x="343" y="1260"/>
                  <a:pt x="373" y="1231"/>
                </a:cubicBezTo>
                <a:cubicBezTo>
                  <a:pt x="492" y="1037"/>
                  <a:pt x="551" y="858"/>
                  <a:pt x="551" y="664"/>
                </a:cubicBezTo>
                <a:cubicBezTo>
                  <a:pt x="551" y="545"/>
                  <a:pt x="626" y="486"/>
                  <a:pt x="551" y="352"/>
                </a:cubicBezTo>
                <a:cubicBezTo>
                  <a:pt x="551" y="292"/>
                  <a:pt x="492" y="173"/>
                  <a:pt x="432" y="113"/>
                </a:cubicBezTo>
                <a:lnTo>
                  <a:pt x="432" y="39"/>
                </a:lnTo>
                <a:cubicBezTo>
                  <a:pt x="385" y="15"/>
                  <a:pt x="334" y="1"/>
                  <a:pt x="29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1" name="Google Shape;1671;p10"/>
          <p:cNvSpPr/>
          <p:nvPr/>
        </p:nvSpPr>
        <p:spPr>
          <a:xfrm>
            <a:off x="1175619" y="672543"/>
            <a:ext cx="19559" cy="40023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20" y="61"/>
                  <a:pt x="60" y="120"/>
                </a:cubicBezTo>
                <a:cubicBezTo>
                  <a:pt x="0" y="239"/>
                  <a:pt x="0" y="314"/>
                  <a:pt x="0" y="433"/>
                </a:cubicBezTo>
                <a:lnTo>
                  <a:pt x="0" y="686"/>
                </a:lnTo>
                <a:cubicBezTo>
                  <a:pt x="0" y="865"/>
                  <a:pt x="60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3" y="1267"/>
                  <a:pt x="328" y="1282"/>
                  <a:pt x="365" y="1282"/>
                </a:cubicBezTo>
                <a:cubicBezTo>
                  <a:pt x="403" y="1282"/>
                  <a:pt x="432" y="1267"/>
                  <a:pt x="432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6" y="433"/>
                  <a:pt x="566" y="314"/>
                </a:cubicBezTo>
                <a:cubicBezTo>
                  <a:pt x="492" y="239"/>
                  <a:pt x="432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2" name="Google Shape;1672;p10"/>
          <p:cNvSpPr/>
          <p:nvPr/>
        </p:nvSpPr>
        <p:spPr>
          <a:xfrm>
            <a:off x="1114029" y="770308"/>
            <a:ext cx="19091" cy="39836"/>
          </a:xfrm>
          <a:custGeom>
            <a:avLst/>
            <a:gdLst/>
            <a:ahLst/>
            <a:cxnLst/>
            <a:rect l="l" t="t" r="r" b="b"/>
            <a:pathLst>
              <a:path w="612" h="1277" extrusionOk="0">
                <a:moveTo>
                  <a:pt x="307" y="1"/>
                </a:moveTo>
                <a:cubicBezTo>
                  <a:pt x="281" y="1"/>
                  <a:pt x="257" y="8"/>
                  <a:pt x="239" y="25"/>
                </a:cubicBezTo>
                <a:cubicBezTo>
                  <a:pt x="180" y="159"/>
                  <a:pt x="120" y="219"/>
                  <a:pt x="60" y="338"/>
                </a:cubicBezTo>
                <a:cubicBezTo>
                  <a:pt x="60" y="398"/>
                  <a:pt x="1" y="532"/>
                  <a:pt x="1" y="651"/>
                </a:cubicBezTo>
                <a:cubicBezTo>
                  <a:pt x="1" y="830"/>
                  <a:pt x="60" y="1023"/>
                  <a:pt x="180" y="1202"/>
                </a:cubicBezTo>
                <a:lnTo>
                  <a:pt x="239" y="1277"/>
                </a:lnTo>
                <a:cubicBezTo>
                  <a:pt x="299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552" y="964"/>
                  <a:pt x="612" y="830"/>
                  <a:pt x="612" y="651"/>
                </a:cubicBezTo>
                <a:lnTo>
                  <a:pt x="612" y="398"/>
                </a:lnTo>
                <a:cubicBezTo>
                  <a:pt x="612" y="338"/>
                  <a:pt x="552" y="219"/>
                  <a:pt x="552" y="159"/>
                </a:cubicBezTo>
                <a:lnTo>
                  <a:pt x="492" y="85"/>
                </a:lnTo>
                <a:cubicBezTo>
                  <a:pt x="450" y="43"/>
                  <a:pt x="371" y="1"/>
                  <a:pt x="307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3" name="Google Shape;1673;p10"/>
          <p:cNvSpPr/>
          <p:nvPr/>
        </p:nvSpPr>
        <p:spPr>
          <a:xfrm>
            <a:off x="949299" y="837533"/>
            <a:ext cx="19091" cy="20495"/>
          </a:xfrm>
          <a:custGeom>
            <a:avLst/>
            <a:gdLst/>
            <a:ahLst/>
            <a:cxnLst/>
            <a:rect l="l" t="t" r="r" b="b"/>
            <a:pathLst>
              <a:path w="612" h="657" extrusionOk="0">
                <a:moveTo>
                  <a:pt x="306" y="1"/>
                </a:moveTo>
                <a:cubicBezTo>
                  <a:pt x="257" y="1"/>
                  <a:pt x="209" y="15"/>
                  <a:pt x="179" y="45"/>
                </a:cubicBezTo>
                <a:cubicBezTo>
                  <a:pt x="119" y="105"/>
                  <a:pt x="60" y="164"/>
                  <a:pt x="60" y="239"/>
                </a:cubicBezTo>
                <a:cubicBezTo>
                  <a:pt x="0" y="299"/>
                  <a:pt x="0" y="299"/>
                  <a:pt x="0" y="358"/>
                </a:cubicBezTo>
                <a:cubicBezTo>
                  <a:pt x="60" y="418"/>
                  <a:pt x="60" y="537"/>
                  <a:pt x="179" y="611"/>
                </a:cubicBezTo>
                <a:cubicBezTo>
                  <a:pt x="239" y="641"/>
                  <a:pt x="302" y="656"/>
                  <a:pt x="358" y="656"/>
                </a:cubicBezTo>
                <a:cubicBezTo>
                  <a:pt x="414" y="656"/>
                  <a:pt x="462" y="641"/>
                  <a:pt x="492" y="611"/>
                </a:cubicBezTo>
                <a:cubicBezTo>
                  <a:pt x="611" y="477"/>
                  <a:pt x="611" y="418"/>
                  <a:pt x="611" y="299"/>
                </a:cubicBezTo>
                <a:cubicBezTo>
                  <a:pt x="611" y="299"/>
                  <a:pt x="611" y="239"/>
                  <a:pt x="551" y="164"/>
                </a:cubicBezTo>
                <a:cubicBezTo>
                  <a:pt x="551" y="105"/>
                  <a:pt x="492" y="105"/>
                  <a:pt x="432" y="45"/>
                </a:cubicBezTo>
                <a:cubicBezTo>
                  <a:pt x="403" y="15"/>
                  <a:pt x="354" y="1"/>
                  <a:pt x="30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4" name="Google Shape;1674;p10"/>
          <p:cNvSpPr/>
          <p:nvPr/>
        </p:nvSpPr>
        <p:spPr>
          <a:xfrm>
            <a:off x="1535765" y="694566"/>
            <a:ext cx="21431" cy="31476"/>
          </a:xfrm>
          <a:custGeom>
            <a:avLst/>
            <a:gdLst/>
            <a:ahLst/>
            <a:cxnLst/>
            <a:rect l="l" t="t" r="r" b="b"/>
            <a:pathLst>
              <a:path w="687" h="1009" extrusionOk="0">
                <a:moveTo>
                  <a:pt x="411" y="1"/>
                </a:moveTo>
                <a:cubicBezTo>
                  <a:pt x="373" y="1"/>
                  <a:pt x="339" y="15"/>
                  <a:pt x="314" y="40"/>
                </a:cubicBezTo>
                <a:lnTo>
                  <a:pt x="120" y="219"/>
                </a:lnTo>
                <a:cubicBezTo>
                  <a:pt x="61" y="278"/>
                  <a:pt x="61" y="412"/>
                  <a:pt x="61" y="472"/>
                </a:cubicBezTo>
                <a:cubicBezTo>
                  <a:pt x="1" y="651"/>
                  <a:pt x="61" y="844"/>
                  <a:pt x="195" y="964"/>
                </a:cubicBezTo>
                <a:cubicBezTo>
                  <a:pt x="224" y="993"/>
                  <a:pt x="269" y="1008"/>
                  <a:pt x="314" y="1008"/>
                </a:cubicBezTo>
                <a:cubicBezTo>
                  <a:pt x="359" y="1008"/>
                  <a:pt x="403" y="993"/>
                  <a:pt x="433" y="964"/>
                </a:cubicBezTo>
                <a:cubicBezTo>
                  <a:pt x="567" y="844"/>
                  <a:pt x="627" y="651"/>
                  <a:pt x="627" y="531"/>
                </a:cubicBezTo>
                <a:cubicBezTo>
                  <a:pt x="627" y="472"/>
                  <a:pt x="686" y="412"/>
                  <a:pt x="627" y="353"/>
                </a:cubicBezTo>
                <a:cubicBezTo>
                  <a:pt x="627" y="278"/>
                  <a:pt x="627" y="219"/>
                  <a:pt x="567" y="99"/>
                </a:cubicBezTo>
                <a:cubicBezTo>
                  <a:pt x="523" y="30"/>
                  <a:pt x="464" y="1"/>
                  <a:pt x="41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5" name="Google Shape;1675;p10"/>
          <p:cNvSpPr/>
          <p:nvPr/>
        </p:nvSpPr>
        <p:spPr>
          <a:xfrm>
            <a:off x="1576662" y="741047"/>
            <a:ext cx="19091" cy="37964"/>
          </a:xfrm>
          <a:custGeom>
            <a:avLst/>
            <a:gdLst/>
            <a:ahLst/>
            <a:cxnLst/>
            <a:rect l="l" t="t" r="r" b="b"/>
            <a:pathLst>
              <a:path w="612" h="1217" extrusionOk="0">
                <a:moveTo>
                  <a:pt x="341" y="0"/>
                </a:moveTo>
                <a:cubicBezTo>
                  <a:pt x="301" y="0"/>
                  <a:pt x="264" y="15"/>
                  <a:pt x="239" y="40"/>
                </a:cubicBezTo>
                <a:cubicBezTo>
                  <a:pt x="180" y="159"/>
                  <a:pt x="120" y="218"/>
                  <a:pt x="120" y="278"/>
                </a:cubicBezTo>
                <a:cubicBezTo>
                  <a:pt x="61" y="412"/>
                  <a:pt x="61" y="472"/>
                  <a:pt x="1" y="591"/>
                </a:cubicBezTo>
                <a:cubicBezTo>
                  <a:pt x="1" y="784"/>
                  <a:pt x="61" y="963"/>
                  <a:pt x="180" y="1157"/>
                </a:cubicBezTo>
                <a:lnTo>
                  <a:pt x="239" y="1217"/>
                </a:lnTo>
                <a:cubicBezTo>
                  <a:pt x="299" y="1217"/>
                  <a:pt x="433" y="1217"/>
                  <a:pt x="493" y="1157"/>
                </a:cubicBezTo>
                <a:cubicBezTo>
                  <a:pt x="552" y="963"/>
                  <a:pt x="612" y="784"/>
                  <a:pt x="612" y="650"/>
                </a:cubicBezTo>
                <a:lnTo>
                  <a:pt x="612" y="412"/>
                </a:lnTo>
                <a:cubicBezTo>
                  <a:pt x="612" y="278"/>
                  <a:pt x="612" y="218"/>
                  <a:pt x="552" y="99"/>
                </a:cubicBezTo>
                <a:lnTo>
                  <a:pt x="493" y="99"/>
                </a:lnTo>
                <a:cubicBezTo>
                  <a:pt x="458" y="29"/>
                  <a:pt x="397" y="0"/>
                  <a:pt x="34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6" name="Google Shape;1676;p10"/>
          <p:cNvSpPr/>
          <p:nvPr/>
        </p:nvSpPr>
        <p:spPr>
          <a:xfrm>
            <a:off x="1630598" y="696438"/>
            <a:ext cx="17688" cy="37496"/>
          </a:xfrm>
          <a:custGeom>
            <a:avLst/>
            <a:gdLst/>
            <a:ahLst/>
            <a:cxnLst/>
            <a:rect l="l" t="t" r="r" b="b"/>
            <a:pathLst>
              <a:path w="567" h="1202" extrusionOk="0">
                <a:moveTo>
                  <a:pt x="276" y="0"/>
                </a:moveTo>
                <a:cubicBezTo>
                  <a:pt x="224" y="0"/>
                  <a:pt x="169" y="29"/>
                  <a:pt x="134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0" y="963"/>
                  <a:pt x="134" y="1157"/>
                </a:cubicBezTo>
                <a:lnTo>
                  <a:pt x="194" y="1157"/>
                </a:lnTo>
                <a:cubicBezTo>
                  <a:pt x="224" y="1187"/>
                  <a:pt x="268" y="1201"/>
                  <a:pt x="313" y="1201"/>
                </a:cubicBezTo>
                <a:cubicBezTo>
                  <a:pt x="358" y="1201"/>
                  <a:pt x="402" y="1187"/>
                  <a:pt x="432" y="1157"/>
                </a:cubicBezTo>
                <a:cubicBezTo>
                  <a:pt x="566" y="963"/>
                  <a:pt x="566" y="784"/>
                  <a:pt x="566" y="591"/>
                </a:cubicBezTo>
                <a:lnTo>
                  <a:pt x="566" y="352"/>
                </a:lnTo>
                <a:cubicBezTo>
                  <a:pt x="507" y="218"/>
                  <a:pt x="507" y="159"/>
                  <a:pt x="432" y="99"/>
                </a:cubicBezTo>
                <a:lnTo>
                  <a:pt x="373" y="39"/>
                </a:lnTo>
                <a:cubicBezTo>
                  <a:pt x="348" y="15"/>
                  <a:pt x="313" y="0"/>
                  <a:pt x="27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7" name="Google Shape;1677;p10"/>
          <p:cNvSpPr/>
          <p:nvPr/>
        </p:nvSpPr>
        <p:spPr>
          <a:xfrm>
            <a:off x="1626855" y="802844"/>
            <a:ext cx="19559" cy="31944"/>
          </a:xfrm>
          <a:custGeom>
            <a:avLst/>
            <a:gdLst/>
            <a:ahLst/>
            <a:cxnLst/>
            <a:rect l="l" t="t" r="r" b="b"/>
            <a:pathLst>
              <a:path w="627" h="1024" extrusionOk="0">
                <a:moveTo>
                  <a:pt x="335" y="1"/>
                </a:moveTo>
                <a:cubicBezTo>
                  <a:pt x="288" y="1"/>
                  <a:pt x="235" y="15"/>
                  <a:pt x="180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1" y="353"/>
                  <a:pt x="1" y="412"/>
                  <a:pt x="1" y="472"/>
                </a:cubicBezTo>
                <a:cubicBezTo>
                  <a:pt x="1" y="666"/>
                  <a:pt x="60" y="844"/>
                  <a:pt x="180" y="979"/>
                </a:cubicBezTo>
                <a:cubicBezTo>
                  <a:pt x="217" y="1008"/>
                  <a:pt x="265" y="1023"/>
                  <a:pt x="312" y="1023"/>
                </a:cubicBezTo>
                <a:cubicBezTo>
                  <a:pt x="358" y="1023"/>
                  <a:pt x="403" y="1008"/>
                  <a:pt x="433" y="979"/>
                </a:cubicBezTo>
                <a:cubicBezTo>
                  <a:pt x="552" y="785"/>
                  <a:pt x="627" y="666"/>
                  <a:pt x="627" y="532"/>
                </a:cubicBezTo>
                <a:cubicBezTo>
                  <a:pt x="627" y="472"/>
                  <a:pt x="627" y="412"/>
                  <a:pt x="552" y="353"/>
                </a:cubicBezTo>
                <a:cubicBezTo>
                  <a:pt x="552" y="293"/>
                  <a:pt x="552" y="159"/>
                  <a:pt x="493" y="100"/>
                </a:cubicBezTo>
                <a:cubicBezTo>
                  <a:pt x="458" y="30"/>
                  <a:pt x="402" y="1"/>
                  <a:pt x="3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8" name="Google Shape;1678;p10"/>
          <p:cNvSpPr/>
          <p:nvPr/>
        </p:nvSpPr>
        <p:spPr>
          <a:xfrm>
            <a:off x="1678919" y="749688"/>
            <a:ext cx="17688" cy="48851"/>
          </a:xfrm>
          <a:custGeom>
            <a:avLst/>
            <a:gdLst/>
            <a:ahLst/>
            <a:cxnLst/>
            <a:rect l="l" t="t" r="r" b="b"/>
            <a:pathLst>
              <a:path w="567" h="1566" extrusionOk="0">
                <a:moveTo>
                  <a:pt x="373" y="1"/>
                </a:moveTo>
                <a:cubicBezTo>
                  <a:pt x="313" y="1"/>
                  <a:pt x="194" y="1"/>
                  <a:pt x="135" y="75"/>
                </a:cubicBezTo>
                <a:cubicBezTo>
                  <a:pt x="75" y="195"/>
                  <a:pt x="75" y="314"/>
                  <a:pt x="0" y="448"/>
                </a:cubicBezTo>
                <a:lnTo>
                  <a:pt x="0" y="746"/>
                </a:lnTo>
                <a:cubicBezTo>
                  <a:pt x="0" y="999"/>
                  <a:pt x="0" y="1252"/>
                  <a:pt x="135" y="1491"/>
                </a:cubicBezTo>
                <a:cubicBezTo>
                  <a:pt x="194" y="1491"/>
                  <a:pt x="194" y="1491"/>
                  <a:pt x="194" y="1565"/>
                </a:cubicBezTo>
                <a:cubicBezTo>
                  <a:pt x="313" y="1565"/>
                  <a:pt x="373" y="1565"/>
                  <a:pt x="447" y="1431"/>
                </a:cubicBezTo>
                <a:cubicBezTo>
                  <a:pt x="567" y="1252"/>
                  <a:pt x="567" y="999"/>
                  <a:pt x="567" y="746"/>
                </a:cubicBezTo>
                <a:lnTo>
                  <a:pt x="567" y="448"/>
                </a:lnTo>
                <a:cubicBezTo>
                  <a:pt x="507" y="314"/>
                  <a:pt x="507" y="195"/>
                  <a:pt x="447" y="75"/>
                </a:cubicBezTo>
                <a:cubicBezTo>
                  <a:pt x="447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9" name="Google Shape;1679;p10"/>
          <p:cNvSpPr/>
          <p:nvPr/>
        </p:nvSpPr>
        <p:spPr>
          <a:xfrm>
            <a:off x="1727708" y="690417"/>
            <a:ext cx="19091" cy="39805"/>
          </a:xfrm>
          <a:custGeom>
            <a:avLst/>
            <a:gdLst/>
            <a:ahLst/>
            <a:cxnLst/>
            <a:rect l="l" t="t" r="r" b="b"/>
            <a:pathLst>
              <a:path w="612" h="1276" extrusionOk="0">
                <a:moveTo>
                  <a:pt x="303" y="1"/>
                </a:moveTo>
                <a:cubicBezTo>
                  <a:pt x="251" y="1"/>
                  <a:pt x="215" y="33"/>
                  <a:pt x="179" y="113"/>
                </a:cubicBezTo>
                <a:cubicBezTo>
                  <a:pt x="120" y="173"/>
                  <a:pt x="60" y="292"/>
                  <a:pt x="60" y="352"/>
                </a:cubicBezTo>
                <a:cubicBezTo>
                  <a:pt x="1" y="411"/>
                  <a:pt x="1" y="545"/>
                  <a:pt x="1" y="605"/>
                </a:cubicBezTo>
                <a:cubicBezTo>
                  <a:pt x="1" y="784"/>
                  <a:pt x="1" y="977"/>
                  <a:pt x="60" y="1156"/>
                </a:cubicBezTo>
                <a:lnTo>
                  <a:pt x="120" y="1231"/>
                </a:lnTo>
                <a:cubicBezTo>
                  <a:pt x="150" y="1260"/>
                  <a:pt x="194" y="1275"/>
                  <a:pt x="241" y="1275"/>
                </a:cubicBezTo>
                <a:cubicBezTo>
                  <a:pt x="287" y="1275"/>
                  <a:pt x="336" y="1260"/>
                  <a:pt x="373" y="1231"/>
                </a:cubicBezTo>
                <a:cubicBezTo>
                  <a:pt x="492" y="1037"/>
                  <a:pt x="552" y="858"/>
                  <a:pt x="552" y="664"/>
                </a:cubicBezTo>
                <a:cubicBezTo>
                  <a:pt x="611" y="545"/>
                  <a:pt x="611" y="486"/>
                  <a:pt x="552" y="352"/>
                </a:cubicBezTo>
                <a:cubicBezTo>
                  <a:pt x="552" y="292"/>
                  <a:pt x="492" y="173"/>
                  <a:pt x="433" y="113"/>
                </a:cubicBezTo>
                <a:lnTo>
                  <a:pt x="433" y="39"/>
                </a:lnTo>
                <a:cubicBezTo>
                  <a:pt x="379" y="15"/>
                  <a:pt x="337" y="1"/>
                  <a:pt x="30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0" name="Google Shape;1680;p10"/>
          <p:cNvSpPr/>
          <p:nvPr/>
        </p:nvSpPr>
        <p:spPr>
          <a:xfrm>
            <a:off x="1799269" y="672543"/>
            <a:ext cx="19091" cy="40023"/>
          </a:xfrm>
          <a:custGeom>
            <a:avLst/>
            <a:gdLst/>
            <a:ahLst/>
            <a:cxnLst/>
            <a:rect l="l" t="t" r="r" b="b"/>
            <a:pathLst>
              <a:path w="612" h="1283" extrusionOk="0">
                <a:moveTo>
                  <a:pt x="314" y="1"/>
                </a:moveTo>
                <a:cubicBezTo>
                  <a:pt x="180" y="1"/>
                  <a:pt x="120" y="61"/>
                  <a:pt x="60" y="120"/>
                </a:cubicBezTo>
                <a:cubicBezTo>
                  <a:pt x="1" y="239"/>
                  <a:pt x="1" y="314"/>
                  <a:pt x="1" y="433"/>
                </a:cubicBezTo>
                <a:lnTo>
                  <a:pt x="1" y="686"/>
                </a:lnTo>
                <a:cubicBezTo>
                  <a:pt x="60" y="865"/>
                  <a:pt x="60" y="984"/>
                  <a:pt x="180" y="1178"/>
                </a:cubicBezTo>
                <a:lnTo>
                  <a:pt x="180" y="1237"/>
                </a:lnTo>
                <a:lnTo>
                  <a:pt x="239" y="1237"/>
                </a:lnTo>
                <a:cubicBezTo>
                  <a:pt x="277" y="1267"/>
                  <a:pt x="325" y="1282"/>
                  <a:pt x="364" y="1282"/>
                </a:cubicBezTo>
                <a:cubicBezTo>
                  <a:pt x="403" y="1282"/>
                  <a:pt x="433" y="1267"/>
                  <a:pt x="433" y="1237"/>
                </a:cubicBezTo>
                <a:cubicBezTo>
                  <a:pt x="612" y="1059"/>
                  <a:pt x="612" y="805"/>
                  <a:pt x="612" y="612"/>
                </a:cubicBezTo>
                <a:cubicBezTo>
                  <a:pt x="612" y="493"/>
                  <a:pt x="552" y="433"/>
                  <a:pt x="552" y="314"/>
                </a:cubicBezTo>
                <a:cubicBezTo>
                  <a:pt x="493" y="239"/>
                  <a:pt x="433" y="120"/>
                  <a:pt x="373" y="61"/>
                </a:cubicBezTo>
                <a:lnTo>
                  <a:pt x="314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1" name="Google Shape;1681;p10"/>
          <p:cNvSpPr/>
          <p:nvPr/>
        </p:nvSpPr>
        <p:spPr>
          <a:xfrm>
            <a:off x="1746768" y="770308"/>
            <a:ext cx="19559" cy="39836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45" y="1"/>
                </a:moveTo>
                <a:cubicBezTo>
                  <a:pt x="318" y="1"/>
                  <a:pt x="289" y="8"/>
                  <a:pt x="254" y="25"/>
                </a:cubicBezTo>
                <a:cubicBezTo>
                  <a:pt x="194" y="159"/>
                  <a:pt x="135" y="219"/>
                  <a:pt x="60" y="338"/>
                </a:cubicBezTo>
                <a:cubicBezTo>
                  <a:pt x="60" y="398"/>
                  <a:pt x="0" y="532"/>
                  <a:pt x="0" y="651"/>
                </a:cubicBezTo>
                <a:cubicBezTo>
                  <a:pt x="0" y="830"/>
                  <a:pt x="60" y="1023"/>
                  <a:pt x="194" y="1202"/>
                </a:cubicBezTo>
                <a:lnTo>
                  <a:pt x="254" y="1277"/>
                </a:lnTo>
                <a:cubicBezTo>
                  <a:pt x="313" y="1277"/>
                  <a:pt x="433" y="1277"/>
                  <a:pt x="507" y="1202"/>
                </a:cubicBezTo>
                <a:lnTo>
                  <a:pt x="507" y="1143"/>
                </a:lnTo>
                <a:cubicBezTo>
                  <a:pt x="567" y="964"/>
                  <a:pt x="626" y="830"/>
                  <a:pt x="626" y="651"/>
                </a:cubicBezTo>
                <a:lnTo>
                  <a:pt x="626" y="398"/>
                </a:lnTo>
                <a:cubicBezTo>
                  <a:pt x="626" y="338"/>
                  <a:pt x="626" y="219"/>
                  <a:pt x="567" y="159"/>
                </a:cubicBezTo>
                <a:lnTo>
                  <a:pt x="507" y="85"/>
                </a:lnTo>
                <a:cubicBezTo>
                  <a:pt x="454" y="43"/>
                  <a:pt x="409" y="1"/>
                  <a:pt x="34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2" name="Google Shape;1682;p10"/>
          <p:cNvSpPr/>
          <p:nvPr/>
        </p:nvSpPr>
        <p:spPr>
          <a:xfrm>
            <a:off x="1683099" y="854253"/>
            <a:ext cx="19091" cy="25018"/>
          </a:xfrm>
          <a:custGeom>
            <a:avLst/>
            <a:gdLst/>
            <a:ahLst/>
            <a:cxnLst/>
            <a:rect l="l" t="t" r="r" b="b"/>
            <a:pathLst>
              <a:path w="612" h="802" extrusionOk="0">
                <a:moveTo>
                  <a:pt x="239" y="1"/>
                </a:moveTo>
                <a:cubicBezTo>
                  <a:pt x="120" y="75"/>
                  <a:pt x="120" y="135"/>
                  <a:pt x="60" y="195"/>
                </a:cubicBezTo>
                <a:cubicBezTo>
                  <a:pt x="60" y="254"/>
                  <a:pt x="60" y="314"/>
                  <a:pt x="1" y="373"/>
                </a:cubicBezTo>
                <a:cubicBezTo>
                  <a:pt x="1" y="507"/>
                  <a:pt x="60" y="627"/>
                  <a:pt x="179" y="746"/>
                </a:cubicBezTo>
                <a:cubicBezTo>
                  <a:pt x="209" y="783"/>
                  <a:pt x="257" y="802"/>
                  <a:pt x="313" y="802"/>
                </a:cubicBezTo>
                <a:cubicBezTo>
                  <a:pt x="369" y="802"/>
                  <a:pt x="433" y="783"/>
                  <a:pt x="492" y="746"/>
                </a:cubicBezTo>
                <a:lnTo>
                  <a:pt x="492" y="686"/>
                </a:lnTo>
                <a:cubicBezTo>
                  <a:pt x="611" y="627"/>
                  <a:pt x="611" y="507"/>
                  <a:pt x="611" y="448"/>
                </a:cubicBezTo>
                <a:lnTo>
                  <a:pt x="611" y="254"/>
                </a:lnTo>
                <a:cubicBezTo>
                  <a:pt x="552" y="195"/>
                  <a:pt x="552" y="135"/>
                  <a:pt x="492" y="75"/>
                </a:cubicBezTo>
                <a:cubicBezTo>
                  <a:pt x="433" y="1"/>
                  <a:pt x="313" y="1"/>
                  <a:pt x="23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3" name="Google Shape;1683;p10"/>
          <p:cNvSpPr/>
          <p:nvPr/>
        </p:nvSpPr>
        <p:spPr>
          <a:xfrm>
            <a:off x="1572482" y="837533"/>
            <a:ext cx="19559" cy="20495"/>
          </a:xfrm>
          <a:custGeom>
            <a:avLst/>
            <a:gdLst/>
            <a:ahLst/>
            <a:cxnLst/>
            <a:rect l="l" t="t" r="r" b="b"/>
            <a:pathLst>
              <a:path w="627" h="657" extrusionOk="0">
                <a:moveTo>
                  <a:pt x="314" y="1"/>
                </a:moveTo>
                <a:cubicBezTo>
                  <a:pt x="269" y="1"/>
                  <a:pt x="224" y="15"/>
                  <a:pt x="195" y="45"/>
                </a:cubicBezTo>
                <a:cubicBezTo>
                  <a:pt x="135" y="105"/>
                  <a:pt x="60" y="164"/>
                  <a:pt x="60" y="239"/>
                </a:cubicBezTo>
                <a:cubicBezTo>
                  <a:pt x="1" y="299"/>
                  <a:pt x="1" y="299"/>
                  <a:pt x="1" y="358"/>
                </a:cubicBezTo>
                <a:cubicBezTo>
                  <a:pt x="60" y="418"/>
                  <a:pt x="60" y="537"/>
                  <a:pt x="195" y="611"/>
                </a:cubicBezTo>
                <a:cubicBezTo>
                  <a:pt x="254" y="641"/>
                  <a:pt x="314" y="656"/>
                  <a:pt x="368" y="656"/>
                </a:cubicBezTo>
                <a:cubicBezTo>
                  <a:pt x="422" y="656"/>
                  <a:pt x="470" y="641"/>
                  <a:pt x="507" y="611"/>
                </a:cubicBezTo>
                <a:cubicBezTo>
                  <a:pt x="627" y="477"/>
                  <a:pt x="627" y="418"/>
                  <a:pt x="627" y="299"/>
                </a:cubicBezTo>
                <a:cubicBezTo>
                  <a:pt x="627" y="299"/>
                  <a:pt x="627" y="239"/>
                  <a:pt x="567" y="164"/>
                </a:cubicBezTo>
                <a:cubicBezTo>
                  <a:pt x="567" y="105"/>
                  <a:pt x="507" y="105"/>
                  <a:pt x="433" y="45"/>
                </a:cubicBezTo>
                <a:cubicBezTo>
                  <a:pt x="403" y="15"/>
                  <a:pt x="358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4" name="Google Shape;1684;p10"/>
          <p:cNvSpPr/>
          <p:nvPr/>
        </p:nvSpPr>
        <p:spPr>
          <a:xfrm>
            <a:off x="2178497" y="694566"/>
            <a:ext cx="21400" cy="31476"/>
          </a:xfrm>
          <a:custGeom>
            <a:avLst/>
            <a:gdLst/>
            <a:ahLst/>
            <a:cxnLst/>
            <a:rect l="l" t="t" r="r" b="b"/>
            <a:pathLst>
              <a:path w="686" h="1009" extrusionOk="0">
                <a:moveTo>
                  <a:pt x="435" y="1"/>
                </a:moveTo>
                <a:cubicBezTo>
                  <a:pt x="402" y="1"/>
                  <a:pt x="363" y="15"/>
                  <a:pt x="313" y="40"/>
                </a:cubicBezTo>
                <a:cubicBezTo>
                  <a:pt x="239" y="99"/>
                  <a:pt x="179" y="159"/>
                  <a:pt x="120" y="219"/>
                </a:cubicBezTo>
                <a:cubicBezTo>
                  <a:pt x="60" y="278"/>
                  <a:pt x="60" y="412"/>
                  <a:pt x="60" y="472"/>
                </a:cubicBezTo>
                <a:cubicBezTo>
                  <a:pt x="1" y="651"/>
                  <a:pt x="60" y="844"/>
                  <a:pt x="179" y="964"/>
                </a:cubicBezTo>
                <a:cubicBezTo>
                  <a:pt x="209" y="993"/>
                  <a:pt x="257" y="1008"/>
                  <a:pt x="306" y="1008"/>
                </a:cubicBezTo>
                <a:cubicBezTo>
                  <a:pt x="354" y="1008"/>
                  <a:pt x="403" y="993"/>
                  <a:pt x="433" y="964"/>
                </a:cubicBezTo>
                <a:cubicBezTo>
                  <a:pt x="552" y="844"/>
                  <a:pt x="611" y="651"/>
                  <a:pt x="611" y="531"/>
                </a:cubicBezTo>
                <a:cubicBezTo>
                  <a:pt x="611" y="472"/>
                  <a:pt x="686" y="412"/>
                  <a:pt x="611" y="353"/>
                </a:cubicBezTo>
                <a:cubicBezTo>
                  <a:pt x="611" y="278"/>
                  <a:pt x="611" y="219"/>
                  <a:pt x="552" y="99"/>
                </a:cubicBezTo>
                <a:cubicBezTo>
                  <a:pt x="517" y="30"/>
                  <a:pt x="482" y="1"/>
                  <a:pt x="4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5" name="Google Shape;1685;p10"/>
          <p:cNvSpPr/>
          <p:nvPr/>
        </p:nvSpPr>
        <p:spPr>
          <a:xfrm>
            <a:off x="2218925" y="741047"/>
            <a:ext cx="19559" cy="37964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77" y="0"/>
                </a:moveTo>
                <a:cubicBezTo>
                  <a:pt x="342" y="0"/>
                  <a:pt x="303" y="15"/>
                  <a:pt x="254" y="40"/>
                </a:cubicBezTo>
                <a:cubicBezTo>
                  <a:pt x="194" y="159"/>
                  <a:pt x="135" y="218"/>
                  <a:pt x="135" y="278"/>
                </a:cubicBezTo>
                <a:cubicBezTo>
                  <a:pt x="60" y="412"/>
                  <a:pt x="60" y="472"/>
                  <a:pt x="60" y="591"/>
                </a:cubicBezTo>
                <a:cubicBezTo>
                  <a:pt x="1" y="784"/>
                  <a:pt x="60" y="963"/>
                  <a:pt x="194" y="1157"/>
                </a:cubicBezTo>
                <a:lnTo>
                  <a:pt x="254" y="1217"/>
                </a:lnTo>
                <a:cubicBezTo>
                  <a:pt x="313" y="1217"/>
                  <a:pt x="433" y="1217"/>
                  <a:pt x="507" y="1157"/>
                </a:cubicBezTo>
                <a:cubicBezTo>
                  <a:pt x="567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626" y="218"/>
                  <a:pt x="567" y="99"/>
                </a:cubicBezTo>
                <a:lnTo>
                  <a:pt x="507" y="99"/>
                </a:lnTo>
                <a:cubicBezTo>
                  <a:pt x="463" y="29"/>
                  <a:pt x="425" y="0"/>
                  <a:pt x="37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6" name="Google Shape;1686;p10"/>
          <p:cNvSpPr/>
          <p:nvPr/>
        </p:nvSpPr>
        <p:spPr>
          <a:xfrm>
            <a:off x="2273298" y="696438"/>
            <a:ext cx="17220" cy="37496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71" y="0"/>
                </a:moveTo>
                <a:cubicBezTo>
                  <a:pt x="215" y="0"/>
                  <a:pt x="155" y="29"/>
                  <a:pt x="120" y="99"/>
                </a:cubicBezTo>
                <a:cubicBezTo>
                  <a:pt x="60" y="159"/>
                  <a:pt x="60" y="293"/>
                  <a:pt x="1" y="352"/>
                </a:cubicBezTo>
                <a:lnTo>
                  <a:pt x="1" y="591"/>
                </a:lnTo>
                <a:cubicBezTo>
                  <a:pt x="1" y="784"/>
                  <a:pt x="1" y="963"/>
                  <a:pt x="120" y="1157"/>
                </a:cubicBezTo>
                <a:lnTo>
                  <a:pt x="179" y="1157"/>
                </a:lnTo>
                <a:cubicBezTo>
                  <a:pt x="217" y="1187"/>
                  <a:pt x="265" y="1201"/>
                  <a:pt x="312" y="1201"/>
                </a:cubicBezTo>
                <a:cubicBezTo>
                  <a:pt x="358" y="1201"/>
                  <a:pt x="403" y="1187"/>
                  <a:pt x="433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3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7" name="Google Shape;1687;p10"/>
          <p:cNvSpPr/>
          <p:nvPr/>
        </p:nvSpPr>
        <p:spPr>
          <a:xfrm>
            <a:off x="2269586" y="802844"/>
            <a:ext cx="19091" cy="31944"/>
          </a:xfrm>
          <a:custGeom>
            <a:avLst/>
            <a:gdLst/>
            <a:ahLst/>
            <a:cxnLst/>
            <a:rect l="l" t="t" r="r" b="b"/>
            <a:pathLst>
              <a:path w="612" h="1024" extrusionOk="0">
                <a:moveTo>
                  <a:pt x="341" y="1"/>
                </a:moveTo>
                <a:cubicBezTo>
                  <a:pt x="301" y="1"/>
                  <a:pt x="263" y="15"/>
                  <a:pt x="239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09" y="1008"/>
                  <a:pt x="257" y="1023"/>
                  <a:pt x="306" y="1023"/>
                </a:cubicBezTo>
                <a:cubicBezTo>
                  <a:pt x="354" y="1023"/>
                  <a:pt x="403" y="1008"/>
                  <a:pt x="432" y="979"/>
                </a:cubicBezTo>
                <a:cubicBezTo>
                  <a:pt x="552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2" y="293"/>
                  <a:pt x="552" y="159"/>
                  <a:pt x="492" y="100"/>
                </a:cubicBezTo>
                <a:cubicBezTo>
                  <a:pt x="457" y="30"/>
                  <a:pt x="397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8" name="Google Shape;1688;p10"/>
          <p:cNvSpPr/>
          <p:nvPr/>
        </p:nvSpPr>
        <p:spPr>
          <a:xfrm>
            <a:off x="2321619" y="749688"/>
            <a:ext cx="19559" cy="48851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4" y="1"/>
                  <a:pt x="195" y="1"/>
                  <a:pt x="120" y="75"/>
                </a:cubicBezTo>
                <a:cubicBezTo>
                  <a:pt x="61" y="195"/>
                  <a:pt x="61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95" y="1491"/>
                  <a:pt x="195" y="1491"/>
                  <a:pt x="195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67" y="1252"/>
                  <a:pt x="567" y="999"/>
                  <a:pt x="627" y="746"/>
                </a:cubicBezTo>
                <a:cubicBezTo>
                  <a:pt x="567" y="686"/>
                  <a:pt x="567" y="567"/>
                  <a:pt x="567" y="448"/>
                </a:cubicBezTo>
                <a:cubicBezTo>
                  <a:pt x="567" y="314"/>
                  <a:pt x="493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9" name="Google Shape;1689;p10"/>
          <p:cNvSpPr/>
          <p:nvPr/>
        </p:nvSpPr>
        <p:spPr>
          <a:xfrm>
            <a:off x="2369972" y="690417"/>
            <a:ext cx="19528" cy="39805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314" y="1"/>
                </a:moveTo>
                <a:cubicBezTo>
                  <a:pt x="265" y="1"/>
                  <a:pt x="230" y="33"/>
                  <a:pt x="194" y="113"/>
                </a:cubicBezTo>
                <a:cubicBezTo>
                  <a:pt x="134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34" y="1231"/>
                </a:lnTo>
                <a:cubicBezTo>
                  <a:pt x="164" y="1260"/>
                  <a:pt x="209" y="1275"/>
                  <a:pt x="254" y="1275"/>
                </a:cubicBezTo>
                <a:cubicBezTo>
                  <a:pt x="298" y="1275"/>
                  <a:pt x="343" y="1260"/>
                  <a:pt x="373" y="1231"/>
                </a:cubicBezTo>
                <a:cubicBezTo>
                  <a:pt x="507" y="1037"/>
                  <a:pt x="566" y="858"/>
                  <a:pt x="626" y="664"/>
                </a:cubicBezTo>
                <a:cubicBezTo>
                  <a:pt x="626" y="545"/>
                  <a:pt x="626" y="486"/>
                  <a:pt x="566" y="352"/>
                </a:cubicBezTo>
                <a:cubicBezTo>
                  <a:pt x="566" y="292"/>
                  <a:pt x="507" y="173"/>
                  <a:pt x="432" y="113"/>
                </a:cubicBezTo>
                <a:lnTo>
                  <a:pt x="432" y="39"/>
                </a:lnTo>
                <a:cubicBezTo>
                  <a:pt x="385" y="15"/>
                  <a:pt x="347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0" name="Google Shape;1690;p10"/>
          <p:cNvSpPr/>
          <p:nvPr/>
        </p:nvSpPr>
        <p:spPr>
          <a:xfrm>
            <a:off x="2441533" y="672543"/>
            <a:ext cx="19559" cy="40023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35" y="61"/>
                  <a:pt x="75" y="120"/>
                </a:cubicBezTo>
                <a:cubicBezTo>
                  <a:pt x="75" y="239"/>
                  <a:pt x="1" y="314"/>
                  <a:pt x="1" y="433"/>
                </a:cubicBezTo>
                <a:lnTo>
                  <a:pt x="1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4" y="1267"/>
                  <a:pt x="332" y="1282"/>
                  <a:pt x="380" y="1282"/>
                </a:cubicBezTo>
                <a:cubicBezTo>
                  <a:pt x="429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7" y="433"/>
                  <a:pt x="567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1" name="Google Shape;1691;p10"/>
          <p:cNvSpPr/>
          <p:nvPr/>
        </p:nvSpPr>
        <p:spPr>
          <a:xfrm>
            <a:off x="2389469" y="770308"/>
            <a:ext cx="19559" cy="39836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45" y="1"/>
                </a:moveTo>
                <a:cubicBezTo>
                  <a:pt x="319" y="1"/>
                  <a:pt x="289" y="8"/>
                  <a:pt x="254" y="25"/>
                </a:cubicBezTo>
                <a:cubicBezTo>
                  <a:pt x="180" y="159"/>
                  <a:pt x="120" y="219"/>
                  <a:pt x="61" y="338"/>
                </a:cubicBezTo>
                <a:cubicBezTo>
                  <a:pt x="61" y="398"/>
                  <a:pt x="61" y="532"/>
                  <a:pt x="1" y="651"/>
                </a:cubicBezTo>
                <a:cubicBezTo>
                  <a:pt x="1" y="830"/>
                  <a:pt x="61" y="1023"/>
                  <a:pt x="180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3" y="1202"/>
                </a:cubicBezTo>
                <a:lnTo>
                  <a:pt x="493" y="1143"/>
                </a:lnTo>
                <a:cubicBezTo>
                  <a:pt x="552" y="964"/>
                  <a:pt x="627" y="830"/>
                  <a:pt x="627" y="651"/>
                </a:cubicBezTo>
                <a:lnTo>
                  <a:pt x="627" y="398"/>
                </a:lnTo>
                <a:cubicBezTo>
                  <a:pt x="627" y="338"/>
                  <a:pt x="627" y="219"/>
                  <a:pt x="552" y="159"/>
                </a:cubicBezTo>
                <a:lnTo>
                  <a:pt x="493" y="85"/>
                </a:lnTo>
                <a:cubicBezTo>
                  <a:pt x="450" y="43"/>
                  <a:pt x="408" y="1"/>
                  <a:pt x="34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2" name="Google Shape;1692;p10"/>
          <p:cNvSpPr/>
          <p:nvPr/>
        </p:nvSpPr>
        <p:spPr>
          <a:xfrm>
            <a:off x="2325363" y="854253"/>
            <a:ext cx="19528" cy="25018"/>
          </a:xfrm>
          <a:custGeom>
            <a:avLst/>
            <a:gdLst/>
            <a:ahLst/>
            <a:cxnLst/>
            <a:rect l="l" t="t" r="r" b="b"/>
            <a:pathLst>
              <a:path w="626" h="802" extrusionOk="0">
                <a:moveTo>
                  <a:pt x="253" y="1"/>
                </a:moveTo>
                <a:cubicBezTo>
                  <a:pt x="194" y="75"/>
                  <a:pt x="134" y="135"/>
                  <a:pt x="75" y="195"/>
                </a:cubicBezTo>
                <a:cubicBezTo>
                  <a:pt x="75" y="254"/>
                  <a:pt x="75" y="314"/>
                  <a:pt x="0" y="373"/>
                </a:cubicBezTo>
                <a:cubicBezTo>
                  <a:pt x="0" y="507"/>
                  <a:pt x="75" y="627"/>
                  <a:pt x="194" y="746"/>
                </a:cubicBezTo>
                <a:cubicBezTo>
                  <a:pt x="224" y="783"/>
                  <a:pt x="268" y="802"/>
                  <a:pt x="322" y="802"/>
                </a:cubicBezTo>
                <a:cubicBezTo>
                  <a:pt x="376" y="802"/>
                  <a:pt x="440" y="783"/>
                  <a:pt x="507" y="746"/>
                </a:cubicBezTo>
                <a:lnTo>
                  <a:pt x="507" y="686"/>
                </a:lnTo>
                <a:cubicBezTo>
                  <a:pt x="626" y="627"/>
                  <a:pt x="626" y="507"/>
                  <a:pt x="626" y="448"/>
                </a:cubicBezTo>
                <a:lnTo>
                  <a:pt x="626" y="254"/>
                </a:lnTo>
                <a:cubicBezTo>
                  <a:pt x="626" y="195"/>
                  <a:pt x="566" y="135"/>
                  <a:pt x="507" y="75"/>
                </a:cubicBezTo>
                <a:cubicBezTo>
                  <a:pt x="447" y="1"/>
                  <a:pt x="313" y="1"/>
                  <a:pt x="25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3" name="Google Shape;1693;p10"/>
          <p:cNvSpPr/>
          <p:nvPr/>
        </p:nvSpPr>
        <p:spPr>
          <a:xfrm>
            <a:off x="2215213" y="837533"/>
            <a:ext cx="19559" cy="20495"/>
          </a:xfrm>
          <a:custGeom>
            <a:avLst/>
            <a:gdLst/>
            <a:ahLst/>
            <a:cxnLst/>
            <a:rect l="l" t="t" r="r" b="b"/>
            <a:pathLst>
              <a:path w="627" h="657" extrusionOk="0">
                <a:moveTo>
                  <a:pt x="311" y="1"/>
                </a:moveTo>
                <a:cubicBezTo>
                  <a:pt x="265" y="1"/>
                  <a:pt x="216" y="15"/>
                  <a:pt x="179" y="45"/>
                </a:cubicBezTo>
                <a:cubicBezTo>
                  <a:pt x="120" y="105"/>
                  <a:pt x="60" y="164"/>
                  <a:pt x="60" y="239"/>
                </a:cubicBezTo>
                <a:cubicBezTo>
                  <a:pt x="0" y="299"/>
                  <a:pt x="0" y="299"/>
                  <a:pt x="0" y="358"/>
                </a:cubicBezTo>
                <a:cubicBezTo>
                  <a:pt x="60" y="418"/>
                  <a:pt x="60" y="537"/>
                  <a:pt x="179" y="611"/>
                </a:cubicBezTo>
                <a:cubicBezTo>
                  <a:pt x="246" y="641"/>
                  <a:pt x="310" y="656"/>
                  <a:pt x="364" y="656"/>
                </a:cubicBezTo>
                <a:cubicBezTo>
                  <a:pt x="418" y="656"/>
                  <a:pt x="462" y="641"/>
                  <a:pt x="492" y="611"/>
                </a:cubicBezTo>
                <a:cubicBezTo>
                  <a:pt x="626" y="477"/>
                  <a:pt x="626" y="418"/>
                  <a:pt x="626" y="299"/>
                </a:cubicBezTo>
                <a:cubicBezTo>
                  <a:pt x="626" y="299"/>
                  <a:pt x="626" y="239"/>
                  <a:pt x="552" y="164"/>
                </a:cubicBezTo>
                <a:cubicBezTo>
                  <a:pt x="552" y="105"/>
                  <a:pt x="492" y="105"/>
                  <a:pt x="432" y="45"/>
                </a:cubicBezTo>
                <a:cubicBezTo>
                  <a:pt x="403" y="15"/>
                  <a:pt x="358" y="1"/>
                  <a:pt x="31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4" name="Google Shape;1694;p10"/>
          <p:cNvSpPr/>
          <p:nvPr/>
        </p:nvSpPr>
        <p:spPr>
          <a:xfrm>
            <a:off x="2807731" y="694566"/>
            <a:ext cx="19559" cy="31476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376" y="1"/>
                </a:moveTo>
                <a:cubicBezTo>
                  <a:pt x="343" y="1"/>
                  <a:pt x="303" y="15"/>
                  <a:pt x="254" y="40"/>
                </a:cubicBezTo>
                <a:cubicBezTo>
                  <a:pt x="180" y="99"/>
                  <a:pt x="120" y="159"/>
                  <a:pt x="60" y="219"/>
                </a:cubicBezTo>
                <a:cubicBezTo>
                  <a:pt x="1" y="278"/>
                  <a:pt x="1" y="412"/>
                  <a:pt x="1" y="472"/>
                </a:cubicBezTo>
                <a:cubicBezTo>
                  <a:pt x="1" y="651"/>
                  <a:pt x="1" y="844"/>
                  <a:pt x="120" y="964"/>
                </a:cubicBezTo>
                <a:cubicBezTo>
                  <a:pt x="187" y="993"/>
                  <a:pt x="235" y="1008"/>
                  <a:pt x="275" y="1008"/>
                </a:cubicBezTo>
                <a:cubicBezTo>
                  <a:pt x="314" y="1008"/>
                  <a:pt x="343" y="993"/>
                  <a:pt x="373" y="964"/>
                </a:cubicBezTo>
                <a:lnTo>
                  <a:pt x="433" y="964"/>
                </a:lnTo>
                <a:cubicBezTo>
                  <a:pt x="492" y="844"/>
                  <a:pt x="552" y="651"/>
                  <a:pt x="552" y="531"/>
                </a:cubicBezTo>
                <a:cubicBezTo>
                  <a:pt x="626" y="472"/>
                  <a:pt x="626" y="412"/>
                  <a:pt x="626" y="353"/>
                </a:cubicBezTo>
                <a:cubicBezTo>
                  <a:pt x="552" y="278"/>
                  <a:pt x="552" y="219"/>
                  <a:pt x="552" y="99"/>
                </a:cubicBezTo>
                <a:lnTo>
                  <a:pt x="492" y="99"/>
                </a:lnTo>
                <a:cubicBezTo>
                  <a:pt x="458" y="30"/>
                  <a:pt x="423" y="1"/>
                  <a:pt x="37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5" name="Google Shape;1695;p10"/>
          <p:cNvSpPr/>
          <p:nvPr/>
        </p:nvSpPr>
        <p:spPr>
          <a:xfrm>
            <a:off x="2848160" y="741047"/>
            <a:ext cx="17688" cy="37964"/>
          </a:xfrm>
          <a:custGeom>
            <a:avLst/>
            <a:gdLst/>
            <a:ahLst/>
            <a:cxnLst/>
            <a:rect l="l" t="t" r="r" b="b"/>
            <a:pathLst>
              <a:path w="567" h="1217" extrusionOk="0">
                <a:moveTo>
                  <a:pt x="317" y="0"/>
                </a:moveTo>
                <a:cubicBezTo>
                  <a:pt x="283" y="0"/>
                  <a:pt x="244" y="15"/>
                  <a:pt x="195" y="40"/>
                </a:cubicBezTo>
                <a:cubicBezTo>
                  <a:pt x="135" y="159"/>
                  <a:pt x="75" y="218"/>
                  <a:pt x="75" y="278"/>
                </a:cubicBezTo>
                <a:cubicBezTo>
                  <a:pt x="1" y="412"/>
                  <a:pt x="1" y="472"/>
                  <a:pt x="1" y="591"/>
                </a:cubicBezTo>
                <a:cubicBezTo>
                  <a:pt x="1" y="784"/>
                  <a:pt x="1" y="963"/>
                  <a:pt x="135" y="1157"/>
                </a:cubicBezTo>
                <a:lnTo>
                  <a:pt x="195" y="1217"/>
                </a:lnTo>
                <a:cubicBezTo>
                  <a:pt x="254" y="1217"/>
                  <a:pt x="373" y="1217"/>
                  <a:pt x="448" y="1157"/>
                </a:cubicBezTo>
                <a:cubicBezTo>
                  <a:pt x="567" y="963"/>
                  <a:pt x="567" y="784"/>
                  <a:pt x="567" y="650"/>
                </a:cubicBezTo>
                <a:lnTo>
                  <a:pt x="567" y="412"/>
                </a:lnTo>
                <a:cubicBezTo>
                  <a:pt x="567" y="278"/>
                  <a:pt x="567" y="218"/>
                  <a:pt x="507" y="99"/>
                </a:cubicBezTo>
                <a:lnTo>
                  <a:pt x="448" y="99"/>
                </a:lnTo>
                <a:cubicBezTo>
                  <a:pt x="404" y="29"/>
                  <a:pt x="366" y="0"/>
                  <a:pt x="31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6" name="Google Shape;1696;p10"/>
          <p:cNvSpPr/>
          <p:nvPr/>
        </p:nvSpPr>
        <p:spPr>
          <a:xfrm>
            <a:off x="2900692" y="696438"/>
            <a:ext cx="19528" cy="37496"/>
          </a:xfrm>
          <a:custGeom>
            <a:avLst/>
            <a:gdLst/>
            <a:ahLst/>
            <a:cxnLst/>
            <a:rect l="l" t="t" r="r" b="b"/>
            <a:pathLst>
              <a:path w="626" h="1202" extrusionOk="0">
                <a:moveTo>
                  <a:pt x="271" y="0"/>
                </a:moveTo>
                <a:cubicBezTo>
                  <a:pt x="215" y="0"/>
                  <a:pt x="154" y="29"/>
                  <a:pt x="119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60" y="963"/>
                  <a:pt x="179" y="1157"/>
                </a:cubicBezTo>
                <a:cubicBezTo>
                  <a:pt x="246" y="1187"/>
                  <a:pt x="295" y="1201"/>
                  <a:pt x="334" y="1201"/>
                </a:cubicBezTo>
                <a:cubicBezTo>
                  <a:pt x="373" y="1201"/>
                  <a:pt x="403" y="1187"/>
                  <a:pt x="432" y="1157"/>
                </a:cubicBezTo>
                <a:cubicBezTo>
                  <a:pt x="552" y="963"/>
                  <a:pt x="552" y="784"/>
                  <a:pt x="626" y="591"/>
                </a:cubicBezTo>
                <a:cubicBezTo>
                  <a:pt x="552" y="531"/>
                  <a:pt x="552" y="412"/>
                  <a:pt x="552" y="352"/>
                </a:cubicBez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7" name="Google Shape;1697;p10"/>
          <p:cNvSpPr/>
          <p:nvPr/>
        </p:nvSpPr>
        <p:spPr>
          <a:xfrm>
            <a:off x="2896980" y="802844"/>
            <a:ext cx="19060" cy="31944"/>
          </a:xfrm>
          <a:custGeom>
            <a:avLst/>
            <a:gdLst/>
            <a:ahLst/>
            <a:cxnLst/>
            <a:rect l="l" t="t" r="r" b="b"/>
            <a:pathLst>
              <a:path w="611" h="1024" extrusionOk="0">
                <a:moveTo>
                  <a:pt x="340" y="1"/>
                </a:moveTo>
                <a:cubicBezTo>
                  <a:pt x="301" y="1"/>
                  <a:pt x="263" y="15"/>
                  <a:pt x="238" y="40"/>
                </a:cubicBezTo>
                <a:cubicBezTo>
                  <a:pt x="119" y="100"/>
                  <a:pt x="119" y="159"/>
                  <a:pt x="60" y="293"/>
                </a:cubicBezTo>
                <a:cubicBezTo>
                  <a:pt x="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38" y="1008"/>
                  <a:pt x="287" y="1023"/>
                  <a:pt x="328" y="1023"/>
                </a:cubicBezTo>
                <a:cubicBezTo>
                  <a:pt x="369" y="1023"/>
                  <a:pt x="402" y="1008"/>
                  <a:pt x="432" y="979"/>
                </a:cubicBezTo>
                <a:cubicBezTo>
                  <a:pt x="551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1" y="293"/>
                  <a:pt x="551" y="159"/>
                  <a:pt x="492" y="100"/>
                </a:cubicBezTo>
                <a:cubicBezTo>
                  <a:pt x="457" y="30"/>
                  <a:pt x="396" y="1"/>
                  <a:pt x="340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8" name="Google Shape;1698;p10"/>
          <p:cNvSpPr/>
          <p:nvPr/>
        </p:nvSpPr>
        <p:spPr>
          <a:xfrm>
            <a:off x="2949013" y="749688"/>
            <a:ext cx="19559" cy="48851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3" y="1"/>
                  <a:pt x="194" y="1"/>
                  <a:pt x="120" y="75"/>
                </a:cubicBezTo>
                <a:cubicBezTo>
                  <a:pt x="60" y="195"/>
                  <a:pt x="60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94" y="1491"/>
                  <a:pt x="194" y="1491"/>
                  <a:pt x="254" y="1565"/>
                </a:cubicBezTo>
                <a:cubicBezTo>
                  <a:pt x="313" y="1565"/>
                  <a:pt x="373" y="1565"/>
                  <a:pt x="433" y="1431"/>
                </a:cubicBezTo>
                <a:cubicBezTo>
                  <a:pt x="567" y="1252"/>
                  <a:pt x="626" y="999"/>
                  <a:pt x="626" y="746"/>
                </a:cubicBezTo>
                <a:cubicBezTo>
                  <a:pt x="626" y="686"/>
                  <a:pt x="567" y="567"/>
                  <a:pt x="567" y="448"/>
                </a:cubicBezTo>
                <a:cubicBezTo>
                  <a:pt x="567" y="314"/>
                  <a:pt x="492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9" name="Google Shape;1699;p10"/>
          <p:cNvSpPr/>
          <p:nvPr/>
        </p:nvSpPr>
        <p:spPr>
          <a:xfrm>
            <a:off x="2997334" y="690417"/>
            <a:ext cx="19559" cy="39805"/>
          </a:xfrm>
          <a:custGeom>
            <a:avLst/>
            <a:gdLst/>
            <a:ahLst/>
            <a:cxnLst/>
            <a:rect l="l" t="t" r="r" b="b"/>
            <a:pathLst>
              <a:path w="627" h="1276" extrusionOk="0">
                <a:moveTo>
                  <a:pt x="315" y="1"/>
                </a:moveTo>
                <a:cubicBezTo>
                  <a:pt x="266" y="1"/>
                  <a:pt x="230" y="33"/>
                  <a:pt x="195" y="113"/>
                </a:cubicBezTo>
                <a:cubicBezTo>
                  <a:pt x="135" y="173"/>
                  <a:pt x="61" y="292"/>
                  <a:pt x="61" y="352"/>
                </a:cubicBezTo>
                <a:cubicBezTo>
                  <a:pt x="1" y="411"/>
                  <a:pt x="1" y="545"/>
                  <a:pt x="1" y="605"/>
                </a:cubicBezTo>
                <a:cubicBezTo>
                  <a:pt x="1" y="784"/>
                  <a:pt x="1" y="977"/>
                  <a:pt x="61" y="1156"/>
                </a:cubicBezTo>
                <a:lnTo>
                  <a:pt x="135" y="1231"/>
                </a:lnTo>
                <a:cubicBezTo>
                  <a:pt x="165" y="1260"/>
                  <a:pt x="210" y="1275"/>
                  <a:pt x="254" y="1275"/>
                </a:cubicBezTo>
                <a:cubicBezTo>
                  <a:pt x="299" y="1275"/>
                  <a:pt x="344" y="1260"/>
                  <a:pt x="373" y="1231"/>
                </a:cubicBezTo>
                <a:cubicBezTo>
                  <a:pt x="508" y="1037"/>
                  <a:pt x="567" y="858"/>
                  <a:pt x="627" y="664"/>
                </a:cubicBezTo>
                <a:cubicBezTo>
                  <a:pt x="627" y="545"/>
                  <a:pt x="627" y="486"/>
                  <a:pt x="567" y="352"/>
                </a:cubicBezTo>
                <a:cubicBezTo>
                  <a:pt x="567" y="292"/>
                  <a:pt x="508" y="173"/>
                  <a:pt x="433" y="113"/>
                </a:cubicBezTo>
                <a:lnTo>
                  <a:pt x="433" y="39"/>
                </a:lnTo>
                <a:cubicBezTo>
                  <a:pt x="385" y="15"/>
                  <a:pt x="347" y="1"/>
                  <a:pt x="31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0" name="Google Shape;1700;p10"/>
          <p:cNvSpPr/>
          <p:nvPr/>
        </p:nvSpPr>
        <p:spPr>
          <a:xfrm>
            <a:off x="3068927" y="672543"/>
            <a:ext cx="19528" cy="40023"/>
          </a:xfrm>
          <a:custGeom>
            <a:avLst/>
            <a:gdLst/>
            <a:ahLst/>
            <a:cxnLst/>
            <a:rect l="l" t="t" r="r" b="b"/>
            <a:pathLst>
              <a:path w="626" h="1283" extrusionOk="0">
                <a:moveTo>
                  <a:pt x="313" y="1"/>
                </a:moveTo>
                <a:cubicBezTo>
                  <a:pt x="253" y="1"/>
                  <a:pt x="134" y="61"/>
                  <a:pt x="75" y="120"/>
                </a:cubicBezTo>
                <a:cubicBezTo>
                  <a:pt x="75" y="239"/>
                  <a:pt x="0" y="314"/>
                  <a:pt x="0" y="433"/>
                </a:cubicBezTo>
                <a:lnTo>
                  <a:pt x="0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3" y="1237"/>
                </a:lnTo>
                <a:cubicBezTo>
                  <a:pt x="283" y="1267"/>
                  <a:pt x="332" y="1282"/>
                  <a:pt x="380" y="1282"/>
                </a:cubicBezTo>
                <a:cubicBezTo>
                  <a:pt x="429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6" y="433"/>
                  <a:pt x="566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1" name="Google Shape;1701;p10"/>
          <p:cNvSpPr/>
          <p:nvPr/>
        </p:nvSpPr>
        <p:spPr>
          <a:xfrm>
            <a:off x="3016862" y="770308"/>
            <a:ext cx="19559" cy="39836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66" y="1"/>
                </a:moveTo>
                <a:cubicBezTo>
                  <a:pt x="348" y="1"/>
                  <a:pt x="331" y="8"/>
                  <a:pt x="314" y="25"/>
                </a:cubicBezTo>
                <a:cubicBezTo>
                  <a:pt x="179" y="159"/>
                  <a:pt x="120" y="219"/>
                  <a:pt x="120" y="338"/>
                </a:cubicBezTo>
                <a:cubicBezTo>
                  <a:pt x="60" y="398"/>
                  <a:pt x="60" y="532"/>
                  <a:pt x="60" y="651"/>
                </a:cubicBezTo>
                <a:cubicBezTo>
                  <a:pt x="1" y="830"/>
                  <a:pt x="60" y="1023"/>
                  <a:pt x="179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626" y="964"/>
                  <a:pt x="626" y="830"/>
                  <a:pt x="626" y="651"/>
                </a:cubicBezTo>
                <a:lnTo>
                  <a:pt x="626" y="398"/>
                </a:lnTo>
                <a:cubicBezTo>
                  <a:pt x="626" y="338"/>
                  <a:pt x="626" y="219"/>
                  <a:pt x="552" y="159"/>
                </a:cubicBezTo>
                <a:lnTo>
                  <a:pt x="492" y="85"/>
                </a:lnTo>
                <a:cubicBezTo>
                  <a:pt x="450" y="43"/>
                  <a:pt x="408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2" name="Google Shape;1702;p10"/>
          <p:cNvSpPr/>
          <p:nvPr/>
        </p:nvSpPr>
        <p:spPr>
          <a:xfrm>
            <a:off x="2955065" y="854253"/>
            <a:ext cx="17220" cy="25018"/>
          </a:xfrm>
          <a:custGeom>
            <a:avLst/>
            <a:gdLst/>
            <a:ahLst/>
            <a:cxnLst/>
            <a:rect l="l" t="t" r="r" b="b"/>
            <a:pathLst>
              <a:path w="552" h="802" extrusionOk="0">
                <a:moveTo>
                  <a:pt x="179" y="1"/>
                </a:moveTo>
                <a:cubicBezTo>
                  <a:pt x="119" y="75"/>
                  <a:pt x="60" y="135"/>
                  <a:pt x="0" y="195"/>
                </a:cubicBezTo>
                <a:lnTo>
                  <a:pt x="0" y="373"/>
                </a:lnTo>
                <a:cubicBezTo>
                  <a:pt x="0" y="507"/>
                  <a:pt x="0" y="627"/>
                  <a:pt x="119" y="746"/>
                </a:cubicBezTo>
                <a:cubicBezTo>
                  <a:pt x="179" y="783"/>
                  <a:pt x="242" y="802"/>
                  <a:pt x="298" y="802"/>
                </a:cubicBezTo>
                <a:cubicBezTo>
                  <a:pt x="354" y="802"/>
                  <a:pt x="403" y="783"/>
                  <a:pt x="432" y="746"/>
                </a:cubicBezTo>
                <a:lnTo>
                  <a:pt x="432" y="686"/>
                </a:lnTo>
                <a:cubicBezTo>
                  <a:pt x="552" y="627"/>
                  <a:pt x="552" y="507"/>
                  <a:pt x="552" y="448"/>
                </a:cubicBezTo>
                <a:lnTo>
                  <a:pt x="552" y="254"/>
                </a:lnTo>
                <a:cubicBezTo>
                  <a:pt x="552" y="195"/>
                  <a:pt x="492" y="135"/>
                  <a:pt x="432" y="75"/>
                </a:cubicBezTo>
                <a:cubicBezTo>
                  <a:pt x="373" y="1"/>
                  <a:pt x="239" y="1"/>
                  <a:pt x="17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3" name="Google Shape;1703;p10"/>
          <p:cNvSpPr/>
          <p:nvPr/>
        </p:nvSpPr>
        <p:spPr>
          <a:xfrm>
            <a:off x="2844448" y="837533"/>
            <a:ext cx="17688" cy="20495"/>
          </a:xfrm>
          <a:custGeom>
            <a:avLst/>
            <a:gdLst/>
            <a:ahLst/>
            <a:cxnLst/>
            <a:rect l="l" t="t" r="r" b="b"/>
            <a:pathLst>
              <a:path w="567" h="657" extrusionOk="0">
                <a:moveTo>
                  <a:pt x="252" y="1"/>
                </a:moveTo>
                <a:cubicBezTo>
                  <a:pt x="206" y="1"/>
                  <a:pt x="157" y="15"/>
                  <a:pt x="120" y="45"/>
                </a:cubicBezTo>
                <a:cubicBezTo>
                  <a:pt x="60" y="105"/>
                  <a:pt x="1" y="164"/>
                  <a:pt x="1" y="239"/>
                </a:cubicBezTo>
                <a:lnTo>
                  <a:pt x="1" y="358"/>
                </a:lnTo>
                <a:cubicBezTo>
                  <a:pt x="1" y="418"/>
                  <a:pt x="1" y="537"/>
                  <a:pt x="120" y="611"/>
                </a:cubicBezTo>
                <a:cubicBezTo>
                  <a:pt x="187" y="641"/>
                  <a:pt x="250" y="656"/>
                  <a:pt x="304" y="656"/>
                </a:cubicBezTo>
                <a:cubicBezTo>
                  <a:pt x="358" y="656"/>
                  <a:pt x="403" y="641"/>
                  <a:pt x="433" y="611"/>
                </a:cubicBezTo>
                <a:cubicBezTo>
                  <a:pt x="567" y="477"/>
                  <a:pt x="567" y="418"/>
                  <a:pt x="567" y="299"/>
                </a:cubicBezTo>
                <a:lnTo>
                  <a:pt x="567" y="164"/>
                </a:lnTo>
                <a:cubicBezTo>
                  <a:pt x="492" y="105"/>
                  <a:pt x="492" y="105"/>
                  <a:pt x="373" y="45"/>
                </a:cubicBezTo>
                <a:cubicBezTo>
                  <a:pt x="343" y="15"/>
                  <a:pt x="299" y="1"/>
                  <a:pt x="25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4" name="Google Shape;1704;p10"/>
          <p:cNvSpPr/>
          <p:nvPr/>
        </p:nvSpPr>
        <p:spPr>
          <a:xfrm>
            <a:off x="4050883" y="694566"/>
            <a:ext cx="19559" cy="31476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394" y="1"/>
                </a:moveTo>
                <a:cubicBezTo>
                  <a:pt x="353" y="1"/>
                  <a:pt x="303" y="15"/>
                  <a:pt x="254" y="40"/>
                </a:cubicBezTo>
                <a:cubicBezTo>
                  <a:pt x="180" y="99"/>
                  <a:pt x="120" y="159"/>
                  <a:pt x="60" y="219"/>
                </a:cubicBezTo>
                <a:cubicBezTo>
                  <a:pt x="1" y="278"/>
                  <a:pt x="1" y="412"/>
                  <a:pt x="1" y="472"/>
                </a:cubicBezTo>
                <a:cubicBezTo>
                  <a:pt x="1" y="651"/>
                  <a:pt x="1" y="844"/>
                  <a:pt x="120" y="964"/>
                </a:cubicBezTo>
                <a:cubicBezTo>
                  <a:pt x="187" y="993"/>
                  <a:pt x="235" y="1008"/>
                  <a:pt x="274" y="1008"/>
                </a:cubicBezTo>
                <a:cubicBezTo>
                  <a:pt x="314" y="1008"/>
                  <a:pt x="343" y="993"/>
                  <a:pt x="373" y="964"/>
                </a:cubicBezTo>
                <a:lnTo>
                  <a:pt x="433" y="964"/>
                </a:lnTo>
                <a:cubicBezTo>
                  <a:pt x="492" y="844"/>
                  <a:pt x="552" y="651"/>
                  <a:pt x="552" y="531"/>
                </a:cubicBezTo>
                <a:cubicBezTo>
                  <a:pt x="626" y="472"/>
                  <a:pt x="626" y="412"/>
                  <a:pt x="626" y="353"/>
                </a:cubicBezTo>
                <a:cubicBezTo>
                  <a:pt x="552" y="278"/>
                  <a:pt x="552" y="219"/>
                  <a:pt x="552" y="99"/>
                </a:cubicBezTo>
                <a:lnTo>
                  <a:pt x="492" y="99"/>
                </a:lnTo>
                <a:cubicBezTo>
                  <a:pt x="492" y="30"/>
                  <a:pt x="451" y="1"/>
                  <a:pt x="39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5" name="Google Shape;1705;p10"/>
          <p:cNvSpPr/>
          <p:nvPr/>
        </p:nvSpPr>
        <p:spPr>
          <a:xfrm>
            <a:off x="4091312" y="741047"/>
            <a:ext cx="17688" cy="37964"/>
          </a:xfrm>
          <a:custGeom>
            <a:avLst/>
            <a:gdLst/>
            <a:ahLst/>
            <a:cxnLst/>
            <a:rect l="l" t="t" r="r" b="b"/>
            <a:pathLst>
              <a:path w="567" h="1217" extrusionOk="0">
                <a:moveTo>
                  <a:pt x="321" y="0"/>
                </a:moveTo>
                <a:cubicBezTo>
                  <a:pt x="283" y="0"/>
                  <a:pt x="244" y="15"/>
                  <a:pt x="195" y="40"/>
                </a:cubicBezTo>
                <a:cubicBezTo>
                  <a:pt x="135" y="159"/>
                  <a:pt x="75" y="218"/>
                  <a:pt x="75" y="278"/>
                </a:cubicBezTo>
                <a:cubicBezTo>
                  <a:pt x="1" y="412"/>
                  <a:pt x="1" y="472"/>
                  <a:pt x="1" y="591"/>
                </a:cubicBezTo>
                <a:cubicBezTo>
                  <a:pt x="1" y="784"/>
                  <a:pt x="1" y="963"/>
                  <a:pt x="135" y="1157"/>
                </a:cubicBezTo>
                <a:lnTo>
                  <a:pt x="195" y="1217"/>
                </a:lnTo>
                <a:cubicBezTo>
                  <a:pt x="254" y="1217"/>
                  <a:pt x="373" y="1217"/>
                  <a:pt x="448" y="1157"/>
                </a:cubicBezTo>
                <a:cubicBezTo>
                  <a:pt x="567" y="963"/>
                  <a:pt x="567" y="784"/>
                  <a:pt x="567" y="650"/>
                </a:cubicBezTo>
                <a:lnTo>
                  <a:pt x="567" y="412"/>
                </a:lnTo>
                <a:cubicBezTo>
                  <a:pt x="567" y="278"/>
                  <a:pt x="567" y="218"/>
                  <a:pt x="507" y="99"/>
                </a:cubicBezTo>
                <a:cubicBezTo>
                  <a:pt x="429" y="29"/>
                  <a:pt x="376" y="0"/>
                  <a:pt x="32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6" name="Google Shape;1706;p10"/>
          <p:cNvSpPr/>
          <p:nvPr/>
        </p:nvSpPr>
        <p:spPr>
          <a:xfrm>
            <a:off x="4143844" y="696438"/>
            <a:ext cx="19528" cy="37496"/>
          </a:xfrm>
          <a:custGeom>
            <a:avLst/>
            <a:gdLst/>
            <a:ahLst/>
            <a:cxnLst/>
            <a:rect l="l" t="t" r="r" b="b"/>
            <a:pathLst>
              <a:path w="626" h="1202" extrusionOk="0">
                <a:moveTo>
                  <a:pt x="271" y="0"/>
                </a:moveTo>
                <a:cubicBezTo>
                  <a:pt x="215" y="0"/>
                  <a:pt x="154" y="29"/>
                  <a:pt x="119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60" y="963"/>
                  <a:pt x="179" y="1157"/>
                </a:cubicBezTo>
                <a:cubicBezTo>
                  <a:pt x="246" y="1187"/>
                  <a:pt x="294" y="1201"/>
                  <a:pt x="334" y="1201"/>
                </a:cubicBezTo>
                <a:cubicBezTo>
                  <a:pt x="373" y="1201"/>
                  <a:pt x="403" y="1187"/>
                  <a:pt x="432" y="1157"/>
                </a:cubicBezTo>
                <a:cubicBezTo>
                  <a:pt x="551" y="963"/>
                  <a:pt x="626" y="784"/>
                  <a:pt x="626" y="591"/>
                </a:cubicBezTo>
                <a:cubicBezTo>
                  <a:pt x="626" y="531"/>
                  <a:pt x="551" y="412"/>
                  <a:pt x="551" y="352"/>
                </a:cubicBez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7" name="Google Shape;1707;p10"/>
          <p:cNvSpPr/>
          <p:nvPr/>
        </p:nvSpPr>
        <p:spPr>
          <a:xfrm>
            <a:off x="4140132" y="802844"/>
            <a:ext cx="19060" cy="31944"/>
          </a:xfrm>
          <a:custGeom>
            <a:avLst/>
            <a:gdLst/>
            <a:ahLst/>
            <a:cxnLst/>
            <a:rect l="l" t="t" r="r" b="b"/>
            <a:pathLst>
              <a:path w="611" h="1024" extrusionOk="0">
                <a:moveTo>
                  <a:pt x="340" y="1"/>
                </a:moveTo>
                <a:cubicBezTo>
                  <a:pt x="301" y="1"/>
                  <a:pt x="263" y="15"/>
                  <a:pt x="238" y="40"/>
                </a:cubicBezTo>
                <a:cubicBezTo>
                  <a:pt x="119" y="100"/>
                  <a:pt x="119" y="159"/>
                  <a:pt x="60" y="293"/>
                </a:cubicBezTo>
                <a:cubicBezTo>
                  <a:pt x="6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38" y="1008"/>
                  <a:pt x="287" y="1023"/>
                  <a:pt x="328" y="1023"/>
                </a:cubicBezTo>
                <a:cubicBezTo>
                  <a:pt x="369" y="1023"/>
                  <a:pt x="402" y="1008"/>
                  <a:pt x="432" y="979"/>
                </a:cubicBezTo>
                <a:lnTo>
                  <a:pt x="492" y="979"/>
                </a:lnTo>
                <a:cubicBezTo>
                  <a:pt x="551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1" y="293"/>
                  <a:pt x="551" y="159"/>
                  <a:pt x="492" y="100"/>
                </a:cubicBezTo>
                <a:cubicBezTo>
                  <a:pt x="457" y="30"/>
                  <a:pt x="396" y="1"/>
                  <a:pt x="340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8" name="Google Shape;1708;p10"/>
          <p:cNvSpPr/>
          <p:nvPr/>
        </p:nvSpPr>
        <p:spPr>
          <a:xfrm>
            <a:off x="4192165" y="749688"/>
            <a:ext cx="19559" cy="48851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3" y="1"/>
                  <a:pt x="194" y="1"/>
                  <a:pt x="120" y="75"/>
                </a:cubicBezTo>
                <a:cubicBezTo>
                  <a:pt x="60" y="195"/>
                  <a:pt x="60" y="314"/>
                  <a:pt x="60" y="448"/>
                </a:cubicBezTo>
                <a:cubicBezTo>
                  <a:pt x="1" y="567"/>
                  <a:pt x="1" y="686"/>
                  <a:pt x="1" y="746"/>
                </a:cubicBezTo>
                <a:cubicBezTo>
                  <a:pt x="1" y="999"/>
                  <a:pt x="60" y="1252"/>
                  <a:pt x="194" y="1491"/>
                </a:cubicBezTo>
                <a:lnTo>
                  <a:pt x="254" y="1565"/>
                </a:lnTo>
                <a:cubicBezTo>
                  <a:pt x="313" y="1565"/>
                  <a:pt x="373" y="1565"/>
                  <a:pt x="433" y="1431"/>
                </a:cubicBezTo>
                <a:cubicBezTo>
                  <a:pt x="567" y="1252"/>
                  <a:pt x="626" y="999"/>
                  <a:pt x="626" y="746"/>
                </a:cubicBezTo>
                <a:cubicBezTo>
                  <a:pt x="626" y="686"/>
                  <a:pt x="626" y="567"/>
                  <a:pt x="567" y="448"/>
                </a:cubicBezTo>
                <a:cubicBezTo>
                  <a:pt x="567" y="314"/>
                  <a:pt x="492" y="195"/>
                  <a:pt x="433" y="75"/>
                </a:cubicBezTo>
                <a:lnTo>
                  <a:pt x="37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9" name="Google Shape;1709;p10"/>
          <p:cNvSpPr/>
          <p:nvPr/>
        </p:nvSpPr>
        <p:spPr>
          <a:xfrm>
            <a:off x="4240486" y="690417"/>
            <a:ext cx="19559" cy="39805"/>
          </a:xfrm>
          <a:custGeom>
            <a:avLst/>
            <a:gdLst/>
            <a:ahLst/>
            <a:cxnLst/>
            <a:rect l="l" t="t" r="r" b="b"/>
            <a:pathLst>
              <a:path w="627" h="1276" extrusionOk="0">
                <a:moveTo>
                  <a:pt x="341" y="1"/>
                </a:moveTo>
                <a:cubicBezTo>
                  <a:pt x="288" y="1"/>
                  <a:pt x="230" y="33"/>
                  <a:pt x="195" y="113"/>
                </a:cubicBezTo>
                <a:cubicBezTo>
                  <a:pt x="135" y="173"/>
                  <a:pt x="61" y="292"/>
                  <a:pt x="61" y="352"/>
                </a:cubicBezTo>
                <a:cubicBezTo>
                  <a:pt x="1" y="411"/>
                  <a:pt x="1" y="545"/>
                  <a:pt x="1" y="605"/>
                </a:cubicBezTo>
                <a:cubicBezTo>
                  <a:pt x="1" y="784"/>
                  <a:pt x="1" y="977"/>
                  <a:pt x="61" y="1156"/>
                </a:cubicBezTo>
                <a:lnTo>
                  <a:pt x="135" y="1231"/>
                </a:lnTo>
                <a:cubicBezTo>
                  <a:pt x="165" y="1260"/>
                  <a:pt x="210" y="1275"/>
                  <a:pt x="254" y="1275"/>
                </a:cubicBezTo>
                <a:cubicBezTo>
                  <a:pt x="299" y="1275"/>
                  <a:pt x="344" y="1260"/>
                  <a:pt x="373" y="1231"/>
                </a:cubicBezTo>
                <a:cubicBezTo>
                  <a:pt x="507" y="1037"/>
                  <a:pt x="567" y="858"/>
                  <a:pt x="627" y="664"/>
                </a:cubicBezTo>
                <a:cubicBezTo>
                  <a:pt x="627" y="545"/>
                  <a:pt x="627" y="486"/>
                  <a:pt x="567" y="352"/>
                </a:cubicBezTo>
                <a:cubicBezTo>
                  <a:pt x="567" y="292"/>
                  <a:pt x="567" y="173"/>
                  <a:pt x="433" y="113"/>
                </a:cubicBezTo>
                <a:lnTo>
                  <a:pt x="433" y="39"/>
                </a:lnTo>
                <a:cubicBezTo>
                  <a:pt x="409" y="15"/>
                  <a:pt x="376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0" name="Google Shape;1710;p10"/>
          <p:cNvSpPr/>
          <p:nvPr/>
        </p:nvSpPr>
        <p:spPr>
          <a:xfrm>
            <a:off x="4312079" y="672543"/>
            <a:ext cx="19528" cy="40023"/>
          </a:xfrm>
          <a:custGeom>
            <a:avLst/>
            <a:gdLst/>
            <a:ahLst/>
            <a:cxnLst/>
            <a:rect l="l" t="t" r="r" b="b"/>
            <a:pathLst>
              <a:path w="626" h="1283" extrusionOk="0">
                <a:moveTo>
                  <a:pt x="313" y="1"/>
                </a:moveTo>
                <a:cubicBezTo>
                  <a:pt x="253" y="1"/>
                  <a:pt x="134" y="61"/>
                  <a:pt x="75" y="120"/>
                </a:cubicBezTo>
                <a:cubicBezTo>
                  <a:pt x="75" y="239"/>
                  <a:pt x="0" y="314"/>
                  <a:pt x="0" y="433"/>
                </a:cubicBezTo>
                <a:lnTo>
                  <a:pt x="0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3" y="1237"/>
                </a:lnTo>
                <a:cubicBezTo>
                  <a:pt x="283" y="1267"/>
                  <a:pt x="332" y="1282"/>
                  <a:pt x="380" y="1282"/>
                </a:cubicBezTo>
                <a:cubicBezTo>
                  <a:pt x="428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626" y="433"/>
                  <a:pt x="566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1" name="Google Shape;1711;p10"/>
          <p:cNvSpPr/>
          <p:nvPr/>
        </p:nvSpPr>
        <p:spPr>
          <a:xfrm>
            <a:off x="4260014" y="770308"/>
            <a:ext cx="19559" cy="39836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78" y="1"/>
                </a:moveTo>
                <a:cubicBezTo>
                  <a:pt x="354" y="1"/>
                  <a:pt x="331" y="8"/>
                  <a:pt x="314" y="25"/>
                </a:cubicBezTo>
                <a:cubicBezTo>
                  <a:pt x="179" y="159"/>
                  <a:pt x="120" y="219"/>
                  <a:pt x="120" y="338"/>
                </a:cubicBezTo>
                <a:cubicBezTo>
                  <a:pt x="60" y="398"/>
                  <a:pt x="60" y="532"/>
                  <a:pt x="60" y="651"/>
                </a:cubicBezTo>
                <a:cubicBezTo>
                  <a:pt x="1" y="830"/>
                  <a:pt x="60" y="1023"/>
                  <a:pt x="179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626" y="964"/>
                  <a:pt x="626" y="830"/>
                  <a:pt x="626" y="651"/>
                </a:cubicBezTo>
                <a:lnTo>
                  <a:pt x="626" y="398"/>
                </a:lnTo>
                <a:cubicBezTo>
                  <a:pt x="626" y="338"/>
                  <a:pt x="626" y="219"/>
                  <a:pt x="552" y="159"/>
                </a:cubicBezTo>
                <a:lnTo>
                  <a:pt x="552" y="85"/>
                </a:lnTo>
                <a:cubicBezTo>
                  <a:pt x="510" y="43"/>
                  <a:pt x="438" y="1"/>
                  <a:pt x="37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2" name="Google Shape;1712;p10"/>
          <p:cNvSpPr/>
          <p:nvPr/>
        </p:nvSpPr>
        <p:spPr>
          <a:xfrm>
            <a:off x="4198217" y="854253"/>
            <a:ext cx="17220" cy="25018"/>
          </a:xfrm>
          <a:custGeom>
            <a:avLst/>
            <a:gdLst/>
            <a:ahLst/>
            <a:cxnLst/>
            <a:rect l="l" t="t" r="r" b="b"/>
            <a:pathLst>
              <a:path w="552" h="802" extrusionOk="0">
                <a:moveTo>
                  <a:pt x="179" y="1"/>
                </a:moveTo>
                <a:cubicBezTo>
                  <a:pt x="119" y="75"/>
                  <a:pt x="60" y="135"/>
                  <a:pt x="0" y="195"/>
                </a:cubicBezTo>
                <a:lnTo>
                  <a:pt x="0" y="373"/>
                </a:lnTo>
                <a:cubicBezTo>
                  <a:pt x="0" y="507"/>
                  <a:pt x="0" y="627"/>
                  <a:pt x="119" y="746"/>
                </a:cubicBezTo>
                <a:cubicBezTo>
                  <a:pt x="179" y="783"/>
                  <a:pt x="242" y="802"/>
                  <a:pt x="298" y="802"/>
                </a:cubicBezTo>
                <a:cubicBezTo>
                  <a:pt x="354" y="802"/>
                  <a:pt x="403" y="783"/>
                  <a:pt x="432" y="746"/>
                </a:cubicBezTo>
                <a:lnTo>
                  <a:pt x="432" y="686"/>
                </a:lnTo>
                <a:cubicBezTo>
                  <a:pt x="551" y="627"/>
                  <a:pt x="551" y="507"/>
                  <a:pt x="551" y="448"/>
                </a:cubicBezTo>
                <a:lnTo>
                  <a:pt x="551" y="254"/>
                </a:lnTo>
                <a:cubicBezTo>
                  <a:pt x="551" y="195"/>
                  <a:pt x="492" y="135"/>
                  <a:pt x="432" y="75"/>
                </a:cubicBezTo>
                <a:cubicBezTo>
                  <a:pt x="373" y="1"/>
                  <a:pt x="239" y="1"/>
                  <a:pt x="17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3" name="Google Shape;1713;p10"/>
          <p:cNvSpPr/>
          <p:nvPr/>
        </p:nvSpPr>
        <p:spPr>
          <a:xfrm>
            <a:off x="4087600" y="837533"/>
            <a:ext cx="17688" cy="20495"/>
          </a:xfrm>
          <a:custGeom>
            <a:avLst/>
            <a:gdLst/>
            <a:ahLst/>
            <a:cxnLst/>
            <a:rect l="l" t="t" r="r" b="b"/>
            <a:pathLst>
              <a:path w="567" h="657" extrusionOk="0">
                <a:moveTo>
                  <a:pt x="252" y="1"/>
                </a:moveTo>
                <a:cubicBezTo>
                  <a:pt x="206" y="1"/>
                  <a:pt x="157" y="15"/>
                  <a:pt x="120" y="45"/>
                </a:cubicBezTo>
                <a:cubicBezTo>
                  <a:pt x="60" y="105"/>
                  <a:pt x="1" y="164"/>
                  <a:pt x="1" y="239"/>
                </a:cubicBezTo>
                <a:lnTo>
                  <a:pt x="1" y="358"/>
                </a:lnTo>
                <a:cubicBezTo>
                  <a:pt x="1" y="418"/>
                  <a:pt x="1" y="537"/>
                  <a:pt x="194" y="611"/>
                </a:cubicBezTo>
                <a:cubicBezTo>
                  <a:pt x="224" y="641"/>
                  <a:pt x="269" y="656"/>
                  <a:pt x="314" y="656"/>
                </a:cubicBezTo>
                <a:cubicBezTo>
                  <a:pt x="358" y="656"/>
                  <a:pt x="403" y="641"/>
                  <a:pt x="433" y="611"/>
                </a:cubicBezTo>
                <a:cubicBezTo>
                  <a:pt x="567" y="477"/>
                  <a:pt x="567" y="418"/>
                  <a:pt x="567" y="299"/>
                </a:cubicBezTo>
                <a:lnTo>
                  <a:pt x="567" y="164"/>
                </a:lnTo>
                <a:cubicBezTo>
                  <a:pt x="492" y="105"/>
                  <a:pt x="492" y="105"/>
                  <a:pt x="373" y="45"/>
                </a:cubicBezTo>
                <a:cubicBezTo>
                  <a:pt x="343" y="15"/>
                  <a:pt x="299" y="1"/>
                  <a:pt x="25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4" name="Google Shape;1714;p10"/>
          <p:cNvSpPr/>
          <p:nvPr/>
        </p:nvSpPr>
        <p:spPr>
          <a:xfrm>
            <a:off x="334903" y="3164430"/>
            <a:ext cx="325364" cy="102725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5" name="Google Shape;1715;p10"/>
          <p:cNvSpPr/>
          <p:nvPr/>
        </p:nvSpPr>
        <p:spPr>
          <a:xfrm>
            <a:off x="334903" y="2926475"/>
            <a:ext cx="325364" cy="102756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10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10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6" name="Google Shape;1716;p10"/>
          <p:cNvSpPr/>
          <p:nvPr/>
        </p:nvSpPr>
        <p:spPr>
          <a:xfrm>
            <a:off x="334903" y="2688083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7" name="Google Shape;1717;p10"/>
          <p:cNvSpPr/>
          <p:nvPr/>
        </p:nvSpPr>
        <p:spPr>
          <a:xfrm>
            <a:off x="334903" y="3881042"/>
            <a:ext cx="325364" cy="100853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0"/>
                  <a:pt x="1371" y="0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8" name="Google Shape;1718;p10"/>
          <p:cNvSpPr/>
          <p:nvPr/>
        </p:nvSpPr>
        <p:spPr>
          <a:xfrm>
            <a:off x="334903" y="3642619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9" name="Google Shape;1719;p10"/>
          <p:cNvSpPr/>
          <p:nvPr/>
        </p:nvSpPr>
        <p:spPr>
          <a:xfrm>
            <a:off x="334903" y="3402823"/>
            <a:ext cx="325364" cy="102756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69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69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0" name="Google Shape;1720;p10"/>
          <p:cNvSpPr/>
          <p:nvPr/>
        </p:nvSpPr>
        <p:spPr>
          <a:xfrm>
            <a:off x="334903" y="4595314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1" name="Google Shape;1721;p10"/>
          <p:cNvSpPr/>
          <p:nvPr/>
        </p:nvSpPr>
        <p:spPr>
          <a:xfrm>
            <a:off x="334903" y="4357390"/>
            <a:ext cx="325364" cy="100853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2" name="Google Shape;1722;p10"/>
          <p:cNvSpPr/>
          <p:nvPr/>
        </p:nvSpPr>
        <p:spPr>
          <a:xfrm>
            <a:off x="334903" y="4118966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3" name="Google Shape;1723;p10"/>
          <p:cNvSpPr/>
          <p:nvPr/>
        </p:nvSpPr>
        <p:spPr>
          <a:xfrm>
            <a:off x="334903" y="1259040"/>
            <a:ext cx="325364" cy="102725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1"/>
                </a:moveTo>
                <a:cubicBezTo>
                  <a:pt x="9803" y="1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1"/>
                  <a:pt x="1371" y="1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4" name="Google Shape;1724;p10"/>
          <p:cNvSpPr/>
          <p:nvPr/>
        </p:nvSpPr>
        <p:spPr>
          <a:xfrm>
            <a:off x="334903" y="1021116"/>
            <a:ext cx="325364" cy="102725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548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5" name="Google Shape;1725;p10"/>
          <p:cNvSpPr/>
          <p:nvPr/>
        </p:nvSpPr>
        <p:spPr>
          <a:xfrm>
            <a:off x="334903" y="782692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6" name="Google Shape;1726;p10"/>
          <p:cNvSpPr/>
          <p:nvPr/>
        </p:nvSpPr>
        <p:spPr>
          <a:xfrm>
            <a:off x="334903" y="1975651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7" name="Google Shape;1727;p10"/>
          <p:cNvSpPr/>
          <p:nvPr/>
        </p:nvSpPr>
        <p:spPr>
          <a:xfrm>
            <a:off x="334903" y="1737259"/>
            <a:ext cx="325364" cy="100853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8" name="Google Shape;1728;p10"/>
          <p:cNvSpPr/>
          <p:nvPr/>
        </p:nvSpPr>
        <p:spPr>
          <a:xfrm>
            <a:off x="334903" y="1497463"/>
            <a:ext cx="325364" cy="102725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69"/>
                </a:cubicBezTo>
                <a:cubicBezTo>
                  <a:pt x="10429" y="2547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7"/>
                  <a:pt x="1" y="166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9" name="Google Shape;1729;p10"/>
          <p:cNvSpPr/>
          <p:nvPr/>
        </p:nvSpPr>
        <p:spPr>
          <a:xfrm>
            <a:off x="334903" y="2689923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0" name="Google Shape;1730;p10"/>
          <p:cNvSpPr/>
          <p:nvPr/>
        </p:nvSpPr>
        <p:spPr>
          <a:xfrm>
            <a:off x="334903" y="2451999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1" name="Google Shape;1731;p10"/>
          <p:cNvSpPr/>
          <p:nvPr/>
        </p:nvSpPr>
        <p:spPr>
          <a:xfrm>
            <a:off x="334903" y="2213607"/>
            <a:ext cx="325364" cy="100853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2" name="Google Shape;1732;p10"/>
          <p:cNvSpPr/>
          <p:nvPr/>
        </p:nvSpPr>
        <p:spPr>
          <a:xfrm>
            <a:off x="495075" y="646175"/>
            <a:ext cx="8153847" cy="4261144"/>
          </a:xfrm>
          <a:custGeom>
            <a:avLst/>
            <a:gdLst/>
            <a:ahLst/>
            <a:cxnLst/>
            <a:rect l="l" t="t" r="r" b="b"/>
            <a:pathLst>
              <a:path w="254987" h="136313" extrusionOk="0">
                <a:moveTo>
                  <a:pt x="0" y="1"/>
                </a:moveTo>
                <a:lnTo>
                  <a:pt x="0" y="136313"/>
                </a:lnTo>
                <a:lnTo>
                  <a:pt x="254987" y="136313"/>
                </a:lnTo>
                <a:lnTo>
                  <a:pt x="254987" y="1"/>
                </a:lnTo>
                <a:close/>
              </a:path>
            </a:pathLst>
          </a:custGeom>
          <a:solidFill>
            <a:srgbClr val="FEF7C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3" name="Google Shape;1733;p10"/>
          <p:cNvSpPr/>
          <p:nvPr/>
        </p:nvSpPr>
        <p:spPr>
          <a:xfrm>
            <a:off x="617468" y="819409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5"/>
                  <a:pt x="3114" y="3978"/>
                  <a:pt x="1997" y="3978"/>
                </a:cubicBezTo>
                <a:cubicBezTo>
                  <a:pt x="880" y="3978"/>
                  <a:pt x="1" y="3055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rgbClr val="8349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4" name="Google Shape;1734;p10"/>
          <p:cNvSpPr/>
          <p:nvPr/>
        </p:nvSpPr>
        <p:spPr>
          <a:xfrm>
            <a:off x="617468" y="1059673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40"/>
                  <a:pt x="3114" y="3978"/>
                  <a:pt x="1997" y="3978"/>
                </a:cubicBezTo>
                <a:cubicBezTo>
                  <a:pt x="880" y="3978"/>
                  <a:pt x="1" y="3040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rgbClr val="8349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5" name="Google Shape;1735;p10"/>
          <p:cNvSpPr/>
          <p:nvPr/>
        </p:nvSpPr>
        <p:spPr>
          <a:xfrm>
            <a:off x="617468" y="1295756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97"/>
                </a:cubicBezTo>
                <a:close/>
              </a:path>
            </a:pathLst>
          </a:custGeom>
          <a:solidFill>
            <a:srgbClr val="8349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6" name="Google Shape;1736;p10"/>
          <p:cNvSpPr/>
          <p:nvPr/>
        </p:nvSpPr>
        <p:spPr>
          <a:xfrm>
            <a:off x="617468" y="1536020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82"/>
                </a:cubicBezTo>
                <a:close/>
              </a:path>
            </a:pathLst>
          </a:custGeom>
          <a:solidFill>
            <a:srgbClr val="8349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7" name="Google Shape;1737;p10"/>
          <p:cNvSpPr/>
          <p:nvPr/>
        </p:nvSpPr>
        <p:spPr>
          <a:xfrm>
            <a:off x="617468" y="1768392"/>
            <a:ext cx="124125" cy="124094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2"/>
                </a:cubicBezTo>
                <a:close/>
              </a:path>
            </a:pathLst>
          </a:custGeom>
          <a:solidFill>
            <a:srgbClr val="8349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8" name="Google Shape;1738;p10"/>
          <p:cNvSpPr/>
          <p:nvPr/>
        </p:nvSpPr>
        <p:spPr>
          <a:xfrm>
            <a:off x="617468" y="2008656"/>
            <a:ext cx="124125" cy="123626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2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2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2"/>
                </a:cubicBezTo>
                <a:close/>
              </a:path>
            </a:pathLst>
          </a:custGeom>
          <a:solidFill>
            <a:srgbClr val="8349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9" name="Google Shape;1739;p10"/>
          <p:cNvSpPr/>
          <p:nvPr/>
        </p:nvSpPr>
        <p:spPr>
          <a:xfrm>
            <a:off x="617468" y="2246580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rgbClr val="8349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0" name="Google Shape;1740;p10"/>
          <p:cNvSpPr/>
          <p:nvPr/>
        </p:nvSpPr>
        <p:spPr>
          <a:xfrm>
            <a:off x="617468" y="2486844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rgbClr val="8349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1" name="Google Shape;1741;p10"/>
          <p:cNvSpPr/>
          <p:nvPr/>
        </p:nvSpPr>
        <p:spPr>
          <a:xfrm>
            <a:off x="617468" y="2727108"/>
            <a:ext cx="124125" cy="123657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99"/>
                  <a:pt x="3114" y="3964"/>
                  <a:pt x="1997" y="3964"/>
                </a:cubicBezTo>
                <a:cubicBezTo>
                  <a:pt x="880" y="3964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rgbClr val="8349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2" name="Google Shape;1742;p10"/>
          <p:cNvSpPr/>
          <p:nvPr/>
        </p:nvSpPr>
        <p:spPr>
          <a:xfrm>
            <a:off x="617468" y="2966904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9"/>
                  <a:pt x="1997" y="3979"/>
                </a:cubicBezTo>
                <a:cubicBezTo>
                  <a:pt x="880" y="3979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rgbClr val="8349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3" name="Google Shape;1743;p10"/>
          <p:cNvSpPr/>
          <p:nvPr/>
        </p:nvSpPr>
        <p:spPr>
          <a:xfrm>
            <a:off x="617468" y="3205327"/>
            <a:ext cx="124125" cy="123657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39"/>
                  <a:pt x="3114" y="3963"/>
                  <a:pt x="1997" y="3963"/>
                </a:cubicBezTo>
                <a:cubicBezTo>
                  <a:pt x="880" y="3963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rgbClr val="8349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4" name="Google Shape;1744;p10"/>
          <p:cNvSpPr/>
          <p:nvPr/>
        </p:nvSpPr>
        <p:spPr>
          <a:xfrm>
            <a:off x="617468" y="3445123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7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7"/>
                </a:cubicBezTo>
                <a:close/>
              </a:path>
            </a:pathLst>
          </a:custGeom>
          <a:solidFill>
            <a:srgbClr val="8349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5" name="Google Shape;1745;p10"/>
          <p:cNvSpPr/>
          <p:nvPr/>
        </p:nvSpPr>
        <p:spPr>
          <a:xfrm>
            <a:off x="617468" y="3677495"/>
            <a:ext cx="124125" cy="124094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6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6"/>
                </a:cubicBezTo>
                <a:close/>
              </a:path>
            </a:pathLst>
          </a:custGeom>
          <a:solidFill>
            <a:srgbClr val="8349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6" name="Google Shape;1746;p10"/>
          <p:cNvSpPr/>
          <p:nvPr/>
        </p:nvSpPr>
        <p:spPr>
          <a:xfrm>
            <a:off x="617468" y="3917758"/>
            <a:ext cx="124125" cy="124094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39"/>
                  <a:pt x="3114" y="3978"/>
                  <a:pt x="1997" y="3978"/>
                </a:cubicBezTo>
                <a:cubicBezTo>
                  <a:pt x="880" y="3978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rgbClr val="8349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7" name="Google Shape;1747;p10"/>
          <p:cNvSpPr/>
          <p:nvPr/>
        </p:nvSpPr>
        <p:spPr>
          <a:xfrm>
            <a:off x="617468" y="4153842"/>
            <a:ext cx="124125" cy="124094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6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96"/>
                </a:cubicBezTo>
                <a:close/>
              </a:path>
            </a:pathLst>
          </a:custGeom>
          <a:solidFill>
            <a:srgbClr val="8349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8" name="Google Shape;1748;p10"/>
          <p:cNvSpPr/>
          <p:nvPr/>
        </p:nvSpPr>
        <p:spPr>
          <a:xfrm>
            <a:off x="617468" y="4394106"/>
            <a:ext cx="124125" cy="124094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1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1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1"/>
                </a:cubicBezTo>
                <a:close/>
              </a:path>
            </a:pathLst>
          </a:custGeom>
          <a:solidFill>
            <a:srgbClr val="8349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9" name="Google Shape;1749;p10"/>
          <p:cNvSpPr/>
          <p:nvPr/>
        </p:nvSpPr>
        <p:spPr>
          <a:xfrm>
            <a:off x="617468" y="4634370"/>
            <a:ext cx="124125" cy="123626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1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1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1"/>
                </a:cubicBezTo>
                <a:close/>
              </a:path>
            </a:pathLst>
          </a:custGeom>
          <a:solidFill>
            <a:srgbClr val="8349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0" name="Google Shape;1750;p10"/>
          <p:cNvSpPr/>
          <p:nvPr/>
        </p:nvSpPr>
        <p:spPr>
          <a:xfrm>
            <a:off x="307951" y="1307361"/>
            <a:ext cx="410401" cy="102756"/>
          </a:xfrm>
          <a:custGeom>
            <a:avLst/>
            <a:gdLst/>
            <a:ahLst/>
            <a:cxnLst/>
            <a:rect l="l" t="t" r="r" b="b"/>
            <a:pathLst>
              <a:path w="13156" h="3294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1" name="Google Shape;1751;p10"/>
          <p:cNvSpPr/>
          <p:nvPr/>
        </p:nvSpPr>
        <p:spPr>
          <a:xfrm>
            <a:off x="307951" y="1069437"/>
            <a:ext cx="410401" cy="102725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2" name="Google Shape;1752;p10"/>
          <p:cNvSpPr/>
          <p:nvPr/>
        </p:nvSpPr>
        <p:spPr>
          <a:xfrm>
            <a:off x="307951" y="831044"/>
            <a:ext cx="410401" cy="102725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24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24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3" name="Google Shape;1753;p10"/>
          <p:cNvSpPr/>
          <p:nvPr/>
        </p:nvSpPr>
        <p:spPr>
          <a:xfrm>
            <a:off x="307951" y="2023972"/>
            <a:ext cx="410401" cy="100885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4" name="Google Shape;1754;p10"/>
          <p:cNvSpPr/>
          <p:nvPr/>
        </p:nvSpPr>
        <p:spPr>
          <a:xfrm>
            <a:off x="307951" y="1786048"/>
            <a:ext cx="410401" cy="100417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671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1"/>
                  <a:pt x="746" y="0"/>
                  <a:pt x="1729" y="0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5" name="Google Shape;1755;p10"/>
          <p:cNvSpPr/>
          <p:nvPr/>
        </p:nvSpPr>
        <p:spPr>
          <a:xfrm>
            <a:off x="307951" y="1547625"/>
            <a:ext cx="410401" cy="100885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6" name="Google Shape;1756;p10"/>
          <p:cNvSpPr/>
          <p:nvPr/>
        </p:nvSpPr>
        <p:spPr>
          <a:xfrm>
            <a:off x="307951" y="2738743"/>
            <a:ext cx="410401" cy="100417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3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53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7" name="Google Shape;1757;p10"/>
          <p:cNvSpPr/>
          <p:nvPr/>
        </p:nvSpPr>
        <p:spPr>
          <a:xfrm>
            <a:off x="307951" y="2500320"/>
            <a:ext cx="410401" cy="100885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48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548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8" name="Google Shape;1758;p10"/>
          <p:cNvSpPr/>
          <p:nvPr/>
        </p:nvSpPr>
        <p:spPr>
          <a:xfrm>
            <a:off x="307951" y="2262396"/>
            <a:ext cx="410401" cy="100417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9" name="Google Shape;1759;p10"/>
          <p:cNvSpPr/>
          <p:nvPr/>
        </p:nvSpPr>
        <p:spPr>
          <a:xfrm>
            <a:off x="307951" y="3212751"/>
            <a:ext cx="410401" cy="102725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0" name="Google Shape;1760;p10"/>
          <p:cNvSpPr/>
          <p:nvPr/>
        </p:nvSpPr>
        <p:spPr>
          <a:xfrm>
            <a:off x="307951" y="2974827"/>
            <a:ext cx="410401" cy="102725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1" name="Google Shape;1761;p10"/>
          <p:cNvSpPr/>
          <p:nvPr/>
        </p:nvSpPr>
        <p:spPr>
          <a:xfrm>
            <a:off x="307951" y="3929363"/>
            <a:ext cx="410401" cy="100885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8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2" name="Google Shape;1762;p10"/>
          <p:cNvSpPr/>
          <p:nvPr/>
        </p:nvSpPr>
        <p:spPr>
          <a:xfrm>
            <a:off x="307951" y="3691439"/>
            <a:ext cx="410401" cy="100386"/>
          </a:xfrm>
          <a:custGeom>
            <a:avLst/>
            <a:gdLst/>
            <a:ahLst/>
            <a:cxnLst/>
            <a:rect l="l" t="t" r="r" b="b"/>
            <a:pathLst>
              <a:path w="13156" h="3218" extrusionOk="0">
                <a:moveTo>
                  <a:pt x="11412" y="0"/>
                </a:moveTo>
                <a:cubicBezTo>
                  <a:pt x="12411" y="0"/>
                  <a:pt x="13155" y="670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0"/>
                  <a:pt x="746" y="0"/>
                  <a:pt x="1729" y="0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3" name="Google Shape;1763;p10"/>
          <p:cNvSpPr/>
          <p:nvPr/>
        </p:nvSpPr>
        <p:spPr>
          <a:xfrm>
            <a:off x="307951" y="3453015"/>
            <a:ext cx="410401" cy="100885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4" name="Google Shape;1764;p10"/>
          <p:cNvSpPr/>
          <p:nvPr/>
        </p:nvSpPr>
        <p:spPr>
          <a:xfrm>
            <a:off x="307951" y="4644103"/>
            <a:ext cx="410401" cy="100417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33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533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5" name="Google Shape;1765;p10"/>
          <p:cNvSpPr/>
          <p:nvPr/>
        </p:nvSpPr>
        <p:spPr>
          <a:xfrm>
            <a:off x="307951" y="4405711"/>
            <a:ext cx="410401" cy="100885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4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548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6" name="Google Shape;1766;p10"/>
          <p:cNvSpPr/>
          <p:nvPr/>
        </p:nvSpPr>
        <p:spPr>
          <a:xfrm>
            <a:off x="307951" y="4167755"/>
            <a:ext cx="410401" cy="100417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474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474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67" name="Google Shape;1767;p10"/>
          <p:cNvGrpSpPr/>
          <p:nvPr/>
        </p:nvGrpSpPr>
        <p:grpSpPr>
          <a:xfrm>
            <a:off x="8180472" y="2126994"/>
            <a:ext cx="350390" cy="1470478"/>
            <a:chOff x="8180472" y="1441194"/>
            <a:chExt cx="350390" cy="1470478"/>
          </a:xfrm>
        </p:grpSpPr>
        <p:sp>
          <p:nvSpPr>
            <p:cNvPr id="1768" name="Google Shape;1768;p10"/>
            <p:cNvSpPr/>
            <p:nvPr/>
          </p:nvSpPr>
          <p:spPr>
            <a:xfrm>
              <a:off x="8218121" y="1441194"/>
              <a:ext cx="232476" cy="203480"/>
            </a:xfrm>
            <a:custGeom>
              <a:avLst/>
              <a:gdLst/>
              <a:ahLst/>
              <a:cxnLst/>
              <a:rect l="l" t="t" r="r" b="b"/>
              <a:pathLst>
                <a:path w="12844" h="11242" extrusionOk="0">
                  <a:moveTo>
                    <a:pt x="4732" y="1"/>
                  </a:moveTo>
                  <a:cubicBezTo>
                    <a:pt x="4305" y="1"/>
                    <a:pt x="3751" y="152"/>
                    <a:pt x="3033" y="550"/>
                  </a:cubicBezTo>
                  <a:cubicBezTo>
                    <a:pt x="1" y="2329"/>
                    <a:pt x="1379" y="10249"/>
                    <a:pt x="2106" y="10976"/>
                  </a:cubicBezTo>
                  <a:cubicBezTo>
                    <a:pt x="2250" y="11149"/>
                    <a:pt x="2690" y="11242"/>
                    <a:pt x="3310" y="11242"/>
                  </a:cubicBezTo>
                  <a:cubicBezTo>
                    <a:pt x="5392" y="11242"/>
                    <a:pt x="9498" y="10189"/>
                    <a:pt x="11179" y="7543"/>
                  </a:cubicBezTo>
                  <a:cubicBezTo>
                    <a:pt x="12843" y="4808"/>
                    <a:pt x="11484" y="584"/>
                    <a:pt x="8673" y="584"/>
                  </a:cubicBezTo>
                  <a:cubicBezTo>
                    <a:pt x="7929" y="584"/>
                    <a:pt x="7084" y="880"/>
                    <a:pt x="6166" y="1578"/>
                  </a:cubicBezTo>
                  <a:cubicBezTo>
                    <a:pt x="6166" y="1578"/>
                    <a:pt x="6108" y="1"/>
                    <a:pt x="4732" y="1"/>
                  </a:cubicBezTo>
                  <a:close/>
                </a:path>
              </a:pathLst>
            </a:custGeom>
            <a:solidFill>
              <a:srgbClr val="F25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10"/>
            <p:cNvSpPr/>
            <p:nvPr/>
          </p:nvSpPr>
          <p:spPr>
            <a:xfrm>
              <a:off x="8180472" y="1493740"/>
              <a:ext cx="183281" cy="193760"/>
            </a:xfrm>
            <a:custGeom>
              <a:avLst/>
              <a:gdLst/>
              <a:ahLst/>
              <a:cxnLst/>
              <a:rect l="l" t="t" r="r" b="b"/>
              <a:pathLst>
                <a:path w="10126" h="10705" extrusionOk="0">
                  <a:moveTo>
                    <a:pt x="9938" y="1"/>
                  </a:moveTo>
                  <a:cubicBezTo>
                    <a:pt x="9874" y="1"/>
                    <a:pt x="9825" y="83"/>
                    <a:pt x="9825" y="153"/>
                  </a:cubicBezTo>
                  <a:cubicBezTo>
                    <a:pt x="9599" y="680"/>
                    <a:pt x="9299" y="1306"/>
                    <a:pt x="9098" y="1807"/>
                  </a:cubicBezTo>
                  <a:cubicBezTo>
                    <a:pt x="8873" y="2033"/>
                    <a:pt x="8772" y="2334"/>
                    <a:pt x="8672" y="2660"/>
                  </a:cubicBezTo>
                  <a:lnTo>
                    <a:pt x="8146" y="3386"/>
                  </a:lnTo>
                  <a:cubicBezTo>
                    <a:pt x="7519" y="4439"/>
                    <a:pt x="6893" y="5366"/>
                    <a:pt x="6066" y="6193"/>
                  </a:cubicBezTo>
                  <a:cubicBezTo>
                    <a:pt x="5639" y="6720"/>
                    <a:pt x="5213" y="7046"/>
                    <a:pt x="4812" y="7447"/>
                  </a:cubicBezTo>
                  <a:cubicBezTo>
                    <a:pt x="4286" y="7873"/>
                    <a:pt x="3860" y="8299"/>
                    <a:pt x="3334" y="8599"/>
                  </a:cubicBezTo>
                  <a:cubicBezTo>
                    <a:pt x="2406" y="9326"/>
                    <a:pt x="1253" y="9752"/>
                    <a:pt x="101" y="10279"/>
                  </a:cubicBezTo>
                  <a:cubicBezTo>
                    <a:pt x="0" y="10279"/>
                    <a:pt x="0" y="10379"/>
                    <a:pt x="0" y="10479"/>
                  </a:cubicBezTo>
                  <a:cubicBezTo>
                    <a:pt x="101" y="10579"/>
                    <a:pt x="201" y="10705"/>
                    <a:pt x="326" y="10705"/>
                  </a:cubicBezTo>
                  <a:cubicBezTo>
                    <a:pt x="527" y="10579"/>
                    <a:pt x="827" y="10479"/>
                    <a:pt x="1153" y="10379"/>
                  </a:cubicBezTo>
                  <a:cubicBezTo>
                    <a:pt x="1454" y="10279"/>
                    <a:pt x="1780" y="10178"/>
                    <a:pt x="2081" y="10078"/>
                  </a:cubicBezTo>
                  <a:lnTo>
                    <a:pt x="2933" y="9652"/>
                  </a:lnTo>
                  <a:cubicBezTo>
                    <a:pt x="3233" y="9552"/>
                    <a:pt x="3459" y="9326"/>
                    <a:pt x="3760" y="9226"/>
                  </a:cubicBezTo>
                  <a:cubicBezTo>
                    <a:pt x="4286" y="8925"/>
                    <a:pt x="4812" y="8499"/>
                    <a:pt x="5339" y="8073"/>
                  </a:cubicBezTo>
                  <a:cubicBezTo>
                    <a:pt x="5740" y="7672"/>
                    <a:pt x="6266" y="7246"/>
                    <a:pt x="6692" y="6820"/>
                  </a:cubicBezTo>
                  <a:cubicBezTo>
                    <a:pt x="7519" y="5893"/>
                    <a:pt x="8246" y="4840"/>
                    <a:pt x="8873" y="3687"/>
                  </a:cubicBezTo>
                  <a:cubicBezTo>
                    <a:pt x="9399" y="2660"/>
                    <a:pt x="9925" y="1507"/>
                    <a:pt x="10126" y="254"/>
                  </a:cubicBezTo>
                  <a:cubicBezTo>
                    <a:pt x="10126" y="153"/>
                    <a:pt x="10126" y="53"/>
                    <a:pt x="10025" y="53"/>
                  </a:cubicBezTo>
                  <a:cubicBezTo>
                    <a:pt x="9995" y="16"/>
                    <a:pt x="9965" y="1"/>
                    <a:pt x="9938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10"/>
            <p:cNvSpPr/>
            <p:nvPr/>
          </p:nvSpPr>
          <p:spPr>
            <a:xfrm>
              <a:off x="8256150" y="1780623"/>
              <a:ext cx="274712" cy="634218"/>
            </a:xfrm>
            <a:custGeom>
              <a:avLst/>
              <a:gdLst/>
              <a:ahLst/>
              <a:cxnLst/>
              <a:rect l="l" t="t" r="r" b="b"/>
              <a:pathLst>
                <a:path w="12758" h="29454" extrusionOk="0">
                  <a:moveTo>
                    <a:pt x="4169" y="1"/>
                  </a:moveTo>
                  <a:cubicBezTo>
                    <a:pt x="3919" y="1"/>
                    <a:pt x="4691" y="2871"/>
                    <a:pt x="3660" y="5644"/>
                  </a:cubicBezTo>
                  <a:cubicBezTo>
                    <a:pt x="2632" y="8351"/>
                    <a:pt x="1" y="12311"/>
                    <a:pt x="953" y="15243"/>
                  </a:cubicBezTo>
                  <a:cubicBezTo>
                    <a:pt x="2006" y="18175"/>
                    <a:pt x="2733" y="18902"/>
                    <a:pt x="2507" y="19729"/>
                  </a:cubicBezTo>
                  <a:cubicBezTo>
                    <a:pt x="2306" y="20682"/>
                    <a:pt x="327" y="22035"/>
                    <a:pt x="527" y="24642"/>
                  </a:cubicBezTo>
                  <a:cubicBezTo>
                    <a:pt x="753" y="27248"/>
                    <a:pt x="4813" y="29454"/>
                    <a:pt x="4813" y="29454"/>
                  </a:cubicBezTo>
                  <a:cubicBezTo>
                    <a:pt x="6893" y="28401"/>
                    <a:pt x="10452" y="23689"/>
                    <a:pt x="10352" y="21083"/>
                  </a:cubicBezTo>
                  <a:cubicBezTo>
                    <a:pt x="10352" y="18476"/>
                    <a:pt x="8146" y="16396"/>
                    <a:pt x="8672" y="14717"/>
                  </a:cubicBezTo>
                  <a:cubicBezTo>
                    <a:pt x="9199" y="13163"/>
                    <a:pt x="12758" y="8977"/>
                    <a:pt x="11705" y="6045"/>
                  </a:cubicBezTo>
                  <a:cubicBezTo>
                    <a:pt x="10778" y="3138"/>
                    <a:pt x="5239" y="406"/>
                    <a:pt x="4186" y="5"/>
                  </a:cubicBezTo>
                  <a:cubicBezTo>
                    <a:pt x="4180" y="2"/>
                    <a:pt x="4174" y="1"/>
                    <a:pt x="4169" y="1"/>
                  </a:cubicBezTo>
                  <a:close/>
                </a:path>
              </a:pathLst>
            </a:custGeom>
            <a:solidFill>
              <a:srgbClr val="F2CB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10"/>
            <p:cNvSpPr/>
            <p:nvPr/>
          </p:nvSpPr>
          <p:spPr>
            <a:xfrm>
              <a:off x="8310111" y="1819985"/>
              <a:ext cx="101483" cy="692421"/>
            </a:xfrm>
            <a:custGeom>
              <a:avLst/>
              <a:gdLst/>
              <a:ahLst/>
              <a:cxnLst/>
              <a:rect l="l" t="t" r="r" b="b"/>
              <a:pathLst>
                <a:path w="4713" h="32157" extrusionOk="0">
                  <a:moveTo>
                    <a:pt x="2833" y="1"/>
                  </a:moveTo>
                  <a:cubicBezTo>
                    <a:pt x="2800" y="1"/>
                    <a:pt x="2766" y="15"/>
                    <a:pt x="2733" y="57"/>
                  </a:cubicBezTo>
                  <a:cubicBezTo>
                    <a:pt x="2633" y="157"/>
                    <a:pt x="2633" y="257"/>
                    <a:pt x="2733" y="357"/>
                  </a:cubicBezTo>
                  <a:cubicBezTo>
                    <a:pt x="3134" y="884"/>
                    <a:pt x="3460" y="1510"/>
                    <a:pt x="3660" y="2137"/>
                  </a:cubicBezTo>
                  <a:cubicBezTo>
                    <a:pt x="3886" y="2763"/>
                    <a:pt x="3986" y="3390"/>
                    <a:pt x="3986" y="4117"/>
                  </a:cubicBezTo>
                  <a:cubicBezTo>
                    <a:pt x="4086" y="4743"/>
                    <a:pt x="3986" y="5370"/>
                    <a:pt x="3886" y="6097"/>
                  </a:cubicBezTo>
                  <a:cubicBezTo>
                    <a:pt x="3760" y="6723"/>
                    <a:pt x="3560" y="7450"/>
                    <a:pt x="3359" y="8077"/>
                  </a:cubicBezTo>
                  <a:cubicBezTo>
                    <a:pt x="3034" y="9455"/>
                    <a:pt x="2633" y="10708"/>
                    <a:pt x="2307" y="12062"/>
                  </a:cubicBezTo>
                  <a:cubicBezTo>
                    <a:pt x="2106" y="12788"/>
                    <a:pt x="2006" y="13515"/>
                    <a:pt x="2006" y="14242"/>
                  </a:cubicBezTo>
                  <a:cubicBezTo>
                    <a:pt x="2006" y="14969"/>
                    <a:pt x="2106" y="15721"/>
                    <a:pt x="2407" y="16448"/>
                  </a:cubicBezTo>
                  <a:lnTo>
                    <a:pt x="2833" y="17375"/>
                  </a:lnTo>
                  <a:cubicBezTo>
                    <a:pt x="2933" y="17701"/>
                    <a:pt x="3034" y="18001"/>
                    <a:pt x="3134" y="18327"/>
                  </a:cubicBezTo>
                  <a:cubicBezTo>
                    <a:pt x="3359" y="18954"/>
                    <a:pt x="3460" y="19681"/>
                    <a:pt x="3560" y="20307"/>
                  </a:cubicBezTo>
                  <a:cubicBezTo>
                    <a:pt x="3660" y="21661"/>
                    <a:pt x="3560" y="23014"/>
                    <a:pt x="3359" y="24367"/>
                  </a:cubicBezTo>
                  <a:cubicBezTo>
                    <a:pt x="3034" y="25746"/>
                    <a:pt x="2633" y="26999"/>
                    <a:pt x="2106" y="28252"/>
                  </a:cubicBezTo>
                  <a:cubicBezTo>
                    <a:pt x="1580" y="29505"/>
                    <a:pt x="853" y="30758"/>
                    <a:pt x="1" y="31786"/>
                  </a:cubicBezTo>
                  <a:cubicBezTo>
                    <a:pt x="1" y="31886"/>
                    <a:pt x="1" y="32012"/>
                    <a:pt x="126" y="32112"/>
                  </a:cubicBezTo>
                  <a:cubicBezTo>
                    <a:pt x="160" y="32145"/>
                    <a:pt x="193" y="32156"/>
                    <a:pt x="223" y="32156"/>
                  </a:cubicBezTo>
                  <a:cubicBezTo>
                    <a:pt x="282" y="32156"/>
                    <a:pt x="327" y="32112"/>
                    <a:pt x="327" y="32112"/>
                  </a:cubicBezTo>
                  <a:cubicBezTo>
                    <a:pt x="2106" y="29906"/>
                    <a:pt x="3460" y="27300"/>
                    <a:pt x="4086" y="24493"/>
                  </a:cubicBezTo>
                  <a:cubicBezTo>
                    <a:pt x="4387" y="23114"/>
                    <a:pt x="4387" y="21661"/>
                    <a:pt x="4287" y="20207"/>
                  </a:cubicBezTo>
                  <a:cubicBezTo>
                    <a:pt x="4186" y="19580"/>
                    <a:pt x="4086" y="18854"/>
                    <a:pt x="3886" y="18102"/>
                  </a:cubicBezTo>
                  <a:cubicBezTo>
                    <a:pt x="3760" y="17801"/>
                    <a:pt x="3660" y="17475"/>
                    <a:pt x="3560" y="17074"/>
                  </a:cubicBezTo>
                  <a:lnTo>
                    <a:pt x="3134" y="16122"/>
                  </a:lnTo>
                  <a:cubicBezTo>
                    <a:pt x="2933" y="15495"/>
                    <a:pt x="2833" y="14869"/>
                    <a:pt x="2833" y="14242"/>
                  </a:cubicBezTo>
                  <a:cubicBezTo>
                    <a:pt x="2833" y="13616"/>
                    <a:pt x="2933" y="12889"/>
                    <a:pt x="3034" y="12262"/>
                  </a:cubicBezTo>
                  <a:cubicBezTo>
                    <a:pt x="3359" y="10909"/>
                    <a:pt x="3760" y="9656"/>
                    <a:pt x="4086" y="8302"/>
                  </a:cubicBezTo>
                  <a:cubicBezTo>
                    <a:pt x="4287" y="7575"/>
                    <a:pt x="4387" y="6949"/>
                    <a:pt x="4512" y="6197"/>
                  </a:cubicBezTo>
                  <a:cubicBezTo>
                    <a:pt x="4613" y="5470"/>
                    <a:pt x="4713" y="4743"/>
                    <a:pt x="4613" y="4016"/>
                  </a:cubicBezTo>
                  <a:cubicBezTo>
                    <a:pt x="4512" y="3290"/>
                    <a:pt x="4387" y="2663"/>
                    <a:pt x="4086" y="1936"/>
                  </a:cubicBezTo>
                  <a:cubicBezTo>
                    <a:pt x="3886" y="1310"/>
                    <a:pt x="3560" y="683"/>
                    <a:pt x="3034" y="57"/>
                  </a:cubicBezTo>
                  <a:cubicBezTo>
                    <a:pt x="2967" y="57"/>
                    <a:pt x="2900" y="1"/>
                    <a:pt x="2833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10"/>
            <p:cNvSpPr/>
            <p:nvPr/>
          </p:nvSpPr>
          <p:spPr>
            <a:xfrm>
              <a:off x="8364094" y="2531254"/>
              <a:ext cx="107942" cy="237094"/>
            </a:xfrm>
            <a:custGeom>
              <a:avLst/>
              <a:gdLst/>
              <a:ahLst/>
              <a:cxnLst/>
              <a:rect l="l" t="t" r="r" b="b"/>
              <a:pathLst>
                <a:path w="5013" h="11011" extrusionOk="0">
                  <a:moveTo>
                    <a:pt x="3295" y="1"/>
                  </a:moveTo>
                  <a:cubicBezTo>
                    <a:pt x="2151" y="1"/>
                    <a:pt x="1565" y="1005"/>
                    <a:pt x="1253" y="1987"/>
                  </a:cubicBezTo>
                  <a:cubicBezTo>
                    <a:pt x="627" y="3767"/>
                    <a:pt x="326" y="5646"/>
                    <a:pt x="226" y="7526"/>
                  </a:cubicBezTo>
                  <a:lnTo>
                    <a:pt x="226" y="7752"/>
                  </a:lnTo>
                  <a:cubicBezTo>
                    <a:pt x="126" y="8378"/>
                    <a:pt x="126" y="9005"/>
                    <a:pt x="126" y="9506"/>
                  </a:cubicBezTo>
                  <a:cubicBezTo>
                    <a:pt x="0" y="10032"/>
                    <a:pt x="226" y="10559"/>
                    <a:pt x="627" y="10884"/>
                  </a:cubicBezTo>
                  <a:cubicBezTo>
                    <a:pt x="752" y="10884"/>
                    <a:pt x="852" y="10985"/>
                    <a:pt x="953" y="10985"/>
                  </a:cubicBezTo>
                  <a:cubicBezTo>
                    <a:pt x="1005" y="11002"/>
                    <a:pt x="1065" y="11011"/>
                    <a:pt x="1129" y="11011"/>
                  </a:cubicBezTo>
                  <a:cubicBezTo>
                    <a:pt x="1425" y="11011"/>
                    <a:pt x="1797" y="10827"/>
                    <a:pt x="1880" y="10559"/>
                  </a:cubicBezTo>
                  <a:cubicBezTo>
                    <a:pt x="2406" y="10133"/>
                    <a:pt x="2732" y="9406"/>
                    <a:pt x="3033" y="8879"/>
                  </a:cubicBezTo>
                  <a:cubicBezTo>
                    <a:pt x="4186" y="6899"/>
                    <a:pt x="4812" y="4619"/>
                    <a:pt x="4913" y="2313"/>
                  </a:cubicBezTo>
                  <a:cubicBezTo>
                    <a:pt x="5013" y="1260"/>
                    <a:pt x="4712" y="107"/>
                    <a:pt x="3459" y="7"/>
                  </a:cubicBezTo>
                  <a:cubicBezTo>
                    <a:pt x="3403" y="3"/>
                    <a:pt x="3349" y="1"/>
                    <a:pt x="3295" y="1"/>
                  </a:cubicBezTo>
                  <a:close/>
                </a:path>
              </a:pathLst>
            </a:custGeom>
            <a:solidFill>
              <a:srgbClr val="F2A0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10"/>
            <p:cNvSpPr/>
            <p:nvPr/>
          </p:nvSpPr>
          <p:spPr>
            <a:xfrm>
              <a:off x="8292303" y="2821731"/>
              <a:ext cx="88003" cy="89941"/>
            </a:xfrm>
            <a:custGeom>
              <a:avLst/>
              <a:gdLst/>
              <a:ahLst/>
              <a:cxnLst/>
              <a:rect l="l" t="t" r="r" b="b"/>
              <a:pathLst>
                <a:path w="4087" h="4177" extrusionOk="0">
                  <a:moveTo>
                    <a:pt x="2833" y="1"/>
                  </a:moveTo>
                  <a:cubicBezTo>
                    <a:pt x="2507" y="1"/>
                    <a:pt x="2307" y="1"/>
                    <a:pt x="1981" y="101"/>
                  </a:cubicBezTo>
                  <a:cubicBezTo>
                    <a:pt x="1354" y="402"/>
                    <a:pt x="828" y="828"/>
                    <a:pt x="627" y="1555"/>
                  </a:cubicBezTo>
                  <a:cubicBezTo>
                    <a:pt x="1" y="2507"/>
                    <a:pt x="527" y="3660"/>
                    <a:pt x="1354" y="4061"/>
                  </a:cubicBezTo>
                  <a:cubicBezTo>
                    <a:pt x="1540" y="4141"/>
                    <a:pt x="1750" y="4177"/>
                    <a:pt x="1964" y="4177"/>
                  </a:cubicBezTo>
                  <a:cubicBezTo>
                    <a:pt x="2356" y="4177"/>
                    <a:pt x="2758" y="4055"/>
                    <a:pt x="3034" y="3861"/>
                  </a:cubicBezTo>
                  <a:cubicBezTo>
                    <a:pt x="3560" y="3535"/>
                    <a:pt x="3861" y="3034"/>
                    <a:pt x="4086" y="2507"/>
                  </a:cubicBezTo>
                  <a:lnTo>
                    <a:pt x="4086" y="1555"/>
                  </a:lnTo>
                  <a:cubicBezTo>
                    <a:pt x="4086" y="1354"/>
                    <a:pt x="3961" y="1029"/>
                    <a:pt x="3861" y="728"/>
                  </a:cubicBezTo>
                  <a:cubicBezTo>
                    <a:pt x="3861" y="527"/>
                    <a:pt x="3660" y="302"/>
                    <a:pt x="3460" y="101"/>
                  </a:cubicBezTo>
                  <a:cubicBezTo>
                    <a:pt x="3234" y="1"/>
                    <a:pt x="3034" y="1"/>
                    <a:pt x="2833" y="1"/>
                  </a:cubicBezTo>
                  <a:close/>
                </a:path>
              </a:pathLst>
            </a:custGeom>
            <a:solidFill>
              <a:srgbClr val="F284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10"/>
            <p:cNvSpPr/>
            <p:nvPr/>
          </p:nvSpPr>
          <p:spPr>
            <a:xfrm>
              <a:off x="8445035" y="2807175"/>
              <a:ext cx="43194" cy="52905"/>
            </a:xfrm>
            <a:custGeom>
              <a:avLst/>
              <a:gdLst/>
              <a:ahLst/>
              <a:cxnLst/>
              <a:rect l="l" t="t" r="r" b="b"/>
              <a:pathLst>
                <a:path w="2006" h="2457" extrusionOk="0">
                  <a:moveTo>
                    <a:pt x="1066" y="0"/>
                  </a:moveTo>
                  <a:cubicBezTo>
                    <a:pt x="872" y="0"/>
                    <a:pt x="690" y="50"/>
                    <a:pt x="527" y="151"/>
                  </a:cubicBezTo>
                  <a:cubicBezTo>
                    <a:pt x="226" y="451"/>
                    <a:pt x="1" y="777"/>
                    <a:pt x="1" y="1203"/>
                  </a:cubicBezTo>
                  <a:cubicBezTo>
                    <a:pt x="1" y="1504"/>
                    <a:pt x="1" y="1705"/>
                    <a:pt x="126" y="1930"/>
                  </a:cubicBezTo>
                  <a:cubicBezTo>
                    <a:pt x="226" y="1930"/>
                    <a:pt x="226" y="2030"/>
                    <a:pt x="327" y="2131"/>
                  </a:cubicBezTo>
                  <a:lnTo>
                    <a:pt x="427" y="2231"/>
                  </a:lnTo>
                  <a:cubicBezTo>
                    <a:pt x="427" y="2231"/>
                    <a:pt x="527" y="2331"/>
                    <a:pt x="627" y="2331"/>
                  </a:cubicBezTo>
                  <a:cubicBezTo>
                    <a:pt x="853" y="2456"/>
                    <a:pt x="953" y="2456"/>
                    <a:pt x="1254" y="2456"/>
                  </a:cubicBezTo>
                  <a:cubicBezTo>
                    <a:pt x="1379" y="2456"/>
                    <a:pt x="1580" y="2331"/>
                    <a:pt x="1680" y="2231"/>
                  </a:cubicBezTo>
                  <a:cubicBezTo>
                    <a:pt x="1880" y="2030"/>
                    <a:pt x="1880" y="1705"/>
                    <a:pt x="2006" y="1504"/>
                  </a:cubicBezTo>
                  <a:cubicBezTo>
                    <a:pt x="2006" y="1203"/>
                    <a:pt x="1880" y="978"/>
                    <a:pt x="1680" y="777"/>
                  </a:cubicBezTo>
                  <a:cubicBezTo>
                    <a:pt x="1780" y="777"/>
                    <a:pt x="1780" y="677"/>
                    <a:pt x="1880" y="677"/>
                  </a:cubicBezTo>
                  <a:cubicBezTo>
                    <a:pt x="1880" y="451"/>
                    <a:pt x="1780" y="251"/>
                    <a:pt x="1680" y="151"/>
                  </a:cubicBezTo>
                  <a:cubicBezTo>
                    <a:pt x="1467" y="50"/>
                    <a:pt x="1260" y="0"/>
                    <a:pt x="1066" y="0"/>
                  </a:cubicBezTo>
                  <a:close/>
                </a:path>
              </a:pathLst>
            </a:custGeom>
            <a:solidFill>
              <a:srgbClr val="F25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75" name="Google Shape;1775;p10"/>
          <p:cNvSpPr txBox="1">
            <a:spLocks noGrp="1"/>
          </p:cNvSpPr>
          <p:nvPr>
            <p:ph type="title"/>
          </p:nvPr>
        </p:nvSpPr>
        <p:spPr>
          <a:xfrm>
            <a:off x="4591334" y="1080292"/>
            <a:ext cx="3379500" cy="768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1776" name="Google Shape;1776;p10"/>
          <p:cNvSpPr txBox="1">
            <a:spLocks noGrp="1"/>
          </p:cNvSpPr>
          <p:nvPr>
            <p:ph type="subTitle" idx="1"/>
          </p:nvPr>
        </p:nvSpPr>
        <p:spPr>
          <a:xfrm>
            <a:off x="4666634" y="2030532"/>
            <a:ext cx="3228900" cy="172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3492E"/>
              </a:buClr>
              <a:buSzPts val="1600"/>
              <a:buNone/>
              <a:defRPr sz="1400">
                <a:solidFill>
                  <a:srgbClr val="83492E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777" name="Google Shape;1777;p10"/>
          <p:cNvSpPr txBox="1">
            <a:spLocks noGrp="1"/>
          </p:cNvSpPr>
          <p:nvPr>
            <p:ph type="subTitle" idx="2"/>
          </p:nvPr>
        </p:nvSpPr>
        <p:spPr>
          <a:xfrm>
            <a:off x="4666634" y="3956014"/>
            <a:ext cx="3228900" cy="39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400">
                <a:solidFill>
                  <a:schemeClr val="accen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45444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1_Caption">
    <p:spTree>
      <p:nvGrpSpPr>
        <p:cNvPr id="1" name="Shape 1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0" name="Google Shape;1590;p10"/>
          <p:cNvSpPr/>
          <p:nvPr/>
        </p:nvSpPr>
        <p:spPr>
          <a:xfrm>
            <a:off x="8271482" y="813225"/>
            <a:ext cx="654059" cy="565027"/>
          </a:xfrm>
          <a:custGeom>
            <a:avLst/>
            <a:gdLst/>
            <a:ahLst/>
            <a:cxnLst/>
            <a:rect l="l" t="t" r="r" b="b"/>
            <a:pathLst>
              <a:path w="18123" h="14875" extrusionOk="0">
                <a:moveTo>
                  <a:pt x="13360" y="1"/>
                </a:moveTo>
                <a:cubicBezTo>
                  <a:pt x="10125" y="1"/>
                  <a:pt x="5819" y="1242"/>
                  <a:pt x="3463" y="4440"/>
                </a:cubicBezTo>
                <a:cubicBezTo>
                  <a:pt x="1" y="8998"/>
                  <a:pt x="1539" y="14875"/>
                  <a:pt x="6518" y="14875"/>
                </a:cubicBezTo>
                <a:cubicBezTo>
                  <a:pt x="6616" y="14875"/>
                  <a:pt x="6715" y="14873"/>
                  <a:pt x="6815" y="14868"/>
                </a:cubicBezTo>
                <a:cubicBezTo>
                  <a:pt x="12104" y="14615"/>
                  <a:pt x="18122" y="1952"/>
                  <a:pt x="17243" y="1028"/>
                </a:cubicBezTo>
                <a:cubicBezTo>
                  <a:pt x="16626" y="384"/>
                  <a:pt x="15159" y="1"/>
                  <a:pt x="13360" y="1"/>
                </a:cubicBezTo>
                <a:close/>
              </a:path>
            </a:pathLst>
          </a:custGeom>
          <a:solidFill>
            <a:srgbClr val="EB5C6E"/>
          </a:solidFill>
          <a:ln w="9525" cap="flat" cmpd="sng">
            <a:solidFill>
              <a:srgbClr val="F25C6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1" name="Google Shape;1591;p10"/>
          <p:cNvSpPr/>
          <p:nvPr/>
        </p:nvSpPr>
        <p:spPr>
          <a:xfrm>
            <a:off x="8272197" y="1487910"/>
            <a:ext cx="653337" cy="563962"/>
          </a:xfrm>
          <a:custGeom>
            <a:avLst/>
            <a:gdLst/>
            <a:ahLst/>
            <a:cxnLst/>
            <a:rect l="l" t="t" r="r" b="b"/>
            <a:pathLst>
              <a:path w="18103" h="14846" extrusionOk="0">
                <a:moveTo>
                  <a:pt x="13340" y="1"/>
                </a:moveTo>
                <a:cubicBezTo>
                  <a:pt x="10105" y="1"/>
                  <a:pt x="5799" y="1255"/>
                  <a:pt x="3443" y="4406"/>
                </a:cubicBezTo>
                <a:cubicBezTo>
                  <a:pt x="0" y="8953"/>
                  <a:pt x="1501" y="14845"/>
                  <a:pt x="6413" y="14845"/>
                </a:cubicBezTo>
                <a:cubicBezTo>
                  <a:pt x="6538" y="14845"/>
                  <a:pt x="6666" y="14842"/>
                  <a:pt x="6795" y="14834"/>
                </a:cubicBezTo>
                <a:cubicBezTo>
                  <a:pt x="12084" y="14581"/>
                  <a:pt x="18102" y="1992"/>
                  <a:pt x="17223" y="1054"/>
                </a:cubicBezTo>
                <a:cubicBezTo>
                  <a:pt x="16606" y="388"/>
                  <a:pt x="15139" y="1"/>
                  <a:pt x="13340" y="1"/>
                </a:cubicBezTo>
                <a:close/>
              </a:path>
            </a:pathLst>
          </a:custGeom>
          <a:solidFill>
            <a:srgbClr val="F1873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2" name="Google Shape;1592;p10"/>
          <p:cNvSpPr/>
          <p:nvPr/>
        </p:nvSpPr>
        <p:spPr>
          <a:xfrm>
            <a:off x="8271475" y="2161531"/>
            <a:ext cx="654059" cy="566622"/>
          </a:xfrm>
          <a:custGeom>
            <a:avLst/>
            <a:gdLst/>
            <a:ahLst/>
            <a:cxnLst/>
            <a:rect l="l" t="t" r="r" b="b"/>
            <a:pathLst>
              <a:path w="18123" h="14916" extrusionOk="0">
                <a:moveTo>
                  <a:pt x="13360" y="1"/>
                </a:moveTo>
                <a:cubicBezTo>
                  <a:pt x="10125" y="1"/>
                  <a:pt x="5819" y="1255"/>
                  <a:pt x="3463" y="4405"/>
                </a:cubicBezTo>
                <a:cubicBezTo>
                  <a:pt x="1" y="9037"/>
                  <a:pt x="1539" y="14915"/>
                  <a:pt x="6518" y="14915"/>
                </a:cubicBezTo>
                <a:cubicBezTo>
                  <a:pt x="6616" y="14915"/>
                  <a:pt x="6715" y="14913"/>
                  <a:pt x="6815" y="14908"/>
                </a:cubicBezTo>
                <a:cubicBezTo>
                  <a:pt x="12104" y="14595"/>
                  <a:pt x="18122" y="1992"/>
                  <a:pt x="17243" y="1053"/>
                </a:cubicBezTo>
                <a:cubicBezTo>
                  <a:pt x="16626" y="388"/>
                  <a:pt x="15159" y="1"/>
                  <a:pt x="13360" y="1"/>
                </a:cubicBezTo>
                <a:close/>
              </a:path>
            </a:pathLst>
          </a:custGeom>
          <a:solidFill>
            <a:srgbClr val="FECC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3" name="Google Shape;1593;p10"/>
          <p:cNvSpPr/>
          <p:nvPr/>
        </p:nvSpPr>
        <p:spPr>
          <a:xfrm>
            <a:off x="8271619" y="2837811"/>
            <a:ext cx="653915" cy="564950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6"/>
                </a:cubicBezTo>
                <a:cubicBezTo>
                  <a:pt x="1" y="8989"/>
                  <a:pt x="1531" y="14872"/>
                  <a:pt x="6497" y="14872"/>
                </a:cubicBezTo>
                <a:cubicBezTo>
                  <a:pt x="6600" y="14872"/>
                  <a:pt x="6705" y="14869"/>
                  <a:pt x="6811" y="14864"/>
                </a:cubicBezTo>
                <a:cubicBezTo>
                  <a:pt x="12100" y="14551"/>
                  <a:pt x="18118" y="1948"/>
                  <a:pt x="17239" y="1024"/>
                </a:cubicBezTo>
                <a:cubicBezTo>
                  <a:pt x="16623" y="382"/>
                  <a:pt x="15161" y="0"/>
                  <a:pt x="13369" y="0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4" name="Google Shape;1594;p10"/>
          <p:cNvSpPr/>
          <p:nvPr/>
        </p:nvSpPr>
        <p:spPr>
          <a:xfrm>
            <a:off x="8271619" y="3512420"/>
            <a:ext cx="653915" cy="564950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5"/>
                </a:cubicBezTo>
                <a:cubicBezTo>
                  <a:pt x="1" y="9003"/>
                  <a:pt x="1531" y="14871"/>
                  <a:pt x="6496" y="14871"/>
                </a:cubicBezTo>
                <a:cubicBezTo>
                  <a:pt x="6599" y="14871"/>
                  <a:pt x="6705" y="14869"/>
                  <a:pt x="6811" y="14864"/>
                </a:cubicBezTo>
                <a:cubicBezTo>
                  <a:pt x="12100" y="14625"/>
                  <a:pt x="18118" y="1963"/>
                  <a:pt x="17239" y="1024"/>
                </a:cubicBezTo>
                <a:cubicBezTo>
                  <a:pt x="16623" y="381"/>
                  <a:pt x="15161" y="0"/>
                  <a:pt x="13369" y="0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5" name="Google Shape;1595;p10"/>
          <p:cNvSpPr/>
          <p:nvPr/>
        </p:nvSpPr>
        <p:spPr>
          <a:xfrm>
            <a:off x="8272052" y="4187028"/>
            <a:ext cx="653482" cy="564038"/>
          </a:xfrm>
          <a:custGeom>
            <a:avLst/>
            <a:gdLst/>
            <a:ahLst/>
            <a:cxnLst/>
            <a:rect l="l" t="t" r="r" b="b"/>
            <a:pathLst>
              <a:path w="18107" h="14848" extrusionOk="0">
                <a:moveTo>
                  <a:pt x="13332" y="1"/>
                </a:moveTo>
                <a:cubicBezTo>
                  <a:pt x="10098" y="1"/>
                  <a:pt x="5800" y="1253"/>
                  <a:pt x="3447" y="4409"/>
                </a:cubicBezTo>
                <a:cubicBezTo>
                  <a:pt x="0" y="8947"/>
                  <a:pt x="1509" y="14848"/>
                  <a:pt x="6434" y="14848"/>
                </a:cubicBezTo>
                <a:cubicBezTo>
                  <a:pt x="6554" y="14848"/>
                  <a:pt x="6676" y="14844"/>
                  <a:pt x="6799" y="14837"/>
                </a:cubicBezTo>
                <a:cubicBezTo>
                  <a:pt x="12088" y="14584"/>
                  <a:pt x="18106" y="1981"/>
                  <a:pt x="17227" y="1057"/>
                </a:cubicBezTo>
                <a:cubicBezTo>
                  <a:pt x="16609" y="390"/>
                  <a:pt x="15136" y="1"/>
                  <a:pt x="1333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6" name="Google Shape;1596;p10"/>
          <p:cNvSpPr/>
          <p:nvPr/>
        </p:nvSpPr>
        <p:spPr>
          <a:xfrm>
            <a:off x="7242621" y="698746"/>
            <a:ext cx="19559" cy="33160"/>
          </a:xfrm>
          <a:custGeom>
            <a:avLst/>
            <a:gdLst/>
            <a:ahLst/>
            <a:cxnLst/>
            <a:rect l="l" t="t" r="r" b="b"/>
            <a:pathLst>
              <a:path w="627" h="1063" extrusionOk="0">
                <a:moveTo>
                  <a:pt x="379" y="0"/>
                </a:moveTo>
                <a:cubicBezTo>
                  <a:pt x="354" y="0"/>
                  <a:pt x="331" y="8"/>
                  <a:pt x="314" y="25"/>
                </a:cubicBezTo>
                <a:cubicBezTo>
                  <a:pt x="254" y="85"/>
                  <a:pt x="195" y="144"/>
                  <a:pt x="120" y="219"/>
                </a:cubicBezTo>
                <a:cubicBezTo>
                  <a:pt x="61" y="338"/>
                  <a:pt x="61" y="397"/>
                  <a:pt x="61" y="457"/>
                </a:cubicBezTo>
                <a:cubicBezTo>
                  <a:pt x="1" y="651"/>
                  <a:pt x="61" y="830"/>
                  <a:pt x="195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3" y="1062"/>
                  <a:pt x="398" y="1033"/>
                  <a:pt x="433" y="964"/>
                </a:cubicBezTo>
                <a:cubicBezTo>
                  <a:pt x="567" y="830"/>
                  <a:pt x="627" y="710"/>
                  <a:pt x="627" y="591"/>
                </a:cubicBezTo>
                <a:lnTo>
                  <a:pt x="627" y="397"/>
                </a:lnTo>
                <a:cubicBezTo>
                  <a:pt x="627" y="278"/>
                  <a:pt x="627" y="219"/>
                  <a:pt x="567" y="144"/>
                </a:cubicBezTo>
                <a:lnTo>
                  <a:pt x="567" y="85"/>
                </a:lnTo>
                <a:cubicBezTo>
                  <a:pt x="514" y="42"/>
                  <a:pt x="439" y="0"/>
                  <a:pt x="379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7" name="Google Shape;1597;p10"/>
          <p:cNvSpPr/>
          <p:nvPr/>
        </p:nvSpPr>
        <p:spPr>
          <a:xfrm>
            <a:off x="7283518" y="746444"/>
            <a:ext cx="19091" cy="37496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8" y="1"/>
                  <a:pt x="269" y="16"/>
                  <a:pt x="239" y="45"/>
                </a:cubicBezTo>
                <a:cubicBezTo>
                  <a:pt x="180" y="105"/>
                  <a:pt x="120" y="239"/>
                  <a:pt x="61" y="299"/>
                </a:cubicBezTo>
                <a:cubicBezTo>
                  <a:pt x="61" y="358"/>
                  <a:pt x="61" y="477"/>
                  <a:pt x="1" y="552"/>
                </a:cubicBezTo>
                <a:cubicBezTo>
                  <a:pt x="1" y="790"/>
                  <a:pt x="61" y="984"/>
                  <a:pt x="180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41" y="1202"/>
                </a:cubicBezTo>
                <a:cubicBezTo>
                  <a:pt x="397" y="1202"/>
                  <a:pt x="458" y="1173"/>
                  <a:pt x="493" y="1103"/>
                </a:cubicBezTo>
                <a:cubicBezTo>
                  <a:pt x="552" y="924"/>
                  <a:pt x="612" y="790"/>
                  <a:pt x="612" y="611"/>
                </a:cubicBezTo>
                <a:lnTo>
                  <a:pt x="612" y="358"/>
                </a:lnTo>
                <a:cubicBezTo>
                  <a:pt x="612" y="299"/>
                  <a:pt x="552" y="179"/>
                  <a:pt x="552" y="105"/>
                </a:cubicBezTo>
                <a:lnTo>
                  <a:pt x="493" y="45"/>
                </a:lnTo>
                <a:cubicBezTo>
                  <a:pt x="463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8" name="Google Shape;1598;p10"/>
          <p:cNvSpPr/>
          <p:nvPr/>
        </p:nvSpPr>
        <p:spPr>
          <a:xfrm>
            <a:off x="7337454" y="701835"/>
            <a:ext cx="17688" cy="37247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3" y="1"/>
                </a:moveTo>
                <a:cubicBezTo>
                  <a:pt x="209" y="1"/>
                  <a:pt x="164" y="15"/>
                  <a:pt x="134" y="45"/>
                </a:cubicBezTo>
                <a:cubicBezTo>
                  <a:pt x="60" y="179"/>
                  <a:pt x="0" y="239"/>
                  <a:pt x="0" y="358"/>
                </a:cubicBezTo>
                <a:lnTo>
                  <a:pt x="0" y="611"/>
                </a:lnTo>
                <a:cubicBezTo>
                  <a:pt x="0" y="790"/>
                  <a:pt x="0" y="924"/>
                  <a:pt x="134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0" y="1194"/>
                </a:cubicBezTo>
                <a:cubicBezTo>
                  <a:pt x="319" y="1194"/>
                  <a:pt x="390" y="1145"/>
                  <a:pt x="432" y="1103"/>
                </a:cubicBezTo>
                <a:cubicBezTo>
                  <a:pt x="566" y="924"/>
                  <a:pt x="566" y="731"/>
                  <a:pt x="566" y="611"/>
                </a:cubicBezTo>
                <a:lnTo>
                  <a:pt x="566" y="298"/>
                </a:lnTo>
                <a:cubicBezTo>
                  <a:pt x="507" y="239"/>
                  <a:pt x="507" y="179"/>
                  <a:pt x="432" y="45"/>
                </a:cubicBezTo>
                <a:lnTo>
                  <a:pt x="373" y="45"/>
                </a:lnTo>
                <a:cubicBezTo>
                  <a:pt x="343" y="15"/>
                  <a:pt x="298" y="1"/>
                  <a:pt x="25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9" name="Google Shape;1599;p10"/>
          <p:cNvSpPr/>
          <p:nvPr/>
        </p:nvSpPr>
        <p:spPr>
          <a:xfrm>
            <a:off x="7333711" y="808366"/>
            <a:ext cx="19559" cy="3135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4" y="1"/>
                </a:moveTo>
                <a:cubicBezTo>
                  <a:pt x="310" y="1"/>
                  <a:pt x="247" y="19"/>
                  <a:pt x="180" y="57"/>
                </a:cubicBezTo>
                <a:cubicBezTo>
                  <a:pt x="120" y="116"/>
                  <a:pt x="6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80" y="921"/>
                </a:cubicBezTo>
                <a:lnTo>
                  <a:pt x="180" y="980"/>
                </a:lnTo>
                <a:cubicBezTo>
                  <a:pt x="201" y="998"/>
                  <a:pt x="227" y="1005"/>
                  <a:pt x="254" y="1005"/>
                </a:cubicBezTo>
                <a:cubicBezTo>
                  <a:pt x="319" y="1005"/>
                  <a:pt x="391" y="963"/>
                  <a:pt x="433" y="921"/>
                </a:cubicBezTo>
                <a:cubicBezTo>
                  <a:pt x="552" y="802"/>
                  <a:pt x="552" y="667"/>
                  <a:pt x="627" y="489"/>
                </a:cubicBezTo>
                <a:cubicBezTo>
                  <a:pt x="627" y="429"/>
                  <a:pt x="627" y="355"/>
                  <a:pt x="552" y="295"/>
                </a:cubicBezTo>
                <a:cubicBezTo>
                  <a:pt x="552" y="235"/>
                  <a:pt x="552" y="176"/>
                  <a:pt x="493" y="116"/>
                </a:cubicBezTo>
                <a:lnTo>
                  <a:pt x="493" y="57"/>
                </a:lnTo>
                <a:cubicBezTo>
                  <a:pt x="463" y="19"/>
                  <a:pt x="418" y="1"/>
                  <a:pt x="36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0" name="Google Shape;1600;p10"/>
          <p:cNvSpPr/>
          <p:nvPr/>
        </p:nvSpPr>
        <p:spPr>
          <a:xfrm>
            <a:off x="7385775" y="754960"/>
            <a:ext cx="17688" cy="48071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308" y="1"/>
                </a:moveTo>
                <a:cubicBezTo>
                  <a:pt x="249" y="1"/>
                  <a:pt x="177" y="43"/>
                  <a:pt x="134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4" y="1456"/>
                </a:cubicBezTo>
                <a:lnTo>
                  <a:pt x="194" y="1515"/>
                </a:lnTo>
                <a:cubicBezTo>
                  <a:pt x="229" y="1533"/>
                  <a:pt x="259" y="1540"/>
                  <a:pt x="285" y="1540"/>
                </a:cubicBezTo>
                <a:cubicBezTo>
                  <a:pt x="349" y="1540"/>
                  <a:pt x="395" y="1498"/>
                  <a:pt x="447" y="1456"/>
                </a:cubicBezTo>
                <a:cubicBezTo>
                  <a:pt x="567" y="1203"/>
                  <a:pt x="567" y="1024"/>
                  <a:pt x="567" y="771"/>
                </a:cubicBezTo>
                <a:lnTo>
                  <a:pt x="567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55" y="8"/>
                  <a:pt x="333" y="1"/>
                  <a:pt x="30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1" name="Google Shape;1601;p10"/>
          <p:cNvSpPr/>
          <p:nvPr/>
        </p:nvSpPr>
        <p:spPr>
          <a:xfrm>
            <a:off x="7434564" y="695034"/>
            <a:ext cx="17220" cy="40772"/>
          </a:xfrm>
          <a:custGeom>
            <a:avLst/>
            <a:gdLst/>
            <a:ahLst/>
            <a:cxnLst/>
            <a:rect l="l" t="t" r="r" b="b"/>
            <a:pathLst>
              <a:path w="552" h="1307" extrusionOk="0">
                <a:moveTo>
                  <a:pt x="300" y="0"/>
                </a:moveTo>
                <a:cubicBezTo>
                  <a:pt x="239" y="0"/>
                  <a:pt x="179" y="42"/>
                  <a:pt x="179" y="84"/>
                </a:cubicBezTo>
                <a:lnTo>
                  <a:pt x="120" y="84"/>
                </a:lnTo>
                <a:cubicBezTo>
                  <a:pt x="60" y="204"/>
                  <a:pt x="60" y="263"/>
                  <a:pt x="1" y="338"/>
                </a:cubicBezTo>
                <a:lnTo>
                  <a:pt x="1" y="636"/>
                </a:lnTo>
                <a:cubicBezTo>
                  <a:pt x="1" y="829"/>
                  <a:pt x="1" y="949"/>
                  <a:pt x="60" y="1202"/>
                </a:cubicBezTo>
                <a:lnTo>
                  <a:pt x="120" y="1261"/>
                </a:lnTo>
                <a:cubicBezTo>
                  <a:pt x="150" y="1291"/>
                  <a:pt x="194" y="1306"/>
                  <a:pt x="241" y="1306"/>
                </a:cubicBezTo>
                <a:cubicBezTo>
                  <a:pt x="287" y="1306"/>
                  <a:pt x="336" y="1291"/>
                  <a:pt x="373" y="1261"/>
                </a:cubicBezTo>
                <a:cubicBezTo>
                  <a:pt x="492" y="1083"/>
                  <a:pt x="552" y="889"/>
                  <a:pt x="552" y="710"/>
                </a:cubicBezTo>
                <a:lnTo>
                  <a:pt x="552" y="397"/>
                </a:lnTo>
                <a:cubicBezTo>
                  <a:pt x="552" y="263"/>
                  <a:pt x="492" y="204"/>
                  <a:pt x="433" y="84"/>
                </a:cubicBezTo>
                <a:lnTo>
                  <a:pt x="373" y="25"/>
                </a:lnTo>
                <a:cubicBezTo>
                  <a:pt x="351" y="7"/>
                  <a:pt x="326" y="0"/>
                  <a:pt x="30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2" name="Google Shape;1602;p10"/>
          <p:cNvSpPr/>
          <p:nvPr/>
        </p:nvSpPr>
        <p:spPr>
          <a:xfrm>
            <a:off x="7429925" y="677409"/>
            <a:ext cx="19091" cy="40553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0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60" y="1022"/>
                  <a:pt x="180" y="1201"/>
                </a:cubicBezTo>
                <a:lnTo>
                  <a:pt x="239" y="1275"/>
                </a:lnTo>
                <a:cubicBezTo>
                  <a:pt x="261" y="1292"/>
                  <a:pt x="285" y="1299"/>
                  <a:pt x="310" y="1299"/>
                </a:cubicBezTo>
                <a:cubicBezTo>
                  <a:pt x="372" y="1299"/>
                  <a:pt x="433" y="1254"/>
                  <a:pt x="433" y="1201"/>
                </a:cubicBezTo>
                <a:cubicBezTo>
                  <a:pt x="612" y="1022"/>
                  <a:pt x="612" y="828"/>
                  <a:pt x="612" y="649"/>
                </a:cubicBezTo>
                <a:cubicBezTo>
                  <a:pt x="612" y="530"/>
                  <a:pt x="552" y="396"/>
                  <a:pt x="492" y="337"/>
                </a:cubicBezTo>
                <a:cubicBezTo>
                  <a:pt x="492" y="217"/>
                  <a:pt x="433" y="158"/>
                  <a:pt x="373" y="24"/>
                </a:cubicBezTo>
                <a:lnTo>
                  <a:pt x="314" y="24"/>
                </a:lnTo>
                <a:cubicBezTo>
                  <a:pt x="278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3" name="Google Shape;1603;p10"/>
          <p:cNvSpPr/>
          <p:nvPr/>
        </p:nvSpPr>
        <p:spPr>
          <a:xfrm>
            <a:off x="7453624" y="775736"/>
            <a:ext cx="19559" cy="38900"/>
          </a:xfrm>
          <a:custGeom>
            <a:avLst/>
            <a:gdLst/>
            <a:ahLst/>
            <a:cxnLst/>
            <a:rect l="l" t="t" r="r" b="b"/>
            <a:pathLst>
              <a:path w="627" h="1247" extrusionOk="0">
                <a:moveTo>
                  <a:pt x="375" y="0"/>
                </a:moveTo>
                <a:cubicBezTo>
                  <a:pt x="328" y="0"/>
                  <a:pt x="284" y="15"/>
                  <a:pt x="254" y="45"/>
                </a:cubicBezTo>
                <a:cubicBezTo>
                  <a:pt x="194" y="105"/>
                  <a:pt x="135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4" y="1222"/>
                </a:lnTo>
                <a:cubicBezTo>
                  <a:pt x="271" y="1239"/>
                  <a:pt x="294" y="1247"/>
                  <a:pt x="319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7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567" y="224"/>
                  <a:pt x="567" y="105"/>
                </a:cubicBezTo>
                <a:lnTo>
                  <a:pt x="507" y="45"/>
                </a:lnTo>
                <a:cubicBezTo>
                  <a:pt x="470" y="15"/>
                  <a:pt x="421" y="0"/>
                  <a:pt x="37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4" name="Google Shape;1604;p10"/>
          <p:cNvSpPr/>
          <p:nvPr/>
        </p:nvSpPr>
        <p:spPr>
          <a:xfrm>
            <a:off x="7389955" y="859089"/>
            <a:ext cx="19091" cy="24020"/>
          </a:xfrm>
          <a:custGeom>
            <a:avLst/>
            <a:gdLst/>
            <a:ahLst/>
            <a:cxnLst/>
            <a:rect l="l" t="t" r="r" b="b"/>
            <a:pathLst>
              <a:path w="612" h="770" extrusionOk="0">
                <a:moveTo>
                  <a:pt x="347" y="0"/>
                </a:moveTo>
                <a:cubicBezTo>
                  <a:pt x="308" y="0"/>
                  <a:pt x="270" y="15"/>
                  <a:pt x="239" y="40"/>
                </a:cubicBezTo>
                <a:cubicBezTo>
                  <a:pt x="120" y="99"/>
                  <a:pt x="120" y="99"/>
                  <a:pt x="60" y="159"/>
                </a:cubicBezTo>
                <a:cubicBezTo>
                  <a:pt x="60" y="218"/>
                  <a:pt x="0" y="293"/>
                  <a:pt x="0" y="352"/>
                </a:cubicBezTo>
                <a:cubicBezTo>
                  <a:pt x="0" y="531"/>
                  <a:pt x="60" y="665"/>
                  <a:pt x="179" y="725"/>
                </a:cubicBezTo>
                <a:cubicBezTo>
                  <a:pt x="209" y="755"/>
                  <a:pt x="257" y="770"/>
                  <a:pt x="306" y="770"/>
                </a:cubicBezTo>
                <a:cubicBezTo>
                  <a:pt x="354" y="770"/>
                  <a:pt x="403" y="755"/>
                  <a:pt x="433" y="725"/>
                </a:cubicBezTo>
                <a:lnTo>
                  <a:pt x="492" y="725"/>
                </a:lnTo>
                <a:cubicBezTo>
                  <a:pt x="552" y="591"/>
                  <a:pt x="611" y="531"/>
                  <a:pt x="611" y="412"/>
                </a:cubicBezTo>
                <a:lnTo>
                  <a:pt x="611" y="293"/>
                </a:lnTo>
                <a:cubicBezTo>
                  <a:pt x="552" y="218"/>
                  <a:pt x="552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5" name="Google Shape;1605;p10"/>
          <p:cNvSpPr/>
          <p:nvPr/>
        </p:nvSpPr>
        <p:spPr>
          <a:xfrm>
            <a:off x="7279338" y="843242"/>
            <a:ext cx="19559" cy="20183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14" y="0"/>
                </a:moveTo>
                <a:cubicBezTo>
                  <a:pt x="269" y="0"/>
                  <a:pt x="224" y="19"/>
                  <a:pt x="195" y="56"/>
                </a:cubicBezTo>
                <a:cubicBezTo>
                  <a:pt x="135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0" y="428"/>
                  <a:pt x="60" y="488"/>
                  <a:pt x="195" y="607"/>
                </a:cubicBezTo>
                <a:cubicBezTo>
                  <a:pt x="244" y="632"/>
                  <a:pt x="293" y="646"/>
                  <a:pt x="339" y="646"/>
                </a:cubicBezTo>
                <a:cubicBezTo>
                  <a:pt x="405" y="646"/>
                  <a:pt x="464" y="617"/>
                  <a:pt x="507" y="548"/>
                </a:cubicBezTo>
                <a:cubicBezTo>
                  <a:pt x="627" y="488"/>
                  <a:pt x="627" y="354"/>
                  <a:pt x="627" y="294"/>
                </a:cubicBezTo>
                <a:cubicBezTo>
                  <a:pt x="627" y="235"/>
                  <a:pt x="627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1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6" name="Google Shape;1606;p10"/>
          <p:cNvSpPr/>
          <p:nvPr/>
        </p:nvSpPr>
        <p:spPr>
          <a:xfrm>
            <a:off x="4676405" y="698746"/>
            <a:ext cx="19091" cy="33160"/>
          </a:xfrm>
          <a:custGeom>
            <a:avLst/>
            <a:gdLst/>
            <a:ahLst/>
            <a:cxnLst/>
            <a:rect l="l" t="t" r="r" b="b"/>
            <a:pathLst>
              <a:path w="612" h="1063" extrusionOk="0">
                <a:moveTo>
                  <a:pt x="378" y="0"/>
                </a:moveTo>
                <a:cubicBezTo>
                  <a:pt x="354" y="0"/>
                  <a:pt x="331" y="8"/>
                  <a:pt x="314" y="25"/>
                </a:cubicBezTo>
                <a:cubicBezTo>
                  <a:pt x="180" y="85"/>
                  <a:pt x="180" y="144"/>
                  <a:pt x="120" y="219"/>
                </a:cubicBezTo>
                <a:cubicBezTo>
                  <a:pt x="60" y="338"/>
                  <a:pt x="60" y="397"/>
                  <a:pt x="1" y="457"/>
                </a:cubicBezTo>
                <a:cubicBezTo>
                  <a:pt x="1" y="651"/>
                  <a:pt x="1" y="830"/>
                  <a:pt x="120" y="1023"/>
                </a:cubicBezTo>
                <a:lnTo>
                  <a:pt x="180" y="1023"/>
                </a:lnTo>
                <a:cubicBezTo>
                  <a:pt x="204" y="1048"/>
                  <a:pt x="242" y="1062"/>
                  <a:pt x="281" y="1062"/>
                </a:cubicBezTo>
                <a:cubicBezTo>
                  <a:pt x="338" y="1062"/>
                  <a:pt x="398" y="1033"/>
                  <a:pt x="433" y="964"/>
                </a:cubicBezTo>
                <a:cubicBezTo>
                  <a:pt x="552" y="830"/>
                  <a:pt x="612" y="710"/>
                  <a:pt x="612" y="591"/>
                </a:cubicBezTo>
                <a:lnTo>
                  <a:pt x="612" y="397"/>
                </a:lnTo>
                <a:cubicBezTo>
                  <a:pt x="612" y="278"/>
                  <a:pt x="612" y="219"/>
                  <a:pt x="552" y="144"/>
                </a:cubicBezTo>
                <a:lnTo>
                  <a:pt x="552" y="85"/>
                </a:lnTo>
                <a:cubicBezTo>
                  <a:pt x="510" y="42"/>
                  <a:pt x="438" y="0"/>
                  <a:pt x="378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7" name="Google Shape;1607;p10"/>
          <p:cNvSpPr/>
          <p:nvPr/>
        </p:nvSpPr>
        <p:spPr>
          <a:xfrm>
            <a:off x="4716834" y="746444"/>
            <a:ext cx="19559" cy="37496"/>
          </a:xfrm>
          <a:custGeom>
            <a:avLst/>
            <a:gdLst/>
            <a:ahLst/>
            <a:cxnLst/>
            <a:rect l="l" t="t" r="r" b="b"/>
            <a:pathLst>
              <a:path w="627" h="1202" extrusionOk="0">
                <a:moveTo>
                  <a:pt x="375" y="1"/>
                </a:moveTo>
                <a:cubicBezTo>
                  <a:pt x="329" y="1"/>
                  <a:pt x="284" y="16"/>
                  <a:pt x="254" y="45"/>
                </a:cubicBezTo>
                <a:cubicBezTo>
                  <a:pt x="195" y="105"/>
                  <a:pt x="135" y="239"/>
                  <a:pt x="61" y="299"/>
                </a:cubicBezTo>
                <a:cubicBezTo>
                  <a:pt x="61" y="358"/>
                  <a:pt x="1" y="477"/>
                  <a:pt x="1" y="552"/>
                </a:cubicBezTo>
                <a:cubicBezTo>
                  <a:pt x="1" y="790"/>
                  <a:pt x="61" y="984"/>
                  <a:pt x="195" y="1103"/>
                </a:cubicBezTo>
                <a:lnTo>
                  <a:pt x="254" y="1163"/>
                </a:lnTo>
                <a:cubicBezTo>
                  <a:pt x="279" y="1187"/>
                  <a:pt x="314" y="1202"/>
                  <a:pt x="346" y="1202"/>
                </a:cubicBezTo>
                <a:cubicBezTo>
                  <a:pt x="392" y="1202"/>
                  <a:pt x="433" y="1173"/>
                  <a:pt x="433" y="1103"/>
                </a:cubicBezTo>
                <a:cubicBezTo>
                  <a:pt x="567" y="924"/>
                  <a:pt x="627" y="790"/>
                  <a:pt x="627" y="611"/>
                </a:cubicBezTo>
                <a:lnTo>
                  <a:pt x="627" y="358"/>
                </a:lnTo>
                <a:cubicBezTo>
                  <a:pt x="627" y="299"/>
                  <a:pt x="567" y="179"/>
                  <a:pt x="567" y="105"/>
                </a:cubicBezTo>
                <a:lnTo>
                  <a:pt x="507" y="105"/>
                </a:lnTo>
                <a:lnTo>
                  <a:pt x="507" y="45"/>
                </a:lnTo>
                <a:cubicBezTo>
                  <a:pt x="470" y="16"/>
                  <a:pt x="422" y="1"/>
                  <a:pt x="37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8" name="Google Shape;1608;p10"/>
          <p:cNvSpPr/>
          <p:nvPr/>
        </p:nvSpPr>
        <p:spPr>
          <a:xfrm>
            <a:off x="4769366" y="701835"/>
            <a:ext cx="19091" cy="37247"/>
          </a:xfrm>
          <a:custGeom>
            <a:avLst/>
            <a:gdLst/>
            <a:ahLst/>
            <a:cxnLst/>
            <a:rect l="l" t="t" r="r" b="b"/>
            <a:pathLst>
              <a:path w="612" h="1194" extrusionOk="0">
                <a:moveTo>
                  <a:pt x="306" y="1"/>
                </a:moveTo>
                <a:cubicBezTo>
                  <a:pt x="257" y="1"/>
                  <a:pt x="209" y="15"/>
                  <a:pt x="179" y="45"/>
                </a:cubicBezTo>
                <a:cubicBezTo>
                  <a:pt x="120" y="179"/>
                  <a:pt x="60" y="239"/>
                  <a:pt x="60" y="358"/>
                </a:cubicBezTo>
                <a:cubicBezTo>
                  <a:pt x="0" y="418"/>
                  <a:pt x="0" y="492"/>
                  <a:pt x="0" y="611"/>
                </a:cubicBezTo>
                <a:cubicBezTo>
                  <a:pt x="60" y="790"/>
                  <a:pt x="60" y="924"/>
                  <a:pt x="179" y="1103"/>
                </a:cubicBezTo>
                <a:lnTo>
                  <a:pt x="239" y="1163"/>
                </a:lnTo>
                <a:cubicBezTo>
                  <a:pt x="261" y="1185"/>
                  <a:pt x="287" y="1194"/>
                  <a:pt x="315" y="1194"/>
                </a:cubicBezTo>
                <a:cubicBezTo>
                  <a:pt x="379" y="1194"/>
                  <a:pt x="450" y="1145"/>
                  <a:pt x="492" y="1103"/>
                </a:cubicBezTo>
                <a:cubicBezTo>
                  <a:pt x="611" y="924"/>
                  <a:pt x="611" y="731"/>
                  <a:pt x="611" y="611"/>
                </a:cubicBezTo>
                <a:cubicBezTo>
                  <a:pt x="611" y="492"/>
                  <a:pt x="611" y="418"/>
                  <a:pt x="552" y="298"/>
                </a:cubicBezTo>
                <a:cubicBezTo>
                  <a:pt x="552" y="239"/>
                  <a:pt x="492" y="179"/>
                  <a:pt x="432" y="45"/>
                </a:cubicBezTo>
                <a:cubicBezTo>
                  <a:pt x="403" y="15"/>
                  <a:pt x="354" y="1"/>
                  <a:pt x="30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9" name="Google Shape;1609;p10"/>
          <p:cNvSpPr/>
          <p:nvPr/>
        </p:nvSpPr>
        <p:spPr>
          <a:xfrm>
            <a:off x="4767495" y="808366"/>
            <a:ext cx="19091" cy="31351"/>
          </a:xfrm>
          <a:custGeom>
            <a:avLst/>
            <a:gdLst/>
            <a:ahLst/>
            <a:cxnLst/>
            <a:rect l="l" t="t" r="r" b="b"/>
            <a:pathLst>
              <a:path w="612" h="1005" extrusionOk="0">
                <a:moveTo>
                  <a:pt x="358" y="1"/>
                </a:moveTo>
                <a:cubicBezTo>
                  <a:pt x="302" y="1"/>
                  <a:pt x="239" y="19"/>
                  <a:pt x="180" y="57"/>
                </a:cubicBezTo>
                <a:cubicBezTo>
                  <a:pt x="120" y="116"/>
                  <a:pt x="6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20" y="921"/>
                </a:cubicBezTo>
                <a:lnTo>
                  <a:pt x="180" y="980"/>
                </a:lnTo>
                <a:cubicBezTo>
                  <a:pt x="197" y="998"/>
                  <a:pt x="221" y="1005"/>
                  <a:pt x="247" y="1005"/>
                </a:cubicBezTo>
                <a:cubicBezTo>
                  <a:pt x="311" y="1005"/>
                  <a:pt x="391" y="963"/>
                  <a:pt x="433" y="921"/>
                </a:cubicBezTo>
                <a:cubicBezTo>
                  <a:pt x="552" y="802"/>
                  <a:pt x="552" y="667"/>
                  <a:pt x="552" y="489"/>
                </a:cubicBezTo>
                <a:cubicBezTo>
                  <a:pt x="612" y="429"/>
                  <a:pt x="612" y="355"/>
                  <a:pt x="552" y="295"/>
                </a:cubicBezTo>
                <a:cubicBezTo>
                  <a:pt x="552" y="235"/>
                  <a:pt x="552" y="176"/>
                  <a:pt x="492" y="116"/>
                </a:cubicBezTo>
                <a:lnTo>
                  <a:pt x="492" y="57"/>
                </a:lnTo>
                <a:cubicBezTo>
                  <a:pt x="463" y="19"/>
                  <a:pt x="414" y="1"/>
                  <a:pt x="35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0" name="Google Shape;1610;p10"/>
          <p:cNvSpPr/>
          <p:nvPr/>
        </p:nvSpPr>
        <p:spPr>
          <a:xfrm>
            <a:off x="4817687" y="754960"/>
            <a:ext cx="19559" cy="48071"/>
          </a:xfrm>
          <a:custGeom>
            <a:avLst/>
            <a:gdLst/>
            <a:ahLst/>
            <a:cxnLst/>
            <a:rect l="l" t="t" r="r" b="b"/>
            <a:pathLst>
              <a:path w="627" h="1541" extrusionOk="0">
                <a:moveTo>
                  <a:pt x="341" y="1"/>
                </a:moveTo>
                <a:cubicBezTo>
                  <a:pt x="277" y="1"/>
                  <a:pt x="232" y="43"/>
                  <a:pt x="179" y="85"/>
                </a:cubicBezTo>
                <a:cubicBezTo>
                  <a:pt x="120" y="204"/>
                  <a:pt x="60" y="338"/>
                  <a:pt x="60" y="398"/>
                </a:cubicBezTo>
                <a:cubicBezTo>
                  <a:pt x="60" y="517"/>
                  <a:pt x="60" y="651"/>
                  <a:pt x="1" y="771"/>
                </a:cubicBezTo>
                <a:cubicBezTo>
                  <a:pt x="60" y="1024"/>
                  <a:pt x="60" y="1203"/>
                  <a:pt x="179" y="1456"/>
                </a:cubicBezTo>
                <a:lnTo>
                  <a:pt x="254" y="1515"/>
                </a:lnTo>
                <a:cubicBezTo>
                  <a:pt x="271" y="1533"/>
                  <a:pt x="294" y="1540"/>
                  <a:pt x="319" y="1540"/>
                </a:cubicBezTo>
                <a:cubicBezTo>
                  <a:pt x="378" y="1540"/>
                  <a:pt x="450" y="1498"/>
                  <a:pt x="492" y="1456"/>
                </a:cubicBezTo>
                <a:cubicBezTo>
                  <a:pt x="626" y="1203"/>
                  <a:pt x="626" y="1024"/>
                  <a:pt x="626" y="771"/>
                </a:cubicBezTo>
                <a:lnTo>
                  <a:pt x="626" y="398"/>
                </a:lnTo>
                <a:cubicBezTo>
                  <a:pt x="552" y="338"/>
                  <a:pt x="552" y="204"/>
                  <a:pt x="492" y="85"/>
                </a:cubicBezTo>
                <a:cubicBezTo>
                  <a:pt x="433" y="85"/>
                  <a:pt x="433" y="26"/>
                  <a:pt x="433" y="26"/>
                </a:cubicBezTo>
                <a:cubicBezTo>
                  <a:pt x="398" y="8"/>
                  <a:pt x="368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1" name="Google Shape;1611;p10"/>
          <p:cNvSpPr/>
          <p:nvPr/>
        </p:nvSpPr>
        <p:spPr>
          <a:xfrm>
            <a:off x="4866040" y="695034"/>
            <a:ext cx="19528" cy="40772"/>
          </a:xfrm>
          <a:custGeom>
            <a:avLst/>
            <a:gdLst/>
            <a:ahLst/>
            <a:cxnLst/>
            <a:rect l="l" t="t" r="r" b="b"/>
            <a:pathLst>
              <a:path w="626" h="1307" extrusionOk="0">
                <a:moveTo>
                  <a:pt x="367" y="0"/>
                </a:moveTo>
                <a:cubicBezTo>
                  <a:pt x="308" y="0"/>
                  <a:pt x="236" y="42"/>
                  <a:pt x="194" y="84"/>
                </a:cubicBezTo>
                <a:cubicBezTo>
                  <a:pt x="119" y="204"/>
                  <a:pt x="119" y="263"/>
                  <a:pt x="60" y="338"/>
                </a:cubicBezTo>
                <a:lnTo>
                  <a:pt x="60" y="636"/>
                </a:lnTo>
                <a:cubicBezTo>
                  <a:pt x="0" y="829"/>
                  <a:pt x="0" y="949"/>
                  <a:pt x="119" y="1202"/>
                </a:cubicBezTo>
                <a:lnTo>
                  <a:pt x="194" y="1261"/>
                </a:lnTo>
                <a:cubicBezTo>
                  <a:pt x="224" y="1291"/>
                  <a:pt x="253" y="1306"/>
                  <a:pt x="283" y="1306"/>
                </a:cubicBezTo>
                <a:cubicBezTo>
                  <a:pt x="313" y="1306"/>
                  <a:pt x="343" y="1291"/>
                  <a:pt x="373" y="1261"/>
                </a:cubicBezTo>
                <a:cubicBezTo>
                  <a:pt x="566" y="1083"/>
                  <a:pt x="626" y="889"/>
                  <a:pt x="626" y="710"/>
                </a:cubicBezTo>
                <a:lnTo>
                  <a:pt x="626" y="397"/>
                </a:lnTo>
                <a:cubicBezTo>
                  <a:pt x="626" y="263"/>
                  <a:pt x="566" y="204"/>
                  <a:pt x="492" y="84"/>
                </a:cubicBezTo>
                <a:lnTo>
                  <a:pt x="432" y="25"/>
                </a:lnTo>
                <a:cubicBezTo>
                  <a:pt x="415" y="7"/>
                  <a:pt x="392" y="0"/>
                  <a:pt x="36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2" name="Google Shape;1612;p10"/>
          <p:cNvSpPr/>
          <p:nvPr/>
        </p:nvSpPr>
        <p:spPr>
          <a:xfrm>
            <a:off x="4939441" y="677409"/>
            <a:ext cx="19559" cy="40553"/>
          </a:xfrm>
          <a:custGeom>
            <a:avLst/>
            <a:gdLst/>
            <a:ahLst/>
            <a:cxnLst/>
            <a:rect l="l" t="t" r="r" b="b"/>
            <a:pathLst>
              <a:path w="627" h="1300" extrusionOk="0">
                <a:moveTo>
                  <a:pt x="222" y="1"/>
                </a:moveTo>
                <a:cubicBezTo>
                  <a:pt x="140" y="1"/>
                  <a:pt x="75" y="59"/>
                  <a:pt x="75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75" y="1022"/>
                  <a:pt x="195" y="1201"/>
                </a:cubicBezTo>
                <a:lnTo>
                  <a:pt x="195" y="1275"/>
                </a:lnTo>
                <a:cubicBezTo>
                  <a:pt x="229" y="1292"/>
                  <a:pt x="258" y="1299"/>
                  <a:pt x="284" y="1299"/>
                </a:cubicBezTo>
                <a:cubicBezTo>
                  <a:pt x="349" y="1299"/>
                  <a:pt x="395" y="1254"/>
                  <a:pt x="448" y="1201"/>
                </a:cubicBezTo>
                <a:cubicBezTo>
                  <a:pt x="567" y="1022"/>
                  <a:pt x="627" y="828"/>
                  <a:pt x="627" y="649"/>
                </a:cubicBezTo>
                <a:cubicBezTo>
                  <a:pt x="567" y="530"/>
                  <a:pt x="567" y="396"/>
                  <a:pt x="507" y="337"/>
                </a:cubicBezTo>
                <a:cubicBezTo>
                  <a:pt x="507" y="217"/>
                  <a:pt x="448" y="158"/>
                  <a:pt x="314" y="24"/>
                </a:cubicBezTo>
                <a:cubicBezTo>
                  <a:pt x="282" y="8"/>
                  <a:pt x="251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3" name="Google Shape;1613;p10"/>
          <p:cNvSpPr/>
          <p:nvPr/>
        </p:nvSpPr>
        <p:spPr>
          <a:xfrm>
            <a:off x="4887408" y="775736"/>
            <a:ext cx="19559" cy="38900"/>
          </a:xfrm>
          <a:custGeom>
            <a:avLst/>
            <a:gdLst/>
            <a:ahLst/>
            <a:cxnLst/>
            <a:rect l="l" t="t" r="r" b="b"/>
            <a:pathLst>
              <a:path w="627" h="1247" extrusionOk="0">
                <a:moveTo>
                  <a:pt x="373" y="0"/>
                </a:moveTo>
                <a:cubicBezTo>
                  <a:pt x="328" y="0"/>
                  <a:pt x="283" y="15"/>
                  <a:pt x="254" y="45"/>
                </a:cubicBezTo>
                <a:cubicBezTo>
                  <a:pt x="179" y="105"/>
                  <a:pt x="120" y="224"/>
                  <a:pt x="60" y="283"/>
                </a:cubicBezTo>
                <a:cubicBezTo>
                  <a:pt x="0" y="417"/>
                  <a:pt x="0" y="477"/>
                  <a:pt x="0" y="596"/>
                </a:cubicBezTo>
                <a:cubicBezTo>
                  <a:pt x="0" y="790"/>
                  <a:pt x="60" y="1028"/>
                  <a:pt x="179" y="1222"/>
                </a:cubicBezTo>
                <a:lnTo>
                  <a:pt x="254" y="1222"/>
                </a:lnTo>
                <a:cubicBezTo>
                  <a:pt x="271" y="1239"/>
                  <a:pt x="294" y="1247"/>
                  <a:pt x="318" y="1247"/>
                </a:cubicBezTo>
                <a:cubicBezTo>
                  <a:pt x="378" y="1247"/>
                  <a:pt x="450" y="1204"/>
                  <a:pt x="492" y="1162"/>
                </a:cubicBezTo>
                <a:cubicBezTo>
                  <a:pt x="552" y="969"/>
                  <a:pt x="626" y="790"/>
                  <a:pt x="626" y="656"/>
                </a:cubicBezTo>
                <a:lnTo>
                  <a:pt x="626" y="417"/>
                </a:lnTo>
                <a:cubicBezTo>
                  <a:pt x="552" y="283"/>
                  <a:pt x="552" y="224"/>
                  <a:pt x="552" y="105"/>
                </a:cubicBezTo>
                <a:lnTo>
                  <a:pt x="492" y="45"/>
                </a:lnTo>
                <a:cubicBezTo>
                  <a:pt x="462" y="15"/>
                  <a:pt x="417" y="0"/>
                  <a:pt x="37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4" name="Google Shape;1614;p10"/>
          <p:cNvSpPr/>
          <p:nvPr/>
        </p:nvSpPr>
        <p:spPr>
          <a:xfrm>
            <a:off x="4823271" y="859089"/>
            <a:ext cx="19559" cy="24020"/>
          </a:xfrm>
          <a:custGeom>
            <a:avLst/>
            <a:gdLst/>
            <a:ahLst/>
            <a:cxnLst/>
            <a:rect l="l" t="t" r="r" b="b"/>
            <a:pathLst>
              <a:path w="627" h="770" extrusionOk="0">
                <a:moveTo>
                  <a:pt x="344" y="0"/>
                </a:moveTo>
                <a:cubicBezTo>
                  <a:pt x="295" y="0"/>
                  <a:pt x="244" y="15"/>
                  <a:pt x="194" y="40"/>
                </a:cubicBezTo>
                <a:cubicBezTo>
                  <a:pt x="135" y="99"/>
                  <a:pt x="135" y="99"/>
                  <a:pt x="75" y="159"/>
                </a:cubicBezTo>
                <a:cubicBezTo>
                  <a:pt x="0" y="218"/>
                  <a:pt x="0" y="293"/>
                  <a:pt x="0" y="352"/>
                </a:cubicBezTo>
                <a:cubicBezTo>
                  <a:pt x="0" y="531"/>
                  <a:pt x="75" y="665"/>
                  <a:pt x="194" y="725"/>
                </a:cubicBezTo>
                <a:cubicBezTo>
                  <a:pt x="224" y="755"/>
                  <a:pt x="269" y="770"/>
                  <a:pt x="315" y="770"/>
                </a:cubicBezTo>
                <a:cubicBezTo>
                  <a:pt x="362" y="770"/>
                  <a:pt x="410" y="755"/>
                  <a:pt x="447" y="725"/>
                </a:cubicBezTo>
                <a:cubicBezTo>
                  <a:pt x="567" y="591"/>
                  <a:pt x="626" y="531"/>
                  <a:pt x="626" y="412"/>
                </a:cubicBezTo>
                <a:lnTo>
                  <a:pt x="626" y="293"/>
                </a:lnTo>
                <a:cubicBezTo>
                  <a:pt x="567" y="218"/>
                  <a:pt x="567" y="159"/>
                  <a:pt x="507" y="99"/>
                </a:cubicBezTo>
                <a:cubicBezTo>
                  <a:pt x="472" y="29"/>
                  <a:pt x="412" y="0"/>
                  <a:pt x="34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5" name="Google Shape;1615;p10"/>
          <p:cNvSpPr/>
          <p:nvPr/>
        </p:nvSpPr>
        <p:spPr>
          <a:xfrm>
            <a:off x="4713122" y="843242"/>
            <a:ext cx="19559" cy="20183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04" y="0"/>
                </a:moveTo>
                <a:cubicBezTo>
                  <a:pt x="250" y="0"/>
                  <a:pt x="187" y="19"/>
                  <a:pt x="120" y="56"/>
                </a:cubicBezTo>
                <a:cubicBezTo>
                  <a:pt x="60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1" y="428"/>
                  <a:pt x="60" y="488"/>
                  <a:pt x="180" y="607"/>
                </a:cubicBezTo>
                <a:cubicBezTo>
                  <a:pt x="210" y="632"/>
                  <a:pt x="249" y="646"/>
                  <a:pt x="292" y="646"/>
                </a:cubicBezTo>
                <a:cubicBezTo>
                  <a:pt x="353" y="646"/>
                  <a:pt x="423" y="617"/>
                  <a:pt x="492" y="548"/>
                </a:cubicBezTo>
                <a:cubicBezTo>
                  <a:pt x="626" y="488"/>
                  <a:pt x="626" y="354"/>
                  <a:pt x="626" y="294"/>
                </a:cubicBezTo>
                <a:cubicBezTo>
                  <a:pt x="626" y="235"/>
                  <a:pt x="626" y="175"/>
                  <a:pt x="552" y="175"/>
                </a:cubicBezTo>
                <a:cubicBezTo>
                  <a:pt x="552" y="116"/>
                  <a:pt x="492" y="56"/>
                  <a:pt x="433" y="56"/>
                </a:cubicBezTo>
                <a:cubicBezTo>
                  <a:pt x="403" y="19"/>
                  <a:pt x="358" y="0"/>
                  <a:pt x="30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6" name="Google Shape;1616;p10"/>
          <p:cNvSpPr/>
          <p:nvPr/>
        </p:nvSpPr>
        <p:spPr>
          <a:xfrm>
            <a:off x="5299619" y="698746"/>
            <a:ext cx="19559" cy="33160"/>
          </a:xfrm>
          <a:custGeom>
            <a:avLst/>
            <a:gdLst/>
            <a:ahLst/>
            <a:cxnLst/>
            <a:rect l="l" t="t" r="r" b="b"/>
            <a:pathLst>
              <a:path w="627" h="1063" extrusionOk="0">
                <a:moveTo>
                  <a:pt x="381" y="0"/>
                </a:moveTo>
                <a:cubicBezTo>
                  <a:pt x="355" y="0"/>
                  <a:pt x="331" y="8"/>
                  <a:pt x="313" y="25"/>
                </a:cubicBezTo>
                <a:cubicBezTo>
                  <a:pt x="194" y="85"/>
                  <a:pt x="194" y="144"/>
                  <a:pt x="135" y="219"/>
                </a:cubicBezTo>
                <a:cubicBezTo>
                  <a:pt x="75" y="338"/>
                  <a:pt x="75" y="397"/>
                  <a:pt x="0" y="457"/>
                </a:cubicBezTo>
                <a:cubicBezTo>
                  <a:pt x="0" y="651"/>
                  <a:pt x="0" y="830"/>
                  <a:pt x="194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5" y="1062"/>
                  <a:pt x="404" y="1033"/>
                  <a:pt x="447" y="964"/>
                </a:cubicBezTo>
                <a:cubicBezTo>
                  <a:pt x="567" y="830"/>
                  <a:pt x="626" y="710"/>
                  <a:pt x="626" y="591"/>
                </a:cubicBezTo>
                <a:lnTo>
                  <a:pt x="626" y="397"/>
                </a:lnTo>
                <a:cubicBezTo>
                  <a:pt x="626" y="278"/>
                  <a:pt x="626" y="219"/>
                  <a:pt x="567" y="144"/>
                </a:cubicBezTo>
                <a:lnTo>
                  <a:pt x="567" y="85"/>
                </a:lnTo>
                <a:cubicBezTo>
                  <a:pt x="524" y="42"/>
                  <a:pt x="445" y="0"/>
                  <a:pt x="38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7" name="Google Shape;1617;p10"/>
          <p:cNvSpPr/>
          <p:nvPr/>
        </p:nvSpPr>
        <p:spPr>
          <a:xfrm>
            <a:off x="5340516" y="746444"/>
            <a:ext cx="19559" cy="37496"/>
          </a:xfrm>
          <a:custGeom>
            <a:avLst/>
            <a:gdLst/>
            <a:ahLst/>
            <a:cxnLst/>
            <a:rect l="l" t="t" r="r" b="b"/>
            <a:pathLst>
              <a:path w="627" h="1202" extrusionOk="0">
                <a:moveTo>
                  <a:pt x="373" y="1"/>
                </a:moveTo>
                <a:cubicBezTo>
                  <a:pt x="328" y="1"/>
                  <a:pt x="284" y="16"/>
                  <a:pt x="254" y="45"/>
                </a:cubicBezTo>
                <a:cubicBezTo>
                  <a:pt x="179" y="105"/>
                  <a:pt x="120" y="239"/>
                  <a:pt x="60" y="299"/>
                </a:cubicBezTo>
                <a:cubicBezTo>
                  <a:pt x="60" y="358"/>
                  <a:pt x="0" y="477"/>
                  <a:pt x="0" y="552"/>
                </a:cubicBezTo>
                <a:cubicBezTo>
                  <a:pt x="0" y="790"/>
                  <a:pt x="60" y="984"/>
                  <a:pt x="179" y="1103"/>
                </a:cubicBezTo>
                <a:lnTo>
                  <a:pt x="254" y="1163"/>
                </a:lnTo>
                <a:cubicBezTo>
                  <a:pt x="278" y="1187"/>
                  <a:pt x="313" y="1202"/>
                  <a:pt x="346" y="1202"/>
                </a:cubicBezTo>
                <a:cubicBezTo>
                  <a:pt x="392" y="1202"/>
                  <a:pt x="433" y="1173"/>
                  <a:pt x="433" y="1103"/>
                </a:cubicBezTo>
                <a:cubicBezTo>
                  <a:pt x="552" y="924"/>
                  <a:pt x="626" y="790"/>
                  <a:pt x="626" y="611"/>
                </a:cubicBezTo>
                <a:lnTo>
                  <a:pt x="626" y="358"/>
                </a:lnTo>
                <a:cubicBezTo>
                  <a:pt x="626" y="299"/>
                  <a:pt x="552" y="179"/>
                  <a:pt x="552" y="105"/>
                </a:cubicBezTo>
                <a:lnTo>
                  <a:pt x="492" y="45"/>
                </a:lnTo>
                <a:cubicBezTo>
                  <a:pt x="462" y="16"/>
                  <a:pt x="418" y="1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8" name="Google Shape;1618;p10"/>
          <p:cNvSpPr/>
          <p:nvPr/>
        </p:nvSpPr>
        <p:spPr>
          <a:xfrm>
            <a:off x="5392549" y="701835"/>
            <a:ext cx="19559" cy="37247"/>
          </a:xfrm>
          <a:custGeom>
            <a:avLst/>
            <a:gdLst/>
            <a:ahLst/>
            <a:cxnLst/>
            <a:rect l="l" t="t" r="r" b="b"/>
            <a:pathLst>
              <a:path w="627" h="1194" extrusionOk="0">
                <a:moveTo>
                  <a:pt x="316" y="1"/>
                </a:moveTo>
                <a:cubicBezTo>
                  <a:pt x="269" y="1"/>
                  <a:pt x="224" y="15"/>
                  <a:pt x="195" y="45"/>
                </a:cubicBezTo>
                <a:cubicBezTo>
                  <a:pt x="135" y="179"/>
                  <a:pt x="75" y="239"/>
                  <a:pt x="75" y="358"/>
                </a:cubicBezTo>
                <a:cubicBezTo>
                  <a:pt x="75" y="418"/>
                  <a:pt x="1" y="492"/>
                  <a:pt x="1" y="611"/>
                </a:cubicBezTo>
                <a:cubicBezTo>
                  <a:pt x="75" y="790"/>
                  <a:pt x="75" y="924"/>
                  <a:pt x="195" y="1103"/>
                </a:cubicBezTo>
                <a:lnTo>
                  <a:pt x="254" y="1163"/>
                </a:lnTo>
                <a:cubicBezTo>
                  <a:pt x="272" y="1185"/>
                  <a:pt x="297" y="1194"/>
                  <a:pt x="324" y="1194"/>
                </a:cubicBezTo>
                <a:cubicBezTo>
                  <a:pt x="387" y="1194"/>
                  <a:pt x="466" y="1145"/>
                  <a:pt x="508" y="1103"/>
                </a:cubicBezTo>
                <a:cubicBezTo>
                  <a:pt x="627" y="924"/>
                  <a:pt x="627" y="731"/>
                  <a:pt x="627" y="611"/>
                </a:cubicBezTo>
                <a:lnTo>
                  <a:pt x="627" y="298"/>
                </a:lnTo>
                <a:cubicBezTo>
                  <a:pt x="567" y="239"/>
                  <a:pt x="567" y="179"/>
                  <a:pt x="448" y="45"/>
                </a:cubicBezTo>
                <a:cubicBezTo>
                  <a:pt x="411" y="15"/>
                  <a:pt x="362" y="1"/>
                  <a:pt x="31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9" name="Google Shape;1619;p10"/>
          <p:cNvSpPr/>
          <p:nvPr/>
        </p:nvSpPr>
        <p:spPr>
          <a:xfrm>
            <a:off x="5390708" y="808366"/>
            <a:ext cx="19559" cy="3135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7" y="1"/>
                </a:moveTo>
                <a:cubicBezTo>
                  <a:pt x="313" y="1"/>
                  <a:pt x="254" y="19"/>
                  <a:pt x="194" y="57"/>
                </a:cubicBezTo>
                <a:cubicBezTo>
                  <a:pt x="134" y="116"/>
                  <a:pt x="60" y="176"/>
                  <a:pt x="60" y="235"/>
                </a:cubicBezTo>
                <a:cubicBezTo>
                  <a:pt x="0" y="295"/>
                  <a:pt x="0" y="429"/>
                  <a:pt x="0" y="489"/>
                </a:cubicBezTo>
                <a:cubicBezTo>
                  <a:pt x="0" y="608"/>
                  <a:pt x="0" y="802"/>
                  <a:pt x="134" y="921"/>
                </a:cubicBezTo>
                <a:lnTo>
                  <a:pt x="194" y="980"/>
                </a:lnTo>
                <a:cubicBezTo>
                  <a:pt x="212" y="998"/>
                  <a:pt x="234" y="1005"/>
                  <a:pt x="259" y="1005"/>
                </a:cubicBezTo>
                <a:cubicBezTo>
                  <a:pt x="318" y="1005"/>
                  <a:pt x="390" y="963"/>
                  <a:pt x="432" y="921"/>
                </a:cubicBezTo>
                <a:cubicBezTo>
                  <a:pt x="567" y="802"/>
                  <a:pt x="567" y="667"/>
                  <a:pt x="626" y="489"/>
                </a:cubicBezTo>
                <a:cubicBezTo>
                  <a:pt x="626" y="429"/>
                  <a:pt x="626" y="355"/>
                  <a:pt x="567" y="295"/>
                </a:cubicBezTo>
                <a:cubicBezTo>
                  <a:pt x="567" y="235"/>
                  <a:pt x="567" y="176"/>
                  <a:pt x="507" y="116"/>
                </a:cubicBezTo>
                <a:lnTo>
                  <a:pt x="507" y="57"/>
                </a:lnTo>
                <a:cubicBezTo>
                  <a:pt x="470" y="19"/>
                  <a:pt x="421" y="1"/>
                  <a:pt x="367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0" name="Google Shape;1620;p10"/>
          <p:cNvSpPr/>
          <p:nvPr/>
        </p:nvSpPr>
        <p:spPr>
          <a:xfrm>
            <a:off x="5443210" y="754960"/>
            <a:ext cx="17251" cy="48071"/>
          </a:xfrm>
          <a:custGeom>
            <a:avLst/>
            <a:gdLst/>
            <a:ahLst/>
            <a:cxnLst/>
            <a:rect l="l" t="t" r="r" b="b"/>
            <a:pathLst>
              <a:path w="553" h="1541" extrusionOk="0">
                <a:moveTo>
                  <a:pt x="273" y="1"/>
                </a:moveTo>
                <a:cubicBezTo>
                  <a:pt x="204" y="1"/>
                  <a:pt x="162" y="43"/>
                  <a:pt x="120" y="85"/>
                </a:cubicBezTo>
                <a:cubicBezTo>
                  <a:pt x="60" y="204"/>
                  <a:pt x="1" y="338"/>
                  <a:pt x="1" y="398"/>
                </a:cubicBezTo>
                <a:lnTo>
                  <a:pt x="1" y="771"/>
                </a:lnTo>
                <a:cubicBezTo>
                  <a:pt x="1" y="1024"/>
                  <a:pt x="1" y="1203"/>
                  <a:pt x="120" y="1456"/>
                </a:cubicBezTo>
                <a:lnTo>
                  <a:pt x="180" y="1515"/>
                </a:lnTo>
                <a:cubicBezTo>
                  <a:pt x="197" y="1533"/>
                  <a:pt x="221" y="1540"/>
                  <a:pt x="247" y="1540"/>
                </a:cubicBezTo>
                <a:cubicBezTo>
                  <a:pt x="311" y="1540"/>
                  <a:pt x="391" y="1498"/>
                  <a:pt x="433" y="1456"/>
                </a:cubicBezTo>
                <a:cubicBezTo>
                  <a:pt x="552" y="1203"/>
                  <a:pt x="552" y="1024"/>
                  <a:pt x="552" y="771"/>
                </a:cubicBezTo>
                <a:lnTo>
                  <a:pt x="552" y="398"/>
                </a:lnTo>
                <a:cubicBezTo>
                  <a:pt x="492" y="338"/>
                  <a:pt x="492" y="204"/>
                  <a:pt x="433" y="85"/>
                </a:cubicBezTo>
                <a:cubicBezTo>
                  <a:pt x="373" y="85"/>
                  <a:pt x="373" y="26"/>
                  <a:pt x="373" y="26"/>
                </a:cubicBezTo>
                <a:cubicBezTo>
                  <a:pt x="334" y="8"/>
                  <a:pt x="301" y="1"/>
                  <a:pt x="2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1" name="Google Shape;1621;p10"/>
          <p:cNvSpPr/>
          <p:nvPr/>
        </p:nvSpPr>
        <p:spPr>
          <a:xfrm>
            <a:off x="5489690" y="695034"/>
            <a:ext cx="19091" cy="40772"/>
          </a:xfrm>
          <a:custGeom>
            <a:avLst/>
            <a:gdLst/>
            <a:ahLst/>
            <a:cxnLst/>
            <a:rect l="l" t="t" r="r" b="b"/>
            <a:pathLst>
              <a:path w="612" h="1307" extrusionOk="0">
                <a:moveTo>
                  <a:pt x="365" y="0"/>
                </a:moveTo>
                <a:cubicBezTo>
                  <a:pt x="301" y="0"/>
                  <a:pt x="221" y="42"/>
                  <a:pt x="179" y="84"/>
                </a:cubicBezTo>
                <a:cubicBezTo>
                  <a:pt x="120" y="204"/>
                  <a:pt x="120" y="263"/>
                  <a:pt x="60" y="338"/>
                </a:cubicBezTo>
                <a:lnTo>
                  <a:pt x="60" y="636"/>
                </a:lnTo>
                <a:cubicBezTo>
                  <a:pt x="1" y="829"/>
                  <a:pt x="60" y="949"/>
                  <a:pt x="120" y="1202"/>
                </a:cubicBezTo>
                <a:lnTo>
                  <a:pt x="179" y="1261"/>
                </a:lnTo>
                <a:cubicBezTo>
                  <a:pt x="209" y="1291"/>
                  <a:pt x="243" y="1306"/>
                  <a:pt x="276" y="1306"/>
                </a:cubicBezTo>
                <a:cubicBezTo>
                  <a:pt x="310" y="1306"/>
                  <a:pt x="343" y="1291"/>
                  <a:pt x="373" y="1261"/>
                </a:cubicBezTo>
                <a:cubicBezTo>
                  <a:pt x="552" y="1083"/>
                  <a:pt x="611" y="889"/>
                  <a:pt x="611" y="710"/>
                </a:cubicBezTo>
                <a:lnTo>
                  <a:pt x="611" y="397"/>
                </a:lnTo>
                <a:cubicBezTo>
                  <a:pt x="611" y="263"/>
                  <a:pt x="552" y="204"/>
                  <a:pt x="492" y="84"/>
                </a:cubicBezTo>
                <a:lnTo>
                  <a:pt x="433" y="25"/>
                </a:lnTo>
                <a:cubicBezTo>
                  <a:pt x="415" y="7"/>
                  <a:pt x="391" y="0"/>
                  <a:pt x="36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2" name="Google Shape;1622;p10"/>
          <p:cNvSpPr/>
          <p:nvPr/>
        </p:nvSpPr>
        <p:spPr>
          <a:xfrm>
            <a:off x="5563123" y="677409"/>
            <a:ext cx="19559" cy="40553"/>
          </a:xfrm>
          <a:custGeom>
            <a:avLst/>
            <a:gdLst/>
            <a:ahLst/>
            <a:cxnLst/>
            <a:rect l="l" t="t" r="r" b="b"/>
            <a:pathLst>
              <a:path w="627" h="1300" extrusionOk="0">
                <a:moveTo>
                  <a:pt x="228" y="1"/>
                </a:moveTo>
                <a:cubicBezTo>
                  <a:pt x="156" y="1"/>
                  <a:pt x="104" y="59"/>
                  <a:pt x="60" y="158"/>
                </a:cubicBezTo>
                <a:cubicBezTo>
                  <a:pt x="0" y="217"/>
                  <a:pt x="0" y="337"/>
                  <a:pt x="0" y="396"/>
                </a:cubicBezTo>
                <a:lnTo>
                  <a:pt x="0" y="649"/>
                </a:lnTo>
                <a:cubicBezTo>
                  <a:pt x="0" y="828"/>
                  <a:pt x="60" y="1022"/>
                  <a:pt x="194" y="1201"/>
                </a:cubicBezTo>
                <a:lnTo>
                  <a:pt x="194" y="1275"/>
                </a:lnTo>
                <a:cubicBezTo>
                  <a:pt x="228" y="1292"/>
                  <a:pt x="257" y="1299"/>
                  <a:pt x="283" y="1299"/>
                </a:cubicBezTo>
                <a:cubicBezTo>
                  <a:pt x="347" y="1299"/>
                  <a:pt x="390" y="1254"/>
                  <a:pt x="432" y="1201"/>
                </a:cubicBezTo>
                <a:cubicBezTo>
                  <a:pt x="567" y="1022"/>
                  <a:pt x="626" y="828"/>
                  <a:pt x="626" y="649"/>
                </a:cubicBezTo>
                <a:cubicBezTo>
                  <a:pt x="567" y="530"/>
                  <a:pt x="567" y="396"/>
                  <a:pt x="492" y="337"/>
                </a:cubicBezTo>
                <a:cubicBezTo>
                  <a:pt x="492" y="217"/>
                  <a:pt x="432" y="158"/>
                  <a:pt x="313" y="24"/>
                </a:cubicBezTo>
                <a:cubicBezTo>
                  <a:pt x="282" y="8"/>
                  <a:pt x="254" y="1"/>
                  <a:pt x="22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3" name="Google Shape;1623;p10"/>
          <p:cNvSpPr/>
          <p:nvPr/>
        </p:nvSpPr>
        <p:spPr>
          <a:xfrm>
            <a:off x="5511059" y="775736"/>
            <a:ext cx="19091" cy="38900"/>
          </a:xfrm>
          <a:custGeom>
            <a:avLst/>
            <a:gdLst/>
            <a:ahLst/>
            <a:cxnLst/>
            <a:rect l="l" t="t" r="r" b="b"/>
            <a:pathLst>
              <a:path w="612" h="1247" extrusionOk="0">
                <a:moveTo>
                  <a:pt x="366" y="0"/>
                </a:moveTo>
                <a:cubicBezTo>
                  <a:pt x="317" y="0"/>
                  <a:pt x="269" y="15"/>
                  <a:pt x="239" y="45"/>
                </a:cubicBezTo>
                <a:cubicBezTo>
                  <a:pt x="180" y="105"/>
                  <a:pt x="120" y="224"/>
                  <a:pt x="60" y="283"/>
                </a:cubicBezTo>
                <a:cubicBezTo>
                  <a:pt x="60" y="417"/>
                  <a:pt x="1" y="477"/>
                  <a:pt x="1" y="596"/>
                </a:cubicBezTo>
                <a:cubicBezTo>
                  <a:pt x="1" y="790"/>
                  <a:pt x="60" y="1028"/>
                  <a:pt x="180" y="1222"/>
                </a:cubicBezTo>
                <a:lnTo>
                  <a:pt x="239" y="1222"/>
                </a:lnTo>
                <a:cubicBezTo>
                  <a:pt x="257" y="1239"/>
                  <a:pt x="281" y="1247"/>
                  <a:pt x="307" y="1247"/>
                </a:cubicBezTo>
                <a:cubicBezTo>
                  <a:pt x="371" y="1247"/>
                  <a:pt x="450" y="1204"/>
                  <a:pt x="492" y="1162"/>
                </a:cubicBezTo>
                <a:cubicBezTo>
                  <a:pt x="552" y="969"/>
                  <a:pt x="612" y="790"/>
                  <a:pt x="612" y="656"/>
                </a:cubicBezTo>
                <a:lnTo>
                  <a:pt x="612" y="417"/>
                </a:lnTo>
                <a:cubicBezTo>
                  <a:pt x="612" y="283"/>
                  <a:pt x="552" y="224"/>
                  <a:pt x="552" y="105"/>
                </a:cubicBezTo>
                <a:lnTo>
                  <a:pt x="492" y="45"/>
                </a:lnTo>
                <a:cubicBezTo>
                  <a:pt x="463" y="15"/>
                  <a:pt x="414" y="0"/>
                  <a:pt x="36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4" name="Google Shape;1624;p10"/>
          <p:cNvSpPr/>
          <p:nvPr/>
        </p:nvSpPr>
        <p:spPr>
          <a:xfrm>
            <a:off x="5446953" y="859089"/>
            <a:ext cx="19528" cy="24020"/>
          </a:xfrm>
          <a:custGeom>
            <a:avLst/>
            <a:gdLst/>
            <a:ahLst/>
            <a:cxnLst/>
            <a:rect l="l" t="t" r="r" b="b"/>
            <a:pathLst>
              <a:path w="626" h="770" extrusionOk="0">
                <a:moveTo>
                  <a:pt x="350" y="0"/>
                </a:moveTo>
                <a:cubicBezTo>
                  <a:pt x="313" y="0"/>
                  <a:pt x="278" y="15"/>
                  <a:pt x="253" y="40"/>
                </a:cubicBezTo>
                <a:cubicBezTo>
                  <a:pt x="119" y="99"/>
                  <a:pt x="119" y="99"/>
                  <a:pt x="60" y="159"/>
                </a:cubicBezTo>
                <a:cubicBezTo>
                  <a:pt x="0" y="218"/>
                  <a:pt x="0" y="293"/>
                  <a:pt x="0" y="352"/>
                </a:cubicBezTo>
                <a:cubicBezTo>
                  <a:pt x="0" y="531"/>
                  <a:pt x="60" y="665"/>
                  <a:pt x="194" y="725"/>
                </a:cubicBezTo>
                <a:cubicBezTo>
                  <a:pt x="223" y="755"/>
                  <a:pt x="268" y="770"/>
                  <a:pt x="313" y="770"/>
                </a:cubicBezTo>
                <a:cubicBezTo>
                  <a:pt x="358" y="770"/>
                  <a:pt x="402" y="755"/>
                  <a:pt x="432" y="725"/>
                </a:cubicBezTo>
                <a:lnTo>
                  <a:pt x="492" y="725"/>
                </a:lnTo>
                <a:cubicBezTo>
                  <a:pt x="566" y="591"/>
                  <a:pt x="626" y="531"/>
                  <a:pt x="626" y="412"/>
                </a:cubicBezTo>
                <a:lnTo>
                  <a:pt x="626" y="293"/>
                </a:lnTo>
                <a:cubicBezTo>
                  <a:pt x="566" y="218"/>
                  <a:pt x="566" y="159"/>
                  <a:pt x="492" y="99"/>
                </a:cubicBezTo>
                <a:cubicBezTo>
                  <a:pt x="457" y="29"/>
                  <a:pt x="401" y="0"/>
                  <a:pt x="35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5" name="Google Shape;1625;p10"/>
          <p:cNvSpPr/>
          <p:nvPr/>
        </p:nvSpPr>
        <p:spPr>
          <a:xfrm>
            <a:off x="5336803" y="843242"/>
            <a:ext cx="19091" cy="20183"/>
          </a:xfrm>
          <a:custGeom>
            <a:avLst/>
            <a:gdLst/>
            <a:ahLst/>
            <a:cxnLst/>
            <a:rect l="l" t="t" r="r" b="b"/>
            <a:pathLst>
              <a:path w="612" h="647" extrusionOk="0">
                <a:moveTo>
                  <a:pt x="298" y="0"/>
                </a:moveTo>
                <a:cubicBezTo>
                  <a:pt x="242" y="0"/>
                  <a:pt x="179" y="19"/>
                  <a:pt x="119" y="56"/>
                </a:cubicBezTo>
                <a:cubicBezTo>
                  <a:pt x="60" y="116"/>
                  <a:pt x="60" y="116"/>
                  <a:pt x="60" y="175"/>
                </a:cubicBezTo>
                <a:cubicBezTo>
                  <a:pt x="0" y="235"/>
                  <a:pt x="0" y="294"/>
                  <a:pt x="0" y="354"/>
                </a:cubicBezTo>
                <a:cubicBezTo>
                  <a:pt x="0" y="428"/>
                  <a:pt x="60" y="488"/>
                  <a:pt x="179" y="607"/>
                </a:cubicBezTo>
                <a:cubicBezTo>
                  <a:pt x="228" y="632"/>
                  <a:pt x="270" y="646"/>
                  <a:pt x="311" y="646"/>
                </a:cubicBezTo>
                <a:cubicBezTo>
                  <a:pt x="368" y="646"/>
                  <a:pt x="422" y="617"/>
                  <a:pt x="492" y="548"/>
                </a:cubicBezTo>
                <a:cubicBezTo>
                  <a:pt x="611" y="488"/>
                  <a:pt x="611" y="354"/>
                  <a:pt x="611" y="294"/>
                </a:cubicBezTo>
                <a:cubicBezTo>
                  <a:pt x="611" y="235"/>
                  <a:pt x="611" y="175"/>
                  <a:pt x="552" y="175"/>
                </a:cubicBezTo>
                <a:cubicBezTo>
                  <a:pt x="552" y="116"/>
                  <a:pt x="492" y="56"/>
                  <a:pt x="432" y="56"/>
                </a:cubicBezTo>
                <a:cubicBezTo>
                  <a:pt x="403" y="19"/>
                  <a:pt x="354" y="0"/>
                  <a:pt x="298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6" name="Google Shape;1626;p10"/>
          <p:cNvSpPr/>
          <p:nvPr/>
        </p:nvSpPr>
        <p:spPr>
          <a:xfrm>
            <a:off x="5999501" y="698746"/>
            <a:ext cx="19528" cy="33160"/>
          </a:xfrm>
          <a:custGeom>
            <a:avLst/>
            <a:gdLst/>
            <a:ahLst/>
            <a:cxnLst/>
            <a:rect l="l" t="t" r="r" b="b"/>
            <a:pathLst>
              <a:path w="626" h="1063" extrusionOk="0">
                <a:moveTo>
                  <a:pt x="378" y="0"/>
                </a:moveTo>
                <a:cubicBezTo>
                  <a:pt x="353" y="0"/>
                  <a:pt x="330" y="8"/>
                  <a:pt x="313" y="25"/>
                </a:cubicBezTo>
                <a:cubicBezTo>
                  <a:pt x="194" y="85"/>
                  <a:pt x="194" y="144"/>
                  <a:pt x="119" y="219"/>
                </a:cubicBezTo>
                <a:cubicBezTo>
                  <a:pt x="60" y="338"/>
                  <a:pt x="60" y="397"/>
                  <a:pt x="60" y="457"/>
                </a:cubicBezTo>
                <a:cubicBezTo>
                  <a:pt x="0" y="651"/>
                  <a:pt x="60" y="830"/>
                  <a:pt x="194" y="1023"/>
                </a:cubicBezTo>
                <a:cubicBezTo>
                  <a:pt x="218" y="1048"/>
                  <a:pt x="253" y="1062"/>
                  <a:pt x="290" y="1062"/>
                </a:cubicBezTo>
                <a:cubicBezTo>
                  <a:pt x="342" y="1062"/>
                  <a:pt x="397" y="1033"/>
                  <a:pt x="432" y="964"/>
                </a:cubicBezTo>
                <a:cubicBezTo>
                  <a:pt x="566" y="830"/>
                  <a:pt x="626" y="710"/>
                  <a:pt x="626" y="591"/>
                </a:cubicBezTo>
                <a:lnTo>
                  <a:pt x="626" y="397"/>
                </a:lnTo>
                <a:cubicBezTo>
                  <a:pt x="626" y="278"/>
                  <a:pt x="626" y="219"/>
                  <a:pt x="566" y="144"/>
                </a:cubicBezTo>
                <a:lnTo>
                  <a:pt x="566" y="85"/>
                </a:lnTo>
                <a:cubicBezTo>
                  <a:pt x="513" y="42"/>
                  <a:pt x="438" y="0"/>
                  <a:pt x="378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7" name="Google Shape;1627;p10"/>
          <p:cNvSpPr/>
          <p:nvPr/>
        </p:nvSpPr>
        <p:spPr>
          <a:xfrm>
            <a:off x="6040366" y="746444"/>
            <a:ext cx="19091" cy="37496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8" y="1"/>
                  <a:pt x="269" y="16"/>
                  <a:pt x="239" y="45"/>
                </a:cubicBezTo>
                <a:cubicBezTo>
                  <a:pt x="180" y="105"/>
                  <a:pt x="120" y="239"/>
                  <a:pt x="61" y="299"/>
                </a:cubicBezTo>
                <a:cubicBezTo>
                  <a:pt x="61" y="358"/>
                  <a:pt x="1" y="477"/>
                  <a:pt x="1" y="552"/>
                </a:cubicBezTo>
                <a:cubicBezTo>
                  <a:pt x="1" y="790"/>
                  <a:pt x="61" y="984"/>
                  <a:pt x="180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37" y="1202"/>
                </a:cubicBezTo>
                <a:cubicBezTo>
                  <a:pt x="387" y="1202"/>
                  <a:pt x="433" y="1173"/>
                  <a:pt x="433" y="1103"/>
                </a:cubicBezTo>
                <a:lnTo>
                  <a:pt x="493" y="1103"/>
                </a:lnTo>
                <a:cubicBezTo>
                  <a:pt x="552" y="924"/>
                  <a:pt x="612" y="790"/>
                  <a:pt x="612" y="611"/>
                </a:cubicBezTo>
                <a:lnTo>
                  <a:pt x="612" y="358"/>
                </a:lnTo>
                <a:cubicBezTo>
                  <a:pt x="612" y="299"/>
                  <a:pt x="552" y="179"/>
                  <a:pt x="552" y="105"/>
                </a:cubicBezTo>
                <a:lnTo>
                  <a:pt x="493" y="45"/>
                </a:lnTo>
                <a:cubicBezTo>
                  <a:pt x="463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8" name="Google Shape;1628;p10"/>
          <p:cNvSpPr/>
          <p:nvPr/>
        </p:nvSpPr>
        <p:spPr>
          <a:xfrm>
            <a:off x="6094302" y="701835"/>
            <a:ext cx="17688" cy="37247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3" y="1"/>
                </a:moveTo>
                <a:cubicBezTo>
                  <a:pt x="209" y="1"/>
                  <a:pt x="164" y="15"/>
                  <a:pt x="134" y="45"/>
                </a:cubicBezTo>
                <a:cubicBezTo>
                  <a:pt x="60" y="179"/>
                  <a:pt x="0" y="239"/>
                  <a:pt x="0" y="358"/>
                </a:cubicBezTo>
                <a:lnTo>
                  <a:pt x="0" y="611"/>
                </a:lnTo>
                <a:cubicBezTo>
                  <a:pt x="0" y="790"/>
                  <a:pt x="0" y="924"/>
                  <a:pt x="134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0" y="1194"/>
                </a:cubicBezTo>
                <a:cubicBezTo>
                  <a:pt x="319" y="1194"/>
                  <a:pt x="390" y="1145"/>
                  <a:pt x="432" y="1103"/>
                </a:cubicBezTo>
                <a:cubicBezTo>
                  <a:pt x="566" y="924"/>
                  <a:pt x="566" y="731"/>
                  <a:pt x="566" y="611"/>
                </a:cubicBezTo>
                <a:lnTo>
                  <a:pt x="566" y="298"/>
                </a:lnTo>
                <a:cubicBezTo>
                  <a:pt x="507" y="239"/>
                  <a:pt x="507" y="179"/>
                  <a:pt x="432" y="45"/>
                </a:cubicBezTo>
                <a:lnTo>
                  <a:pt x="373" y="45"/>
                </a:lnTo>
                <a:cubicBezTo>
                  <a:pt x="343" y="15"/>
                  <a:pt x="298" y="1"/>
                  <a:pt x="25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9" name="Google Shape;1629;p10"/>
          <p:cNvSpPr/>
          <p:nvPr/>
        </p:nvSpPr>
        <p:spPr>
          <a:xfrm>
            <a:off x="6090559" y="808366"/>
            <a:ext cx="19559" cy="3135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4" y="1"/>
                </a:moveTo>
                <a:cubicBezTo>
                  <a:pt x="310" y="1"/>
                  <a:pt x="247" y="19"/>
                  <a:pt x="180" y="57"/>
                </a:cubicBezTo>
                <a:cubicBezTo>
                  <a:pt x="120" y="116"/>
                  <a:pt x="61" y="176"/>
                  <a:pt x="61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80" y="921"/>
                </a:cubicBezTo>
                <a:lnTo>
                  <a:pt x="180" y="980"/>
                </a:lnTo>
                <a:cubicBezTo>
                  <a:pt x="202" y="998"/>
                  <a:pt x="227" y="1005"/>
                  <a:pt x="254" y="1005"/>
                </a:cubicBezTo>
                <a:cubicBezTo>
                  <a:pt x="319" y="1005"/>
                  <a:pt x="391" y="963"/>
                  <a:pt x="433" y="921"/>
                </a:cubicBezTo>
                <a:cubicBezTo>
                  <a:pt x="552" y="802"/>
                  <a:pt x="552" y="667"/>
                  <a:pt x="627" y="489"/>
                </a:cubicBezTo>
                <a:cubicBezTo>
                  <a:pt x="627" y="429"/>
                  <a:pt x="627" y="355"/>
                  <a:pt x="552" y="295"/>
                </a:cubicBezTo>
                <a:cubicBezTo>
                  <a:pt x="552" y="235"/>
                  <a:pt x="552" y="176"/>
                  <a:pt x="493" y="116"/>
                </a:cubicBezTo>
                <a:lnTo>
                  <a:pt x="493" y="57"/>
                </a:lnTo>
                <a:cubicBezTo>
                  <a:pt x="463" y="19"/>
                  <a:pt x="418" y="1"/>
                  <a:pt x="36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0" name="Google Shape;1630;p10"/>
          <p:cNvSpPr/>
          <p:nvPr/>
        </p:nvSpPr>
        <p:spPr>
          <a:xfrm>
            <a:off x="6142623" y="754960"/>
            <a:ext cx="17688" cy="48071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282" y="1"/>
                </a:moveTo>
                <a:cubicBezTo>
                  <a:pt x="219" y="1"/>
                  <a:pt x="177" y="43"/>
                  <a:pt x="135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5" y="1456"/>
                </a:cubicBezTo>
                <a:lnTo>
                  <a:pt x="194" y="1515"/>
                </a:lnTo>
                <a:cubicBezTo>
                  <a:pt x="229" y="1533"/>
                  <a:pt x="259" y="1540"/>
                  <a:pt x="285" y="1540"/>
                </a:cubicBezTo>
                <a:cubicBezTo>
                  <a:pt x="349" y="1540"/>
                  <a:pt x="395" y="1498"/>
                  <a:pt x="447" y="1456"/>
                </a:cubicBezTo>
                <a:cubicBezTo>
                  <a:pt x="567" y="1203"/>
                  <a:pt x="567" y="1024"/>
                  <a:pt x="567" y="771"/>
                </a:cubicBezTo>
                <a:lnTo>
                  <a:pt x="567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38" y="8"/>
                  <a:pt x="308" y="1"/>
                  <a:pt x="28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1" name="Google Shape;1631;p10"/>
          <p:cNvSpPr/>
          <p:nvPr/>
        </p:nvSpPr>
        <p:spPr>
          <a:xfrm>
            <a:off x="6189104" y="695034"/>
            <a:ext cx="19528" cy="40772"/>
          </a:xfrm>
          <a:custGeom>
            <a:avLst/>
            <a:gdLst/>
            <a:ahLst/>
            <a:cxnLst/>
            <a:rect l="l" t="t" r="r" b="b"/>
            <a:pathLst>
              <a:path w="626" h="1307" extrusionOk="0">
                <a:moveTo>
                  <a:pt x="373" y="0"/>
                </a:moveTo>
                <a:cubicBezTo>
                  <a:pt x="308" y="0"/>
                  <a:pt x="236" y="42"/>
                  <a:pt x="194" y="84"/>
                </a:cubicBezTo>
                <a:cubicBezTo>
                  <a:pt x="134" y="204"/>
                  <a:pt x="134" y="263"/>
                  <a:pt x="75" y="338"/>
                </a:cubicBezTo>
                <a:lnTo>
                  <a:pt x="75" y="636"/>
                </a:lnTo>
                <a:cubicBezTo>
                  <a:pt x="0" y="829"/>
                  <a:pt x="75" y="949"/>
                  <a:pt x="134" y="1202"/>
                </a:cubicBezTo>
                <a:lnTo>
                  <a:pt x="194" y="1261"/>
                </a:lnTo>
                <a:cubicBezTo>
                  <a:pt x="224" y="1291"/>
                  <a:pt x="253" y="1306"/>
                  <a:pt x="293" y="1306"/>
                </a:cubicBezTo>
                <a:cubicBezTo>
                  <a:pt x="332" y="1306"/>
                  <a:pt x="380" y="1291"/>
                  <a:pt x="447" y="1261"/>
                </a:cubicBezTo>
                <a:cubicBezTo>
                  <a:pt x="566" y="1083"/>
                  <a:pt x="626" y="889"/>
                  <a:pt x="626" y="710"/>
                </a:cubicBezTo>
                <a:lnTo>
                  <a:pt x="626" y="397"/>
                </a:lnTo>
                <a:cubicBezTo>
                  <a:pt x="626" y="263"/>
                  <a:pt x="566" y="204"/>
                  <a:pt x="507" y="84"/>
                </a:cubicBezTo>
                <a:lnTo>
                  <a:pt x="447" y="25"/>
                </a:lnTo>
                <a:cubicBezTo>
                  <a:pt x="425" y="7"/>
                  <a:pt x="400" y="0"/>
                  <a:pt x="37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2" name="Google Shape;1632;p10"/>
          <p:cNvSpPr/>
          <p:nvPr/>
        </p:nvSpPr>
        <p:spPr>
          <a:xfrm>
            <a:off x="6186774" y="677409"/>
            <a:ext cx="19091" cy="40553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1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61" y="1022"/>
                  <a:pt x="180" y="1201"/>
                </a:cubicBezTo>
                <a:lnTo>
                  <a:pt x="239" y="1275"/>
                </a:lnTo>
                <a:cubicBezTo>
                  <a:pt x="261" y="1292"/>
                  <a:pt x="281" y="1299"/>
                  <a:pt x="300" y="1299"/>
                </a:cubicBezTo>
                <a:cubicBezTo>
                  <a:pt x="348" y="1299"/>
                  <a:pt x="390" y="1254"/>
                  <a:pt x="433" y="1201"/>
                </a:cubicBezTo>
                <a:cubicBezTo>
                  <a:pt x="552" y="1022"/>
                  <a:pt x="612" y="828"/>
                  <a:pt x="612" y="649"/>
                </a:cubicBezTo>
                <a:cubicBezTo>
                  <a:pt x="552" y="530"/>
                  <a:pt x="552" y="396"/>
                  <a:pt x="493" y="337"/>
                </a:cubicBezTo>
                <a:cubicBezTo>
                  <a:pt x="493" y="217"/>
                  <a:pt x="433" y="158"/>
                  <a:pt x="314" y="24"/>
                </a:cubicBezTo>
                <a:cubicBezTo>
                  <a:pt x="279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3" name="Google Shape;1633;p10"/>
          <p:cNvSpPr/>
          <p:nvPr/>
        </p:nvSpPr>
        <p:spPr>
          <a:xfrm>
            <a:off x="6210472" y="775736"/>
            <a:ext cx="19559" cy="38900"/>
          </a:xfrm>
          <a:custGeom>
            <a:avLst/>
            <a:gdLst/>
            <a:ahLst/>
            <a:cxnLst/>
            <a:rect l="l" t="t" r="r" b="b"/>
            <a:pathLst>
              <a:path w="627" h="1247" extrusionOk="0">
                <a:moveTo>
                  <a:pt x="375" y="0"/>
                </a:moveTo>
                <a:cubicBezTo>
                  <a:pt x="328" y="0"/>
                  <a:pt x="284" y="15"/>
                  <a:pt x="254" y="45"/>
                </a:cubicBezTo>
                <a:cubicBezTo>
                  <a:pt x="194" y="105"/>
                  <a:pt x="135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4" y="1222"/>
                </a:lnTo>
                <a:cubicBezTo>
                  <a:pt x="271" y="1239"/>
                  <a:pt x="294" y="1247"/>
                  <a:pt x="319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7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567" y="224"/>
                  <a:pt x="567" y="105"/>
                </a:cubicBezTo>
                <a:lnTo>
                  <a:pt x="507" y="45"/>
                </a:lnTo>
                <a:cubicBezTo>
                  <a:pt x="470" y="15"/>
                  <a:pt x="421" y="0"/>
                  <a:pt x="37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4" name="Google Shape;1634;p10"/>
          <p:cNvSpPr/>
          <p:nvPr/>
        </p:nvSpPr>
        <p:spPr>
          <a:xfrm>
            <a:off x="6146803" y="859089"/>
            <a:ext cx="19091" cy="24020"/>
          </a:xfrm>
          <a:custGeom>
            <a:avLst/>
            <a:gdLst/>
            <a:ahLst/>
            <a:cxnLst/>
            <a:rect l="l" t="t" r="r" b="b"/>
            <a:pathLst>
              <a:path w="612" h="770" extrusionOk="0">
                <a:moveTo>
                  <a:pt x="347" y="0"/>
                </a:moveTo>
                <a:cubicBezTo>
                  <a:pt x="308" y="0"/>
                  <a:pt x="270" y="15"/>
                  <a:pt x="239" y="40"/>
                </a:cubicBezTo>
                <a:cubicBezTo>
                  <a:pt x="120" y="99"/>
                  <a:pt x="120" y="99"/>
                  <a:pt x="60" y="159"/>
                </a:cubicBezTo>
                <a:cubicBezTo>
                  <a:pt x="60" y="218"/>
                  <a:pt x="1" y="293"/>
                  <a:pt x="1" y="352"/>
                </a:cubicBezTo>
                <a:cubicBezTo>
                  <a:pt x="1" y="531"/>
                  <a:pt x="60" y="665"/>
                  <a:pt x="179" y="725"/>
                </a:cubicBezTo>
                <a:cubicBezTo>
                  <a:pt x="209" y="755"/>
                  <a:pt x="258" y="770"/>
                  <a:pt x="306" y="770"/>
                </a:cubicBezTo>
                <a:cubicBezTo>
                  <a:pt x="354" y="770"/>
                  <a:pt x="403" y="755"/>
                  <a:pt x="433" y="725"/>
                </a:cubicBezTo>
                <a:lnTo>
                  <a:pt x="492" y="725"/>
                </a:lnTo>
                <a:cubicBezTo>
                  <a:pt x="552" y="591"/>
                  <a:pt x="611" y="531"/>
                  <a:pt x="611" y="412"/>
                </a:cubicBezTo>
                <a:lnTo>
                  <a:pt x="611" y="293"/>
                </a:lnTo>
                <a:cubicBezTo>
                  <a:pt x="552" y="218"/>
                  <a:pt x="552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5" name="Google Shape;1635;p10"/>
          <p:cNvSpPr/>
          <p:nvPr/>
        </p:nvSpPr>
        <p:spPr>
          <a:xfrm>
            <a:off x="6036186" y="843242"/>
            <a:ext cx="19559" cy="20183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06" y="0"/>
                </a:moveTo>
                <a:cubicBezTo>
                  <a:pt x="254" y="0"/>
                  <a:pt x="195" y="19"/>
                  <a:pt x="135" y="56"/>
                </a:cubicBezTo>
                <a:cubicBezTo>
                  <a:pt x="61" y="116"/>
                  <a:pt x="61" y="116"/>
                  <a:pt x="61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1" y="428"/>
                  <a:pt x="61" y="488"/>
                  <a:pt x="195" y="607"/>
                </a:cubicBezTo>
                <a:cubicBezTo>
                  <a:pt x="244" y="632"/>
                  <a:pt x="283" y="646"/>
                  <a:pt x="322" y="646"/>
                </a:cubicBezTo>
                <a:cubicBezTo>
                  <a:pt x="376" y="646"/>
                  <a:pt x="429" y="617"/>
                  <a:pt x="507" y="548"/>
                </a:cubicBezTo>
                <a:cubicBezTo>
                  <a:pt x="627" y="488"/>
                  <a:pt x="627" y="354"/>
                  <a:pt x="627" y="294"/>
                </a:cubicBezTo>
                <a:cubicBezTo>
                  <a:pt x="627" y="235"/>
                  <a:pt x="627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0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6" name="Google Shape;1636;p10"/>
          <p:cNvSpPr/>
          <p:nvPr/>
        </p:nvSpPr>
        <p:spPr>
          <a:xfrm>
            <a:off x="6626863" y="698746"/>
            <a:ext cx="19559" cy="33160"/>
          </a:xfrm>
          <a:custGeom>
            <a:avLst/>
            <a:gdLst/>
            <a:ahLst/>
            <a:cxnLst/>
            <a:rect l="l" t="t" r="r" b="b"/>
            <a:pathLst>
              <a:path w="627" h="1063" extrusionOk="0">
                <a:moveTo>
                  <a:pt x="379" y="0"/>
                </a:moveTo>
                <a:cubicBezTo>
                  <a:pt x="354" y="0"/>
                  <a:pt x="331" y="8"/>
                  <a:pt x="314" y="25"/>
                </a:cubicBezTo>
                <a:cubicBezTo>
                  <a:pt x="254" y="85"/>
                  <a:pt x="194" y="144"/>
                  <a:pt x="120" y="219"/>
                </a:cubicBezTo>
                <a:cubicBezTo>
                  <a:pt x="60" y="338"/>
                  <a:pt x="60" y="397"/>
                  <a:pt x="60" y="457"/>
                </a:cubicBezTo>
                <a:cubicBezTo>
                  <a:pt x="1" y="651"/>
                  <a:pt x="60" y="830"/>
                  <a:pt x="194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2" y="1062"/>
                  <a:pt x="398" y="1033"/>
                  <a:pt x="433" y="964"/>
                </a:cubicBezTo>
                <a:cubicBezTo>
                  <a:pt x="567" y="830"/>
                  <a:pt x="626" y="710"/>
                  <a:pt x="626" y="591"/>
                </a:cubicBezTo>
                <a:lnTo>
                  <a:pt x="626" y="397"/>
                </a:lnTo>
                <a:cubicBezTo>
                  <a:pt x="626" y="278"/>
                  <a:pt x="626" y="219"/>
                  <a:pt x="567" y="144"/>
                </a:cubicBezTo>
                <a:lnTo>
                  <a:pt x="567" y="85"/>
                </a:lnTo>
                <a:cubicBezTo>
                  <a:pt x="514" y="42"/>
                  <a:pt x="439" y="0"/>
                  <a:pt x="379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7" name="Google Shape;1637;p10"/>
          <p:cNvSpPr/>
          <p:nvPr/>
        </p:nvSpPr>
        <p:spPr>
          <a:xfrm>
            <a:off x="6667760" y="746444"/>
            <a:ext cx="19091" cy="37496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7" y="1"/>
                  <a:pt x="269" y="16"/>
                  <a:pt x="239" y="45"/>
                </a:cubicBezTo>
                <a:cubicBezTo>
                  <a:pt x="179" y="105"/>
                  <a:pt x="120" y="239"/>
                  <a:pt x="60" y="299"/>
                </a:cubicBezTo>
                <a:cubicBezTo>
                  <a:pt x="60" y="358"/>
                  <a:pt x="60" y="477"/>
                  <a:pt x="1" y="552"/>
                </a:cubicBezTo>
                <a:cubicBezTo>
                  <a:pt x="1" y="790"/>
                  <a:pt x="60" y="984"/>
                  <a:pt x="179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41" y="1202"/>
                </a:cubicBezTo>
                <a:cubicBezTo>
                  <a:pt x="397" y="1202"/>
                  <a:pt x="457" y="1173"/>
                  <a:pt x="492" y="1103"/>
                </a:cubicBezTo>
                <a:cubicBezTo>
                  <a:pt x="552" y="924"/>
                  <a:pt x="611" y="790"/>
                  <a:pt x="611" y="611"/>
                </a:cubicBezTo>
                <a:lnTo>
                  <a:pt x="611" y="358"/>
                </a:lnTo>
                <a:cubicBezTo>
                  <a:pt x="611" y="299"/>
                  <a:pt x="611" y="179"/>
                  <a:pt x="552" y="105"/>
                </a:cubicBezTo>
                <a:lnTo>
                  <a:pt x="492" y="45"/>
                </a:lnTo>
                <a:cubicBezTo>
                  <a:pt x="463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8" name="Google Shape;1638;p10"/>
          <p:cNvSpPr/>
          <p:nvPr/>
        </p:nvSpPr>
        <p:spPr>
          <a:xfrm>
            <a:off x="6721665" y="701835"/>
            <a:ext cx="17688" cy="37247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4" y="1"/>
                </a:moveTo>
                <a:cubicBezTo>
                  <a:pt x="209" y="1"/>
                  <a:pt x="165" y="15"/>
                  <a:pt x="135" y="45"/>
                </a:cubicBezTo>
                <a:cubicBezTo>
                  <a:pt x="60" y="179"/>
                  <a:pt x="1" y="239"/>
                  <a:pt x="1" y="358"/>
                </a:cubicBezTo>
                <a:lnTo>
                  <a:pt x="1" y="611"/>
                </a:lnTo>
                <a:cubicBezTo>
                  <a:pt x="1" y="790"/>
                  <a:pt x="1" y="924"/>
                  <a:pt x="135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1" y="1194"/>
                </a:cubicBezTo>
                <a:cubicBezTo>
                  <a:pt x="320" y="1194"/>
                  <a:pt x="391" y="1145"/>
                  <a:pt x="433" y="1103"/>
                </a:cubicBezTo>
                <a:cubicBezTo>
                  <a:pt x="567" y="924"/>
                  <a:pt x="567" y="731"/>
                  <a:pt x="567" y="611"/>
                </a:cubicBezTo>
                <a:lnTo>
                  <a:pt x="567" y="298"/>
                </a:lnTo>
                <a:cubicBezTo>
                  <a:pt x="507" y="239"/>
                  <a:pt x="507" y="179"/>
                  <a:pt x="433" y="45"/>
                </a:cubicBezTo>
                <a:lnTo>
                  <a:pt x="373" y="45"/>
                </a:lnTo>
                <a:cubicBezTo>
                  <a:pt x="343" y="15"/>
                  <a:pt x="299" y="1"/>
                  <a:pt x="25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9" name="Google Shape;1639;p10"/>
          <p:cNvSpPr/>
          <p:nvPr/>
        </p:nvSpPr>
        <p:spPr>
          <a:xfrm>
            <a:off x="6717953" y="808366"/>
            <a:ext cx="19559" cy="3135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4" y="1"/>
                </a:moveTo>
                <a:cubicBezTo>
                  <a:pt x="310" y="1"/>
                  <a:pt x="246" y="19"/>
                  <a:pt x="179" y="57"/>
                </a:cubicBezTo>
                <a:cubicBezTo>
                  <a:pt x="120" y="116"/>
                  <a:pt x="6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79" y="921"/>
                </a:cubicBezTo>
                <a:lnTo>
                  <a:pt x="179" y="980"/>
                </a:lnTo>
                <a:cubicBezTo>
                  <a:pt x="201" y="998"/>
                  <a:pt x="227" y="1005"/>
                  <a:pt x="254" y="1005"/>
                </a:cubicBezTo>
                <a:cubicBezTo>
                  <a:pt x="319" y="1005"/>
                  <a:pt x="391" y="963"/>
                  <a:pt x="433" y="921"/>
                </a:cubicBezTo>
                <a:cubicBezTo>
                  <a:pt x="552" y="802"/>
                  <a:pt x="552" y="667"/>
                  <a:pt x="626" y="489"/>
                </a:cubicBezTo>
                <a:cubicBezTo>
                  <a:pt x="626" y="429"/>
                  <a:pt x="626" y="355"/>
                  <a:pt x="552" y="295"/>
                </a:cubicBezTo>
                <a:cubicBezTo>
                  <a:pt x="552" y="235"/>
                  <a:pt x="552" y="176"/>
                  <a:pt x="492" y="116"/>
                </a:cubicBezTo>
                <a:lnTo>
                  <a:pt x="492" y="57"/>
                </a:lnTo>
                <a:cubicBezTo>
                  <a:pt x="462" y="19"/>
                  <a:pt x="418" y="1"/>
                  <a:pt x="36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0" name="Google Shape;1640;p10"/>
          <p:cNvSpPr/>
          <p:nvPr/>
        </p:nvSpPr>
        <p:spPr>
          <a:xfrm>
            <a:off x="6770017" y="754960"/>
            <a:ext cx="17688" cy="48071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308" y="1"/>
                </a:moveTo>
                <a:cubicBezTo>
                  <a:pt x="248" y="1"/>
                  <a:pt x="176" y="43"/>
                  <a:pt x="134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4" y="1456"/>
                </a:cubicBezTo>
                <a:cubicBezTo>
                  <a:pt x="194" y="1456"/>
                  <a:pt x="194" y="1515"/>
                  <a:pt x="194" y="1515"/>
                </a:cubicBezTo>
                <a:cubicBezTo>
                  <a:pt x="229" y="1533"/>
                  <a:pt x="259" y="1540"/>
                  <a:pt x="285" y="1540"/>
                </a:cubicBezTo>
                <a:cubicBezTo>
                  <a:pt x="349" y="1540"/>
                  <a:pt x="394" y="1498"/>
                  <a:pt x="447" y="1456"/>
                </a:cubicBezTo>
                <a:cubicBezTo>
                  <a:pt x="566" y="1203"/>
                  <a:pt x="566" y="1024"/>
                  <a:pt x="566" y="771"/>
                </a:cubicBezTo>
                <a:lnTo>
                  <a:pt x="566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55" y="8"/>
                  <a:pt x="333" y="1"/>
                  <a:pt x="30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1" name="Google Shape;1641;p10"/>
          <p:cNvSpPr/>
          <p:nvPr/>
        </p:nvSpPr>
        <p:spPr>
          <a:xfrm>
            <a:off x="6818806" y="695034"/>
            <a:ext cx="19091" cy="40772"/>
          </a:xfrm>
          <a:custGeom>
            <a:avLst/>
            <a:gdLst/>
            <a:ahLst/>
            <a:cxnLst/>
            <a:rect l="l" t="t" r="r" b="b"/>
            <a:pathLst>
              <a:path w="612" h="1307" extrusionOk="0">
                <a:moveTo>
                  <a:pt x="321" y="0"/>
                </a:moveTo>
                <a:cubicBezTo>
                  <a:pt x="239" y="0"/>
                  <a:pt x="179" y="42"/>
                  <a:pt x="179" y="84"/>
                </a:cubicBezTo>
                <a:cubicBezTo>
                  <a:pt x="120" y="204"/>
                  <a:pt x="60" y="263"/>
                  <a:pt x="60" y="338"/>
                </a:cubicBezTo>
                <a:cubicBezTo>
                  <a:pt x="0" y="457"/>
                  <a:pt x="0" y="516"/>
                  <a:pt x="0" y="636"/>
                </a:cubicBezTo>
                <a:cubicBezTo>
                  <a:pt x="0" y="829"/>
                  <a:pt x="0" y="949"/>
                  <a:pt x="60" y="1202"/>
                </a:cubicBezTo>
                <a:lnTo>
                  <a:pt x="120" y="1261"/>
                </a:lnTo>
                <a:cubicBezTo>
                  <a:pt x="149" y="1291"/>
                  <a:pt x="194" y="1306"/>
                  <a:pt x="241" y="1306"/>
                </a:cubicBezTo>
                <a:cubicBezTo>
                  <a:pt x="287" y="1306"/>
                  <a:pt x="336" y="1291"/>
                  <a:pt x="373" y="1261"/>
                </a:cubicBezTo>
                <a:cubicBezTo>
                  <a:pt x="492" y="1083"/>
                  <a:pt x="552" y="889"/>
                  <a:pt x="552" y="710"/>
                </a:cubicBezTo>
                <a:cubicBezTo>
                  <a:pt x="611" y="576"/>
                  <a:pt x="611" y="457"/>
                  <a:pt x="552" y="397"/>
                </a:cubicBezTo>
                <a:cubicBezTo>
                  <a:pt x="552" y="263"/>
                  <a:pt x="492" y="204"/>
                  <a:pt x="432" y="84"/>
                </a:cubicBezTo>
                <a:lnTo>
                  <a:pt x="432" y="25"/>
                </a:lnTo>
                <a:cubicBezTo>
                  <a:pt x="393" y="7"/>
                  <a:pt x="355" y="0"/>
                  <a:pt x="32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2" name="Google Shape;1642;p10"/>
          <p:cNvSpPr/>
          <p:nvPr/>
        </p:nvSpPr>
        <p:spPr>
          <a:xfrm>
            <a:off x="6814167" y="677409"/>
            <a:ext cx="19091" cy="40553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0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60" y="1022"/>
                  <a:pt x="179" y="1201"/>
                </a:cubicBezTo>
                <a:lnTo>
                  <a:pt x="239" y="1275"/>
                </a:lnTo>
                <a:cubicBezTo>
                  <a:pt x="260" y="1292"/>
                  <a:pt x="285" y="1299"/>
                  <a:pt x="310" y="1299"/>
                </a:cubicBezTo>
                <a:cubicBezTo>
                  <a:pt x="372" y="1299"/>
                  <a:pt x="433" y="1254"/>
                  <a:pt x="433" y="1201"/>
                </a:cubicBezTo>
                <a:cubicBezTo>
                  <a:pt x="611" y="1022"/>
                  <a:pt x="611" y="828"/>
                  <a:pt x="611" y="649"/>
                </a:cubicBezTo>
                <a:cubicBezTo>
                  <a:pt x="611" y="530"/>
                  <a:pt x="552" y="396"/>
                  <a:pt x="552" y="337"/>
                </a:cubicBezTo>
                <a:cubicBezTo>
                  <a:pt x="492" y="217"/>
                  <a:pt x="433" y="158"/>
                  <a:pt x="373" y="24"/>
                </a:cubicBezTo>
                <a:lnTo>
                  <a:pt x="313" y="24"/>
                </a:lnTo>
                <a:cubicBezTo>
                  <a:pt x="278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3" name="Google Shape;1643;p10"/>
          <p:cNvSpPr/>
          <p:nvPr/>
        </p:nvSpPr>
        <p:spPr>
          <a:xfrm>
            <a:off x="6837866" y="775736"/>
            <a:ext cx="19528" cy="38900"/>
          </a:xfrm>
          <a:custGeom>
            <a:avLst/>
            <a:gdLst/>
            <a:ahLst/>
            <a:cxnLst/>
            <a:rect l="l" t="t" r="r" b="b"/>
            <a:pathLst>
              <a:path w="626" h="1247" extrusionOk="0">
                <a:moveTo>
                  <a:pt x="374" y="0"/>
                </a:moveTo>
                <a:cubicBezTo>
                  <a:pt x="328" y="0"/>
                  <a:pt x="283" y="15"/>
                  <a:pt x="253" y="45"/>
                </a:cubicBezTo>
                <a:cubicBezTo>
                  <a:pt x="194" y="105"/>
                  <a:pt x="134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3" y="1222"/>
                </a:lnTo>
                <a:cubicBezTo>
                  <a:pt x="271" y="1239"/>
                  <a:pt x="293" y="1247"/>
                  <a:pt x="319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6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566" y="224"/>
                  <a:pt x="566" y="105"/>
                </a:cubicBezTo>
                <a:lnTo>
                  <a:pt x="507" y="45"/>
                </a:lnTo>
                <a:cubicBezTo>
                  <a:pt x="469" y="15"/>
                  <a:pt x="421" y="0"/>
                  <a:pt x="37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4" name="Google Shape;1644;p10"/>
          <p:cNvSpPr/>
          <p:nvPr/>
        </p:nvSpPr>
        <p:spPr>
          <a:xfrm>
            <a:off x="6774197" y="859089"/>
            <a:ext cx="19091" cy="24020"/>
          </a:xfrm>
          <a:custGeom>
            <a:avLst/>
            <a:gdLst/>
            <a:ahLst/>
            <a:cxnLst/>
            <a:rect l="l" t="t" r="r" b="b"/>
            <a:pathLst>
              <a:path w="612" h="770" extrusionOk="0">
                <a:moveTo>
                  <a:pt x="347" y="0"/>
                </a:moveTo>
                <a:cubicBezTo>
                  <a:pt x="308" y="0"/>
                  <a:pt x="269" y="15"/>
                  <a:pt x="239" y="40"/>
                </a:cubicBezTo>
                <a:cubicBezTo>
                  <a:pt x="119" y="99"/>
                  <a:pt x="119" y="99"/>
                  <a:pt x="60" y="159"/>
                </a:cubicBezTo>
                <a:cubicBezTo>
                  <a:pt x="60" y="218"/>
                  <a:pt x="0" y="293"/>
                  <a:pt x="0" y="352"/>
                </a:cubicBezTo>
                <a:cubicBezTo>
                  <a:pt x="0" y="531"/>
                  <a:pt x="60" y="665"/>
                  <a:pt x="179" y="725"/>
                </a:cubicBezTo>
                <a:cubicBezTo>
                  <a:pt x="209" y="755"/>
                  <a:pt x="257" y="770"/>
                  <a:pt x="313" y="770"/>
                </a:cubicBezTo>
                <a:cubicBezTo>
                  <a:pt x="369" y="770"/>
                  <a:pt x="432" y="755"/>
                  <a:pt x="492" y="725"/>
                </a:cubicBezTo>
                <a:cubicBezTo>
                  <a:pt x="551" y="591"/>
                  <a:pt x="611" y="531"/>
                  <a:pt x="611" y="412"/>
                </a:cubicBezTo>
                <a:lnTo>
                  <a:pt x="611" y="293"/>
                </a:lnTo>
                <a:cubicBezTo>
                  <a:pt x="551" y="218"/>
                  <a:pt x="551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5" name="Google Shape;1645;p10"/>
          <p:cNvSpPr/>
          <p:nvPr/>
        </p:nvSpPr>
        <p:spPr>
          <a:xfrm>
            <a:off x="6663580" y="843242"/>
            <a:ext cx="19559" cy="20183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13" y="0"/>
                </a:moveTo>
                <a:cubicBezTo>
                  <a:pt x="269" y="0"/>
                  <a:pt x="224" y="19"/>
                  <a:pt x="194" y="56"/>
                </a:cubicBezTo>
                <a:cubicBezTo>
                  <a:pt x="135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0" y="428"/>
                  <a:pt x="60" y="488"/>
                  <a:pt x="194" y="607"/>
                </a:cubicBezTo>
                <a:cubicBezTo>
                  <a:pt x="244" y="632"/>
                  <a:pt x="293" y="646"/>
                  <a:pt x="339" y="646"/>
                </a:cubicBezTo>
                <a:cubicBezTo>
                  <a:pt x="405" y="646"/>
                  <a:pt x="463" y="617"/>
                  <a:pt x="507" y="548"/>
                </a:cubicBezTo>
                <a:cubicBezTo>
                  <a:pt x="626" y="488"/>
                  <a:pt x="626" y="354"/>
                  <a:pt x="626" y="294"/>
                </a:cubicBezTo>
                <a:cubicBezTo>
                  <a:pt x="626" y="235"/>
                  <a:pt x="626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1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6" name="Google Shape;1646;p10"/>
          <p:cNvSpPr/>
          <p:nvPr/>
        </p:nvSpPr>
        <p:spPr>
          <a:xfrm>
            <a:off x="7870015" y="698746"/>
            <a:ext cx="21400" cy="33160"/>
          </a:xfrm>
          <a:custGeom>
            <a:avLst/>
            <a:gdLst/>
            <a:ahLst/>
            <a:cxnLst/>
            <a:rect l="l" t="t" r="r" b="b"/>
            <a:pathLst>
              <a:path w="686" h="1063" extrusionOk="0">
                <a:moveTo>
                  <a:pt x="405" y="0"/>
                </a:moveTo>
                <a:cubicBezTo>
                  <a:pt x="378" y="0"/>
                  <a:pt x="348" y="8"/>
                  <a:pt x="314" y="25"/>
                </a:cubicBezTo>
                <a:cubicBezTo>
                  <a:pt x="254" y="85"/>
                  <a:pt x="194" y="144"/>
                  <a:pt x="120" y="219"/>
                </a:cubicBezTo>
                <a:cubicBezTo>
                  <a:pt x="60" y="338"/>
                  <a:pt x="60" y="397"/>
                  <a:pt x="60" y="457"/>
                </a:cubicBezTo>
                <a:cubicBezTo>
                  <a:pt x="1" y="651"/>
                  <a:pt x="60" y="830"/>
                  <a:pt x="194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2" y="1062"/>
                  <a:pt x="398" y="1033"/>
                  <a:pt x="433" y="964"/>
                </a:cubicBezTo>
                <a:cubicBezTo>
                  <a:pt x="567" y="830"/>
                  <a:pt x="626" y="710"/>
                  <a:pt x="626" y="591"/>
                </a:cubicBezTo>
                <a:cubicBezTo>
                  <a:pt x="626" y="517"/>
                  <a:pt x="686" y="457"/>
                  <a:pt x="626" y="397"/>
                </a:cubicBezTo>
                <a:cubicBezTo>
                  <a:pt x="626" y="278"/>
                  <a:pt x="626" y="219"/>
                  <a:pt x="567" y="144"/>
                </a:cubicBezTo>
                <a:lnTo>
                  <a:pt x="567" y="85"/>
                </a:lnTo>
                <a:cubicBezTo>
                  <a:pt x="514" y="42"/>
                  <a:pt x="469" y="0"/>
                  <a:pt x="40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7" name="Google Shape;1647;p10"/>
          <p:cNvSpPr/>
          <p:nvPr/>
        </p:nvSpPr>
        <p:spPr>
          <a:xfrm>
            <a:off x="7910912" y="746444"/>
            <a:ext cx="19091" cy="37496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7" y="1"/>
                  <a:pt x="269" y="16"/>
                  <a:pt x="239" y="45"/>
                </a:cubicBezTo>
                <a:cubicBezTo>
                  <a:pt x="179" y="105"/>
                  <a:pt x="120" y="239"/>
                  <a:pt x="120" y="299"/>
                </a:cubicBezTo>
                <a:cubicBezTo>
                  <a:pt x="60" y="358"/>
                  <a:pt x="60" y="477"/>
                  <a:pt x="1" y="552"/>
                </a:cubicBezTo>
                <a:cubicBezTo>
                  <a:pt x="1" y="790"/>
                  <a:pt x="60" y="984"/>
                  <a:pt x="179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41" y="1202"/>
                </a:cubicBezTo>
                <a:cubicBezTo>
                  <a:pt x="397" y="1202"/>
                  <a:pt x="457" y="1173"/>
                  <a:pt x="492" y="1103"/>
                </a:cubicBezTo>
                <a:cubicBezTo>
                  <a:pt x="552" y="924"/>
                  <a:pt x="611" y="790"/>
                  <a:pt x="611" y="611"/>
                </a:cubicBezTo>
                <a:lnTo>
                  <a:pt x="611" y="358"/>
                </a:lnTo>
                <a:cubicBezTo>
                  <a:pt x="611" y="299"/>
                  <a:pt x="611" y="179"/>
                  <a:pt x="552" y="105"/>
                </a:cubicBezTo>
                <a:lnTo>
                  <a:pt x="492" y="45"/>
                </a:lnTo>
                <a:cubicBezTo>
                  <a:pt x="462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8" name="Google Shape;1648;p10"/>
          <p:cNvSpPr/>
          <p:nvPr/>
        </p:nvSpPr>
        <p:spPr>
          <a:xfrm>
            <a:off x="7964817" y="701835"/>
            <a:ext cx="17688" cy="37247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4" y="1"/>
                </a:moveTo>
                <a:cubicBezTo>
                  <a:pt x="209" y="1"/>
                  <a:pt x="165" y="15"/>
                  <a:pt x="135" y="45"/>
                </a:cubicBezTo>
                <a:cubicBezTo>
                  <a:pt x="60" y="179"/>
                  <a:pt x="60" y="239"/>
                  <a:pt x="1" y="358"/>
                </a:cubicBezTo>
                <a:lnTo>
                  <a:pt x="1" y="611"/>
                </a:lnTo>
                <a:cubicBezTo>
                  <a:pt x="1" y="790"/>
                  <a:pt x="1" y="924"/>
                  <a:pt x="135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1" y="1194"/>
                </a:cubicBezTo>
                <a:cubicBezTo>
                  <a:pt x="320" y="1194"/>
                  <a:pt x="391" y="1145"/>
                  <a:pt x="433" y="1103"/>
                </a:cubicBezTo>
                <a:cubicBezTo>
                  <a:pt x="567" y="924"/>
                  <a:pt x="567" y="731"/>
                  <a:pt x="567" y="611"/>
                </a:cubicBezTo>
                <a:lnTo>
                  <a:pt x="567" y="298"/>
                </a:lnTo>
                <a:cubicBezTo>
                  <a:pt x="507" y="239"/>
                  <a:pt x="507" y="179"/>
                  <a:pt x="433" y="45"/>
                </a:cubicBezTo>
                <a:lnTo>
                  <a:pt x="373" y="45"/>
                </a:lnTo>
                <a:cubicBezTo>
                  <a:pt x="343" y="15"/>
                  <a:pt x="299" y="1"/>
                  <a:pt x="25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9" name="Google Shape;1649;p10"/>
          <p:cNvSpPr/>
          <p:nvPr/>
        </p:nvSpPr>
        <p:spPr>
          <a:xfrm>
            <a:off x="7961105" y="808366"/>
            <a:ext cx="19559" cy="3135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73" y="1"/>
                </a:moveTo>
                <a:cubicBezTo>
                  <a:pt x="328" y="1"/>
                  <a:pt x="284" y="19"/>
                  <a:pt x="254" y="57"/>
                </a:cubicBezTo>
                <a:cubicBezTo>
                  <a:pt x="120" y="116"/>
                  <a:pt x="12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60" y="802"/>
                  <a:pt x="179" y="921"/>
                </a:cubicBezTo>
                <a:lnTo>
                  <a:pt x="179" y="980"/>
                </a:lnTo>
                <a:cubicBezTo>
                  <a:pt x="201" y="998"/>
                  <a:pt x="227" y="1005"/>
                  <a:pt x="254" y="1005"/>
                </a:cubicBezTo>
                <a:cubicBezTo>
                  <a:pt x="319" y="1005"/>
                  <a:pt x="390" y="963"/>
                  <a:pt x="433" y="921"/>
                </a:cubicBezTo>
                <a:cubicBezTo>
                  <a:pt x="552" y="802"/>
                  <a:pt x="626" y="667"/>
                  <a:pt x="626" y="489"/>
                </a:cubicBezTo>
                <a:cubicBezTo>
                  <a:pt x="626" y="429"/>
                  <a:pt x="626" y="355"/>
                  <a:pt x="552" y="295"/>
                </a:cubicBezTo>
                <a:cubicBezTo>
                  <a:pt x="552" y="235"/>
                  <a:pt x="552" y="176"/>
                  <a:pt x="492" y="116"/>
                </a:cubicBezTo>
                <a:lnTo>
                  <a:pt x="492" y="57"/>
                </a:lnTo>
                <a:cubicBezTo>
                  <a:pt x="462" y="19"/>
                  <a:pt x="418" y="1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0" name="Google Shape;1650;p10"/>
          <p:cNvSpPr/>
          <p:nvPr/>
        </p:nvSpPr>
        <p:spPr>
          <a:xfrm>
            <a:off x="8013169" y="754960"/>
            <a:ext cx="17688" cy="48071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308" y="1"/>
                </a:moveTo>
                <a:cubicBezTo>
                  <a:pt x="248" y="1"/>
                  <a:pt x="176" y="43"/>
                  <a:pt x="134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4" y="1456"/>
                </a:cubicBezTo>
                <a:cubicBezTo>
                  <a:pt x="194" y="1456"/>
                  <a:pt x="194" y="1515"/>
                  <a:pt x="194" y="1515"/>
                </a:cubicBezTo>
                <a:cubicBezTo>
                  <a:pt x="229" y="1533"/>
                  <a:pt x="258" y="1540"/>
                  <a:pt x="285" y="1540"/>
                </a:cubicBezTo>
                <a:cubicBezTo>
                  <a:pt x="349" y="1540"/>
                  <a:pt x="394" y="1498"/>
                  <a:pt x="447" y="1456"/>
                </a:cubicBezTo>
                <a:cubicBezTo>
                  <a:pt x="566" y="1203"/>
                  <a:pt x="566" y="1024"/>
                  <a:pt x="566" y="771"/>
                </a:cubicBezTo>
                <a:lnTo>
                  <a:pt x="566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55" y="8"/>
                  <a:pt x="333" y="1"/>
                  <a:pt x="30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1" name="Google Shape;1651;p10"/>
          <p:cNvSpPr/>
          <p:nvPr/>
        </p:nvSpPr>
        <p:spPr>
          <a:xfrm>
            <a:off x="8061958" y="695034"/>
            <a:ext cx="19091" cy="40772"/>
          </a:xfrm>
          <a:custGeom>
            <a:avLst/>
            <a:gdLst/>
            <a:ahLst/>
            <a:cxnLst/>
            <a:rect l="l" t="t" r="r" b="b"/>
            <a:pathLst>
              <a:path w="612" h="1307" extrusionOk="0">
                <a:moveTo>
                  <a:pt x="332" y="0"/>
                </a:moveTo>
                <a:cubicBezTo>
                  <a:pt x="263" y="0"/>
                  <a:pt x="221" y="42"/>
                  <a:pt x="179" y="84"/>
                </a:cubicBezTo>
                <a:cubicBezTo>
                  <a:pt x="120" y="204"/>
                  <a:pt x="60" y="263"/>
                  <a:pt x="60" y="338"/>
                </a:cubicBezTo>
                <a:cubicBezTo>
                  <a:pt x="0" y="457"/>
                  <a:pt x="0" y="516"/>
                  <a:pt x="0" y="636"/>
                </a:cubicBezTo>
                <a:cubicBezTo>
                  <a:pt x="0" y="829"/>
                  <a:pt x="0" y="949"/>
                  <a:pt x="60" y="1202"/>
                </a:cubicBezTo>
                <a:lnTo>
                  <a:pt x="120" y="1261"/>
                </a:lnTo>
                <a:cubicBezTo>
                  <a:pt x="149" y="1291"/>
                  <a:pt x="194" y="1306"/>
                  <a:pt x="241" y="1306"/>
                </a:cubicBezTo>
                <a:cubicBezTo>
                  <a:pt x="287" y="1306"/>
                  <a:pt x="336" y="1291"/>
                  <a:pt x="373" y="1261"/>
                </a:cubicBezTo>
                <a:cubicBezTo>
                  <a:pt x="492" y="1083"/>
                  <a:pt x="552" y="889"/>
                  <a:pt x="552" y="710"/>
                </a:cubicBezTo>
                <a:cubicBezTo>
                  <a:pt x="611" y="576"/>
                  <a:pt x="611" y="457"/>
                  <a:pt x="552" y="397"/>
                </a:cubicBezTo>
                <a:cubicBezTo>
                  <a:pt x="552" y="263"/>
                  <a:pt x="492" y="204"/>
                  <a:pt x="432" y="84"/>
                </a:cubicBezTo>
                <a:lnTo>
                  <a:pt x="432" y="25"/>
                </a:lnTo>
                <a:cubicBezTo>
                  <a:pt x="393" y="7"/>
                  <a:pt x="360" y="0"/>
                  <a:pt x="332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2" name="Google Shape;1652;p10"/>
          <p:cNvSpPr/>
          <p:nvPr/>
        </p:nvSpPr>
        <p:spPr>
          <a:xfrm>
            <a:off x="8057319" y="677409"/>
            <a:ext cx="19091" cy="40553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0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60" y="828"/>
                  <a:pt x="60" y="1022"/>
                  <a:pt x="179" y="1201"/>
                </a:cubicBezTo>
                <a:lnTo>
                  <a:pt x="239" y="1275"/>
                </a:lnTo>
                <a:cubicBezTo>
                  <a:pt x="260" y="1292"/>
                  <a:pt x="285" y="1299"/>
                  <a:pt x="310" y="1299"/>
                </a:cubicBezTo>
                <a:cubicBezTo>
                  <a:pt x="372" y="1299"/>
                  <a:pt x="433" y="1254"/>
                  <a:pt x="433" y="1201"/>
                </a:cubicBezTo>
                <a:cubicBezTo>
                  <a:pt x="611" y="1022"/>
                  <a:pt x="611" y="828"/>
                  <a:pt x="611" y="649"/>
                </a:cubicBezTo>
                <a:cubicBezTo>
                  <a:pt x="611" y="530"/>
                  <a:pt x="552" y="396"/>
                  <a:pt x="552" y="337"/>
                </a:cubicBezTo>
                <a:cubicBezTo>
                  <a:pt x="492" y="217"/>
                  <a:pt x="433" y="158"/>
                  <a:pt x="373" y="24"/>
                </a:cubicBezTo>
                <a:lnTo>
                  <a:pt x="313" y="24"/>
                </a:lnTo>
                <a:cubicBezTo>
                  <a:pt x="278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3" name="Google Shape;1653;p10"/>
          <p:cNvSpPr/>
          <p:nvPr/>
        </p:nvSpPr>
        <p:spPr>
          <a:xfrm>
            <a:off x="8081018" y="775736"/>
            <a:ext cx="19528" cy="38900"/>
          </a:xfrm>
          <a:custGeom>
            <a:avLst/>
            <a:gdLst/>
            <a:ahLst/>
            <a:cxnLst/>
            <a:rect l="l" t="t" r="r" b="b"/>
            <a:pathLst>
              <a:path w="626" h="1247" extrusionOk="0">
                <a:moveTo>
                  <a:pt x="397" y="0"/>
                </a:moveTo>
                <a:cubicBezTo>
                  <a:pt x="358" y="0"/>
                  <a:pt x="313" y="15"/>
                  <a:pt x="253" y="45"/>
                </a:cubicBezTo>
                <a:cubicBezTo>
                  <a:pt x="194" y="105"/>
                  <a:pt x="134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3" y="1222"/>
                </a:lnTo>
                <a:cubicBezTo>
                  <a:pt x="271" y="1239"/>
                  <a:pt x="293" y="1247"/>
                  <a:pt x="318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6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626" y="224"/>
                  <a:pt x="566" y="105"/>
                </a:cubicBezTo>
                <a:lnTo>
                  <a:pt x="507" y="45"/>
                </a:lnTo>
                <a:cubicBezTo>
                  <a:pt x="469" y="15"/>
                  <a:pt x="436" y="0"/>
                  <a:pt x="39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4" name="Google Shape;1654;p10"/>
          <p:cNvSpPr/>
          <p:nvPr/>
        </p:nvSpPr>
        <p:spPr>
          <a:xfrm>
            <a:off x="8017349" y="859089"/>
            <a:ext cx="19060" cy="24020"/>
          </a:xfrm>
          <a:custGeom>
            <a:avLst/>
            <a:gdLst/>
            <a:ahLst/>
            <a:cxnLst/>
            <a:rect l="l" t="t" r="r" b="b"/>
            <a:pathLst>
              <a:path w="611" h="770" extrusionOk="0">
                <a:moveTo>
                  <a:pt x="347" y="0"/>
                </a:moveTo>
                <a:cubicBezTo>
                  <a:pt x="308" y="0"/>
                  <a:pt x="269" y="15"/>
                  <a:pt x="239" y="40"/>
                </a:cubicBezTo>
                <a:cubicBezTo>
                  <a:pt x="119" y="99"/>
                  <a:pt x="119" y="99"/>
                  <a:pt x="60" y="159"/>
                </a:cubicBezTo>
                <a:cubicBezTo>
                  <a:pt x="60" y="218"/>
                  <a:pt x="60" y="293"/>
                  <a:pt x="0" y="352"/>
                </a:cubicBezTo>
                <a:cubicBezTo>
                  <a:pt x="0" y="531"/>
                  <a:pt x="60" y="665"/>
                  <a:pt x="179" y="725"/>
                </a:cubicBezTo>
                <a:cubicBezTo>
                  <a:pt x="209" y="755"/>
                  <a:pt x="257" y="770"/>
                  <a:pt x="313" y="770"/>
                </a:cubicBezTo>
                <a:cubicBezTo>
                  <a:pt x="369" y="770"/>
                  <a:pt x="432" y="755"/>
                  <a:pt x="492" y="725"/>
                </a:cubicBezTo>
                <a:cubicBezTo>
                  <a:pt x="611" y="591"/>
                  <a:pt x="611" y="531"/>
                  <a:pt x="611" y="412"/>
                </a:cubicBezTo>
                <a:lnTo>
                  <a:pt x="611" y="293"/>
                </a:lnTo>
                <a:cubicBezTo>
                  <a:pt x="611" y="218"/>
                  <a:pt x="551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5" name="Google Shape;1655;p10"/>
          <p:cNvSpPr/>
          <p:nvPr/>
        </p:nvSpPr>
        <p:spPr>
          <a:xfrm>
            <a:off x="7906732" y="843242"/>
            <a:ext cx="19559" cy="20183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13" y="0"/>
                </a:moveTo>
                <a:cubicBezTo>
                  <a:pt x="269" y="0"/>
                  <a:pt x="224" y="19"/>
                  <a:pt x="194" y="56"/>
                </a:cubicBezTo>
                <a:cubicBezTo>
                  <a:pt x="135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0" y="428"/>
                  <a:pt x="60" y="488"/>
                  <a:pt x="194" y="607"/>
                </a:cubicBezTo>
                <a:cubicBezTo>
                  <a:pt x="244" y="632"/>
                  <a:pt x="293" y="646"/>
                  <a:pt x="339" y="646"/>
                </a:cubicBezTo>
                <a:cubicBezTo>
                  <a:pt x="404" y="646"/>
                  <a:pt x="463" y="617"/>
                  <a:pt x="507" y="548"/>
                </a:cubicBezTo>
                <a:cubicBezTo>
                  <a:pt x="626" y="488"/>
                  <a:pt x="626" y="354"/>
                  <a:pt x="626" y="294"/>
                </a:cubicBezTo>
                <a:cubicBezTo>
                  <a:pt x="626" y="235"/>
                  <a:pt x="626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1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6" name="Google Shape;1656;p10"/>
          <p:cNvSpPr/>
          <p:nvPr/>
        </p:nvSpPr>
        <p:spPr>
          <a:xfrm>
            <a:off x="3421649" y="694566"/>
            <a:ext cx="21400" cy="31476"/>
          </a:xfrm>
          <a:custGeom>
            <a:avLst/>
            <a:gdLst/>
            <a:ahLst/>
            <a:cxnLst/>
            <a:rect l="l" t="t" r="r" b="b"/>
            <a:pathLst>
              <a:path w="686" h="1009" extrusionOk="0">
                <a:moveTo>
                  <a:pt x="435" y="1"/>
                </a:moveTo>
                <a:cubicBezTo>
                  <a:pt x="402" y="1"/>
                  <a:pt x="363" y="15"/>
                  <a:pt x="313" y="40"/>
                </a:cubicBezTo>
                <a:cubicBezTo>
                  <a:pt x="239" y="99"/>
                  <a:pt x="179" y="159"/>
                  <a:pt x="120" y="219"/>
                </a:cubicBezTo>
                <a:cubicBezTo>
                  <a:pt x="60" y="278"/>
                  <a:pt x="60" y="412"/>
                  <a:pt x="60" y="472"/>
                </a:cubicBezTo>
                <a:cubicBezTo>
                  <a:pt x="0" y="651"/>
                  <a:pt x="60" y="844"/>
                  <a:pt x="179" y="964"/>
                </a:cubicBezTo>
                <a:cubicBezTo>
                  <a:pt x="246" y="993"/>
                  <a:pt x="295" y="1008"/>
                  <a:pt x="334" y="1008"/>
                </a:cubicBezTo>
                <a:cubicBezTo>
                  <a:pt x="373" y="1008"/>
                  <a:pt x="403" y="993"/>
                  <a:pt x="432" y="964"/>
                </a:cubicBezTo>
                <a:cubicBezTo>
                  <a:pt x="552" y="844"/>
                  <a:pt x="611" y="651"/>
                  <a:pt x="611" y="531"/>
                </a:cubicBezTo>
                <a:cubicBezTo>
                  <a:pt x="686" y="472"/>
                  <a:pt x="686" y="412"/>
                  <a:pt x="611" y="353"/>
                </a:cubicBezTo>
                <a:lnTo>
                  <a:pt x="611" y="99"/>
                </a:lnTo>
                <a:lnTo>
                  <a:pt x="552" y="99"/>
                </a:lnTo>
                <a:cubicBezTo>
                  <a:pt x="517" y="30"/>
                  <a:pt x="482" y="1"/>
                  <a:pt x="4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7" name="Google Shape;1657;p10"/>
          <p:cNvSpPr/>
          <p:nvPr/>
        </p:nvSpPr>
        <p:spPr>
          <a:xfrm>
            <a:off x="3462077" y="741047"/>
            <a:ext cx="19559" cy="37964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77" y="0"/>
                </a:moveTo>
                <a:cubicBezTo>
                  <a:pt x="342" y="0"/>
                  <a:pt x="303" y="15"/>
                  <a:pt x="254" y="40"/>
                </a:cubicBezTo>
                <a:cubicBezTo>
                  <a:pt x="194" y="159"/>
                  <a:pt x="135" y="218"/>
                  <a:pt x="135" y="278"/>
                </a:cubicBezTo>
                <a:cubicBezTo>
                  <a:pt x="60" y="412"/>
                  <a:pt x="60" y="472"/>
                  <a:pt x="60" y="591"/>
                </a:cubicBezTo>
                <a:cubicBezTo>
                  <a:pt x="1" y="784"/>
                  <a:pt x="60" y="963"/>
                  <a:pt x="194" y="1157"/>
                </a:cubicBezTo>
                <a:lnTo>
                  <a:pt x="254" y="1217"/>
                </a:lnTo>
                <a:cubicBezTo>
                  <a:pt x="313" y="1217"/>
                  <a:pt x="433" y="1217"/>
                  <a:pt x="507" y="1157"/>
                </a:cubicBezTo>
                <a:cubicBezTo>
                  <a:pt x="626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626" y="218"/>
                  <a:pt x="567" y="99"/>
                </a:cubicBezTo>
                <a:lnTo>
                  <a:pt x="507" y="99"/>
                </a:lnTo>
                <a:cubicBezTo>
                  <a:pt x="463" y="29"/>
                  <a:pt x="425" y="0"/>
                  <a:pt x="37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8" name="Google Shape;1658;p10"/>
          <p:cNvSpPr/>
          <p:nvPr/>
        </p:nvSpPr>
        <p:spPr>
          <a:xfrm>
            <a:off x="3516450" y="696438"/>
            <a:ext cx="17220" cy="37496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71" y="0"/>
                </a:moveTo>
                <a:cubicBezTo>
                  <a:pt x="215" y="0"/>
                  <a:pt x="155" y="29"/>
                  <a:pt x="120" y="99"/>
                </a:cubicBezTo>
                <a:cubicBezTo>
                  <a:pt x="60" y="159"/>
                  <a:pt x="60" y="293"/>
                  <a:pt x="1" y="352"/>
                </a:cubicBezTo>
                <a:lnTo>
                  <a:pt x="1" y="591"/>
                </a:lnTo>
                <a:cubicBezTo>
                  <a:pt x="1" y="784"/>
                  <a:pt x="1" y="963"/>
                  <a:pt x="179" y="1157"/>
                </a:cubicBezTo>
                <a:cubicBezTo>
                  <a:pt x="246" y="1187"/>
                  <a:pt x="295" y="1201"/>
                  <a:pt x="334" y="1201"/>
                </a:cubicBezTo>
                <a:cubicBezTo>
                  <a:pt x="373" y="1201"/>
                  <a:pt x="403" y="1187"/>
                  <a:pt x="433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3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9" name="Google Shape;1659;p10"/>
          <p:cNvSpPr/>
          <p:nvPr/>
        </p:nvSpPr>
        <p:spPr>
          <a:xfrm>
            <a:off x="3512738" y="802844"/>
            <a:ext cx="19091" cy="31944"/>
          </a:xfrm>
          <a:custGeom>
            <a:avLst/>
            <a:gdLst/>
            <a:ahLst/>
            <a:cxnLst/>
            <a:rect l="l" t="t" r="r" b="b"/>
            <a:pathLst>
              <a:path w="612" h="1024" extrusionOk="0">
                <a:moveTo>
                  <a:pt x="341" y="1"/>
                </a:moveTo>
                <a:cubicBezTo>
                  <a:pt x="301" y="1"/>
                  <a:pt x="263" y="15"/>
                  <a:pt x="239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39" y="1008"/>
                  <a:pt x="287" y="1023"/>
                  <a:pt x="328" y="1023"/>
                </a:cubicBezTo>
                <a:cubicBezTo>
                  <a:pt x="369" y="1023"/>
                  <a:pt x="403" y="1008"/>
                  <a:pt x="432" y="979"/>
                </a:cubicBezTo>
                <a:cubicBezTo>
                  <a:pt x="552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2" y="293"/>
                  <a:pt x="552" y="159"/>
                  <a:pt x="492" y="100"/>
                </a:cubicBezTo>
                <a:cubicBezTo>
                  <a:pt x="457" y="30"/>
                  <a:pt x="397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0" name="Google Shape;1660;p10"/>
          <p:cNvSpPr/>
          <p:nvPr/>
        </p:nvSpPr>
        <p:spPr>
          <a:xfrm>
            <a:off x="3564771" y="749688"/>
            <a:ext cx="19559" cy="48851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4" y="1"/>
                  <a:pt x="195" y="1"/>
                  <a:pt x="120" y="75"/>
                </a:cubicBezTo>
                <a:cubicBezTo>
                  <a:pt x="61" y="195"/>
                  <a:pt x="61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95" y="1491"/>
                  <a:pt x="195" y="1491"/>
                  <a:pt x="254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67" y="1252"/>
                  <a:pt x="567" y="999"/>
                  <a:pt x="627" y="746"/>
                </a:cubicBezTo>
                <a:cubicBezTo>
                  <a:pt x="627" y="686"/>
                  <a:pt x="567" y="567"/>
                  <a:pt x="567" y="448"/>
                </a:cubicBezTo>
                <a:cubicBezTo>
                  <a:pt x="567" y="314"/>
                  <a:pt x="493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1" name="Google Shape;1661;p10"/>
          <p:cNvSpPr/>
          <p:nvPr/>
        </p:nvSpPr>
        <p:spPr>
          <a:xfrm>
            <a:off x="3613124" y="690417"/>
            <a:ext cx="19528" cy="39805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314" y="1"/>
                </a:moveTo>
                <a:cubicBezTo>
                  <a:pt x="265" y="1"/>
                  <a:pt x="230" y="33"/>
                  <a:pt x="194" y="113"/>
                </a:cubicBezTo>
                <a:cubicBezTo>
                  <a:pt x="134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34" y="1231"/>
                </a:lnTo>
                <a:cubicBezTo>
                  <a:pt x="164" y="1260"/>
                  <a:pt x="209" y="1275"/>
                  <a:pt x="254" y="1275"/>
                </a:cubicBezTo>
                <a:cubicBezTo>
                  <a:pt x="298" y="1275"/>
                  <a:pt x="343" y="1260"/>
                  <a:pt x="373" y="1231"/>
                </a:cubicBezTo>
                <a:cubicBezTo>
                  <a:pt x="507" y="1037"/>
                  <a:pt x="566" y="858"/>
                  <a:pt x="626" y="664"/>
                </a:cubicBezTo>
                <a:cubicBezTo>
                  <a:pt x="626" y="545"/>
                  <a:pt x="626" y="486"/>
                  <a:pt x="566" y="352"/>
                </a:cubicBezTo>
                <a:cubicBezTo>
                  <a:pt x="566" y="292"/>
                  <a:pt x="507" y="173"/>
                  <a:pt x="432" y="113"/>
                </a:cubicBezTo>
                <a:lnTo>
                  <a:pt x="432" y="39"/>
                </a:lnTo>
                <a:cubicBezTo>
                  <a:pt x="385" y="15"/>
                  <a:pt x="346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2" name="Google Shape;1662;p10"/>
          <p:cNvSpPr/>
          <p:nvPr/>
        </p:nvSpPr>
        <p:spPr>
          <a:xfrm>
            <a:off x="3684685" y="672543"/>
            <a:ext cx="19559" cy="40023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35" y="61"/>
                  <a:pt x="75" y="120"/>
                </a:cubicBezTo>
                <a:cubicBezTo>
                  <a:pt x="75" y="239"/>
                  <a:pt x="0" y="314"/>
                  <a:pt x="0" y="433"/>
                </a:cubicBezTo>
                <a:lnTo>
                  <a:pt x="0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4" y="1267"/>
                  <a:pt x="332" y="1282"/>
                  <a:pt x="380" y="1282"/>
                </a:cubicBezTo>
                <a:cubicBezTo>
                  <a:pt x="429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7" y="433"/>
                  <a:pt x="567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3" name="Google Shape;1663;p10"/>
          <p:cNvSpPr/>
          <p:nvPr/>
        </p:nvSpPr>
        <p:spPr>
          <a:xfrm>
            <a:off x="3632621" y="770308"/>
            <a:ext cx="19559" cy="39836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45" y="1"/>
                </a:moveTo>
                <a:cubicBezTo>
                  <a:pt x="319" y="1"/>
                  <a:pt x="289" y="8"/>
                  <a:pt x="254" y="25"/>
                </a:cubicBezTo>
                <a:cubicBezTo>
                  <a:pt x="180" y="159"/>
                  <a:pt x="120" y="219"/>
                  <a:pt x="120" y="338"/>
                </a:cubicBezTo>
                <a:cubicBezTo>
                  <a:pt x="61" y="398"/>
                  <a:pt x="61" y="532"/>
                  <a:pt x="1" y="651"/>
                </a:cubicBezTo>
                <a:cubicBezTo>
                  <a:pt x="1" y="830"/>
                  <a:pt x="61" y="1023"/>
                  <a:pt x="180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3" y="1202"/>
                </a:cubicBezTo>
                <a:lnTo>
                  <a:pt x="493" y="1143"/>
                </a:lnTo>
                <a:cubicBezTo>
                  <a:pt x="627" y="964"/>
                  <a:pt x="627" y="830"/>
                  <a:pt x="627" y="651"/>
                </a:cubicBezTo>
                <a:lnTo>
                  <a:pt x="627" y="398"/>
                </a:lnTo>
                <a:cubicBezTo>
                  <a:pt x="627" y="338"/>
                  <a:pt x="627" y="219"/>
                  <a:pt x="552" y="159"/>
                </a:cubicBezTo>
                <a:lnTo>
                  <a:pt x="493" y="85"/>
                </a:lnTo>
                <a:cubicBezTo>
                  <a:pt x="450" y="43"/>
                  <a:pt x="408" y="1"/>
                  <a:pt x="34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4" name="Google Shape;1664;p10"/>
          <p:cNvSpPr/>
          <p:nvPr/>
        </p:nvSpPr>
        <p:spPr>
          <a:xfrm>
            <a:off x="3570823" y="854253"/>
            <a:ext cx="17220" cy="25018"/>
          </a:xfrm>
          <a:custGeom>
            <a:avLst/>
            <a:gdLst/>
            <a:ahLst/>
            <a:cxnLst/>
            <a:rect l="l" t="t" r="r" b="b"/>
            <a:pathLst>
              <a:path w="552" h="802" extrusionOk="0">
                <a:moveTo>
                  <a:pt x="179" y="1"/>
                </a:moveTo>
                <a:cubicBezTo>
                  <a:pt x="120" y="75"/>
                  <a:pt x="60" y="135"/>
                  <a:pt x="1" y="195"/>
                </a:cubicBezTo>
                <a:lnTo>
                  <a:pt x="1" y="373"/>
                </a:lnTo>
                <a:cubicBezTo>
                  <a:pt x="1" y="507"/>
                  <a:pt x="1" y="627"/>
                  <a:pt x="120" y="746"/>
                </a:cubicBezTo>
                <a:cubicBezTo>
                  <a:pt x="179" y="783"/>
                  <a:pt x="224" y="802"/>
                  <a:pt x="271" y="802"/>
                </a:cubicBezTo>
                <a:cubicBezTo>
                  <a:pt x="317" y="802"/>
                  <a:pt x="366" y="783"/>
                  <a:pt x="433" y="746"/>
                </a:cubicBezTo>
                <a:lnTo>
                  <a:pt x="433" y="686"/>
                </a:lnTo>
                <a:cubicBezTo>
                  <a:pt x="552" y="627"/>
                  <a:pt x="552" y="507"/>
                  <a:pt x="552" y="448"/>
                </a:cubicBezTo>
                <a:lnTo>
                  <a:pt x="552" y="254"/>
                </a:lnTo>
                <a:cubicBezTo>
                  <a:pt x="552" y="195"/>
                  <a:pt x="492" y="135"/>
                  <a:pt x="433" y="75"/>
                </a:cubicBezTo>
                <a:cubicBezTo>
                  <a:pt x="373" y="1"/>
                  <a:pt x="239" y="1"/>
                  <a:pt x="17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5" name="Google Shape;1665;p10"/>
          <p:cNvSpPr/>
          <p:nvPr/>
        </p:nvSpPr>
        <p:spPr>
          <a:xfrm>
            <a:off x="3460206" y="837533"/>
            <a:ext cx="17719" cy="20495"/>
          </a:xfrm>
          <a:custGeom>
            <a:avLst/>
            <a:gdLst/>
            <a:ahLst/>
            <a:cxnLst/>
            <a:rect l="l" t="t" r="r" b="b"/>
            <a:pathLst>
              <a:path w="568" h="657" extrusionOk="0">
                <a:moveTo>
                  <a:pt x="252" y="1"/>
                </a:moveTo>
                <a:cubicBezTo>
                  <a:pt x="206" y="1"/>
                  <a:pt x="157" y="15"/>
                  <a:pt x="120" y="45"/>
                </a:cubicBezTo>
                <a:cubicBezTo>
                  <a:pt x="61" y="105"/>
                  <a:pt x="1" y="164"/>
                  <a:pt x="1" y="239"/>
                </a:cubicBezTo>
                <a:lnTo>
                  <a:pt x="1" y="358"/>
                </a:lnTo>
                <a:cubicBezTo>
                  <a:pt x="1" y="418"/>
                  <a:pt x="1" y="537"/>
                  <a:pt x="120" y="611"/>
                </a:cubicBezTo>
                <a:cubicBezTo>
                  <a:pt x="187" y="641"/>
                  <a:pt x="250" y="656"/>
                  <a:pt x="304" y="656"/>
                </a:cubicBezTo>
                <a:cubicBezTo>
                  <a:pt x="359" y="656"/>
                  <a:pt x="403" y="641"/>
                  <a:pt x="433" y="611"/>
                </a:cubicBezTo>
                <a:cubicBezTo>
                  <a:pt x="567" y="477"/>
                  <a:pt x="567" y="418"/>
                  <a:pt x="567" y="299"/>
                </a:cubicBezTo>
                <a:lnTo>
                  <a:pt x="567" y="164"/>
                </a:lnTo>
                <a:cubicBezTo>
                  <a:pt x="493" y="105"/>
                  <a:pt x="433" y="105"/>
                  <a:pt x="373" y="45"/>
                </a:cubicBezTo>
                <a:cubicBezTo>
                  <a:pt x="344" y="15"/>
                  <a:pt x="299" y="1"/>
                  <a:pt x="25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6" name="Google Shape;1666;p10"/>
          <p:cNvSpPr/>
          <p:nvPr/>
        </p:nvSpPr>
        <p:spPr>
          <a:xfrm>
            <a:off x="912115" y="694566"/>
            <a:ext cx="19559" cy="31476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415" y="1"/>
                </a:moveTo>
                <a:cubicBezTo>
                  <a:pt x="375" y="1"/>
                  <a:pt x="338" y="15"/>
                  <a:pt x="313" y="40"/>
                </a:cubicBezTo>
                <a:cubicBezTo>
                  <a:pt x="254" y="99"/>
                  <a:pt x="194" y="159"/>
                  <a:pt x="135" y="219"/>
                </a:cubicBezTo>
                <a:cubicBezTo>
                  <a:pt x="75" y="278"/>
                  <a:pt x="75" y="412"/>
                  <a:pt x="75" y="472"/>
                </a:cubicBezTo>
                <a:cubicBezTo>
                  <a:pt x="0" y="651"/>
                  <a:pt x="75" y="844"/>
                  <a:pt x="194" y="964"/>
                </a:cubicBezTo>
                <a:cubicBezTo>
                  <a:pt x="224" y="993"/>
                  <a:pt x="269" y="1008"/>
                  <a:pt x="315" y="1008"/>
                </a:cubicBezTo>
                <a:cubicBezTo>
                  <a:pt x="362" y="1008"/>
                  <a:pt x="410" y="993"/>
                  <a:pt x="447" y="964"/>
                </a:cubicBezTo>
                <a:cubicBezTo>
                  <a:pt x="567" y="844"/>
                  <a:pt x="626" y="651"/>
                  <a:pt x="626" y="531"/>
                </a:cubicBezTo>
                <a:lnTo>
                  <a:pt x="626" y="353"/>
                </a:lnTo>
                <a:cubicBezTo>
                  <a:pt x="626" y="278"/>
                  <a:pt x="626" y="219"/>
                  <a:pt x="567" y="99"/>
                </a:cubicBezTo>
                <a:cubicBezTo>
                  <a:pt x="532" y="30"/>
                  <a:pt x="471" y="1"/>
                  <a:pt x="41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7" name="Google Shape;1667;p10"/>
          <p:cNvSpPr/>
          <p:nvPr/>
        </p:nvSpPr>
        <p:spPr>
          <a:xfrm>
            <a:off x="953011" y="741047"/>
            <a:ext cx="19559" cy="37964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50" y="0"/>
                </a:moveTo>
                <a:cubicBezTo>
                  <a:pt x="313" y="0"/>
                  <a:pt x="278" y="15"/>
                  <a:pt x="254" y="40"/>
                </a:cubicBezTo>
                <a:cubicBezTo>
                  <a:pt x="179" y="159"/>
                  <a:pt x="120" y="218"/>
                  <a:pt x="60" y="278"/>
                </a:cubicBezTo>
                <a:cubicBezTo>
                  <a:pt x="60" y="412"/>
                  <a:pt x="60" y="472"/>
                  <a:pt x="0" y="591"/>
                </a:cubicBezTo>
                <a:cubicBezTo>
                  <a:pt x="0" y="784"/>
                  <a:pt x="60" y="963"/>
                  <a:pt x="179" y="1157"/>
                </a:cubicBezTo>
                <a:lnTo>
                  <a:pt x="254" y="1217"/>
                </a:lnTo>
                <a:cubicBezTo>
                  <a:pt x="313" y="1217"/>
                  <a:pt x="432" y="1217"/>
                  <a:pt x="492" y="1157"/>
                </a:cubicBezTo>
                <a:cubicBezTo>
                  <a:pt x="552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552" y="218"/>
                  <a:pt x="552" y="99"/>
                </a:cubicBezTo>
                <a:lnTo>
                  <a:pt x="492" y="99"/>
                </a:lnTo>
                <a:cubicBezTo>
                  <a:pt x="457" y="29"/>
                  <a:pt x="402" y="0"/>
                  <a:pt x="35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8" name="Google Shape;1668;p10"/>
          <p:cNvSpPr/>
          <p:nvPr/>
        </p:nvSpPr>
        <p:spPr>
          <a:xfrm>
            <a:off x="1007384" y="696438"/>
            <a:ext cx="17220" cy="37496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65" y="0"/>
                </a:moveTo>
                <a:cubicBezTo>
                  <a:pt x="210" y="0"/>
                  <a:pt x="155" y="29"/>
                  <a:pt x="120" y="99"/>
                </a:cubicBezTo>
                <a:cubicBezTo>
                  <a:pt x="60" y="159"/>
                  <a:pt x="0" y="293"/>
                  <a:pt x="0" y="352"/>
                </a:cubicBezTo>
                <a:lnTo>
                  <a:pt x="0" y="591"/>
                </a:lnTo>
                <a:cubicBezTo>
                  <a:pt x="0" y="784"/>
                  <a:pt x="0" y="963"/>
                  <a:pt x="120" y="1157"/>
                </a:cubicBezTo>
                <a:lnTo>
                  <a:pt x="179" y="1157"/>
                </a:lnTo>
                <a:cubicBezTo>
                  <a:pt x="209" y="1187"/>
                  <a:pt x="257" y="1201"/>
                  <a:pt x="306" y="1201"/>
                </a:cubicBezTo>
                <a:cubicBezTo>
                  <a:pt x="354" y="1201"/>
                  <a:pt x="403" y="1187"/>
                  <a:pt x="432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2" y="15"/>
                  <a:pt x="304" y="0"/>
                  <a:pt x="26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9" name="Google Shape;1669;p10"/>
          <p:cNvSpPr/>
          <p:nvPr/>
        </p:nvSpPr>
        <p:spPr>
          <a:xfrm>
            <a:off x="1046180" y="749688"/>
            <a:ext cx="17251" cy="48851"/>
          </a:xfrm>
          <a:custGeom>
            <a:avLst/>
            <a:gdLst/>
            <a:ahLst/>
            <a:cxnLst/>
            <a:rect l="l" t="t" r="r" b="b"/>
            <a:pathLst>
              <a:path w="553" h="1566" extrusionOk="0">
                <a:moveTo>
                  <a:pt x="373" y="1"/>
                </a:moveTo>
                <a:cubicBezTo>
                  <a:pt x="314" y="1"/>
                  <a:pt x="180" y="1"/>
                  <a:pt x="120" y="75"/>
                </a:cubicBezTo>
                <a:cubicBezTo>
                  <a:pt x="60" y="195"/>
                  <a:pt x="60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20" y="1491"/>
                  <a:pt x="180" y="1491"/>
                  <a:pt x="180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52" y="1252"/>
                  <a:pt x="552" y="999"/>
                  <a:pt x="552" y="746"/>
                </a:cubicBezTo>
                <a:lnTo>
                  <a:pt x="552" y="448"/>
                </a:lnTo>
                <a:cubicBezTo>
                  <a:pt x="492" y="314"/>
                  <a:pt x="492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0" name="Google Shape;1670;p10"/>
          <p:cNvSpPr/>
          <p:nvPr/>
        </p:nvSpPr>
        <p:spPr>
          <a:xfrm>
            <a:off x="1104058" y="690417"/>
            <a:ext cx="19528" cy="39805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292" y="1"/>
                </a:moveTo>
                <a:cubicBezTo>
                  <a:pt x="227" y="1"/>
                  <a:pt x="179" y="33"/>
                  <a:pt x="179" y="113"/>
                </a:cubicBezTo>
                <a:cubicBezTo>
                  <a:pt x="60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19" y="1231"/>
                </a:lnTo>
                <a:cubicBezTo>
                  <a:pt x="149" y="1260"/>
                  <a:pt x="198" y="1275"/>
                  <a:pt x="246" y="1275"/>
                </a:cubicBezTo>
                <a:cubicBezTo>
                  <a:pt x="294" y="1275"/>
                  <a:pt x="343" y="1260"/>
                  <a:pt x="373" y="1231"/>
                </a:cubicBezTo>
                <a:cubicBezTo>
                  <a:pt x="492" y="1037"/>
                  <a:pt x="551" y="858"/>
                  <a:pt x="551" y="664"/>
                </a:cubicBezTo>
                <a:cubicBezTo>
                  <a:pt x="551" y="545"/>
                  <a:pt x="626" y="486"/>
                  <a:pt x="551" y="352"/>
                </a:cubicBezTo>
                <a:cubicBezTo>
                  <a:pt x="551" y="292"/>
                  <a:pt x="492" y="173"/>
                  <a:pt x="432" y="113"/>
                </a:cubicBezTo>
                <a:lnTo>
                  <a:pt x="432" y="39"/>
                </a:lnTo>
                <a:cubicBezTo>
                  <a:pt x="385" y="15"/>
                  <a:pt x="334" y="1"/>
                  <a:pt x="29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1" name="Google Shape;1671;p10"/>
          <p:cNvSpPr/>
          <p:nvPr/>
        </p:nvSpPr>
        <p:spPr>
          <a:xfrm>
            <a:off x="1175619" y="672543"/>
            <a:ext cx="19559" cy="40023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20" y="61"/>
                  <a:pt x="60" y="120"/>
                </a:cubicBezTo>
                <a:cubicBezTo>
                  <a:pt x="0" y="239"/>
                  <a:pt x="0" y="314"/>
                  <a:pt x="0" y="433"/>
                </a:cubicBezTo>
                <a:lnTo>
                  <a:pt x="0" y="686"/>
                </a:lnTo>
                <a:cubicBezTo>
                  <a:pt x="0" y="865"/>
                  <a:pt x="60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3" y="1267"/>
                  <a:pt x="328" y="1282"/>
                  <a:pt x="365" y="1282"/>
                </a:cubicBezTo>
                <a:cubicBezTo>
                  <a:pt x="403" y="1282"/>
                  <a:pt x="432" y="1267"/>
                  <a:pt x="432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6" y="433"/>
                  <a:pt x="566" y="314"/>
                </a:cubicBezTo>
                <a:cubicBezTo>
                  <a:pt x="492" y="239"/>
                  <a:pt x="432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2" name="Google Shape;1672;p10"/>
          <p:cNvSpPr/>
          <p:nvPr/>
        </p:nvSpPr>
        <p:spPr>
          <a:xfrm>
            <a:off x="1114029" y="770308"/>
            <a:ext cx="19091" cy="39836"/>
          </a:xfrm>
          <a:custGeom>
            <a:avLst/>
            <a:gdLst/>
            <a:ahLst/>
            <a:cxnLst/>
            <a:rect l="l" t="t" r="r" b="b"/>
            <a:pathLst>
              <a:path w="612" h="1277" extrusionOk="0">
                <a:moveTo>
                  <a:pt x="307" y="1"/>
                </a:moveTo>
                <a:cubicBezTo>
                  <a:pt x="281" y="1"/>
                  <a:pt x="257" y="8"/>
                  <a:pt x="239" y="25"/>
                </a:cubicBezTo>
                <a:cubicBezTo>
                  <a:pt x="180" y="159"/>
                  <a:pt x="120" y="219"/>
                  <a:pt x="60" y="338"/>
                </a:cubicBezTo>
                <a:cubicBezTo>
                  <a:pt x="60" y="398"/>
                  <a:pt x="1" y="532"/>
                  <a:pt x="1" y="651"/>
                </a:cubicBezTo>
                <a:cubicBezTo>
                  <a:pt x="1" y="830"/>
                  <a:pt x="60" y="1023"/>
                  <a:pt x="180" y="1202"/>
                </a:cubicBezTo>
                <a:lnTo>
                  <a:pt x="239" y="1277"/>
                </a:lnTo>
                <a:cubicBezTo>
                  <a:pt x="299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552" y="964"/>
                  <a:pt x="612" y="830"/>
                  <a:pt x="612" y="651"/>
                </a:cubicBezTo>
                <a:lnTo>
                  <a:pt x="612" y="398"/>
                </a:lnTo>
                <a:cubicBezTo>
                  <a:pt x="612" y="338"/>
                  <a:pt x="552" y="219"/>
                  <a:pt x="552" y="159"/>
                </a:cubicBezTo>
                <a:lnTo>
                  <a:pt x="492" y="85"/>
                </a:lnTo>
                <a:cubicBezTo>
                  <a:pt x="450" y="43"/>
                  <a:pt x="371" y="1"/>
                  <a:pt x="307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3" name="Google Shape;1673;p10"/>
          <p:cNvSpPr/>
          <p:nvPr/>
        </p:nvSpPr>
        <p:spPr>
          <a:xfrm>
            <a:off x="949299" y="837533"/>
            <a:ext cx="19091" cy="20495"/>
          </a:xfrm>
          <a:custGeom>
            <a:avLst/>
            <a:gdLst/>
            <a:ahLst/>
            <a:cxnLst/>
            <a:rect l="l" t="t" r="r" b="b"/>
            <a:pathLst>
              <a:path w="612" h="657" extrusionOk="0">
                <a:moveTo>
                  <a:pt x="306" y="1"/>
                </a:moveTo>
                <a:cubicBezTo>
                  <a:pt x="257" y="1"/>
                  <a:pt x="209" y="15"/>
                  <a:pt x="179" y="45"/>
                </a:cubicBezTo>
                <a:cubicBezTo>
                  <a:pt x="119" y="105"/>
                  <a:pt x="60" y="164"/>
                  <a:pt x="60" y="239"/>
                </a:cubicBezTo>
                <a:cubicBezTo>
                  <a:pt x="0" y="299"/>
                  <a:pt x="0" y="299"/>
                  <a:pt x="0" y="358"/>
                </a:cubicBezTo>
                <a:cubicBezTo>
                  <a:pt x="60" y="418"/>
                  <a:pt x="60" y="537"/>
                  <a:pt x="179" y="611"/>
                </a:cubicBezTo>
                <a:cubicBezTo>
                  <a:pt x="239" y="641"/>
                  <a:pt x="302" y="656"/>
                  <a:pt x="358" y="656"/>
                </a:cubicBezTo>
                <a:cubicBezTo>
                  <a:pt x="414" y="656"/>
                  <a:pt x="462" y="641"/>
                  <a:pt x="492" y="611"/>
                </a:cubicBezTo>
                <a:cubicBezTo>
                  <a:pt x="611" y="477"/>
                  <a:pt x="611" y="418"/>
                  <a:pt x="611" y="299"/>
                </a:cubicBezTo>
                <a:cubicBezTo>
                  <a:pt x="611" y="299"/>
                  <a:pt x="611" y="239"/>
                  <a:pt x="551" y="164"/>
                </a:cubicBezTo>
                <a:cubicBezTo>
                  <a:pt x="551" y="105"/>
                  <a:pt x="492" y="105"/>
                  <a:pt x="432" y="45"/>
                </a:cubicBezTo>
                <a:cubicBezTo>
                  <a:pt x="403" y="15"/>
                  <a:pt x="354" y="1"/>
                  <a:pt x="30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4" name="Google Shape;1674;p10"/>
          <p:cNvSpPr/>
          <p:nvPr/>
        </p:nvSpPr>
        <p:spPr>
          <a:xfrm>
            <a:off x="1535765" y="694566"/>
            <a:ext cx="21431" cy="31476"/>
          </a:xfrm>
          <a:custGeom>
            <a:avLst/>
            <a:gdLst/>
            <a:ahLst/>
            <a:cxnLst/>
            <a:rect l="l" t="t" r="r" b="b"/>
            <a:pathLst>
              <a:path w="687" h="1009" extrusionOk="0">
                <a:moveTo>
                  <a:pt x="411" y="1"/>
                </a:moveTo>
                <a:cubicBezTo>
                  <a:pt x="373" y="1"/>
                  <a:pt x="339" y="15"/>
                  <a:pt x="314" y="40"/>
                </a:cubicBezTo>
                <a:lnTo>
                  <a:pt x="120" y="219"/>
                </a:lnTo>
                <a:cubicBezTo>
                  <a:pt x="61" y="278"/>
                  <a:pt x="61" y="412"/>
                  <a:pt x="61" y="472"/>
                </a:cubicBezTo>
                <a:cubicBezTo>
                  <a:pt x="1" y="651"/>
                  <a:pt x="61" y="844"/>
                  <a:pt x="195" y="964"/>
                </a:cubicBezTo>
                <a:cubicBezTo>
                  <a:pt x="224" y="993"/>
                  <a:pt x="269" y="1008"/>
                  <a:pt x="314" y="1008"/>
                </a:cubicBezTo>
                <a:cubicBezTo>
                  <a:pt x="359" y="1008"/>
                  <a:pt x="403" y="993"/>
                  <a:pt x="433" y="964"/>
                </a:cubicBezTo>
                <a:cubicBezTo>
                  <a:pt x="567" y="844"/>
                  <a:pt x="627" y="651"/>
                  <a:pt x="627" y="531"/>
                </a:cubicBezTo>
                <a:cubicBezTo>
                  <a:pt x="627" y="472"/>
                  <a:pt x="686" y="412"/>
                  <a:pt x="627" y="353"/>
                </a:cubicBezTo>
                <a:cubicBezTo>
                  <a:pt x="627" y="278"/>
                  <a:pt x="627" y="219"/>
                  <a:pt x="567" y="99"/>
                </a:cubicBezTo>
                <a:cubicBezTo>
                  <a:pt x="523" y="30"/>
                  <a:pt x="464" y="1"/>
                  <a:pt x="41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5" name="Google Shape;1675;p10"/>
          <p:cNvSpPr/>
          <p:nvPr/>
        </p:nvSpPr>
        <p:spPr>
          <a:xfrm>
            <a:off x="1576662" y="741047"/>
            <a:ext cx="19091" cy="37964"/>
          </a:xfrm>
          <a:custGeom>
            <a:avLst/>
            <a:gdLst/>
            <a:ahLst/>
            <a:cxnLst/>
            <a:rect l="l" t="t" r="r" b="b"/>
            <a:pathLst>
              <a:path w="612" h="1217" extrusionOk="0">
                <a:moveTo>
                  <a:pt x="341" y="0"/>
                </a:moveTo>
                <a:cubicBezTo>
                  <a:pt x="301" y="0"/>
                  <a:pt x="264" y="15"/>
                  <a:pt x="239" y="40"/>
                </a:cubicBezTo>
                <a:cubicBezTo>
                  <a:pt x="180" y="159"/>
                  <a:pt x="120" y="218"/>
                  <a:pt x="120" y="278"/>
                </a:cubicBezTo>
                <a:cubicBezTo>
                  <a:pt x="61" y="412"/>
                  <a:pt x="61" y="472"/>
                  <a:pt x="1" y="591"/>
                </a:cubicBezTo>
                <a:cubicBezTo>
                  <a:pt x="1" y="784"/>
                  <a:pt x="61" y="963"/>
                  <a:pt x="180" y="1157"/>
                </a:cubicBezTo>
                <a:lnTo>
                  <a:pt x="239" y="1217"/>
                </a:lnTo>
                <a:cubicBezTo>
                  <a:pt x="299" y="1217"/>
                  <a:pt x="433" y="1217"/>
                  <a:pt x="493" y="1157"/>
                </a:cubicBezTo>
                <a:cubicBezTo>
                  <a:pt x="552" y="963"/>
                  <a:pt x="612" y="784"/>
                  <a:pt x="612" y="650"/>
                </a:cubicBezTo>
                <a:lnTo>
                  <a:pt x="612" y="412"/>
                </a:lnTo>
                <a:cubicBezTo>
                  <a:pt x="612" y="278"/>
                  <a:pt x="612" y="218"/>
                  <a:pt x="552" y="99"/>
                </a:cubicBezTo>
                <a:lnTo>
                  <a:pt x="493" y="99"/>
                </a:lnTo>
                <a:cubicBezTo>
                  <a:pt x="458" y="29"/>
                  <a:pt x="397" y="0"/>
                  <a:pt x="34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6" name="Google Shape;1676;p10"/>
          <p:cNvSpPr/>
          <p:nvPr/>
        </p:nvSpPr>
        <p:spPr>
          <a:xfrm>
            <a:off x="1630598" y="696438"/>
            <a:ext cx="17688" cy="37496"/>
          </a:xfrm>
          <a:custGeom>
            <a:avLst/>
            <a:gdLst/>
            <a:ahLst/>
            <a:cxnLst/>
            <a:rect l="l" t="t" r="r" b="b"/>
            <a:pathLst>
              <a:path w="567" h="1202" extrusionOk="0">
                <a:moveTo>
                  <a:pt x="276" y="0"/>
                </a:moveTo>
                <a:cubicBezTo>
                  <a:pt x="224" y="0"/>
                  <a:pt x="169" y="29"/>
                  <a:pt x="134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0" y="963"/>
                  <a:pt x="134" y="1157"/>
                </a:cubicBezTo>
                <a:lnTo>
                  <a:pt x="194" y="1157"/>
                </a:lnTo>
                <a:cubicBezTo>
                  <a:pt x="224" y="1187"/>
                  <a:pt x="268" y="1201"/>
                  <a:pt x="313" y="1201"/>
                </a:cubicBezTo>
                <a:cubicBezTo>
                  <a:pt x="358" y="1201"/>
                  <a:pt x="402" y="1187"/>
                  <a:pt x="432" y="1157"/>
                </a:cubicBezTo>
                <a:cubicBezTo>
                  <a:pt x="566" y="963"/>
                  <a:pt x="566" y="784"/>
                  <a:pt x="566" y="591"/>
                </a:cubicBezTo>
                <a:lnTo>
                  <a:pt x="566" y="352"/>
                </a:lnTo>
                <a:cubicBezTo>
                  <a:pt x="507" y="218"/>
                  <a:pt x="507" y="159"/>
                  <a:pt x="432" y="99"/>
                </a:cubicBezTo>
                <a:lnTo>
                  <a:pt x="373" y="39"/>
                </a:lnTo>
                <a:cubicBezTo>
                  <a:pt x="348" y="15"/>
                  <a:pt x="313" y="0"/>
                  <a:pt x="27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7" name="Google Shape;1677;p10"/>
          <p:cNvSpPr/>
          <p:nvPr/>
        </p:nvSpPr>
        <p:spPr>
          <a:xfrm>
            <a:off x="1626855" y="802844"/>
            <a:ext cx="19559" cy="31944"/>
          </a:xfrm>
          <a:custGeom>
            <a:avLst/>
            <a:gdLst/>
            <a:ahLst/>
            <a:cxnLst/>
            <a:rect l="l" t="t" r="r" b="b"/>
            <a:pathLst>
              <a:path w="627" h="1024" extrusionOk="0">
                <a:moveTo>
                  <a:pt x="335" y="1"/>
                </a:moveTo>
                <a:cubicBezTo>
                  <a:pt x="288" y="1"/>
                  <a:pt x="235" y="15"/>
                  <a:pt x="180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1" y="353"/>
                  <a:pt x="1" y="412"/>
                  <a:pt x="1" y="472"/>
                </a:cubicBezTo>
                <a:cubicBezTo>
                  <a:pt x="1" y="666"/>
                  <a:pt x="60" y="844"/>
                  <a:pt x="180" y="979"/>
                </a:cubicBezTo>
                <a:cubicBezTo>
                  <a:pt x="217" y="1008"/>
                  <a:pt x="265" y="1023"/>
                  <a:pt x="312" y="1023"/>
                </a:cubicBezTo>
                <a:cubicBezTo>
                  <a:pt x="358" y="1023"/>
                  <a:pt x="403" y="1008"/>
                  <a:pt x="433" y="979"/>
                </a:cubicBezTo>
                <a:cubicBezTo>
                  <a:pt x="552" y="785"/>
                  <a:pt x="627" y="666"/>
                  <a:pt x="627" y="532"/>
                </a:cubicBezTo>
                <a:cubicBezTo>
                  <a:pt x="627" y="472"/>
                  <a:pt x="627" y="412"/>
                  <a:pt x="552" y="353"/>
                </a:cubicBezTo>
                <a:cubicBezTo>
                  <a:pt x="552" y="293"/>
                  <a:pt x="552" y="159"/>
                  <a:pt x="493" y="100"/>
                </a:cubicBezTo>
                <a:cubicBezTo>
                  <a:pt x="458" y="30"/>
                  <a:pt x="402" y="1"/>
                  <a:pt x="3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8" name="Google Shape;1678;p10"/>
          <p:cNvSpPr/>
          <p:nvPr/>
        </p:nvSpPr>
        <p:spPr>
          <a:xfrm>
            <a:off x="1678919" y="749688"/>
            <a:ext cx="17688" cy="48851"/>
          </a:xfrm>
          <a:custGeom>
            <a:avLst/>
            <a:gdLst/>
            <a:ahLst/>
            <a:cxnLst/>
            <a:rect l="l" t="t" r="r" b="b"/>
            <a:pathLst>
              <a:path w="567" h="1566" extrusionOk="0">
                <a:moveTo>
                  <a:pt x="373" y="1"/>
                </a:moveTo>
                <a:cubicBezTo>
                  <a:pt x="313" y="1"/>
                  <a:pt x="194" y="1"/>
                  <a:pt x="135" y="75"/>
                </a:cubicBezTo>
                <a:cubicBezTo>
                  <a:pt x="75" y="195"/>
                  <a:pt x="75" y="314"/>
                  <a:pt x="0" y="448"/>
                </a:cubicBezTo>
                <a:lnTo>
                  <a:pt x="0" y="746"/>
                </a:lnTo>
                <a:cubicBezTo>
                  <a:pt x="0" y="999"/>
                  <a:pt x="0" y="1252"/>
                  <a:pt x="135" y="1491"/>
                </a:cubicBezTo>
                <a:cubicBezTo>
                  <a:pt x="194" y="1491"/>
                  <a:pt x="194" y="1491"/>
                  <a:pt x="194" y="1565"/>
                </a:cubicBezTo>
                <a:cubicBezTo>
                  <a:pt x="313" y="1565"/>
                  <a:pt x="373" y="1565"/>
                  <a:pt x="447" y="1431"/>
                </a:cubicBezTo>
                <a:cubicBezTo>
                  <a:pt x="567" y="1252"/>
                  <a:pt x="567" y="999"/>
                  <a:pt x="567" y="746"/>
                </a:cubicBezTo>
                <a:lnTo>
                  <a:pt x="567" y="448"/>
                </a:lnTo>
                <a:cubicBezTo>
                  <a:pt x="507" y="314"/>
                  <a:pt x="507" y="195"/>
                  <a:pt x="447" y="75"/>
                </a:cubicBezTo>
                <a:cubicBezTo>
                  <a:pt x="447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9" name="Google Shape;1679;p10"/>
          <p:cNvSpPr/>
          <p:nvPr/>
        </p:nvSpPr>
        <p:spPr>
          <a:xfrm>
            <a:off x="1727708" y="690417"/>
            <a:ext cx="19091" cy="39805"/>
          </a:xfrm>
          <a:custGeom>
            <a:avLst/>
            <a:gdLst/>
            <a:ahLst/>
            <a:cxnLst/>
            <a:rect l="l" t="t" r="r" b="b"/>
            <a:pathLst>
              <a:path w="612" h="1276" extrusionOk="0">
                <a:moveTo>
                  <a:pt x="303" y="1"/>
                </a:moveTo>
                <a:cubicBezTo>
                  <a:pt x="251" y="1"/>
                  <a:pt x="215" y="33"/>
                  <a:pt x="179" y="113"/>
                </a:cubicBezTo>
                <a:cubicBezTo>
                  <a:pt x="120" y="173"/>
                  <a:pt x="60" y="292"/>
                  <a:pt x="60" y="352"/>
                </a:cubicBezTo>
                <a:cubicBezTo>
                  <a:pt x="1" y="411"/>
                  <a:pt x="1" y="545"/>
                  <a:pt x="1" y="605"/>
                </a:cubicBezTo>
                <a:cubicBezTo>
                  <a:pt x="1" y="784"/>
                  <a:pt x="1" y="977"/>
                  <a:pt x="60" y="1156"/>
                </a:cubicBezTo>
                <a:lnTo>
                  <a:pt x="120" y="1231"/>
                </a:lnTo>
                <a:cubicBezTo>
                  <a:pt x="150" y="1260"/>
                  <a:pt x="194" y="1275"/>
                  <a:pt x="241" y="1275"/>
                </a:cubicBezTo>
                <a:cubicBezTo>
                  <a:pt x="287" y="1275"/>
                  <a:pt x="336" y="1260"/>
                  <a:pt x="373" y="1231"/>
                </a:cubicBezTo>
                <a:cubicBezTo>
                  <a:pt x="492" y="1037"/>
                  <a:pt x="552" y="858"/>
                  <a:pt x="552" y="664"/>
                </a:cubicBezTo>
                <a:cubicBezTo>
                  <a:pt x="611" y="545"/>
                  <a:pt x="611" y="486"/>
                  <a:pt x="552" y="352"/>
                </a:cubicBezTo>
                <a:cubicBezTo>
                  <a:pt x="552" y="292"/>
                  <a:pt x="492" y="173"/>
                  <a:pt x="433" y="113"/>
                </a:cubicBezTo>
                <a:lnTo>
                  <a:pt x="433" y="39"/>
                </a:lnTo>
                <a:cubicBezTo>
                  <a:pt x="379" y="15"/>
                  <a:pt x="337" y="1"/>
                  <a:pt x="30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0" name="Google Shape;1680;p10"/>
          <p:cNvSpPr/>
          <p:nvPr/>
        </p:nvSpPr>
        <p:spPr>
          <a:xfrm>
            <a:off x="1799269" y="672543"/>
            <a:ext cx="19091" cy="40023"/>
          </a:xfrm>
          <a:custGeom>
            <a:avLst/>
            <a:gdLst/>
            <a:ahLst/>
            <a:cxnLst/>
            <a:rect l="l" t="t" r="r" b="b"/>
            <a:pathLst>
              <a:path w="612" h="1283" extrusionOk="0">
                <a:moveTo>
                  <a:pt x="314" y="1"/>
                </a:moveTo>
                <a:cubicBezTo>
                  <a:pt x="180" y="1"/>
                  <a:pt x="120" y="61"/>
                  <a:pt x="60" y="120"/>
                </a:cubicBezTo>
                <a:cubicBezTo>
                  <a:pt x="1" y="239"/>
                  <a:pt x="1" y="314"/>
                  <a:pt x="1" y="433"/>
                </a:cubicBezTo>
                <a:lnTo>
                  <a:pt x="1" y="686"/>
                </a:lnTo>
                <a:cubicBezTo>
                  <a:pt x="60" y="865"/>
                  <a:pt x="60" y="984"/>
                  <a:pt x="180" y="1178"/>
                </a:cubicBezTo>
                <a:lnTo>
                  <a:pt x="180" y="1237"/>
                </a:lnTo>
                <a:lnTo>
                  <a:pt x="239" y="1237"/>
                </a:lnTo>
                <a:cubicBezTo>
                  <a:pt x="277" y="1267"/>
                  <a:pt x="325" y="1282"/>
                  <a:pt x="364" y="1282"/>
                </a:cubicBezTo>
                <a:cubicBezTo>
                  <a:pt x="403" y="1282"/>
                  <a:pt x="433" y="1267"/>
                  <a:pt x="433" y="1237"/>
                </a:cubicBezTo>
                <a:cubicBezTo>
                  <a:pt x="612" y="1059"/>
                  <a:pt x="612" y="805"/>
                  <a:pt x="612" y="612"/>
                </a:cubicBezTo>
                <a:cubicBezTo>
                  <a:pt x="612" y="493"/>
                  <a:pt x="552" y="433"/>
                  <a:pt x="552" y="314"/>
                </a:cubicBezTo>
                <a:cubicBezTo>
                  <a:pt x="493" y="239"/>
                  <a:pt x="433" y="120"/>
                  <a:pt x="373" y="61"/>
                </a:cubicBezTo>
                <a:lnTo>
                  <a:pt x="314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1" name="Google Shape;1681;p10"/>
          <p:cNvSpPr/>
          <p:nvPr/>
        </p:nvSpPr>
        <p:spPr>
          <a:xfrm>
            <a:off x="1746768" y="770308"/>
            <a:ext cx="19559" cy="39836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45" y="1"/>
                </a:moveTo>
                <a:cubicBezTo>
                  <a:pt x="318" y="1"/>
                  <a:pt x="289" y="8"/>
                  <a:pt x="254" y="25"/>
                </a:cubicBezTo>
                <a:cubicBezTo>
                  <a:pt x="194" y="159"/>
                  <a:pt x="135" y="219"/>
                  <a:pt x="60" y="338"/>
                </a:cubicBezTo>
                <a:cubicBezTo>
                  <a:pt x="60" y="398"/>
                  <a:pt x="0" y="532"/>
                  <a:pt x="0" y="651"/>
                </a:cubicBezTo>
                <a:cubicBezTo>
                  <a:pt x="0" y="830"/>
                  <a:pt x="60" y="1023"/>
                  <a:pt x="194" y="1202"/>
                </a:cubicBezTo>
                <a:lnTo>
                  <a:pt x="254" y="1277"/>
                </a:lnTo>
                <a:cubicBezTo>
                  <a:pt x="313" y="1277"/>
                  <a:pt x="433" y="1277"/>
                  <a:pt x="507" y="1202"/>
                </a:cubicBezTo>
                <a:lnTo>
                  <a:pt x="507" y="1143"/>
                </a:lnTo>
                <a:cubicBezTo>
                  <a:pt x="567" y="964"/>
                  <a:pt x="626" y="830"/>
                  <a:pt x="626" y="651"/>
                </a:cubicBezTo>
                <a:lnTo>
                  <a:pt x="626" y="398"/>
                </a:lnTo>
                <a:cubicBezTo>
                  <a:pt x="626" y="338"/>
                  <a:pt x="626" y="219"/>
                  <a:pt x="567" y="159"/>
                </a:cubicBezTo>
                <a:lnTo>
                  <a:pt x="507" y="85"/>
                </a:lnTo>
                <a:cubicBezTo>
                  <a:pt x="454" y="43"/>
                  <a:pt x="409" y="1"/>
                  <a:pt x="34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2" name="Google Shape;1682;p10"/>
          <p:cNvSpPr/>
          <p:nvPr/>
        </p:nvSpPr>
        <p:spPr>
          <a:xfrm>
            <a:off x="1683099" y="854253"/>
            <a:ext cx="19091" cy="25018"/>
          </a:xfrm>
          <a:custGeom>
            <a:avLst/>
            <a:gdLst/>
            <a:ahLst/>
            <a:cxnLst/>
            <a:rect l="l" t="t" r="r" b="b"/>
            <a:pathLst>
              <a:path w="612" h="802" extrusionOk="0">
                <a:moveTo>
                  <a:pt x="239" y="1"/>
                </a:moveTo>
                <a:cubicBezTo>
                  <a:pt x="120" y="75"/>
                  <a:pt x="120" y="135"/>
                  <a:pt x="60" y="195"/>
                </a:cubicBezTo>
                <a:cubicBezTo>
                  <a:pt x="60" y="254"/>
                  <a:pt x="60" y="314"/>
                  <a:pt x="1" y="373"/>
                </a:cubicBezTo>
                <a:cubicBezTo>
                  <a:pt x="1" y="507"/>
                  <a:pt x="60" y="627"/>
                  <a:pt x="179" y="746"/>
                </a:cubicBezTo>
                <a:cubicBezTo>
                  <a:pt x="209" y="783"/>
                  <a:pt x="257" y="802"/>
                  <a:pt x="313" y="802"/>
                </a:cubicBezTo>
                <a:cubicBezTo>
                  <a:pt x="369" y="802"/>
                  <a:pt x="433" y="783"/>
                  <a:pt x="492" y="746"/>
                </a:cubicBezTo>
                <a:lnTo>
                  <a:pt x="492" y="686"/>
                </a:lnTo>
                <a:cubicBezTo>
                  <a:pt x="611" y="627"/>
                  <a:pt x="611" y="507"/>
                  <a:pt x="611" y="448"/>
                </a:cubicBezTo>
                <a:lnTo>
                  <a:pt x="611" y="254"/>
                </a:lnTo>
                <a:cubicBezTo>
                  <a:pt x="552" y="195"/>
                  <a:pt x="552" y="135"/>
                  <a:pt x="492" y="75"/>
                </a:cubicBezTo>
                <a:cubicBezTo>
                  <a:pt x="433" y="1"/>
                  <a:pt x="313" y="1"/>
                  <a:pt x="23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3" name="Google Shape;1683;p10"/>
          <p:cNvSpPr/>
          <p:nvPr/>
        </p:nvSpPr>
        <p:spPr>
          <a:xfrm>
            <a:off x="1572482" y="837533"/>
            <a:ext cx="19559" cy="20495"/>
          </a:xfrm>
          <a:custGeom>
            <a:avLst/>
            <a:gdLst/>
            <a:ahLst/>
            <a:cxnLst/>
            <a:rect l="l" t="t" r="r" b="b"/>
            <a:pathLst>
              <a:path w="627" h="657" extrusionOk="0">
                <a:moveTo>
                  <a:pt x="314" y="1"/>
                </a:moveTo>
                <a:cubicBezTo>
                  <a:pt x="269" y="1"/>
                  <a:pt x="224" y="15"/>
                  <a:pt x="195" y="45"/>
                </a:cubicBezTo>
                <a:cubicBezTo>
                  <a:pt x="135" y="105"/>
                  <a:pt x="60" y="164"/>
                  <a:pt x="60" y="239"/>
                </a:cubicBezTo>
                <a:cubicBezTo>
                  <a:pt x="1" y="299"/>
                  <a:pt x="1" y="299"/>
                  <a:pt x="1" y="358"/>
                </a:cubicBezTo>
                <a:cubicBezTo>
                  <a:pt x="60" y="418"/>
                  <a:pt x="60" y="537"/>
                  <a:pt x="195" y="611"/>
                </a:cubicBezTo>
                <a:cubicBezTo>
                  <a:pt x="254" y="641"/>
                  <a:pt x="314" y="656"/>
                  <a:pt x="368" y="656"/>
                </a:cubicBezTo>
                <a:cubicBezTo>
                  <a:pt x="422" y="656"/>
                  <a:pt x="470" y="641"/>
                  <a:pt x="507" y="611"/>
                </a:cubicBezTo>
                <a:cubicBezTo>
                  <a:pt x="627" y="477"/>
                  <a:pt x="627" y="418"/>
                  <a:pt x="627" y="299"/>
                </a:cubicBezTo>
                <a:cubicBezTo>
                  <a:pt x="627" y="299"/>
                  <a:pt x="627" y="239"/>
                  <a:pt x="567" y="164"/>
                </a:cubicBezTo>
                <a:cubicBezTo>
                  <a:pt x="567" y="105"/>
                  <a:pt x="507" y="105"/>
                  <a:pt x="433" y="45"/>
                </a:cubicBezTo>
                <a:cubicBezTo>
                  <a:pt x="403" y="15"/>
                  <a:pt x="358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4" name="Google Shape;1684;p10"/>
          <p:cNvSpPr/>
          <p:nvPr/>
        </p:nvSpPr>
        <p:spPr>
          <a:xfrm>
            <a:off x="2178497" y="694566"/>
            <a:ext cx="21400" cy="31476"/>
          </a:xfrm>
          <a:custGeom>
            <a:avLst/>
            <a:gdLst/>
            <a:ahLst/>
            <a:cxnLst/>
            <a:rect l="l" t="t" r="r" b="b"/>
            <a:pathLst>
              <a:path w="686" h="1009" extrusionOk="0">
                <a:moveTo>
                  <a:pt x="435" y="1"/>
                </a:moveTo>
                <a:cubicBezTo>
                  <a:pt x="402" y="1"/>
                  <a:pt x="363" y="15"/>
                  <a:pt x="313" y="40"/>
                </a:cubicBezTo>
                <a:cubicBezTo>
                  <a:pt x="239" y="99"/>
                  <a:pt x="179" y="159"/>
                  <a:pt x="120" y="219"/>
                </a:cubicBezTo>
                <a:cubicBezTo>
                  <a:pt x="60" y="278"/>
                  <a:pt x="60" y="412"/>
                  <a:pt x="60" y="472"/>
                </a:cubicBezTo>
                <a:cubicBezTo>
                  <a:pt x="1" y="651"/>
                  <a:pt x="60" y="844"/>
                  <a:pt x="179" y="964"/>
                </a:cubicBezTo>
                <a:cubicBezTo>
                  <a:pt x="209" y="993"/>
                  <a:pt x="257" y="1008"/>
                  <a:pt x="306" y="1008"/>
                </a:cubicBezTo>
                <a:cubicBezTo>
                  <a:pt x="354" y="1008"/>
                  <a:pt x="403" y="993"/>
                  <a:pt x="433" y="964"/>
                </a:cubicBezTo>
                <a:cubicBezTo>
                  <a:pt x="552" y="844"/>
                  <a:pt x="611" y="651"/>
                  <a:pt x="611" y="531"/>
                </a:cubicBezTo>
                <a:cubicBezTo>
                  <a:pt x="611" y="472"/>
                  <a:pt x="686" y="412"/>
                  <a:pt x="611" y="353"/>
                </a:cubicBezTo>
                <a:cubicBezTo>
                  <a:pt x="611" y="278"/>
                  <a:pt x="611" y="219"/>
                  <a:pt x="552" y="99"/>
                </a:cubicBezTo>
                <a:cubicBezTo>
                  <a:pt x="517" y="30"/>
                  <a:pt x="482" y="1"/>
                  <a:pt x="4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5" name="Google Shape;1685;p10"/>
          <p:cNvSpPr/>
          <p:nvPr/>
        </p:nvSpPr>
        <p:spPr>
          <a:xfrm>
            <a:off x="2218925" y="741047"/>
            <a:ext cx="19559" cy="37964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77" y="0"/>
                </a:moveTo>
                <a:cubicBezTo>
                  <a:pt x="342" y="0"/>
                  <a:pt x="303" y="15"/>
                  <a:pt x="254" y="40"/>
                </a:cubicBezTo>
                <a:cubicBezTo>
                  <a:pt x="194" y="159"/>
                  <a:pt x="135" y="218"/>
                  <a:pt x="135" y="278"/>
                </a:cubicBezTo>
                <a:cubicBezTo>
                  <a:pt x="60" y="412"/>
                  <a:pt x="60" y="472"/>
                  <a:pt x="60" y="591"/>
                </a:cubicBezTo>
                <a:cubicBezTo>
                  <a:pt x="1" y="784"/>
                  <a:pt x="60" y="963"/>
                  <a:pt x="194" y="1157"/>
                </a:cubicBezTo>
                <a:lnTo>
                  <a:pt x="254" y="1217"/>
                </a:lnTo>
                <a:cubicBezTo>
                  <a:pt x="313" y="1217"/>
                  <a:pt x="433" y="1217"/>
                  <a:pt x="507" y="1157"/>
                </a:cubicBezTo>
                <a:cubicBezTo>
                  <a:pt x="567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626" y="218"/>
                  <a:pt x="567" y="99"/>
                </a:cubicBezTo>
                <a:lnTo>
                  <a:pt x="507" y="99"/>
                </a:lnTo>
                <a:cubicBezTo>
                  <a:pt x="463" y="29"/>
                  <a:pt x="425" y="0"/>
                  <a:pt x="37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6" name="Google Shape;1686;p10"/>
          <p:cNvSpPr/>
          <p:nvPr/>
        </p:nvSpPr>
        <p:spPr>
          <a:xfrm>
            <a:off x="2273298" y="696438"/>
            <a:ext cx="17220" cy="37496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71" y="0"/>
                </a:moveTo>
                <a:cubicBezTo>
                  <a:pt x="215" y="0"/>
                  <a:pt x="155" y="29"/>
                  <a:pt x="120" y="99"/>
                </a:cubicBezTo>
                <a:cubicBezTo>
                  <a:pt x="60" y="159"/>
                  <a:pt x="60" y="293"/>
                  <a:pt x="1" y="352"/>
                </a:cubicBezTo>
                <a:lnTo>
                  <a:pt x="1" y="591"/>
                </a:lnTo>
                <a:cubicBezTo>
                  <a:pt x="1" y="784"/>
                  <a:pt x="1" y="963"/>
                  <a:pt x="120" y="1157"/>
                </a:cubicBezTo>
                <a:lnTo>
                  <a:pt x="179" y="1157"/>
                </a:lnTo>
                <a:cubicBezTo>
                  <a:pt x="217" y="1187"/>
                  <a:pt x="265" y="1201"/>
                  <a:pt x="312" y="1201"/>
                </a:cubicBezTo>
                <a:cubicBezTo>
                  <a:pt x="358" y="1201"/>
                  <a:pt x="403" y="1187"/>
                  <a:pt x="433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3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7" name="Google Shape;1687;p10"/>
          <p:cNvSpPr/>
          <p:nvPr/>
        </p:nvSpPr>
        <p:spPr>
          <a:xfrm>
            <a:off x="2269586" y="802844"/>
            <a:ext cx="19091" cy="31944"/>
          </a:xfrm>
          <a:custGeom>
            <a:avLst/>
            <a:gdLst/>
            <a:ahLst/>
            <a:cxnLst/>
            <a:rect l="l" t="t" r="r" b="b"/>
            <a:pathLst>
              <a:path w="612" h="1024" extrusionOk="0">
                <a:moveTo>
                  <a:pt x="341" y="1"/>
                </a:moveTo>
                <a:cubicBezTo>
                  <a:pt x="301" y="1"/>
                  <a:pt x="263" y="15"/>
                  <a:pt x="239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09" y="1008"/>
                  <a:pt x="257" y="1023"/>
                  <a:pt x="306" y="1023"/>
                </a:cubicBezTo>
                <a:cubicBezTo>
                  <a:pt x="354" y="1023"/>
                  <a:pt x="403" y="1008"/>
                  <a:pt x="432" y="979"/>
                </a:cubicBezTo>
                <a:cubicBezTo>
                  <a:pt x="552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2" y="293"/>
                  <a:pt x="552" y="159"/>
                  <a:pt x="492" y="100"/>
                </a:cubicBezTo>
                <a:cubicBezTo>
                  <a:pt x="457" y="30"/>
                  <a:pt x="397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8" name="Google Shape;1688;p10"/>
          <p:cNvSpPr/>
          <p:nvPr/>
        </p:nvSpPr>
        <p:spPr>
          <a:xfrm>
            <a:off x="2321619" y="749688"/>
            <a:ext cx="19559" cy="48851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4" y="1"/>
                  <a:pt x="195" y="1"/>
                  <a:pt x="120" y="75"/>
                </a:cubicBezTo>
                <a:cubicBezTo>
                  <a:pt x="61" y="195"/>
                  <a:pt x="61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95" y="1491"/>
                  <a:pt x="195" y="1491"/>
                  <a:pt x="195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67" y="1252"/>
                  <a:pt x="567" y="999"/>
                  <a:pt x="627" y="746"/>
                </a:cubicBezTo>
                <a:cubicBezTo>
                  <a:pt x="567" y="686"/>
                  <a:pt x="567" y="567"/>
                  <a:pt x="567" y="448"/>
                </a:cubicBezTo>
                <a:cubicBezTo>
                  <a:pt x="567" y="314"/>
                  <a:pt x="493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9" name="Google Shape;1689;p10"/>
          <p:cNvSpPr/>
          <p:nvPr/>
        </p:nvSpPr>
        <p:spPr>
          <a:xfrm>
            <a:off x="2369972" y="690417"/>
            <a:ext cx="19528" cy="39805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314" y="1"/>
                </a:moveTo>
                <a:cubicBezTo>
                  <a:pt x="265" y="1"/>
                  <a:pt x="230" y="33"/>
                  <a:pt x="194" y="113"/>
                </a:cubicBezTo>
                <a:cubicBezTo>
                  <a:pt x="134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34" y="1231"/>
                </a:lnTo>
                <a:cubicBezTo>
                  <a:pt x="164" y="1260"/>
                  <a:pt x="209" y="1275"/>
                  <a:pt x="254" y="1275"/>
                </a:cubicBezTo>
                <a:cubicBezTo>
                  <a:pt x="298" y="1275"/>
                  <a:pt x="343" y="1260"/>
                  <a:pt x="373" y="1231"/>
                </a:cubicBezTo>
                <a:cubicBezTo>
                  <a:pt x="507" y="1037"/>
                  <a:pt x="566" y="858"/>
                  <a:pt x="626" y="664"/>
                </a:cubicBezTo>
                <a:cubicBezTo>
                  <a:pt x="626" y="545"/>
                  <a:pt x="626" y="486"/>
                  <a:pt x="566" y="352"/>
                </a:cubicBezTo>
                <a:cubicBezTo>
                  <a:pt x="566" y="292"/>
                  <a:pt x="507" y="173"/>
                  <a:pt x="432" y="113"/>
                </a:cubicBezTo>
                <a:lnTo>
                  <a:pt x="432" y="39"/>
                </a:lnTo>
                <a:cubicBezTo>
                  <a:pt x="385" y="15"/>
                  <a:pt x="347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0" name="Google Shape;1690;p10"/>
          <p:cNvSpPr/>
          <p:nvPr/>
        </p:nvSpPr>
        <p:spPr>
          <a:xfrm>
            <a:off x="2441533" y="672543"/>
            <a:ext cx="19559" cy="40023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35" y="61"/>
                  <a:pt x="75" y="120"/>
                </a:cubicBezTo>
                <a:cubicBezTo>
                  <a:pt x="75" y="239"/>
                  <a:pt x="1" y="314"/>
                  <a:pt x="1" y="433"/>
                </a:cubicBezTo>
                <a:lnTo>
                  <a:pt x="1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4" y="1267"/>
                  <a:pt x="332" y="1282"/>
                  <a:pt x="380" y="1282"/>
                </a:cubicBezTo>
                <a:cubicBezTo>
                  <a:pt x="429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7" y="433"/>
                  <a:pt x="567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1" name="Google Shape;1691;p10"/>
          <p:cNvSpPr/>
          <p:nvPr/>
        </p:nvSpPr>
        <p:spPr>
          <a:xfrm>
            <a:off x="2389469" y="770308"/>
            <a:ext cx="19559" cy="39836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45" y="1"/>
                </a:moveTo>
                <a:cubicBezTo>
                  <a:pt x="319" y="1"/>
                  <a:pt x="289" y="8"/>
                  <a:pt x="254" y="25"/>
                </a:cubicBezTo>
                <a:cubicBezTo>
                  <a:pt x="180" y="159"/>
                  <a:pt x="120" y="219"/>
                  <a:pt x="61" y="338"/>
                </a:cubicBezTo>
                <a:cubicBezTo>
                  <a:pt x="61" y="398"/>
                  <a:pt x="61" y="532"/>
                  <a:pt x="1" y="651"/>
                </a:cubicBezTo>
                <a:cubicBezTo>
                  <a:pt x="1" y="830"/>
                  <a:pt x="61" y="1023"/>
                  <a:pt x="180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3" y="1202"/>
                </a:cubicBezTo>
                <a:lnTo>
                  <a:pt x="493" y="1143"/>
                </a:lnTo>
                <a:cubicBezTo>
                  <a:pt x="552" y="964"/>
                  <a:pt x="627" y="830"/>
                  <a:pt x="627" y="651"/>
                </a:cubicBezTo>
                <a:lnTo>
                  <a:pt x="627" y="398"/>
                </a:lnTo>
                <a:cubicBezTo>
                  <a:pt x="627" y="338"/>
                  <a:pt x="627" y="219"/>
                  <a:pt x="552" y="159"/>
                </a:cubicBezTo>
                <a:lnTo>
                  <a:pt x="493" y="85"/>
                </a:lnTo>
                <a:cubicBezTo>
                  <a:pt x="450" y="43"/>
                  <a:pt x="408" y="1"/>
                  <a:pt x="34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2" name="Google Shape;1692;p10"/>
          <p:cNvSpPr/>
          <p:nvPr/>
        </p:nvSpPr>
        <p:spPr>
          <a:xfrm>
            <a:off x="2325363" y="854253"/>
            <a:ext cx="19528" cy="25018"/>
          </a:xfrm>
          <a:custGeom>
            <a:avLst/>
            <a:gdLst/>
            <a:ahLst/>
            <a:cxnLst/>
            <a:rect l="l" t="t" r="r" b="b"/>
            <a:pathLst>
              <a:path w="626" h="802" extrusionOk="0">
                <a:moveTo>
                  <a:pt x="253" y="1"/>
                </a:moveTo>
                <a:cubicBezTo>
                  <a:pt x="194" y="75"/>
                  <a:pt x="134" y="135"/>
                  <a:pt x="75" y="195"/>
                </a:cubicBezTo>
                <a:cubicBezTo>
                  <a:pt x="75" y="254"/>
                  <a:pt x="75" y="314"/>
                  <a:pt x="0" y="373"/>
                </a:cubicBezTo>
                <a:cubicBezTo>
                  <a:pt x="0" y="507"/>
                  <a:pt x="75" y="627"/>
                  <a:pt x="194" y="746"/>
                </a:cubicBezTo>
                <a:cubicBezTo>
                  <a:pt x="224" y="783"/>
                  <a:pt x="268" y="802"/>
                  <a:pt x="322" y="802"/>
                </a:cubicBezTo>
                <a:cubicBezTo>
                  <a:pt x="376" y="802"/>
                  <a:pt x="440" y="783"/>
                  <a:pt x="507" y="746"/>
                </a:cubicBezTo>
                <a:lnTo>
                  <a:pt x="507" y="686"/>
                </a:lnTo>
                <a:cubicBezTo>
                  <a:pt x="626" y="627"/>
                  <a:pt x="626" y="507"/>
                  <a:pt x="626" y="448"/>
                </a:cubicBezTo>
                <a:lnTo>
                  <a:pt x="626" y="254"/>
                </a:lnTo>
                <a:cubicBezTo>
                  <a:pt x="626" y="195"/>
                  <a:pt x="566" y="135"/>
                  <a:pt x="507" y="75"/>
                </a:cubicBezTo>
                <a:cubicBezTo>
                  <a:pt x="447" y="1"/>
                  <a:pt x="313" y="1"/>
                  <a:pt x="25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3" name="Google Shape;1693;p10"/>
          <p:cNvSpPr/>
          <p:nvPr/>
        </p:nvSpPr>
        <p:spPr>
          <a:xfrm>
            <a:off x="2215213" y="837533"/>
            <a:ext cx="19559" cy="20495"/>
          </a:xfrm>
          <a:custGeom>
            <a:avLst/>
            <a:gdLst/>
            <a:ahLst/>
            <a:cxnLst/>
            <a:rect l="l" t="t" r="r" b="b"/>
            <a:pathLst>
              <a:path w="627" h="657" extrusionOk="0">
                <a:moveTo>
                  <a:pt x="311" y="1"/>
                </a:moveTo>
                <a:cubicBezTo>
                  <a:pt x="265" y="1"/>
                  <a:pt x="216" y="15"/>
                  <a:pt x="179" y="45"/>
                </a:cubicBezTo>
                <a:cubicBezTo>
                  <a:pt x="120" y="105"/>
                  <a:pt x="60" y="164"/>
                  <a:pt x="60" y="239"/>
                </a:cubicBezTo>
                <a:cubicBezTo>
                  <a:pt x="0" y="299"/>
                  <a:pt x="0" y="299"/>
                  <a:pt x="0" y="358"/>
                </a:cubicBezTo>
                <a:cubicBezTo>
                  <a:pt x="60" y="418"/>
                  <a:pt x="60" y="537"/>
                  <a:pt x="179" y="611"/>
                </a:cubicBezTo>
                <a:cubicBezTo>
                  <a:pt x="246" y="641"/>
                  <a:pt x="310" y="656"/>
                  <a:pt x="364" y="656"/>
                </a:cubicBezTo>
                <a:cubicBezTo>
                  <a:pt x="418" y="656"/>
                  <a:pt x="462" y="641"/>
                  <a:pt x="492" y="611"/>
                </a:cubicBezTo>
                <a:cubicBezTo>
                  <a:pt x="626" y="477"/>
                  <a:pt x="626" y="418"/>
                  <a:pt x="626" y="299"/>
                </a:cubicBezTo>
                <a:cubicBezTo>
                  <a:pt x="626" y="299"/>
                  <a:pt x="626" y="239"/>
                  <a:pt x="552" y="164"/>
                </a:cubicBezTo>
                <a:cubicBezTo>
                  <a:pt x="552" y="105"/>
                  <a:pt x="492" y="105"/>
                  <a:pt x="432" y="45"/>
                </a:cubicBezTo>
                <a:cubicBezTo>
                  <a:pt x="403" y="15"/>
                  <a:pt x="358" y="1"/>
                  <a:pt x="31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4" name="Google Shape;1694;p10"/>
          <p:cNvSpPr/>
          <p:nvPr/>
        </p:nvSpPr>
        <p:spPr>
          <a:xfrm>
            <a:off x="2807731" y="694566"/>
            <a:ext cx="19559" cy="31476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376" y="1"/>
                </a:moveTo>
                <a:cubicBezTo>
                  <a:pt x="343" y="1"/>
                  <a:pt x="303" y="15"/>
                  <a:pt x="254" y="40"/>
                </a:cubicBezTo>
                <a:cubicBezTo>
                  <a:pt x="180" y="99"/>
                  <a:pt x="120" y="159"/>
                  <a:pt x="60" y="219"/>
                </a:cubicBezTo>
                <a:cubicBezTo>
                  <a:pt x="1" y="278"/>
                  <a:pt x="1" y="412"/>
                  <a:pt x="1" y="472"/>
                </a:cubicBezTo>
                <a:cubicBezTo>
                  <a:pt x="1" y="651"/>
                  <a:pt x="1" y="844"/>
                  <a:pt x="120" y="964"/>
                </a:cubicBezTo>
                <a:cubicBezTo>
                  <a:pt x="187" y="993"/>
                  <a:pt x="235" y="1008"/>
                  <a:pt x="275" y="1008"/>
                </a:cubicBezTo>
                <a:cubicBezTo>
                  <a:pt x="314" y="1008"/>
                  <a:pt x="343" y="993"/>
                  <a:pt x="373" y="964"/>
                </a:cubicBezTo>
                <a:lnTo>
                  <a:pt x="433" y="964"/>
                </a:lnTo>
                <a:cubicBezTo>
                  <a:pt x="492" y="844"/>
                  <a:pt x="552" y="651"/>
                  <a:pt x="552" y="531"/>
                </a:cubicBezTo>
                <a:cubicBezTo>
                  <a:pt x="626" y="472"/>
                  <a:pt x="626" y="412"/>
                  <a:pt x="626" y="353"/>
                </a:cubicBezTo>
                <a:cubicBezTo>
                  <a:pt x="552" y="278"/>
                  <a:pt x="552" y="219"/>
                  <a:pt x="552" y="99"/>
                </a:cubicBezTo>
                <a:lnTo>
                  <a:pt x="492" y="99"/>
                </a:lnTo>
                <a:cubicBezTo>
                  <a:pt x="458" y="30"/>
                  <a:pt x="423" y="1"/>
                  <a:pt x="37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5" name="Google Shape;1695;p10"/>
          <p:cNvSpPr/>
          <p:nvPr/>
        </p:nvSpPr>
        <p:spPr>
          <a:xfrm>
            <a:off x="2848160" y="741047"/>
            <a:ext cx="17688" cy="37964"/>
          </a:xfrm>
          <a:custGeom>
            <a:avLst/>
            <a:gdLst/>
            <a:ahLst/>
            <a:cxnLst/>
            <a:rect l="l" t="t" r="r" b="b"/>
            <a:pathLst>
              <a:path w="567" h="1217" extrusionOk="0">
                <a:moveTo>
                  <a:pt x="317" y="0"/>
                </a:moveTo>
                <a:cubicBezTo>
                  <a:pt x="283" y="0"/>
                  <a:pt x="244" y="15"/>
                  <a:pt x="195" y="40"/>
                </a:cubicBezTo>
                <a:cubicBezTo>
                  <a:pt x="135" y="159"/>
                  <a:pt x="75" y="218"/>
                  <a:pt x="75" y="278"/>
                </a:cubicBezTo>
                <a:cubicBezTo>
                  <a:pt x="1" y="412"/>
                  <a:pt x="1" y="472"/>
                  <a:pt x="1" y="591"/>
                </a:cubicBezTo>
                <a:cubicBezTo>
                  <a:pt x="1" y="784"/>
                  <a:pt x="1" y="963"/>
                  <a:pt x="135" y="1157"/>
                </a:cubicBezTo>
                <a:lnTo>
                  <a:pt x="195" y="1217"/>
                </a:lnTo>
                <a:cubicBezTo>
                  <a:pt x="254" y="1217"/>
                  <a:pt x="373" y="1217"/>
                  <a:pt x="448" y="1157"/>
                </a:cubicBezTo>
                <a:cubicBezTo>
                  <a:pt x="567" y="963"/>
                  <a:pt x="567" y="784"/>
                  <a:pt x="567" y="650"/>
                </a:cubicBezTo>
                <a:lnTo>
                  <a:pt x="567" y="412"/>
                </a:lnTo>
                <a:cubicBezTo>
                  <a:pt x="567" y="278"/>
                  <a:pt x="567" y="218"/>
                  <a:pt x="507" y="99"/>
                </a:cubicBezTo>
                <a:lnTo>
                  <a:pt x="448" y="99"/>
                </a:lnTo>
                <a:cubicBezTo>
                  <a:pt x="404" y="29"/>
                  <a:pt x="366" y="0"/>
                  <a:pt x="31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6" name="Google Shape;1696;p10"/>
          <p:cNvSpPr/>
          <p:nvPr/>
        </p:nvSpPr>
        <p:spPr>
          <a:xfrm>
            <a:off x="2900692" y="696438"/>
            <a:ext cx="19528" cy="37496"/>
          </a:xfrm>
          <a:custGeom>
            <a:avLst/>
            <a:gdLst/>
            <a:ahLst/>
            <a:cxnLst/>
            <a:rect l="l" t="t" r="r" b="b"/>
            <a:pathLst>
              <a:path w="626" h="1202" extrusionOk="0">
                <a:moveTo>
                  <a:pt x="271" y="0"/>
                </a:moveTo>
                <a:cubicBezTo>
                  <a:pt x="215" y="0"/>
                  <a:pt x="154" y="29"/>
                  <a:pt x="119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60" y="963"/>
                  <a:pt x="179" y="1157"/>
                </a:cubicBezTo>
                <a:cubicBezTo>
                  <a:pt x="246" y="1187"/>
                  <a:pt x="295" y="1201"/>
                  <a:pt x="334" y="1201"/>
                </a:cubicBezTo>
                <a:cubicBezTo>
                  <a:pt x="373" y="1201"/>
                  <a:pt x="403" y="1187"/>
                  <a:pt x="432" y="1157"/>
                </a:cubicBezTo>
                <a:cubicBezTo>
                  <a:pt x="552" y="963"/>
                  <a:pt x="552" y="784"/>
                  <a:pt x="626" y="591"/>
                </a:cubicBezTo>
                <a:cubicBezTo>
                  <a:pt x="552" y="531"/>
                  <a:pt x="552" y="412"/>
                  <a:pt x="552" y="352"/>
                </a:cubicBez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7" name="Google Shape;1697;p10"/>
          <p:cNvSpPr/>
          <p:nvPr/>
        </p:nvSpPr>
        <p:spPr>
          <a:xfrm>
            <a:off x="2896980" y="802844"/>
            <a:ext cx="19060" cy="31944"/>
          </a:xfrm>
          <a:custGeom>
            <a:avLst/>
            <a:gdLst/>
            <a:ahLst/>
            <a:cxnLst/>
            <a:rect l="l" t="t" r="r" b="b"/>
            <a:pathLst>
              <a:path w="611" h="1024" extrusionOk="0">
                <a:moveTo>
                  <a:pt x="340" y="1"/>
                </a:moveTo>
                <a:cubicBezTo>
                  <a:pt x="301" y="1"/>
                  <a:pt x="263" y="15"/>
                  <a:pt x="238" y="40"/>
                </a:cubicBezTo>
                <a:cubicBezTo>
                  <a:pt x="119" y="100"/>
                  <a:pt x="119" y="159"/>
                  <a:pt x="60" y="293"/>
                </a:cubicBezTo>
                <a:cubicBezTo>
                  <a:pt x="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38" y="1008"/>
                  <a:pt x="287" y="1023"/>
                  <a:pt x="328" y="1023"/>
                </a:cubicBezTo>
                <a:cubicBezTo>
                  <a:pt x="369" y="1023"/>
                  <a:pt x="402" y="1008"/>
                  <a:pt x="432" y="979"/>
                </a:cubicBezTo>
                <a:cubicBezTo>
                  <a:pt x="551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1" y="293"/>
                  <a:pt x="551" y="159"/>
                  <a:pt x="492" y="100"/>
                </a:cubicBezTo>
                <a:cubicBezTo>
                  <a:pt x="457" y="30"/>
                  <a:pt x="396" y="1"/>
                  <a:pt x="340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8" name="Google Shape;1698;p10"/>
          <p:cNvSpPr/>
          <p:nvPr/>
        </p:nvSpPr>
        <p:spPr>
          <a:xfrm>
            <a:off x="2949013" y="749688"/>
            <a:ext cx="19559" cy="48851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3" y="1"/>
                  <a:pt x="194" y="1"/>
                  <a:pt x="120" y="75"/>
                </a:cubicBezTo>
                <a:cubicBezTo>
                  <a:pt x="60" y="195"/>
                  <a:pt x="60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94" y="1491"/>
                  <a:pt x="194" y="1491"/>
                  <a:pt x="254" y="1565"/>
                </a:cubicBezTo>
                <a:cubicBezTo>
                  <a:pt x="313" y="1565"/>
                  <a:pt x="373" y="1565"/>
                  <a:pt x="433" y="1431"/>
                </a:cubicBezTo>
                <a:cubicBezTo>
                  <a:pt x="567" y="1252"/>
                  <a:pt x="626" y="999"/>
                  <a:pt x="626" y="746"/>
                </a:cubicBezTo>
                <a:cubicBezTo>
                  <a:pt x="626" y="686"/>
                  <a:pt x="567" y="567"/>
                  <a:pt x="567" y="448"/>
                </a:cubicBezTo>
                <a:cubicBezTo>
                  <a:pt x="567" y="314"/>
                  <a:pt x="492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9" name="Google Shape;1699;p10"/>
          <p:cNvSpPr/>
          <p:nvPr/>
        </p:nvSpPr>
        <p:spPr>
          <a:xfrm>
            <a:off x="2997334" y="690417"/>
            <a:ext cx="19559" cy="39805"/>
          </a:xfrm>
          <a:custGeom>
            <a:avLst/>
            <a:gdLst/>
            <a:ahLst/>
            <a:cxnLst/>
            <a:rect l="l" t="t" r="r" b="b"/>
            <a:pathLst>
              <a:path w="627" h="1276" extrusionOk="0">
                <a:moveTo>
                  <a:pt x="315" y="1"/>
                </a:moveTo>
                <a:cubicBezTo>
                  <a:pt x="266" y="1"/>
                  <a:pt x="230" y="33"/>
                  <a:pt x="195" y="113"/>
                </a:cubicBezTo>
                <a:cubicBezTo>
                  <a:pt x="135" y="173"/>
                  <a:pt x="61" y="292"/>
                  <a:pt x="61" y="352"/>
                </a:cubicBezTo>
                <a:cubicBezTo>
                  <a:pt x="1" y="411"/>
                  <a:pt x="1" y="545"/>
                  <a:pt x="1" y="605"/>
                </a:cubicBezTo>
                <a:cubicBezTo>
                  <a:pt x="1" y="784"/>
                  <a:pt x="1" y="977"/>
                  <a:pt x="61" y="1156"/>
                </a:cubicBezTo>
                <a:lnTo>
                  <a:pt x="135" y="1231"/>
                </a:lnTo>
                <a:cubicBezTo>
                  <a:pt x="165" y="1260"/>
                  <a:pt x="210" y="1275"/>
                  <a:pt x="254" y="1275"/>
                </a:cubicBezTo>
                <a:cubicBezTo>
                  <a:pt x="299" y="1275"/>
                  <a:pt x="344" y="1260"/>
                  <a:pt x="373" y="1231"/>
                </a:cubicBezTo>
                <a:cubicBezTo>
                  <a:pt x="508" y="1037"/>
                  <a:pt x="567" y="858"/>
                  <a:pt x="627" y="664"/>
                </a:cubicBezTo>
                <a:cubicBezTo>
                  <a:pt x="627" y="545"/>
                  <a:pt x="627" y="486"/>
                  <a:pt x="567" y="352"/>
                </a:cubicBezTo>
                <a:cubicBezTo>
                  <a:pt x="567" y="292"/>
                  <a:pt x="508" y="173"/>
                  <a:pt x="433" y="113"/>
                </a:cubicBezTo>
                <a:lnTo>
                  <a:pt x="433" y="39"/>
                </a:lnTo>
                <a:cubicBezTo>
                  <a:pt x="385" y="15"/>
                  <a:pt x="347" y="1"/>
                  <a:pt x="31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0" name="Google Shape;1700;p10"/>
          <p:cNvSpPr/>
          <p:nvPr/>
        </p:nvSpPr>
        <p:spPr>
          <a:xfrm>
            <a:off x="3068927" y="672543"/>
            <a:ext cx="19528" cy="40023"/>
          </a:xfrm>
          <a:custGeom>
            <a:avLst/>
            <a:gdLst/>
            <a:ahLst/>
            <a:cxnLst/>
            <a:rect l="l" t="t" r="r" b="b"/>
            <a:pathLst>
              <a:path w="626" h="1283" extrusionOk="0">
                <a:moveTo>
                  <a:pt x="313" y="1"/>
                </a:moveTo>
                <a:cubicBezTo>
                  <a:pt x="253" y="1"/>
                  <a:pt x="134" y="61"/>
                  <a:pt x="75" y="120"/>
                </a:cubicBezTo>
                <a:cubicBezTo>
                  <a:pt x="75" y="239"/>
                  <a:pt x="0" y="314"/>
                  <a:pt x="0" y="433"/>
                </a:cubicBezTo>
                <a:lnTo>
                  <a:pt x="0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3" y="1237"/>
                </a:lnTo>
                <a:cubicBezTo>
                  <a:pt x="283" y="1267"/>
                  <a:pt x="332" y="1282"/>
                  <a:pt x="380" y="1282"/>
                </a:cubicBezTo>
                <a:cubicBezTo>
                  <a:pt x="429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6" y="433"/>
                  <a:pt x="566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1" name="Google Shape;1701;p10"/>
          <p:cNvSpPr/>
          <p:nvPr/>
        </p:nvSpPr>
        <p:spPr>
          <a:xfrm>
            <a:off x="3016862" y="770308"/>
            <a:ext cx="19559" cy="39836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66" y="1"/>
                </a:moveTo>
                <a:cubicBezTo>
                  <a:pt x="348" y="1"/>
                  <a:pt x="331" y="8"/>
                  <a:pt x="314" y="25"/>
                </a:cubicBezTo>
                <a:cubicBezTo>
                  <a:pt x="179" y="159"/>
                  <a:pt x="120" y="219"/>
                  <a:pt x="120" y="338"/>
                </a:cubicBezTo>
                <a:cubicBezTo>
                  <a:pt x="60" y="398"/>
                  <a:pt x="60" y="532"/>
                  <a:pt x="60" y="651"/>
                </a:cubicBezTo>
                <a:cubicBezTo>
                  <a:pt x="1" y="830"/>
                  <a:pt x="60" y="1023"/>
                  <a:pt x="179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626" y="964"/>
                  <a:pt x="626" y="830"/>
                  <a:pt x="626" y="651"/>
                </a:cubicBezTo>
                <a:lnTo>
                  <a:pt x="626" y="398"/>
                </a:lnTo>
                <a:cubicBezTo>
                  <a:pt x="626" y="338"/>
                  <a:pt x="626" y="219"/>
                  <a:pt x="552" y="159"/>
                </a:cubicBezTo>
                <a:lnTo>
                  <a:pt x="492" y="85"/>
                </a:lnTo>
                <a:cubicBezTo>
                  <a:pt x="450" y="43"/>
                  <a:pt x="408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2" name="Google Shape;1702;p10"/>
          <p:cNvSpPr/>
          <p:nvPr/>
        </p:nvSpPr>
        <p:spPr>
          <a:xfrm>
            <a:off x="2955065" y="854253"/>
            <a:ext cx="17220" cy="25018"/>
          </a:xfrm>
          <a:custGeom>
            <a:avLst/>
            <a:gdLst/>
            <a:ahLst/>
            <a:cxnLst/>
            <a:rect l="l" t="t" r="r" b="b"/>
            <a:pathLst>
              <a:path w="552" h="802" extrusionOk="0">
                <a:moveTo>
                  <a:pt x="179" y="1"/>
                </a:moveTo>
                <a:cubicBezTo>
                  <a:pt x="119" y="75"/>
                  <a:pt x="60" y="135"/>
                  <a:pt x="0" y="195"/>
                </a:cubicBezTo>
                <a:lnTo>
                  <a:pt x="0" y="373"/>
                </a:lnTo>
                <a:cubicBezTo>
                  <a:pt x="0" y="507"/>
                  <a:pt x="0" y="627"/>
                  <a:pt x="119" y="746"/>
                </a:cubicBezTo>
                <a:cubicBezTo>
                  <a:pt x="179" y="783"/>
                  <a:pt x="242" y="802"/>
                  <a:pt x="298" y="802"/>
                </a:cubicBezTo>
                <a:cubicBezTo>
                  <a:pt x="354" y="802"/>
                  <a:pt x="403" y="783"/>
                  <a:pt x="432" y="746"/>
                </a:cubicBezTo>
                <a:lnTo>
                  <a:pt x="432" y="686"/>
                </a:lnTo>
                <a:cubicBezTo>
                  <a:pt x="552" y="627"/>
                  <a:pt x="552" y="507"/>
                  <a:pt x="552" y="448"/>
                </a:cubicBezTo>
                <a:lnTo>
                  <a:pt x="552" y="254"/>
                </a:lnTo>
                <a:cubicBezTo>
                  <a:pt x="552" y="195"/>
                  <a:pt x="492" y="135"/>
                  <a:pt x="432" y="75"/>
                </a:cubicBezTo>
                <a:cubicBezTo>
                  <a:pt x="373" y="1"/>
                  <a:pt x="239" y="1"/>
                  <a:pt x="17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3" name="Google Shape;1703;p10"/>
          <p:cNvSpPr/>
          <p:nvPr/>
        </p:nvSpPr>
        <p:spPr>
          <a:xfrm>
            <a:off x="2844448" y="837533"/>
            <a:ext cx="17688" cy="20495"/>
          </a:xfrm>
          <a:custGeom>
            <a:avLst/>
            <a:gdLst/>
            <a:ahLst/>
            <a:cxnLst/>
            <a:rect l="l" t="t" r="r" b="b"/>
            <a:pathLst>
              <a:path w="567" h="657" extrusionOk="0">
                <a:moveTo>
                  <a:pt x="252" y="1"/>
                </a:moveTo>
                <a:cubicBezTo>
                  <a:pt x="206" y="1"/>
                  <a:pt x="157" y="15"/>
                  <a:pt x="120" y="45"/>
                </a:cubicBezTo>
                <a:cubicBezTo>
                  <a:pt x="60" y="105"/>
                  <a:pt x="1" y="164"/>
                  <a:pt x="1" y="239"/>
                </a:cubicBezTo>
                <a:lnTo>
                  <a:pt x="1" y="358"/>
                </a:lnTo>
                <a:cubicBezTo>
                  <a:pt x="1" y="418"/>
                  <a:pt x="1" y="537"/>
                  <a:pt x="120" y="611"/>
                </a:cubicBezTo>
                <a:cubicBezTo>
                  <a:pt x="187" y="641"/>
                  <a:pt x="250" y="656"/>
                  <a:pt x="304" y="656"/>
                </a:cubicBezTo>
                <a:cubicBezTo>
                  <a:pt x="358" y="656"/>
                  <a:pt x="403" y="641"/>
                  <a:pt x="433" y="611"/>
                </a:cubicBezTo>
                <a:cubicBezTo>
                  <a:pt x="567" y="477"/>
                  <a:pt x="567" y="418"/>
                  <a:pt x="567" y="299"/>
                </a:cubicBezTo>
                <a:lnTo>
                  <a:pt x="567" y="164"/>
                </a:lnTo>
                <a:cubicBezTo>
                  <a:pt x="492" y="105"/>
                  <a:pt x="492" y="105"/>
                  <a:pt x="373" y="45"/>
                </a:cubicBezTo>
                <a:cubicBezTo>
                  <a:pt x="343" y="15"/>
                  <a:pt x="299" y="1"/>
                  <a:pt x="25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4" name="Google Shape;1704;p10"/>
          <p:cNvSpPr/>
          <p:nvPr/>
        </p:nvSpPr>
        <p:spPr>
          <a:xfrm>
            <a:off x="4050883" y="694566"/>
            <a:ext cx="19559" cy="31476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394" y="1"/>
                </a:moveTo>
                <a:cubicBezTo>
                  <a:pt x="353" y="1"/>
                  <a:pt x="303" y="15"/>
                  <a:pt x="254" y="40"/>
                </a:cubicBezTo>
                <a:cubicBezTo>
                  <a:pt x="180" y="99"/>
                  <a:pt x="120" y="159"/>
                  <a:pt x="60" y="219"/>
                </a:cubicBezTo>
                <a:cubicBezTo>
                  <a:pt x="1" y="278"/>
                  <a:pt x="1" y="412"/>
                  <a:pt x="1" y="472"/>
                </a:cubicBezTo>
                <a:cubicBezTo>
                  <a:pt x="1" y="651"/>
                  <a:pt x="1" y="844"/>
                  <a:pt x="120" y="964"/>
                </a:cubicBezTo>
                <a:cubicBezTo>
                  <a:pt x="187" y="993"/>
                  <a:pt x="235" y="1008"/>
                  <a:pt x="274" y="1008"/>
                </a:cubicBezTo>
                <a:cubicBezTo>
                  <a:pt x="314" y="1008"/>
                  <a:pt x="343" y="993"/>
                  <a:pt x="373" y="964"/>
                </a:cubicBezTo>
                <a:lnTo>
                  <a:pt x="433" y="964"/>
                </a:lnTo>
                <a:cubicBezTo>
                  <a:pt x="492" y="844"/>
                  <a:pt x="552" y="651"/>
                  <a:pt x="552" y="531"/>
                </a:cubicBezTo>
                <a:cubicBezTo>
                  <a:pt x="626" y="472"/>
                  <a:pt x="626" y="412"/>
                  <a:pt x="626" y="353"/>
                </a:cubicBezTo>
                <a:cubicBezTo>
                  <a:pt x="552" y="278"/>
                  <a:pt x="552" y="219"/>
                  <a:pt x="552" y="99"/>
                </a:cubicBezTo>
                <a:lnTo>
                  <a:pt x="492" y="99"/>
                </a:lnTo>
                <a:cubicBezTo>
                  <a:pt x="492" y="30"/>
                  <a:pt x="451" y="1"/>
                  <a:pt x="39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5" name="Google Shape;1705;p10"/>
          <p:cNvSpPr/>
          <p:nvPr/>
        </p:nvSpPr>
        <p:spPr>
          <a:xfrm>
            <a:off x="4091312" y="741047"/>
            <a:ext cx="17688" cy="37964"/>
          </a:xfrm>
          <a:custGeom>
            <a:avLst/>
            <a:gdLst/>
            <a:ahLst/>
            <a:cxnLst/>
            <a:rect l="l" t="t" r="r" b="b"/>
            <a:pathLst>
              <a:path w="567" h="1217" extrusionOk="0">
                <a:moveTo>
                  <a:pt x="321" y="0"/>
                </a:moveTo>
                <a:cubicBezTo>
                  <a:pt x="283" y="0"/>
                  <a:pt x="244" y="15"/>
                  <a:pt x="195" y="40"/>
                </a:cubicBezTo>
                <a:cubicBezTo>
                  <a:pt x="135" y="159"/>
                  <a:pt x="75" y="218"/>
                  <a:pt x="75" y="278"/>
                </a:cubicBezTo>
                <a:cubicBezTo>
                  <a:pt x="1" y="412"/>
                  <a:pt x="1" y="472"/>
                  <a:pt x="1" y="591"/>
                </a:cubicBezTo>
                <a:cubicBezTo>
                  <a:pt x="1" y="784"/>
                  <a:pt x="1" y="963"/>
                  <a:pt x="135" y="1157"/>
                </a:cubicBezTo>
                <a:lnTo>
                  <a:pt x="195" y="1217"/>
                </a:lnTo>
                <a:cubicBezTo>
                  <a:pt x="254" y="1217"/>
                  <a:pt x="373" y="1217"/>
                  <a:pt x="448" y="1157"/>
                </a:cubicBezTo>
                <a:cubicBezTo>
                  <a:pt x="567" y="963"/>
                  <a:pt x="567" y="784"/>
                  <a:pt x="567" y="650"/>
                </a:cubicBezTo>
                <a:lnTo>
                  <a:pt x="567" y="412"/>
                </a:lnTo>
                <a:cubicBezTo>
                  <a:pt x="567" y="278"/>
                  <a:pt x="567" y="218"/>
                  <a:pt x="507" y="99"/>
                </a:cubicBezTo>
                <a:cubicBezTo>
                  <a:pt x="429" y="29"/>
                  <a:pt x="376" y="0"/>
                  <a:pt x="32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6" name="Google Shape;1706;p10"/>
          <p:cNvSpPr/>
          <p:nvPr/>
        </p:nvSpPr>
        <p:spPr>
          <a:xfrm>
            <a:off x="4143844" y="696438"/>
            <a:ext cx="19528" cy="37496"/>
          </a:xfrm>
          <a:custGeom>
            <a:avLst/>
            <a:gdLst/>
            <a:ahLst/>
            <a:cxnLst/>
            <a:rect l="l" t="t" r="r" b="b"/>
            <a:pathLst>
              <a:path w="626" h="1202" extrusionOk="0">
                <a:moveTo>
                  <a:pt x="271" y="0"/>
                </a:moveTo>
                <a:cubicBezTo>
                  <a:pt x="215" y="0"/>
                  <a:pt x="154" y="29"/>
                  <a:pt x="119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60" y="963"/>
                  <a:pt x="179" y="1157"/>
                </a:cubicBezTo>
                <a:cubicBezTo>
                  <a:pt x="246" y="1187"/>
                  <a:pt x="294" y="1201"/>
                  <a:pt x="334" y="1201"/>
                </a:cubicBezTo>
                <a:cubicBezTo>
                  <a:pt x="373" y="1201"/>
                  <a:pt x="403" y="1187"/>
                  <a:pt x="432" y="1157"/>
                </a:cubicBezTo>
                <a:cubicBezTo>
                  <a:pt x="551" y="963"/>
                  <a:pt x="626" y="784"/>
                  <a:pt x="626" y="591"/>
                </a:cubicBezTo>
                <a:cubicBezTo>
                  <a:pt x="626" y="531"/>
                  <a:pt x="551" y="412"/>
                  <a:pt x="551" y="352"/>
                </a:cubicBez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7" name="Google Shape;1707;p10"/>
          <p:cNvSpPr/>
          <p:nvPr/>
        </p:nvSpPr>
        <p:spPr>
          <a:xfrm>
            <a:off x="4140132" y="802844"/>
            <a:ext cx="19060" cy="31944"/>
          </a:xfrm>
          <a:custGeom>
            <a:avLst/>
            <a:gdLst/>
            <a:ahLst/>
            <a:cxnLst/>
            <a:rect l="l" t="t" r="r" b="b"/>
            <a:pathLst>
              <a:path w="611" h="1024" extrusionOk="0">
                <a:moveTo>
                  <a:pt x="340" y="1"/>
                </a:moveTo>
                <a:cubicBezTo>
                  <a:pt x="301" y="1"/>
                  <a:pt x="263" y="15"/>
                  <a:pt x="238" y="40"/>
                </a:cubicBezTo>
                <a:cubicBezTo>
                  <a:pt x="119" y="100"/>
                  <a:pt x="119" y="159"/>
                  <a:pt x="60" y="293"/>
                </a:cubicBezTo>
                <a:cubicBezTo>
                  <a:pt x="6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38" y="1008"/>
                  <a:pt x="287" y="1023"/>
                  <a:pt x="328" y="1023"/>
                </a:cubicBezTo>
                <a:cubicBezTo>
                  <a:pt x="369" y="1023"/>
                  <a:pt x="402" y="1008"/>
                  <a:pt x="432" y="979"/>
                </a:cubicBezTo>
                <a:lnTo>
                  <a:pt x="492" y="979"/>
                </a:lnTo>
                <a:cubicBezTo>
                  <a:pt x="551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1" y="293"/>
                  <a:pt x="551" y="159"/>
                  <a:pt x="492" y="100"/>
                </a:cubicBezTo>
                <a:cubicBezTo>
                  <a:pt x="457" y="30"/>
                  <a:pt x="396" y="1"/>
                  <a:pt x="340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8" name="Google Shape;1708;p10"/>
          <p:cNvSpPr/>
          <p:nvPr/>
        </p:nvSpPr>
        <p:spPr>
          <a:xfrm>
            <a:off x="4192165" y="749688"/>
            <a:ext cx="19559" cy="48851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3" y="1"/>
                  <a:pt x="194" y="1"/>
                  <a:pt x="120" y="75"/>
                </a:cubicBezTo>
                <a:cubicBezTo>
                  <a:pt x="60" y="195"/>
                  <a:pt x="60" y="314"/>
                  <a:pt x="60" y="448"/>
                </a:cubicBezTo>
                <a:cubicBezTo>
                  <a:pt x="1" y="567"/>
                  <a:pt x="1" y="686"/>
                  <a:pt x="1" y="746"/>
                </a:cubicBezTo>
                <a:cubicBezTo>
                  <a:pt x="1" y="999"/>
                  <a:pt x="60" y="1252"/>
                  <a:pt x="194" y="1491"/>
                </a:cubicBezTo>
                <a:lnTo>
                  <a:pt x="254" y="1565"/>
                </a:lnTo>
                <a:cubicBezTo>
                  <a:pt x="313" y="1565"/>
                  <a:pt x="373" y="1565"/>
                  <a:pt x="433" y="1431"/>
                </a:cubicBezTo>
                <a:cubicBezTo>
                  <a:pt x="567" y="1252"/>
                  <a:pt x="626" y="999"/>
                  <a:pt x="626" y="746"/>
                </a:cubicBezTo>
                <a:cubicBezTo>
                  <a:pt x="626" y="686"/>
                  <a:pt x="626" y="567"/>
                  <a:pt x="567" y="448"/>
                </a:cubicBezTo>
                <a:cubicBezTo>
                  <a:pt x="567" y="314"/>
                  <a:pt x="492" y="195"/>
                  <a:pt x="433" y="75"/>
                </a:cubicBezTo>
                <a:lnTo>
                  <a:pt x="37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9" name="Google Shape;1709;p10"/>
          <p:cNvSpPr/>
          <p:nvPr/>
        </p:nvSpPr>
        <p:spPr>
          <a:xfrm>
            <a:off x="4240486" y="690417"/>
            <a:ext cx="19559" cy="39805"/>
          </a:xfrm>
          <a:custGeom>
            <a:avLst/>
            <a:gdLst/>
            <a:ahLst/>
            <a:cxnLst/>
            <a:rect l="l" t="t" r="r" b="b"/>
            <a:pathLst>
              <a:path w="627" h="1276" extrusionOk="0">
                <a:moveTo>
                  <a:pt x="341" y="1"/>
                </a:moveTo>
                <a:cubicBezTo>
                  <a:pt x="288" y="1"/>
                  <a:pt x="230" y="33"/>
                  <a:pt x="195" y="113"/>
                </a:cubicBezTo>
                <a:cubicBezTo>
                  <a:pt x="135" y="173"/>
                  <a:pt x="61" y="292"/>
                  <a:pt x="61" y="352"/>
                </a:cubicBezTo>
                <a:cubicBezTo>
                  <a:pt x="1" y="411"/>
                  <a:pt x="1" y="545"/>
                  <a:pt x="1" y="605"/>
                </a:cubicBezTo>
                <a:cubicBezTo>
                  <a:pt x="1" y="784"/>
                  <a:pt x="1" y="977"/>
                  <a:pt x="61" y="1156"/>
                </a:cubicBezTo>
                <a:lnTo>
                  <a:pt x="135" y="1231"/>
                </a:lnTo>
                <a:cubicBezTo>
                  <a:pt x="165" y="1260"/>
                  <a:pt x="210" y="1275"/>
                  <a:pt x="254" y="1275"/>
                </a:cubicBezTo>
                <a:cubicBezTo>
                  <a:pt x="299" y="1275"/>
                  <a:pt x="344" y="1260"/>
                  <a:pt x="373" y="1231"/>
                </a:cubicBezTo>
                <a:cubicBezTo>
                  <a:pt x="507" y="1037"/>
                  <a:pt x="567" y="858"/>
                  <a:pt x="627" y="664"/>
                </a:cubicBezTo>
                <a:cubicBezTo>
                  <a:pt x="627" y="545"/>
                  <a:pt x="627" y="486"/>
                  <a:pt x="567" y="352"/>
                </a:cubicBezTo>
                <a:cubicBezTo>
                  <a:pt x="567" y="292"/>
                  <a:pt x="567" y="173"/>
                  <a:pt x="433" y="113"/>
                </a:cubicBezTo>
                <a:lnTo>
                  <a:pt x="433" y="39"/>
                </a:lnTo>
                <a:cubicBezTo>
                  <a:pt x="409" y="15"/>
                  <a:pt x="376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0" name="Google Shape;1710;p10"/>
          <p:cNvSpPr/>
          <p:nvPr/>
        </p:nvSpPr>
        <p:spPr>
          <a:xfrm>
            <a:off x="4312079" y="672543"/>
            <a:ext cx="19528" cy="40023"/>
          </a:xfrm>
          <a:custGeom>
            <a:avLst/>
            <a:gdLst/>
            <a:ahLst/>
            <a:cxnLst/>
            <a:rect l="l" t="t" r="r" b="b"/>
            <a:pathLst>
              <a:path w="626" h="1283" extrusionOk="0">
                <a:moveTo>
                  <a:pt x="313" y="1"/>
                </a:moveTo>
                <a:cubicBezTo>
                  <a:pt x="253" y="1"/>
                  <a:pt x="134" y="61"/>
                  <a:pt x="75" y="120"/>
                </a:cubicBezTo>
                <a:cubicBezTo>
                  <a:pt x="75" y="239"/>
                  <a:pt x="0" y="314"/>
                  <a:pt x="0" y="433"/>
                </a:cubicBezTo>
                <a:lnTo>
                  <a:pt x="0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3" y="1237"/>
                </a:lnTo>
                <a:cubicBezTo>
                  <a:pt x="283" y="1267"/>
                  <a:pt x="332" y="1282"/>
                  <a:pt x="380" y="1282"/>
                </a:cubicBezTo>
                <a:cubicBezTo>
                  <a:pt x="428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626" y="433"/>
                  <a:pt x="566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1" name="Google Shape;1711;p10"/>
          <p:cNvSpPr/>
          <p:nvPr/>
        </p:nvSpPr>
        <p:spPr>
          <a:xfrm>
            <a:off x="4260014" y="770308"/>
            <a:ext cx="19559" cy="39836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78" y="1"/>
                </a:moveTo>
                <a:cubicBezTo>
                  <a:pt x="354" y="1"/>
                  <a:pt x="331" y="8"/>
                  <a:pt x="314" y="25"/>
                </a:cubicBezTo>
                <a:cubicBezTo>
                  <a:pt x="179" y="159"/>
                  <a:pt x="120" y="219"/>
                  <a:pt x="120" y="338"/>
                </a:cubicBezTo>
                <a:cubicBezTo>
                  <a:pt x="60" y="398"/>
                  <a:pt x="60" y="532"/>
                  <a:pt x="60" y="651"/>
                </a:cubicBezTo>
                <a:cubicBezTo>
                  <a:pt x="1" y="830"/>
                  <a:pt x="60" y="1023"/>
                  <a:pt x="179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626" y="964"/>
                  <a:pt x="626" y="830"/>
                  <a:pt x="626" y="651"/>
                </a:cubicBezTo>
                <a:lnTo>
                  <a:pt x="626" y="398"/>
                </a:lnTo>
                <a:cubicBezTo>
                  <a:pt x="626" y="338"/>
                  <a:pt x="626" y="219"/>
                  <a:pt x="552" y="159"/>
                </a:cubicBezTo>
                <a:lnTo>
                  <a:pt x="552" y="85"/>
                </a:lnTo>
                <a:cubicBezTo>
                  <a:pt x="510" y="43"/>
                  <a:pt x="438" y="1"/>
                  <a:pt x="37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2" name="Google Shape;1712;p10"/>
          <p:cNvSpPr/>
          <p:nvPr/>
        </p:nvSpPr>
        <p:spPr>
          <a:xfrm>
            <a:off x="4198217" y="854253"/>
            <a:ext cx="17220" cy="25018"/>
          </a:xfrm>
          <a:custGeom>
            <a:avLst/>
            <a:gdLst/>
            <a:ahLst/>
            <a:cxnLst/>
            <a:rect l="l" t="t" r="r" b="b"/>
            <a:pathLst>
              <a:path w="552" h="802" extrusionOk="0">
                <a:moveTo>
                  <a:pt x="179" y="1"/>
                </a:moveTo>
                <a:cubicBezTo>
                  <a:pt x="119" y="75"/>
                  <a:pt x="60" y="135"/>
                  <a:pt x="0" y="195"/>
                </a:cubicBezTo>
                <a:lnTo>
                  <a:pt x="0" y="373"/>
                </a:lnTo>
                <a:cubicBezTo>
                  <a:pt x="0" y="507"/>
                  <a:pt x="0" y="627"/>
                  <a:pt x="119" y="746"/>
                </a:cubicBezTo>
                <a:cubicBezTo>
                  <a:pt x="179" y="783"/>
                  <a:pt x="242" y="802"/>
                  <a:pt x="298" y="802"/>
                </a:cubicBezTo>
                <a:cubicBezTo>
                  <a:pt x="354" y="802"/>
                  <a:pt x="403" y="783"/>
                  <a:pt x="432" y="746"/>
                </a:cubicBezTo>
                <a:lnTo>
                  <a:pt x="432" y="686"/>
                </a:lnTo>
                <a:cubicBezTo>
                  <a:pt x="551" y="627"/>
                  <a:pt x="551" y="507"/>
                  <a:pt x="551" y="448"/>
                </a:cubicBezTo>
                <a:lnTo>
                  <a:pt x="551" y="254"/>
                </a:lnTo>
                <a:cubicBezTo>
                  <a:pt x="551" y="195"/>
                  <a:pt x="492" y="135"/>
                  <a:pt x="432" y="75"/>
                </a:cubicBezTo>
                <a:cubicBezTo>
                  <a:pt x="373" y="1"/>
                  <a:pt x="239" y="1"/>
                  <a:pt x="17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3" name="Google Shape;1713;p10"/>
          <p:cNvSpPr/>
          <p:nvPr/>
        </p:nvSpPr>
        <p:spPr>
          <a:xfrm>
            <a:off x="4087600" y="837533"/>
            <a:ext cx="17688" cy="20495"/>
          </a:xfrm>
          <a:custGeom>
            <a:avLst/>
            <a:gdLst/>
            <a:ahLst/>
            <a:cxnLst/>
            <a:rect l="l" t="t" r="r" b="b"/>
            <a:pathLst>
              <a:path w="567" h="657" extrusionOk="0">
                <a:moveTo>
                  <a:pt x="252" y="1"/>
                </a:moveTo>
                <a:cubicBezTo>
                  <a:pt x="206" y="1"/>
                  <a:pt x="157" y="15"/>
                  <a:pt x="120" y="45"/>
                </a:cubicBezTo>
                <a:cubicBezTo>
                  <a:pt x="60" y="105"/>
                  <a:pt x="1" y="164"/>
                  <a:pt x="1" y="239"/>
                </a:cubicBezTo>
                <a:lnTo>
                  <a:pt x="1" y="358"/>
                </a:lnTo>
                <a:cubicBezTo>
                  <a:pt x="1" y="418"/>
                  <a:pt x="1" y="537"/>
                  <a:pt x="194" y="611"/>
                </a:cubicBezTo>
                <a:cubicBezTo>
                  <a:pt x="224" y="641"/>
                  <a:pt x="269" y="656"/>
                  <a:pt x="314" y="656"/>
                </a:cubicBezTo>
                <a:cubicBezTo>
                  <a:pt x="358" y="656"/>
                  <a:pt x="403" y="641"/>
                  <a:pt x="433" y="611"/>
                </a:cubicBezTo>
                <a:cubicBezTo>
                  <a:pt x="567" y="477"/>
                  <a:pt x="567" y="418"/>
                  <a:pt x="567" y="299"/>
                </a:cubicBezTo>
                <a:lnTo>
                  <a:pt x="567" y="164"/>
                </a:lnTo>
                <a:cubicBezTo>
                  <a:pt x="492" y="105"/>
                  <a:pt x="492" y="105"/>
                  <a:pt x="373" y="45"/>
                </a:cubicBezTo>
                <a:cubicBezTo>
                  <a:pt x="343" y="15"/>
                  <a:pt x="299" y="1"/>
                  <a:pt x="25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4" name="Google Shape;1714;p10"/>
          <p:cNvSpPr/>
          <p:nvPr/>
        </p:nvSpPr>
        <p:spPr>
          <a:xfrm>
            <a:off x="334903" y="3164430"/>
            <a:ext cx="325364" cy="102725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5" name="Google Shape;1715;p10"/>
          <p:cNvSpPr/>
          <p:nvPr/>
        </p:nvSpPr>
        <p:spPr>
          <a:xfrm>
            <a:off x="334903" y="2926475"/>
            <a:ext cx="325364" cy="102756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10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10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6" name="Google Shape;1716;p10"/>
          <p:cNvSpPr/>
          <p:nvPr/>
        </p:nvSpPr>
        <p:spPr>
          <a:xfrm>
            <a:off x="334903" y="2688083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7" name="Google Shape;1717;p10"/>
          <p:cNvSpPr/>
          <p:nvPr/>
        </p:nvSpPr>
        <p:spPr>
          <a:xfrm>
            <a:off x="334903" y="3881042"/>
            <a:ext cx="325364" cy="100853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0"/>
                  <a:pt x="1371" y="0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8" name="Google Shape;1718;p10"/>
          <p:cNvSpPr/>
          <p:nvPr/>
        </p:nvSpPr>
        <p:spPr>
          <a:xfrm>
            <a:off x="334903" y="3642619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9" name="Google Shape;1719;p10"/>
          <p:cNvSpPr/>
          <p:nvPr/>
        </p:nvSpPr>
        <p:spPr>
          <a:xfrm>
            <a:off x="334903" y="3402823"/>
            <a:ext cx="325364" cy="102756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69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69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0" name="Google Shape;1720;p10"/>
          <p:cNvSpPr/>
          <p:nvPr/>
        </p:nvSpPr>
        <p:spPr>
          <a:xfrm>
            <a:off x="334903" y="4595314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1" name="Google Shape;1721;p10"/>
          <p:cNvSpPr/>
          <p:nvPr/>
        </p:nvSpPr>
        <p:spPr>
          <a:xfrm>
            <a:off x="334903" y="4357390"/>
            <a:ext cx="325364" cy="100853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2" name="Google Shape;1722;p10"/>
          <p:cNvSpPr/>
          <p:nvPr/>
        </p:nvSpPr>
        <p:spPr>
          <a:xfrm>
            <a:off x="334903" y="4118966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3" name="Google Shape;1723;p10"/>
          <p:cNvSpPr/>
          <p:nvPr/>
        </p:nvSpPr>
        <p:spPr>
          <a:xfrm>
            <a:off x="334903" y="1259040"/>
            <a:ext cx="325364" cy="102725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1"/>
                </a:moveTo>
                <a:cubicBezTo>
                  <a:pt x="9803" y="1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1"/>
                  <a:pt x="1371" y="1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4" name="Google Shape;1724;p10"/>
          <p:cNvSpPr/>
          <p:nvPr/>
        </p:nvSpPr>
        <p:spPr>
          <a:xfrm>
            <a:off x="334903" y="1021116"/>
            <a:ext cx="325364" cy="102725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548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5" name="Google Shape;1725;p10"/>
          <p:cNvSpPr/>
          <p:nvPr/>
        </p:nvSpPr>
        <p:spPr>
          <a:xfrm>
            <a:off x="334903" y="782692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6" name="Google Shape;1726;p10"/>
          <p:cNvSpPr/>
          <p:nvPr/>
        </p:nvSpPr>
        <p:spPr>
          <a:xfrm>
            <a:off x="334903" y="1975651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7" name="Google Shape;1727;p10"/>
          <p:cNvSpPr/>
          <p:nvPr/>
        </p:nvSpPr>
        <p:spPr>
          <a:xfrm>
            <a:off x="334903" y="1737259"/>
            <a:ext cx="325364" cy="100853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8" name="Google Shape;1728;p10"/>
          <p:cNvSpPr/>
          <p:nvPr/>
        </p:nvSpPr>
        <p:spPr>
          <a:xfrm>
            <a:off x="334903" y="1497463"/>
            <a:ext cx="325364" cy="102725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69"/>
                </a:cubicBezTo>
                <a:cubicBezTo>
                  <a:pt x="10429" y="2547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7"/>
                  <a:pt x="1" y="166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9" name="Google Shape;1729;p10"/>
          <p:cNvSpPr/>
          <p:nvPr/>
        </p:nvSpPr>
        <p:spPr>
          <a:xfrm>
            <a:off x="334903" y="2689923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0" name="Google Shape;1730;p10"/>
          <p:cNvSpPr/>
          <p:nvPr/>
        </p:nvSpPr>
        <p:spPr>
          <a:xfrm>
            <a:off x="334903" y="2451999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1" name="Google Shape;1731;p10"/>
          <p:cNvSpPr/>
          <p:nvPr/>
        </p:nvSpPr>
        <p:spPr>
          <a:xfrm>
            <a:off x="334903" y="2213607"/>
            <a:ext cx="325364" cy="100853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2" name="Google Shape;1732;p10"/>
          <p:cNvSpPr/>
          <p:nvPr/>
        </p:nvSpPr>
        <p:spPr>
          <a:xfrm>
            <a:off x="495075" y="646175"/>
            <a:ext cx="8153847" cy="4261144"/>
          </a:xfrm>
          <a:custGeom>
            <a:avLst/>
            <a:gdLst/>
            <a:ahLst/>
            <a:cxnLst/>
            <a:rect l="l" t="t" r="r" b="b"/>
            <a:pathLst>
              <a:path w="254987" h="136313" extrusionOk="0">
                <a:moveTo>
                  <a:pt x="0" y="1"/>
                </a:moveTo>
                <a:lnTo>
                  <a:pt x="0" y="136313"/>
                </a:lnTo>
                <a:lnTo>
                  <a:pt x="254987" y="136313"/>
                </a:lnTo>
                <a:lnTo>
                  <a:pt x="254987" y="1"/>
                </a:lnTo>
                <a:close/>
              </a:path>
            </a:pathLst>
          </a:custGeom>
          <a:solidFill>
            <a:srgbClr val="FEF7C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3" name="Google Shape;1733;p10"/>
          <p:cNvSpPr/>
          <p:nvPr/>
        </p:nvSpPr>
        <p:spPr>
          <a:xfrm>
            <a:off x="617468" y="819409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5"/>
                  <a:pt x="3114" y="3978"/>
                  <a:pt x="1997" y="3978"/>
                </a:cubicBezTo>
                <a:cubicBezTo>
                  <a:pt x="880" y="3978"/>
                  <a:pt x="1" y="3055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rgbClr val="8349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4" name="Google Shape;1734;p10"/>
          <p:cNvSpPr/>
          <p:nvPr/>
        </p:nvSpPr>
        <p:spPr>
          <a:xfrm>
            <a:off x="617468" y="1059673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40"/>
                  <a:pt x="3114" y="3978"/>
                  <a:pt x="1997" y="3978"/>
                </a:cubicBezTo>
                <a:cubicBezTo>
                  <a:pt x="880" y="3978"/>
                  <a:pt x="1" y="3040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rgbClr val="8349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5" name="Google Shape;1735;p10"/>
          <p:cNvSpPr/>
          <p:nvPr/>
        </p:nvSpPr>
        <p:spPr>
          <a:xfrm>
            <a:off x="617468" y="1295756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97"/>
                </a:cubicBezTo>
                <a:close/>
              </a:path>
            </a:pathLst>
          </a:custGeom>
          <a:solidFill>
            <a:srgbClr val="8349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6" name="Google Shape;1736;p10"/>
          <p:cNvSpPr/>
          <p:nvPr/>
        </p:nvSpPr>
        <p:spPr>
          <a:xfrm>
            <a:off x="617468" y="1536020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82"/>
                </a:cubicBezTo>
                <a:close/>
              </a:path>
            </a:pathLst>
          </a:custGeom>
          <a:solidFill>
            <a:srgbClr val="8349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7" name="Google Shape;1737;p10"/>
          <p:cNvSpPr/>
          <p:nvPr/>
        </p:nvSpPr>
        <p:spPr>
          <a:xfrm>
            <a:off x="617468" y="1768392"/>
            <a:ext cx="124125" cy="124094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2"/>
                </a:cubicBezTo>
                <a:close/>
              </a:path>
            </a:pathLst>
          </a:custGeom>
          <a:solidFill>
            <a:srgbClr val="8349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8" name="Google Shape;1738;p10"/>
          <p:cNvSpPr/>
          <p:nvPr/>
        </p:nvSpPr>
        <p:spPr>
          <a:xfrm>
            <a:off x="617468" y="2008656"/>
            <a:ext cx="124125" cy="123626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2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2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2"/>
                </a:cubicBezTo>
                <a:close/>
              </a:path>
            </a:pathLst>
          </a:custGeom>
          <a:solidFill>
            <a:srgbClr val="8349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9" name="Google Shape;1739;p10"/>
          <p:cNvSpPr/>
          <p:nvPr/>
        </p:nvSpPr>
        <p:spPr>
          <a:xfrm>
            <a:off x="617468" y="2246580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rgbClr val="8349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0" name="Google Shape;1740;p10"/>
          <p:cNvSpPr/>
          <p:nvPr/>
        </p:nvSpPr>
        <p:spPr>
          <a:xfrm>
            <a:off x="617468" y="2486844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rgbClr val="8349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1" name="Google Shape;1741;p10"/>
          <p:cNvSpPr/>
          <p:nvPr/>
        </p:nvSpPr>
        <p:spPr>
          <a:xfrm>
            <a:off x="617468" y="2727108"/>
            <a:ext cx="124125" cy="123657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99"/>
                  <a:pt x="3114" y="3964"/>
                  <a:pt x="1997" y="3964"/>
                </a:cubicBezTo>
                <a:cubicBezTo>
                  <a:pt x="880" y="3964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rgbClr val="8349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2" name="Google Shape;1742;p10"/>
          <p:cNvSpPr/>
          <p:nvPr/>
        </p:nvSpPr>
        <p:spPr>
          <a:xfrm>
            <a:off x="617468" y="2966904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9"/>
                  <a:pt x="1997" y="3979"/>
                </a:cubicBezTo>
                <a:cubicBezTo>
                  <a:pt x="880" y="3979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rgbClr val="8349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3" name="Google Shape;1743;p10"/>
          <p:cNvSpPr/>
          <p:nvPr/>
        </p:nvSpPr>
        <p:spPr>
          <a:xfrm>
            <a:off x="617468" y="3205327"/>
            <a:ext cx="124125" cy="123657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39"/>
                  <a:pt x="3114" y="3963"/>
                  <a:pt x="1997" y="3963"/>
                </a:cubicBezTo>
                <a:cubicBezTo>
                  <a:pt x="880" y="3963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rgbClr val="8349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4" name="Google Shape;1744;p10"/>
          <p:cNvSpPr/>
          <p:nvPr/>
        </p:nvSpPr>
        <p:spPr>
          <a:xfrm>
            <a:off x="617468" y="3445123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7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7"/>
                </a:cubicBezTo>
                <a:close/>
              </a:path>
            </a:pathLst>
          </a:custGeom>
          <a:solidFill>
            <a:srgbClr val="8349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5" name="Google Shape;1745;p10"/>
          <p:cNvSpPr/>
          <p:nvPr/>
        </p:nvSpPr>
        <p:spPr>
          <a:xfrm>
            <a:off x="617468" y="3677495"/>
            <a:ext cx="124125" cy="124094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6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6"/>
                </a:cubicBezTo>
                <a:close/>
              </a:path>
            </a:pathLst>
          </a:custGeom>
          <a:solidFill>
            <a:srgbClr val="8349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6" name="Google Shape;1746;p10"/>
          <p:cNvSpPr/>
          <p:nvPr/>
        </p:nvSpPr>
        <p:spPr>
          <a:xfrm>
            <a:off x="617468" y="3917758"/>
            <a:ext cx="124125" cy="124094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39"/>
                  <a:pt x="3114" y="3978"/>
                  <a:pt x="1997" y="3978"/>
                </a:cubicBezTo>
                <a:cubicBezTo>
                  <a:pt x="880" y="3978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rgbClr val="8349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7" name="Google Shape;1747;p10"/>
          <p:cNvSpPr/>
          <p:nvPr/>
        </p:nvSpPr>
        <p:spPr>
          <a:xfrm>
            <a:off x="617468" y="4153842"/>
            <a:ext cx="124125" cy="124094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6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96"/>
                </a:cubicBezTo>
                <a:close/>
              </a:path>
            </a:pathLst>
          </a:custGeom>
          <a:solidFill>
            <a:srgbClr val="8349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8" name="Google Shape;1748;p10"/>
          <p:cNvSpPr/>
          <p:nvPr/>
        </p:nvSpPr>
        <p:spPr>
          <a:xfrm>
            <a:off x="617468" y="4394106"/>
            <a:ext cx="124125" cy="124094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1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1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1"/>
                </a:cubicBezTo>
                <a:close/>
              </a:path>
            </a:pathLst>
          </a:custGeom>
          <a:solidFill>
            <a:srgbClr val="8349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9" name="Google Shape;1749;p10"/>
          <p:cNvSpPr/>
          <p:nvPr/>
        </p:nvSpPr>
        <p:spPr>
          <a:xfrm>
            <a:off x="617468" y="4634370"/>
            <a:ext cx="124125" cy="123626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1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1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1"/>
                </a:cubicBezTo>
                <a:close/>
              </a:path>
            </a:pathLst>
          </a:custGeom>
          <a:solidFill>
            <a:srgbClr val="8349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0" name="Google Shape;1750;p10"/>
          <p:cNvSpPr/>
          <p:nvPr/>
        </p:nvSpPr>
        <p:spPr>
          <a:xfrm>
            <a:off x="307951" y="1307361"/>
            <a:ext cx="410401" cy="102756"/>
          </a:xfrm>
          <a:custGeom>
            <a:avLst/>
            <a:gdLst/>
            <a:ahLst/>
            <a:cxnLst/>
            <a:rect l="l" t="t" r="r" b="b"/>
            <a:pathLst>
              <a:path w="13156" h="3294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1" name="Google Shape;1751;p10"/>
          <p:cNvSpPr/>
          <p:nvPr/>
        </p:nvSpPr>
        <p:spPr>
          <a:xfrm>
            <a:off x="307951" y="1069437"/>
            <a:ext cx="410401" cy="102725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2" name="Google Shape;1752;p10"/>
          <p:cNvSpPr/>
          <p:nvPr/>
        </p:nvSpPr>
        <p:spPr>
          <a:xfrm>
            <a:off x="307951" y="831044"/>
            <a:ext cx="410401" cy="102725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24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24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3" name="Google Shape;1753;p10"/>
          <p:cNvSpPr/>
          <p:nvPr/>
        </p:nvSpPr>
        <p:spPr>
          <a:xfrm>
            <a:off x="307951" y="2023972"/>
            <a:ext cx="410401" cy="100885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4" name="Google Shape;1754;p10"/>
          <p:cNvSpPr/>
          <p:nvPr/>
        </p:nvSpPr>
        <p:spPr>
          <a:xfrm>
            <a:off x="307951" y="1786048"/>
            <a:ext cx="410401" cy="100417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671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1"/>
                  <a:pt x="746" y="0"/>
                  <a:pt x="1729" y="0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5" name="Google Shape;1755;p10"/>
          <p:cNvSpPr/>
          <p:nvPr/>
        </p:nvSpPr>
        <p:spPr>
          <a:xfrm>
            <a:off x="307951" y="1547625"/>
            <a:ext cx="410401" cy="100885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6" name="Google Shape;1756;p10"/>
          <p:cNvSpPr/>
          <p:nvPr/>
        </p:nvSpPr>
        <p:spPr>
          <a:xfrm>
            <a:off x="307951" y="2738743"/>
            <a:ext cx="410401" cy="100417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3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53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7" name="Google Shape;1757;p10"/>
          <p:cNvSpPr/>
          <p:nvPr/>
        </p:nvSpPr>
        <p:spPr>
          <a:xfrm>
            <a:off x="307951" y="2500320"/>
            <a:ext cx="410401" cy="100885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48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548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8" name="Google Shape;1758;p10"/>
          <p:cNvSpPr/>
          <p:nvPr/>
        </p:nvSpPr>
        <p:spPr>
          <a:xfrm>
            <a:off x="307951" y="2262396"/>
            <a:ext cx="410401" cy="100417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9" name="Google Shape;1759;p10"/>
          <p:cNvSpPr/>
          <p:nvPr/>
        </p:nvSpPr>
        <p:spPr>
          <a:xfrm>
            <a:off x="307951" y="3212751"/>
            <a:ext cx="410401" cy="102725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0" name="Google Shape;1760;p10"/>
          <p:cNvSpPr/>
          <p:nvPr/>
        </p:nvSpPr>
        <p:spPr>
          <a:xfrm>
            <a:off x="307951" y="2974827"/>
            <a:ext cx="410401" cy="102725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1" name="Google Shape;1761;p10"/>
          <p:cNvSpPr/>
          <p:nvPr/>
        </p:nvSpPr>
        <p:spPr>
          <a:xfrm>
            <a:off x="307951" y="3929363"/>
            <a:ext cx="410401" cy="100885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8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2" name="Google Shape;1762;p10"/>
          <p:cNvSpPr/>
          <p:nvPr/>
        </p:nvSpPr>
        <p:spPr>
          <a:xfrm>
            <a:off x="307951" y="3691439"/>
            <a:ext cx="410401" cy="100386"/>
          </a:xfrm>
          <a:custGeom>
            <a:avLst/>
            <a:gdLst/>
            <a:ahLst/>
            <a:cxnLst/>
            <a:rect l="l" t="t" r="r" b="b"/>
            <a:pathLst>
              <a:path w="13156" h="3218" extrusionOk="0">
                <a:moveTo>
                  <a:pt x="11412" y="0"/>
                </a:moveTo>
                <a:cubicBezTo>
                  <a:pt x="12411" y="0"/>
                  <a:pt x="13155" y="670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0"/>
                  <a:pt x="746" y="0"/>
                  <a:pt x="1729" y="0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3" name="Google Shape;1763;p10"/>
          <p:cNvSpPr/>
          <p:nvPr/>
        </p:nvSpPr>
        <p:spPr>
          <a:xfrm>
            <a:off x="307951" y="3453015"/>
            <a:ext cx="410401" cy="100885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4" name="Google Shape;1764;p10"/>
          <p:cNvSpPr/>
          <p:nvPr/>
        </p:nvSpPr>
        <p:spPr>
          <a:xfrm>
            <a:off x="307951" y="4644103"/>
            <a:ext cx="410401" cy="100417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33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533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5" name="Google Shape;1765;p10"/>
          <p:cNvSpPr/>
          <p:nvPr/>
        </p:nvSpPr>
        <p:spPr>
          <a:xfrm>
            <a:off x="307951" y="4405711"/>
            <a:ext cx="410401" cy="100885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4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548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6" name="Google Shape;1766;p10"/>
          <p:cNvSpPr/>
          <p:nvPr/>
        </p:nvSpPr>
        <p:spPr>
          <a:xfrm>
            <a:off x="307951" y="4167755"/>
            <a:ext cx="410401" cy="100417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474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474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67" name="Google Shape;1767;p10"/>
          <p:cNvGrpSpPr/>
          <p:nvPr/>
        </p:nvGrpSpPr>
        <p:grpSpPr>
          <a:xfrm>
            <a:off x="8180472" y="2126994"/>
            <a:ext cx="350390" cy="1470478"/>
            <a:chOff x="8180472" y="1441194"/>
            <a:chExt cx="350390" cy="1470478"/>
          </a:xfrm>
        </p:grpSpPr>
        <p:sp>
          <p:nvSpPr>
            <p:cNvPr id="1768" name="Google Shape;1768;p10"/>
            <p:cNvSpPr/>
            <p:nvPr/>
          </p:nvSpPr>
          <p:spPr>
            <a:xfrm>
              <a:off x="8218121" y="1441194"/>
              <a:ext cx="232476" cy="203480"/>
            </a:xfrm>
            <a:custGeom>
              <a:avLst/>
              <a:gdLst/>
              <a:ahLst/>
              <a:cxnLst/>
              <a:rect l="l" t="t" r="r" b="b"/>
              <a:pathLst>
                <a:path w="12844" h="11242" extrusionOk="0">
                  <a:moveTo>
                    <a:pt x="4732" y="1"/>
                  </a:moveTo>
                  <a:cubicBezTo>
                    <a:pt x="4305" y="1"/>
                    <a:pt x="3751" y="152"/>
                    <a:pt x="3033" y="550"/>
                  </a:cubicBezTo>
                  <a:cubicBezTo>
                    <a:pt x="1" y="2329"/>
                    <a:pt x="1379" y="10249"/>
                    <a:pt x="2106" y="10976"/>
                  </a:cubicBezTo>
                  <a:cubicBezTo>
                    <a:pt x="2250" y="11149"/>
                    <a:pt x="2690" y="11242"/>
                    <a:pt x="3310" y="11242"/>
                  </a:cubicBezTo>
                  <a:cubicBezTo>
                    <a:pt x="5392" y="11242"/>
                    <a:pt x="9498" y="10189"/>
                    <a:pt x="11179" y="7543"/>
                  </a:cubicBezTo>
                  <a:cubicBezTo>
                    <a:pt x="12843" y="4808"/>
                    <a:pt x="11484" y="584"/>
                    <a:pt x="8673" y="584"/>
                  </a:cubicBezTo>
                  <a:cubicBezTo>
                    <a:pt x="7929" y="584"/>
                    <a:pt x="7084" y="880"/>
                    <a:pt x="6166" y="1578"/>
                  </a:cubicBezTo>
                  <a:cubicBezTo>
                    <a:pt x="6166" y="1578"/>
                    <a:pt x="6108" y="1"/>
                    <a:pt x="4732" y="1"/>
                  </a:cubicBezTo>
                  <a:close/>
                </a:path>
              </a:pathLst>
            </a:custGeom>
            <a:solidFill>
              <a:srgbClr val="F25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10"/>
            <p:cNvSpPr/>
            <p:nvPr/>
          </p:nvSpPr>
          <p:spPr>
            <a:xfrm>
              <a:off x="8180472" y="1493740"/>
              <a:ext cx="183281" cy="193760"/>
            </a:xfrm>
            <a:custGeom>
              <a:avLst/>
              <a:gdLst/>
              <a:ahLst/>
              <a:cxnLst/>
              <a:rect l="l" t="t" r="r" b="b"/>
              <a:pathLst>
                <a:path w="10126" h="10705" extrusionOk="0">
                  <a:moveTo>
                    <a:pt x="9938" y="1"/>
                  </a:moveTo>
                  <a:cubicBezTo>
                    <a:pt x="9874" y="1"/>
                    <a:pt x="9825" y="83"/>
                    <a:pt x="9825" y="153"/>
                  </a:cubicBezTo>
                  <a:cubicBezTo>
                    <a:pt x="9599" y="680"/>
                    <a:pt x="9299" y="1306"/>
                    <a:pt x="9098" y="1807"/>
                  </a:cubicBezTo>
                  <a:cubicBezTo>
                    <a:pt x="8873" y="2033"/>
                    <a:pt x="8772" y="2334"/>
                    <a:pt x="8672" y="2660"/>
                  </a:cubicBezTo>
                  <a:lnTo>
                    <a:pt x="8146" y="3386"/>
                  </a:lnTo>
                  <a:cubicBezTo>
                    <a:pt x="7519" y="4439"/>
                    <a:pt x="6893" y="5366"/>
                    <a:pt x="6066" y="6193"/>
                  </a:cubicBezTo>
                  <a:cubicBezTo>
                    <a:pt x="5639" y="6720"/>
                    <a:pt x="5213" y="7046"/>
                    <a:pt x="4812" y="7447"/>
                  </a:cubicBezTo>
                  <a:cubicBezTo>
                    <a:pt x="4286" y="7873"/>
                    <a:pt x="3860" y="8299"/>
                    <a:pt x="3334" y="8599"/>
                  </a:cubicBezTo>
                  <a:cubicBezTo>
                    <a:pt x="2406" y="9326"/>
                    <a:pt x="1253" y="9752"/>
                    <a:pt x="101" y="10279"/>
                  </a:cubicBezTo>
                  <a:cubicBezTo>
                    <a:pt x="0" y="10279"/>
                    <a:pt x="0" y="10379"/>
                    <a:pt x="0" y="10479"/>
                  </a:cubicBezTo>
                  <a:cubicBezTo>
                    <a:pt x="101" y="10579"/>
                    <a:pt x="201" y="10705"/>
                    <a:pt x="326" y="10705"/>
                  </a:cubicBezTo>
                  <a:cubicBezTo>
                    <a:pt x="527" y="10579"/>
                    <a:pt x="827" y="10479"/>
                    <a:pt x="1153" y="10379"/>
                  </a:cubicBezTo>
                  <a:cubicBezTo>
                    <a:pt x="1454" y="10279"/>
                    <a:pt x="1780" y="10178"/>
                    <a:pt x="2081" y="10078"/>
                  </a:cubicBezTo>
                  <a:lnTo>
                    <a:pt x="2933" y="9652"/>
                  </a:lnTo>
                  <a:cubicBezTo>
                    <a:pt x="3233" y="9552"/>
                    <a:pt x="3459" y="9326"/>
                    <a:pt x="3760" y="9226"/>
                  </a:cubicBezTo>
                  <a:cubicBezTo>
                    <a:pt x="4286" y="8925"/>
                    <a:pt x="4812" y="8499"/>
                    <a:pt x="5339" y="8073"/>
                  </a:cubicBezTo>
                  <a:cubicBezTo>
                    <a:pt x="5740" y="7672"/>
                    <a:pt x="6266" y="7246"/>
                    <a:pt x="6692" y="6820"/>
                  </a:cubicBezTo>
                  <a:cubicBezTo>
                    <a:pt x="7519" y="5893"/>
                    <a:pt x="8246" y="4840"/>
                    <a:pt x="8873" y="3687"/>
                  </a:cubicBezTo>
                  <a:cubicBezTo>
                    <a:pt x="9399" y="2660"/>
                    <a:pt x="9925" y="1507"/>
                    <a:pt x="10126" y="254"/>
                  </a:cubicBezTo>
                  <a:cubicBezTo>
                    <a:pt x="10126" y="153"/>
                    <a:pt x="10126" y="53"/>
                    <a:pt x="10025" y="53"/>
                  </a:cubicBezTo>
                  <a:cubicBezTo>
                    <a:pt x="9995" y="16"/>
                    <a:pt x="9965" y="1"/>
                    <a:pt x="9938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10"/>
            <p:cNvSpPr/>
            <p:nvPr/>
          </p:nvSpPr>
          <p:spPr>
            <a:xfrm>
              <a:off x="8256150" y="1780623"/>
              <a:ext cx="274712" cy="634218"/>
            </a:xfrm>
            <a:custGeom>
              <a:avLst/>
              <a:gdLst/>
              <a:ahLst/>
              <a:cxnLst/>
              <a:rect l="l" t="t" r="r" b="b"/>
              <a:pathLst>
                <a:path w="12758" h="29454" extrusionOk="0">
                  <a:moveTo>
                    <a:pt x="4169" y="1"/>
                  </a:moveTo>
                  <a:cubicBezTo>
                    <a:pt x="3919" y="1"/>
                    <a:pt x="4691" y="2871"/>
                    <a:pt x="3660" y="5644"/>
                  </a:cubicBezTo>
                  <a:cubicBezTo>
                    <a:pt x="2632" y="8351"/>
                    <a:pt x="1" y="12311"/>
                    <a:pt x="953" y="15243"/>
                  </a:cubicBezTo>
                  <a:cubicBezTo>
                    <a:pt x="2006" y="18175"/>
                    <a:pt x="2733" y="18902"/>
                    <a:pt x="2507" y="19729"/>
                  </a:cubicBezTo>
                  <a:cubicBezTo>
                    <a:pt x="2306" y="20682"/>
                    <a:pt x="327" y="22035"/>
                    <a:pt x="527" y="24642"/>
                  </a:cubicBezTo>
                  <a:cubicBezTo>
                    <a:pt x="753" y="27248"/>
                    <a:pt x="4813" y="29454"/>
                    <a:pt x="4813" y="29454"/>
                  </a:cubicBezTo>
                  <a:cubicBezTo>
                    <a:pt x="6893" y="28401"/>
                    <a:pt x="10452" y="23689"/>
                    <a:pt x="10352" y="21083"/>
                  </a:cubicBezTo>
                  <a:cubicBezTo>
                    <a:pt x="10352" y="18476"/>
                    <a:pt x="8146" y="16396"/>
                    <a:pt x="8672" y="14717"/>
                  </a:cubicBezTo>
                  <a:cubicBezTo>
                    <a:pt x="9199" y="13163"/>
                    <a:pt x="12758" y="8977"/>
                    <a:pt x="11705" y="6045"/>
                  </a:cubicBezTo>
                  <a:cubicBezTo>
                    <a:pt x="10778" y="3138"/>
                    <a:pt x="5239" y="406"/>
                    <a:pt x="4186" y="5"/>
                  </a:cubicBezTo>
                  <a:cubicBezTo>
                    <a:pt x="4180" y="2"/>
                    <a:pt x="4174" y="1"/>
                    <a:pt x="4169" y="1"/>
                  </a:cubicBezTo>
                  <a:close/>
                </a:path>
              </a:pathLst>
            </a:custGeom>
            <a:solidFill>
              <a:srgbClr val="F2CB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10"/>
            <p:cNvSpPr/>
            <p:nvPr/>
          </p:nvSpPr>
          <p:spPr>
            <a:xfrm>
              <a:off x="8310111" y="1819985"/>
              <a:ext cx="101483" cy="692421"/>
            </a:xfrm>
            <a:custGeom>
              <a:avLst/>
              <a:gdLst/>
              <a:ahLst/>
              <a:cxnLst/>
              <a:rect l="l" t="t" r="r" b="b"/>
              <a:pathLst>
                <a:path w="4713" h="32157" extrusionOk="0">
                  <a:moveTo>
                    <a:pt x="2833" y="1"/>
                  </a:moveTo>
                  <a:cubicBezTo>
                    <a:pt x="2800" y="1"/>
                    <a:pt x="2766" y="15"/>
                    <a:pt x="2733" y="57"/>
                  </a:cubicBezTo>
                  <a:cubicBezTo>
                    <a:pt x="2633" y="157"/>
                    <a:pt x="2633" y="257"/>
                    <a:pt x="2733" y="357"/>
                  </a:cubicBezTo>
                  <a:cubicBezTo>
                    <a:pt x="3134" y="884"/>
                    <a:pt x="3460" y="1510"/>
                    <a:pt x="3660" y="2137"/>
                  </a:cubicBezTo>
                  <a:cubicBezTo>
                    <a:pt x="3886" y="2763"/>
                    <a:pt x="3986" y="3390"/>
                    <a:pt x="3986" y="4117"/>
                  </a:cubicBezTo>
                  <a:cubicBezTo>
                    <a:pt x="4086" y="4743"/>
                    <a:pt x="3986" y="5370"/>
                    <a:pt x="3886" y="6097"/>
                  </a:cubicBezTo>
                  <a:cubicBezTo>
                    <a:pt x="3760" y="6723"/>
                    <a:pt x="3560" y="7450"/>
                    <a:pt x="3359" y="8077"/>
                  </a:cubicBezTo>
                  <a:cubicBezTo>
                    <a:pt x="3034" y="9455"/>
                    <a:pt x="2633" y="10708"/>
                    <a:pt x="2307" y="12062"/>
                  </a:cubicBezTo>
                  <a:cubicBezTo>
                    <a:pt x="2106" y="12788"/>
                    <a:pt x="2006" y="13515"/>
                    <a:pt x="2006" y="14242"/>
                  </a:cubicBezTo>
                  <a:cubicBezTo>
                    <a:pt x="2006" y="14969"/>
                    <a:pt x="2106" y="15721"/>
                    <a:pt x="2407" y="16448"/>
                  </a:cubicBezTo>
                  <a:lnTo>
                    <a:pt x="2833" y="17375"/>
                  </a:lnTo>
                  <a:cubicBezTo>
                    <a:pt x="2933" y="17701"/>
                    <a:pt x="3034" y="18001"/>
                    <a:pt x="3134" y="18327"/>
                  </a:cubicBezTo>
                  <a:cubicBezTo>
                    <a:pt x="3359" y="18954"/>
                    <a:pt x="3460" y="19681"/>
                    <a:pt x="3560" y="20307"/>
                  </a:cubicBezTo>
                  <a:cubicBezTo>
                    <a:pt x="3660" y="21661"/>
                    <a:pt x="3560" y="23014"/>
                    <a:pt x="3359" y="24367"/>
                  </a:cubicBezTo>
                  <a:cubicBezTo>
                    <a:pt x="3034" y="25746"/>
                    <a:pt x="2633" y="26999"/>
                    <a:pt x="2106" y="28252"/>
                  </a:cubicBezTo>
                  <a:cubicBezTo>
                    <a:pt x="1580" y="29505"/>
                    <a:pt x="853" y="30758"/>
                    <a:pt x="1" y="31786"/>
                  </a:cubicBezTo>
                  <a:cubicBezTo>
                    <a:pt x="1" y="31886"/>
                    <a:pt x="1" y="32012"/>
                    <a:pt x="126" y="32112"/>
                  </a:cubicBezTo>
                  <a:cubicBezTo>
                    <a:pt x="160" y="32145"/>
                    <a:pt x="193" y="32156"/>
                    <a:pt x="223" y="32156"/>
                  </a:cubicBezTo>
                  <a:cubicBezTo>
                    <a:pt x="282" y="32156"/>
                    <a:pt x="327" y="32112"/>
                    <a:pt x="327" y="32112"/>
                  </a:cubicBezTo>
                  <a:cubicBezTo>
                    <a:pt x="2106" y="29906"/>
                    <a:pt x="3460" y="27300"/>
                    <a:pt x="4086" y="24493"/>
                  </a:cubicBezTo>
                  <a:cubicBezTo>
                    <a:pt x="4387" y="23114"/>
                    <a:pt x="4387" y="21661"/>
                    <a:pt x="4287" y="20207"/>
                  </a:cubicBezTo>
                  <a:cubicBezTo>
                    <a:pt x="4186" y="19580"/>
                    <a:pt x="4086" y="18854"/>
                    <a:pt x="3886" y="18102"/>
                  </a:cubicBezTo>
                  <a:cubicBezTo>
                    <a:pt x="3760" y="17801"/>
                    <a:pt x="3660" y="17475"/>
                    <a:pt x="3560" y="17074"/>
                  </a:cubicBezTo>
                  <a:lnTo>
                    <a:pt x="3134" y="16122"/>
                  </a:lnTo>
                  <a:cubicBezTo>
                    <a:pt x="2933" y="15495"/>
                    <a:pt x="2833" y="14869"/>
                    <a:pt x="2833" y="14242"/>
                  </a:cubicBezTo>
                  <a:cubicBezTo>
                    <a:pt x="2833" y="13616"/>
                    <a:pt x="2933" y="12889"/>
                    <a:pt x="3034" y="12262"/>
                  </a:cubicBezTo>
                  <a:cubicBezTo>
                    <a:pt x="3359" y="10909"/>
                    <a:pt x="3760" y="9656"/>
                    <a:pt x="4086" y="8302"/>
                  </a:cubicBezTo>
                  <a:cubicBezTo>
                    <a:pt x="4287" y="7575"/>
                    <a:pt x="4387" y="6949"/>
                    <a:pt x="4512" y="6197"/>
                  </a:cubicBezTo>
                  <a:cubicBezTo>
                    <a:pt x="4613" y="5470"/>
                    <a:pt x="4713" y="4743"/>
                    <a:pt x="4613" y="4016"/>
                  </a:cubicBezTo>
                  <a:cubicBezTo>
                    <a:pt x="4512" y="3290"/>
                    <a:pt x="4387" y="2663"/>
                    <a:pt x="4086" y="1936"/>
                  </a:cubicBezTo>
                  <a:cubicBezTo>
                    <a:pt x="3886" y="1310"/>
                    <a:pt x="3560" y="683"/>
                    <a:pt x="3034" y="57"/>
                  </a:cubicBezTo>
                  <a:cubicBezTo>
                    <a:pt x="2967" y="57"/>
                    <a:pt x="2900" y="1"/>
                    <a:pt x="2833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10"/>
            <p:cNvSpPr/>
            <p:nvPr/>
          </p:nvSpPr>
          <p:spPr>
            <a:xfrm>
              <a:off x="8364094" y="2531254"/>
              <a:ext cx="107942" cy="237094"/>
            </a:xfrm>
            <a:custGeom>
              <a:avLst/>
              <a:gdLst/>
              <a:ahLst/>
              <a:cxnLst/>
              <a:rect l="l" t="t" r="r" b="b"/>
              <a:pathLst>
                <a:path w="5013" h="11011" extrusionOk="0">
                  <a:moveTo>
                    <a:pt x="3295" y="1"/>
                  </a:moveTo>
                  <a:cubicBezTo>
                    <a:pt x="2151" y="1"/>
                    <a:pt x="1565" y="1005"/>
                    <a:pt x="1253" y="1987"/>
                  </a:cubicBezTo>
                  <a:cubicBezTo>
                    <a:pt x="627" y="3767"/>
                    <a:pt x="326" y="5646"/>
                    <a:pt x="226" y="7526"/>
                  </a:cubicBezTo>
                  <a:lnTo>
                    <a:pt x="226" y="7752"/>
                  </a:lnTo>
                  <a:cubicBezTo>
                    <a:pt x="126" y="8378"/>
                    <a:pt x="126" y="9005"/>
                    <a:pt x="126" y="9506"/>
                  </a:cubicBezTo>
                  <a:cubicBezTo>
                    <a:pt x="0" y="10032"/>
                    <a:pt x="226" y="10559"/>
                    <a:pt x="627" y="10884"/>
                  </a:cubicBezTo>
                  <a:cubicBezTo>
                    <a:pt x="752" y="10884"/>
                    <a:pt x="852" y="10985"/>
                    <a:pt x="953" y="10985"/>
                  </a:cubicBezTo>
                  <a:cubicBezTo>
                    <a:pt x="1005" y="11002"/>
                    <a:pt x="1065" y="11011"/>
                    <a:pt x="1129" y="11011"/>
                  </a:cubicBezTo>
                  <a:cubicBezTo>
                    <a:pt x="1425" y="11011"/>
                    <a:pt x="1797" y="10827"/>
                    <a:pt x="1880" y="10559"/>
                  </a:cubicBezTo>
                  <a:cubicBezTo>
                    <a:pt x="2406" y="10133"/>
                    <a:pt x="2732" y="9406"/>
                    <a:pt x="3033" y="8879"/>
                  </a:cubicBezTo>
                  <a:cubicBezTo>
                    <a:pt x="4186" y="6899"/>
                    <a:pt x="4812" y="4619"/>
                    <a:pt x="4913" y="2313"/>
                  </a:cubicBezTo>
                  <a:cubicBezTo>
                    <a:pt x="5013" y="1260"/>
                    <a:pt x="4712" y="107"/>
                    <a:pt x="3459" y="7"/>
                  </a:cubicBezTo>
                  <a:cubicBezTo>
                    <a:pt x="3403" y="3"/>
                    <a:pt x="3349" y="1"/>
                    <a:pt x="3295" y="1"/>
                  </a:cubicBezTo>
                  <a:close/>
                </a:path>
              </a:pathLst>
            </a:custGeom>
            <a:solidFill>
              <a:srgbClr val="F2A0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10"/>
            <p:cNvSpPr/>
            <p:nvPr/>
          </p:nvSpPr>
          <p:spPr>
            <a:xfrm>
              <a:off x="8292303" y="2821731"/>
              <a:ext cx="88003" cy="89941"/>
            </a:xfrm>
            <a:custGeom>
              <a:avLst/>
              <a:gdLst/>
              <a:ahLst/>
              <a:cxnLst/>
              <a:rect l="l" t="t" r="r" b="b"/>
              <a:pathLst>
                <a:path w="4087" h="4177" extrusionOk="0">
                  <a:moveTo>
                    <a:pt x="2833" y="1"/>
                  </a:moveTo>
                  <a:cubicBezTo>
                    <a:pt x="2507" y="1"/>
                    <a:pt x="2307" y="1"/>
                    <a:pt x="1981" y="101"/>
                  </a:cubicBezTo>
                  <a:cubicBezTo>
                    <a:pt x="1354" y="402"/>
                    <a:pt x="828" y="828"/>
                    <a:pt x="627" y="1555"/>
                  </a:cubicBezTo>
                  <a:cubicBezTo>
                    <a:pt x="1" y="2507"/>
                    <a:pt x="527" y="3660"/>
                    <a:pt x="1354" y="4061"/>
                  </a:cubicBezTo>
                  <a:cubicBezTo>
                    <a:pt x="1540" y="4141"/>
                    <a:pt x="1750" y="4177"/>
                    <a:pt x="1964" y="4177"/>
                  </a:cubicBezTo>
                  <a:cubicBezTo>
                    <a:pt x="2356" y="4177"/>
                    <a:pt x="2758" y="4055"/>
                    <a:pt x="3034" y="3861"/>
                  </a:cubicBezTo>
                  <a:cubicBezTo>
                    <a:pt x="3560" y="3535"/>
                    <a:pt x="3861" y="3034"/>
                    <a:pt x="4086" y="2507"/>
                  </a:cubicBezTo>
                  <a:lnTo>
                    <a:pt x="4086" y="1555"/>
                  </a:lnTo>
                  <a:cubicBezTo>
                    <a:pt x="4086" y="1354"/>
                    <a:pt x="3961" y="1029"/>
                    <a:pt x="3861" y="728"/>
                  </a:cubicBezTo>
                  <a:cubicBezTo>
                    <a:pt x="3861" y="527"/>
                    <a:pt x="3660" y="302"/>
                    <a:pt x="3460" y="101"/>
                  </a:cubicBezTo>
                  <a:cubicBezTo>
                    <a:pt x="3234" y="1"/>
                    <a:pt x="3034" y="1"/>
                    <a:pt x="2833" y="1"/>
                  </a:cubicBezTo>
                  <a:close/>
                </a:path>
              </a:pathLst>
            </a:custGeom>
            <a:solidFill>
              <a:srgbClr val="F284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10"/>
            <p:cNvSpPr/>
            <p:nvPr/>
          </p:nvSpPr>
          <p:spPr>
            <a:xfrm>
              <a:off x="8445035" y="2807175"/>
              <a:ext cx="43194" cy="52905"/>
            </a:xfrm>
            <a:custGeom>
              <a:avLst/>
              <a:gdLst/>
              <a:ahLst/>
              <a:cxnLst/>
              <a:rect l="l" t="t" r="r" b="b"/>
              <a:pathLst>
                <a:path w="2006" h="2457" extrusionOk="0">
                  <a:moveTo>
                    <a:pt x="1066" y="0"/>
                  </a:moveTo>
                  <a:cubicBezTo>
                    <a:pt x="872" y="0"/>
                    <a:pt x="690" y="50"/>
                    <a:pt x="527" y="151"/>
                  </a:cubicBezTo>
                  <a:cubicBezTo>
                    <a:pt x="226" y="451"/>
                    <a:pt x="1" y="777"/>
                    <a:pt x="1" y="1203"/>
                  </a:cubicBezTo>
                  <a:cubicBezTo>
                    <a:pt x="1" y="1504"/>
                    <a:pt x="1" y="1705"/>
                    <a:pt x="126" y="1930"/>
                  </a:cubicBezTo>
                  <a:cubicBezTo>
                    <a:pt x="226" y="1930"/>
                    <a:pt x="226" y="2030"/>
                    <a:pt x="327" y="2131"/>
                  </a:cubicBezTo>
                  <a:lnTo>
                    <a:pt x="427" y="2231"/>
                  </a:lnTo>
                  <a:cubicBezTo>
                    <a:pt x="427" y="2231"/>
                    <a:pt x="527" y="2331"/>
                    <a:pt x="627" y="2331"/>
                  </a:cubicBezTo>
                  <a:cubicBezTo>
                    <a:pt x="853" y="2456"/>
                    <a:pt x="953" y="2456"/>
                    <a:pt x="1254" y="2456"/>
                  </a:cubicBezTo>
                  <a:cubicBezTo>
                    <a:pt x="1379" y="2456"/>
                    <a:pt x="1580" y="2331"/>
                    <a:pt x="1680" y="2231"/>
                  </a:cubicBezTo>
                  <a:cubicBezTo>
                    <a:pt x="1880" y="2030"/>
                    <a:pt x="1880" y="1705"/>
                    <a:pt x="2006" y="1504"/>
                  </a:cubicBezTo>
                  <a:cubicBezTo>
                    <a:pt x="2006" y="1203"/>
                    <a:pt x="1880" y="978"/>
                    <a:pt x="1680" y="777"/>
                  </a:cubicBezTo>
                  <a:cubicBezTo>
                    <a:pt x="1780" y="777"/>
                    <a:pt x="1780" y="677"/>
                    <a:pt x="1880" y="677"/>
                  </a:cubicBezTo>
                  <a:cubicBezTo>
                    <a:pt x="1880" y="451"/>
                    <a:pt x="1780" y="251"/>
                    <a:pt x="1680" y="151"/>
                  </a:cubicBezTo>
                  <a:cubicBezTo>
                    <a:pt x="1467" y="50"/>
                    <a:pt x="1260" y="0"/>
                    <a:pt x="1066" y="0"/>
                  </a:cubicBezTo>
                  <a:close/>
                </a:path>
              </a:pathLst>
            </a:custGeom>
            <a:solidFill>
              <a:srgbClr val="F25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75" name="Google Shape;1775;p10"/>
          <p:cNvSpPr txBox="1">
            <a:spLocks noGrp="1"/>
          </p:cNvSpPr>
          <p:nvPr>
            <p:ph type="title"/>
          </p:nvPr>
        </p:nvSpPr>
        <p:spPr>
          <a:xfrm>
            <a:off x="4591334" y="1080292"/>
            <a:ext cx="3379500" cy="768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1776" name="Google Shape;1776;p10"/>
          <p:cNvSpPr txBox="1">
            <a:spLocks noGrp="1"/>
          </p:cNvSpPr>
          <p:nvPr>
            <p:ph type="subTitle" idx="1"/>
          </p:nvPr>
        </p:nvSpPr>
        <p:spPr>
          <a:xfrm>
            <a:off x="4666634" y="2030532"/>
            <a:ext cx="3228900" cy="172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3492E"/>
              </a:buClr>
              <a:buSzPts val="1600"/>
              <a:buNone/>
              <a:defRPr sz="1400">
                <a:solidFill>
                  <a:srgbClr val="83492E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777" name="Google Shape;1777;p10"/>
          <p:cNvSpPr txBox="1">
            <a:spLocks noGrp="1"/>
          </p:cNvSpPr>
          <p:nvPr>
            <p:ph type="subTitle" idx="2"/>
          </p:nvPr>
        </p:nvSpPr>
        <p:spPr>
          <a:xfrm>
            <a:off x="4666634" y="3956014"/>
            <a:ext cx="3228900" cy="39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400">
                <a:solidFill>
                  <a:schemeClr val="accen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1473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1_Caption">
    <p:spTree>
      <p:nvGrpSpPr>
        <p:cNvPr id="1" name="Shape 1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0" name="Google Shape;1590;p10"/>
          <p:cNvSpPr/>
          <p:nvPr/>
        </p:nvSpPr>
        <p:spPr>
          <a:xfrm>
            <a:off x="8271482" y="813225"/>
            <a:ext cx="654059" cy="565027"/>
          </a:xfrm>
          <a:custGeom>
            <a:avLst/>
            <a:gdLst/>
            <a:ahLst/>
            <a:cxnLst/>
            <a:rect l="l" t="t" r="r" b="b"/>
            <a:pathLst>
              <a:path w="18123" h="14875" extrusionOk="0">
                <a:moveTo>
                  <a:pt x="13360" y="1"/>
                </a:moveTo>
                <a:cubicBezTo>
                  <a:pt x="10125" y="1"/>
                  <a:pt x="5819" y="1242"/>
                  <a:pt x="3463" y="4440"/>
                </a:cubicBezTo>
                <a:cubicBezTo>
                  <a:pt x="1" y="8998"/>
                  <a:pt x="1539" y="14875"/>
                  <a:pt x="6518" y="14875"/>
                </a:cubicBezTo>
                <a:cubicBezTo>
                  <a:pt x="6616" y="14875"/>
                  <a:pt x="6715" y="14873"/>
                  <a:pt x="6815" y="14868"/>
                </a:cubicBezTo>
                <a:cubicBezTo>
                  <a:pt x="12104" y="14615"/>
                  <a:pt x="18122" y="1952"/>
                  <a:pt x="17243" y="1028"/>
                </a:cubicBezTo>
                <a:cubicBezTo>
                  <a:pt x="16626" y="384"/>
                  <a:pt x="15159" y="1"/>
                  <a:pt x="13360" y="1"/>
                </a:cubicBezTo>
                <a:close/>
              </a:path>
            </a:pathLst>
          </a:custGeom>
          <a:solidFill>
            <a:srgbClr val="EB5C6E"/>
          </a:solidFill>
          <a:ln w="9525" cap="flat" cmpd="sng">
            <a:solidFill>
              <a:srgbClr val="F25C6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1" name="Google Shape;1591;p10"/>
          <p:cNvSpPr/>
          <p:nvPr/>
        </p:nvSpPr>
        <p:spPr>
          <a:xfrm>
            <a:off x="8272197" y="1487910"/>
            <a:ext cx="653337" cy="563962"/>
          </a:xfrm>
          <a:custGeom>
            <a:avLst/>
            <a:gdLst/>
            <a:ahLst/>
            <a:cxnLst/>
            <a:rect l="l" t="t" r="r" b="b"/>
            <a:pathLst>
              <a:path w="18103" h="14846" extrusionOk="0">
                <a:moveTo>
                  <a:pt x="13340" y="1"/>
                </a:moveTo>
                <a:cubicBezTo>
                  <a:pt x="10105" y="1"/>
                  <a:pt x="5799" y="1255"/>
                  <a:pt x="3443" y="4406"/>
                </a:cubicBezTo>
                <a:cubicBezTo>
                  <a:pt x="0" y="8953"/>
                  <a:pt x="1501" y="14845"/>
                  <a:pt x="6413" y="14845"/>
                </a:cubicBezTo>
                <a:cubicBezTo>
                  <a:pt x="6538" y="14845"/>
                  <a:pt x="6666" y="14842"/>
                  <a:pt x="6795" y="14834"/>
                </a:cubicBezTo>
                <a:cubicBezTo>
                  <a:pt x="12084" y="14581"/>
                  <a:pt x="18102" y="1992"/>
                  <a:pt x="17223" y="1054"/>
                </a:cubicBezTo>
                <a:cubicBezTo>
                  <a:pt x="16606" y="388"/>
                  <a:pt x="15139" y="1"/>
                  <a:pt x="13340" y="1"/>
                </a:cubicBezTo>
                <a:close/>
              </a:path>
            </a:pathLst>
          </a:custGeom>
          <a:solidFill>
            <a:srgbClr val="F1873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2" name="Google Shape;1592;p10"/>
          <p:cNvSpPr/>
          <p:nvPr/>
        </p:nvSpPr>
        <p:spPr>
          <a:xfrm>
            <a:off x="8271475" y="2161531"/>
            <a:ext cx="654059" cy="566622"/>
          </a:xfrm>
          <a:custGeom>
            <a:avLst/>
            <a:gdLst/>
            <a:ahLst/>
            <a:cxnLst/>
            <a:rect l="l" t="t" r="r" b="b"/>
            <a:pathLst>
              <a:path w="18123" h="14916" extrusionOk="0">
                <a:moveTo>
                  <a:pt x="13360" y="1"/>
                </a:moveTo>
                <a:cubicBezTo>
                  <a:pt x="10125" y="1"/>
                  <a:pt x="5819" y="1255"/>
                  <a:pt x="3463" y="4405"/>
                </a:cubicBezTo>
                <a:cubicBezTo>
                  <a:pt x="1" y="9037"/>
                  <a:pt x="1539" y="14915"/>
                  <a:pt x="6518" y="14915"/>
                </a:cubicBezTo>
                <a:cubicBezTo>
                  <a:pt x="6616" y="14915"/>
                  <a:pt x="6715" y="14913"/>
                  <a:pt x="6815" y="14908"/>
                </a:cubicBezTo>
                <a:cubicBezTo>
                  <a:pt x="12104" y="14595"/>
                  <a:pt x="18122" y="1992"/>
                  <a:pt x="17243" y="1053"/>
                </a:cubicBezTo>
                <a:cubicBezTo>
                  <a:pt x="16626" y="388"/>
                  <a:pt x="15159" y="1"/>
                  <a:pt x="13360" y="1"/>
                </a:cubicBezTo>
                <a:close/>
              </a:path>
            </a:pathLst>
          </a:custGeom>
          <a:solidFill>
            <a:srgbClr val="FECC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3" name="Google Shape;1593;p10"/>
          <p:cNvSpPr/>
          <p:nvPr/>
        </p:nvSpPr>
        <p:spPr>
          <a:xfrm>
            <a:off x="8271619" y="2837811"/>
            <a:ext cx="653915" cy="564950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6"/>
                </a:cubicBezTo>
                <a:cubicBezTo>
                  <a:pt x="1" y="8989"/>
                  <a:pt x="1531" y="14872"/>
                  <a:pt x="6497" y="14872"/>
                </a:cubicBezTo>
                <a:cubicBezTo>
                  <a:pt x="6600" y="14872"/>
                  <a:pt x="6705" y="14869"/>
                  <a:pt x="6811" y="14864"/>
                </a:cubicBezTo>
                <a:cubicBezTo>
                  <a:pt x="12100" y="14551"/>
                  <a:pt x="18118" y="1948"/>
                  <a:pt x="17239" y="1024"/>
                </a:cubicBezTo>
                <a:cubicBezTo>
                  <a:pt x="16623" y="382"/>
                  <a:pt x="15161" y="0"/>
                  <a:pt x="13369" y="0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4" name="Google Shape;1594;p10"/>
          <p:cNvSpPr/>
          <p:nvPr/>
        </p:nvSpPr>
        <p:spPr>
          <a:xfrm>
            <a:off x="8271619" y="3512420"/>
            <a:ext cx="653915" cy="564950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5"/>
                </a:cubicBezTo>
                <a:cubicBezTo>
                  <a:pt x="1" y="9003"/>
                  <a:pt x="1531" y="14871"/>
                  <a:pt x="6496" y="14871"/>
                </a:cubicBezTo>
                <a:cubicBezTo>
                  <a:pt x="6599" y="14871"/>
                  <a:pt x="6705" y="14869"/>
                  <a:pt x="6811" y="14864"/>
                </a:cubicBezTo>
                <a:cubicBezTo>
                  <a:pt x="12100" y="14625"/>
                  <a:pt x="18118" y="1963"/>
                  <a:pt x="17239" y="1024"/>
                </a:cubicBezTo>
                <a:cubicBezTo>
                  <a:pt x="16623" y="381"/>
                  <a:pt x="15161" y="0"/>
                  <a:pt x="13369" y="0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5" name="Google Shape;1595;p10"/>
          <p:cNvSpPr/>
          <p:nvPr/>
        </p:nvSpPr>
        <p:spPr>
          <a:xfrm>
            <a:off x="8272052" y="4187028"/>
            <a:ext cx="653482" cy="564038"/>
          </a:xfrm>
          <a:custGeom>
            <a:avLst/>
            <a:gdLst/>
            <a:ahLst/>
            <a:cxnLst/>
            <a:rect l="l" t="t" r="r" b="b"/>
            <a:pathLst>
              <a:path w="18107" h="14848" extrusionOk="0">
                <a:moveTo>
                  <a:pt x="13332" y="1"/>
                </a:moveTo>
                <a:cubicBezTo>
                  <a:pt x="10098" y="1"/>
                  <a:pt x="5800" y="1253"/>
                  <a:pt x="3447" y="4409"/>
                </a:cubicBezTo>
                <a:cubicBezTo>
                  <a:pt x="0" y="8947"/>
                  <a:pt x="1509" y="14848"/>
                  <a:pt x="6434" y="14848"/>
                </a:cubicBezTo>
                <a:cubicBezTo>
                  <a:pt x="6554" y="14848"/>
                  <a:pt x="6676" y="14844"/>
                  <a:pt x="6799" y="14837"/>
                </a:cubicBezTo>
                <a:cubicBezTo>
                  <a:pt x="12088" y="14584"/>
                  <a:pt x="18106" y="1981"/>
                  <a:pt x="17227" y="1057"/>
                </a:cubicBezTo>
                <a:cubicBezTo>
                  <a:pt x="16609" y="390"/>
                  <a:pt x="15136" y="1"/>
                  <a:pt x="1333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6" name="Google Shape;1596;p10"/>
          <p:cNvSpPr/>
          <p:nvPr/>
        </p:nvSpPr>
        <p:spPr>
          <a:xfrm>
            <a:off x="7242621" y="698746"/>
            <a:ext cx="19559" cy="33160"/>
          </a:xfrm>
          <a:custGeom>
            <a:avLst/>
            <a:gdLst/>
            <a:ahLst/>
            <a:cxnLst/>
            <a:rect l="l" t="t" r="r" b="b"/>
            <a:pathLst>
              <a:path w="627" h="1063" extrusionOk="0">
                <a:moveTo>
                  <a:pt x="379" y="0"/>
                </a:moveTo>
                <a:cubicBezTo>
                  <a:pt x="354" y="0"/>
                  <a:pt x="331" y="8"/>
                  <a:pt x="314" y="25"/>
                </a:cubicBezTo>
                <a:cubicBezTo>
                  <a:pt x="254" y="85"/>
                  <a:pt x="195" y="144"/>
                  <a:pt x="120" y="219"/>
                </a:cubicBezTo>
                <a:cubicBezTo>
                  <a:pt x="61" y="338"/>
                  <a:pt x="61" y="397"/>
                  <a:pt x="61" y="457"/>
                </a:cubicBezTo>
                <a:cubicBezTo>
                  <a:pt x="1" y="651"/>
                  <a:pt x="61" y="830"/>
                  <a:pt x="195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3" y="1062"/>
                  <a:pt x="398" y="1033"/>
                  <a:pt x="433" y="964"/>
                </a:cubicBezTo>
                <a:cubicBezTo>
                  <a:pt x="567" y="830"/>
                  <a:pt x="627" y="710"/>
                  <a:pt x="627" y="591"/>
                </a:cubicBezTo>
                <a:lnTo>
                  <a:pt x="627" y="397"/>
                </a:lnTo>
                <a:cubicBezTo>
                  <a:pt x="627" y="278"/>
                  <a:pt x="627" y="219"/>
                  <a:pt x="567" y="144"/>
                </a:cubicBezTo>
                <a:lnTo>
                  <a:pt x="567" y="85"/>
                </a:lnTo>
                <a:cubicBezTo>
                  <a:pt x="514" y="42"/>
                  <a:pt x="439" y="0"/>
                  <a:pt x="379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7" name="Google Shape;1597;p10"/>
          <p:cNvSpPr/>
          <p:nvPr/>
        </p:nvSpPr>
        <p:spPr>
          <a:xfrm>
            <a:off x="7283518" y="746444"/>
            <a:ext cx="19091" cy="37496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8" y="1"/>
                  <a:pt x="269" y="16"/>
                  <a:pt x="239" y="45"/>
                </a:cubicBezTo>
                <a:cubicBezTo>
                  <a:pt x="180" y="105"/>
                  <a:pt x="120" y="239"/>
                  <a:pt x="61" y="299"/>
                </a:cubicBezTo>
                <a:cubicBezTo>
                  <a:pt x="61" y="358"/>
                  <a:pt x="61" y="477"/>
                  <a:pt x="1" y="552"/>
                </a:cubicBezTo>
                <a:cubicBezTo>
                  <a:pt x="1" y="790"/>
                  <a:pt x="61" y="984"/>
                  <a:pt x="180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41" y="1202"/>
                </a:cubicBezTo>
                <a:cubicBezTo>
                  <a:pt x="397" y="1202"/>
                  <a:pt x="458" y="1173"/>
                  <a:pt x="493" y="1103"/>
                </a:cubicBezTo>
                <a:cubicBezTo>
                  <a:pt x="552" y="924"/>
                  <a:pt x="612" y="790"/>
                  <a:pt x="612" y="611"/>
                </a:cubicBezTo>
                <a:lnTo>
                  <a:pt x="612" y="358"/>
                </a:lnTo>
                <a:cubicBezTo>
                  <a:pt x="612" y="299"/>
                  <a:pt x="552" y="179"/>
                  <a:pt x="552" y="105"/>
                </a:cubicBezTo>
                <a:lnTo>
                  <a:pt x="493" y="45"/>
                </a:lnTo>
                <a:cubicBezTo>
                  <a:pt x="463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8" name="Google Shape;1598;p10"/>
          <p:cNvSpPr/>
          <p:nvPr/>
        </p:nvSpPr>
        <p:spPr>
          <a:xfrm>
            <a:off x="7337454" y="701835"/>
            <a:ext cx="17688" cy="37247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3" y="1"/>
                </a:moveTo>
                <a:cubicBezTo>
                  <a:pt x="209" y="1"/>
                  <a:pt x="164" y="15"/>
                  <a:pt x="134" y="45"/>
                </a:cubicBezTo>
                <a:cubicBezTo>
                  <a:pt x="60" y="179"/>
                  <a:pt x="0" y="239"/>
                  <a:pt x="0" y="358"/>
                </a:cubicBezTo>
                <a:lnTo>
                  <a:pt x="0" y="611"/>
                </a:lnTo>
                <a:cubicBezTo>
                  <a:pt x="0" y="790"/>
                  <a:pt x="0" y="924"/>
                  <a:pt x="134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0" y="1194"/>
                </a:cubicBezTo>
                <a:cubicBezTo>
                  <a:pt x="319" y="1194"/>
                  <a:pt x="390" y="1145"/>
                  <a:pt x="432" y="1103"/>
                </a:cubicBezTo>
                <a:cubicBezTo>
                  <a:pt x="566" y="924"/>
                  <a:pt x="566" y="731"/>
                  <a:pt x="566" y="611"/>
                </a:cubicBezTo>
                <a:lnTo>
                  <a:pt x="566" y="298"/>
                </a:lnTo>
                <a:cubicBezTo>
                  <a:pt x="507" y="239"/>
                  <a:pt x="507" y="179"/>
                  <a:pt x="432" y="45"/>
                </a:cubicBezTo>
                <a:lnTo>
                  <a:pt x="373" y="45"/>
                </a:lnTo>
                <a:cubicBezTo>
                  <a:pt x="343" y="15"/>
                  <a:pt x="298" y="1"/>
                  <a:pt x="25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9" name="Google Shape;1599;p10"/>
          <p:cNvSpPr/>
          <p:nvPr/>
        </p:nvSpPr>
        <p:spPr>
          <a:xfrm>
            <a:off x="7333711" y="808366"/>
            <a:ext cx="19559" cy="3135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4" y="1"/>
                </a:moveTo>
                <a:cubicBezTo>
                  <a:pt x="310" y="1"/>
                  <a:pt x="247" y="19"/>
                  <a:pt x="180" y="57"/>
                </a:cubicBezTo>
                <a:cubicBezTo>
                  <a:pt x="120" y="116"/>
                  <a:pt x="6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80" y="921"/>
                </a:cubicBezTo>
                <a:lnTo>
                  <a:pt x="180" y="980"/>
                </a:lnTo>
                <a:cubicBezTo>
                  <a:pt x="201" y="998"/>
                  <a:pt x="227" y="1005"/>
                  <a:pt x="254" y="1005"/>
                </a:cubicBezTo>
                <a:cubicBezTo>
                  <a:pt x="319" y="1005"/>
                  <a:pt x="391" y="963"/>
                  <a:pt x="433" y="921"/>
                </a:cubicBezTo>
                <a:cubicBezTo>
                  <a:pt x="552" y="802"/>
                  <a:pt x="552" y="667"/>
                  <a:pt x="627" y="489"/>
                </a:cubicBezTo>
                <a:cubicBezTo>
                  <a:pt x="627" y="429"/>
                  <a:pt x="627" y="355"/>
                  <a:pt x="552" y="295"/>
                </a:cubicBezTo>
                <a:cubicBezTo>
                  <a:pt x="552" y="235"/>
                  <a:pt x="552" y="176"/>
                  <a:pt x="493" y="116"/>
                </a:cubicBezTo>
                <a:lnTo>
                  <a:pt x="493" y="57"/>
                </a:lnTo>
                <a:cubicBezTo>
                  <a:pt x="463" y="19"/>
                  <a:pt x="418" y="1"/>
                  <a:pt x="36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0" name="Google Shape;1600;p10"/>
          <p:cNvSpPr/>
          <p:nvPr/>
        </p:nvSpPr>
        <p:spPr>
          <a:xfrm>
            <a:off x="7385775" y="754960"/>
            <a:ext cx="17688" cy="48071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308" y="1"/>
                </a:moveTo>
                <a:cubicBezTo>
                  <a:pt x="249" y="1"/>
                  <a:pt x="177" y="43"/>
                  <a:pt x="134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4" y="1456"/>
                </a:cubicBezTo>
                <a:lnTo>
                  <a:pt x="194" y="1515"/>
                </a:lnTo>
                <a:cubicBezTo>
                  <a:pt x="229" y="1533"/>
                  <a:pt x="259" y="1540"/>
                  <a:pt x="285" y="1540"/>
                </a:cubicBezTo>
                <a:cubicBezTo>
                  <a:pt x="349" y="1540"/>
                  <a:pt x="395" y="1498"/>
                  <a:pt x="447" y="1456"/>
                </a:cubicBezTo>
                <a:cubicBezTo>
                  <a:pt x="567" y="1203"/>
                  <a:pt x="567" y="1024"/>
                  <a:pt x="567" y="771"/>
                </a:cubicBezTo>
                <a:lnTo>
                  <a:pt x="567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55" y="8"/>
                  <a:pt x="333" y="1"/>
                  <a:pt x="30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1" name="Google Shape;1601;p10"/>
          <p:cNvSpPr/>
          <p:nvPr/>
        </p:nvSpPr>
        <p:spPr>
          <a:xfrm>
            <a:off x="7434564" y="695034"/>
            <a:ext cx="17220" cy="40772"/>
          </a:xfrm>
          <a:custGeom>
            <a:avLst/>
            <a:gdLst/>
            <a:ahLst/>
            <a:cxnLst/>
            <a:rect l="l" t="t" r="r" b="b"/>
            <a:pathLst>
              <a:path w="552" h="1307" extrusionOk="0">
                <a:moveTo>
                  <a:pt x="300" y="0"/>
                </a:moveTo>
                <a:cubicBezTo>
                  <a:pt x="239" y="0"/>
                  <a:pt x="179" y="42"/>
                  <a:pt x="179" y="84"/>
                </a:cubicBezTo>
                <a:lnTo>
                  <a:pt x="120" y="84"/>
                </a:lnTo>
                <a:cubicBezTo>
                  <a:pt x="60" y="204"/>
                  <a:pt x="60" y="263"/>
                  <a:pt x="1" y="338"/>
                </a:cubicBezTo>
                <a:lnTo>
                  <a:pt x="1" y="636"/>
                </a:lnTo>
                <a:cubicBezTo>
                  <a:pt x="1" y="829"/>
                  <a:pt x="1" y="949"/>
                  <a:pt x="60" y="1202"/>
                </a:cubicBezTo>
                <a:lnTo>
                  <a:pt x="120" y="1261"/>
                </a:lnTo>
                <a:cubicBezTo>
                  <a:pt x="150" y="1291"/>
                  <a:pt x="194" y="1306"/>
                  <a:pt x="241" y="1306"/>
                </a:cubicBezTo>
                <a:cubicBezTo>
                  <a:pt x="287" y="1306"/>
                  <a:pt x="336" y="1291"/>
                  <a:pt x="373" y="1261"/>
                </a:cubicBezTo>
                <a:cubicBezTo>
                  <a:pt x="492" y="1083"/>
                  <a:pt x="552" y="889"/>
                  <a:pt x="552" y="710"/>
                </a:cubicBezTo>
                <a:lnTo>
                  <a:pt x="552" y="397"/>
                </a:lnTo>
                <a:cubicBezTo>
                  <a:pt x="552" y="263"/>
                  <a:pt x="492" y="204"/>
                  <a:pt x="433" y="84"/>
                </a:cubicBezTo>
                <a:lnTo>
                  <a:pt x="373" y="25"/>
                </a:lnTo>
                <a:cubicBezTo>
                  <a:pt x="351" y="7"/>
                  <a:pt x="326" y="0"/>
                  <a:pt x="30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2" name="Google Shape;1602;p10"/>
          <p:cNvSpPr/>
          <p:nvPr/>
        </p:nvSpPr>
        <p:spPr>
          <a:xfrm>
            <a:off x="7429925" y="677409"/>
            <a:ext cx="19091" cy="40553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0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60" y="1022"/>
                  <a:pt x="180" y="1201"/>
                </a:cubicBezTo>
                <a:lnTo>
                  <a:pt x="239" y="1275"/>
                </a:lnTo>
                <a:cubicBezTo>
                  <a:pt x="261" y="1292"/>
                  <a:pt x="285" y="1299"/>
                  <a:pt x="310" y="1299"/>
                </a:cubicBezTo>
                <a:cubicBezTo>
                  <a:pt x="372" y="1299"/>
                  <a:pt x="433" y="1254"/>
                  <a:pt x="433" y="1201"/>
                </a:cubicBezTo>
                <a:cubicBezTo>
                  <a:pt x="612" y="1022"/>
                  <a:pt x="612" y="828"/>
                  <a:pt x="612" y="649"/>
                </a:cubicBezTo>
                <a:cubicBezTo>
                  <a:pt x="612" y="530"/>
                  <a:pt x="552" y="396"/>
                  <a:pt x="492" y="337"/>
                </a:cubicBezTo>
                <a:cubicBezTo>
                  <a:pt x="492" y="217"/>
                  <a:pt x="433" y="158"/>
                  <a:pt x="373" y="24"/>
                </a:cubicBezTo>
                <a:lnTo>
                  <a:pt x="314" y="24"/>
                </a:lnTo>
                <a:cubicBezTo>
                  <a:pt x="278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3" name="Google Shape;1603;p10"/>
          <p:cNvSpPr/>
          <p:nvPr/>
        </p:nvSpPr>
        <p:spPr>
          <a:xfrm>
            <a:off x="7453624" y="775736"/>
            <a:ext cx="19559" cy="38900"/>
          </a:xfrm>
          <a:custGeom>
            <a:avLst/>
            <a:gdLst/>
            <a:ahLst/>
            <a:cxnLst/>
            <a:rect l="l" t="t" r="r" b="b"/>
            <a:pathLst>
              <a:path w="627" h="1247" extrusionOk="0">
                <a:moveTo>
                  <a:pt x="375" y="0"/>
                </a:moveTo>
                <a:cubicBezTo>
                  <a:pt x="328" y="0"/>
                  <a:pt x="284" y="15"/>
                  <a:pt x="254" y="45"/>
                </a:cubicBezTo>
                <a:cubicBezTo>
                  <a:pt x="194" y="105"/>
                  <a:pt x="135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4" y="1222"/>
                </a:lnTo>
                <a:cubicBezTo>
                  <a:pt x="271" y="1239"/>
                  <a:pt x="294" y="1247"/>
                  <a:pt x="319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7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567" y="224"/>
                  <a:pt x="567" y="105"/>
                </a:cubicBezTo>
                <a:lnTo>
                  <a:pt x="507" y="45"/>
                </a:lnTo>
                <a:cubicBezTo>
                  <a:pt x="470" y="15"/>
                  <a:pt x="421" y="0"/>
                  <a:pt x="37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4" name="Google Shape;1604;p10"/>
          <p:cNvSpPr/>
          <p:nvPr/>
        </p:nvSpPr>
        <p:spPr>
          <a:xfrm>
            <a:off x="7389955" y="859089"/>
            <a:ext cx="19091" cy="24020"/>
          </a:xfrm>
          <a:custGeom>
            <a:avLst/>
            <a:gdLst/>
            <a:ahLst/>
            <a:cxnLst/>
            <a:rect l="l" t="t" r="r" b="b"/>
            <a:pathLst>
              <a:path w="612" h="770" extrusionOk="0">
                <a:moveTo>
                  <a:pt x="347" y="0"/>
                </a:moveTo>
                <a:cubicBezTo>
                  <a:pt x="308" y="0"/>
                  <a:pt x="270" y="15"/>
                  <a:pt x="239" y="40"/>
                </a:cubicBezTo>
                <a:cubicBezTo>
                  <a:pt x="120" y="99"/>
                  <a:pt x="120" y="99"/>
                  <a:pt x="60" y="159"/>
                </a:cubicBezTo>
                <a:cubicBezTo>
                  <a:pt x="60" y="218"/>
                  <a:pt x="0" y="293"/>
                  <a:pt x="0" y="352"/>
                </a:cubicBezTo>
                <a:cubicBezTo>
                  <a:pt x="0" y="531"/>
                  <a:pt x="60" y="665"/>
                  <a:pt x="179" y="725"/>
                </a:cubicBezTo>
                <a:cubicBezTo>
                  <a:pt x="209" y="755"/>
                  <a:pt x="257" y="770"/>
                  <a:pt x="306" y="770"/>
                </a:cubicBezTo>
                <a:cubicBezTo>
                  <a:pt x="354" y="770"/>
                  <a:pt x="403" y="755"/>
                  <a:pt x="433" y="725"/>
                </a:cubicBezTo>
                <a:lnTo>
                  <a:pt x="492" y="725"/>
                </a:lnTo>
                <a:cubicBezTo>
                  <a:pt x="552" y="591"/>
                  <a:pt x="611" y="531"/>
                  <a:pt x="611" y="412"/>
                </a:cubicBezTo>
                <a:lnTo>
                  <a:pt x="611" y="293"/>
                </a:lnTo>
                <a:cubicBezTo>
                  <a:pt x="552" y="218"/>
                  <a:pt x="552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5" name="Google Shape;1605;p10"/>
          <p:cNvSpPr/>
          <p:nvPr/>
        </p:nvSpPr>
        <p:spPr>
          <a:xfrm>
            <a:off x="7279338" y="843242"/>
            <a:ext cx="19559" cy="20183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14" y="0"/>
                </a:moveTo>
                <a:cubicBezTo>
                  <a:pt x="269" y="0"/>
                  <a:pt x="224" y="19"/>
                  <a:pt x="195" y="56"/>
                </a:cubicBezTo>
                <a:cubicBezTo>
                  <a:pt x="135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0" y="428"/>
                  <a:pt x="60" y="488"/>
                  <a:pt x="195" y="607"/>
                </a:cubicBezTo>
                <a:cubicBezTo>
                  <a:pt x="244" y="632"/>
                  <a:pt x="293" y="646"/>
                  <a:pt x="339" y="646"/>
                </a:cubicBezTo>
                <a:cubicBezTo>
                  <a:pt x="405" y="646"/>
                  <a:pt x="464" y="617"/>
                  <a:pt x="507" y="548"/>
                </a:cubicBezTo>
                <a:cubicBezTo>
                  <a:pt x="627" y="488"/>
                  <a:pt x="627" y="354"/>
                  <a:pt x="627" y="294"/>
                </a:cubicBezTo>
                <a:cubicBezTo>
                  <a:pt x="627" y="235"/>
                  <a:pt x="627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1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6" name="Google Shape;1606;p10"/>
          <p:cNvSpPr/>
          <p:nvPr/>
        </p:nvSpPr>
        <p:spPr>
          <a:xfrm>
            <a:off x="4676405" y="698746"/>
            <a:ext cx="19091" cy="33160"/>
          </a:xfrm>
          <a:custGeom>
            <a:avLst/>
            <a:gdLst/>
            <a:ahLst/>
            <a:cxnLst/>
            <a:rect l="l" t="t" r="r" b="b"/>
            <a:pathLst>
              <a:path w="612" h="1063" extrusionOk="0">
                <a:moveTo>
                  <a:pt x="378" y="0"/>
                </a:moveTo>
                <a:cubicBezTo>
                  <a:pt x="354" y="0"/>
                  <a:pt x="331" y="8"/>
                  <a:pt x="314" y="25"/>
                </a:cubicBezTo>
                <a:cubicBezTo>
                  <a:pt x="180" y="85"/>
                  <a:pt x="180" y="144"/>
                  <a:pt x="120" y="219"/>
                </a:cubicBezTo>
                <a:cubicBezTo>
                  <a:pt x="60" y="338"/>
                  <a:pt x="60" y="397"/>
                  <a:pt x="1" y="457"/>
                </a:cubicBezTo>
                <a:cubicBezTo>
                  <a:pt x="1" y="651"/>
                  <a:pt x="1" y="830"/>
                  <a:pt x="120" y="1023"/>
                </a:cubicBezTo>
                <a:lnTo>
                  <a:pt x="180" y="1023"/>
                </a:lnTo>
                <a:cubicBezTo>
                  <a:pt x="204" y="1048"/>
                  <a:pt x="242" y="1062"/>
                  <a:pt x="281" y="1062"/>
                </a:cubicBezTo>
                <a:cubicBezTo>
                  <a:pt x="338" y="1062"/>
                  <a:pt x="398" y="1033"/>
                  <a:pt x="433" y="964"/>
                </a:cubicBezTo>
                <a:cubicBezTo>
                  <a:pt x="552" y="830"/>
                  <a:pt x="612" y="710"/>
                  <a:pt x="612" y="591"/>
                </a:cubicBezTo>
                <a:lnTo>
                  <a:pt x="612" y="397"/>
                </a:lnTo>
                <a:cubicBezTo>
                  <a:pt x="612" y="278"/>
                  <a:pt x="612" y="219"/>
                  <a:pt x="552" y="144"/>
                </a:cubicBezTo>
                <a:lnTo>
                  <a:pt x="552" y="85"/>
                </a:lnTo>
                <a:cubicBezTo>
                  <a:pt x="510" y="42"/>
                  <a:pt x="438" y="0"/>
                  <a:pt x="378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7" name="Google Shape;1607;p10"/>
          <p:cNvSpPr/>
          <p:nvPr/>
        </p:nvSpPr>
        <p:spPr>
          <a:xfrm>
            <a:off x="4716834" y="746444"/>
            <a:ext cx="19559" cy="37496"/>
          </a:xfrm>
          <a:custGeom>
            <a:avLst/>
            <a:gdLst/>
            <a:ahLst/>
            <a:cxnLst/>
            <a:rect l="l" t="t" r="r" b="b"/>
            <a:pathLst>
              <a:path w="627" h="1202" extrusionOk="0">
                <a:moveTo>
                  <a:pt x="375" y="1"/>
                </a:moveTo>
                <a:cubicBezTo>
                  <a:pt x="329" y="1"/>
                  <a:pt x="284" y="16"/>
                  <a:pt x="254" y="45"/>
                </a:cubicBezTo>
                <a:cubicBezTo>
                  <a:pt x="195" y="105"/>
                  <a:pt x="135" y="239"/>
                  <a:pt x="61" y="299"/>
                </a:cubicBezTo>
                <a:cubicBezTo>
                  <a:pt x="61" y="358"/>
                  <a:pt x="1" y="477"/>
                  <a:pt x="1" y="552"/>
                </a:cubicBezTo>
                <a:cubicBezTo>
                  <a:pt x="1" y="790"/>
                  <a:pt x="61" y="984"/>
                  <a:pt x="195" y="1103"/>
                </a:cubicBezTo>
                <a:lnTo>
                  <a:pt x="254" y="1163"/>
                </a:lnTo>
                <a:cubicBezTo>
                  <a:pt x="279" y="1187"/>
                  <a:pt x="314" y="1202"/>
                  <a:pt x="346" y="1202"/>
                </a:cubicBezTo>
                <a:cubicBezTo>
                  <a:pt x="392" y="1202"/>
                  <a:pt x="433" y="1173"/>
                  <a:pt x="433" y="1103"/>
                </a:cubicBezTo>
                <a:cubicBezTo>
                  <a:pt x="567" y="924"/>
                  <a:pt x="627" y="790"/>
                  <a:pt x="627" y="611"/>
                </a:cubicBezTo>
                <a:lnTo>
                  <a:pt x="627" y="358"/>
                </a:lnTo>
                <a:cubicBezTo>
                  <a:pt x="627" y="299"/>
                  <a:pt x="567" y="179"/>
                  <a:pt x="567" y="105"/>
                </a:cubicBezTo>
                <a:lnTo>
                  <a:pt x="507" y="105"/>
                </a:lnTo>
                <a:lnTo>
                  <a:pt x="507" y="45"/>
                </a:lnTo>
                <a:cubicBezTo>
                  <a:pt x="470" y="16"/>
                  <a:pt x="422" y="1"/>
                  <a:pt x="37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8" name="Google Shape;1608;p10"/>
          <p:cNvSpPr/>
          <p:nvPr/>
        </p:nvSpPr>
        <p:spPr>
          <a:xfrm>
            <a:off x="4769366" y="701835"/>
            <a:ext cx="19091" cy="37247"/>
          </a:xfrm>
          <a:custGeom>
            <a:avLst/>
            <a:gdLst/>
            <a:ahLst/>
            <a:cxnLst/>
            <a:rect l="l" t="t" r="r" b="b"/>
            <a:pathLst>
              <a:path w="612" h="1194" extrusionOk="0">
                <a:moveTo>
                  <a:pt x="306" y="1"/>
                </a:moveTo>
                <a:cubicBezTo>
                  <a:pt x="257" y="1"/>
                  <a:pt x="209" y="15"/>
                  <a:pt x="179" y="45"/>
                </a:cubicBezTo>
                <a:cubicBezTo>
                  <a:pt x="120" y="179"/>
                  <a:pt x="60" y="239"/>
                  <a:pt x="60" y="358"/>
                </a:cubicBezTo>
                <a:cubicBezTo>
                  <a:pt x="0" y="418"/>
                  <a:pt x="0" y="492"/>
                  <a:pt x="0" y="611"/>
                </a:cubicBezTo>
                <a:cubicBezTo>
                  <a:pt x="60" y="790"/>
                  <a:pt x="60" y="924"/>
                  <a:pt x="179" y="1103"/>
                </a:cubicBezTo>
                <a:lnTo>
                  <a:pt x="239" y="1163"/>
                </a:lnTo>
                <a:cubicBezTo>
                  <a:pt x="261" y="1185"/>
                  <a:pt x="287" y="1194"/>
                  <a:pt x="315" y="1194"/>
                </a:cubicBezTo>
                <a:cubicBezTo>
                  <a:pt x="379" y="1194"/>
                  <a:pt x="450" y="1145"/>
                  <a:pt x="492" y="1103"/>
                </a:cubicBezTo>
                <a:cubicBezTo>
                  <a:pt x="611" y="924"/>
                  <a:pt x="611" y="731"/>
                  <a:pt x="611" y="611"/>
                </a:cubicBezTo>
                <a:cubicBezTo>
                  <a:pt x="611" y="492"/>
                  <a:pt x="611" y="418"/>
                  <a:pt x="552" y="298"/>
                </a:cubicBezTo>
                <a:cubicBezTo>
                  <a:pt x="552" y="239"/>
                  <a:pt x="492" y="179"/>
                  <a:pt x="432" y="45"/>
                </a:cubicBezTo>
                <a:cubicBezTo>
                  <a:pt x="403" y="15"/>
                  <a:pt x="354" y="1"/>
                  <a:pt x="30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9" name="Google Shape;1609;p10"/>
          <p:cNvSpPr/>
          <p:nvPr/>
        </p:nvSpPr>
        <p:spPr>
          <a:xfrm>
            <a:off x="4767495" y="808366"/>
            <a:ext cx="19091" cy="31351"/>
          </a:xfrm>
          <a:custGeom>
            <a:avLst/>
            <a:gdLst/>
            <a:ahLst/>
            <a:cxnLst/>
            <a:rect l="l" t="t" r="r" b="b"/>
            <a:pathLst>
              <a:path w="612" h="1005" extrusionOk="0">
                <a:moveTo>
                  <a:pt x="358" y="1"/>
                </a:moveTo>
                <a:cubicBezTo>
                  <a:pt x="302" y="1"/>
                  <a:pt x="239" y="19"/>
                  <a:pt x="180" y="57"/>
                </a:cubicBezTo>
                <a:cubicBezTo>
                  <a:pt x="120" y="116"/>
                  <a:pt x="6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20" y="921"/>
                </a:cubicBezTo>
                <a:lnTo>
                  <a:pt x="180" y="980"/>
                </a:lnTo>
                <a:cubicBezTo>
                  <a:pt x="197" y="998"/>
                  <a:pt x="221" y="1005"/>
                  <a:pt x="247" y="1005"/>
                </a:cubicBezTo>
                <a:cubicBezTo>
                  <a:pt x="311" y="1005"/>
                  <a:pt x="391" y="963"/>
                  <a:pt x="433" y="921"/>
                </a:cubicBezTo>
                <a:cubicBezTo>
                  <a:pt x="552" y="802"/>
                  <a:pt x="552" y="667"/>
                  <a:pt x="552" y="489"/>
                </a:cubicBezTo>
                <a:cubicBezTo>
                  <a:pt x="612" y="429"/>
                  <a:pt x="612" y="355"/>
                  <a:pt x="552" y="295"/>
                </a:cubicBezTo>
                <a:cubicBezTo>
                  <a:pt x="552" y="235"/>
                  <a:pt x="552" y="176"/>
                  <a:pt x="492" y="116"/>
                </a:cubicBezTo>
                <a:lnTo>
                  <a:pt x="492" y="57"/>
                </a:lnTo>
                <a:cubicBezTo>
                  <a:pt x="463" y="19"/>
                  <a:pt x="414" y="1"/>
                  <a:pt x="35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0" name="Google Shape;1610;p10"/>
          <p:cNvSpPr/>
          <p:nvPr/>
        </p:nvSpPr>
        <p:spPr>
          <a:xfrm>
            <a:off x="4817687" y="754960"/>
            <a:ext cx="19559" cy="48071"/>
          </a:xfrm>
          <a:custGeom>
            <a:avLst/>
            <a:gdLst/>
            <a:ahLst/>
            <a:cxnLst/>
            <a:rect l="l" t="t" r="r" b="b"/>
            <a:pathLst>
              <a:path w="627" h="1541" extrusionOk="0">
                <a:moveTo>
                  <a:pt x="341" y="1"/>
                </a:moveTo>
                <a:cubicBezTo>
                  <a:pt x="277" y="1"/>
                  <a:pt x="232" y="43"/>
                  <a:pt x="179" y="85"/>
                </a:cubicBezTo>
                <a:cubicBezTo>
                  <a:pt x="120" y="204"/>
                  <a:pt x="60" y="338"/>
                  <a:pt x="60" y="398"/>
                </a:cubicBezTo>
                <a:cubicBezTo>
                  <a:pt x="60" y="517"/>
                  <a:pt x="60" y="651"/>
                  <a:pt x="1" y="771"/>
                </a:cubicBezTo>
                <a:cubicBezTo>
                  <a:pt x="60" y="1024"/>
                  <a:pt x="60" y="1203"/>
                  <a:pt x="179" y="1456"/>
                </a:cubicBezTo>
                <a:lnTo>
                  <a:pt x="254" y="1515"/>
                </a:lnTo>
                <a:cubicBezTo>
                  <a:pt x="271" y="1533"/>
                  <a:pt x="294" y="1540"/>
                  <a:pt x="319" y="1540"/>
                </a:cubicBezTo>
                <a:cubicBezTo>
                  <a:pt x="378" y="1540"/>
                  <a:pt x="450" y="1498"/>
                  <a:pt x="492" y="1456"/>
                </a:cubicBezTo>
                <a:cubicBezTo>
                  <a:pt x="626" y="1203"/>
                  <a:pt x="626" y="1024"/>
                  <a:pt x="626" y="771"/>
                </a:cubicBezTo>
                <a:lnTo>
                  <a:pt x="626" y="398"/>
                </a:lnTo>
                <a:cubicBezTo>
                  <a:pt x="552" y="338"/>
                  <a:pt x="552" y="204"/>
                  <a:pt x="492" y="85"/>
                </a:cubicBezTo>
                <a:cubicBezTo>
                  <a:pt x="433" y="85"/>
                  <a:pt x="433" y="26"/>
                  <a:pt x="433" y="26"/>
                </a:cubicBezTo>
                <a:cubicBezTo>
                  <a:pt x="398" y="8"/>
                  <a:pt x="368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1" name="Google Shape;1611;p10"/>
          <p:cNvSpPr/>
          <p:nvPr/>
        </p:nvSpPr>
        <p:spPr>
          <a:xfrm>
            <a:off x="4866040" y="695034"/>
            <a:ext cx="19528" cy="40772"/>
          </a:xfrm>
          <a:custGeom>
            <a:avLst/>
            <a:gdLst/>
            <a:ahLst/>
            <a:cxnLst/>
            <a:rect l="l" t="t" r="r" b="b"/>
            <a:pathLst>
              <a:path w="626" h="1307" extrusionOk="0">
                <a:moveTo>
                  <a:pt x="367" y="0"/>
                </a:moveTo>
                <a:cubicBezTo>
                  <a:pt x="308" y="0"/>
                  <a:pt x="236" y="42"/>
                  <a:pt x="194" y="84"/>
                </a:cubicBezTo>
                <a:cubicBezTo>
                  <a:pt x="119" y="204"/>
                  <a:pt x="119" y="263"/>
                  <a:pt x="60" y="338"/>
                </a:cubicBezTo>
                <a:lnTo>
                  <a:pt x="60" y="636"/>
                </a:lnTo>
                <a:cubicBezTo>
                  <a:pt x="0" y="829"/>
                  <a:pt x="0" y="949"/>
                  <a:pt x="119" y="1202"/>
                </a:cubicBezTo>
                <a:lnTo>
                  <a:pt x="194" y="1261"/>
                </a:lnTo>
                <a:cubicBezTo>
                  <a:pt x="224" y="1291"/>
                  <a:pt x="253" y="1306"/>
                  <a:pt x="283" y="1306"/>
                </a:cubicBezTo>
                <a:cubicBezTo>
                  <a:pt x="313" y="1306"/>
                  <a:pt x="343" y="1291"/>
                  <a:pt x="373" y="1261"/>
                </a:cubicBezTo>
                <a:cubicBezTo>
                  <a:pt x="566" y="1083"/>
                  <a:pt x="626" y="889"/>
                  <a:pt x="626" y="710"/>
                </a:cubicBezTo>
                <a:lnTo>
                  <a:pt x="626" y="397"/>
                </a:lnTo>
                <a:cubicBezTo>
                  <a:pt x="626" y="263"/>
                  <a:pt x="566" y="204"/>
                  <a:pt x="492" y="84"/>
                </a:cubicBezTo>
                <a:lnTo>
                  <a:pt x="432" y="25"/>
                </a:lnTo>
                <a:cubicBezTo>
                  <a:pt x="415" y="7"/>
                  <a:pt x="392" y="0"/>
                  <a:pt x="36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2" name="Google Shape;1612;p10"/>
          <p:cNvSpPr/>
          <p:nvPr/>
        </p:nvSpPr>
        <p:spPr>
          <a:xfrm>
            <a:off x="4939441" y="677409"/>
            <a:ext cx="19559" cy="40553"/>
          </a:xfrm>
          <a:custGeom>
            <a:avLst/>
            <a:gdLst/>
            <a:ahLst/>
            <a:cxnLst/>
            <a:rect l="l" t="t" r="r" b="b"/>
            <a:pathLst>
              <a:path w="627" h="1300" extrusionOk="0">
                <a:moveTo>
                  <a:pt x="222" y="1"/>
                </a:moveTo>
                <a:cubicBezTo>
                  <a:pt x="140" y="1"/>
                  <a:pt x="75" y="59"/>
                  <a:pt x="75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75" y="1022"/>
                  <a:pt x="195" y="1201"/>
                </a:cubicBezTo>
                <a:lnTo>
                  <a:pt x="195" y="1275"/>
                </a:lnTo>
                <a:cubicBezTo>
                  <a:pt x="229" y="1292"/>
                  <a:pt x="258" y="1299"/>
                  <a:pt x="284" y="1299"/>
                </a:cubicBezTo>
                <a:cubicBezTo>
                  <a:pt x="349" y="1299"/>
                  <a:pt x="395" y="1254"/>
                  <a:pt x="448" y="1201"/>
                </a:cubicBezTo>
                <a:cubicBezTo>
                  <a:pt x="567" y="1022"/>
                  <a:pt x="627" y="828"/>
                  <a:pt x="627" y="649"/>
                </a:cubicBezTo>
                <a:cubicBezTo>
                  <a:pt x="567" y="530"/>
                  <a:pt x="567" y="396"/>
                  <a:pt x="507" y="337"/>
                </a:cubicBezTo>
                <a:cubicBezTo>
                  <a:pt x="507" y="217"/>
                  <a:pt x="448" y="158"/>
                  <a:pt x="314" y="24"/>
                </a:cubicBezTo>
                <a:cubicBezTo>
                  <a:pt x="282" y="8"/>
                  <a:pt x="251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3" name="Google Shape;1613;p10"/>
          <p:cNvSpPr/>
          <p:nvPr/>
        </p:nvSpPr>
        <p:spPr>
          <a:xfrm>
            <a:off x="4887408" y="775736"/>
            <a:ext cx="19559" cy="38900"/>
          </a:xfrm>
          <a:custGeom>
            <a:avLst/>
            <a:gdLst/>
            <a:ahLst/>
            <a:cxnLst/>
            <a:rect l="l" t="t" r="r" b="b"/>
            <a:pathLst>
              <a:path w="627" h="1247" extrusionOk="0">
                <a:moveTo>
                  <a:pt x="373" y="0"/>
                </a:moveTo>
                <a:cubicBezTo>
                  <a:pt x="328" y="0"/>
                  <a:pt x="283" y="15"/>
                  <a:pt x="254" y="45"/>
                </a:cubicBezTo>
                <a:cubicBezTo>
                  <a:pt x="179" y="105"/>
                  <a:pt x="120" y="224"/>
                  <a:pt x="60" y="283"/>
                </a:cubicBezTo>
                <a:cubicBezTo>
                  <a:pt x="0" y="417"/>
                  <a:pt x="0" y="477"/>
                  <a:pt x="0" y="596"/>
                </a:cubicBezTo>
                <a:cubicBezTo>
                  <a:pt x="0" y="790"/>
                  <a:pt x="60" y="1028"/>
                  <a:pt x="179" y="1222"/>
                </a:cubicBezTo>
                <a:lnTo>
                  <a:pt x="254" y="1222"/>
                </a:lnTo>
                <a:cubicBezTo>
                  <a:pt x="271" y="1239"/>
                  <a:pt x="294" y="1247"/>
                  <a:pt x="318" y="1247"/>
                </a:cubicBezTo>
                <a:cubicBezTo>
                  <a:pt x="378" y="1247"/>
                  <a:pt x="450" y="1204"/>
                  <a:pt x="492" y="1162"/>
                </a:cubicBezTo>
                <a:cubicBezTo>
                  <a:pt x="552" y="969"/>
                  <a:pt x="626" y="790"/>
                  <a:pt x="626" y="656"/>
                </a:cubicBezTo>
                <a:lnTo>
                  <a:pt x="626" y="417"/>
                </a:lnTo>
                <a:cubicBezTo>
                  <a:pt x="552" y="283"/>
                  <a:pt x="552" y="224"/>
                  <a:pt x="552" y="105"/>
                </a:cubicBezTo>
                <a:lnTo>
                  <a:pt x="492" y="45"/>
                </a:lnTo>
                <a:cubicBezTo>
                  <a:pt x="462" y="15"/>
                  <a:pt x="417" y="0"/>
                  <a:pt x="37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4" name="Google Shape;1614;p10"/>
          <p:cNvSpPr/>
          <p:nvPr/>
        </p:nvSpPr>
        <p:spPr>
          <a:xfrm>
            <a:off x="4823271" y="859089"/>
            <a:ext cx="19559" cy="24020"/>
          </a:xfrm>
          <a:custGeom>
            <a:avLst/>
            <a:gdLst/>
            <a:ahLst/>
            <a:cxnLst/>
            <a:rect l="l" t="t" r="r" b="b"/>
            <a:pathLst>
              <a:path w="627" h="770" extrusionOk="0">
                <a:moveTo>
                  <a:pt x="344" y="0"/>
                </a:moveTo>
                <a:cubicBezTo>
                  <a:pt x="295" y="0"/>
                  <a:pt x="244" y="15"/>
                  <a:pt x="194" y="40"/>
                </a:cubicBezTo>
                <a:cubicBezTo>
                  <a:pt x="135" y="99"/>
                  <a:pt x="135" y="99"/>
                  <a:pt x="75" y="159"/>
                </a:cubicBezTo>
                <a:cubicBezTo>
                  <a:pt x="0" y="218"/>
                  <a:pt x="0" y="293"/>
                  <a:pt x="0" y="352"/>
                </a:cubicBezTo>
                <a:cubicBezTo>
                  <a:pt x="0" y="531"/>
                  <a:pt x="75" y="665"/>
                  <a:pt x="194" y="725"/>
                </a:cubicBezTo>
                <a:cubicBezTo>
                  <a:pt x="224" y="755"/>
                  <a:pt x="269" y="770"/>
                  <a:pt x="315" y="770"/>
                </a:cubicBezTo>
                <a:cubicBezTo>
                  <a:pt x="362" y="770"/>
                  <a:pt x="410" y="755"/>
                  <a:pt x="447" y="725"/>
                </a:cubicBezTo>
                <a:cubicBezTo>
                  <a:pt x="567" y="591"/>
                  <a:pt x="626" y="531"/>
                  <a:pt x="626" y="412"/>
                </a:cubicBezTo>
                <a:lnTo>
                  <a:pt x="626" y="293"/>
                </a:lnTo>
                <a:cubicBezTo>
                  <a:pt x="567" y="218"/>
                  <a:pt x="567" y="159"/>
                  <a:pt x="507" y="99"/>
                </a:cubicBezTo>
                <a:cubicBezTo>
                  <a:pt x="472" y="29"/>
                  <a:pt x="412" y="0"/>
                  <a:pt x="34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5" name="Google Shape;1615;p10"/>
          <p:cNvSpPr/>
          <p:nvPr/>
        </p:nvSpPr>
        <p:spPr>
          <a:xfrm>
            <a:off x="4713122" y="843242"/>
            <a:ext cx="19559" cy="20183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04" y="0"/>
                </a:moveTo>
                <a:cubicBezTo>
                  <a:pt x="250" y="0"/>
                  <a:pt x="187" y="19"/>
                  <a:pt x="120" y="56"/>
                </a:cubicBezTo>
                <a:cubicBezTo>
                  <a:pt x="60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1" y="428"/>
                  <a:pt x="60" y="488"/>
                  <a:pt x="180" y="607"/>
                </a:cubicBezTo>
                <a:cubicBezTo>
                  <a:pt x="210" y="632"/>
                  <a:pt x="249" y="646"/>
                  <a:pt x="292" y="646"/>
                </a:cubicBezTo>
                <a:cubicBezTo>
                  <a:pt x="353" y="646"/>
                  <a:pt x="423" y="617"/>
                  <a:pt x="492" y="548"/>
                </a:cubicBezTo>
                <a:cubicBezTo>
                  <a:pt x="626" y="488"/>
                  <a:pt x="626" y="354"/>
                  <a:pt x="626" y="294"/>
                </a:cubicBezTo>
                <a:cubicBezTo>
                  <a:pt x="626" y="235"/>
                  <a:pt x="626" y="175"/>
                  <a:pt x="552" y="175"/>
                </a:cubicBezTo>
                <a:cubicBezTo>
                  <a:pt x="552" y="116"/>
                  <a:pt x="492" y="56"/>
                  <a:pt x="433" y="56"/>
                </a:cubicBezTo>
                <a:cubicBezTo>
                  <a:pt x="403" y="19"/>
                  <a:pt x="358" y="0"/>
                  <a:pt x="30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6" name="Google Shape;1616;p10"/>
          <p:cNvSpPr/>
          <p:nvPr/>
        </p:nvSpPr>
        <p:spPr>
          <a:xfrm>
            <a:off x="5299619" y="698746"/>
            <a:ext cx="19559" cy="33160"/>
          </a:xfrm>
          <a:custGeom>
            <a:avLst/>
            <a:gdLst/>
            <a:ahLst/>
            <a:cxnLst/>
            <a:rect l="l" t="t" r="r" b="b"/>
            <a:pathLst>
              <a:path w="627" h="1063" extrusionOk="0">
                <a:moveTo>
                  <a:pt x="381" y="0"/>
                </a:moveTo>
                <a:cubicBezTo>
                  <a:pt x="355" y="0"/>
                  <a:pt x="331" y="8"/>
                  <a:pt x="313" y="25"/>
                </a:cubicBezTo>
                <a:cubicBezTo>
                  <a:pt x="194" y="85"/>
                  <a:pt x="194" y="144"/>
                  <a:pt x="135" y="219"/>
                </a:cubicBezTo>
                <a:cubicBezTo>
                  <a:pt x="75" y="338"/>
                  <a:pt x="75" y="397"/>
                  <a:pt x="0" y="457"/>
                </a:cubicBezTo>
                <a:cubicBezTo>
                  <a:pt x="0" y="651"/>
                  <a:pt x="0" y="830"/>
                  <a:pt x="194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5" y="1062"/>
                  <a:pt x="404" y="1033"/>
                  <a:pt x="447" y="964"/>
                </a:cubicBezTo>
                <a:cubicBezTo>
                  <a:pt x="567" y="830"/>
                  <a:pt x="626" y="710"/>
                  <a:pt x="626" y="591"/>
                </a:cubicBezTo>
                <a:lnTo>
                  <a:pt x="626" y="397"/>
                </a:lnTo>
                <a:cubicBezTo>
                  <a:pt x="626" y="278"/>
                  <a:pt x="626" y="219"/>
                  <a:pt x="567" y="144"/>
                </a:cubicBezTo>
                <a:lnTo>
                  <a:pt x="567" y="85"/>
                </a:lnTo>
                <a:cubicBezTo>
                  <a:pt x="524" y="42"/>
                  <a:pt x="445" y="0"/>
                  <a:pt x="38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7" name="Google Shape;1617;p10"/>
          <p:cNvSpPr/>
          <p:nvPr/>
        </p:nvSpPr>
        <p:spPr>
          <a:xfrm>
            <a:off x="5340516" y="746444"/>
            <a:ext cx="19559" cy="37496"/>
          </a:xfrm>
          <a:custGeom>
            <a:avLst/>
            <a:gdLst/>
            <a:ahLst/>
            <a:cxnLst/>
            <a:rect l="l" t="t" r="r" b="b"/>
            <a:pathLst>
              <a:path w="627" h="1202" extrusionOk="0">
                <a:moveTo>
                  <a:pt x="373" y="1"/>
                </a:moveTo>
                <a:cubicBezTo>
                  <a:pt x="328" y="1"/>
                  <a:pt x="284" y="16"/>
                  <a:pt x="254" y="45"/>
                </a:cubicBezTo>
                <a:cubicBezTo>
                  <a:pt x="179" y="105"/>
                  <a:pt x="120" y="239"/>
                  <a:pt x="60" y="299"/>
                </a:cubicBezTo>
                <a:cubicBezTo>
                  <a:pt x="60" y="358"/>
                  <a:pt x="0" y="477"/>
                  <a:pt x="0" y="552"/>
                </a:cubicBezTo>
                <a:cubicBezTo>
                  <a:pt x="0" y="790"/>
                  <a:pt x="60" y="984"/>
                  <a:pt x="179" y="1103"/>
                </a:cubicBezTo>
                <a:lnTo>
                  <a:pt x="254" y="1163"/>
                </a:lnTo>
                <a:cubicBezTo>
                  <a:pt x="278" y="1187"/>
                  <a:pt x="313" y="1202"/>
                  <a:pt x="346" y="1202"/>
                </a:cubicBezTo>
                <a:cubicBezTo>
                  <a:pt x="392" y="1202"/>
                  <a:pt x="433" y="1173"/>
                  <a:pt x="433" y="1103"/>
                </a:cubicBezTo>
                <a:cubicBezTo>
                  <a:pt x="552" y="924"/>
                  <a:pt x="626" y="790"/>
                  <a:pt x="626" y="611"/>
                </a:cubicBezTo>
                <a:lnTo>
                  <a:pt x="626" y="358"/>
                </a:lnTo>
                <a:cubicBezTo>
                  <a:pt x="626" y="299"/>
                  <a:pt x="552" y="179"/>
                  <a:pt x="552" y="105"/>
                </a:cubicBezTo>
                <a:lnTo>
                  <a:pt x="492" y="45"/>
                </a:lnTo>
                <a:cubicBezTo>
                  <a:pt x="462" y="16"/>
                  <a:pt x="418" y="1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8" name="Google Shape;1618;p10"/>
          <p:cNvSpPr/>
          <p:nvPr/>
        </p:nvSpPr>
        <p:spPr>
          <a:xfrm>
            <a:off x="5392549" y="701835"/>
            <a:ext cx="19559" cy="37247"/>
          </a:xfrm>
          <a:custGeom>
            <a:avLst/>
            <a:gdLst/>
            <a:ahLst/>
            <a:cxnLst/>
            <a:rect l="l" t="t" r="r" b="b"/>
            <a:pathLst>
              <a:path w="627" h="1194" extrusionOk="0">
                <a:moveTo>
                  <a:pt x="316" y="1"/>
                </a:moveTo>
                <a:cubicBezTo>
                  <a:pt x="269" y="1"/>
                  <a:pt x="224" y="15"/>
                  <a:pt x="195" y="45"/>
                </a:cubicBezTo>
                <a:cubicBezTo>
                  <a:pt x="135" y="179"/>
                  <a:pt x="75" y="239"/>
                  <a:pt x="75" y="358"/>
                </a:cubicBezTo>
                <a:cubicBezTo>
                  <a:pt x="75" y="418"/>
                  <a:pt x="1" y="492"/>
                  <a:pt x="1" y="611"/>
                </a:cubicBezTo>
                <a:cubicBezTo>
                  <a:pt x="75" y="790"/>
                  <a:pt x="75" y="924"/>
                  <a:pt x="195" y="1103"/>
                </a:cubicBezTo>
                <a:lnTo>
                  <a:pt x="254" y="1163"/>
                </a:lnTo>
                <a:cubicBezTo>
                  <a:pt x="272" y="1185"/>
                  <a:pt x="297" y="1194"/>
                  <a:pt x="324" y="1194"/>
                </a:cubicBezTo>
                <a:cubicBezTo>
                  <a:pt x="387" y="1194"/>
                  <a:pt x="466" y="1145"/>
                  <a:pt x="508" y="1103"/>
                </a:cubicBezTo>
                <a:cubicBezTo>
                  <a:pt x="627" y="924"/>
                  <a:pt x="627" y="731"/>
                  <a:pt x="627" y="611"/>
                </a:cubicBezTo>
                <a:lnTo>
                  <a:pt x="627" y="298"/>
                </a:lnTo>
                <a:cubicBezTo>
                  <a:pt x="567" y="239"/>
                  <a:pt x="567" y="179"/>
                  <a:pt x="448" y="45"/>
                </a:cubicBezTo>
                <a:cubicBezTo>
                  <a:pt x="411" y="15"/>
                  <a:pt x="362" y="1"/>
                  <a:pt x="31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9" name="Google Shape;1619;p10"/>
          <p:cNvSpPr/>
          <p:nvPr/>
        </p:nvSpPr>
        <p:spPr>
          <a:xfrm>
            <a:off x="5390708" y="808366"/>
            <a:ext cx="19559" cy="3135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7" y="1"/>
                </a:moveTo>
                <a:cubicBezTo>
                  <a:pt x="313" y="1"/>
                  <a:pt x="254" y="19"/>
                  <a:pt x="194" y="57"/>
                </a:cubicBezTo>
                <a:cubicBezTo>
                  <a:pt x="134" y="116"/>
                  <a:pt x="60" y="176"/>
                  <a:pt x="60" y="235"/>
                </a:cubicBezTo>
                <a:cubicBezTo>
                  <a:pt x="0" y="295"/>
                  <a:pt x="0" y="429"/>
                  <a:pt x="0" y="489"/>
                </a:cubicBezTo>
                <a:cubicBezTo>
                  <a:pt x="0" y="608"/>
                  <a:pt x="0" y="802"/>
                  <a:pt x="134" y="921"/>
                </a:cubicBezTo>
                <a:lnTo>
                  <a:pt x="194" y="980"/>
                </a:lnTo>
                <a:cubicBezTo>
                  <a:pt x="212" y="998"/>
                  <a:pt x="234" y="1005"/>
                  <a:pt x="259" y="1005"/>
                </a:cubicBezTo>
                <a:cubicBezTo>
                  <a:pt x="318" y="1005"/>
                  <a:pt x="390" y="963"/>
                  <a:pt x="432" y="921"/>
                </a:cubicBezTo>
                <a:cubicBezTo>
                  <a:pt x="567" y="802"/>
                  <a:pt x="567" y="667"/>
                  <a:pt x="626" y="489"/>
                </a:cubicBezTo>
                <a:cubicBezTo>
                  <a:pt x="626" y="429"/>
                  <a:pt x="626" y="355"/>
                  <a:pt x="567" y="295"/>
                </a:cubicBezTo>
                <a:cubicBezTo>
                  <a:pt x="567" y="235"/>
                  <a:pt x="567" y="176"/>
                  <a:pt x="507" y="116"/>
                </a:cubicBezTo>
                <a:lnTo>
                  <a:pt x="507" y="57"/>
                </a:lnTo>
                <a:cubicBezTo>
                  <a:pt x="470" y="19"/>
                  <a:pt x="421" y="1"/>
                  <a:pt x="367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0" name="Google Shape;1620;p10"/>
          <p:cNvSpPr/>
          <p:nvPr/>
        </p:nvSpPr>
        <p:spPr>
          <a:xfrm>
            <a:off x="5443210" y="754960"/>
            <a:ext cx="17251" cy="48071"/>
          </a:xfrm>
          <a:custGeom>
            <a:avLst/>
            <a:gdLst/>
            <a:ahLst/>
            <a:cxnLst/>
            <a:rect l="l" t="t" r="r" b="b"/>
            <a:pathLst>
              <a:path w="553" h="1541" extrusionOk="0">
                <a:moveTo>
                  <a:pt x="273" y="1"/>
                </a:moveTo>
                <a:cubicBezTo>
                  <a:pt x="204" y="1"/>
                  <a:pt x="162" y="43"/>
                  <a:pt x="120" y="85"/>
                </a:cubicBezTo>
                <a:cubicBezTo>
                  <a:pt x="60" y="204"/>
                  <a:pt x="1" y="338"/>
                  <a:pt x="1" y="398"/>
                </a:cubicBezTo>
                <a:lnTo>
                  <a:pt x="1" y="771"/>
                </a:lnTo>
                <a:cubicBezTo>
                  <a:pt x="1" y="1024"/>
                  <a:pt x="1" y="1203"/>
                  <a:pt x="120" y="1456"/>
                </a:cubicBezTo>
                <a:lnTo>
                  <a:pt x="180" y="1515"/>
                </a:lnTo>
                <a:cubicBezTo>
                  <a:pt x="197" y="1533"/>
                  <a:pt x="221" y="1540"/>
                  <a:pt x="247" y="1540"/>
                </a:cubicBezTo>
                <a:cubicBezTo>
                  <a:pt x="311" y="1540"/>
                  <a:pt x="391" y="1498"/>
                  <a:pt x="433" y="1456"/>
                </a:cubicBezTo>
                <a:cubicBezTo>
                  <a:pt x="552" y="1203"/>
                  <a:pt x="552" y="1024"/>
                  <a:pt x="552" y="771"/>
                </a:cubicBezTo>
                <a:lnTo>
                  <a:pt x="552" y="398"/>
                </a:lnTo>
                <a:cubicBezTo>
                  <a:pt x="492" y="338"/>
                  <a:pt x="492" y="204"/>
                  <a:pt x="433" y="85"/>
                </a:cubicBezTo>
                <a:cubicBezTo>
                  <a:pt x="373" y="85"/>
                  <a:pt x="373" y="26"/>
                  <a:pt x="373" y="26"/>
                </a:cubicBezTo>
                <a:cubicBezTo>
                  <a:pt x="334" y="8"/>
                  <a:pt x="301" y="1"/>
                  <a:pt x="2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1" name="Google Shape;1621;p10"/>
          <p:cNvSpPr/>
          <p:nvPr/>
        </p:nvSpPr>
        <p:spPr>
          <a:xfrm>
            <a:off x="5489690" y="695034"/>
            <a:ext cx="19091" cy="40772"/>
          </a:xfrm>
          <a:custGeom>
            <a:avLst/>
            <a:gdLst/>
            <a:ahLst/>
            <a:cxnLst/>
            <a:rect l="l" t="t" r="r" b="b"/>
            <a:pathLst>
              <a:path w="612" h="1307" extrusionOk="0">
                <a:moveTo>
                  <a:pt x="365" y="0"/>
                </a:moveTo>
                <a:cubicBezTo>
                  <a:pt x="301" y="0"/>
                  <a:pt x="221" y="42"/>
                  <a:pt x="179" y="84"/>
                </a:cubicBezTo>
                <a:cubicBezTo>
                  <a:pt x="120" y="204"/>
                  <a:pt x="120" y="263"/>
                  <a:pt x="60" y="338"/>
                </a:cubicBezTo>
                <a:lnTo>
                  <a:pt x="60" y="636"/>
                </a:lnTo>
                <a:cubicBezTo>
                  <a:pt x="1" y="829"/>
                  <a:pt x="60" y="949"/>
                  <a:pt x="120" y="1202"/>
                </a:cubicBezTo>
                <a:lnTo>
                  <a:pt x="179" y="1261"/>
                </a:lnTo>
                <a:cubicBezTo>
                  <a:pt x="209" y="1291"/>
                  <a:pt x="243" y="1306"/>
                  <a:pt x="276" y="1306"/>
                </a:cubicBezTo>
                <a:cubicBezTo>
                  <a:pt x="310" y="1306"/>
                  <a:pt x="343" y="1291"/>
                  <a:pt x="373" y="1261"/>
                </a:cubicBezTo>
                <a:cubicBezTo>
                  <a:pt x="552" y="1083"/>
                  <a:pt x="611" y="889"/>
                  <a:pt x="611" y="710"/>
                </a:cubicBezTo>
                <a:lnTo>
                  <a:pt x="611" y="397"/>
                </a:lnTo>
                <a:cubicBezTo>
                  <a:pt x="611" y="263"/>
                  <a:pt x="552" y="204"/>
                  <a:pt x="492" y="84"/>
                </a:cubicBezTo>
                <a:lnTo>
                  <a:pt x="433" y="25"/>
                </a:lnTo>
                <a:cubicBezTo>
                  <a:pt x="415" y="7"/>
                  <a:pt x="391" y="0"/>
                  <a:pt x="36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2" name="Google Shape;1622;p10"/>
          <p:cNvSpPr/>
          <p:nvPr/>
        </p:nvSpPr>
        <p:spPr>
          <a:xfrm>
            <a:off x="5563123" y="677409"/>
            <a:ext cx="19559" cy="40553"/>
          </a:xfrm>
          <a:custGeom>
            <a:avLst/>
            <a:gdLst/>
            <a:ahLst/>
            <a:cxnLst/>
            <a:rect l="l" t="t" r="r" b="b"/>
            <a:pathLst>
              <a:path w="627" h="1300" extrusionOk="0">
                <a:moveTo>
                  <a:pt x="228" y="1"/>
                </a:moveTo>
                <a:cubicBezTo>
                  <a:pt x="156" y="1"/>
                  <a:pt x="104" y="59"/>
                  <a:pt x="60" y="158"/>
                </a:cubicBezTo>
                <a:cubicBezTo>
                  <a:pt x="0" y="217"/>
                  <a:pt x="0" y="337"/>
                  <a:pt x="0" y="396"/>
                </a:cubicBezTo>
                <a:lnTo>
                  <a:pt x="0" y="649"/>
                </a:lnTo>
                <a:cubicBezTo>
                  <a:pt x="0" y="828"/>
                  <a:pt x="60" y="1022"/>
                  <a:pt x="194" y="1201"/>
                </a:cubicBezTo>
                <a:lnTo>
                  <a:pt x="194" y="1275"/>
                </a:lnTo>
                <a:cubicBezTo>
                  <a:pt x="228" y="1292"/>
                  <a:pt x="257" y="1299"/>
                  <a:pt x="283" y="1299"/>
                </a:cubicBezTo>
                <a:cubicBezTo>
                  <a:pt x="347" y="1299"/>
                  <a:pt x="390" y="1254"/>
                  <a:pt x="432" y="1201"/>
                </a:cubicBezTo>
                <a:cubicBezTo>
                  <a:pt x="567" y="1022"/>
                  <a:pt x="626" y="828"/>
                  <a:pt x="626" y="649"/>
                </a:cubicBezTo>
                <a:cubicBezTo>
                  <a:pt x="567" y="530"/>
                  <a:pt x="567" y="396"/>
                  <a:pt x="492" y="337"/>
                </a:cubicBezTo>
                <a:cubicBezTo>
                  <a:pt x="492" y="217"/>
                  <a:pt x="432" y="158"/>
                  <a:pt x="313" y="24"/>
                </a:cubicBezTo>
                <a:cubicBezTo>
                  <a:pt x="282" y="8"/>
                  <a:pt x="254" y="1"/>
                  <a:pt x="22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3" name="Google Shape;1623;p10"/>
          <p:cNvSpPr/>
          <p:nvPr/>
        </p:nvSpPr>
        <p:spPr>
          <a:xfrm>
            <a:off x="5511059" y="775736"/>
            <a:ext cx="19091" cy="38900"/>
          </a:xfrm>
          <a:custGeom>
            <a:avLst/>
            <a:gdLst/>
            <a:ahLst/>
            <a:cxnLst/>
            <a:rect l="l" t="t" r="r" b="b"/>
            <a:pathLst>
              <a:path w="612" h="1247" extrusionOk="0">
                <a:moveTo>
                  <a:pt x="366" y="0"/>
                </a:moveTo>
                <a:cubicBezTo>
                  <a:pt x="317" y="0"/>
                  <a:pt x="269" y="15"/>
                  <a:pt x="239" y="45"/>
                </a:cubicBezTo>
                <a:cubicBezTo>
                  <a:pt x="180" y="105"/>
                  <a:pt x="120" y="224"/>
                  <a:pt x="60" y="283"/>
                </a:cubicBezTo>
                <a:cubicBezTo>
                  <a:pt x="60" y="417"/>
                  <a:pt x="1" y="477"/>
                  <a:pt x="1" y="596"/>
                </a:cubicBezTo>
                <a:cubicBezTo>
                  <a:pt x="1" y="790"/>
                  <a:pt x="60" y="1028"/>
                  <a:pt x="180" y="1222"/>
                </a:cubicBezTo>
                <a:lnTo>
                  <a:pt x="239" y="1222"/>
                </a:lnTo>
                <a:cubicBezTo>
                  <a:pt x="257" y="1239"/>
                  <a:pt x="281" y="1247"/>
                  <a:pt x="307" y="1247"/>
                </a:cubicBezTo>
                <a:cubicBezTo>
                  <a:pt x="371" y="1247"/>
                  <a:pt x="450" y="1204"/>
                  <a:pt x="492" y="1162"/>
                </a:cubicBezTo>
                <a:cubicBezTo>
                  <a:pt x="552" y="969"/>
                  <a:pt x="612" y="790"/>
                  <a:pt x="612" y="656"/>
                </a:cubicBezTo>
                <a:lnTo>
                  <a:pt x="612" y="417"/>
                </a:lnTo>
                <a:cubicBezTo>
                  <a:pt x="612" y="283"/>
                  <a:pt x="552" y="224"/>
                  <a:pt x="552" y="105"/>
                </a:cubicBezTo>
                <a:lnTo>
                  <a:pt x="492" y="45"/>
                </a:lnTo>
                <a:cubicBezTo>
                  <a:pt x="463" y="15"/>
                  <a:pt x="414" y="0"/>
                  <a:pt x="36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4" name="Google Shape;1624;p10"/>
          <p:cNvSpPr/>
          <p:nvPr/>
        </p:nvSpPr>
        <p:spPr>
          <a:xfrm>
            <a:off x="5446953" y="859089"/>
            <a:ext cx="19528" cy="24020"/>
          </a:xfrm>
          <a:custGeom>
            <a:avLst/>
            <a:gdLst/>
            <a:ahLst/>
            <a:cxnLst/>
            <a:rect l="l" t="t" r="r" b="b"/>
            <a:pathLst>
              <a:path w="626" h="770" extrusionOk="0">
                <a:moveTo>
                  <a:pt x="350" y="0"/>
                </a:moveTo>
                <a:cubicBezTo>
                  <a:pt x="313" y="0"/>
                  <a:pt x="278" y="15"/>
                  <a:pt x="253" y="40"/>
                </a:cubicBezTo>
                <a:cubicBezTo>
                  <a:pt x="119" y="99"/>
                  <a:pt x="119" y="99"/>
                  <a:pt x="60" y="159"/>
                </a:cubicBezTo>
                <a:cubicBezTo>
                  <a:pt x="0" y="218"/>
                  <a:pt x="0" y="293"/>
                  <a:pt x="0" y="352"/>
                </a:cubicBezTo>
                <a:cubicBezTo>
                  <a:pt x="0" y="531"/>
                  <a:pt x="60" y="665"/>
                  <a:pt x="194" y="725"/>
                </a:cubicBezTo>
                <a:cubicBezTo>
                  <a:pt x="223" y="755"/>
                  <a:pt x="268" y="770"/>
                  <a:pt x="313" y="770"/>
                </a:cubicBezTo>
                <a:cubicBezTo>
                  <a:pt x="358" y="770"/>
                  <a:pt x="402" y="755"/>
                  <a:pt x="432" y="725"/>
                </a:cubicBezTo>
                <a:lnTo>
                  <a:pt x="492" y="725"/>
                </a:lnTo>
                <a:cubicBezTo>
                  <a:pt x="566" y="591"/>
                  <a:pt x="626" y="531"/>
                  <a:pt x="626" y="412"/>
                </a:cubicBezTo>
                <a:lnTo>
                  <a:pt x="626" y="293"/>
                </a:lnTo>
                <a:cubicBezTo>
                  <a:pt x="566" y="218"/>
                  <a:pt x="566" y="159"/>
                  <a:pt x="492" y="99"/>
                </a:cubicBezTo>
                <a:cubicBezTo>
                  <a:pt x="457" y="29"/>
                  <a:pt x="401" y="0"/>
                  <a:pt x="35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5" name="Google Shape;1625;p10"/>
          <p:cNvSpPr/>
          <p:nvPr/>
        </p:nvSpPr>
        <p:spPr>
          <a:xfrm>
            <a:off x="5336803" y="843242"/>
            <a:ext cx="19091" cy="20183"/>
          </a:xfrm>
          <a:custGeom>
            <a:avLst/>
            <a:gdLst/>
            <a:ahLst/>
            <a:cxnLst/>
            <a:rect l="l" t="t" r="r" b="b"/>
            <a:pathLst>
              <a:path w="612" h="647" extrusionOk="0">
                <a:moveTo>
                  <a:pt x="298" y="0"/>
                </a:moveTo>
                <a:cubicBezTo>
                  <a:pt x="242" y="0"/>
                  <a:pt x="179" y="19"/>
                  <a:pt x="119" y="56"/>
                </a:cubicBezTo>
                <a:cubicBezTo>
                  <a:pt x="60" y="116"/>
                  <a:pt x="60" y="116"/>
                  <a:pt x="60" y="175"/>
                </a:cubicBezTo>
                <a:cubicBezTo>
                  <a:pt x="0" y="235"/>
                  <a:pt x="0" y="294"/>
                  <a:pt x="0" y="354"/>
                </a:cubicBezTo>
                <a:cubicBezTo>
                  <a:pt x="0" y="428"/>
                  <a:pt x="60" y="488"/>
                  <a:pt x="179" y="607"/>
                </a:cubicBezTo>
                <a:cubicBezTo>
                  <a:pt x="228" y="632"/>
                  <a:pt x="270" y="646"/>
                  <a:pt x="311" y="646"/>
                </a:cubicBezTo>
                <a:cubicBezTo>
                  <a:pt x="368" y="646"/>
                  <a:pt x="422" y="617"/>
                  <a:pt x="492" y="548"/>
                </a:cubicBezTo>
                <a:cubicBezTo>
                  <a:pt x="611" y="488"/>
                  <a:pt x="611" y="354"/>
                  <a:pt x="611" y="294"/>
                </a:cubicBezTo>
                <a:cubicBezTo>
                  <a:pt x="611" y="235"/>
                  <a:pt x="611" y="175"/>
                  <a:pt x="552" y="175"/>
                </a:cubicBezTo>
                <a:cubicBezTo>
                  <a:pt x="552" y="116"/>
                  <a:pt x="492" y="56"/>
                  <a:pt x="432" y="56"/>
                </a:cubicBezTo>
                <a:cubicBezTo>
                  <a:pt x="403" y="19"/>
                  <a:pt x="354" y="0"/>
                  <a:pt x="298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6" name="Google Shape;1626;p10"/>
          <p:cNvSpPr/>
          <p:nvPr/>
        </p:nvSpPr>
        <p:spPr>
          <a:xfrm>
            <a:off x="5999501" y="698746"/>
            <a:ext cx="19528" cy="33160"/>
          </a:xfrm>
          <a:custGeom>
            <a:avLst/>
            <a:gdLst/>
            <a:ahLst/>
            <a:cxnLst/>
            <a:rect l="l" t="t" r="r" b="b"/>
            <a:pathLst>
              <a:path w="626" h="1063" extrusionOk="0">
                <a:moveTo>
                  <a:pt x="378" y="0"/>
                </a:moveTo>
                <a:cubicBezTo>
                  <a:pt x="353" y="0"/>
                  <a:pt x="330" y="8"/>
                  <a:pt x="313" y="25"/>
                </a:cubicBezTo>
                <a:cubicBezTo>
                  <a:pt x="194" y="85"/>
                  <a:pt x="194" y="144"/>
                  <a:pt x="119" y="219"/>
                </a:cubicBezTo>
                <a:cubicBezTo>
                  <a:pt x="60" y="338"/>
                  <a:pt x="60" y="397"/>
                  <a:pt x="60" y="457"/>
                </a:cubicBezTo>
                <a:cubicBezTo>
                  <a:pt x="0" y="651"/>
                  <a:pt x="60" y="830"/>
                  <a:pt x="194" y="1023"/>
                </a:cubicBezTo>
                <a:cubicBezTo>
                  <a:pt x="218" y="1048"/>
                  <a:pt x="253" y="1062"/>
                  <a:pt x="290" y="1062"/>
                </a:cubicBezTo>
                <a:cubicBezTo>
                  <a:pt x="342" y="1062"/>
                  <a:pt x="397" y="1033"/>
                  <a:pt x="432" y="964"/>
                </a:cubicBezTo>
                <a:cubicBezTo>
                  <a:pt x="566" y="830"/>
                  <a:pt x="626" y="710"/>
                  <a:pt x="626" y="591"/>
                </a:cubicBezTo>
                <a:lnTo>
                  <a:pt x="626" y="397"/>
                </a:lnTo>
                <a:cubicBezTo>
                  <a:pt x="626" y="278"/>
                  <a:pt x="626" y="219"/>
                  <a:pt x="566" y="144"/>
                </a:cubicBezTo>
                <a:lnTo>
                  <a:pt x="566" y="85"/>
                </a:lnTo>
                <a:cubicBezTo>
                  <a:pt x="513" y="42"/>
                  <a:pt x="438" y="0"/>
                  <a:pt x="378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7" name="Google Shape;1627;p10"/>
          <p:cNvSpPr/>
          <p:nvPr/>
        </p:nvSpPr>
        <p:spPr>
          <a:xfrm>
            <a:off x="6040366" y="746444"/>
            <a:ext cx="19091" cy="37496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8" y="1"/>
                  <a:pt x="269" y="16"/>
                  <a:pt x="239" y="45"/>
                </a:cubicBezTo>
                <a:cubicBezTo>
                  <a:pt x="180" y="105"/>
                  <a:pt x="120" y="239"/>
                  <a:pt x="61" y="299"/>
                </a:cubicBezTo>
                <a:cubicBezTo>
                  <a:pt x="61" y="358"/>
                  <a:pt x="1" y="477"/>
                  <a:pt x="1" y="552"/>
                </a:cubicBezTo>
                <a:cubicBezTo>
                  <a:pt x="1" y="790"/>
                  <a:pt x="61" y="984"/>
                  <a:pt x="180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37" y="1202"/>
                </a:cubicBezTo>
                <a:cubicBezTo>
                  <a:pt x="387" y="1202"/>
                  <a:pt x="433" y="1173"/>
                  <a:pt x="433" y="1103"/>
                </a:cubicBezTo>
                <a:lnTo>
                  <a:pt x="493" y="1103"/>
                </a:lnTo>
                <a:cubicBezTo>
                  <a:pt x="552" y="924"/>
                  <a:pt x="612" y="790"/>
                  <a:pt x="612" y="611"/>
                </a:cubicBezTo>
                <a:lnTo>
                  <a:pt x="612" y="358"/>
                </a:lnTo>
                <a:cubicBezTo>
                  <a:pt x="612" y="299"/>
                  <a:pt x="552" y="179"/>
                  <a:pt x="552" y="105"/>
                </a:cubicBezTo>
                <a:lnTo>
                  <a:pt x="493" y="45"/>
                </a:lnTo>
                <a:cubicBezTo>
                  <a:pt x="463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8" name="Google Shape;1628;p10"/>
          <p:cNvSpPr/>
          <p:nvPr/>
        </p:nvSpPr>
        <p:spPr>
          <a:xfrm>
            <a:off x="6094302" y="701835"/>
            <a:ext cx="17688" cy="37247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3" y="1"/>
                </a:moveTo>
                <a:cubicBezTo>
                  <a:pt x="209" y="1"/>
                  <a:pt x="164" y="15"/>
                  <a:pt x="134" y="45"/>
                </a:cubicBezTo>
                <a:cubicBezTo>
                  <a:pt x="60" y="179"/>
                  <a:pt x="0" y="239"/>
                  <a:pt x="0" y="358"/>
                </a:cubicBezTo>
                <a:lnTo>
                  <a:pt x="0" y="611"/>
                </a:lnTo>
                <a:cubicBezTo>
                  <a:pt x="0" y="790"/>
                  <a:pt x="0" y="924"/>
                  <a:pt x="134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0" y="1194"/>
                </a:cubicBezTo>
                <a:cubicBezTo>
                  <a:pt x="319" y="1194"/>
                  <a:pt x="390" y="1145"/>
                  <a:pt x="432" y="1103"/>
                </a:cubicBezTo>
                <a:cubicBezTo>
                  <a:pt x="566" y="924"/>
                  <a:pt x="566" y="731"/>
                  <a:pt x="566" y="611"/>
                </a:cubicBezTo>
                <a:lnTo>
                  <a:pt x="566" y="298"/>
                </a:lnTo>
                <a:cubicBezTo>
                  <a:pt x="507" y="239"/>
                  <a:pt x="507" y="179"/>
                  <a:pt x="432" y="45"/>
                </a:cubicBezTo>
                <a:lnTo>
                  <a:pt x="373" y="45"/>
                </a:lnTo>
                <a:cubicBezTo>
                  <a:pt x="343" y="15"/>
                  <a:pt x="298" y="1"/>
                  <a:pt x="25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9" name="Google Shape;1629;p10"/>
          <p:cNvSpPr/>
          <p:nvPr/>
        </p:nvSpPr>
        <p:spPr>
          <a:xfrm>
            <a:off x="6090559" y="808366"/>
            <a:ext cx="19559" cy="3135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4" y="1"/>
                </a:moveTo>
                <a:cubicBezTo>
                  <a:pt x="310" y="1"/>
                  <a:pt x="247" y="19"/>
                  <a:pt x="180" y="57"/>
                </a:cubicBezTo>
                <a:cubicBezTo>
                  <a:pt x="120" y="116"/>
                  <a:pt x="61" y="176"/>
                  <a:pt x="61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80" y="921"/>
                </a:cubicBezTo>
                <a:lnTo>
                  <a:pt x="180" y="980"/>
                </a:lnTo>
                <a:cubicBezTo>
                  <a:pt x="202" y="998"/>
                  <a:pt x="227" y="1005"/>
                  <a:pt x="254" y="1005"/>
                </a:cubicBezTo>
                <a:cubicBezTo>
                  <a:pt x="319" y="1005"/>
                  <a:pt x="391" y="963"/>
                  <a:pt x="433" y="921"/>
                </a:cubicBezTo>
                <a:cubicBezTo>
                  <a:pt x="552" y="802"/>
                  <a:pt x="552" y="667"/>
                  <a:pt x="627" y="489"/>
                </a:cubicBezTo>
                <a:cubicBezTo>
                  <a:pt x="627" y="429"/>
                  <a:pt x="627" y="355"/>
                  <a:pt x="552" y="295"/>
                </a:cubicBezTo>
                <a:cubicBezTo>
                  <a:pt x="552" y="235"/>
                  <a:pt x="552" y="176"/>
                  <a:pt x="493" y="116"/>
                </a:cubicBezTo>
                <a:lnTo>
                  <a:pt x="493" y="57"/>
                </a:lnTo>
                <a:cubicBezTo>
                  <a:pt x="463" y="19"/>
                  <a:pt x="418" y="1"/>
                  <a:pt x="36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0" name="Google Shape;1630;p10"/>
          <p:cNvSpPr/>
          <p:nvPr/>
        </p:nvSpPr>
        <p:spPr>
          <a:xfrm>
            <a:off x="6142623" y="754960"/>
            <a:ext cx="17688" cy="48071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282" y="1"/>
                </a:moveTo>
                <a:cubicBezTo>
                  <a:pt x="219" y="1"/>
                  <a:pt x="177" y="43"/>
                  <a:pt x="135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5" y="1456"/>
                </a:cubicBezTo>
                <a:lnTo>
                  <a:pt x="194" y="1515"/>
                </a:lnTo>
                <a:cubicBezTo>
                  <a:pt x="229" y="1533"/>
                  <a:pt x="259" y="1540"/>
                  <a:pt x="285" y="1540"/>
                </a:cubicBezTo>
                <a:cubicBezTo>
                  <a:pt x="349" y="1540"/>
                  <a:pt x="395" y="1498"/>
                  <a:pt x="447" y="1456"/>
                </a:cubicBezTo>
                <a:cubicBezTo>
                  <a:pt x="567" y="1203"/>
                  <a:pt x="567" y="1024"/>
                  <a:pt x="567" y="771"/>
                </a:cubicBezTo>
                <a:lnTo>
                  <a:pt x="567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38" y="8"/>
                  <a:pt x="308" y="1"/>
                  <a:pt x="28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1" name="Google Shape;1631;p10"/>
          <p:cNvSpPr/>
          <p:nvPr/>
        </p:nvSpPr>
        <p:spPr>
          <a:xfrm>
            <a:off x="6189104" y="695034"/>
            <a:ext cx="19528" cy="40772"/>
          </a:xfrm>
          <a:custGeom>
            <a:avLst/>
            <a:gdLst/>
            <a:ahLst/>
            <a:cxnLst/>
            <a:rect l="l" t="t" r="r" b="b"/>
            <a:pathLst>
              <a:path w="626" h="1307" extrusionOk="0">
                <a:moveTo>
                  <a:pt x="373" y="0"/>
                </a:moveTo>
                <a:cubicBezTo>
                  <a:pt x="308" y="0"/>
                  <a:pt x="236" y="42"/>
                  <a:pt x="194" y="84"/>
                </a:cubicBezTo>
                <a:cubicBezTo>
                  <a:pt x="134" y="204"/>
                  <a:pt x="134" y="263"/>
                  <a:pt x="75" y="338"/>
                </a:cubicBezTo>
                <a:lnTo>
                  <a:pt x="75" y="636"/>
                </a:lnTo>
                <a:cubicBezTo>
                  <a:pt x="0" y="829"/>
                  <a:pt x="75" y="949"/>
                  <a:pt x="134" y="1202"/>
                </a:cubicBezTo>
                <a:lnTo>
                  <a:pt x="194" y="1261"/>
                </a:lnTo>
                <a:cubicBezTo>
                  <a:pt x="224" y="1291"/>
                  <a:pt x="253" y="1306"/>
                  <a:pt x="293" y="1306"/>
                </a:cubicBezTo>
                <a:cubicBezTo>
                  <a:pt x="332" y="1306"/>
                  <a:pt x="380" y="1291"/>
                  <a:pt x="447" y="1261"/>
                </a:cubicBezTo>
                <a:cubicBezTo>
                  <a:pt x="566" y="1083"/>
                  <a:pt x="626" y="889"/>
                  <a:pt x="626" y="710"/>
                </a:cubicBezTo>
                <a:lnTo>
                  <a:pt x="626" y="397"/>
                </a:lnTo>
                <a:cubicBezTo>
                  <a:pt x="626" y="263"/>
                  <a:pt x="566" y="204"/>
                  <a:pt x="507" y="84"/>
                </a:cubicBezTo>
                <a:lnTo>
                  <a:pt x="447" y="25"/>
                </a:lnTo>
                <a:cubicBezTo>
                  <a:pt x="425" y="7"/>
                  <a:pt x="400" y="0"/>
                  <a:pt x="37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2" name="Google Shape;1632;p10"/>
          <p:cNvSpPr/>
          <p:nvPr/>
        </p:nvSpPr>
        <p:spPr>
          <a:xfrm>
            <a:off x="6186774" y="677409"/>
            <a:ext cx="19091" cy="40553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1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61" y="1022"/>
                  <a:pt x="180" y="1201"/>
                </a:cubicBezTo>
                <a:lnTo>
                  <a:pt x="239" y="1275"/>
                </a:lnTo>
                <a:cubicBezTo>
                  <a:pt x="261" y="1292"/>
                  <a:pt x="281" y="1299"/>
                  <a:pt x="300" y="1299"/>
                </a:cubicBezTo>
                <a:cubicBezTo>
                  <a:pt x="348" y="1299"/>
                  <a:pt x="390" y="1254"/>
                  <a:pt x="433" y="1201"/>
                </a:cubicBezTo>
                <a:cubicBezTo>
                  <a:pt x="552" y="1022"/>
                  <a:pt x="612" y="828"/>
                  <a:pt x="612" y="649"/>
                </a:cubicBezTo>
                <a:cubicBezTo>
                  <a:pt x="552" y="530"/>
                  <a:pt x="552" y="396"/>
                  <a:pt x="493" y="337"/>
                </a:cubicBezTo>
                <a:cubicBezTo>
                  <a:pt x="493" y="217"/>
                  <a:pt x="433" y="158"/>
                  <a:pt x="314" y="24"/>
                </a:cubicBezTo>
                <a:cubicBezTo>
                  <a:pt x="279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3" name="Google Shape;1633;p10"/>
          <p:cNvSpPr/>
          <p:nvPr/>
        </p:nvSpPr>
        <p:spPr>
          <a:xfrm>
            <a:off x="6210472" y="775736"/>
            <a:ext cx="19559" cy="38900"/>
          </a:xfrm>
          <a:custGeom>
            <a:avLst/>
            <a:gdLst/>
            <a:ahLst/>
            <a:cxnLst/>
            <a:rect l="l" t="t" r="r" b="b"/>
            <a:pathLst>
              <a:path w="627" h="1247" extrusionOk="0">
                <a:moveTo>
                  <a:pt x="375" y="0"/>
                </a:moveTo>
                <a:cubicBezTo>
                  <a:pt x="328" y="0"/>
                  <a:pt x="284" y="15"/>
                  <a:pt x="254" y="45"/>
                </a:cubicBezTo>
                <a:cubicBezTo>
                  <a:pt x="194" y="105"/>
                  <a:pt x="135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4" y="1222"/>
                </a:lnTo>
                <a:cubicBezTo>
                  <a:pt x="271" y="1239"/>
                  <a:pt x="294" y="1247"/>
                  <a:pt x="319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7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567" y="224"/>
                  <a:pt x="567" y="105"/>
                </a:cubicBezTo>
                <a:lnTo>
                  <a:pt x="507" y="45"/>
                </a:lnTo>
                <a:cubicBezTo>
                  <a:pt x="470" y="15"/>
                  <a:pt x="421" y="0"/>
                  <a:pt x="37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4" name="Google Shape;1634;p10"/>
          <p:cNvSpPr/>
          <p:nvPr/>
        </p:nvSpPr>
        <p:spPr>
          <a:xfrm>
            <a:off x="6146803" y="859089"/>
            <a:ext cx="19091" cy="24020"/>
          </a:xfrm>
          <a:custGeom>
            <a:avLst/>
            <a:gdLst/>
            <a:ahLst/>
            <a:cxnLst/>
            <a:rect l="l" t="t" r="r" b="b"/>
            <a:pathLst>
              <a:path w="612" h="770" extrusionOk="0">
                <a:moveTo>
                  <a:pt x="347" y="0"/>
                </a:moveTo>
                <a:cubicBezTo>
                  <a:pt x="308" y="0"/>
                  <a:pt x="270" y="15"/>
                  <a:pt x="239" y="40"/>
                </a:cubicBezTo>
                <a:cubicBezTo>
                  <a:pt x="120" y="99"/>
                  <a:pt x="120" y="99"/>
                  <a:pt x="60" y="159"/>
                </a:cubicBezTo>
                <a:cubicBezTo>
                  <a:pt x="60" y="218"/>
                  <a:pt x="1" y="293"/>
                  <a:pt x="1" y="352"/>
                </a:cubicBezTo>
                <a:cubicBezTo>
                  <a:pt x="1" y="531"/>
                  <a:pt x="60" y="665"/>
                  <a:pt x="179" y="725"/>
                </a:cubicBezTo>
                <a:cubicBezTo>
                  <a:pt x="209" y="755"/>
                  <a:pt x="258" y="770"/>
                  <a:pt x="306" y="770"/>
                </a:cubicBezTo>
                <a:cubicBezTo>
                  <a:pt x="354" y="770"/>
                  <a:pt x="403" y="755"/>
                  <a:pt x="433" y="725"/>
                </a:cubicBezTo>
                <a:lnTo>
                  <a:pt x="492" y="725"/>
                </a:lnTo>
                <a:cubicBezTo>
                  <a:pt x="552" y="591"/>
                  <a:pt x="611" y="531"/>
                  <a:pt x="611" y="412"/>
                </a:cubicBezTo>
                <a:lnTo>
                  <a:pt x="611" y="293"/>
                </a:lnTo>
                <a:cubicBezTo>
                  <a:pt x="552" y="218"/>
                  <a:pt x="552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5" name="Google Shape;1635;p10"/>
          <p:cNvSpPr/>
          <p:nvPr/>
        </p:nvSpPr>
        <p:spPr>
          <a:xfrm>
            <a:off x="6036186" y="843242"/>
            <a:ext cx="19559" cy="20183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06" y="0"/>
                </a:moveTo>
                <a:cubicBezTo>
                  <a:pt x="254" y="0"/>
                  <a:pt x="195" y="19"/>
                  <a:pt x="135" y="56"/>
                </a:cubicBezTo>
                <a:cubicBezTo>
                  <a:pt x="61" y="116"/>
                  <a:pt x="61" y="116"/>
                  <a:pt x="61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1" y="428"/>
                  <a:pt x="61" y="488"/>
                  <a:pt x="195" y="607"/>
                </a:cubicBezTo>
                <a:cubicBezTo>
                  <a:pt x="244" y="632"/>
                  <a:pt x="283" y="646"/>
                  <a:pt x="322" y="646"/>
                </a:cubicBezTo>
                <a:cubicBezTo>
                  <a:pt x="376" y="646"/>
                  <a:pt x="429" y="617"/>
                  <a:pt x="507" y="548"/>
                </a:cubicBezTo>
                <a:cubicBezTo>
                  <a:pt x="627" y="488"/>
                  <a:pt x="627" y="354"/>
                  <a:pt x="627" y="294"/>
                </a:cubicBezTo>
                <a:cubicBezTo>
                  <a:pt x="627" y="235"/>
                  <a:pt x="627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0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6" name="Google Shape;1636;p10"/>
          <p:cNvSpPr/>
          <p:nvPr/>
        </p:nvSpPr>
        <p:spPr>
          <a:xfrm>
            <a:off x="6626863" y="698746"/>
            <a:ext cx="19559" cy="33160"/>
          </a:xfrm>
          <a:custGeom>
            <a:avLst/>
            <a:gdLst/>
            <a:ahLst/>
            <a:cxnLst/>
            <a:rect l="l" t="t" r="r" b="b"/>
            <a:pathLst>
              <a:path w="627" h="1063" extrusionOk="0">
                <a:moveTo>
                  <a:pt x="379" y="0"/>
                </a:moveTo>
                <a:cubicBezTo>
                  <a:pt x="354" y="0"/>
                  <a:pt x="331" y="8"/>
                  <a:pt x="314" y="25"/>
                </a:cubicBezTo>
                <a:cubicBezTo>
                  <a:pt x="254" y="85"/>
                  <a:pt x="194" y="144"/>
                  <a:pt x="120" y="219"/>
                </a:cubicBezTo>
                <a:cubicBezTo>
                  <a:pt x="60" y="338"/>
                  <a:pt x="60" y="397"/>
                  <a:pt x="60" y="457"/>
                </a:cubicBezTo>
                <a:cubicBezTo>
                  <a:pt x="1" y="651"/>
                  <a:pt x="60" y="830"/>
                  <a:pt x="194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2" y="1062"/>
                  <a:pt x="398" y="1033"/>
                  <a:pt x="433" y="964"/>
                </a:cubicBezTo>
                <a:cubicBezTo>
                  <a:pt x="567" y="830"/>
                  <a:pt x="626" y="710"/>
                  <a:pt x="626" y="591"/>
                </a:cubicBezTo>
                <a:lnTo>
                  <a:pt x="626" y="397"/>
                </a:lnTo>
                <a:cubicBezTo>
                  <a:pt x="626" y="278"/>
                  <a:pt x="626" y="219"/>
                  <a:pt x="567" y="144"/>
                </a:cubicBezTo>
                <a:lnTo>
                  <a:pt x="567" y="85"/>
                </a:lnTo>
                <a:cubicBezTo>
                  <a:pt x="514" y="42"/>
                  <a:pt x="439" y="0"/>
                  <a:pt x="379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7" name="Google Shape;1637;p10"/>
          <p:cNvSpPr/>
          <p:nvPr/>
        </p:nvSpPr>
        <p:spPr>
          <a:xfrm>
            <a:off x="6667760" y="746444"/>
            <a:ext cx="19091" cy="37496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7" y="1"/>
                  <a:pt x="269" y="16"/>
                  <a:pt x="239" y="45"/>
                </a:cubicBezTo>
                <a:cubicBezTo>
                  <a:pt x="179" y="105"/>
                  <a:pt x="120" y="239"/>
                  <a:pt x="60" y="299"/>
                </a:cubicBezTo>
                <a:cubicBezTo>
                  <a:pt x="60" y="358"/>
                  <a:pt x="60" y="477"/>
                  <a:pt x="1" y="552"/>
                </a:cubicBezTo>
                <a:cubicBezTo>
                  <a:pt x="1" y="790"/>
                  <a:pt x="60" y="984"/>
                  <a:pt x="179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41" y="1202"/>
                </a:cubicBezTo>
                <a:cubicBezTo>
                  <a:pt x="397" y="1202"/>
                  <a:pt x="457" y="1173"/>
                  <a:pt x="492" y="1103"/>
                </a:cubicBezTo>
                <a:cubicBezTo>
                  <a:pt x="552" y="924"/>
                  <a:pt x="611" y="790"/>
                  <a:pt x="611" y="611"/>
                </a:cubicBezTo>
                <a:lnTo>
                  <a:pt x="611" y="358"/>
                </a:lnTo>
                <a:cubicBezTo>
                  <a:pt x="611" y="299"/>
                  <a:pt x="611" y="179"/>
                  <a:pt x="552" y="105"/>
                </a:cubicBezTo>
                <a:lnTo>
                  <a:pt x="492" y="45"/>
                </a:lnTo>
                <a:cubicBezTo>
                  <a:pt x="463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8" name="Google Shape;1638;p10"/>
          <p:cNvSpPr/>
          <p:nvPr/>
        </p:nvSpPr>
        <p:spPr>
          <a:xfrm>
            <a:off x="6721665" y="701835"/>
            <a:ext cx="17688" cy="37247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4" y="1"/>
                </a:moveTo>
                <a:cubicBezTo>
                  <a:pt x="209" y="1"/>
                  <a:pt x="165" y="15"/>
                  <a:pt x="135" y="45"/>
                </a:cubicBezTo>
                <a:cubicBezTo>
                  <a:pt x="60" y="179"/>
                  <a:pt x="1" y="239"/>
                  <a:pt x="1" y="358"/>
                </a:cubicBezTo>
                <a:lnTo>
                  <a:pt x="1" y="611"/>
                </a:lnTo>
                <a:cubicBezTo>
                  <a:pt x="1" y="790"/>
                  <a:pt x="1" y="924"/>
                  <a:pt x="135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1" y="1194"/>
                </a:cubicBezTo>
                <a:cubicBezTo>
                  <a:pt x="320" y="1194"/>
                  <a:pt x="391" y="1145"/>
                  <a:pt x="433" y="1103"/>
                </a:cubicBezTo>
                <a:cubicBezTo>
                  <a:pt x="567" y="924"/>
                  <a:pt x="567" y="731"/>
                  <a:pt x="567" y="611"/>
                </a:cubicBezTo>
                <a:lnTo>
                  <a:pt x="567" y="298"/>
                </a:lnTo>
                <a:cubicBezTo>
                  <a:pt x="507" y="239"/>
                  <a:pt x="507" y="179"/>
                  <a:pt x="433" y="45"/>
                </a:cubicBezTo>
                <a:lnTo>
                  <a:pt x="373" y="45"/>
                </a:lnTo>
                <a:cubicBezTo>
                  <a:pt x="343" y="15"/>
                  <a:pt x="299" y="1"/>
                  <a:pt x="25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9" name="Google Shape;1639;p10"/>
          <p:cNvSpPr/>
          <p:nvPr/>
        </p:nvSpPr>
        <p:spPr>
          <a:xfrm>
            <a:off x="6717953" y="808366"/>
            <a:ext cx="19559" cy="3135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4" y="1"/>
                </a:moveTo>
                <a:cubicBezTo>
                  <a:pt x="310" y="1"/>
                  <a:pt x="246" y="19"/>
                  <a:pt x="179" y="57"/>
                </a:cubicBezTo>
                <a:cubicBezTo>
                  <a:pt x="120" y="116"/>
                  <a:pt x="6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79" y="921"/>
                </a:cubicBezTo>
                <a:lnTo>
                  <a:pt x="179" y="980"/>
                </a:lnTo>
                <a:cubicBezTo>
                  <a:pt x="201" y="998"/>
                  <a:pt x="227" y="1005"/>
                  <a:pt x="254" y="1005"/>
                </a:cubicBezTo>
                <a:cubicBezTo>
                  <a:pt x="319" y="1005"/>
                  <a:pt x="391" y="963"/>
                  <a:pt x="433" y="921"/>
                </a:cubicBezTo>
                <a:cubicBezTo>
                  <a:pt x="552" y="802"/>
                  <a:pt x="552" y="667"/>
                  <a:pt x="626" y="489"/>
                </a:cubicBezTo>
                <a:cubicBezTo>
                  <a:pt x="626" y="429"/>
                  <a:pt x="626" y="355"/>
                  <a:pt x="552" y="295"/>
                </a:cubicBezTo>
                <a:cubicBezTo>
                  <a:pt x="552" y="235"/>
                  <a:pt x="552" y="176"/>
                  <a:pt x="492" y="116"/>
                </a:cubicBezTo>
                <a:lnTo>
                  <a:pt x="492" y="57"/>
                </a:lnTo>
                <a:cubicBezTo>
                  <a:pt x="462" y="19"/>
                  <a:pt x="418" y="1"/>
                  <a:pt x="36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0" name="Google Shape;1640;p10"/>
          <p:cNvSpPr/>
          <p:nvPr/>
        </p:nvSpPr>
        <p:spPr>
          <a:xfrm>
            <a:off x="6770017" y="754960"/>
            <a:ext cx="17688" cy="48071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308" y="1"/>
                </a:moveTo>
                <a:cubicBezTo>
                  <a:pt x="248" y="1"/>
                  <a:pt x="176" y="43"/>
                  <a:pt x="134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4" y="1456"/>
                </a:cubicBezTo>
                <a:cubicBezTo>
                  <a:pt x="194" y="1456"/>
                  <a:pt x="194" y="1515"/>
                  <a:pt x="194" y="1515"/>
                </a:cubicBezTo>
                <a:cubicBezTo>
                  <a:pt x="229" y="1533"/>
                  <a:pt x="259" y="1540"/>
                  <a:pt x="285" y="1540"/>
                </a:cubicBezTo>
                <a:cubicBezTo>
                  <a:pt x="349" y="1540"/>
                  <a:pt x="394" y="1498"/>
                  <a:pt x="447" y="1456"/>
                </a:cubicBezTo>
                <a:cubicBezTo>
                  <a:pt x="566" y="1203"/>
                  <a:pt x="566" y="1024"/>
                  <a:pt x="566" y="771"/>
                </a:cubicBezTo>
                <a:lnTo>
                  <a:pt x="566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55" y="8"/>
                  <a:pt x="333" y="1"/>
                  <a:pt x="30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1" name="Google Shape;1641;p10"/>
          <p:cNvSpPr/>
          <p:nvPr/>
        </p:nvSpPr>
        <p:spPr>
          <a:xfrm>
            <a:off x="6818806" y="695034"/>
            <a:ext cx="19091" cy="40772"/>
          </a:xfrm>
          <a:custGeom>
            <a:avLst/>
            <a:gdLst/>
            <a:ahLst/>
            <a:cxnLst/>
            <a:rect l="l" t="t" r="r" b="b"/>
            <a:pathLst>
              <a:path w="612" h="1307" extrusionOk="0">
                <a:moveTo>
                  <a:pt x="321" y="0"/>
                </a:moveTo>
                <a:cubicBezTo>
                  <a:pt x="239" y="0"/>
                  <a:pt x="179" y="42"/>
                  <a:pt x="179" y="84"/>
                </a:cubicBezTo>
                <a:cubicBezTo>
                  <a:pt x="120" y="204"/>
                  <a:pt x="60" y="263"/>
                  <a:pt x="60" y="338"/>
                </a:cubicBezTo>
                <a:cubicBezTo>
                  <a:pt x="0" y="457"/>
                  <a:pt x="0" y="516"/>
                  <a:pt x="0" y="636"/>
                </a:cubicBezTo>
                <a:cubicBezTo>
                  <a:pt x="0" y="829"/>
                  <a:pt x="0" y="949"/>
                  <a:pt x="60" y="1202"/>
                </a:cubicBezTo>
                <a:lnTo>
                  <a:pt x="120" y="1261"/>
                </a:lnTo>
                <a:cubicBezTo>
                  <a:pt x="149" y="1291"/>
                  <a:pt x="194" y="1306"/>
                  <a:pt x="241" y="1306"/>
                </a:cubicBezTo>
                <a:cubicBezTo>
                  <a:pt x="287" y="1306"/>
                  <a:pt x="336" y="1291"/>
                  <a:pt x="373" y="1261"/>
                </a:cubicBezTo>
                <a:cubicBezTo>
                  <a:pt x="492" y="1083"/>
                  <a:pt x="552" y="889"/>
                  <a:pt x="552" y="710"/>
                </a:cubicBezTo>
                <a:cubicBezTo>
                  <a:pt x="611" y="576"/>
                  <a:pt x="611" y="457"/>
                  <a:pt x="552" y="397"/>
                </a:cubicBezTo>
                <a:cubicBezTo>
                  <a:pt x="552" y="263"/>
                  <a:pt x="492" y="204"/>
                  <a:pt x="432" y="84"/>
                </a:cubicBezTo>
                <a:lnTo>
                  <a:pt x="432" y="25"/>
                </a:lnTo>
                <a:cubicBezTo>
                  <a:pt x="393" y="7"/>
                  <a:pt x="355" y="0"/>
                  <a:pt x="32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2" name="Google Shape;1642;p10"/>
          <p:cNvSpPr/>
          <p:nvPr/>
        </p:nvSpPr>
        <p:spPr>
          <a:xfrm>
            <a:off x="6814167" y="677409"/>
            <a:ext cx="19091" cy="40553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0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60" y="1022"/>
                  <a:pt x="179" y="1201"/>
                </a:cubicBezTo>
                <a:lnTo>
                  <a:pt x="239" y="1275"/>
                </a:lnTo>
                <a:cubicBezTo>
                  <a:pt x="260" y="1292"/>
                  <a:pt x="285" y="1299"/>
                  <a:pt x="310" y="1299"/>
                </a:cubicBezTo>
                <a:cubicBezTo>
                  <a:pt x="372" y="1299"/>
                  <a:pt x="433" y="1254"/>
                  <a:pt x="433" y="1201"/>
                </a:cubicBezTo>
                <a:cubicBezTo>
                  <a:pt x="611" y="1022"/>
                  <a:pt x="611" y="828"/>
                  <a:pt x="611" y="649"/>
                </a:cubicBezTo>
                <a:cubicBezTo>
                  <a:pt x="611" y="530"/>
                  <a:pt x="552" y="396"/>
                  <a:pt x="552" y="337"/>
                </a:cubicBezTo>
                <a:cubicBezTo>
                  <a:pt x="492" y="217"/>
                  <a:pt x="433" y="158"/>
                  <a:pt x="373" y="24"/>
                </a:cubicBezTo>
                <a:lnTo>
                  <a:pt x="313" y="24"/>
                </a:lnTo>
                <a:cubicBezTo>
                  <a:pt x="278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3" name="Google Shape;1643;p10"/>
          <p:cNvSpPr/>
          <p:nvPr/>
        </p:nvSpPr>
        <p:spPr>
          <a:xfrm>
            <a:off x="6837866" y="775736"/>
            <a:ext cx="19528" cy="38900"/>
          </a:xfrm>
          <a:custGeom>
            <a:avLst/>
            <a:gdLst/>
            <a:ahLst/>
            <a:cxnLst/>
            <a:rect l="l" t="t" r="r" b="b"/>
            <a:pathLst>
              <a:path w="626" h="1247" extrusionOk="0">
                <a:moveTo>
                  <a:pt x="374" y="0"/>
                </a:moveTo>
                <a:cubicBezTo>
                  <a:pt x="328" y="0"/>
                  <a:pt x="283" y="15"/>
                  <a:pt x="253" y="45"/>
                </a:cubicBezTo>
                <a:cubicBezTo>
                  <a:pt x="194" y="105"/>
                  <a:pt x="134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3" y="1222"/>
                </a:lnTo>
                <a:cubicBezTo>
                  <a:pt x="271" y="1239"/>
                  <a:pt x="293" y="1247"/>
                  <a:pt x="319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6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566" y="224"/>
                  <a:pt x="566" y="105"/>
                </a:cubicBezTo>
                <a:lnTo>
                  <a:pt x="507" y="45"/>
                </a:lnTo>
                <a:cubicBezTo>
                  <a:pt x="469" y="15"/>
                  <a:pt x="421" y="0"/>
                  <a:pt x="37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4" name="Google Shape;1644;p10"/>
          <p:cNvSpPr/>
          <p:nvPr/>
        </p:nvSpPr>
        <p:spPr>
          <a:xfrm>
            <a:off x="6774197" y="859089"/>
            <a:ext cx="19091" cy="24020"/>
          </a:xfrm>
          <a:custGeom>
            <a:avLst/>
            <a:gdLst/>
            <a:ahLst/>
            <a:cxnLst/>
            <a:rect l="l" t="t" r="r" b="b"/>
            <a:pathLst>
              <a:path w="612" h="770" extrusionOk="0">
                <a:moveTo>
                  <a:pt x="347" y="0"/>
                </a:moveTo>
                <a:cubicBezTo>
                  <a:pt x="308" y="0"/>
                  <a:pt x="269" y="15"/>
                  <a:pt x="239" y="40"/>
                </a:cubicBezTo>
                <a:cubicBezTo>
                  <a:pt x="119" y="99"/>
                  <a:pt x="119" y="99"/>
                  <a:pt x="60" y="159"/>
                </a:cubicBezTo>
                <a:cubicBezTo>
                  <a:pt x="60" y="218"/>
                  <a:pt x="0" y="293"/>
                  <a:pt x="0" y="352"/>
                </a:cubicBezTo>
                <a:cubicBezTo>
                  <a:pt x="0" y="531"/>
                  <a:pt x="60" y="665"/>
                  <a:pt x="179" y="725"/>
                </a:cubicBezTo>
                <a:cubicBezTo>
                  <a:pt x="209" y="755"/>
                  <a:pt x="257" y="770"/>
                  <a:pt x="313" y="770"/>
                </a:cubicBezTo>
                <a:cubicBezTo>
                  <a:pt x="369" y="770"/>
                  <a:pt x="432" y="755"/>
                  <a:pt x="492" y="725"/>
                </a:cubicBezTo>
                <a:cubicBezTo>
                  <a:pt x="551" y="591"/>
                  <a:pt x="611" y="531"/>
                  <a:pt x="611" y="412"/>
                </a:cubicBezTo>
                <a:lnTo>
                  <a:pt x="611" y="293"/>
                </a:lnTo>
                <a:cubicBezTo>
                  <a:pt x="551" y="218"/>
                  <a:pt x="551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5" name="Google Shape;1645;p10"/>
          <p:cNvSpPr/>
          <p:nvPr/>
        </p:nvSpPr>
        <p:spPr>
          <a:xfrm>
            <a:off x="6663580" y="843242"/>
            <a:ext cx="19559" cy="20183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13" y="0"/>
                </a:moveTo>
                <a:cubicBezTo>
                  <a:pt x="269" y="0"/>
                  <a:pt x="224" y="19"/>
                  <a:pt x="194" y="56"/>
                </a:cubicBezTo>
                <a:cubicBezTo>
                  <a:pt x="135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0" y="428"/>
                  <a:pt x="60" y="488"/>
                  <a:pt x="194" y="607"/>
                </a:cubicBezTo>
                <a:cubicBezTo>
                  <a:pt x="244" y="632"/>
                  <a:pt x="293" y="646"/>
                  <a:pt x="339" y="646"/>
                </a:cubicBezTo>
                <a:cubicBezTo>
                  <a:pt x="405" y="646"/>
                  <a:pt x="463" y="617"/>
                  <a:pt x="507" y="548"/>
                </a:cubicBezTo>
                <a:cubicBezTo>
                  <a:pt x="626" y="488"/>
                  <a:pt x="626" y="354"/>
                  <a:pt x="626" y="294"/>
                </a:cubicBezTo>
                <a:cubicBezTo>
                  <a:pt x="626" y="235"/>
                  <a:pt x="626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1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6" name="Google Shape;1646;p10"/>
          <p:cNvSpPr/>
          <p:nvPr/>
        </p:nvSpPr>
        <p:spPr>
          <a:xfrm>
            <a:off x="7870015" y="698746"/>
            <a:ext cx="21400" cy="33160"/>
          </a:xfrm>
          <a:custGeom>
            <a:avLst/>
            <a:gdLst/>
            <a:ahLst/>
            <a:cxnLst/>
            <a:rect l="l" t="t" r="r" b="b"/>
            <a:pathLst>
              <a:path w="686" h="1063" extrusionOk="0">
                <a:moveTo>
                  <a:pt x="405" y="0"/>
                </a:moveTo>
                <a:cubicBezTo>
                  <a:pt x="378" y="0"/>
                  <a:pt x="348" y="8"/>
                  <a:pt x="314" y="25"/>
                </a:cubicBezTo>
                <a:cubicBezTo>
                  <a:pt x="254" y="85"/>
                  <a:pt x="194" y="144"/>
                  <a:pt x="120" y="219"/>
                </a:cubicBezTo>
                <a:cubicBezTo>
                  <a:pt x="60" y="338"/>
                  <a:pt x="60" y="397"/>
                  <a:pt x="60" y="457"/>
                </a:cubicBezTo>
                <a:cubicBezTo>
                  <a:pt x="1" y="651"/>
                  <a:pt x="60" y="830"/>
                  <a:pt x="194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2" y="1062"/>
                  <a:pt x="398" y="1033"/>
                  <a:pt x="433" y="964"/>
                </a:cubicBezTo>
                <a:cubicBezTo>
                  <a:pt x="567" y="830"/>
                  <a:pt x="626" y="710"/>
                  <a:pt x="626" y="591"/>
                </a:cubicBezTo>
                <a:cubicBezTo>
                  <a:pt x="626" y="517"/>
                  <a:pt x="686" y="457"/>
                  <a:pt x="626" y="397"/>
                </a:cubicBezTo>
                <a:cubicBezTo>
                  <a:pt x="626" y="278"/>
                  <a:pt x="626" y="219"/>
                  <a:pt x="567" y="144"/>
                </a:cubicBezTo>
                <a:lnTo>
                  <a:pt x="567" y="85"/>
                </a:lnTo>
                <a:cubicBezTo>
                  <a:pt x="514" y="42"/>
                  <a:pt x="469" y="0"/>
                  <a:pt x="40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7" name="Google Shape;1647;p10"/>
          <p:cNvSpPr/>
          <p:nvPr/>
        </p:nvSpPr>
        <p:spPr>
          <a:xfrm>
            <a:off x="7910912" y="746444"/>
            <a:ext cx="19091" cy="37496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7" y="1"/>
                  <a:pt x="269" y="16"/>
                  <a:pt x="239" y="45"/>
                </a:cubicBezTo>
                <a:cubicBezTo>
                  <a:pt x="179" y="105"/>
                  <a:pt x="120" y="239"/>
                  <a:pt x="120" y="299"/>
                </a:cubicBezTo>
                <a:cubicBezTo>
                  <a:pt x="60" y="358"/>
                  <a:pt x="60" y="477"/>
                  <a:pt x="1" y="552"/>
                </a:cubicBezTo>
                <a:cubicBezTo>
                  <a:pt x="1" y="790"/>
                  <a:pt x="60" y="984"/>
                  <a:pt x="179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41" y="1202"/>
                </a:cubicBezTo>
                <a:cubicBezTo>
                  <a:pt x="397" y="1202"/>
                  <a:pt x="457" y="1173"/>
                  <a:pt x="492" y="1103"/>
                </a:cubicBezTo>
                <a:cubicBezTo>
                  <a:pt x="552" y="924"/>
                  <a:pt x="611" y="790"/>
                  <a:pt x="611" y="611"/>
                </a:cubicBezTo>
                <a:lnTo>
                  <a:pt x="611" y="358"/>
                </a:lnTo>
                <a:cubicBezTo>
                  <a:pt x="611" y="299"/>
                  <a:pt x="611" y="179"/>
                  <a:pt x="552" y="105"/>
                </a:cubicBezTo>
                <a:lnTo>
                  <a:pt x="492" y="45"/>
                </a:lnTo>
                <a:cubicBezTo>
                  <a:pt x="462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8" name="Google Shape;1648;p10"/>
          <p:cNvSpPr/>
          <p:nvPr/>
        </p:nvSpPr>
        <p:spPr>
          <a:xfrm>
            <a:off x="7964817" y="701835"/>
            <a:ext cx="17688" cy="37247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4" y="1"/>
                </a:moveTo>
                <a:cubicBezTo>
                  <a:pt x="209" y="1"/>
                  <a:pt x="165" y="15"/>
                  <a:pt x="135" y="45"/>
                </a:cubicBezTo>
                <a:cubicBezTo>
                  <a:pt x="60" y="179"/>
                  <a:pt x="60" y="239"/>
                  <a:pt x="1" y="358"/>
                </a:cubicBezTo>
                <a:lnTo>
                  <a:pt x="1" y="611"/>
                </a:lnTo>
                <a:cubicBezTo>
                  <a:pt x="1" y="790"/>
                  <a:pt x="1" y="924"/>
                  <a:pt x="135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1" y="1194"/>
                </a:cubicBezTo>
                <a:cubicBezTo>
                  <a:pt x="320" y="1194"/>
                  <a:pt x="391" y="1145"/>
                  <a:pt x="433" y="1103"/>
                </a:cubicBezTo>
                <a:cubicBezTo>
                  <a:pt x="567" y="924"/>
                  <a:pt x="567" y="731"/>
                  <a:pt x="567" y="611"/>
                </a:cubicBezTo>
                <a:lnTo>
                  <a:pt x="567" y="298"/>
                </a:lnTo>
                <a:cubicBezTo>
                  <a:pt x="507" y="239"/>
                  <a:pt x="507" y="179"/>
                  <a:pt x="433" y="45"/>
                </a:cubicBezTo>
                <a:lnTo>
                  <a:pt x="373" y="45"/>
                </a:lnTo>
                <a:cubicBezTo>
                  <a:pt x="343" y="15"/>
                  <a:pt x="299" y="1"/>
                  <a:pt x="25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9" name="Google Shape;1649;p10"/>
          <p:cNvSpPr/>
          <p:nvPr/>
        </p:nvSpPr>
        <p:spPr>
          <a:xfrm>
            <a:off x="7961105" y="808366"/>
            <a:ext cx="19559" cy="3135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73" y="1"/>
                </a:moveTo>
                <a:cubicBezTo>
                  <a:pt x="328" y="1"/>
                  <a:pt x="284" y="19"/>
                  <a:pt x="254" y="57"/>
                </a:cubicBezTo>
                <a:cubicBezTo>
                  <a:pt x="120" y="116"/>
                  <a:pt x="12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60" y="802"/>
                  <a:pt x="179" y="921"/>
                </a:cubicBezTo>
                <a:lnTo>
                  <a:pt x="179" y="980"/>
                </a:lnTo>
                <a:cubicBezTo>
                  <a:pt x="201" y="998"/>
                  <a:pt x="227" y="1005"/>
                  <a:pt x="254" y="1005"/>
                </a:cubicBezTo>
                <a:cubicBezTo>
                  <a:pt x="319" y="1005"/>
                  <a:pt x="390" y="963"/>
                  <a:pt x="433" y="921"/>
                </a:cubicBezTo>
                <a:cubicBezTo>
                  <a:pt x="552" y="802"/>
                  <a:pt x="626" y="667"/>
                  <a:pt x="626" y="489"/>
                </a:cubicBezTo>
                <a:cubicBezTo>
                  <a:pt x="626" y="429"/>
                  <a:pt x="626" y="355"/>
                  <a:pt x="552" y="295"/>
                </a:cubicBezTo>
                <a:cubicBezTo>
                  <a:pt x="552" y="235"/>
                  <a:pt x="552" y="176"/>
                  <a:pt x="492" y="116"/>
                </a:cubicBezTo>
                <a:lnTo>
                  <a:pt x="492" y="57"/>
                </a:lnTo>
                <a:cubicBezTo>
                  <a:pt x="462" y="19"/>
                  <a:pt x="418" y="1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0" name="Google Shape;1650;p10"/>
          <p:cNvSpPr/>
          <p:nvPr/>
        </p:nvSpPr>
        <p:spPr>
          <a:xfrm>
            <a:off x="8013169" y="754960"/>
            <a:ext cx="17688" cy="48071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308" y="1"/>
                </a:moveTo>
                <a:cubicBezTo>
                  <a:pt x="248" y="1"/>
                  <a:pt x="176" y="43"/>
                  <a:pt x="134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4" y="1456"/>
                </a:cubicBezTo>
                <a:cubicBezTo>
                  <a:pt x="194" y="1456"/>
                  <a:pt x="194" y="1515"/>
                  <a:pt x="194" y="1515"/>
                </a:cubicBezTo>
                <a:cubicBezTo>
                  <a:pt x="229" y="1533"/>
                  <a:pt x="258" y="1540"/>
                  <a:pt x="285" y="1540"/>
                </a:cubicBezTo>
                <a:cubicBezTo>
                  <a:pt x="349" y="1540"/>
                  <a:pt x="394" y="1498"/>
                  <a:pt x="447" y="1456"/>
                </a:cubicBezTo>
                <a:cubicBezTo>
                  <a:pt x="566" y="1203"/>
                  <a:pt x="566" y="1024"/>
                  <a:pt x="566" y="771"/>
                </a:cubicBezTo>
                <a:lnTo>
                  <a:pt x="566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55" y="8"/>
                  <a:pt x="333" y="1"/>
                  <a:pt x="30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1" name="Google Shape;1651;p10"/>
          <p:cNvSpPr/>
          <p:nvPr/>
        </p:nvSpPr>
        <p:spPr>
          <a:xfrm>
            <a:off x="8061958" y="695034"/>
            <a:ext cx="19091" cy="40772"/>
          </a:xfrm>
          <a:custGeom>
            <a:avLst/>
            <a:gdLst/>
            <a:ahLst/>
            <a:cxnLst/>
            <a:rect l="l" t="t" r="r" b="b"/>
            <a:pathLst>
              <a:path w="612" h="1307" extrusionOk="0">
                <a:moveTo>
                  <a:pt x="332" y="0"/>
                </a:moveTo>
                <a:cubicBezTo>
                  <a:pt x="263" y="0"/>
                  <a:pt x="221" y="42"/>
                  <a:pt x="179" y="84"/>
                </a:cubicBezTo>
                <a:cubicBezTo>
                  <a:pt x="120" y="204"/>
                  <a:pt x="60" y="263"/>
                  <a:pt x="60" y="338"/>
                </a:cubicBezTo>
                <a:cubicBezTo>
                  <a:pt x="0" y="457"/>
                  <a:pt x="0" y="516"/>
                  <a:pt x="0" y="636"/>
                </a:cubicBezTo>
                <a:cubicBezTo>
                  <a:pt x="0" y="829"/>
                  <a:pt x="0" y="949"/>
                  <a:pt x="60" y="1202"/>
                </a:cubicBezTo>
                <a:lnTo>
                  <a:pt x="120" y="1261"/>
                </a:lnTo>
                <a:cubicBezTo>
                  <a:pt x="149" y="1291"/>
                  <a:pt x="194" y="1306"/>
                  <a:pt x="241" y="1306"/>
                </a:cubicBezTo>
                <a:cubicBezTo>
                  <a:pt x="287" y="1306"/>
                  <a:pt x="336" y="1291"/>
                  <a:pt x="373" y="1261"/>
                </a:cubicBezTo>
                <a:cubicBezTo>
                  <a:pt x="492" y="1083"/>
                  <a:pt x="552" y="889"/>
                  <a:pt x="552" y="710"/>
                </a:cubicBezTo>
                <a:cubicBezTo>
                  <a:pt x="611" y="576"/>
                  <a:pt x="611" y="457"/>
                  <a:pt x="552" y="397"/>
                </a:cubicBezTo>
                <a:cubicBezTo>
                  <a:pt x="552" y="263"/>
                  <a:pt x="492" y="204"/>
                  <a:pt x="432" y="84"/>
                </a:cubicBezTo>
                <a:lnTo>
                  <a:pt x="432" y="25"/>
                </a:lnTo>
                <a:cubicBezTo>
                  <a:pt x="393" y="7"/>
                  <a:pt x="360" y="0"/>
                  <a:pt x="332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2" name="Google Shape;1652;p10"/>
          <p:cNvSpPr/>
          <p:nvPr/>
        </p:nvSpPr>
        <p:spPr>
          <a:xfrm>
            <a:off x="8057319" y="677409"/>
            <a:ext cx="19091" cy="40553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0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60" y="828"/>
                  <a:pt x="60" y="1022"/>
                  <a:pt x="179" y="1201"/>
                </a:cubicBezTo>
                <a:lnTo>
                  <a:pt x="239" y="1275"/>
                </a:lnTo>
                <a:cubicBezTo>
                  <a:pt x="260" y="1292"/>
                  <a:pt x="285" y="1299"/>
                  <a:pt x="310" y="1299"/>
                </a:cubicBezTo>
                <a:cubicBezTo>
                  <a:pt x="372" y="1299"/>
                  <a:pt x="433" y="1254"/>
                  <a:pt x="433" y="1201"/>
                </a:cubicBezTo>
                <a:cubicBezTo>
                  <a:pt x="611" y="1022"/>
                  <a:pt x="611" y="828"/>
                  <a:pt x="611" y="649"/>
                </a:cubicBezTo>
                <a:cubicBezTo>
                  <a:pt x="611" y="530"/>
                  <a:pt x="552" y="396"/>
                  <a:pt x="552" y="337"/>
                </a:cubicBezTo>
                <a:cubicBezTo>
                  <a:pt x="492" y="217"/>
                  <a:pt x="433" y="158"/>
                  <a:pt x="373" y="24"/>
                </a:cubicBezTo>
                <a:lnTo>
                  <a:pt x="313" y="24"/>
                </a:lnTo>
                <a:cubicBezTo>
                  <a:pt x="278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3" name="Google Shape;1653;p10"/>
          <p:cNvSpPr/>
          <p:nvPr/>
        </p:nvSpPr>
        <p:spPr>
          <a:xfrm>
            <a:off x="8081018" y="775736"/>
            <a:ext cx="19528" cy="38900"/>
          </a:xfrm>
          <a:custGeom>
            <a:avLst/>
            <a:gdLst/>
            <a:ahLst/>
            <a:cxnLst/>
            <a:rect l="l" t="t" r="r" b="b"/>
            <a:pathLst>
              <a:path w="626" h="1247" extrusionOk="0">
                <a:moveTo>
                  <a:pt x="397" y="0"/>
                </a:moveTo>
                <a:cubicBezTo>
                  <a:pt x="358" y="0"/>
                  <a:pt x="313" y="15"/>
                  <a:pt x="253" y="45"/>
                </a:cubicBezTo>
                <a:cubicBezTo>
                  <a:pt x="194" y="105"/>
                  <a:pt x="134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3" y="1222"/>
                </a:lnTo>
                <a:cubicBezTo>
                  <a:pt x="271" y="1239"/>
                  <a:pt x="293" y="1247"/>
                  <a:pt x="318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6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626" y="224"/>
                  <a:pt x="566" y="105"/>
                </a:cubicBezTo>
                <a:lnTo>
                  <a:pt x="507" y="45"/>
                </a:lnTo>
                <a:cubicBezTo>
                  <a:pt x="469" y="15"/>
                  <a:pt x="436" y="0"/>
                  <a:pt x="39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4" name="Google Shape;1654;p10"/>
          <p:cNvSpPr/>
          <p:nvPr/>
        </p:nvSpPr>
        <p:spPr>
          <a:xfrm>
            <a:off x="8017349" y="859089"/>
            <a:ext cx="19060" cy="24020"/>
          </a:xfrm>
          <a:custGeom>
            <a:avLst/>
            <a:gdLst/>
            <a:ahLst/>
            <a:cxnLst/>
            <a:rect l="l" t="t" r="r" b="b"/>
            <a:pathLst>
              <a:path w="611" h="770" extrusionOk="0">
                <a:moveTo>
                  <a:pt x="347" y="0"/>
                </a:moveTo>
                <a:cubicBezTo>
                  <a:pt x="308" y="0"/>
                  <a:pt x="269" y="15"/>
                  <a:pt x="239" y="40"/>
                </a:cubicBezTo>
                <a:cubicBezTo>
                  <a:pt x="119" y="99"/>
                  <a:pt x="119" y="99"/>
                  <a:pt x="60" y="159"/>
                </a:cubicBezTo>
                <a:cubicBezTo>
                  <a:pt x="60" y="218"/>
                  <a:pt x="60" y="293"/>
                  <a:pt x="0" y="352"/>
                </a:cubicBezTo>
                <a:cubicBezTo>
                  <a:pt x="0" y="531"/>
                  <a:pt x="60" y="665"/>
                  <a:pt x="179" y="725"/>
                </a:cubicBezTo>
                <a:cubicBezTo>
                  <a:pt x="209" y="755"/>
                  <a:pt x="257" y="770"/>
                  <a:pt x="313" y="770"/>
                </a:cubicBezTo>
                <a:cubicBezTo>
                  <a:pt x="369" y="770"/>
                  <a:pt x="432" y="755"/>
                  <a:pt x="492" y="725"/>
                </a:cubicBezTo>
                <a:cubicBezTo>
                  <a:pt x="611" y="591"/>
                  <a:pt x="611" y="531"/>
                  <a:pt x="611" y="412"/>
                </a:cubicBezTo>
                <a:lnTo>
                  <a:pt x="611" y="293"/>
                </a:lnTo>
                <a:cubicBezTo>
                  <a:pt x="611" y="218"/>
                  <a:pt x="551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5" name="Google Shape;1655;p10"/>
          <p:cNvSpPr/>
          <p:nvPr/>
        </p:nvSpPr>
        <p:spPr>
          <a:xfrm>
            <a:off x="7906732" y="843242"/>
            <a:ext cx="19559" cy="20183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13" y="0"/>
                </a:moveTo>
                <a:cubicBezTo>
                  <a:pt x="269" y="0"/>
                  <a:pt x="224" y="19"/>
                  <a:pt x="194" y="56"/>
                </a:cubicBezTo>
                <a:cubicBezTo>
                  <a:pt x="135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0" y="428"/>
                  <a:pt x="60" y="488"/>
                  <a:pt x="194" y="607"/>
                </a:cubicBezTo>
                <a:cubicBezTo>
                  <a:pt x="244" y="632"/>
                  <a:pt x="293" y="646"/>
                  <a:pt x="339" y="646"/>
                </a:cubicBezTo>
                <a:cubicBezTo>
                  <a:pt x="404" y="646"/>
                  <a:pt x="463" y="617"/>
                  <a:pt x="507" y="548"/>
                </a:cubicBezTo>
                <a:cubicBezTo>
                  <a:pt x="626" y="488"/>
                  <a:pt x="626" y="354"/>
                  <a:pt x="626" y="294"/>
                </a:cubicBezTo>
                <a:cubicBezTo>
                  <a:pt x="626" y="235"/>
                  <a:pt x="626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1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6" name="Google Shape;1656;p10"/>
          <p:cNvSpPr/>
          <p:nvPr/>
        </p:nvSpPr>
        <p:spPr>
          <a:xfrm>
            <a:off x="3421649" y="694566"/>
            <a:ext cx="21400" cy="31476"/>
          </a:xfrm>
          <a:custGeom>
            <a:avLst/>
            <a:gdLst/>
            <a:ahLst/>
            <a:cxnLst/>
            <a:rect l="l" t="t" r="r" b="b"/>
            <a:pathLst>
              <a:path w="686" h="1009" extrusionOk="0">
                <a:moveTo>
                  <a:pt x="435" y="1"/>
                </a:moveTo>
                <a:cubicBezTo>
                  <a:pt x="402" y="1"/>
                  <a:pt x="363" y="15"/>
                  <a:pt x="313" y="40"/>
                </a:cubicBezTo>
                <a:cubicBezTo>
                  <a:pt x="239" y="99"/>
                  <a:pt x="179" y="159"/>
                  <a:pt x="120" y="219"/>
                </a:cubicBezTo>
                <a:cubicBezTo>
                  <a:pt x="60" y="278"/>
                  <a:pt x="60" y="412"/>
                  <a:pt x="60" y="472"/>
                </a:cubicBezTo>
                <a:cubicBezTo>
                  <a:pt x="0" y="651"/>
                  <a:pt x="60" y="844"/>
                  <a:pt x="179" y="964"/>
                </a:cubicBezTo>
                <a:cubicBezTo>
                  <a:pt x="246" y="993"/>
                  <a:pt x="295" y="1008"/>
                  <a:pt x="334" y="1008"/>
                </a:cubicBezTo>
                <a:cubicBezTo>
                  <a:pt x="373" y="1008"/>
                  <a:pt x="403" y="993"/>
                  <a:pt x="432" y="964"/>
                </a:cubicBezTo>
                <a:cubicBezTo>
                  <a:pt x="552" y="844"/>
                  <a:pt x="611" y="651"/>
                  <a:pt x="611" y="531"/>
                </a:cubicBezTo>
                <a:cubicBezTo>
                  <a:pt x="686" y="472"/>
                  <a:pt x="686" y="412"/>
                  <a:pt x="611" y="353"/>
                </a:cubicBezTo>
                <a:lnTo>
                  <a:pt x="611" y="99"/>
                </a:lnTo>
                <a:lnTo>
                  <a:pt x="552" y="99"/>
                </a:lnTo>
                <a:cubicBezTo>
                  <a:pt x="517" y="30"/>
                  <a:pt x="482" y="1"/>
                  <a:pt x="4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7" name="Google Shape;1657;p10"/>
          <p:cNvSpPr/>
          <p:nvPr/>
        </p:nvSpPr>
        <p:spPr>
          <a:xfrm>
            <a:off x="3462077" y="741047"/>
            <a:ext cx="19559" cy="37964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77" y="0"/>
                </a:moveTo>
                <a:cubicBezTo>
                  <a:pt x="342" y="0"/>
                  <a:pt x="303" y="15"/>
                  <a:pt x="254" y="40"/>
                </a:cubicBezTo>
                <a:cubicBezTo>
                  <a:pt x="194" y="159"/>
                  <a:pt x="135" y="218"/>
                  <a:pt x="135" y="278"/>
                </a:cubicBezTo>
                <a:cubicBezTo>
                  <a:pt x="60" y="412"/>
                  <a:pt x="60" y="472"/>
                  <a:pt x="60" y="591"/>
                </a:cubicBezTo>
                <a:cubicBezTo>
                  <a:pt x="1" y="784"/>
                  <a:pt x="60" y="963"/>
                  <a:pt x="194" y="1157"/>
                </a:cubicBezTo>
                <a:lnTo>
                  <a:pt x="254" y="1217"/>
                </a:lnTo>
                <a:cubicBezTo>
                  <a:pt x="313" y="1217"/>
                  <a:pt x="433" y="1217"/>
                  <a:pt x="507" y="1157"/>
                </a:cubicBezTo>
                <a:cubicBezTo>
                  <a:pt x="626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626" y="218"/>
                  <a:pt x="567" y="99"/>
                </a:cubicBezTo>
                <a:lnTo>
                  <a:pt x="507" y="99"/>
                </a:lnTo>
                <a:cubicBezTo>
                  <a:pt x="463" y="29"/>
                  <a:pt x="425" y="0"/>
                  <a:pt x="37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8" name="Google Shape;1658;p10"/>
          <p:cNvSpPr/>
          <p:nvPr/>
        </p:nvSpPr>
        <p:spPr>
          <a:xfrm>
            <a:off x="3516450" y="696438"/>
            <a:ext cx="17220" cy="37496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71" y="0"/>
                </a:moveTo>
                <a:cubicBezTo>
                  <a:pt x="215" y="0"/>
                  <a:pt x="155" y="29"/>
                  <a:pt x="120" y="99"/>
                </a:cubicBezTo>
                <a:cubicBezTo>
                  <a:pt x="60" y="159"/>
                  <a:pt x="60" y="293"/>
                  <a:pt x="1" y="352"/>
                </a:cubicBezTo>
                <a:lnTo>
                  <a:pt x="1" y="591"/>
                </a:lnTo>
                <a:cubicBezTo>
                  <a:pt x="1" y="784"/>
                  <a:pt x="1" y="963"/>
                  <a:pt x="179" y="1157"/>
                </a:cubicBezTo>
                <a:cubicBezTo>
                  <a:pt x="246" y="1187"/>
                  <a:pt x="295" y="1201"/>
                  <a:pt x="334" y="1201"/>
                </a:cubicBezTo>
                <a:cubicBezTo>
                  <a:pt x="373" y="1201"/>
                  <a:pt x="403" y="1187"/>
                  <a:pt x="433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3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9" name="Google Shape;1659;p10"/>
          <p:cNvSpPr/>
          <p:nvPr/>
        </p:nvSpPr>
        <p:spPr>
          <a:xfrm>
            <a:off x="3512738" y="802844"/>
            <a:ext cx="19091" cy="31944"/>
          </a:xfrm>
          <a:custGeom>
            <a:avLst/>
            <a:gdLst/>
            <a:ahLst/>
            <a:cxnLst/>
            <a:rect l="l" t="t" r="r" b="b"/>
            <a:pathLst>
              <a:path w="612" h="1024" extrusionOk="0">
                <a:moveTo>
                  <a:pt x="341" y="1"/>
                </a:moveTo>
                <a:cubicBezTo>
                  <a:pt x="301" y="1"/>
                  <a:pt x="263" y="15"/>
                  <a:pt x="239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39" y="1008"/>
                  <a:pt x="287" y="1023"/>
                  <a:pt x="328" y="1023"/>
                </a:cubicBezTo>
                <a:cubicBezTo>
                  <a:pt x="369" y="1023"/>
                  <a:pt x="403" y="1008"/>
                  <a:pt x="432" y="979"/>
                </a:cubicBezTo>
                <a:cubicBezTo>
                  <a:pt x="552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2" y="293"/>
                  <a:pt x="552" y="159"/>
                  <a:pt x="492" y="100"/>
                </a:cubicBezTo>
                <a:cubicBezTo>
                  <a:pt x="457" y="30"/>
                  <a:pt x="397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0" name="Google Shape;1660;p10"/>
          <p:cNvSpPr/>
          <p:nvPr/>
        </p:nvSpPr>
        <p:spPr>
          <a:xfrm>
            <a:off x="3564771" y="749688"/>
            <a:ext cx="19559" cy="48851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4" y="1"/>
                  <a:pt x="195" y="1"/>
                  <a:pt x="120" y="75"/>
                </a:cubicBezTo>
                <a:cubicBezTo>
                  <a:pt x="61" y="195"/>
                  <a:pt x="61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95" y="1491"/>
                  <a:pt x="195" y="1491"/>
                  <a:pt x="254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67" y="1252"/>
                  <a:pt x="567" y="999"/>
                  <a:pt x="627" y="746"/>
                </a:cubicBezTo>
                <a:cubicBezTo>
                  <a:pt x="627" y="686"/>
                  <a:pt x="567" y="567"/>
                  <a:pt x="567" y="448"/>
                </a:cubicBezTo>
                <a:cubicBezTo>
                  <a:pt x="567" y="314"/>
                  <a:pt x="493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1" name="Google Shape;1661;p10"/>
          <p:cNvSpPr/>
          <p:nvPr/>
        </p:nvSpPr>
        <p:spPr>
          <a:xfrm>
            <a:off x="3613124" y="690417"/>
            <a:ext cx="19528" cy="39805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314" y="1"/>
                </a:moveTo>
                <a:cubicBezTo>
                  <a:pt x="265" y="1"/>
                  <a:pt x="230" y="33"/>
                  <a:pt x="194" y="113"/>
                </a:cubicBezTo>
                <a:cubicBezTo>
                  <a:pt x="134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34" y="1231"/>
                </a:lnTo>
                <a:cubicBezTo>
                  <a:pt x="164" y="1260"/>
                  <a:pt x="209" y="1275"/>
                  <a:pt x="254" y="1275"/>
                </a:cubicBezTo>
                <a:cubicBezTo>
                  <a:pt x="298" y="1275"/>
                  <a:pt x="343" y="1260"/>
                  <a:pt x="373" y="1231"/>
                </a:cubicBezTo>
                <a:cubicBezTo>
                  <a:pt x="507" y="1037"/>
                  <a:pt x="566" y="858"/>
                  <a:pt x="626" y="664"/>
                </a:cubicBezTo>
                <a:cubicBezTo>
                  <a:pt x="626" y="545"/>
                  <a:pt x="626" y="486"/>
                  <a:pt x="566" y="352"/>
                </a:cubicBezTo>
                <a:cubicBezTo>
                  <a:pt x="566" y="292"/>
                  <a:pt x="507" y="173"/>
                  <a:pt x="432" y="113"/>
                </a:cubicBezTo>
                <a:lnTo>
                  <a:pt x="432" y="39"/>
                </a:lnTo>
                <a:cubicBezTo>
                  <a:pt x="385" y="15"/>
                  <a:pt x="346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2" name="Google Shape;1662;p10"/>
          <p:cNvSpPr/>
          <p:nvPr/>
        </p:nvSpPr>
        <p:spPr>
          <a:xfrm>
            <a:off x="3684685" y="672543"/>
            <a:ext cx="19559" cy="40023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35" y="61"/>
                  <a:pt x="75" y="120"/>
                </a:cubicBezTo>
                <a:cubicBezTo>
                  <a:pt x="75" y="239"/>
                  <a:pt x="0" y="314"/>
                  <a:pt x="0" y="433"/>
                </a:cubicBezTo>
                <a:lnTo>
                  <a:pt x="0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4" y="1267"/>
                  <a:pt x="332" y="1282"/>
                  <a:pt x="380" y="1282"/>
                </a:cubicBezTo>
                <a:cubicBezTo>
                  <a:pt x="429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7" y="433"/>
                  <a:pt x="567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3" name="Google Shape;1663;p10"/>
          <p:cNvSpPr/>
          <p:nvPr/>
        </p:nvSpPr>
        <p:spPr>
          <a:xfrm>
            <a:off x="3632621" y="770308"/>
            <a:ext cx="19559" cy="39836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45" y="1"/>
                </a:moveTo>
                <a:cubicBezTo>
                  <a:pt x="319" y="1"/>
                  <a:pt x="289" y="8"/>
                  <a:pt x="254" y="25"/>
                </a:cubicBezTo>
                <a:cubicBezTo>
                  <a:pt x="180" y="159"/>
                  <a:pt x="120" y="219"/>
                  <a:pt x="120" y="338"/>
                </a:cubicBezTo>
                <a:cubicBezTo>
                  <a:pt x="61" y="398"/>
                  <a:pt x="61" y="532"/>
                  <a:pt x="1" y="651"/>
                </a:cubicBezTo>
                <a:cubicBezTo>
                  <a:pt x="1" y="830"/>
                  <a:pt x="61" y="1023"/>
                  <a:pt x="180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3" y="1202"/>
                </a:cubicBezTo>
                <a:lnTo>
                  <a:pt x="493" y="1143"/>
                </a:lnTo>
                <a:cubicBezTo>
                  <a:pt x="627" y="964"/>
                  <a:pt x="627" y="830"/>
                  <a:pt x="627" y="651"/>
                </a:cubicBezTo>
                <a:lnTo>
                  <a:pt x="627" y="398"/>
                </a:lnTo>
                <a:cubicBezTo>
                  <a:pt x="627" y="338"/>
                  <a:pt x="627" y="219"/>
                  <a:pt x="552" y="159"/>
                </a:cubicBezTo>
                <a:lnTo>
                  <a:pt x="493" y="85"/>
                </a:lnTo>
                <a:cubicBezTo>
                  <a:pt x="450" y="43"/>
                  <a:pt x="408" y="1"/>
                  <a:pt x="34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4" name="Google Shape;1664;p10"/>
          <p:cNvSpPr/>
          <p:nvPr/>
        </p:nvSpPr>
        <p:spPr>
          <a:xfrm>
            <a:off x="3570823" y="854253"/>
            <a:ext cx="17220" cy="25018"/>
          </a:xfrm>
          <a:custGeom>
            <a:avLst/>
            <a:gdLst/>
            <a:ahLst/>
            <a:cxnLst/>
            <a:rect l="l" t="t" r="r" b="b"/>
            <a:pathLst>
              <a:path w="552" h="802" extrusionOk="0">
                <a:moveTo>
                  <a:pt x="179" y="1"/>
                </a:moveTo>
                <a:cubicBezTo>
                  <a:pt x="120" y="75"/>
                  <a:pt x="60" y="135"/>
                  <a:pt x="1" y="195"/>
                </a:cubicBezTo>
                <a:lnTo>
                  <a:pt x="1" y="373"/>
                </a:lnTo>
                <a:cubicBezTo>
                  <a:pt x="1" y="507"/>
                  <a:pt x="1" y="627"/>
                  <a:pt x="120" y="746"/>
                </a:cubicBezTo>
                <a:cubicBezTo>
                  <a:pt x="179" y="783"/>
                  <a:pt x="224" y="802"/>
                  <a:pt x="271" y="802"/>
                </a:cubicBezTo>
                <a:cubicBezTo>
                  <a:pt x="317" y="802"/>
                  <a:pt x="366" y="783"/>
                  <a:pt x="433" y="746"/>
                </a:cubicBezTo>
                <a:lnTo>
                  <a:pt x="433" y="686"/>
                </a:lnTo>
                <a:cubicBezTo>
                  <a:pt x="552" y="627"/>
                  <a:pt x="552" y="507"/>
                  <a:pt x="552" y="448"/>
                </a:cubicBezTo>
                <a:lnTo>
                  <a:pt x="552" y="254"/>
                </a:lnTo>
                <a:cubicBezTo>
                  <a:pt x="552" y="195"/>
                  <a:pt x="492" y="135"/>
                  <a:pt x="433" y="75"/>
                </a:cubicBezTo>
                <a:cubicBezTo>
                  <a:pt x="373" y="1"/>
                  <a:pt x="239" y="1"/>
                  <a:pt x="17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5" name="Google Shape;1665;p10"/>
          <p:cNvSpPr/>
          <p:nvPr/>
        </p:nvSpPr>
        <p:spPr>
          <a:xfrm>
            <a:off x="3460206" y="837533"/>
            <a:ext cx="17719" cy="20495"/>
          </a:xfrm>
          <a:custGeom>
            <a:avLst/>
            <a:gdLst/>
            <a:ahLst/>
            <a:cxnLst/>
            <a:rect l="l" t="t" r="r" b="b"/>
            <a:pathLst>
              <a:path w="568" h="657" extrusionOk="0">
                <a:moveTo>
                  <a:pt x="252" y="1"/>
                </a:moveTo>
                <a:cubicBezTo>
                  <a:pt x="206" y="1"/>
                  <a:pt x="157" y="15"/>
                  <a:pt x="120" y="45"/>
                </a:cubicBezTo>
                <a:cubicBezTo>
                  <a:pt x="61" y="105"/>
                  <a:pt x="1" y="164"/>
                  <a:pt x="1" y="239"/>
                </a:cubicBezTo>
                <a:lnTo>
                  <a:pt x="1" y="358"/>
                </a:lnTo>
                <a:cubicBezTo>
                  <a:pt x="1" y="418"/>
                  <a:pt x="1" y="537"/>
                  <a:pt x="120" y="611"/>
                </a:cubicBezTo>
                <a:cubicBezTo>
                  <a:pt x="187" y="641"/>
                  <a:pt x="250" y="656"/>
                  <a:pt x="304" y="656"/>
                </a:cubicBezTo>
                <a:cubicBezTo>
                  <a:pt x="359" y="656"/>
                  <a:pt x="403" y="641"/>
                  <a:pt x="433" y="611"/>
                </a:cubicBezTo>
                <a:cubicBezTo>
                  <a:pt x="567" y="477"/>
                  <a:pt x="567" y="418"/>
                  <a:pt x="567" y="299"/>
                </a:cubicBezTo>
                <a:lnTo>
                  <a:pt x="567" y="164"/>
                </a:lnTo>
                <a:cubicBezTo>
                  <a:pt x="493" y="105"/>
                  <a:pt x="433" y="105"/>
                  <a:pt x="373" y="45"/>
                </a:cubicBezTo>
                <a:cubicBezTo>
                  <a:pt x="344" y="15"/>
                  <a:pt x="299" y="1"/>
                  <a:pt x="25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6" name="Google Shape;1666;p10"/>
          <p:cNvSpPr/>
          <p:nvPr/>
        </p:nvSpPr>
        <p:spPr>
          <a:xfrm>
            <a:off x="912115" y="694566"/>
            <a:ext cx="19559" cy="31476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415" y="1"/>
                </a:moveTo>
                <a:cubicBezTo>
                  <a:pt x="375" y="1"/>
                  <a:pt x="338" y="15"/>
                  <a:pt x="313" y="40"/>
                </a:cubicBezTo>
                <a:cubicBezTo>
                  <a:pt x="254" y="99"/>
                  <a:pt x="194" y="159"/>
                  <a:pt x="135" y="219"/>
                </a:cubicBezTo>
                <a:cubicBezTo>
                  <a:pt x="75" y="278"/>
                  <a:pt x="75" y="412"/>
                  <a:pt x="75" y="472"/>
                </a:cubicBezTo>
                <a:cubicBezTo>
                  <a:pt x="0" y="651"/>
                  <a:pt x="75" y="844"/>
                  <a:pt x="194" y="964"/>
                </a:cubicBezTo>
                <a:cubicBezTo>
                  <a:pt x="224" y="993"/>
                  <a:pt x="269" y="1008"/>
                  <a:pt x="315" y="1008"/>
                </a:cubicBezTo>
                <a:cubicBezTo>
                  <a:pt x="362" y="1008"/>
                  <a:pt x="410" y="993"/>
                  <a:pt x="447" y="964"/>
                </a:cubicBezTo>
                <a:cubicBezTo>
                  <a:pt x="567" y="844"/>
                  <a:pt x="626" y="651"/>
                  <a:pt x="626" y="531"/>
                </a:cubicBezTo>
                <a:lnTo>
                  <a:pt x="626" y="353"/>
                </a:lnTo>
                <a:cubicBezTo>
                  <a:pt x="626" y="278"/>
                  <a:pt x="626" y="219"/>
                  <a:pt x="567" y="99"/>
                </a:cubicBezTo>
                <a:cubicBezTo>
                  <a:pt x="532" y="30"/>
                  <a:pt x="471" y="1"/>
                  <a:pt x="41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7" name="Google Shape;1667;p10"/>
          <p:cNvSpPr/>
          <p:nvPr/>
        </p:nvSpPr>
        <p:spPr>
          <a:xfrm>
            <a:off x="953011" y="741047"/>
            <a:ext cx="19559" cy="37964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50" y="0"/>
                </a:moveTo>
                <a:cubicBezTo>
                  <a:pt x="313" y="0"/>
                  <a:pt x="278" y="15"/>
                  <a:pt x="254" y="40"/>
                </a:cubicBezTo>
                <a:cubicBezTo>
                  <a:pt x="179" y="159"/>
                  <a:pt x="120" y="218"/>
                  <a:pt x="60" y="278"/>
                </a:cubicBezTo>
                <a:cubicBezTo>
                  <a:pt x="60" y="412"/>
                  <a:pt x="60" y="472"/>
                  <a:pt x="0" y="591"/>
                </a:cubicBezTo>
                <a:cubicBezTo>
                  <a:pt x="0" y="784"/>
                  <a:pt x="60" y="963"/>
                  <a:pt x="179" y="1157"/>
                </a:cubicBezTo>
                <a:lnTo>
                  <a:pt x="254" y="1217"/>
                </a:lnTo>
                <a:cubicBezTo>
                  <a:pt x="313" y="1217"/>
                  <a:pt x="432" y="1217"/>
                  <a:pt x="492" y="1157"/>
                </a:cubicBezTo>
                <a:cubicBezTo>
                  <a:pt x="552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552" y="218"/>
                  <a:pt x="552" y="99"/>
                </a:cubicBezTo>
                <a:lnTo>
                  <a:pt x="492" y="99"/>
                </a:lnTo>
                <a:cubicBezTo>
                  <a:pt x="457" y="29"/>
                  <a:pt x="402" y="0"/>
                  <a:pt x="35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8" name="Google Shape;1668;p10"/>
          <p:cNvSpPr/>
          <p:nvPr/>
        </p:nvSpPr>
        <p:spPr>
          <a:xfrm>
            <a:off x="1007384" y="696438"/>
            <a:ext cx="17220" cy="37496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65" y="0"/>
                </a:moveTo>
                <a:cubicBezTo>
                  <a:pt x="210" y="0"/>
                  <a:pt x="155" y="29"/>
                  <a:pt x="120" y="99"/>
                </a:cubicBezTo>
                <a:cubicBezTo>
                  <a:pt x="60" y="159"/>
                  <a:pt x="0" y="293"/>
                  <a:pt x="0" y="352"/>
                </a:cubicBezTo>
                <a:lnTo>
                  <a:pt x="0" y="591"/>
                </a:lnTo>
                <a:cubicBezTo>
                  <a:pt x="0" y="784"/>
                  <a:pt x="0" y="963"/>
                  <a:pt x="120" y="1157"/>
                </a:cubicBezTo>
                <a:lnTo>
                  <a:pt x="179" y="1157"/>
                </a:lnTo>
                <a:cubicBezTo>
                  <a:pt x="209" y="1187"/>
                  <a:pt x="257" y="1201"/>
                  <a:pt x="306" y="1201"/>
                </a:cubicBezTo>
                <a:cubicBezTo>
                  <a:pt x="354" y="1201"/>
                  <a:pt x="403" y="1187"/>
                  <a:pt x="432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2" y="15"/>
                  <a:pt x="304" y="0"/>
                  <a:pt x="26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9" name="Google Shape;1669;p10"/>
          <p:cNvSpPr/>
          <p:nvPr/>
        </p:nvSpPr>
        <p:spPr>
          <a:xfrm>
            <a:off x="1046180" y="749688"/>
            <a:ext cx="17251" cy="48851"/>
          </a:xfrm>
          <a:custGeom>
            <a:avLst/>
            <a:gdLst/>
            <a:ahLst/>
            <a:cxnLst/>
            <a:rect l="l" t="t" r="r" b="b"/>
            <a:pathLst>
              <a:path w="553" h="1566" extrusionOk="0">
                <a:moveTo>
                  <a:pt x="373" y="1"/>
                </a:moveTo>
                <a:cubicBezTo>
                  <a:pt x="314" y="1"/>
                  <a:pt x="180" y="1"/>
                  <a:pt x="120" y="75"/>
                </a:cubicBezTo>
                <a:cubicBezTo>
                  <a:pt x="60" y="195"/>
                  <a:pt x="60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20" y="1491"/>
                  <a:pt x="180" y="1491"/>
                  <a:pt x="180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52" y="1252"/>
                  <a:pt x="552" y="999"/>
                  <a:pt x="552" y="746"/>
                </a:cubicBezTo>
                <a:lnTo>
                  <a:pt x="552" y="448"/>
                </a:lnTo>
                <a:cubicBezTo>
                  <a:pt x="492" y="314"/>
                  <a:pt x="492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0" name="Google Shape;1670;p10"/>
          <p:cNvSpPr/>
          <p:nvPr/>
        </p:nvSpPr>
        <p:spPr>
          <a:xfrm>
            <a:off x="1104058" y="690417"/>
            <a:ext cx="19528" cy="39805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292" y="1"/>
                </a:moveTo>
                <a:cubicBezTo>
                  <a:pt x="227" y="1"/>
                  <a:pt x="179" y="33"/>
                  <a:pt x="179" y="113"/>
                </a:cubicBezTo>
                <a:cubicBezTo>
                  <a:pt x="60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19" y="1231"/>
                </a:lnTo>
                <a:cubicBezTo>
                  <a:pt x="149" y="1260"/>
                  <a:pt x="198" y="1275"/>
                  <a:pt x="246" y="1275"/>
                </a:cubicBezTo>
                <a:cubicBezTo>
                  <a:pt x="294" y="1275"/>
                  <a:pt x="343" y="1260"/>
                  <a:pt x="373" y="1231"/>
                </a:cubicBezTo>
                <a:cubicBezTo>
                  <a:pt x="492" y="1037"/>
                  <a:pt x="551" y="858"/>
                  <a:pt x="551" y="664"/>
                </a:cubicBezTo>
                <a:cubicBezTo>
                  <a:pt x="551" y="545"/>
                  <a:pt x="626" y="486"/>
                  <a:pt x="551" y="352"/>
                </a:cubicBezTo>
                <a:cubicBezTo>
                  <a:pt x="551" y="292"/>
                  <a:pt x="492" y="173"/>
                  <a:pt x="432" y="113"/>
                </a:cubicBezTo>
                <a:lnTo>
                  <a:pt x="432" y="39"/>
                </a:lnTo>
                <a:cubicBezTo>
                  <a:pt x="385" y="15"/>
                  <a:pt x="334" y="1"/>
                  <a:pt x="29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1" name="Google Shape;1671;p10"/>
          <p:cNvSpPr/>
          <p:nvPr/>
        </p:nvSpPr>
        <p:spPr>
          <a:xfrm>
            <a:off x="1175619" y="672543"/>
            <a:ext cx="19559" cy="40023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20" y="61"/>
                  <a:pt x="60" y="120"/>
                </a:cubicBezTo>
                <a:cubicBezTo>
                  <a:pt x="0" y="239"/>
                  <a:pt x="0" y="314"/>
                  <a:pt x="0" y="433"/>
                </a:cubicBezTo>
                <a:lnTo>
                  <a:pt x="0" y="686"/>
                </a:lnTo>
                <a:cubicBezTo>
                  <a:pt x="0" y="865"/>
                  <a:pt x="60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3" y="1267"/>
                  <a:pt x="328" y="1282"/>
                  <a:pt x="365" y="1282"/>
                </a:cubicBezTo>
                <a:cubicBezTo>
                  <a:pt x="403" y="1282"/>
                  <a:pt x="432" y="1267"/>
                  <a:pt x="432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6" y="433"/>
                  <a:pt x="566" y="314"/>
                </a:cubicBezTo>
                <a:cubicBezTo>
                  <a:pt x="492" y="239"/>
                  <a:pt x="432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2" name="Google Shape;1672;p10"/>
          <p:cNvSpPr/>
          <p:nvPr/>
        </p:nvSpPr>
        <p:spPr>
          <a:xfrm>
            <a:off x="1114029" y="770308"/>
            <a:ext cx="19091" cy="39836"/>
          </a:xfrm>
          <a:custGeom>
            <a:avLst/>
            <a:gdLst/>
            <a:ahLst/>
            <a:cxnLst/>
            <a:rect l="l" t="t" r="r" b="b"/>
            <a:pathLst>
              <a:path w="612" h="1277" extrusionOk="0">
                <a:moveTo>
                  <a:pt x="307" y="1"/>
                </a:moveTo>
                <a:cubicBezTo>
                  <a:pt x="281" y="1"/>
                  <a:pt x="257" y="8"/>
                  <a:pt x="239" y="25"/>
                </a:cubicBezTo>
                <a:cubicBezTo>
                  <a:pt x="180" y="159"/>
                  <a:pt x="120" y="219"/>
                  <a:pt x="60" y="338"/>
                </a:cubicBezTo>
                <a:cubicBezTo>
                  <a:pt x="60" y="398"/>
                  <a:pt x="1" y="532"/>
                  <a:pt x="1" y="651"/>
                </a:cubicBezTo>
                <a:cubicBezTo>
                  <a:pt x="1" y="830"/>
                  <a:pt x="60" y="1023"/>
                  <a:pt x="180" y="1202"/>
                </a:cubicBezTo>
                <a:lnTo>
                  <a:pt x="239" y="1277"/>
                </a:lnTo>
                <a:cubicBezTo>
                  <a:pt x="299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552" y="964"/>
                  <a:pt x="612" y="830"/>
                  <a:pt x="612" y="651"/>
                </a:cubicBezTo>
                <a:lnTo>
                  <a:pt x="612" y="398"/>
                </a:lnTo>
                <a:cubicBezTo>
                  <a:pt x="612" y="338"/>
                  <a:pt x="552" y="219"/>
                  <a:pt x="552" y="159"/>
                </a:cubicBezTo>
                <a:lnTo>
                  <a:pt x="492" y="85"/>
                </a:lnTo>
                <a:cubicBezTo>
                  <a:pt x="450" y="43"/>
                  <a:pt x="371" y="1"/>
                  <a:pt x="307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3" name="Google Shape;1673;p10"/>
          <p:cNvSpPr/>
          <p:nvPr/>
        </p:nvSpPr>
        <p:spPr>
          <a:xfrm>
            <a:off x="949299" y="837533"/>
            <a:ext cx="19091" cy="20495"/>
          </a:xfrm>
          <a:custGeom>
            <a:avLst/>
            <a:gdLst/>
            <a:ahLst/>
            <a:cxnLst/>
            <a:rect l="l" t="t" r="r" b="b"/>
            <a:pathLst>
              <a:path w="612" h="657" extrusionOk="0">
                <a:moveTo>
                  <a:pt x="306" y="1"/>
                </a:moveTo>
                <a:cubicBezTo>
                  <a:pt x="257" y="1"/>
                  <a:pt x="209" y="15"/>
                  <a:pt x="179" y="45"/>
                </a:cubicBezTo>
                <a:cubicBezTo>
                  <a:pt x="119" y="105"/>
                  <a:pt x="60" y="164"/>
                  <a:pt x="60" y="239"/>
                </a:cubicBezTo>
                <a:cubicBezTo>
                  <a:pt x="0" y="299"/>
                  <a:pt x="0" y="299"/>
                  <a:pt x="0" y="358"/>
                </a:cubicBezTo>
                <a:cubicBezTo>
                  <a:pt x="60" y="418"/>
                  <a:pt x="60" y="537"/>
                  <a:pt x="179" y="611"/>
                </a:cubicBezTo>
                <a:cubicBezTo>
                  <a:pt x="239" y="641"/>
                  <a:pt x="302" y="656"/>
                  <a:pt x="358" y="656"/>
                </a:cubicBezTo>
                <a:cubicBezTo>
                  <a:pt x="414" y="656"/>
                  <a:pt x="462" y="641"/>
                  <a:pt x="492" y="611"/>
                </a:cubicBezTo>
                <a:cubicBezTo>
                  <a:pt x="611" y="477"/>
                  <a:pt x="611" y="418"/>
                  <a:pt x="611" y="299"/>
                </a:cubicBezTo>
                <a:cubicBezTo>
                  <a:pt x="611" y="299"/>
                  <a:pt x="611" y="239"/>
                  <a:pt x="551" y="164"/>
                </a:cubicBezTo>
                <a:cubicBezTo>
                  <a:pt x="551" y="105"/>
                  <a:pt x="492" y="105"/>
                  <a:pt x="432" y="45"/>
                </a:cubicBezTo>
                <a:cubicBezTo>
                  <a:pt x="403" y="15"/>
                  <a:pt x="354" y="1"/>
                  <a:pt x="30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4" name="Google Shape;1674;p10"/>
          <p:cNvSpPr/>
          <p:nvPr/>
        </p:nvSpPr>
        <p:spPr>
          <a:xfrm>
            <a:off x="1535765" y="694566"/>
            <a:ext cx="21431" cy="31476"/>
          </a:xfrm>
          <a:custGeom>
            <a:avLst/>
            <a:gdLst/>
            <a:ahLst/>
            <a:cxnLst/>
            <a:rect l="l" t="t" r="r" b="b"/>
            <a:pathLst>
              <a:path w="687" h="1009" extrusionOk="0">
                <a:moveTo>
                  <a:pt x="411" y="1"/>
                </a:moveTo>
                <a:cubicBezTo>
                  <a:pt x="373" y="1"/>
                  <a:pt x="339" y="15"/>
                  <a:pt x="314" y="40"/>
                </a:cubicBezTo>
                <a:lnTo>
                  <a:pt x="120" y="219"/>
                </a:lnTo>
                <a:cubicBezTo>
                  <a:pt x="61" y="278"/>
                  <a:pt x="61" y="412"/>
                  <a:pt x="61" y="472"/>
                </a:cubicBezTo>
                <a:cubicBezTo>
                  <a:pt x="1" y="651"/>
                  <a:pt x="61" y="844"/>
                  <a:pt x="195" y="964"/>
                </a:cubicBezTo>
                <a:cubicBezTo>
                  <a:pt x="224" y="993"/>
                  <a:pt x="269" y="1008"/>
                  <a:pt x="314" y="1008"/>
                </a:cubicBezTo>
                <a:cubicBezTo>
                  <a:pt x="359" y="1008"/>
                  <a:pt x="403" y="993"/>
                  <a:pt x="433" y="964"/>
                </a:cubicBezTo>
                <a:cubicBezTo>
                  <a:pt x="567" y="844"/>
                  <a:pt x="627" y="651"/>
                  <a:pt x="627" y="531"/>
                </a:cubicBezTo>
                <a:cubicBezTo>
                  <a:pt x="627" y="472"/>
                  <a:pt x="686" y="412"/>
                  <a:pt x="627" y="353"/>
                </a:cubicBezTo>
                <a:cubicBezTo>
                  <a:pt x="627" y="278"/>
                  <a:pt x="627" y="219"/>
                  <a:pt x="567" y="99"/>
                </a:cubicBezTo>
                <a:cubicBezTo>
                  <a:pt x="523" y="30"/>
                  <a:pt x="464" y="1"/>
                  <a:pt x="41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5" name="Google Shape;1675;p10"/>
          <p:cNvSpPr/>
          <p:nvPr/>
        </p:nvSpPr>
        <p:spPr>
          <a:xfrm>
            <a:off x="1576662" y="741047"/>
            <a:ext cx="19091" cy="37964"/>
          </a:xfrm>
          <a:custGeom>
            <a:avLst/>
            <a:gdLst/>
            <a:ahLst/>
            <a:cxnLst/>
            <a:rect l="l" t="t" r="r" b="b"/>
            <a:pathLst>
              <a:path w="612" h="1217" extrusionOk="0">
                <a:moveTo>
                  <a:pt x="341" y="0"/>
                </a:moveTo>
                <a:cubicBezTo>
                  <a:pt x="301" y="0"/>
                  <a:pt x="264" y="15"/>
                  <a:pt x="239" y="40"/>
                </a:cubicBezTo>
                <a:cubicBezTo>
                  <a:pt x="180" y="159"/>
                  <a:pt x="120" y="218"/>
                  <a:pt x="120" y="278"/>
                </a:cubicBezTo>
                <a:cubicBezTo>
                  <a:pt x="61" y="412"/>
                  <a:pt x="61" y="472"/>
                  <a:pt x="1" y="591"/>
                </a:cubicBezTo>
                <a:cubicBezTo>
                  <a:pt x="1" y="784"/>
                  <a:pt x="61" y="963"/>
                  <a:pt x="180" y="1157"/>
                </a:cubicBezTo>
                <a:lnTo>
                  <a:pt x="239" y="1217"/>
                </a:lnTo>
                <a:cubicBezTo>
                  <a:pt x="299" y="1217"/>
                  <a:pt x="433" y="1217"/>
                  <a:pt x="493" y="1157"/>
                </a:cubicBezTo>
                <a:cubicBezTo>
                  <a:pt x="552" y="963"/>
                  <a:pt x="612" y="784"/>
                  <a:pt x="612" y="650"/>
                </a:cubicBezTo>
                <a:lnTo>
                  <a:pt x="612" y="412"/>
                </a:lnTo>
                <a:cubicBezTo>
                  <a:pt x="612" y="278"/>
                  <a:pt x="612" y="218"/>
                  <a:pt x="552" y="99"/>
                </a:cubicBezTo>
                <a:lnTo>
                  <a:pt x="493" y="99"/>
                </a:lnTo>
                <a:cubicBezTo>
                  <a:pt x="458" y="29"/>
                  <a:pt x="397" y="0"/>
                  <a:pt x="34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6" name="Google Shape;1676;p10"/>
          <p:cNvSpPr/>
          <p:nvPr/>
        </p:nvSpPr>
        <p:spPr>
          <a:xfrm>
            <a:off x="1630598" y="696438"/>
            <a:ext cx="17688" cy="37496"/>
          </a:xfrm>
          <a:custGeom>
            <a:avLst/>
            <a:gdLst/>
            <a:ahLst/>
            <a:cxnLst/>
            <a:rect l="l" t="t" r="r" b="b"/>
            <a:pathLst>
              <a:path w="567" h="1202" extrusionOk="0">
                <a:moveTo>
                  <a:pt x="276" y="0"/>
                </a:moveTo>
                <a:cubicBezTo>
                  <a:pt x="224" y="0"/>
                  <a:pt x="169" y="29"/>
                  <a:pt x="134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0" y="963"/>
                  <a:pt x="134" y="1157"/>
                </a:cubicBezTo>
                <a:lnTo>
                  <a:pt x="194" y="1157"/>
                </a:lnTo>
                <a:cubicBezTo>
                  <a:pt x="224" y="1187"/>
                  <a:pt x="268" y="1201"/>
                  <a:pt x="313" y="1201"/>
                </a:cubicBezTo>
                <a:cubicBezTo>
                  <a:pt x="358" y="1201"/>
                  <a:pt x="402" y="1187"/>
                  <a:pt x="432" y="1157"/>
                </a:cubicBezTo>
                <a:cubicBezTo>
                  <a:pt x="566" y="963"/>
                  <a:pt x="566" y="784"/>
                  <a:pt x="566" y="591"/>
                </a:cubicBezTo>
                <a:lnTo>
                  <a:pt x="566" y="352"/>
                </a:lnTo>
                <a:cubicBezTo>
                  <a:pt x="507" y="218"/>
                  <a:pt x="507" y="159"/>
                  <a:pt x="432" y="99"/>
                </a:cubicBezTo>
                <a:lnTo>
                  <a:pt x="373" y="39"/>
                </a:lnTo>
                <a:cubicBezTo>
                  <a:pt x="348" y="15"/>
                  <a:pt x="313" y="0"/>
                  <a:pt x="27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7" name="Google Shape;1677;p10"/>
          <p:cNvSpPr/>
          <p:nvPr/>
        </p:nvSpPr>
        <p:spPr>
          <a:xfrm>
            <a:off x="1626855" y="802844"/>
            <a:ext cx="19559" cy="31944"/>
          </a:xfrm>
          <a:custGeom>
            <a:avLst/>
            <a:gdLst/>
            <a:ahLst/>
            <a:cxnLst/>
            <a:rect l="l" t="t" r="r" b="b"/>
            <a:pathLst>
              <a:path w="627" h="1024" extrusionOk="0">
                <a:moveTo>
                  <a:pt x="335" y="1"/>
                </a:moveTo>
                <a:cubicBezTo>
                  <a:pt x="288" y="1"/>
                  <a:pt x="235" y="15"/>
                  <a:pt x="180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1" y="353"/>
                  <a:pt x="1" y="412"/>
                  <a:pt x="1" y="472"/>
                </a:cubicBezTo>
                <a:cubicBezTo>
                  <a:pt x="1" y="666"/>
                  <a:pt x="60" y="844"/>
                  <a:pt x="180" y="979"/>
                </a:cubicBezTo>
                <a:cubicBezTo>
                  <a:pt x="217" y="1008"/>
                  <a:pt x="265" y="1023"/>
                  <a:pt x="312" y="1023"/>
                </a:cubicBezTo>
                <a:cubicBezTo>
                  <a:pt x="358" y="1023"/>
                  <a:pt x="403" y="1008"/>
                  <a:pt x="433" y="979"/>
                </a:cubicBezTo>
                <a:cubicBezTo>
                  <a:pt x="552" y="785"/>
                  <a:pt x="627" y="666"/>
                  <a:pt x="627" y="532"/>
                </a:cubicBezTo>
                <a:cubicBezTo>
                  <a:pt x="627" y="472"/>
                  <a:pt x="627" y="412"/>
                  <a:pt x="552" y="353"/>
                </a:cubicBezTo>
                <a:cubicBezTo>
                  <a:pt x="552" y="293"/>
                  <a:pt x="552" y="159"/>
                  <a:pt x="493" y="100"/>
                </a:cubicBezTo>
                <a:cubicBezTo>
                  <a:pt x="458" y="30"/>
                  <a:pt x="402" y="1"/>
                  <a:pt x="3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8" name="Google Shape;1678;p10"/>
          <p:cNvSpPr/>
          <p:nvPr/>
        </p:nvSpPr>
        <p:spPr>
          <a:xfrm>
            <a:off x="1678919" y="749688"/>
            <a:ext cx="17688" cy="48851"/>
          </a:xfrm>
          <a:custGeom>
            <a:avLst/>
            <a:gdLst/>
            <a:ahLst/>
            <a:cxnLst/>
            <a:rect l="l" t="t" r="r" b="b"/>
            <a:pathLst>
              <a:path w="567" h="1566" extrusionOk="0">
                <a:moveTo>
                  <a:pt x="373" y="1"/>
                </a:moveTo>
                <a:cubicBezTo>
                  <a:pt x="313" y="1"/>
                  <a:pt x="194" y="1"/>
                  <a:pt x="135" y="75"/>
                </a:cubicBezTo>
                <a:cubicBezTo>
                  <a:pt x="75" y="195"/>
                  <a:pt x="75" y="314"/>
                  <a:pt x="0" y="448"/>
                </a:cubicBezTo>
                <a:lnTo>
                  <a:pt x="0" y="746"/>
                </a:lnTo>
                <a:cubicBezTo>
                  <a:pt x="0" y="999"/>
                  <a:pt x="0" y="1252"/>
                  <a:pt x="135" y="1491"/>
                </a:cubicBezTo>
                <a:cubicBezTo>
                  <a:pt x="194" y="1491"/>
                  <a:pt x="194" y="1491"/>
                  <a:pt x="194" y="1565"/>
                </a:cubicBezTo>
                <a:cubicBezTo>
                  <a:pt x="313" y="1565"/>
                  <a:pt x="373" y="1565"/>
                  <a:pt x="447" y="1431"/>
                </a:cubicBezTo>
                <a:cubicBezTo>
                  <a:pt x="567" y="1252"/>
                  <a:pt x="567" y="999"/>
                  <a:pt x="567" y="746"/>
                </a:cubicBezTo>
                <a:lnTo>
                  <a:pt x="567" y="448"/>
                </a:lnTo>
                <a:cubicBezTo>
                  <a:pt x="507" y="314"/>
                  <a:pt x="507" y="195"/>
                  <a:pt x="447" y="75"/>
                </a:cubicBezTo>
                <a:cubicBezTo>
                  <a:pt x="447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9" name="Google Shape;1679;p10"/>
          <p:cNvSpPr/>
          <p:nvPr/>
        </p:nvSpPr>
        <p:spPr>
          <a:xfrm>
            <a:off x="1727708" y="690417"/>
            <a:ext cx="19091" cy="39805"/>
          </a:xfrm>
          <a:custGeom>
            <a:avLst/>
            <a:gdLst/>
            <a:ahLst/>
            <a:cxnLst/>
            <a:rect l="l" t="t" r="r" b="b"/>
            <a:pathLst>
              <a:path w="612" h="1276" extrusionOk="0">
                <a:moveTo>
                  <a:pt x="303" y="1"/>
                </a:moveTo>
                <a:cubicBezTo>
                  <a:pt x="251" y="1"/>
                  <a:pt x="215" y="33"/>
                  <a:pt x="179" y="113"/>
                </a:cubicBezTo>
                <a:cubicBezTo>
                  <a:pt x="120" y="173"/>
                  <a:pt x="60" y="292"/>
                  <a:pt x="60" y="352"/>
                </a:cubicBezTo>
                <a:cubicBezTo>
                  <a:pt x="1" y="411"/>
                  <a:pt x="1" y="545"/>
                  <a:pt x="1" y="605"/>
                </a:cubicBezTo>
                <a:cubicBezTo>
                  <a:pt x="1" y="784"/>
                  <a:pt x="1" y="977"/>
                  <a:pt x="60" y="1156"/>
                </a:cubicBezTo>
                <a:lnTo>
                  <a:pt x="120" y="1231"/>
                </a:lnTo>
                <a:cubicBezTo>
                  <a:pt x="150" y="1260"/>
                  <a:pt x="194" y="1275"/>
                  <a:pt x="241" y="1275"/>
                </a:cubicBezTo>
                <a:cubicBezTo>
                  <a:pt x="287" y="1275"/>
                  <a:pt x="336" y="1260"/>
                  <a:pt x="373" y="1231"/>
                </a:cubicBezTo>
                <a:cubicBezTo>
                  <a:pt x="492" y="1037"/>
                  <a:pt x="552" y="858"/>
                  <a:pt x="552" y="664"/>
                </a:cubicBezTo>
                <a:cubicBezTo>
                  <a:pt x="611" y="545"/>
                  <a:pt x="611" y="486"/>
                  <a:pt x="552" y="352"/>
                </a:cubicBezTo>
                <a:cubicBezTo>
                  <a:pt x="552" y="292"/>
                  <a:pt x="492" y="173"/>
                  <a:pt x="433" y="113"/>
                </a:cubicBezTo>
                <a:lnTo>
                  <a:pt x="433" y="39"/>
                </a:lnTo>
                <a:cubicBezTo>
                  <a:pt x="379" y="15"/>
                  <a:pt x="337" y="1"/>
                  <a:pt x="30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0" name="Google Shape;1680;p10"/>
          <p:cNvSpPr/>
          <p:nvPr/>
        </p:nvSpPr>
        <p:spPr>
          <a:xfrm>
            <a:off x="1799269" y="672543"/>
            <a:ext cx="19091" cy="40023"/>
          </a:xfrm>
          <a:custGeom>
            <a:avLst/>
            <a:gdLst/>
            <a:ahLst/>
            <a:cxnLst/>
            <a:rect l="l" t="t" r="r" b="b"/>
            <a:pathLst>
              <a:path w="612" h="1283" extrusionOk="0">
                <a:moveTo>
                  <a:pt x="314" y="1"/>
                </a:moveTo>
                <a:cubicBezTo>
                  <a:pt x="180" y="1"/>
                  <a:pt x="120" y="61"/>
                  <a:pt x="60" y="120"/>
                </a:cubicBezTo>
                <a:cubicBezTo>
                  <a:pt x="1" y="239"/>
                  <a:pt x="1" y="314"/>
                  <a:pt x="1" y="433"/>
                </a:cubicBezTo>
                <a:lnTo>
                  <a:pt x="1" y="686"/>
                </a:lnTo>
                <a:cubicBezTo>
                  <a:pt x="60" y="865"/>
                  <a:pt x="60" y="984"/>
                  <a:pt x="180" y="1178"/>
                </a:cubicBezTo>
                <a:lnTo>
                  <a:pt x="180" y="1237"/>
                </a:lnTo>
                <a:lnTo>
                  <a:pt x="239" y="1237"/>
                </a:lnTo>
                <a:cubicBezTo>
                  <a:pt x="277" y="1267"/>
                  <a:pt x="325" y="1282"/>
                  <a:pt x="364" y="1282"/>
                </a:cubicBezTo>
                <a:cubicBezTo>
                  <a:pt x="403" y="1282"/>
                  <a:pt x="433" y="1267"/>
                  <a:pt x="433" y="1237"/>
                </a:cubicBezTo>
                <a:cubicBezTo>
                  <a:pt x="612" y="1059"/>
                  <a:pt x="612" y="805"/>
                  <a:pt x="612" y="612"/>
                </a:cubicBezTo>
                <a:cubicBezTo>
                  <a:pt x="612" y="493"/>
                  <a:pt x="552" y="433"/>
                  <a:pt x="552" y="314"/>
                </a:cubicBezTo>
                <a:cubicBezTo>
                  <a:pt x="493" y="239"/>
                  <a:pt x="433" y="120"/>
                  <a:pt x="373" y="61"/>
                </a:cubicBezTo>
                <a:lnTo>
                  <a:pt x="314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1" name="Google Shape;1681;p10"/>
          <p:cNvSpPr/>
          <p:nvPr/>
        </p:nvSpPr>
        <p:spPr>
          <a:xfrm>
            <a:off x="1746768" y="770308"/>
            <a:ext cx="19559" cy="39836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45" y="1"/>
                </a:moveTo>
                <a:cubicBezTo>
                  <a:pt x="318" y="1"/>
                  <a:pt x="289" y="8"/>
                  <a:pt x="254" y="25"/>
                </a:cubicBezTo>
                <a:cubicBezTo>
                  <a:pt x="194" y="159"/>
                  <a:pt x="135" y="219"/>
                  <a:pt x="60" y="338"/>
                </a:cubicBezTo>
                <a:cubicBezTo>
                  <a:pt x="60" y="398"/>
                  <a:pt x="0" y="532"/>
                  <a:pt x="0" y="651"/>
                </a:cubicBezTo>
                <a:cubicBezTo>
                  <a:pt x="0" y="830"/>
                  <a:pt x="60" y="1023"/>
                  <a:pt x="194" y="1202"/>
                </a:cubicBezTo>
                <a:lnTo>
                  <a:pt x="254" y="1277"/>
                </a:lnTo>
                <a:cubicBezTo>
                  <a:pt x="313" y="1277"/>
                  <a:pt x="433" y="1277"/>
                  <a:pt x="507" y="1202"/>
                </a:cubicBezTo>
                <a:lnTo>
                  <a:pt x="507" y="1143"/>
                </a:lnTo>
                <a:cubicBezTo>
                  <a:pt x="567" y="964"/>
                  <a:pt x="626" y="830"/>
                  <a:pt x="626" y="651"/>
                </a:cubicBezTo>
                <a:lnTo>
                  <a:pt x="626" y="398"/>
                </a:lnTo>
                <a:cubicBezTo>
                  <a:pt x="626" y="338"/>
                  <a:pt x="626" y="219"/>
                  <a:pt x="567" y="159"/>
                </a:cubicBezTo>
                <a:lnTo>
                  <a:pt x="507" y="85"/>
                </a:lnTo>
                <a:cubicBezTo>
                  <a:pt x="454" y="43"/>
                  <a:pt x="409" y="1"/>
                  <a:pt x="34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2" name="Google Shape;1682;p10"/>
          <p:cNvSpPr/>
          <p:nvPr/>
        </p:nvSpPr>
        <p:spPr>
          <a:xfrm>
            <a:off x="1683099" y="854253"/>
            <a:ext cx="19091" cy="25018"/>
          </a:xfrm>
          <a:custGeom>
            <a:avLst/>
            <a:gdLst/>
            <a:ahLst/>
            <a:cxnLst/>
            <a:rect l="l" t="t" r="r" b="b"/>
            <a:pathLst>
              <a:path w="612" h="802" extrusionOk="0">
                <a:moveTo>
                  <a:pt x="239" y="1"/>
                </a:moveTo>
                <a:cubicBezTo>
                  <a:pt x="120" y="75"/>
                  <a:pt x="120" y="135"/>
                  <a:pt x="60" y="195"/>
                </a:cubicBezTo>
                <a:cubicBezTo>
                  <a:pt x="60" y="254"/>
                  <a:pt x="60" y="314"/>
                  <a:pt x="1" y="373"/>
                </a:cubicBezTo>
                <a:cubicBezTo>
                  <a:pt x="1" y="507"/>
                  <a:pt x="60" y="627"/>
                  <a:pt x="179" y="746"/>
                </a:cubicBezTo>
                <a:cubicBezTo>
                  <a:pt x="209" y="783"/>
                  <a:pt x="257" y="802"/>
                  <a:pt x="313" y="802"/>
                </a:cubicBezTo>
                <a:cubicBezTo>
                  <a:pt x="369" y="802"/>
                  <a:pt x="433" y="783"/>
                  <a:pt x="492" y="746"/>
                </a:cubicBezTo>
                <a:lnTo>
                  <a:pt x="492" y="686"/>
                </a:lnTo>
                <a:cubicBezTo>
                  <a:pt x="611" y="627"/>
                  <a:pt x="611" y="507"/>
                  <a:pt x="611" y="448"/>
                </a:cubicBezTo>
                <a:lnTo>
                  <a:pt x="611" y="254"/>
                </a:lnTo>
                <a:cubicBezTo>
                  <a:pt x="552" y="195"/>
                  <a:pt x="552" y="135"/>
                  <a:pt x="492" y="75"/>
                </a:cubicBezTo>
                <a:cubicBezTo>
                  <a:pt x="433" y="1"/>
                  <a:pt x="313" y="1"/>
                  <a:pt x="23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3" name="Google Shape;1683;p10"/>
          <p:cNvSpPr/>
          <p:nvPr/>
        </p:nvSpPr>
        <p:spPr>
          <a:xfrm>
            <a:off x="1572482" y="837533"/>
            <a:ext cx="19559" cy="20495"/>
          </a:xfrm>
          <a:custGeom>
            <a:avLst/>
            <a:gdLst/>
            <a:ahLst/>
            <a:cxnLst/>
            <a:rect l="l" t="t" r="r" b="b"/>
            <a:pathLst>
              <a:path w="627" h="657" extrusionOk="0">
                <a:moveTo>
                  <a:pt x="314" y="1"/>
                </a:moveTo>
                <a:cubicBezTo>
                  <a:pt x="269" y="1"/>
                  <a:pt x="224" y="15"/>
                  <a:pt x="195" y="45"/>
                </a:cubicBezTo>
                <a:cubicBezTo>
                  <a:pt x="135" y="105"/>
                  <a:pt x="60" y="164"/>
                  <a:pt x="60" y="239"/>
                </a:cubicBezTo>
                <a:cubicBezTo>
                  <a:pt x="1" y="299"/>
                  <a:pt x="1" y="299"/>
                  <a:pt x="1" y="358"/>
                </a:cubicBezTo>
                <a:cubicBezTo>
                  <a:pt x="60" y="418"/>
                  <a:pt x="60" y="537"/>
                  <a:pt x="195" y="611"/>
                </a:cubicBezTo>
                <a:cubicBezTo>
                  <a:pt x="254" y="641"/>
                  <a:pt x="314" y="656"/>
                  <a:pt x="368" y="656"/>
                </a:cubicBezTo>
                <a:cubicBezTo>
                  <a:pt x="422" y="656"/>
                  <a:pt x="470" y="641"/>
                  <a:pt x="507" y="611"/>
                </a:cubicBezTo>
                <a:cubicBezTo>
                  <a:pt x="627" y="477"/>
                  <a:pt x="627" y="418"/>
                  <a:pt x="627" y="299"/>
                </a:cubicBezTo>
                <a:cubicBezTo>
                  <a:pt x="627" y="299"/>
                  <a:pt x="627" y="239"/>
                  <a:pt x="567" y="164"/>
                </a:cubicBezTo>
                <a:cubicBezTo>
                  <a:pt x="567" y="105"/>
                  <a:pt x="507" y="105"/>
                  <a:pt x="433" y="45"/>
                </a:cubicBezTo>
                <a:cubicBezTo>
                  <a:pt x="403" y="15"/>
                  <a:pt x="358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4" name="Google Shape;1684;p10"/>
          <p:cNvSpPr/>
          <p:nvPr/>
        </p:nvSpPr>
        <p:spPr>
          <a:xfrm>
            <a:off x="2178497" y="694566"/>
            <a:ext cx="21400" cy="31476"/>
          </a:xfrm>
          <a:custGeom>
            <a:avLst/>
            <a:gdLst/>
            <a:ahLst/>
            <a:cxnLst/>
            <a:rect l="l" t="t" r="r" b="b"/>
            <a:pathLst>
              <a:path w="686" h="1009" extrusionOk="0">
                <a:moveTo>
                  <a:pt x="435" y="1"/>
                </a:moveTo>
                <a:cubicBezTo>
                  <a:pt x="402" y="1"/>
                  <a:pt x="363" y="15"/>
                  <a:pt x="313" y="40"/>
                </a:cubicBezTo>
                <a:cubicBezTo>
                  <a:pt x="239" y="99"/>
                  <a:pt x="179" y="159"/>
                  <a:pt x="120" y="219"/>
                </a:cubicBezTo>
                <a:cubicBezTo>
                  <a:pt x="60" y="278"/>
                  <a:pt x="60" y="412"/>
                  <a:pt x="60" y="472"/>
                </a:cubicBezTo>
                <a:cubicBezTo>
                  <a:pt x="1" y="651"/>
                  <a:pt x="60" y="844"/>
                  <a:pt x="179" y="964"/>
                </a:cubicBezTo>
                <a:cubicBezTo>
                  <a:pt x="209" y="993"/>
                  <a:pt x="257" y="1008"/>
                  <a:pt x="306" y="1008"/>
                </a:cubicBezTo>
                <a:cubicBezTo>
                  <a:pt x="354" y="1008"/>
                  <a:pt x="403" y="993"/>
                  <a:pt x="433" y="964"/>
                </a:cubicBezTo>
                <a:cubicBezTo>
                  <a:pt x="552" y="844"/>
                  <a:pt x="611" y="651"/>
                  <a:pt x="611" y="531"/>
                </a:cubicBezTo>
                <a:cubicBezTo>
                  <a:pt x="611" y="472"/>
                  <a:pt x="686" y="412"/>
                  <a:pt x="611" y="353"/>
                </a:cubicBezTo>
                <a:cubicBezTo>
                  <a:pt x="611" y="278"/>
                  <a:pt x="611" y="219"/>
                  <a:pt x="552" y="99"/>
                </a:cubicBezTo>
                <a:cubicBezTo>
                  <a:pt x="517" y="30"/>
                  <a:pt x="482" y="1"/>
                  <a:pt x="4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5" name="Google Shape;1685;p10"/>
          <p:cNvSpPr/>
          <p:nvPr/>
        </p:nvSpPr>
        <p:spPr>
          <a:xfrm>
            <a:off x="2218925" y="741047"/>
            <a:ext cx="19559" cy="37964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77" y="0"/>
                </a:moveTo>
                <a:cubicBezTo>
                  <a:pt x="342" y="0"/>
                  <a:pt x="303" y="15"/>
                  <a:pt x="254" y="40"/>
                </a:cubicBezTo>
                <a:cubicBezTo>
                  <a:pt x="194" y="159"/>
                  <a:pt x="135" y="218"/>
                  <a:pt x="135" y="278"/>
                </a:cubicBezTo>
                <a:cubicBezTo>
                  <a:pt x="60" y="412"/>
                  <a:pt x="60" y="472"/>
                  <a:pt x="60" y="591"/>
                </a:cubicBezTo>
                <a:cubicBezTo>
                  <a:pt x="1" y="784"/>
                  <a:pt x="60" y="963"/>
                  <a:pt x="194" y="1157"/>
                </a:cubicBezTo>
                <a:lnTo>
                  <a:pt x="254" y="1217"/>
                </a:lnTo>
                <a:cubicBezTo>
                  <a:pt x="313" y="1217"/>
                  <a:pt x="433" y="1217"/>
                  <a:pt x="507" y="1157"/>
                </a:cubicBezTo>
                <a:cubicBezTo>
                  <a:pt x="567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626" y="218"/>
                  <a:pt x="567" y="99"/>
                </a:cubicBezTo>
                <a:lnTo>
                  <a:pt x="507" y="99"/>
                </a:lnTo>
                <a:cubicBezTo>
                  <a:pt x="463" y="29"/>
                  <a:pt x="425" y="0"/>
                  <a:pt x="37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6" name="Google Shape;1686;p10"/>
          <p:cNvSpPr/>
          <p:nvPr/>
        </p:nvSpPr>
        <p:spPr>
          <a:xfrm>
            <a:off x="2273298" y="696438"/>
            <a:ext cx="17220" cy="37496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71" y="0"/>
                </a:moveTo>
                <a:cubicBezTo>
                  <a:pt x="215" y="0"/>
                  <a:pt x="155" y="29"/>
                  <a:pt x="120" y="99"/>
                </a:cubicBezTo>
                <a:cubicBezTo>
                  <a:pt x="60" y="159"/>
                  <a:pt x="60" y="293"/>
                  <a:pt x="1" y="352"/>
                </a:cubicBezTo>
                <a:lnTo>
                  <a:pt x="1" y="591"/>
                </a:lnTo>
                <a:cubicBezTo>
                  <a:pt x="1" y="784"/>
                  <a:pt x="1" y="963"/>
                  <a:pt x="120" y="1157"/>
                </a:cubicBezTo>
                <a:lnTo>
                  <a:pt x="179" y="1157"/>
                </a:lnTo>
                <a:cubicBezTo>
                  <a:pt x="217" y="1187"/>
                  <a:pt x="265" y="1201"/>
                  <a:pt x="312" y="1201"/>
                </a:cubicBezTo>
                <a:cubicBezTo>
                  <a:pt x="358" y="1201"/>
                  <a:pt x="403" y="1187"/>
                  <a:pt x="433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3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7" name="Google Shape;1687;p10"/>
          <p:cNvSpPr/>
          <p:nvPr/>
        </p:nvSpPr>
        <p:spPr>
          <a:xfrm>
            <a:off x="2269586" y="802844"/>
            <a:ext cx="19091" cy="31944"/>
          </a:xfrm>
          <a:custGeom>
            <a:avLst/>
            <a:gdLst/>
            <a:ahLst/>
            <a:cxnLst/>
            <a:rect l="l" t="t" r="r" b="b"/>
            <a:pathLst>
              <a:path w="612" h="1024" extrusionOk="0">
                <a:moveTo>
                  <a:pt x="341" y="1"/>
                </a:moveTo>
                <a:cubicBezTo>
                  <a:pt x="301" y="1"/>
                  <a:pt x="263" y="15"/>
                  <a:pt x="239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09" y="1008"/>
                  <a:pt x="257" y="1023"/>
                  <a:pt x="306" y="1023"/>
                </a:cubicBezTo>
                <a:cubicBezTo>
                  <a:pt x="354" y="1023"/>
                  <a:pt x="403" y="1008"/>
                  <a:pt x="432" y="979"/>
                </a:cubicBezTo>
                <a:cubicBezTo>
                  <a:pt x="552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2" y="293"/>
                  <a:pt x="552" y="159"/>
                  <a:pt x="492" y="100"/>
                </a:cubicBezTo>
                <a:cubicBezTo>
                  <a:pt x="457" y="30"/>
                  <a:pt x="397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8" name="Google Shape;1688;p10"/>
          <p:cNvSpPr/>
          <p:nvPr/>
        </p:nvSpPr>
        <p:spPr>
          <a:xfrm>
            <a:off x="2321619" y="749688"/>
            <a:ext cx="19559" cy="48851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4" y="1"/>
                  <a:pt x="195" y="1"/>
                  <a:pt x="120" y="75"/>
                </a:cubicBezTo>
                <a:cubicBezTo>
                  <a:pt x="61" y="195"/>
                  <a:pt x="61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95" y="1491"/>
                  <a:pt x="195" y="1491"/>
                  <a:pt x="195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67" y="1252"/>
                  <a:pt x="567" y="999"/>
                  <a:pt x="627" y="746"/>
                </a:cubicBezTo>
                <a:cubicBezTo>
                  <a:pt x="567" y="686"/>
                  <a:pt x="567" y="567"/>
                  <a:pt x="567" y="448"/>
                </a:cubicBezTo>
                <a:cubicBezTo>
                  <a:pt x="567" y="314"/>
                  <a:pt x="493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9" name="Google Shape;1689;p10"/>
          <p:cNvSpPr/>
          <p:nvPr/>
        </p:nvSpPr>
        <p:spPr>
          <a:xfrm>
            <a:off x="2369972" y="690417"/>
            <a:ext cx="19528" cy="39805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314" y="1"/>
                </a:moveTo>
                <a:cubicBezTo>
                  <a:pt x="265" y="1"/>
                  <a:pt x="230" y="33"/>
                  <a:pt x="194" y="113"/>
                </a:cubicBezTo>
                <a:cubicBezTo>
                  <a:pt x="134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34" y="1231"/>
                </a:lnTo>
                <a:cubicBezTo>
                  <a:pt x="164" y="1260"/>
                  <a:pt x="209" y="1275"/>
                  <a:pt x="254" y="1275"/>
                </a:cubicBezTo>
                <a:cubicBezTo>
                  <a:pt x="298" y="1275"/>
                  <a:pt x="343" y="1260"/>
                  <a:pt x="373" y="1231"/>
                </a:cubicBezTo>
                <a:cubicBezTo>
                  <a:pt x="507" y="1037"/>
                  <a:pt x="566" y="858"/>
                  <a:pt x="626" y="664"/>
                </a:cubicBezTo>
                <a:cubicBezTo>
                  <a:pt x="626" y="545"/>
                  <a:pt x="626" y="486"/>
                  <a:pt x="566" y="352"/>
                </a:cubicBezTo>
                <a:cubicBezTo>
                  <a:pt x="566" y="292"/>
                  <a:pt x="507" y="173"/>
                  <a:pt x="432" y="113"/>
                </a:cubicBezTo>
                <a:lnTo>
                  <a:pt x="432" y="39"/>
                </a:lnTo>
                <a:cubicBezTo>
                  <a:pt x="385" y="15"/>
                  <a:pt x="347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0" name="Google Shape;1690;p10"/>
          <p:cNvSpPr/>
          <p:nvPr/>
        </p:nvSpPr>
        <p:spPr>
          <a:xfrm>
            <a:off x="2441533" y="672543"/>
            <a:ext cx="19559" cy="40023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35" y="61"/>
                  <a:pt x="75" y="120"/>
                </a:cubicBezTo>
                <a:cubicBezTo>
                  <a:pt x="75" y="239"/>
                  <a:pt x="1" y="314"/>
                  <a:pt x="1" y="433"/>
                </a:cubicBezTo>
                <a:lnTo>
                  <a:pt x="1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4" y="1267"/>
                  <a:pt x="332" y="1282"/>
                  <a:pt x="380" y="1282"/>
                </a:cubicBezTo>
                <a:cubicBezTo>
                  <a:pt x="429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7" y="433"/>
                  <a:pt x="567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1" name="Google Shape;1691;p10"/>
          <p:cNvSpPr/>
          <p:nvPr/>
        </p:nvSpPr>
        <p:spPr>
          <a:xfrm>
            <a:off x="2389469" y="770308"/>
            <a:ext cx="19559" cy="39836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45" y="1"/>
                </a:moveTo>
                <a:cubicBezTo>
                  <a:pt x="319" y="1"/>
                  <a:pt x="289" y="8"/>
                  <a:pt x="254" y="25"/>
                </a:cubicBezTo>
                <a:cubicBezTo>
                  <a:pt x="180" y="159"/>
                  <a:pt x="120" y="219"/>
                  <a:pt x="61" y="338"/>
                </a:cubicBezTo>
                <a:cubicBezTo>
                  <a:pt x="61" y="398"/>
                  <a:pt x="61" y="532"/>
                  <a:pt x="1" y="651"/>
                </a:cubicBezTo>
                <a:cubicBezTo>
                  <a:pt x="1" y="830"/>
                  <a:pt x="61" y="1023"/>
                  <a:pt x="180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3" y="1202"/>
                </a:cubicBezTo>
                <a:lnTo>
                  <a:pt x="493" y="1143"/>
                </a:lnTo>
                <a:cubicBezTo>
                  <a:pt x="552" y="964"/>
                  <a:pt x="627" y="830"/>
                  <a:pt x="627" y="651"/>
                </a:cubicBezTo>
                <a:lnTo>
                  <a:pt x="627" y="398"/>
                </a:lnTo>
                <a:cubicBezTo>
                  <a:pt x="627" y="338"/>
                  <a:pt x="627" y="219"/>
                  <a:pt x="552" y="159"/>
                </a:cubicBezTo>
                <a:lnTo>
                  <a:pt x="493" y="85"/>
                </a:lnTo>
                <a:cubicBezTo>
                  <a:pt x="450" y="43"/>
                  <a:pt x="408" y="1"/>
                  <a:pt x="34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2" name="Google Shape;1692;p10"/>
          <p:cNvSpPr/>
          <p:nvPr/>
        </p:nvSpPr>
        <p:spPr>
          <a:xfrm>
            <a:off x="2325363" y="854253"/>
            <a:ext cx="19528" cy="25018"/>
          </a:xfrm>
          <a:custGeom>
            <a:avLst/>
            <a:gdLst/>
            <a:ahLst/>
            <a:cxnLst/>
            <a:rect l="l" t="t" r="r" b="b"/>
            <a:pathLst>
              <a:path w="626" h="802" extrusionOk="0">
                <a:moveTo>
                  <a:pt x="253" y="1"/>
                </a:moveTo>
                <a:cubicBezTo>
                  <a:pt x="194" y="75"/>
                  <a:pt x="134" y="135"/>
                  <a:pt x="75" y="195"/>
                </a:cubicBezTo>
                <a:cubicBezTo>
                  <a:pt x="75" y="254"/>
                  <a:pt x="75" y="314"/>
                  <a:pt x="0" y="373"/>
                </a:cubicBezTo>
                <a:cubicBezTo>
                  <a:pt x="0" y="507"/>
                  <a:pt x="75" y="627"/>
                  <a:pt x="194" y="746"/>
                </a:cubicBezTo>
                <a:cubicBezTo>
                  <a:pt x="224" y="783"/>
                  <a:pt x="268" y="802"/>
                  <a:pt x="322" y="802"/>
                </a:cubicBezTo>
                <a:cubicBezTo>
                  <a:pt x="376" y="802"/>
                  <a:pt x="440" y="783"/>
                  <a:pt x="507" y="746"/>
                </a:cubicBezTo>
                <a:lnTo>
                  <a:pt x="507" y="686"/>
                </a:lnTo>
                <a:cubicBezTo>
                  <a:pt x="626" y="627"/>
                  <a:pt x="626" y="507"/>
                  <a:pt x="626" y="448"/>
                </a:cubicBezTo>
                <a:lnTo>
                  <a:pt x="626" y="254"/>
                </a:lnTo>
                <a:cubicBezTo>
                  <a:pt x="626" y="195"/>
                  <a:pt x="566" y="135"/>
                  <a:pt x="507" y="75"/>
                </a:cubicBezTo>
                <a:cubicBezTo>
                  <a:pt x="447" y="1"/>
                  <a:pt x="313" y="1"/>
                  <a:pt x="25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3" name="Google Shape;1693;p10"/>
          <p:cNvSpPr/>
          <p:nvPr/>
        </p:nvSpPr>
        <p:spPr>
          <a:xfrm>
            <a:off x="2215213" y="837533"/>
            <a:ext cx="19559" cy="20495"/>
          </a:xfrm>
          <a:custGeom>
            <a:avLst/>
            <a:gdLst/>
            <a:ahLst/>
            <a:cxnLst/>
            <a:rect l="l" t="t" r="r" b="b"/>
            <a:pathLst>
              <a:path w="627" h="657" extrusionOk="0">
                <a:moveTo>
                  <a:pt x="311" y="1"/>
                </a:moveTo>
                <a:cubicBezTo>
                  <a:pt x="265" y="1"/>
                  <a:pt x="216" y="15"/>
                  <a:pt x="179" y="45"/>
                </a:cubicBezTo>
                <a:cubicBezTo>
                  <a:pt x="120" y="105"/>
                  <a:pt x="60" y="164"/>
                  <a:pt x="60" y="239"/>
                </a:cubicBezTo>
                <a:cubicBezTo>
                  <a:pt x="0" y="299"/>
                  <a:pt x="0" y="299"/>
                  <a:pt x="0" y="358"/>
                </a:cubicBezTo>
                <a:cubicBezTo>
                  <a:pt x="60" y="418"/>
                  <a:pt x="60" y="537"/>
                  <a:pt x="179" y="611"/>
                </a:cubicBezTo>
                <a:cubicBezTo>
                  <a:pt x="246" y="641"/>
                  <a:pt x="310" y="656"/>
                  <a:pt x="364" y="656"/>
                </a:cubicBezTo>
                <a:cubicBezTo>
                  <a:pt x="418" y="656"/>
                  <a:pt x="462" y="641"/>
                  <a:pt x="492" y="611"/>
                </a:cubicBezTo>
                <a:cubicBezTo>
                  <a:pt x="626" y="477"/>
                  <a:pt x="626" y="418"/>
                  <a:pt x="626" y="299"/>
                </a:cubicBezTo>
                <a:cubicBezTo>
                  <a:pt x="626" y="299"/>
                  <a:pt x="626" y="239"/>
                  <a:pt x="552" y="164"/>
                </a:cubicBezTo>
                <a:cubicBezTo>
                  <a:pt x="552" y="105"/>
                  <a:pt x="492" y="105"/>
                  <a:pt x="432" y="45"/>
                </a:cubicBezTo>
                <a:cubicBezTo>
                  <a:pt x="403" y="15"/>
                  <a:pt x="358" y="1"/>
                  <a:pt x="31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4" name="Google Shape;1694;p10"/>
          <p:cNvSpPr/>
          <p:nvPr/>
        </p:nvSpPr>
        <p:spPr>
          <a:xfrm>
            <a:off x="2807731" y="694566"/>
            <a:ext cx="19559" cy="31476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376" y="1"/>
                </a:moveTo>
                <a:cubicBezTo>
                  <a:pt x="343" y="1"/>
                  <a:pt x="303" y="15"/>
                  <a:pt x="254" y="40"/>
                </a:cubicBezTo>
                <a:cubicBezTo>
                  <a:pt x="180" y="99"/>
                  <a:pt x="120" y="159"/>
                  <a:pt x="60" y="219"/>
                </a:cubicBezTo>
                <a:cubicBezTo>
                  <a:pt x="1" y="278"/>
                  <a:pt x="1" y="412"/>
                  <a:pt x="1" y="472"/>
                </a:cubicBezTo>
                <a:cubicBezTo>
                  <a:pt x="1" y="651"/>
                  <a:pt x="1" y="844"/>
                  <a:pt x="120" y="964"/>
                </a:cubicBezTo>
                <a:cubicBezTo>
                  <a:pt x="187" y="993"/>
                  <a:pt x="235" y="1008"/>
                  <a:pt x="275" y="1008"/>
                </a:cubicBezTo>
                <a:cubicBezTo>
                  <a:pt x="314" y="1008"/>
                  <a:pt x="343" y="993"/>
                  <a:pt x="373" y="964"/>
                </a:cubicBezTo>
                <a:lnTo>
                  <a:pt x="433" y="964"/>
                </a:lnTo>
                <a:cubicBezTo>
                  <a:pt x="492" y="844"/>
                  <a:pt x="552" y="651"/>
                  <a:pt x="552" y="531"/>
                </a:cubicBezTo>
                <a:cubicBezTo>
                  <a:pt x="626" y="472"/>
                  <a:pt x="626" y="412"/>
                  <a:pt x="626" y="353"/>
                </a:cubicBezTo>
                <a:cubicBezTo>
                  <a:pt x="552" y="278"/>
                  <a:pt x="552" y="219"/>
                  <a:pt x="552" y="99"/>
                </a:cubicBezTo>
                <a:lnTo>
                  <a:pt x="492" y="99"/>
                </a:lnTo>
                <a:cubicBezTo>
                  <a:pt x="458" y="30"/>
                  <a:pt x="423" y="1"/>
                  <a:pt x="37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5" name="Google Shape;1695;p10"/>
          <p:cNvSpPr/>
          <p:nvPr/>
        </p:nvSpPr>
        <p:spPr>
          <a:xfrm>
            <a:off x="2848160" y="741047"/>
            <a:ext cx="17688" cy="37964"/>
          </a:xfrm>
          <a:custGeom>
            <a:avLst/>
            <a:gdLst/>
            <a:ahLst/>
            <a:cxnLst/>
            <a:rect l="l" t="t" r="r" b="b"/>
            <a:pathLst>
              <a:path w="567" h="1217" extrusionOk="0">
                <a:moveTo>
                  <a:pt x="317" y="0"/>
                </a:moveTo>
                <a:cubicBezTo>
                  <a:pt x="283" y="0"/>
                  <a:pt x="244" y="15"/>
                  <a:pt x="195" y="40"/>
                </a:cubicBezTo>
                <a:cubicBezTo>
                  <a:pt x="135" y="159"/>
                  <a:pt x="75" y="218"/>
                  <a:pt x="75" y="278"/>
                </a:cubicBezTo>
                <a:cubicBezTo>
                  <a:pt x="1" y="412"/>
                  <a:pt x="1" y="472"/>
                  <a:pt x="1" y="591"/>
                </a:cubicBezTo>
                <a:cubicBezTo>
                  <a:pt x="1" y="784"/>
                  <a:pt x="1" y="963"/>
                  <a:pt x="135" y="1157"/>
                </a:cubicBezTo>
                <a:lnTo>
                  <a:pt x="195" y="1217"/>
                </a:lnTo>
                <a:cubicBezTo>
                  <a:pt x="254" y="1217"/>
                  <a:pt x="373" y="1217"/>
                  <a:pt x="448" y="1157"/>
                </a:cubicBezTo>
                <a:cubicBezTo>
                  <a:pt x="567" y="963"/>
                  <a:pt x="567" y="784"/>
                  <a:pt x="567" y="650"/>
                </a:cubicBezTo>
                <a:lnTo>
                  <a:pt x="567" y="412"/>
                </a:lnTo>
                <a:cubicBezTo>
                  <a:pt x="567" y="278"/>
                  <a:pt x="567" y="218"/>
                  <a:pt x="507" y="99"/>
                </a:cubicBezTo>
                <a:lnTo>
                  <a:pt x="448" y="99"/>
                </a:lnTo>
                <a:cubicBezTo>
                  <a:pt x="404" y="29"/>
                  <a:pt x="366" y="0"/>
                  <a:pt x="31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6" name="Google Shape;1696;p10"/>
          <p:cNvSpPr/>
          <p:nvPr/>
        </p:nvSpPr>
        <p:spPr>
          <a:xfrm>
            <a:off x="2900692" y="696438"/>
            <a:ext cx="19528" cy="37496"/>
          </a:xfrm>
          <a:custGeom>
            <a:avLst/>
            <a:gdLst/>
            <a:ahLst/>
            <a:cxnLst/>
            <a:rect l="l" t="t" r="r" b="b"/>
            <a:pathLst>
              <a:path w="626" h="1202" extrusionOk="0">
                <a:moveTo>
                  <a:pt x="271" y="0"/>
                </a:moveTo>
                <a:cubicBezTo>
                  <a:pt x="215" y="0"/>
                  <a:pt x="154" y="29"/>
                  <a:pt x="119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60" y="963"/>
                  <a:pt x="179" y="1157"/>
                </a:cubicBezTo>
                <a:cubicBezTo>
                  <a:pt x="246" y="1187"/>
                  <a:pt x="295" y="1201"/>
                  <a:pt x="334" y="1201"/>
                </a:cubicBezTo>
                <a:cubicBezTo>
                  <a:pt x="373" y="1201"/>
                  <a:pt x="403" y="1187"/>
                  <a:pt x="432" y="1157"/>
                </a:cubicBezTo>
                <a:cubicBezTo>
                  <a:pt x="552" y="963"/>
                  <a:pt x="552" y="784"/>
                  <a:pt x="626" y="591"/>
                </a:cubicBezTo>
                <a:cubicBezTo>
                  <a:pt x="552" y="531"/>
                  <a:pt x="552" y="412"/>
                  <a:pt x="552" y="352"/>
                </a:cubicBez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7" name="Google Shape;1697;p10"/>
          <p:cNvSpPr/>
          <p:nvPr/>
        </p:nvSpPr>
        <p:spPr>
          <a:xfrm>
            <a:off x="2896980" y="802844"/>
            <a:ext cx="19060" cy="31944"/>
          </a:xfrm>
          <a:custGeom>
            <a:avLst/>
            <a:gdLst/>
            <a:ahLst/>
            <a:cxnLst/>
            <a:rect l="l" t="t" r="r" b="b"/>
            <a:pathLst>
              <a:path w="611" h="1024" extrusionOk="0">
                <a:moveTo>
                  <a:pt x="340" y="1"/>
                </a:moveTo>
                <a:cubicBezTo>
                  <a:pt x="301" y="1"/>
                  <a:pt x="263" y="15"/>
                  <a:pt x="238" y="40"/>
                </a:cubicBezTo>
                <a:cubicBezTo>
                  <a:pt x="119" y="100"/>
                  <a:pt x="119" y="159"/>
                  <a:pt x="60" y="293"/>
                </a:cubicBezTo>
                <a:cubicBezTo>
                  <a:pt x="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38" y="1008"/>
                  <a:pt x="287" y="1023"/>
                  <a:pt x="328" y="1023"/>
                </a:cubicBezTo>
                <a:cubicBezTo>
                  <a:pt x="369" y="1023"/>
                  <a:pt x="402" y="1008"/>
                  <a:pt x="432" y="979"/>
                </a:cubicBezTo>
                <a:cubicBezTo>
                  <a:pt x="551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1" y="293"/>
                  <a:pt x="551" y="159"/>
                  <a:pt x="492" y="100"/>
                </a:cubicBezTo>
                <a:cubicBezTo>
                  <a:pt x="457" y="30"/>
                  <a:pt x="396" y="1"/>
                  <a:pt x="340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8" name="Google Shape;1698;p10"/>
          <p:cNvSpPr/>
          <p:nvPr/>
        </p:nvSpPr>
        <p:spPr>
          <a:xfrm>
            <a:off x="2949013" y="749688"/>
            <a:ext cx="19559" cy="48851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3" y="1"/>
                  <a:pt x="194" y="1"/>
                  <a:pt x="120" y="75"/>
                </a:cubicBezTo>
                <a:cubicBezTo>
                  <a:pt x="60" y="195"/>
                  <a:pt x="60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94" y="1491"/>
                  <a:pt x="194" y="1491"/>
                  <a:pt x="254" y="1565"/>
                </a:cubicBezTo>
                <a:cubicBezTo>
                  <a:pt x="313" y="1565"/>
                  <a:pt x="373" y="1565"/>
                  <a:pt x="433" y="1431"/>
                </a:cubicBezTo>
                <a:cubicBezTo>
                  <a:pt x="567" y="1252"/>
                  <a:pt x="626" y="999"/>
                  <a:pt x="626" y="746"/>
                </a:cubicBezTo>
                <a:cubicBezTo>
                  <a:pt x="626" y="686"/>
                  <a:pt x="567" y="567"/>
                  <a:pt x="567" y="448"/>
                </a:cubicBezTo>
                <a:cubicBezTo>
                  <a:pt x="567" y="314"/>
                  <a:pt x="492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9" name="Google Shape;1699;p10"/>
          <p:cNvSpPr/>
          <p:nvPr/>
        </p:nvSpPr>
        <p:spPr>
          <a:xfrm>
            <a:off x="2997334" y="690417"/>
            <a:ext cx="19559" cy="39805"/>
          </a:xfrm>
          <a:custGeom>
            <a:avLst/>
            <a:gdLst/>
            <a:ahLst/>
            <a:cxnLst/>
            <a:rect l="l" t="t" r="r" b="b"/>
            <a:pathLst>
              <a:path w="627" h="1276" extrusionOk="0">
                <a:moveTo>
                  <a:pt x="315" y="1"/>
                </a:moveTo>
                <a:cubicBezTo>
                  <a:pt x="266" y="1"/>
                  <a:pt x="230" y="33"/>
                  <a:pt x="195" y="113"/>
                </a:cubicBezTo>
                <a:cubicBezTo>
                  <a:pt x="135" y="173"/>
                  <a:pt x="61" y="292"/>
                  <a:pt x="61" y="352"/>
                </a:cubicBezTo>
                <a:cubicBezTo>
                  <a:pt x="1" y="411"/>
                  <a:pt x="1" y="545"/>
                  <a:pt x="1" y="605"/>
                </a:cubicBezTo>
                <a:cubicBezTo>
                  <a:pt x="1" y="784"/>
                  <a:pt x="1" y="977"/>
                  <a:pt x="61" y="1156"/>
                </a:cubicBezTo>
                <a:lnTo>
                  <a:pt x="135" y="1231"/>
                </a:lnTo>
                <a:cubicBezTo>
                  <a:pt x="165" y="1260"/>
                  <a:pt x="210" y="1275"/>
                  <a:pt x="254" y="1275"/>
                </a:cubicBezTo>
                <a:cubicBezTo>
                  <a:pt x="299" y="1275"/>
                  <a:pt x="344" y="1260"/>
                  <a:pt x="373" y="1231"/>
                </a:cubicBezTo>
                <a:cubicBezTo>
                  <a:pt x="508" y="1037"/>
                  <a:pt x="567" y="858"/>
                  <a:pt x="627" y="664"/>
                </a:cubicBezTo>
                <a:cubicBezTo>
                  <a:pt x="627" y="545"/>
                  <a:pt x="627" y="486"/>
                  <a:pt x="567" y="352"/>
                </a:cubicBezTo>
                <a:cubicBezTo>
                  <a:pt x="567" y="292"/>
                  <a:pt x="508" y="173"/>
                  <a:pt x="433" y="113"/>
                </a:cubicBezTo>
                <a:lnTo>
                  <a:pt x="433" y="39"/>
                </a:lnTo>
                <a:cubicBezTo>
                  <a:pt x="385" y="15"/>
                  <a:pt x="347" y="1"/>
                  <a:pt x="31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0" name="Google Shape;1700;p10"/>
          <p:cNvSpPr/>
          <p:nvPr/>
        </p:nvSpPr>
        <p:spPr>
          <a:xfrm>
            <a:off x="3068927" y="672543"/>
            <a:ext cx="19528" cy="40023"/>
          </a:xfrm>
          <a:custGeom>
            <a:avLst/>
            <a:gdLst/>
            <a:ahLst/>
            <a:cxnLst/>
            <a:rect l="l" t="t" r="r" b="b"/>
            <a:pathLst>
              <a:path w="626" h="1283" extrusionOk="0">
                <a:moveTo>
                  <a:pt x="313" y="1"/>
                </a:moveTo>
                <a:cubicBezTo>
                  <a:pt x="253" y="1"/>
                  <a:pt x="134" y="61"/>
                  <a:pt x="75" y="120"/>
                </a:cubicBezTo>
                <a:cubicBezTo>
                  <a:pt x="75" y="239"/>
                  <a:pt x="0" y="314"/>
                  <a:pt x="0" y="433"/>
                </a:cubicBezTo>
                <a:lnTo>
                  <a:pt x="0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3" y="1237"/>
                </a:lnTo>
                <a:cubicBezTo>
                  <a:pt x="283" y="1267"/>
                  <a:pt x="332" y="1282"/>
                  <a:pt x="380" y="1282"/>
                </a:cubicBezTo>
                <a:cubicBezTo>
                  <a:pt x="429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6" y="433"/>
                  <a:pt x="566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1" name="Google Shape;1701;p10"/>
          <p:cNvSpPr/>
          <p:nvPr/>
        </p:nvSpPr>
        <p:spPr>
          <a:xfrm>
            <a:off x="3016862" y="770308"/>
            <a:ext cx="19559" cy="39836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66" y="1"/>
                </a:moveTo>
                <a:cubicBezTo>
                  <a:pt x="348" y="1"/>
                  <a:pt x="331" y="8"/>
                  <a:pt x="314" y="25"/>
                </a:cubicBezTo>
                <a:cubicBezTo>
                  <a:pt x="179" y="159"/>
                  <a:pt x="120" y="219"/>
                  <a:pt x="120" y="338"/>
                </a:cubicBezTo>
                <a:cubicBezTo>
                  <a:pt x="60" y="398"/>
                  <a:pt x="60" y="532"/>
                  <a:pt x="60" y="651"/>
                </a:cubicBezTo>
                <a:cubicBezTo>
                  <a:pt x="1" y="830"/>
                  <a:pt x="60" y="1023"/>
                  <a:pt x="179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626" y="964"/>
                  <a:pt x="626" y="830"/>
                  <a:pt x="626" y="651"/>
                </a:cubicBezTo>
                <a:lnTo>
                  <a:pt x="626" y="398"/>
                </a:lnTo>
                <a:cubicBezTo>
                  <a:pt x="626" y="338"/>
                  <a:pt x="626" y="219"/>
                  <a:pt x="552" y="159"/>
                </a:cubicBezTo>
                <a:lnTo>
                  <a:pt x="492" y="85"/>
                </a:lnTo>
                <a:cubicBezTo>
                  <a:pt x="450" y="43"/>
                  <a:pt x="408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2" name="Google Shape;1702;p10"/>
          <p:cNvSpPr/>
          <p:nvPr/>
        </p:nvSpPr>
        <p:spPr>
          <a:xfrm>
            <a:off x="2955065" y="854253"/>
            <a:ext cx="17220" cy="25018"/>
          </a:xfrm>
          <a:custGeom>
            <a:avLst/>
            <a:gdLst/>
            <a:ahLst/>
            <a:cxnLst/>
            <a:rect l="l" t="t" r="r" b="b"/>
            <a:pathLst>
              <a:path w="552" h="802" extrusionOk="0">
                <a:moveTo>
                  <a:pt x="179" y="1"/>
                </a:moveTo>
                <a:cubicBezTo>
                  <a:pt x="119" y="75"/>
                  <a:pt x="60" y="135"/>
                  <a:pt x="0" y="195"/>
                </a:cubicBezTo>
                <a:lnTo>
                  <a:pt x="0" y="373"/>
                </a:lnTo>
                <a:cubicBezTo>
                  <a:pt x="0" y="507"/>
                  <a:pt x="0" y="627"/>
                  <a:pt x="119" y="746"/>
                </a:cubicBezTo>
                <a:cubicBezTo>
                  <a:pt x="179" y="783"/>
                  <a:pt x="242" y="802"/>
                  <a:pt x="298" y="802"/>
                </a:cubicBezTo>
                <a:cubicBezTo>
                  <a:pt x="354" y="802"/>
                  <a:pt x="403" y="783"/>
                  <a:pt x="432" y="746"/>
                </a:cubicBezTo>
                <a:lnTo>
                  <a:pt x="432" y="686"/>
                </a:lnTo>
                <a:cubicBezTo>
                  <a:pt x="552" y="627"/>
                  <a:pt x="552" y="507"/>
                  <a:pt x="552" y="448"/>
                </a:cubicBezTo>
                <a:lnTo>
                  <a:pt x="552" y="254"/>
                </a:lnTo>
                <a:cubicBezTo>
                  <a:pt x="552" y="195"/>
                  <a:pt x="492" y="135"/>
                  <a:pt x="432" y="75"/>
                </a:cubicBezTo>
                <a:cubicBezTo>
                  <a:pt x="373" y="1"/>
                  <a:pt x="239" y="1"/>
                  <a:pt x="17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3" name="Google Shape;1703;p10"/>
          <p:cNvSpPr/>
          <p:nvPr/>
        </p:nvSpPr>
        <p:spPr>
          <a:xfrm>
            <a:off x="2844448" y="837533"/>
            <a:ext cx="17688" cy="20495"/>
          </a:xfrm>
          <a:custGeom>
            <a:avLst/>
            <a:gdLst/>
            <a:ahLst/>
            <a:cxnLst/>
            <a:rect l="l" t="t" r="r" b="b"/>
            <a:pathLst>
              <a:path w="567" h="657" extrusionOk="0">
                <a:moveTo>
                  <a:pt x="252" y="1"/>
                </a:moveTo>
                <a:cubicBezTo>
                  <a:pt x="206" y="1"/>
                  <a:pt x="157" y="15"/>
                  <a:pt x="120" y="45"/>
                </a:cubicBezTo>
                <a:cubicBezTo>
                  <a:pt x="60" y="105"/>
                  <a:pt x="1" y="164"/>
                  <a:pt x="1" y="239"/>
                </a:cubicBezTo>
                <a:lnTo>
                  <a:pt x="1" y="358"/>
                </a:lnTo>
                <a:cubicBezTo>
                  <a:pt x="1" y="418"/>
                  <a:pt x="1" y="537"/>
                  <a:pt x="120" y="611"/>
                </a:cubicBezTo>
                <a:cubicBezTo>
                  <a:pt x="187" y="641"/>
                  <a:pt x="250" y="656"/>
                  <a:pt x="304" y="656"/>
                </a:cubicBezTo>
                <a:cubicBezTo>
                  <a:pt x="358" y="656"/>
                  <a:pt x="403" y="641"/>
                  <a:pt x="433" y="611"/>
                </a:cubicBezTo>
                <a:cubicBezTo>
                  <a:pt x="567" y="477"/>
                  <a:pt x="567" y="418"/>
                  <a:pt x="567" y="299"/>
                </a:cubicBezTo>
                <a:lnTo>
                  <a:pt x="567" y="164"/>
                </a:lnTo>
                <a:cubicBezTo>
                  <a:pt x="492" y="105"/>
                  <a:pt x="492" y="105"/>
                  <a:pt x="373" y="45"/>
                </a:cubicBezTo>
                <a:cubicBezTo>
                  <a:pt x="343" y="15"/>
                  <a:pt x="299" y="1"/>
                  <a:pt x="25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4" name="Google Shape;1704;p10"/>
          <p:cNvSpPr/>
          <p:nvPr/>
        </p:nvSpPr>
        <p:spPr>
          <a:xfrm>
            <a:off x="4050883" y="694566"/>
            <a:ext cx="19559" cy="31476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394" y="1"/>
                </a:moveTo>
                <a:cubicBezTo>
                  <a:pt x="353" y="1"/>
                  <a:pt x="303" y="15"/>
                  <a:pt x="254" y="40"/>
                </a:cubicBezTo>
                <a:cubicBezTo>
                  <a:pt x="180" y="99"/>
                  <a:pt x="120" y="159"/>
                  <a:pt x="60" y="219"/>
                </a:cubicBezTo>
                <a:cubicBezTo>
                  <a:pt x="1" y="278"/>
                  <a:pt x="1" y="412"/>
                  <a:pt x="1" y="472"/>
                </a:cubicBezTo>
                <a:cubicBezTo>
                  <a:pt x="1" y="651"/>
                  <a:pt x="1" y="844"/>
                  <a:pt x="120" y="964"/>
                </a:cubicBezTo>
                <a:cubicBezTo>
                  <a:pt x="187" y="993"/>
                  <a:pt x="235" y="1008"/>
                  <a:pt x="274" y="1008"/>
                </a:cubicBezTo>
                <a:cubicBezTo>
                  <a:pt x="314" y="1008"/>
                  <a:pt x="343" y="993"/>
                  <a:pt x="373" y="964"/>
                </a:cubicBezTo>
                <a:lnTo>
                  <a:pt x="433" y="964"/>
                </a:lnTo>
                <a:cubicBezTo>
                  <a:pt x="492" y="844"/>
                  <a:pt x="552" y="651"/>
                  <a:pt x="552" y="531"/>
                </a:cubicBezTo>
                <a:cubicBezTo>
                  <a:pt x="626" y="472"/>
                  <a:pt x="626" y="412"/>
                  <a:pt x="626" y="353"/>
                </a:cubicBezTo>
                <a:cubicBezTo>
                  <a:pt x="552" y="278"/>
                  <a:pt x="552" y="219"/>
                  <a:pt x="552" y="99"/>
                </a:cubicBezTo>
                <a:lnTo>
                  <a:pt x="492" y="99"/>
                </a:lnTo>
                <a:cubicBezTo>
                  <a:pt x="492" y="30"/>
                  <a:pt x="451" y="1"/>
                  <a:pt x="39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5" name="Google Shape;1705;p10"/>
          <p:cNvSpPr/>
          <p:nvPr/>
        </p:nvSpPr>
        <p:spPr>
          <a:xfrm>
            <a:off x="4091312" y="741047"/>
            <a:ext cx="17688" cy="37964"/>
          </a:xfrm>
          <a:custGeom>
            <a:avLst/>
            <a:gdLst/>
            <a:ahLst/>
            <a:cxnLst/>
            <a:rect l="l" t="t" r="r" b="b"/>
            <a:pathLst>
              <a:path w="567" h="1217" extrusionOk="0">
                <a:moveTo>
                  <a:pt x="321" y="0"/>
                </a:moveTo>
                <a:cubicBezTo>
                  <a:pt x="283" y="0"/>
                  <a:pt x="244" y="15"/>
                  <a:pt x="195" y="40"/>
                </a:cubicBezTo>
                <a:cubicBezTo>
                  <a:pt x="135" y="159"/>
                  <a:pt x="75" y="218"/>
                  <a:pt x="75" y="278"/>
                </a:cubicBezTo>
                <a:cubicBezTo>
                  <a:pt x="1" y="412"/>
                  <a:pt x="1" y="472"/>
                  <a:pt x="1" y="591"/>
                </a:cubicBezTo>
                <a:cubicBezTo>
                  <a:pt x="1" y="784"/>
                  <a:pt x="1" y="963"/>
                  <a:pt x="135" y="1157"/>
                </a:cubicBezTo>
                <a:lnTo>
                  <a:pt x="195" y="1217"/>
                </a:lnTo>
                <a:cubicBezTo>
                  <a:pt x="254" y="1217"/>
                  <a:pt x="373" y="1217"/>
                  <a:pt x="448" y="1157"/>
                </a:cubicBezTo>
                <a:cubicBezTo>
                  <a:pt x="567" y="963"/>
                  <a:pt x="567" y="784"/>
                  <a:pt x="567" y="650"/>
                </a:cubicBezTo>
                <a:lnTo>
                  <a:pt x="567" y="412"/>
                </a:lnTo>
                <a:cubicBezTo>
                  <a:pt x="567" y="278"/>
                  <a:pt x="567" y="218"/>
                  <a:pt x="507" y="99"/>
                </a:cubicBezTo>
                <a:cubicBezTo>
                  <a:pt x="429" y="29"/>
                  <a:pt x="376" y="0"/>
                  <a:pt x="32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6" name="Google Shape;1706;p10"/>
          <p:cNvSpPr/>
          <p:nvPr/>
        </p:nvSpPr>
        <p:spPr>
          <a:xfrm>
            <a:off x="4143844" y="696438"/>
            <a:ext cx="19528" cy="37496"/>
          </a:xfrm>
          <a:custGeom>
            <a:avLst/>
            <a:gdLst/>
            <a:ahLst/>
            <a:cxnLst/>
            <a:rect l="l" t="t" r="r" b="b"/>
            <a:pathLst>
              <a:path w="626" h="1202" extrusionOk="0">
                <a:moveTo>
                  <a:pt x="271" y="0"/>
                </a:moveTo>
                <a:cubicBezTo>
                  <a:pt x="215" y="0"/>
                  <a:pt x="154" y="29"/>
                  <a:pt x="119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60" y="963"/>
                  <a:pt x="179" y="1157"/>
                </a:cubicBezTo>
                <a:cubicBezTo>
                  <a:pt x="246" y="1187"/>
                  <a:pt x="294" y="1201"/>
                  <a:pt x="334" y="1201"/>
                </a:cubicBezTo>
                <a:cubicBezTo>
                  <a:pt x="373" y="1201"/>
                  <a:pt x="403" y="1187"/>
                  <a:pt x="432" y="1157"/>
                </a:cubicBezTo>
                <a:cubicBezTo>
                  <a:pt x="551" y="963"/>
                  <a:pt x="626" y="784"/>
                  <a:pt x="626" y="591"/>
                </a:cubicBezTo>
                <a:cubicBezTo>
                  <a:pt x="626" y="531"/>
                  <a:pt x="551" y="412"/>
                  <a:pt x="551" y="352"/>
                </a:cubicBez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7" name="Google Shape;1707;p10"/>
          <p:cNvSpPr/>
          <p:nvPr/>
        </p:nvSpPr>
        <p:spPr>
          <a:xfrm>
            <a:off x="4140132" y="802844"/>
            <a:ext cx="19060" cy="31944"/>
          </a:xfrm>
          <a:custGeom>
            <a:avLst/>
            <a:gdLst/>
            <a:ahLst/>
            <a:cxnLst/>
            <a:rect l="l" t="t" r="r" b="b"/>
            <a:pathLst>
              <a:path w="611" h="1024" extrusionOk="0">
                <a:moveTo>
                  <a:pt x="340" y="1"/>
                </a:moveTo>
                <a:cubicBezTo>
                  <a:pt x="301" y="1"/>
                  <a:pt x="263" y="15"/>
                  <a:pt x="238" y="40"/>
                </a:cubicBezTo>
                <a:cubicBezTo>
                  <a:pt x="119" y="100"/>
                  <a:pt x="119" y="159"/>
                  <a:pt x="60" y="293"/>
                </a:cubicBezTo>
                <a:cubicBezTo>
                  <a:pt x="6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38" y="1008"/>
                  <a:pt x="287" y="1023"/>
                  <a:pt x="328" y="1023"/>
                </a:cubicBezTo>
                <a:cubicBezTo>
                  <a:pt x="369" y="1023"/>
                  <a:pt x="402" y="1008"/>
                  <a:pt x="432" y="979"/>
                </a:cubicBezTo>
                <a:lnTo>
                  <a:pt x="492" y="979"/>
                </a:lnTo>
                <a:cubicBezTo>
                  <a:pt x="551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1" y="293"/>
                  <a:pt x="551" y="159"/>
                  <a:pt x="492" y="100"/>
                </a:cubicBezTo>
                <a:cubicBezTo>
                  <a:pt x="457" y="30"/>
                  <a:pt x="396" y="1"/>
                  <a:pt x="340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8" name="Google Shape;1708;p10"/>
          <p:cNvSpPr/>
          <p:nvPr/>
        </p:nvSpPr>
        <p:spPr>
          <a:xfrm>
            <a:off x="4192165" y="749688"/>
            <a:ext cx="19559" cy="48851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3" y="1"/>
                  <a:pt x="194" y="1"/>
                  <a:pt x="120" y="75"/>
                </a:cubicBezTo>
                <a:cubicBezTo>
                  <a:pt x="60" y="195"/>
                  <a:pt x="60" y="314"/>
                  <a:pt x="60" y="448"/>
                </a:cubicBezTo>
                <a:cubicBezTo>
                  <a:pt x="1" y="567"/>
                  <a:pt x="1" y="686"/>
                  <a:pt x="1" y="746"/>
                </a:cubicBezTo>
                <a:cubicBezTo>
                  <a:pt x="1" y="999"/>
                  <a:pt x="60" y="1252"/>
                  <a:pt x="194" y="1491"/>
                </a:cubicBezTo>
                <a:lnTo>
                  <a:pt x="254" y="1565"/>
                </a:lnTo>
                <a:cubicBezTo>
                  <a:pt x="313" y="1565"/>
                  <a:pt x="373" y="1565"/>
                  <a:pt x="433" y="1431"/>
                </a:cubicBezTo>
                <a:cubicBezTo>
                  <a:pt x="567" y="1252"/>
                  <a:pt x="626" y="999"/>
                  <a:pt x="626" y="746"/>
                </a:cubicBezTo>
                <a:cubicBezTo>
                  <a:pt x="626" y="686"/>
                  <a:pt x="626" y="567"/>
                  <a:pt x="567" y="448"/>
                </a:cubicBezTo>
                <a:cubicBezTo>
                  <a:pt x="567" y="314"/>
                  <a:pt x="492" y="195"/>
                  <a:pt x="433" y="75"/>
                </a:cubicBezTo>
                <a:lnTo>
                  <a:pt x="37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9" name="Google Shape;1709;p10"/>
          <p:cNvSpPr/>
          <p:nvPr/>
        </p:nvSpPr>
        <p:spPr>
          <a:xfrm>
            <a:off x="4240486" y="690417"/>
            <a:ext cx="19559" cy="39805"/>
          </a:xfrm>
          <a:custGeom>
            <a:avLst/>
            <a:gdLst/>
            <a:ahLst/>
            <a:cxnLst/>
            <a:rect l="l" t="t" r="r" b="b"/>
            <a:pathLst>
              <a:path w="627" h="1276" extrusionOk="0">
                <a:moveTo>
                  <a:pt x="341" y="1"/>
                </a:moveTo>
                <a:cubicBezTo>
                  <a:pt x="288" y="1"/>
                  <a:pt x="230" y="33"/>
                  <a:pt x="195" y="113"/>
                </a:cubicBezTo>
                <a:cubicBezTo>
                  <a:pt x="135" y="173"/>
                  <a:pt x="61" y="292"/>
                  <a:pt x="61" y="352"/>
                </a:cubicBezTo>
                <a:cubicBezTo>
                  <a:pt x="1" y="411"/>
                  <a:pt x="1" y="545"/>
                  <a:pt x="1" y="605"/>
                </a:cubicBezTo>
                <a:cubicBezTo>
                  <a:pt x="1" y="784"/>
                  <a:pt x="1" y="977"/>
                  <a:pt x="61" y="1156"/>
                </a:cubicBezTo>
                <a:lnTo>
                  <a:pt x="135" y="1231"/>
                </a:lnTo>
                <a:cubicBezTo>
                  <a:pt x="165" y="1260"/>
                  <a:pt x="210" y="1275"/>
                  <a:pt x="254" y="1275"/>
                </a:cubicBezTo>
                <a:cubicBezTo>
                  <a:pt x="299" y="1275"/>
                  <a:pt x="344" y="1260"/>
                  <a:pt x="373" y="1231"/>
                </a:cubicBezTo>
                <a:cubicBezTo>
                  <a:pt x="507" y="1037"/>
                  <a:pt x="567" y="858"/>
                  <a:pt x="627" y="664"/>
                </a:cubicBezTo>
                <a:cubicBezTo>
                  <a:pt x="627" y="545"/>
                  <a:pt x="627" y="486"/>
                  <a:pt x="567" y="352"/>
                </a:cubicBezTo>
                <a:cubicBezTo>
                  <a:pt x="567" y="292"/>
                  <a:pt x="567" y="173"/>
                  <a:pt x="433" y="113"/>
                </a:cubicBezTo>
                <a:lnTo>
                  <a:pt x="433" y="39"/>
                </a:lnTo>
                <a:cubicBezTo>
                  <a:pt x="409" y="15"/>
                  <a:pt x="376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0" name="Google Shape;1710;p10"/>
          <p:cNvSpPr/>
          <p:nvPr/>
        </p:nvSpPr>
        <p:spPr>
          <a:xfrm>
            <a:off x="4312079" y="672543"/>
            <a:ext cx="19528" cy="40023"/>
          </a:xfrm>
          <a:custGeom>
            <a:avLst/>
            <a:gdLst/>
            <a:ahLst/>
            <a:cxnLst/>
            <a:rect l="l" t="t" r="r" b="b"/>
            <a:pathLst>
              <a:path w="626" h="1283" extrusionOk="0">
                <a:moveTo>
                  <a:pt x="313" y="1"/>
                </a:moveTo>
                <a:cubicBezTo>
                  <a:pt x="253" y="1"/>
                  <a:pt x="134" y="61"/>
                  <a:pt x="75" y="120"/>
                </a:cubicBezTo>
                <a:cubicBezTo>
                  <a:pt x="75" y="239"/>
                  <a:pt x="0" y="314"/>
                  <a:pt x="0" y="433"/>
                </a:cubicBezTo>
                <a:lnTo>
                  <a:pt x="0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3" y="1237"/>
                </a:lnTo>
                <a:cubicBezTo>
                  <a:pt x="283" y="1267"/>
                  <a:pt x="332" y="1282"/>
                  <a:pt x="380" y="1282"/>
                </a:cubicBezTo>
                <a:cubicBezTo>
                  <a:pt x="428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626" y="433"/>
                  <a:pt x="566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1" name="Google Shape;1711;p10"/>
          <p:cNvSpPr/>
          <p:nvPr/>
        </p:nvSpPr>
        <p:spPr>
          <a:xfrm>
            <a:off x="4260014" y="770308"/>
            <a:ext cx="19559" cy="39836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78" y="1"/>
                </a:moveTo>
                <a:cubicBezTo>
                  <a:pt x="354" y="1"/>
                  <a:pt x="331" y="8"/>
                  <a:pt x="314" y="25"/>
                </a:cubicBezTo>
                <a:cubicBezTo>
                  <a:pt x="179" y="159"/>
                  <a:pt x="120" y="219"/>
                  <a:pt x="120" y="338"/>
                </a:cubicBezTo>
                <a:cubicBezTo>
                  <a:pt x="60" y="398"/>
                  <a:pt x="60" y="532"/>
                  <a:pt x="60" y="651"/>
                </a:cubicBezTo>
                <a:cubicBezTo>
                  <a:pt x="1" y="830"/>
                  <a:pt x="60" y="1023"/>
                  <a:pt x="179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626" y="964"/>
                  <a:pt x="626" y="830"/>
                  <a:pt x="626" y="651"/>
                </a:cubicBezTo>
                <a:lnTo>
                  <a:pt x="626" y="398"/>
                </a:lnTo>
                <a:cubicBezTo>
                  <a:pt x="626" y="338"/>
                  <a:pt x="626" y="219"/>
                  <a:pt x="552" y="159"/>
                </a:cubicBezTo>
                <a:lnTo>
                  <a:pt x="552" y="85"/>
                </a:lnTo>
                <a:cubicBezTo>
                  <a:pt x="510" y="43"/>
                  <a:pt x="438" y="1"/>
                  <a:pt x="37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2" name="Google Shape;1712;p10"/>
          <p:cNvSpPr/>
          <p:nvPr/>
        </p:nvSpPr>
        <p:spPr>
          <a:xfrm>
            <a:off x="4198217" y="854253"/>
            <a:ext cx="17220" cy="25018"/>
          </a:xfrm>
          <a:custGeom>
            <a:avLst/>
            <a:gdLst/>
            <a:ahLst/>
            <a:cxnLst/>
            <a:rect l="l" t="t" r="r" b="b"/>
            <a:pathLst>
              <a:path w="552" h="802" extrusionOk="0">
                <a:moveTo>
                  <a:pt x="179" y="1"/>
                </a:moveTo>
                <a:cubicBezTo>
                  <a:pt x="119" y="75"/>
                  <a:pt x="60" y="135"/>
                  <a:pt x="0" y="195"/>
                </a:cubicBezTo>
                <a:lnTo>
                  <a:pt x="0" y="373"/>
                </a:lnTo>
                <a:cubicBezTo>
                  <a:pt x="0" y="507"/>
                  <a:pt x="0" y="627"/>
                  <a:pt x="119" y="746"/>
                </a:cubicBezTo>
                <a:cubicBezTo>
                  <a:pt x="179" y="783"/>
                  <a:pt x="242" y="802"/>
                  <a:pt x="298" y="802"/>
                </a:cubicBezTo>
                <a:cubicBezTo>
                  <a:pt x="354" y="802"/>
                  <a:pt x="403" y="783"/>
                  <a:pt x="432" y="746"/>
                </a:cubicBezTo>
                <a:lnTo>
                  <a:pt x="432" y="686"/>
                </a:lnTo>
                <a:cubicBezTo>
                  <a:pt x="551" y="627"/>
                  <a:pt x="551" y="507"/>
                  <a:pt x="551" y="448"/>
                </a:cubicBezTo>
                <a:lnTo>
                  <a:pt x="551" y="254"/>
                </a:lnTo>
                <a:cubicBezTo>
                  <a:pt x="551" y="195"/>
                  <a:pt x="492" y="135"/>
                  <a:pt x="432" y="75"/>
                </a:cubicBezTo>
                <a:cubicBezTo>
                  <a:pt x="373" y="1"/>
                  <a:pt x="239" y="1"/>
                  <a:pt x="17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3" name="Google Shape;1713;p10"/>
          <p:cNvSpPr/>
          <p:nvPr/>
        </p:nvSpPr>
        <p:spPr>
          <a:xfrm>
            <a:off x="4087600" y="837533"/>
            <a:ext cx="17688" cy="20495"/>
          </a:xfrm>
          <a:custGeom>
            <a:avLst/>
            <a:gdLst/>
            <a:ahLst/>
            <a:cxnLst/>
            <a:rect l="l" t="t" r="r" b="b"/>
            <a:pathLst>
              <a:path w="567" h="657" extrusionOk="0">
                <a:moveTo>
                  <a:pt x="252" y="1"/>
                </a:moveTo>
                <a:cubicBezTo>
                  <a:pt x="206" y="1"/>
                  <a:pt x="157" y="15"/>
                  <a:pt x="120" y="45"/>
                </a:cubicBezTo>
                <a:cubicBezTo>
                  <a:pt x="60" y="105"/>
                  <a:pt x="1" y="164"/>
                  <a:pt x="1" y="239"/>
                </a:cubicBezTo>
                <a:lnTo>
                  <a:pt x="1" y="358"/>
                </a:lnTo>
                <a:cubicBezTo>
                  <a:pt x="1" y="418"/>
                  <a:pt x="1" y="537"/>
                  <a:pt x="194" y="611"/>
                </a:cubicBezTo>
                <a:cubicBezTo>
                  <a:pt x="224" y="641"/>
                  <a:pt x="269" y="656"/>
                  <a:pt x="314" y="656"/>
                </a:cubicBezTo>
                <a:cubicBezTo>
                  <a:pt x="358" y="656"/>
                  <a:pt x="403" y="641"/>
                  <a:pt x="433" y="611"/>
                </a:cubicBezTo>
                <a:cubicBezTo>
                  <a:pt x="567" y="477"/>
                  <a:pt x="567" y="418"/>
                  <a:pt x="567" y="299"/>
                </a:cubicBezTo>
                <a:lnTo>
                  <a:pt x="567" y="164"/>
                </a:lnTo>
                <a:cubicBezTo>
                  <a:pt x="492" y="105"/>
                  <a:pt x="492" y="105"/>
                  <a:pt x="373" y="45"/>
                </a:cubicBezTo>
                <a:cubicBezTo>
                  <a:pt x="343" y="15"/>
                  <a:pt x="299" y="1"/>
                  <a:pt x="25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4" name="Google Shape;1714;p10"/>
          <p:cNvSpPr/>
          <p:nvPr/>
        </p:nvSpPr>
        <p:spPr>
          <a:xfrm>
            <a:off x="334903" y="3164430"/>
            <a:ext cx="325364" cy="102725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5" name="Google Shape;1715;p10"/>
          <p:cNvSpPr/>
          <p:nvPr/>
        </p:nvSpPr>
        <p:spPr>
          <a:xfrm>
            <a:off x="334903" y="2926475"/>
            <a:ext cx="325364" cy="102756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10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10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6" name="Google Shape;1716;p10"/>
          <p:cNvSpPr/>
          <p:nvPr/>
        </p:nvSpPr>
        <p:spPr>
          <a:xfrm>
            <a:off x="334903" y="2688083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7" name="Google Shape;1717;p10"/>
          <p:cNvSpPr/>
          <p:nvPr/>
        </p:nvSpPr>
        <p:spPr>
          <a:xfrm>
            <a:off x="334903" y="3881042"/>
            <a:ext cx="325364" cy="100853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0"/>
                  <a:pt x="1371" y="0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8" name="Google Shape;1718;p10"/>
          <p:cNvSpPr/>
          <p:nvPr/>
        </p:nvSpPr>
        <p:spPr>
          <a:xfrm>
            <a:off x="334903" y="3642619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9" name="Google Shape;1719;p10"/>
          <p:cNvSpPr/>
          <p:nvPr/>
        </p:nvSpPr>
        <p:spPr>
          <a:xfrm>
            <a:off x="334903" y="3402823"/>
            <a:ext cx="325364" cy="102756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69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69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0" name="Google Shape;1720;p10"/>
          <p:cNvSpPr/>
          <p:nvPr/>
        </p:nvSpPr>
        <p:spPr>
          <a:xfrm>
            <a:off x="334903" y="4595314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1" name="Google Shape;1721;p10"/>
          <p:cNvSpPr/>
          <p:nvPr/>
        </p:nvSpPr>
        <p:spPr>
          <a:xfrm>
            <a:off x="334903" y="4357390"/>
            <a:ext cx="325364" cy="100853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2" name="Google Shape;1722;p10"/>
          <p:cNvSpPr/>
          <p:nvPr/>
        </p:nvSpPr>
        <p:spPr>
          <a:xfrm>
            <a:off x="334903" y="4118966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3" name="Google Shape;1723;p10"/>
          <p:cNvSpPr/>
          <p:nvPr/>
        </p:nvSpPr>
        <p:spPr>
          <a:xfrm>
            <a:off x="334903" y="1259040"/>
            <a:ext cx="325364" cy="102725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1"/>
                </a:moveTo>
                <a:cubicBezTo>
                  <a:pt x="9803" y="1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1"/>
                  <a:pt x="1371" y="1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4" name="Google Shape;1724;p10"/>
          <p:cNvSpPr/>
          <p:nvPr/>
        </p:nvSpPr>
        <p:spPr>
          <a:xfrm>
            <a:off x="334903" y="1021116"/>
            <a:ext cx="325364" cy="102725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548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5" name="Google Shape;1725;p10"/>
          <p:cNvSpPr/>
          <p:nvPr/>
        </p:nvSpPr>
        <p:spPr>
          <a:xfrm>
            <a:off x="334903" y="782692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6" name="Google Shape;1726;p10"/>
          <p:cNvSpPr/>
          <p:nvPr/>
        </p:nvSpPr>
        <p:spPr>
          <a:xfrm>
            <a:off x="334903" y="1975651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7" name="Google Shape;1727;p10"/>
          <p:cNvSpPr/>
          <p:nvPr/>
        </p:nvSpPr>
        <p:spPr>
          <a:xfrm>
            <a:off x="334903" y="1737259"/>
            <a:ext cx="325364" cy="100853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8" name="Google Shape;1728;p10"/>
          <p:cNvSpPr/>
          <p:nvPr/>
        </p:nvSpPr>
        <p:spPr>
          <a:xfrm>
            <a:off x="334903" y="1497463"/>
            <a:ext cx="325364" cy="102725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69"/>
                </a:cubicBezTo>
                <a:cubicBezTo>
                  <a:pt x="10429" y="2547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7"/>
                  <a:pt x="1" y="166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9" name="Google Shape;1729;p10"/>
          <p:cNvSpPr/>
          <p:nvPr/>
        </p:nvSpPr>
        <p:spPr>
          <a:xfrm>
            <a:off x="334903" y="2689923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0" name="Google Shape;1730;p10"/>
          <p:cNvSpPr/>
          <p:nvPr/>
        </p:nvSpPr>
        <p:spPr>
          <a:xfrm>
            <a:off x="334903" y="2451999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1" name="Google Shape;1731;p10"/>
          <p:cNvSpPr/>
          <p:nvPr/>
        </p:nvSpPr>
        <p:spPr>
          <a:xfrm>
            <a:off x="334903" y="2213607"/>
            <a:ext cx="325364" cy="100853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2" name="Google Shape;1732;p10"/>
          <p:cNvSpPr/>
          <p:nvPr/>
        </p:nvSpPr>
        <p:spPr>
          <a:xfrm>
            <a:off x="495075" y="646175"/>
            <a:ext cx="8153847" cy="4261144"/>
          </a:xfrm>
          <a:custGeom>
            <a:avLst/>
            <a:gdLst/>
            <a:ahLst/>
            <a:cxnLst/>
            <a:rect l="l" t="t" r="r" b="b"/>
            <a:pathLst>
              <a:path w="254987" h="136313" extrusionOk="0">
                <a:moveTo>
                  <a:pt x="0" y="1"/>
                </a:moveTo>
                <a:lnTo>
                  <a:pt x="0" y="136313"/>
                </a:lnTo>
                <a:lnTo>
                  <a:pt x="254987" y="136313"/>
                </a:lnTo>
                <a:lnTo>
                  <a:pt x="254987" y="1"/>
                </a:lnTo>
                <a:close/>
              </a:path>
            </a:pathLst>
          </a:custGeom>
          <a:solidFill>
            <a:srgbClr val="FEF7C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3" name="Google Shape;1733;p10"/>
          <p:cNvSpPr/>
          <p:nvPr/>
        </p:nvSpPr>
        <p:spPr>
          <a:xfrm>
            <a:off x="617468" y="819409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5"/>
                  <a:pt x="3114" y="3978"/>
                  <a:pt x="1997" y="3978"/>
                </a:cubicBezTo>
                <a:cubicBezTo>
                  <a:pt x="880" y="3978"/>
                  <a:pt x="1" y="3055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rgbClr val="8349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4" name="Google Shape;1734;p10"/>
          <p:cNvSpPr/>
          <p:nvPr/>
        </p:nvSpPr>
        <p:spPr>
          <a:xfrm>
            <a:off x="617468" y="1059673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40"/>
                  <a:pt x="3114" y="3978"/>
                  <a:pt x="1997" y="3978"/>
                </a:cubicBezTo>
                <a:cubicBezTo>
                  <a:pt x="880" y="3978"/>
                  <a:pt x="1" y="3040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rgbClr val="8349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5" name="Google Shape;1735;p10"/>
          <p:cNvSpPr/>
          <p:nvPr/>
        </p:nvSpPr>
        <p:spPr>
          <a:xfrm>
            <a:off x="617468" y="1295756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97"/>
                </a:cubicBezTo>
                <a:close/>
              </a:path>
            </a:pathLst>
          </a:custGeom>
          <a:solidFill>
            <a:srgbClr val="8349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6" name="Google Shape;1736;p10"/>
          <p:cNvSpPr/>
          <p:nvPr/>
        </p:nvSpPr>
        <p:spPr>
          <a:xfrm>
            <a:off x="617468" y="1536020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82"/>
                </a:cubicBezTo>
                <a:close/>
              </a:path>
            </a:pathLst>
          </a:custGeom>
          <a:solidFill>
            <a:srgbClr val="8349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7" name="Google Shape;1737;p10"/>
          <p:cNvSpPr/>
          <p:nvPr/>
        </p:nvSpPr>
        <p:spPr>
          <a:xfrm>
            <a:off x="617468" y="1768392"/>
            <a:ext cx="124125" cy="124094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2"/>
                </a:cubicBezTo>
                <a:close/>
              </a:path>
            </a:pathLst>
          </a:custGeom>
          <a:solidFill>
            <a:srgbClr val="8349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8" name="Google Shape;1738;p10"/>
          <p:cNvSpPr/>
          <p:nvPr/>
        </p:nvSpPr>
        <p:spPr>
          <a:xfrm>
            <a:off x="617468" y="2008656"/>
            <a:ext cx="124125" cy="123626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2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2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2"/>
                </a:cubicBezTo>
                <a:close/>
              </a:path>
            </a:pathLst>
          </a:custGeom>
          <a:solidFill>
            <a:srgbClr val="8349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9" name="Google Shape;1739;p10"/>
          <p:cNvSpPr/>
          <p:nvPr/>
        </p:nvSpPr>
        <p:spPr>
          <a:xfrm>
            <a:off x="617468" y="2246580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rgbClr val="8349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0" name="Google Shape;1740;p10"/>
          <p:cNvSpPr/>
          <p:nvPr/>
        </p:nvSpPr>
        <p:spPr>
          <a:xfrm>
            <a:off x="617468" y="2486844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rgbClr val="8349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1" name="Google Shape;1741;p10"/>
          <p:cNvSpPr/>
          <p:nvPr/>
        </p:nvSpPr>
        <p:spPr>
          <a:xfrm>
            <a:off x="617468" y="2727108"/>
            <a:ext cx="124125" cy="123657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99"/>
                  <a:pt x="3114" y="3964"/>
                  <a:pt x="1997" y="3964"/>
                </a:cubicBezTo>
                <a:cubicBezTo>
                  <a:pt x="880" y="3964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rgbClr val="8349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2" name="Google Shape;1742;p10"/>
          <p:cNvSpPr/>
          <p:nvPr/>
        </p:nvSpPr>
        <p:spPr>
          <a:xfrm>
            <a:off x="617468" y="2966904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9"/>
                  <a:pt x="1997" y="3979"/>
                </a:cubicBezTo>
                <a:cubicBezTo>
                  <a:pt x="880" y="3979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rgbClr val="8349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3" name="Google Shape;1743;p10"/>
          <p:cNvSpPr/>
          <p:nvPr/>
        </p:nvSpPr>
        <p:spPr>
          <a:xfrm>
            <a:off x="617468" y="3205327"/>
            <a:ext cx="124125" cy="123657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39"/>
                  <a:pt x="3114" y="3963"/>
                  <a:pt x="1997" y="3963"/>
                </a:cubicBezTo>
                <a:cubicBezTo>
                  <a:pt x="880" y="3963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rgbClr val="8349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4" name="Google Shape;1744;p10"/>
          <p:cNvSpPr/>
          <p:nvPr/>
        </p:nvSpPr>
        <p:spPr>
          <a:xfrm>
            <a:off x="617468" y="3445123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7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7"/>
                </a:cubicBezTo>
                <a:close/>
              </a:path>
            </a:pathLst>
          </a:custGeom>
          <a:solidFill>
            <a:srgbClr val="8349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5" name="Google Shape;1745;p10"/>
          <p:cNvSpPr/>
          <p:nvPr/>
        </p:nvSpPr>
        <p:spPr>
          <a:xfrm>
            <a:off x="617468" y="3677495"/>
            <a:ext cx="124125" cy="124094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6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6"/>
                </a:cubicBezTo>
                <a:close/>
              </a:path>
            </a:pathLst>
          </a:custGeom>
          <a:solidFill>
            <a:srgbClr val="8349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6" name="Google Shape;1746;p10"/>
          <p:cNvSpPr/>
          <p:nvPr/>
        </p:nvSpPr>
        <p:spPr>
          <a:xfrm>
            <a:off x="617468" y="3917758"/>
            <a:ext cx="124125" cy="124094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39"/>
                  <a:pt x="3114" y="3978"/>
                  <a:pt x="1997" y="3978"/>
                </a:cubicBezTo>
                <a:cubicBezTo>
                  <a:pt x="880" y="3978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rgbClr val="8349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7" name="Google Shape;1747;p10"/>
          <p:cNvSpPr/>
          <p:nvPr/>
        </p:nvSpPr>
        <p:spPr>
          <a:xfrm>
            <a:off x="617468" y="4153842"/>
            <a:ext cx="124125" cy="124094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6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96"/>
                </a:cubicBezTo>
                <a:close/>
              </a:path>
            </a:pathLst>
          </a:custGeom>
          <a:solidFill>
            <a:srgbClr val="8349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8" name="Google Shape;1748;p10"/>
          <p:cNvSpPr/>
          <p:nvPr/>
        </p:nvSpPr>
        <p:spPr>
          <a:xfrm>
            <a:off x="617468" y="4394106"/>
            <a:ext cx="124125" cy="124094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1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1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1"/>
                </a:cubicBezTo>
                <a:close/>
              </a:path>
            </a:pathLst>
          </a:custGeom>
          <a:solidFill>
            <a:srgbClr val="8349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9" name="Google Shape;1749;p10"/>
          <p:cNvSpPr/>
          <p:nvPr/>
        </p:nvSpPr>
        <p:spPr>
          <a:xfrm>
            <a:off x="617468" y="4634370"/>
            <a:ext cx="124125" cy="123626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1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1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1"/>
                </a:cubicBezTo>
                <a:close/>
              </a:path>
            </a:pathLst>
          </a:custGeom>
          <a:solidFill>
            <a:srgbClr val="8349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0" name="Google Shape;1750;p10"/>
          <p:cNvSpPr/>
          <p:nvPr/>
        </p:nvSpPr>
        <p:spPr>
          <a:xfrm>
            <a:off x="307951" y="1307361"/>
            <a:ext cx="410401" cy="102756"/>
          </a:xfrm>
          <a:custGeom>
            <a:avLst/>
            <a:gdLst/>
            <a:ahLst/>
            <a:cxnLst/>
            <a:rect l="l" t="t" r="r" b="b"/>
            <a:pathLst>
              <a:path w="13156" h="3294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1" name="Google Shape;1751;p10"/>
          <p:cNvSpPr/>
          <p:nvPr/>
        </p:nvSpPr>
        <p:spPr>
          <a:xfrm>
            <a:off x="307951" y="1069437"/>
            <a:ext cx="410401" cy="102725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2" name="Google Shape;1752;p10"/>
          <p:cNvSpPr/>
          <p:nvPr/>
        </p:nvSpPr>
        <p:spPr>
          <a:xfrm>
            <a:off x="307951" y="831044"/>
            <a:ext cx="410401" cy="102725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24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24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3" name="Google Shape;1753;p10"/>
          <p:cNvSpPr/>
          <p:nvPr/>
        </p:nvSpPr>
        <p:spPr>
          <a:xfrm>
            <a:off x="307951" y="2023972"/>
            <a:ext cx="410401" cy="100885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4" name="Google Shape;1754;p10"/>
          <p:cNvSpPr/>
          <p:nvPr/>
        </p:nvSpPr>
        <p:spPr>
          <a:xfrm>
            <a:off x="307951" y="1786048"/>
            <a:ext cx="410401" cy="100417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671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1"/>
                  <a:pt x="746" y="0"/>
                  <a:pt x="1729" y="0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5" name="Google Shape;1755;p10"/>
          <p:cNvSpPr/>
          <p:nvPr/>
        </p:nvSpPr>
        <p:spPr>
          <a:xfrm>
            <a:off x="307951" y="1547625"/>
            <a:ext cx="410401" cy="100885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6" name="Google Shape;1756;p10"/>
          <p:cNvSpPr/>
          <p:nvPr/>
        </p:nvSpPr>
        <p:spPr>
          <a:xfrm>
            <a:off x="307951" y="2738743"/>
            <a:ext cx="410401" cy="100417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3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53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7" name="Google Shape;1757;p10"/>
          <p:cNvSpPr/>
          <p:nvPr/>
        </p:nvSpPr>
        <p:spPr>
          <a:xfrm>
            <a:off x="307951" y="2500320"/>
            <a:ext cx="410401" cy="100885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48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548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8" name="Google Shape;1758;p10"/>
          <p:cNvSpPr/>
          <p:nvPr/>
        </p:nvSpPr>
        <p:spPr>
          <a:xfrm>
            <a:off x="307951" y="2262396"/>
            <a:ext cx="410401" cy="100417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9" name="Google Shape;1759;p10"/>
          <p:cNvSpPr/>
          <p:nvPr/>
        </p:nvSpPr>
        <p:spPr>
          <a:xfrm>
            <a:off x="307951" y="3212751"/>
            <a:ext cx="410401" cy="102725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0" name="Google Shape;1760;p10"/>
          <p:cNvSpPr/>
          <p:nvPr/>
        </p:nvSpPr>
        <p:spPr>
          <a:xfrm>
            <a:off x="307951" y="2974827"/>
            <a:ext cx="410401" cy="102725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1" name="Google Shape;1761;p10"/>
          <p:cNvSpPr/>
          <p:nvPr/>
        </p:nvSpPr>
        <p:spPr>
          <a:xfrm>
            <a:off x="307951" y="3929363"/>
            <a:ext cx="410401" cy="100885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8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2" name="Google Shape;1762;p10"/>
          <p:cNvSpPr/>
          <p:nvPr/>
        </p:nvSpPr>
        <p:spPr>
          <a:xfrm>
            <a:off x="307951" y="3691439"/>
            <a:ext cx="410401" cy="100386"/>
          </a:xfrm>
          <a:custGeom>
            <a:avLst/>
            <a:gdLst/>
            <a:ahLst/>
            <a:cxnLst/>
            <a:rect l="l" t="t" r="r" b="b"/>
            <a:pathLst>
              <a:path w="13156" h="3218" extrusionOk="0">
                <a:moveTo>
                  <a:pt x="11412" y="0"/>
                </a:moveTo>
                <a:cubicBezTo>
                  <a:pt x="12411" y="0"/>
                  <a:pt x="13155" y="670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0"/>
                  <a:pt x="746" y="0"/>
                  <a:pt x="1729" y="0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3" name="Google Shape;1763;p10"/>
          <p:cNvSpPr/>
          <p:nvPr/>
        </p:nvSpPr>
        <p:spPr>
          <a:xfrm>
            <a:off x="307951" y="3453015"/>
            <a:ext cx="410401" cy="100885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4" name="Google Shape;1764;p10"/>
          <p:cNvSpPr/>
          <p:nvPr/>
        </p:nvSpPr>
        <p:spPr>
          <a:xfrm>
            <a:off x="307951" y="4644103"/>
            <a:ext cx="410401" cy="100417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33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533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5" name="Google Shape;1765;p10"/>
          <p:cNvSpPr/>
          <p:nvPr/>
        </p:nvSpPr>
        <p:spPr>
          <a:xfrm>
            <a:off x="307951" y="4405711"/>
            <a:ext cx="410401" cy="100885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4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548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6" name="Google Shape;1766;p10"/>
          <p:cNvSpPr/>
          <p:nvPr/>
        </p:nvSpPr>
        <p:spPr>
          <a:xfrm>
            <a:off x="307951" y="4167755"/>
            <a:ext cx="410401" cy="100417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474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474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67" name="Google Shape;1767;p10"/>
          <p:cNvGrpSpPr/>
          <p:nvPr/>
        </p:nvGrpSpPr>
        <p:grpSpPr>
          <a:xfrm>
            <a:off x="8180472" y="2126994"/>
            <a:ext cx="350390" cy="1470478"/>
            <a:chOff x="8180472" y="1441194"/>
            <a:chExt cx="350390" cy="1470478"/>
          </a:xfrm>
        </p:grpSpPr>
        <p:sp>
          <p:nvSpPr>
            <p:cNvPr id="1768" name="Google Shape;1768;p10"/>
            <p:cNvSpPr/>
            <p:nvPr/>
          </p:nvSpPr>
          <p:spPr>
            <a:xfrm>
              <a:off x="8218121" y="1441194"/>
              <a:ext cx="232476" cy="203480"/>
            </a:xfrm>
            <a:custGeom>
              <a:avLst/>
              <a:gdLst/>
              <a:ahLst/>
              <a:cxnLst/>
              <a:rect l="l" t="t" r="r" b="b"/>
              <a:pathLst>
                <a:path w="12844" h="11242" extrusionOk="0">
                  <a:moveTo>
                    <a:pt x="4732" y="1"/>
                  </a:moveTo>
                  <a:cubicBezTo>
                    <a:pt x="4305" y="1"/>
                    <a:pt x="3751" y="152"/>
                    <a:pt x="3033" y="550"/>
                  </a:cubicBezTo>
                  <a:cubicBezTo>
                    <a:pt x="1" y="2329"/>
                    <a:pt x="1379" y="10249"/>
                    <a:pt x="2106" y="10976"/>
                  </a:cubicBezTo>
                  <a:cubicBezTo>
                    <a:pt x="2250" y="11149"/>
                    <a:pt x="2690" y="11242"/>
                    <a:pt x="3310" y="11242"/>
                  </a:cubicBezTo>
                  <a:cubicBezTo>
                    <a:pt x="5392" y="11242"/>
                    <a:pt x="9498" y="10189"/>
                    <a:pt x="11179" y="7543"/>
                  </a:cubicBezTo>
                  <a:cubicBezTo>
                    <a:pt x="12843" y="4808"/>
                    <a:pt x="11484" y="584"/>
                    <a:pt x="8673" y="584"/>
                  </a:cubicBezTo>
                  <a:cubicBezTo>
                    <a:pt x="7929" y="584"/>
                    <a:pt x="7084" y="880"/>
                    <a:pt x="6166" y="1578"/>
                  </a:cubicBezTo>
                  <a:cubicBezTo>
                    <a:pt x="6166" y="1578"/>
                    <a:pt x="6108" y="1"/>
                    <a:pt x="4732" y="1"/>
                  </a:cubicBezTo>
                  <a:close/>
                </a:path>
              </a:pathLst>
            </a:custGeom>
            <a:solidFill>
              <a:srgbClr val="F25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10"/>
            <p:cNvSpPr/>
            <p:nvPr/>
          </p:nvSpPr>
          <p:spPr>
            <a:xfrm>
              <a:off x="8180472" y="1493740"/>
              <a:ext cx="183281" cy="193760"/>
            </a:xfrm>
            <a:custGeom>
              <a:avLst/>
              <a:gdLst/>
              <a:ahLst/>
              <a:cxnLst/>
              <a:rect l="l" t="t" r="r" b="b"/>
              <a:pathLst>
                <a:path w="10126" h="10705" extrusionOk="0">
                  <a:moveTo>
                    <a:pt x="9938" y="1"/>
                  </a:moveTo>
                  <a:cubicBezTo>
                    <a:pt x="9874" y="1"/>
                    <a:pt x="9825" y="83"/>
                    <a:pt x="9825" y="153"/>
                  </a:cubicBezTo>
                  <a:cubicBezTo>
                    <a:pt x="9599" y="680"/>
                    <a:pt x="9299" y="1306"/>
                    <a:pt x="9098" y="1807"/>
                  </a:cubicBezTo>
                  <a:cubicBezTo>
                    <a:pt x="8873" y="2033"/>
                    <a:pt x="8772" y="2334"/>
                    <a:pt x="8672" y="2660"/>
                  </a:cubicBezTo>
                  <a:lnTo>
                    <a:pt x="8146" y="3386"/>
                  </a:lnTo>
                  <a:cubicBezTo>
                    <a:pt x="7519" y="4439"/>
                    <a:pt x="6893" y="5366"/>
                    <a:pt x="6066" y="6193"/>
                  </a:cubicBezTo>
                  <a:cubicBezTo>
                    <a:pt x="5639" y="6720"/>
                    <a:pt x="5213" y="7046"/>
                    <a:pt x="4812" y="7447"/>
                  </a:cubicBezTo>
                  <a:cubicBezTo>
                    <a:pt x="4286" y="7873"/>
                    <a:pt x="3860" y="8299"/>
                    <a:pt x="3334" y="8599"/>
                  </a:cubicBezTo>
                  <a:cubicBezTo>
                    <a:pt x="2406" y="9326"/>
                    <a:pt x="1253" y="9752"/>
                    <a:pt x="101" y="10279"/>
                  </a:cubicBezTo>
                  <a:cubicBezTo>
                    <a:pt x="0" y="10279"/>
                    <a:pt x="0" y="10379"/>
                    <a:pt x="0" y="10479"/>
                  </a:cubicBezTo>
                  <a:cubicBezTo>
                    <a:pt x="101" y="10579"/>
                    <a:pt x="201" y="10705"/>
                    <a:pt x="326" y="10705"/>
                  </a:cubicBezTo>
                  <a:cubicBezTo>
                    <a:pt x="527" y="10579"/>
                    <a:pt x="827" y="10479"/>
                    <a:pt x="1153" y="10379"/>
                  </a:cubicBezTo>
                  <a:cubicBezTo>
                    <a:pt x="1454" y="10279"/>
                    <a:pt x="1780" y="10178"/>
                    <a:pt x="2081" y="10078"/>
                  </a:cubicBezTo>
                  <a:lnTo>
                    <a:pt x="2933" y="9652"/>
                  </a:lnTo>
                  <a:cubicBezTo>
                    <a:pt x="3233" y="9552"/>
                    <a:pt x="3459" y="9326"/>
                    <a:pt x="3760" y="9226"/>
                  </a:cubicBezTo>
                  <a:cubicBezTo>
                    <a:pt x="4286" y="8925"/>
                    <a:pt x="4812" y="8499"/>
                    <a:pt x="5339" y="8073"/>
                  </a:cubicBezTo>
                  <a:cubicBezTo>
                    <a:pt x="5740" y="7672"/>
                    <a:pt x="6266" y="7246"/>
                    <a:pt x="6692" y="6820"/>
                  </a:cubicBezTo>
                  <a:cubicBezTo>
                    <a:pt x="7519" y="5893"/>
                    <a:pt x="8246" y="4840"/>
                    <a:pt x="8873" y="3687"/>
                  </a:cubicBezTo>
                  <a:cubicBezTo>
                    <a:pt x="9399" y="2660"/>
                    <a:pt x="9925" y="1507"/>
                    <a:pt x="10126" y="254"/>
                  </a:cubicBezTo>
                  <a:cubicBezTo>
                    <a:pt x="10126" y="153"/>
                    <a:pt x="10126" y="53"/>
                    <a:pt x="10025" y="53"/>
                  </a:cubicBezTo>
                  <a:cubicBezTo>
                    <a:pt x="9995" y="16"/>
                    <a:pt x="9965" y="1"/>
                    <a:pt x="9938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10"/>
            <p:cNvSpPr/>
            <p:nvPr/>
          </p:nvSpPr>
          <p:spPr>
            <a:xfrm>
              <a:off x="8256150" y="1780623"/>
              <a:ext cx="274712" cy="634218"/>
            </a:xfrm>
            <a:custGeom>
              <a:avLst/>
              <a:gdLst/>
              <a:ahLst/>
              <a:cxnLst/>
              <a:rect l="l" t="t" r="r" b="b"/>
              <a:pathLst>
                <a:path w="12758" h="29454" extrusionOk="0">
                  <a:moveTo>
                    <a:pt x="4169" y="1"/>
                  </a:moveTo>
                  <a:cubicBezTo>
                    <a:pt x="3919" y="1"/>
                    <a:pt x="4691" y="2871"/>
                    <a:pt x="3660" y="5644"/>
                  </a:cubicBezTo>
                  <a:cubicBezTo>
                    <a:pt x="2632" y="8351"/>
                    <a:pt x="1" y="12311"/>
                    <a:pt x="953" y="15243"/>
                  </a:cubicBezTo>
                  <a:cubicBezTo>
                    <a:pt x="2006" y="18175"/>
                    <a:pt x="2733" y="18902"/>
                    <a:pt x="2507" y="19729"/>
                  </a:cubicBezTo>
                  <a:cubicBezTo>
                    <a:pt x="2306" y="20682"/>
                    <a:pt x="327" y="22035"/>
                    <a:pt x="527" y="24642"/>
                  </a:cubicBezTo>
                  <a:cubicBezTo>
                    <a:pt x="753" y="27248"/>
                    <a:pt x="4813" y="29454"/>
                    <a:pt x="4813" y="29454"/>
                  </a:cubicBezTo>
                  <a:cubicBezTo>
                    <a:pt x="6893" y="28401"/>
                    <a:pt x="10452" y="23689"/>
                    <a:pt x="10352" y="21083"/>
                  </a:cubicBezTo>
                  <a:cubicBezTo>
                    <a:pt x="10352" y="18476"/>
                    <a:pt x="8146" y="16396"/>
                    <a:pt x="8672" y="14717"/>
                  </a:cubicBezTo>
                  <a:cubicBezTo>
                    <a:pt x="9199" y="13163"/>
                    <a:pt x="12758" y="8977"/>
                    <a:pt x="11705" y="6045"/>
                  </a:cubicBezTo>
                  <a:cubicBezTo>
                    <a:pt x="10778" y="3138"/>
                    <a:pt x="5239" y="406"/>
                    <a:pt x="4186" y="5"/>
                  </a:cubicBezTo>
                  <a:cubicBezTo>
                    <a:pt x="4180" y="2"/>
                    <a:pt x="4174" y="1"/>
                    <a:pt x="4169" y="1"/>
                  </a:cubicBezTo>
                  <a:close/>
                </a:path>
              </a:pathLst>
            </a:custGeom>
            <a:solidFill>
              <a:srgbClr val="F2CB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10"/>
            <p:cNvSpPr/>
            <p:nvPr/>
          </p:nvSpPr>
          <p:spPr>
            <a:xfrm>
              <a:off x="8310111" y="1819985"/>
              <a:ext cx="101483" cy="692421"/>
            </a:xfrm>
            <a:custGeom>
              <a:avLst/>
              <a:gdLst/>
              <a:ahLst/>
              <a:cxnLst/>
              <a:rect l="l" t="t" r="r" b="b"/>
              <a:pathLst>
                <a:path w="4713" h="32157" extrusionOk="0">
                  <a:moveTo>
                    <a:pt x="2833" y="1"/>
                  </a:moveTo>
                  <a:cubicBezTo>
                    <a:pt x="2800" y="1"/>
                    <a:pt x="2766" y="15"/>
                    <a:pt x="2733" y="57"/>
                  </a:cubicBezTo>
                  <a:cubicBezTo>
                    <a:pt x="2633" y="157"/>
                    <a:pt x="2633" y="257"/>
                    <a:pt x="2733" y="357"/>
                  </a:cubicBezTo>
                  <a:cubicBezTo>
                    <a:pt x="3134" y="884"/>
                    <a:pt x="3460" y="1510"/>
                    <a:pt x="3660" y="2137"/>
                  </a:cubicBezTo>
                  <a:cubicBezTo>
                    <a:pt x="3886" y="2763"/>
                    <a:pt x="3986" y="3390"/>
                    <a:pt x="3986" y="4117"/>
                  </a:cubicBezTo>
                  <a:cubicBezTo>
                    <a:pt x="4086" y="4743"/>
                    <a:pt x="3986" y="5370"/>
                    <a:pt x="3886" y="6097"/>
                  </a:cubicBezTo>
                  <a:cubicBezTo>
                    <a:pt x="3760" y="6723"/>
                    <a:pt x="3560" y="7450"/>
                    <a:pt x="3359" y="8077"/>
                  </a:cubicBezTo>
                  <a:cubicBezTo>
                    <a:pt x="3034" y="9455"/>
                    <a:pt x="2633" y="10708"/>
                    <a:pt x="2307" y="12062"/>
                  </a:cubicBezTo>
                  <a:cubicBezTo>
                    <a:pt x="2106" y="12788"/>
                    <a:pt x="2006" y="13515"/>
                    <a:pt x="2006" y="14242"/>
                  </a:cubicBezTo>
                  <a:cubicBezTo>
                    <a:pt x="2006" y="14969"/>
                    <a:pt x="2106" y="15721"/>
                    <a:pt x="2407" y="16448"/>
                  </a:cubicBezTo>
                  <a:lnTo>
                    <a:pt x="2833" y="17375"/>
                  </a:lnTo>
                  <a:cubicBezTo>
                    <a:pt x="2933" y="17701"/>
                    <a:pt x="3034" y="18001"/>
                    <a:pt x="3134" y="18327"/>
                  </a:cubicBezTo>
                  <a:cubicBezTo>
                    <a:pt x="3359" y="18954"/>
                    <a:pt x="3460" y="19681"/>
                    <a:pt x="3560" y="20307"/>
                  </a:cubicBezTo>
                  <a:cubicBezTo>
                    <a:pt x="3660" y="21661"/>
                    <a:pt x="3560" y="23014"/>
                    <a:pt x="3359" y="24367"/>
                  </a:cubicBezTo>
                  <a:cubicBezTo>
                    <a:pt x="3034" y="25746"/>
                    <a:pt x="2633" y="26999"/>
                    <a:pt x="2106" y="28252"/>
                  </a:cubicBezTo>
                  <a:cubicBezTo>
                    <a:pt x="1580" y="29505"/>
                    <a:pt x="853" y="30758"/>
                    <a:pt x="1" y="31786"/>
                  </a:cubicBezTo>
                  <a:cubicBezTo>
                    <a:pt x="1" y="31886"/>
                    <a:pt x="1" y="32012"/>
                    <a:pt x="126" y="32112"/>
                  </a:cubicBezTo>
                  <a:cubicBezTo>
                    <a:pt x="160" y="32145"/>
                    <a:pt x="193" y="32156"/>
                    <a:pt x="223" y="32156"/>
                  </a:cubicBezTo>
                  <a:cubicBezTo>
                    <a:pt x="282" y="32156"/>
                    <a:pt x="327" y="32112"/>
                    <a:pt x="327" y="32112"/>
                  </a:cubicBezTo>
                  <a:cubicBezTo>
                    <a:pt x="2106" y="29906"/>
                    <a:pt x="3460" y="27300"/>
                    <a:pt x="4086" y="24493"/>
                  </a:cubicBezTo>
                  <a:cubicBezTo>
                    <a:pt x="4387" y="23114"/>
                    <a:pt x="4387" y="21661"/>
                    <a:pt x="4287" y="20207"/>
                  </a:cubicBezTo>
                  <a:cubicBezTo>
                    <a:pt x="4186" y="19580"/>
                    <a:pt x="4086" y="18854"/>
                    <a:pt x="3886" y="18102"/>
                  </a:cubicBezTo>
                  <a:cubicBezTo>
                    <a:pt x="3760" y="17801"/>
                    <a:pt x="3660" y="17475"/>
                    <a:pt x="3560" y="17074"/>
                  </a:cubicBezTo>
                  <a:lnTo>
                    <a:pt x="3134" y="16122"/>
                  </a:lnTo>
                  <a:cubicBezTo>
                    <a:pt x="2933" y="15495"/>
                    <a:pt x="2833" y="14869"/>
                    <a:pt x="2833" y="14242"/>
                  </a:cubicBezTo>
                  <a:cubicBezTo>
                    <a:pt x="2833" y="13616"/>
                    <a:pt x="2933" y="12889"/>
                    <a:pt x="3034" y="12262"/>
                  </a:cubicBezTo>
                  <a:cubicBezTo>
                    <a:pt x="3359" y="10909"/>
                    <a:pt x="3760" y="9656"/>
                    <a:pt x="4086" y="8302"/>
                  </a:cubicBezTo>
                  <a:cubicBezTo>
                    <a:pt x="4287" y="7575"/>
                    <a:pt x="4387" y="6949"/>
                    <a:pt x="4512" y="6197"/>
                  </a:cubicBezTo>
                  <a:cubicBezTo>
                    <a:pt x="4613" y="5470"/>
                    <a:pt x="4713" y="4743"/>
                    <a:pt x="4613" y="4016"/>
                  </a:cubicBezTo>
                  <a:cubicBezTo>
                    <a:pt x="4512" y="3290"/>
                    <a:pt x="4387" y="2663"/>
                    <a:pt x="4086" y="1936"/>
                  </a:cubicBezTo>
                  <a:cubicBezTo>
                    <a:pt x="3886" y="1310"/>
                    <a:pt x="3560" y="683"/>
                    <a:pt x="3034" y="57"/>
                  </a:cubicBezTo>
                  <a:cubicBezTo>
                    <a:pt x="2967" y="57"/>
                    <a:pt x="2900" y="1"/>
                    <a:pt x="2833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10"/>
            <p:cNvSpPr/>
            <p:nvPr/>
          </p:nvSpPr>
          <p:spPr>
            <a:xfrm>
              <a:off x="8364094" y="2531254"/>
              <a:ext cx="107942" cy="237094"/>
            </a:xfrm>
            <a:custGeom>
              <a:avLst/>
              <a:gdLst/>
              <a:ahLst/>
              <a:cxnLst/>
              <a:rect l="l" t="t" r="r" b="b"/>
              <a:pathLst>
                <a:path w="5013" h="11011" extrusionOk="0">
                  <a:moveTo>
                    <a:pt x="3295" y="1"/>
                  </a:moveTo>
                  <a:cubicBezTo>
                    <a:pt x="2151" y="1"/>
                    <a:pt x="1565" y="1005"/>
                    <a:pt x="1253" y="1987"/>
                  </a:cubicBezTo>
                  <a:cubicBezTo>
                    <a:pt x="627" y="3767"/>
                    <a:pt x="326" y="5646"/>
                    <a:pt x="226" y="7526"/>
                  </a:cubicBezTo>
                  <a:lnTo>
                    <a:pt x="226" y="7752"/>
                  </a:lnTo>
                  <a:cubicBezTo>
                    <a:pt x="126" y="8378"/>
                    <a:pt x="126" y="9005"/>
                    <a:pt x="126" y="9506"/>
                  </a:cubicBezTo>
                  <a:cubicBezTo>
                    <a:pt x="0" y="10032"/>
                    <a:pt x="226" y="10559"/>
                    <a:pt x="627" y="10884"/>
                  </a:cubicBezTo>
                  <a:cubicBezTo>
                    <a:pt x="752" y="10884"/>
                    <a:pt x="852" y="10985"/>
                    <a:pt x="953" y="10985"/>
                  </a:cubicBezTo>
                  <a:cubicBezTo>
                    <a:pt x="1005" y="11002"/>
                    <a:pt x="1065" y="11011"/>
                    <a:pt x="1129" y="11011"/>
                  </a:cubicBezTo>
                  <a:cubicBezTo>
                    <a:pt x="1425" y="11011"/>
                    <a:pt x="1797" y="10827"/>
                    <a:pt x="1880" y="10559"/>
                  </a:cubicBezTo>
                  <a:cubicBezTo>
                    <a:pt x="2406" y="10133"/>
                    <a:pt x="2732" y="9406"/>
                    <a:pt x="3033" y="8879"/>
                  </a:cubicBezTo>
                  <a:cubicBezTo>
                    <a:pt x="4186" y="6899"/>
                    <a:pt x="4812" y="4619"/>
                    <a:pt x="4913" y="2313"/>
                  </a:cubicBezTo>
                  <a:cubicBezTo>
                    <a:pt x="5013" y="1260"/>
                    <a:pt x="4712" y="107"/>
                    <a:pt x="3459" y="7"/>
                  </a:cubicBezTo>
                  <a:cubicBezTo>
                    <a:pt x="3403" y="3"/>
                    <a:pt x="3349" y="1"/>
                    <a:pt x="3295" y="1"/>
                  </a:cubicBezTo>
                  <a:close/>
                </a:path>
              </a:pathLst>
            </a:custGeom>
            <a:solidFill>
              <a:srgbClr val="F2A0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10"/>
            <p:cNvSpPr/>
            <p:nvPr/>
          </p:nvSpPr>
          <p:spPr>
            <a:xfrm>
              <a:off x="8292303" y="2821731"/>
              <a:ext cx="88003" cy="89941"/>
            </a:xfrm>
            <a:custGeom>
              <a:avLst/>
              <a:gdLst/>
              <a:ahLst/>
              <a:cxnLst/>
              <a:rect l="l" t="t" r="r" b="b"/>
              <a:pathLst>
                <a:path w="4087" h="4177" extrusionOk="0">
                  <a:moveTo>
                    <a:pt x="2833" y="1"/>
                  </a:moveTo>
                  <a:cubicBezTo>
                    <a:pt x="2507" y="1"/>
                    <a:pt x="2307" y="1"/>
                    <a:pt x="1981" y="101"/>
                  </a:cubicBezTo>
                  <a:cubicBezTo>
                    <a:pt x="1354" y="402"/>
                    <a:pt x="828" y="828"/>
                    <a:pt x="627" y="1555"/>
                  </a:cubicBezTo>
                  <a:cubicBezTo>
                    <a:pt x="1" y="2507"/>
                    <a:pt x="527" y="3660"/>
                    <a:pt x="1354" y="4061"/>
                  </a:cubicBezTo>
                  <a:cubicBezTo>
                    <a:pt x="1540" y="4141"/>
                    <a:pt x="1750" y="4177"/>
                    <a:pt x="1964" y="4177"/>
                  </a:cubicBezTo>
                  <a:cubicBezTo>
                    <a:pt x="2356" y="4177"/>
                    <a:pt x="2758" y="4055"/>
                    <a:pt x="3034" y="3861"/>
                  </a:cubicBezTo>
                  <a:cubicBezTo>
                    <a:pt x="3560" y="3535"/>
                    <a:pt x="3861" y="3034"/>
                    <a:pt x="4086" y="2507"/>
                  </a:cubicBezTo>
                  <a:lnTo>
                    <a:pt x="4086" y="1555"/>
                  </a:lnTo>
                  <a:cubicBezTo>
                    <a:pt x="4086" y="1354"/>
                    <a:pt x="3961" y="1029"/>
                    <a:pt x="3861" y="728"/>
                  </a:cubicBezTo>
                  <a:cubicBezTo>
                    <a:pt x="3861" y="527"/>
                    <a:pt x="3660" y="302"/>
                    <a:pt x="3460" y="101"/>
                  </a:cubicBezTo>
                  <a:cubicBezTo>
                    <a:pt x="3234" y="1"/>
                    <a:pt x="3034" y="1"/>
                    <a:pt x="2833" y="1"/>
                  </a:cubicBezTo>
                  <a:close/>
                </a:path>
              </a:pathLst>
            </a:custGeom>
            <a:solidFill>
              <a:srgbClr val="F284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10"/>
            <p:cNvSpPr/>
            <p:nvPr/>
          </p:nvSpPr>
          <p:spPr>
            <a:xfrm>
              <a:off x="8445035" y="2807175"/>
              <a:ext cx="43194" cy="52905"/>
            </a:xfrm>
            <a:custGeom>
              <a:avLst/>
              <a:gdLst/>
              <a:ahLst/>
              <a:cxnLst/>
              <a:rect l="l" t="t" r="r" b="b"/>
              <a:pathLst>
                <a:path w="2006" h="2457" extrusionOk="0">
                  <a:moveTo>
                    <a:pt x="1066" y="0"/>
                  </a:moveTo>
                  <a:cubicBezTo>
                    <a:pt x="872" y="0"/>
                    <a:pt x="690" y="50"/>
                    <a:pt x="527" y="151"/>
                  </a:cubicBezTo>
                  <a:cubicBezTo>
                    <a:pt x="226" y="451"/>
                    <a:pt x="1" y="777"/>
                    <a:pt x="1" y="1203"/>
                  </a:cubicBezTo>
                  <a:cubicBezTo>
                    <a:pt x="1" y="1504"/>
                    <a:pt x="1" y="1705"/>
                    <a:pt x="126" y="1930"/>
                  </a:cubicBezTo>
                  <a:cubicBezTo>
                    <a:pt x="226" y="1930"/>
                    <a:pt x="226" y="2030"/>
                    <a:pt x="327" y="2131"/>
                  </a:cubicBezTo>
                  <a:lnTo>
                    <a:pt x="427" y="2231"/>
                  </a:lnTo>
                  <a:cubicBezTo>
                    <a:pt x="427" y="2231"/>
                    <a:pt x="527" y="2331"/>
                    <a:pt x="627" y="2331"/>
                  </a:cubicBezTo>
                  <a:cubicBezTo>
                    <a:pt x="853" y="2456"/>
                    <a:pt x="953" y="2456"/>
                    <a:pt x="1254" y="2456"/>
                  </a:cubicBezTo>
                  <a:cubicBezTo>
                    <a:pt x="1379" y="2456"/>
                    <a:pt x="1580" y="2331"/>
                    <a:pt x="1680" y="2231"/>
                  </a:cubicBezTo>
                  <a:cubicBezTo>
                    <a:pt x="1880" y="2030"/>
                    <a:pt x="1880" y="1705"/>
                    <a:pt x="2006" y="1504"/>
                  </a:cubicBezTo>
                  <a:cubicBezTo>
                    <a:pt x="2006" y="1203"/>
                    <a:pt x="1880" y="978"/>
                    <a:pt x="1680" y="777"/>
                  </a:cubicBezTo>
                  <a:cubicBezTo>
                    <a:pt x="1780" y="777"/>
                    <a:pt x="1780" y="677"/>
                    <a:pt x="1880" y="677"/>
                  </a:cubicBezTo>
                  <a:cubicBezTo>
                    <a:pt x="1880" y="451"/>
                    <a:pt x="1780" y="251"/>
                    <a:pt x="1680" y="151"/>
                  </a:cubicBezTo>
                  <a:cubicBezTo>
                    <a:pt x="1467" y="50"/>
                    <a:pt x="1260" y="0"/>
                    <a:pt x="1066" y="0"/>
                  </a:cubicBezTo>
                  <a:close/>
                </a:path>
              </a:pathLst>
            </a:custGeom>
            <a:solidFill>
              <a:srgbClr val="F25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75" name="Google Shape;1775;p10"/>
          <p:cNvSpPr txBox="1">
            <a:spLocks noGrp="1"/>
          </p:cNvSpPr>
          <p:nvPr>
            <p:ph type="title"/>
          </p:nvPr>
        </p:nvSpPr>
        <p:spPr>
          <a:xfrm>
            <a:off x="4591334" y="1080292"/>
            <a:ext cx="3379500" cy="768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1776" name="Google Shape;1776;p10"/>
          <p:cNvSpPr txBox="1">
            <a:spLocks noGrp="1"/>
          </p:cNvSpPr>
          <p:nvPr>
            <p:ph type="subTitle" idx="1"/>
          </p:nvPr>
        </p:nvSpPr>
        <p:spPr>
          <a:xfrm>
            <a:off x="4666634" y="2030532"/>
            <a:ext cx="3228900" cy="172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3492E"/>
              </a:buClr>
              <a:buSzPts val="1600"/>
              <a:buNone/>
              <a:defRPr sz="1400">
                <a:solidFill>
                  <a:srgbClr val="83492E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777" name="Google Shape;1777;p10"/>
          <p:cNvSpPr txBox="1">
            <a:spLocks noGrp="1"/>
          </p:cNvSpPr>
          <p:nvPr>
            <p:ph type="subTitle" idx="2"/>
          </p:nvPr>
        </p:nvSpPr>
        <p:spPr>
          <a:xfrm>
            <a:off x="4666634" y="3956014"/>
            <a:ext cx="3228900" cy="39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400">
                <a:solidFill>
                  <a:schemeClr val="accen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480482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1_Caption">
    <p:spTree>
      <p:nvGrpSpPr>
        <p:cNvPr id="1" name="Shape 1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0" name="Google Shape;1590;p10"/>
          <p:cNvSpPr/>
          <p:nvPr/>
        </p:nvSpPr>
        <p:spPr>
          <a:xfrm>
            <a:off x="8271482" y="813225"/>
            <a:ext cx="654059" cy="565027"/>
          </a:xfrm>
          <a:custGeom>
            <a:avLst/>
            <a:gdLst/>
            <a:ahLst/>
            <a:cxnLst/>
            <a:rect l="l" t="t" r="r" b="b"/>
            <a:pathLst>
              <a:path w="18123" h="14875" extrusionOk="0">
                <a:moveTo>
                  <a:pt x="13360" y="1"/>
                </a:moveTo>
                <a:cubicBezTo>
                  <a:pt x="10125" y="1"/>
                  <a:pt x="5819" y="1242"/>
                  <a:pt x="3463" y="4440"/>
                </a:cubicBezTo>
                <a:cubicBezTo>
                  <a:pt x="1" y="8998"/>
                  <a:pt x="1539" y="14875"/>
                  <a:pt x="6518" y="14875"/>
                </a:cubicBezTo>
                <a:cubicBezTo>
                  <a:pt x="6616" y="14875"/>
                  <a:pt x="6715" y="14873"/>
                  <a:pt x="6815" y="14868"/>
                </a:cubicBezTo>
                <a:cubicBezTo>
                  <a:pt x="12104" y="14615"/>
                  <a:pt x="18122" y="1952"/>
                  <a:pt x="17243" y="1028"/>
                </a:cubicBezTo>
                <a:cubicBezTo>
                  <a:pt x="16626" y="384"/>
                  <a:pt x="15159" y="1"/>
                  <a:pt x="13360" y="1"/>
                </a:cubicBezTo>
                <a:close/>
              </a:path>
            </a:pathLst>
          </a:custGeom>
          <a:solidFill>
            <a:srgbClr val="EB5C6E"/>
          </a:solidFill>
          <a:ln w="9525" cap="flat" cmpd="sng">
            <a:solidFill>
              <a:srgbClr val="F25C6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1" name="Google Shape;1591;p10"/>
          <p:cNvSpPr/>
          <p:nvPr/>
        </p:nvSpPr>
        <p:spPr>
          <a:xfrm>
            <a:off x="8272197" y="1487910"/>
            <a:ext cx="653337" cy="563962"/>
          </a:xfrm>
          <a:custGeom>
            <a:avLst/>
            <a:gdLst/>
            <a:ahLst/>
            <a:cxnLst/>
            <a:rect l="l" t="t" r="r" b="b"/>
            <a:pathLst>
              <a:path w="18103" h="14846" extrusionOk="0">
                <a:moveTo>
                  <a:pt x="13340" y="1"/>
                </a:moveTo>
                <a:cubicBezTo>
                  <a:pt x="10105" y="1"/>
                  <a:pt x="5799" y="1255"/>
                  <a:pt x="3443" y="4406"/>
                </a:cubicBezTo>
                <a:cubicBezTo>
                  <a:pt x="0" y="8953"/>
                  <a:pt x="1501" y="14845"/>
                  <a:pt x="6413" y="14845"/>
                </a:cubicBezTo>
                <a:cubicBezTo>
                  <a:pt x="6538" y="14845"/>
                  <a:pt x="6666" y="14842"/>
                  <a:pt x="6795" y="14834"/>
                </a:cubicBezTo>
                <a:cubicBezTo>
                  <a:pt x="12084" y="14581"/>
                  <a:pt x="18102" y="1992"/>
                  <a:pt x="17223" y="1054"/>
                </a:cubicBezTo>
                <a:cubicBezTo>
                  <a:pt x="16606" y="388"/>
                  <a:pt x="15139" y="1"/>
                  <a:pt x="13340" y="1"/>
                </a:cubicBezTo>
                <a:close/>
              </a:path>
            </a:pathLst>
          </a:custGeom>
          <a:solidFill>
            <a:srgbClr val="F1873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2" name="Google Shape;1592;p10"/>
          <p:cNvSpPr/>
          <p:nvPr/>
        </p:nvSpPr>
        <p:spPr>
          <a:xfrm>
            <a:off x="8271475" y="2161531"/>
            <a:ext cx="654059" cy="566622"/>
          </a:xfrm>
          <a:custGeom>
            <a:avLst/>
            <a:gdLst/>
            <a:ahLst/>
            <a:cxnLst/>
            <a:rect l="l" t="t" r="r" b="b"/>
            <a:pathLst>
              <a:path w="18123" h="14916" extrusionOk="0">
                <a:moveTo>
                  <a:pt x="13360" y="1"/>
                </a:moveTo>
                <a:cubicBezTo>
                  <a:pt x="10125" y="1"/>
                  <a:pt x="5819" y="1255"/>
                  <a:pt x="3463" y="4405"/>
                </a:cubicBezTo>
                <a:cubicBezTo>
                  <a:pt x="1" y="9037"/>
                  <a:pt x="1539" y="14915"/>
                  <a:pt x="6518" y="14915"/>
                </a:cubicBezTo>
                <a:cubicBezTo>
                  <a:pt x="6616" y="14915"/>
                  <a:pt x="6715" y="14913"/>
                  <a:pt x="6815" y="14908"/>
                </a:cubicBezTo>
                <a:cubicBezTo>
                  <a:pt x="12104" y="14595"/>
                  <a:pt x="18122" y="1992"/>
                  <a:pt x="17243" y="1053"/>
                </a:cubicBezTo>
                <a:cubicBezTo>
                  <a:pt x="16626" y="388"/>
                  <a:pt x="15159" y="1"/>
                  <a:pt x="13360" y="1"/>
                </a:cubicBezTo>
                <a:close/>
              </a:path>
            </a:pathLst>
          </a:custGeom>
          <a:solidFill>
            <a:srgbClr val="FECC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3" name="Google Shape;1593;p10"/>
          <p:cNvSpPr/>
          <p:nvPr/>
        </p:nvSpPr>
        <p:spPr>
          <a:xfrm>
            <a:off x="8271619" y="2837811"/>
            <a:ext cx="653915" cy="564950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6"/>
                </a:cubicBezTo>
                <a:cubicBezTo>
                  <a:pt x="1" y="8989"/>
                  <a:pt x="1531" y="14872"/>
                  <a:pt x="6497" y="14872"/>
                </a:cubicBezTo>
                <a:cubicBezTo>
                  <a:pt x="6600" y="14872"/>
                  <a:pt x="6705" y="14869"/>
                  <a:pt x="6811" y="14864"/>
                </a:cubicBezTo>
                <a:cubicBezTo>
                  <a:pt x="12100" y="14551"/>
                  <a:pt x="18118" y="1948"/>
                  <a:pt x="17239" y="1024"/>
                </a:cubicBezTo>
                <a:cubicBezTo>
                  <a:pt x="16623" y="382"/>
                  <a:pt x="15161" y="0"/>
                  <a:pt x="13369" y="0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4" name="Google Shape;1594;p10"/>
          <p:cNvSpPr/>
          <p:nvPr/>
        </p:nvSpPr>
        <p:spPr>
          <a:xfrm>
            <a:off x="8271619" y="3512420"/>
            <a:ext cx="653915" cy="564950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5"/>
                </a:cubicBezTo>
                <a:cubicBezTo>
                  <a:pt x="1" y="9003"/>
                  <a:pt x="1531" y="14871"/>
                  <a:pt x="6496" y="14871"/>
                </a:cubicBezTo>
                <a:cubicBezTo>
                  <a:pt x="6599" y="14871"/>
                  <a:pt x="6705" y="14869"/>
                  <a:pt x="6811" y="14864"/>
                </a:cubicBezTo>
                <a:cubicBezTo>
                  <a:pt x="12100" y="14625"/>
                  <a:pt x="18118" y="1963"/>
                  <a:pt x="17239" y="1024"/>
                </a:cubicBezTo>
                <a:cubicBezTo>
                  <a:pt x="16623" y="381"/>
                  <a:pt x="15161" y="0"/>
                  <a:pt x="13369" y="0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5" name="Google Shape;1595;p10"/>
          <p:cNvSpPr/>
          <p:nvPr/>
        </p:nvSpPr>
        <p:spPr>
          <a:xfrm>
            <a:off x="8272052" y="4187028"/>
            <a:ext cx="653482" cy="564038"/>
          </a:xfrm>
          <a:custGeom>
            <a:avLst/>
            <a:gdLst/>
            <a:ahLst/>
            <a:cxnLst/>
            <a:rect l="l" t="t" r="r" b="b"/>
            <a:pathLst>
              <a:path w="18107" h="14848" extrusionOk="0">
                <a:moveTo>
                  <a:pt x="13332" y="1"/>
                </a:moveTo>
                <a:cubicBezTo>
                  <a:pt x="10098" y="1"/>
                  <a:pt x="5800" y="1253"/>
                  <a:pt x="3447" y="4409"/>
                </a:cubicBezTo>
                <a:cubicBezTo>
                  <a:pt x="0" y="8947"/>
                  <a:pt x="1509" y="14848"/>
                  <a:pt x="6434" y="14848"/>
                </a:cubicBezTo>
                <a:cubicBezTo>
                  <a:pt x="6554" y="14848"/>
                  <a:pt x="6676" y="14844"/>
                  <a:pt x="6799" y="14837"/>
                </a:cubicBezTo>
                <a:cubicBezTo>
                  <a:pt x="12088" y="14584"/>
                  <a:pt x="18106" y="1981"/>
                  <a:pt x="17227" y="1057"/>
                </a:cubicBezTo>
                <a:cubicBezTo>
                  <a:pt x="16609" y="390"/>
                  <a:pt x="15136" y="1"/>
                  <a:pt x="1333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6" name="Google Shape;1596;p10"/>
          <p:cNvSpPr/>
          <p:nvPr/>
        </p:nvSpPr>
        <p:spPr>
          <a:xfrm>
            <a:off x="7242621" y="698746"/>
            <a:ext cx="19559" cy="33160"/>
          </a:xfrm>
          <a:custGeom>
            <a:avLst/>
            <a:gdLst/>
            <a:ahLst/>
            <a:cxnLst/>
            <a:rect l="l" t="t" r="r" b="b"/>
            <a:pathLst>
              <a:path w="627" h="1063" extrusionOk="0">
                <a:moveTo>
                  <a:pt x="379" y="0"/>
                </a:moveTo>
                <a:cubicBezTo>
                  <a:pt x="354" y="0"/>
                  <a:pt x="331" y="8"/>
                  <a:pt x="314" y="25"/>
                </a:cubicBezTo>
                <a:cubicBezTo>
                  <a:pt x="254" y="85"/>
                  <a:pt x="195" y="144"/>
                  <a:pt x="120" y="219"/>
                </a:cubicBezTo>
                <a:cubicBezTo>
                  <a:pt x="61" y="338"/>
                  <a:pt x="61" y="397"/>
                  <a:pt x="61" y="457"/>
                </a:cubicBezTo>
                <a:cubicBezTo>
                  <a:pt x="1" y="651"/>
                  <a:pt x="61" y="830"/>
                  <a:pt x="195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3" y="1062"/>
                  <a:pt x="398" y="1033"/>
                  <a:pt x="433" y="964"/>
                </a:cubicBezTo>
                <a:cubicBezTo>
                  <a:pt x="567" y="830"/>
                  <a:pt x="627" y="710"/>
                  <a:pt x="627" y="591"/>
                </a:cubicBezTo>
                <a:lnTo>
                  <a:pt x="627" y="397"/>
                </a:lnTo>
                <a:cubicBezTo>
                  <a:pt x="627" y="278"/>
                  <a:pt x="627" y="219"/>
                  <a:pt x="567" y="144"/>
                </a:cubicBezTo>
                <a:lnTo>
                  <a:pt x="567" y="85"/>
                </a:lnTo>
                <a:cubicBezTo>
                  <a:pt x="514" y="42"/>
                  <a:pt x="439" y="0"/>
                  <a:pt x="379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7" name="Google Shape;1597;p10"/>
          <p:cNvSpPr/>
          <p:nvPr/>
        </p:nvSpPr>
        <p:spPr>
          <a:xfrm>
            <a:off x="7283518" y="746444"/>
            <a:ext cx="19091" cy="37496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8" y="1"/>
                  <a:pt x="269" y="16"/>
                  <a:pt x="239" y="45"/>
                </a:cubicBezTo>
                <a:cubicBezTo>
                  <a:pt x="180" y="105"/>
                  <a:pt x="120" y="239"/>
                  <a:pt x="61" y="299"/>
                </a:cubicBezTo>
                <a:cubicBezTo>
                  <a:pt x="61" y="358"/>
                  <a:pt x="61" y="477"/>
                  <a:pt x="1" y="552"/>
                </a:cubicBezTo>
                <a:cubicBezTo>
                  <a:pt x="1" y="790"/>
                  <a:pt x="61" y="984"/>
                  <a:pt x="180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41" y="1202"/>
                </a:cubicBezTo>
                <a:cubicBezTo>
                  <a:pt x="397" y="1202"/>
                  <a:pt x="458" y="1173"/>
                  <a:pt x="493" y="1103"/>
                </a:cubicBezTo>
                <a:cubicBezTo>
                  <a:pt x="552" y="924"/>
                  <a:pt x="612" y="790"/>
                  <a:pt x="612" y="611"/>
                </a:cubicBezTo>
                <a:lnTo>
                  <a:pt x="612" y="358"/>
                </a:lnTo>
                <a:cubicBezTo>
                  <a:pt x="612" y="299"/>
                  <a:pt x="552" y="179"/>
                  <a:pt x="552" y="105"/>
                </a:cubicBezTo>
                <a:lnTo>
                  <a:pt x="493" y="45"/>
                </a:lnTo>
                <a:cubicBezTo>
                  <a:pt x="463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8" name="Google Shape;1598;p10"/>
          <p:cNvSpPr/>
          <p:nvPr/>
        </p:nvSpPr>
        <p:spPr>
          <a:xfrm>
            <a:off x="7337454" y="701835"/>
            <a:ext cx="17688" cy="37247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3" y="1"/>
                </a:moveTo>
                <a:cubicBezTo>
                  <a:pt x="209" y="1"/>
                  <a:pt x="164" y="15"/>
                  <a:pt x="134" y="45"/>
                </a:cubicBezTo>
                <a:cubicBezTo>
                  <a:pt x="60" y="179"/>
                  <a:pt x="0" y="239"/>
                  <a:pt x="0" y="358"/>
                </a:cubicBezTo>
                <a:lnTo>
                  <a:pt x="0" y="611"/>
                </a:lnTo>
                <a:cubicBezTo>
                  <a:pt x="0" y="790"/>
                  <a:pt x="0" y="924"/>
                  <a:pt x="134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0" y="1194"/>
                </a:cubicBezTo>
                <a:cubicBezTo>
                  <a:pt x="319" y="1194"/>
                  <a:pt x="390" y="1145"/>
                  <a:pt x="432" y="1103"/>
                </a:cubicBezTo>
                <a:cubicBezTo>
                  <a:pt x="566" y="924"/>
                  <a:pt x="566" y="731"/>
                  <a:pt x="566" y="611"/>
                </a:cubicBezTo>
                <a:lnTo>
                  <a:pt x="566" y="298"/>
                </a:lnTo>
                <a:cubicBezTo>
                  <a:pt x="507" y="239"/>
                  <a:pt x="507" y="179"/>
                  <a:pt x="432" y="45"/>
                </a:cubicBezTo>
                <a:lnTo>
                  <a:pt x="373" y="45"/>
                </a:lnTo>
                <a:cubicBezTo>
                  <a:pt x="343" y="15"/>
                  <a:pt x="298" y="1"/>
                  <a:pt x="25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9" name="Google Shape;1599;p10"/>
          <p:cNvSpPr/>
          <p:nvPr/>
        </p:nvSpPr>
        <p:spPr>
          <a:xfrm>
            <a:off x="7333711" y="808366"/>
            <a:ext cx="19559" cy="3135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4" y="1"/>
                </a:moveTo>
                <a:cubicBezTo>
                  <a:pt x="310" y="1"/>
                  <a:pt x="247" y="19"/>
                  <a:pt x="180" y="57"/>
                </a:cubicBezTo>
                <a:cubicBezTo>
                  <a:pt x="120" y="116"/>
                  <a:pt x="6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80" y="921"/>
                </a:cubicBezTo>
                <a:lnTo>
                  <a:pt x="180" y="980"/>
                </a:lnTo>
                <a:cubicBezTo>
                  <a:pt x="201" y="998"/>
                  <a:pt x="227" y="1005"/>
                  <a:pt x="254" y="1005"/>
                </a:cubicBezTo>
                <a:cubicBezTo>
                  <a:pt x="319" y="1005"/>
                  <a:pt x="391" y="963"/>
                  <a:pt x="433" y="921"/>
                </a:cubicBezTo>
                <a:cubicBezTo>
                  <a:pt x="552" y="802"/>
                  <a:pt x="552" y="667"/>
                  <a:pt x="627" y="489"/>
                </a:cubicBezTo>
                <a:cubicBezTo>
                  <a:pt x="627" y="429"/>
                  <a:pt x="627" y="355"/>
                  <a:pt x="552" y="295"/>
                </a:cubicBezTo>
                <a:cubicBezTo>
                  <a:pt x="552" y="235"/>
                  <a:pt x="552" y="176"/>
                  <a:pt x="493" y="116"/>
                </a:cubicBezTo>
                <a:lnTo>
                  <a:pt x="493" y="57"/>
                </a:lnTo>
                <a:cubicBezTo>
                  <a:pt x="463" y="19"/>
                  <a:pt x="418" y="1"/>
                  <a:pt x="36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0" name="Google Shape;1600;p10"/>
          <p:cNvSpPr/>
          <p:nvPr/>
        </p:nvSpPr>
        <p:spPr>
          <a:xfrm>
            <a:off x="7385775" y="754960"/>
            <a:ext cx="17688" cy="48071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308" y="1"/>
                </a:moveTo>
                <a:cubicBezTo>
                  <a:pt x="249" y="1"/>
                  <a:pt x="177" y="43"/>
                  <a:pt x="134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4" y="1456"/>
                </a:cubicBezTo>
                <a:lnTo>
                  <a:pt x="194" y="1515"/>
                </a:lnTo>
                <a:cubicBezTo>
                  <a:pt x="229" y="1533"/>
                  <a:pt x="259" y="1540"/>
                  <a:pt x="285" y="1540"/>
                </a:cubicBezTo>
                <a:cubicBezTo>
                  <a:pt x="349" y="1540"/>
                  <a:pt x="395" y="1498"/>
                  <a:pt x="447" y="1456"/>
                </a:cubicBezTo>
                <a:cubicBezTo>
                  <a:pt x="567" y="1203"/>
                  <a:pt x="567" y="1024"/>
                  <a:pt x="567" y="771"/>
                </a:cubicBezTo>
                <a:lnTo>
                  <a:pt x="567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55" y="8"/>
                  <a:pt x="333" y="1"/>
                  <a:pt x="30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1" name="Google Shape;1601;p10"/>
          <p:cNvSpPr/>
          <p:nvPr/>
        </p:nvSpPr>
        <p:spPr>
          <a:xfrm>
            <a:off x="7434564" y="695034"/>
            <a:ext cx="17220" cy="40772"/>
          </a:xfrm>
          <a:custGeom>
            <a:avLst/>
            <a:gdLst/>
            <a:ahLst/>
            <a:cxnLst/>
            <a:rect l="l" t="t" r="r" b="b"/>
            <a:pathLst>
              <a:path w="552" h="1307" extrusionOk="0">
                <a:moveTo>
                  <a:pt x="300" y="0"/>
                </a:moveTo>
                <a:cubicBezTo>
                  <a:pt x="239" y="0"/>
                  <a:pt x="179" y="42"/>
                  <a:pt x="179" y="84"/>
                </a:cubicBezTo>
                <a:lnTo>
                  <a:pt x="120" y="84"/>
                </a:lnTo>
                <a:cubicBezTo>
                  <a:pt x="60" y="204"/>
                  <a:pt x="60" y="263"/>
                  <a:pt x="1" y="338"/>
                </a:cubicBezTo>
                <a:lnTo>
                  <a:pt x="1" y="636"/>
                </a:lnTo>
                <a:cubicBezTo>
                  <a:pt x="1" y="829"/>
                  <a:pt x="1" y="949"/>
                  <a:pt x="60" y="1202"/>
                </a:cubicBezTo>
                <a:lnTo>
                  <a:pt x="120" y="1261"/>
                </a:lnTo>
                <a:cubicBezTo>
                  <a:pt x="150" y="1291"/>
                  <a:pt x="194" y="1306"/>
                  <a:pt x="241" y="1306"/>
                </a:cubicBezTo>
                <a:cubicBezTo>
                  <a:pt x="287" y="1306"/>
                  <a:pt x="336" y="1291"/>
                  <a:pt x="373" y="1261"/>
                </a:cubicBezTo>
                <a:cubicBezTo>
                  <a:pt x="492" y="1083"/>
                  <a:pt x="552" y="889"/>
                  <a:pt x="552" y="710"/>
                </a:cubicBezTo>
                <a:lnTo>
                  <a:pt x="552" y="397"/>
                </a:lnTo>
                <a:cubicBezTo>
                  <a:pt x="552" y="263"/>
                  <a:pt x="492" y="204"/>
                  <a:pt x="433" y="84"/>
                </a:cubicBezTo>
                <a:lnTo>
                  <a:pt x="373" y="25"/>
                </a:lnTo>
                <a:cubicBezTo>
                  <a:pt x="351" y="7"/>
                  <a:pt x="326" y="0"/>
                  <a:pt x="30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2" name="Google Shape;1602;p10"/>
          <p:cNvSpPr/>
          <p:nvPr/>
        </p:nvSpPr>
        <p:spPr>
          <a:xfrm>
            <a:off x="7429925" y="677409"/>
            <a:ext cx="19091" cy="40553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0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60" y="1022"/>
                  <a:pt x="180" y="1201"/>
                </a:cubicBezTo>
                <a:lnTo>
                  <a:pt x="239" y="1275"/>
                </a:lnTo>
                <a:cubicBezTo>
                  <a:pt x="261" y="1292"/>
                  <a:pt x="285" y="1299"/>
                  <a:pt x="310" y="1299"/>
                </a:cubicBezTo>
                <a:cubicBezTo>
                  <a:pt x="372" y="1299"/>
                  <a:pt x="433" y="1254"/>
                  <a:pt x="433" y="1201"/>
                </a:cubicBezTo>
                <a:cubicBezTo>
                  <a:pt x="612" y="1022"/>
                  <a:pt x="612" y="828"/>
                  <a:pt x="612" y="649"/>
                </a:cubicBezTo>
                <a:cubicBezTo>
                  <a:pt x="612" y="530"/>
                  <a:pt x="552" y="396"/>
                  <a:pt x="492" y="337"/>
                </a:cubicBezTo>
                <a:cubicBezTo>
                  <a:pt x="492" y="217"/>
                  <a:pt x="433" y="158"/>
                  <a:pt x="373" y="24"/>
                </a:cubicBezTo>
                <a:lnTo>
                  <a:pt x="314" y="24"/>
                </a:lnTo>
                <a:cubicBezTo>
                  <a:pt x="278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3" name="Google Shape;1603;p10"/>
          <p:cNvSpPr/>
          <p:nvPr/>
        </p:nvSpPr>
        <p:spPr>
          <a:xfrm>
            <a:off x="7453624" y="775736"/>
            <a:ext cx="19559" cy="38900"/>
          </a:xfrm>
          <a:custGeom>
            <a:avLst/>
            <a:gdLst/>
            <a:ahLst/>
            <a:cxnLst/>
            <a:rect l="l" t="t" r="r" b="b"/>
            <a:pathLst>
              <a:path w="627" h="1247" extrusionOk="0">
                <a:moveTo>
                  <a:pt x="375" y="0"/>
                </a:moveTo>
                <a:cubicBezTo>
                  <a:pt x="328" y="0"/>
                  <a:pt x="284" y="15"/>
                  <a:pt x="254" y="45"/>
                </a:cubicBezTo>
                <a:cubicBezTo>
                  <a:pt x="194" y="105"/>
                  <a:pt x="135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4" y="1222"/>
                </a:lnTo>
                <a:cubicBezTo>
                  <a:pt x="271" y="1239"/>
                  <a:pt x="294" y="1247"/>
                  <a:pt x="319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7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567" y="224"/>
                  <a:pt x="567" y="105"/>
                </a:cubicBezTo>
                <a:lnTo>
                  <a:pt x="507" y="45"/>
                </a:lnTo>
                <a:cubicBezTo>
                  <a:pt x="470" y="15"/>
                  <a:pt x="421" y="0"/>
                  <a:pt x="37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4" name="Google Shape;1604;p10"/>
          <p:cNvSpPr/>
          <p:nvPr/>
        </p:nvSpPr>
        <p:spPr>
          <a:xfrm>
            <a:off x="7389955" y="859089"/>
            <a:ext cx="19091" cy="24020"/>
          </a:xfrm>
          <a:custGeom>
            <a:avLst/>
            <a:gdLst/>
            <a:ahLst/>
            <a:cxnLst/>
            <a:rect l="l" t="t" r="r" b="b"/>
            <a:pathLst>
              <a:path w="612" h="770" extrusionOk="0">
                <a:moveTo>
                  <a:pt x="347" y="0"/>
                </a:moveTo>
                <a:cubicBezTo>
                  <a:pt x="308" y="0"/>
                  <a:pt x="270" y="15"/>
                  <a:pt x="239" y="40"/>
                </a:cubicBezTo>
                <a:cubicBezTo>
                  <a:pt x="120" y="99"/>
                  <a:pt x="120" y="99"/>
                  <a:pt x="60" y="159"/>
                </a:cubicBezTo>
                <a:cubicBezTo>
                  <a:pt x="60" y="218"/>
                  <a:pt x="0" y="293"/>
                  <a:pt x="0" y="352"/>
                </a:cubicBezTo>
                <a:cubicBezTo>
                  <a:pt x="0" y="531"/>
                  <a:pt x="60" y="665"/>
                  <a:pt x="179" y="725"/>
                </a:cubicBezTo>
                <a:cubicBezTo>
                  <a:pt x="209" y="755"/>
                  <a:pt x="257" y="770"/>
                  <a:pt x="306" y="770"/>
                </a:cubicBezTo>
                <a:cubicBezTo>
                  <a:pt x="354" y="770"/>
                  <a:pt x="403" y="755"/>
                  <a:pt x="433" y="725"/>
                </a:cubicBezTo>
                <a:lnTo>
                  <a:pt x="492" y="725"/>
                </a:lnTo>
                <a:cubicBezTo>
                  <a:pt x="552" y="591"/>
                  <a:pt x="611" y="531"/>
                  <a:pt x="611" y="412"/>
                </a:cubicBezTo>
                <a:lnTo>
                  <a:pt x="611" y="293"/>
                </a:lnTo>
                <a:cubicBezTo>
                  <a:pt x="552" y="218"/>
                  <a:pt x="552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5" name="Google Shape;1605;p10"/>
          <p:cNvSpPr/>
          <p:nvPr/>
        </p:nvSpPr>
        <p:spPr>
          <a:xfrm>
            <a:off x="7279338" y="843242"/>
            <a:ext cx="19559" cy="20183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14" y="0"/>
                </a:moveTo>
                <a:cubicBezTo>
                  <a:pt x="269" y="0"/>
                  <a:pt x="224" y="19"/>
                  <a:pt x="195" y="56"/>
                </a:cubicBezTo>
                <a:cubicBezTo>
                  <a:pt x="135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0" y="428"/>
                  <a:pt x="60" y="488"/>
                  <a:pt x="195" y="607"/>
                </a:cubicBezTo>
                <a:cubicBezTo>
                  <a:pt x="244" y="632"/>
                  <a:pt x="293" y="646"/>
                  <a:pt x="339" y="646"/>
                </a:cubicBezTo>
                <a:cubicBezTo>
                  <a:pt x="405" y="646"/>
                  <a:pt x="464" y="617"/>
                  <a:pt x="507" y="548"/>
                </a:cubicBezTo>
                <a:cubicBezTo>
                  <a:pt x="627" y="488"/>
                  <a:pt x="627" y="354"/>
                  <a:pt x="627" y="294"/>
                </a:cubicBezTo>
                <a:cubicBezTo>
                  <a:pt x="627" y="235"/>
                  <a:pt x="627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1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6" name="Google Shape;1606;p10"/>
          <p:cNvSpPr/>
          <p:nvPr/>
        </p:nvSpPr>
        <p:spPr>
          <a:xfrm>
            <a:off x="4676405" y="698746"/>
            <a:ext cx="19091" cy="33160"/>
          </a:xfrm>
          <a:custGeom>
            <a:avLst/>
            <a:gdLst/>
            <a:ahLst/>
            <a:cxnLst/>
            <a:rect l="l" t="t" r="r" b="b"/>
            <a:pathLst>
              <a:path w="612" h="1063" extrusionOk="0">
                <a:moveTo>
                  <a:pt x="378" y="0"/>
                </a:moveTo>
                <a:cubicBezTo>
                  <a:pt x="354" y="0"/>
                  <a:pt x="331" y="8"/>
                  <a:pt x="314" y="25"/>
                </a:cubicBezTo>
                <a:cubicBezTo>
                  <a:pt x="180" y="85"/>
                  <a:pt x="180" y="144"/>
                  <a:pt x="120" y="219"/>
                </a:cubicBezTo>
                <a:cubicBezTo>
                  <a:pt x="60" y="338"/>
                  <a:pt x="60" y="397"/>
                  <a:pt x="1" y="457"/>
                </a:cubicBezTo>
                <a:cubicBezTo>
                  <a:pt x="1" y="651"/>
                  <a:pt x="1" y="830"/>
                  <a:pt x="120" y="1023"/>
                </a:cubicBezTo>
                <a:lnTo>
                  <a:pt x="180" y="1023"/>
                </a:lnTo>
                <a:cubicBezTo>
                  <a:pt x="204" y="1048"/>
                  <a:pt x="242" y="1062"/>
                  <a:pt x="281" y="1062"/>
                </a:cubicBezTo>
                <a:cubicBezTo>
                  <a:pt x="338" y="1062"/>
                  <a:pt x="398" y="1033"/>
                  <a:pt x="433" y="964"/>
                </a:cubicBezTo>
                <a:cubicBezTo>
                  <a:pt x="552" y="830"/>
                  <a:pt x="612" y="710"/>
                  <a:pt x="612" y="591"/>
                </a:cubicBezTo>
                <a:lnTo>
                  <a:pt x="612" y="397"/>
                </a:lnTo>
                <a:cubicBezTo>
                  <a:pt x="612" y="278"/>
                  <a:pt x="612" y="219"/>
                  <a:pt x="552" y="144"/>
                </a:cubicBezTo>
                <a:lnTo>
                  <a:pt x="552" y="85"/>
                </a:lnTo>
                <a:cubicBezTo>
                  <a:pt x="510" y="42"/>
                  <a:pt x="438" y="0"/>
                  <a:pt x="378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7" name="Google Shape;1607;p10"/>
          <p:cNvSpPr/>
          <p:nvPr/>
        </p:nvSpPr>
        <p:spPr>
          <a:xfrm>
            <a:off x="4716834" y="746444"/>
            <a:ext cx="19559" cy="37496"/>
          </a:xfrm>
          <a:custGeom>
            <a:avLst/>
            <a:gdLst/>
            <a:ahLst/>
            <a:cxnLst/>
            <a:rect l="l" t="t" r="r" b="b"/>
            <a:pathLst>
              <a:path w="627" h="1202" extrusionOk="0">
                <a:moveTo>
                  <a:pt x="375" y="1"/>
                </a:moveTo>
                <a:cubicBezTo>
                  <a:pt x="329" y="1"/>
                  <a:pt x="284" y="16"/>
                  <a:pt x="254" y="45"/>
                </a:cubicBezTo>
                <a:cubicBezTo>
                  <a:pt x="195" y="105"/>
                  <a:pt x="135" y="239"/>
                  <a:pt x="61" y="299"/>
                </a:cubicBezTo>
                <a:cubicBezTo>
                  <a:pt x="61" y="358"/>
                  <a:pt x="1" y="477"/>
                  <a:pt x="1" y="552"/>
                </a:cubicBezTo>
                <a:cubicBezTo>
                  <a:pt x="1" y="790"/>
                  <a:pt x="61" y="984"/>
                  <a:pt x="195" y="1103"/>
                </a:cubicBezTo>
                <a:lnTo>
                  <a:pt x="254" y="1163"/>
                </a:lnTo>
                <a:cubicBezTo>
                  <a:pt x="279" y="1187"/>
                  <a:pt x="314" y="1202"/>
                  <a:pt x="346" y="1202"/>
                </a:cubicBezTo>
                <a:cubicBezTo>
                  <a:pt x="392" y="1202"/>
                  <a:pt x="433" y="1173"/>
                  <a:pt x="433" y="1103"/>
                </a:cubicBezTo>
                <a:cubicBezTo>
                  <a:pt x="567" y="924"/>
                  <a:pt x="627" y="790"/>
                  <a:pt x="627" y="611"/>
                </a:cubicBezTo>
                <a:lnTo>
                  <a:pt x="627" y="358"/>
                </a:lnTo>
                <a:cubicBezTo>
                  <a:pt x="627" y="299"/>
                  <a:pt x="567" y="179"/>
                  <a:pt x="567" y="105"/>
                </a:cubicBezTo>
                <a:lnTo>
                  <a:pt x="507" y="105"/>
                </a:lnTo>
                <a:lnTo>
                  <a:pt x="507" y="45"/>
                </a:lnTo>
                <a:cubicBezTo>
                  <a:pt x="470" y="16"/>
                  <a:pt x="422" y="1"/>
                  <a:pt x="37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8" name="Google Shape;1608;p10"/>
          <p:cNvSpPr/>
          <p:nvPr/>
        </p:nvSpPr>
        <p:spPr>
          <a:xfrm>
            <a:off x="4769366" y="701835"/>
            <a:ext cx="19091" cy="37247"/>
          </a:xfrm>
          <a:custGeom>
            <a:avLst/>
            <a:gdLst/>
            <a:ahLst/>
            <a:cxnLst/>
            <a:rect l="l" t="t" r="r" b="b"/>
            <a:pathLst>
              <a:path w="612" h="1194" extrusionOk="0">
                <a:moveTo>
                  <a:pt x="306" y="1"/>
                </a:moveTo>
                <a:cubicBezTo>
                  <a:pt x="257" y="1"/>
                  <a:pt x="209" y="15"/>
                  <a:pt x="179" y="45"/>
                </a:cubicBezTo>
                <a:cubicBezTo>
                  <a:pt x="120" y="179"/>
                  <a:pt x="60" y="239"/>
                  <a:pt x="60" y="358"/>
                </a:cubicBezTo>
                <a:cubicBezTo>
                  <a:pt x="0" y="418"/>
                  <a:pt x="0" y="492"/>
                  <a:pt x="0" y="611"/>
                </a:cubicBezTo>
                <a:cubicBezTo>
                  <a:pt x="60" y="790"/>
                  <a:pt x="60" y="924"/>
                  <a:pt x="179" y="1103"/>
                </a:cubicBezTo>
                <a:lnTo>
                  <a:pt x="239" y="1163"/>
                </a:lnTo>
                <a:cubicBezTo>
                  <a:pt x="261" y="1185"/>
                  <a:pt x="287" y="1194"/>
                  <a:pt x="315" y="1194"/>
                </a:cubicBezTo>
                <a:cubicBezTo>
                  <a:pt x="379" y="1194"/>
                  <a:pt x="450" y="1145"/>
                  <a:pt x="492" y="1103"/>
                </a:cubicBezTo>
                <a:cubicBezTo>
                  <a:pt x="611" y="924"/>
                  <a:pt x="611" y="731"/>
                  <a:pt x="611" y="611"/>
                </a:cubicBezTo>
                <a:cubicBezTo>
                  <a:pt x="611" y="492"/>
                  <a:pt x="611" y="418"/>
                  <a:pt x="552" y="298"/>
                </a:cubicBezTo>
                <a:cubicBezTo>
                  <a:pt x="552" y="239"/>
                  <a:pt x="492" y="179"/>
                  <a:pt x="432" y="45"/>
                </a:cubicBezTo>
                <a:cubicBezTo>
                  <a:pt x="403" y="15"/>
                  <a:pt x="354" y="1"/>
                  <a:pt x="30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9" name="Google Shape;1609;p10"/>
          <p:cNvSpPr/>
          <p:nvPr/>
        </p:nvSpPr>
        <p:spPr>
          <a:xfrm>
            <a:off x="4767495" y="808366"/>
            <a:ext cx="19091" cy="31351"/>
          </a:xfrm>
          <a:custGeom>
            <a:avLst/>
            <a:gdLst/>
            <a:ahLst/>
            <a:cxnLst/>
            <a:rect l="l" t="t" r="r" b="b"/>
            <a:pathLst>
              <a:path w="612" h="1005" extrusionOk="0">
                <a:moveTo>
                  <a:pt x="358" y="1"/>
                </a:moveTo>
                <a:cubicBezTo>
                  <a:pt x="302" y="1"/>
                  <a:pt x="239" y="19"/>
                  <a:pt x="180" y="57"/>
                </a:cubicBezTo>
                <a:cubicBezTo>
                  <a:pt x="120" y="116"/>
                  <a:pt x="6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20" y="921"/>
                </a:cubicBezTo>
                <a:lnTo>
                  <a:pt x="180" y="980"/>
                </a:lnTo>
                <a:cubicBezTo>
                  <a:pt x="197" y="998"/>
                  <a:pt x="221" y="1005"/>
                  <a:pt x="247" y="1005"/>
                </a:cubicBezTo>
                <a:cubicBezTo>
                  <a:pt x="311" y="1005"/>
                  <a:pt x="391" y="963"/>
                  <a:pt x="433" y="921"/>
                </a:cubicBezTo>
                <a:cubicBezTo>
                  <a:pt x="552" y="802"/>
                  <a:pt x="552" y="667"/>
                  <a:pt x="552" y="489"/>
                </a:cubicBezTo>
                <a:cubicBezTo>
                  <a:pt x="612" y="429"/>
                  <a:pt x="612" y="355"/>
                  <a:pt x="552" y="295"/>
                </a:cubicBezTo>
                <a:cubicBezTo>
                  <a:pt x="552" y="235"/>
                  <a:pt x="552" y="176"/>
                  <a:pt x="492" y="116"/>
                </a:cubicBezTo>
                <a:lnTo>
                  <a:pt x="492" y="57"/>
                </a:lnTo>
                <a:cubicBezTo>
                  <a:pt x="463" y="19"/>
                  <a:pt x="414" y="1"/>
                  <a:pt x="35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0" name="Google Shape;1610;p10"/>
          <p:cNvSpPr/>
          <p:nvPr/>
        </p:nvSpPr>
        <p:spPr>
          <a:xfrm>
            <a:off x="4817687" y="754960"/>
            <a:ext cx="19559" cy="48071"/>
          </a:xfrm>
          <a:custGeom>
            <a:avLst/>
            <a:gdLst/>
            <a:ahLst/>
            <a:cxnLst/>
            <a:rect l="l" t="t" r="r" b="b"/>
            <a:pathLst>
              <a:path w="627" h="1541" extrusionOk="0">
                <a:moveTo>
                  <a:pt x="341" y="1"/>
                </a:moveTo>
                <a:cubicBezTo>
                  <a:pt x="277" y="1"/>
                  <a:pt x="232" y="43"/>
                  <a:pt x="179" y="85"/>
                </a:cubicBezTo>
                <a:cubicBezTo>
                  <a:pt x="120" y="204"/>
                  <a:pt x="60" y="338"/>
                  <a:pt x="60" y="398"/>
                </a:cubicBezTo>
                <a:cubicBezTo>
                  <a:pt x="60" y="517"/>
                  <a:pt x="60" y="651"/>
                  <a:pt x="1" y="771"/>
                </a:cubicBezTo>
                <a:cubicBezTo>
                  <a:pt x="60" y="1024"/>
                  <a:pt x="60" y="1203"/>
                  <a:pt x="179" y="1456"/>
                </a:cubicBezTo>
                <a:lnTo>
                  <a:pt x="254" y="1515"/>
                </a:lnTo>
                <a:cubicBezTo>
                  <a:pt x="271" y="1533"/>
                  <a:pt x="294" y="1540"/>
                  <a:pt x="319" y="1540"/>
                </a:cubicBezTo>
                <a:cubicBezTo>
                  <a:pt x="378" y="1540"/>
                  <a:pt x="450" y="1498"/>
                  <a:pt x="492" y="1456"/>
                </a:cubicBezTo>
                <a:cubicBezTo>
                  <a:pt x="626" y="1203"/>
                  <a:pt x="626" y="1024"/>
                  <a:pt x="626" y="771"/>
                </a:cubicBezTo>
                <a:lnTo>
                  <a:pt x="626" y="398"/>
                </a:lnTo>
                <a:cubicBezTo>
                  <a:pt x="552" y="338"/>
                  <a:pt x="552" y="204"/>
                  <a:pt x="492" y="85"/>
                </a:cubicBezTo>
                <a:cubicBezTo>
                  <a:pt x="433" y="85"/>
                  <a:pt x="433" y="26"/>
                  <a:pt x="433" y="26"/>
                </a:cubicBezTo>
                <a:cubicBezTo>
                  <a:pt x="398" y="8"/>
                  <a:pt x="368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1" name="Google Shape;1611;p10"/>
          <p:cNvSpPr/>
          <p:nvPr/>
        </p:nvSpPr>
        <p:spPr>
          <a:xfrm>
            <a:off x="4866040" y="695034"/>
            <a:ext cx="19528" cy="40772"/>
          </a:xfrm>
          <a:custGeom>
            <a:avLst/>
            <a:gdLst/>
            <a:ahLst/>
            <a:cxnLst/>
            <a:rect l="l" t="t" r="r" b="b"/>
            <a:pathLst>
              <a:path w="626" h="1307" extrusionOk="0">
                <a:moveTo>
                  <a:pt x="367" y="0"/>
                </a:moveTo>
                <a:cubicBezTo>
                  <a:pt x="308" y="0"/>
                  <a:pt x="236" y="42"/>
                  <a:pt x="194" y="84"/>
                </a:cubicBezTo>
                <a:cubicBezTo>
                  <a:pt x="119" y="204"/>
                  <a:pt x="119" y="263"/>
                  <a:pt x="60" y="338"/>
                </a:cubicBezTo>
                <a:lnTo>
                  <a:pt x="60" y="636"/>
                </a:lnTo>
                <a:cubicBezTo>
                  <a:pt x="0" y="829"/>
                  <a:pt x="0" y="949"/>
                  <a:pt x="119" y="1202"/>
                </a:cubicBezTo>
                <a:lnTo>
                  <a:pt x="194" y="1261"/>
                </a:lnTo>
                <a:cubicBezTo>
                  <a:pt x="224" y="1291"/>
                  <a:pt x="253" y="1306"/>
                  <a:pt x="283" y="1306"/>
                </a:cubicBezTo>
                <a:cubicBezTo>
                  <a:pt x="313" y="1306"/>
                  <a:pt x="343" y="1291"/>
                  <a:pt x="373" y="1261"/>
                </a:cubicBezTo>
                <a:cubicBezTo>
                  <a:pt x="566" y="1083"/>
                  <a:pt x="626" y="889"/>
                  <a:pt x="626" y="710"/>
                </a:cubicBezTo>
                <a:lnTo>
                  <a:pt x="626" y="397"/>
                </a:lnTo>
                <a:cubicBezTo>
                  <a:pt x="626" y="263"/>
                  <a:pt x="566" y="204"/>
                  <a:pt x="492" y="84"/>
                </a:cubicBezTo>
                <a:lnTo>
                  <a:pt x="432" y="25"/>
                </a:lnTo>
                <a:cubicBezTo>
                  <a:pt x="415" y="7"/>
                  <a:pt x="392" y="0"/>
                  <a:pt x="36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2" name="Google Shape;1612;p10"/>
          <p:cNvSpPr/>
          <p:nvPr/>
        </p:nvSpPr>
        <p:spPr>
          <a:xfrm>
            <a:off x="4939441" y="677409"/>
            <a:ext cx="19559" cy="40553"/>
          </a:xfrm>
          <a:custGeom>
            <a:avLst/>
            <a:gdLst/>
            <a:ahLst/>
            <a:cxnLst/>
            <a:rect l="l" t="t" r="r" b="b"/>
            <a:pathLst>
              <a:path w="627" h="1300" extrusionOk="0">
                <a:moveTo>
                  <a:pt x="222" y="1"/>
                </a:moveTo>
                <a:cubicBezTo>
                  <a:pt x="140" y="1"/>
                  <a:pt x="75" y="59"/>
                  <a:pt x="75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75" y="1022"/>
                  <a:pt x="195" y="1201"/>
                </a:cubicBezTo>
                <a:lnTo>
                  <a:pt x="195" y="1275"/>
                </a:lnTo>
                <a:cubicBezTo>
                  <a:pt x="229" y="1292"/>
                  <a:pt x="258" y="1299"/>
                  <a:pt x="284" y="1299"/>
                </a:cubicBezTo>
                <a:cubicBezTo>
                  <a:pt x="349" y="1299"/>
                  <a:pt x="395" y="1254"/>
                  <a:pt x="448" y="1201"/>
                </a:cubicBezTo>
                <a:cubicBezTo>
                  <a:pt x="567" y="1022"/>
                  <a:pt x="627" y="828"/>
                  <a:pt x="627" y="649"/>
                </a:cubicBezTo>
                <a:cubicBezTo>
                  <a:pt x="567" y="530"/>
                  <a:pt x="567" y="396"/>
                  <a:pt x="507" y="337"/>
                </a:cubicBezTo>
                <a:cubicBezTo>
                  <a:pt x="507" y="217"/>
                  <a:pt x="448" y="158"/>
                  <a:pt x="314" y="24"/>
                </a:cubicBezTo>
                <a:cubicBezTo>
                  <a:pt x="282" y="8"/>
                  <a:pt x="251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3" name="Google Shape;1613;p10"/>
          <p:cNvSpPr/>
          <p:nvPr/>
        </p:nvSpPr>
        <p:spPr>
          <a:xfrm>
            <a:off x="4887408" y="775736"/>
            <a:ext cx="19559" cy="38900"/>
          </a:xfrm>
          <a:custGeom>
            <a:avLst/>
            <a:gdLst/>
            <a:ahLst/>
            <a:cxnLst/>
            <a:rect l="l" t="t" r="r" b="b"/>
            <a:pathLst>
              <a:path w="627" h="1247" extrusionOk="0">
                <a:moveTo>
                  <a:pt x="373" y="0"/>
                </a:moveTo>
                <a:cubicBezTo>
                  <a:pt x="328" y="0"/>
                  <a:pt x="283" y="15"/>
                  <a:pt x="254" y="45"/>
                </a:cubicBezTo>
                <a:cubicBezTo>
                  <a:pt x="179" y="105"/>
                  <a:pt x="120" y="224"/>
                  <a:pt x="60" y="283"/>
                </a:cubicBezTo>
                <a:cubicBezTo>
                  <a:pt x="0" y="417"/>
                  <a:pt x="0" y="477"/>
                  <a:pt x="0" y="596"/>
                </a:cubicBezTo>
                <a:cubicBezTo>
                  <a:pt x="0" y="790"/>
                  <a:pt x="60" y="1028"/>
                  <a:pt x="179" y="1222"/>
                </a:cubicBezTo>
                <a:lnTo>
                  <a:pt x="254" y="1222"/>
                </a:lnTo>
                <a:cubicBezTo>
                  <a:pt x="271" y="1239"/>
                  <a:pt x="294" y="1247"/>
                  <a:pt x="318" y="1247"/>
                </a:cubicBezTo>
                <a:cubicBezTo>
                  <a:pt x="378" y="1247"/>
                  <a:pt x="450" y="1204"/>
                  <a:pt x="492" y="1162"/>
                </a:cubicBezTo>
                <a:cubicBezTo>
                  <a:pt x="552" y="969"/>
                  <a:pt x="626" y="790"/>
                  <a:pt x="626" y="656"/>
                </a:cubicBezTo>
                <a:lnTo>
                  <a:pt x="626" y="417"/>
                </a:lnTo>
                <a:cubicBezTo>
                  <a:pt x="552" y="283"/>
                  <a:pt x="552" y="224"/>
                  <a:pt x="552" y="105"/>
                </a:cubicBezTo>
                <a:lnTo>
                  <a:pt x="492" y="45"/>
                </a:lnTo>
                <a:cubicBezTo>
                  <a:pt x="462" y="15"/>
                  <a:pt x="417" y="0"/>
                  <a:pt x="37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4" name="Google Shape;1614;p10"/>
          <p:cNvSpPr/>
          <p:nvPr/>
        </p:nvSpPr>
        <p:spPr>
          <a:xfrm>
            <a:off x="4823271" y="859089"/>
            <a:ext cx="19559" cy="24020"/>
          </a:xfrm>
          <a:custGeom>
            <a:avLst/>
            <a:gdLst/>
            <a:ahLst/>
            <a:cxnLst/>
            <a:rect l="l" t="t" r="r" b="b"/>
            <a:pathLst>
              <a:path w="627" h="770" extrusionOk="0">
                <a:moveTo>
                  <a:pt x="344" y="0"/>
                </a:moveTo>
                <a:cubicBezTo>
                  <a:pt x="295" y="0"/>
                  <a:pt x="244" y="15"/>
                  <a:pt x="194" y="40"/>
                </a:cubicBezTo>
                <a:cubicBezTo>
                  <a:pt x="135" y="99"/>
                  <a:pt x="135" y="99"/>
                  <a:pt x="75" y="159"/>
                </a:cubicBezTo>
                <a:cubicBezTo>
                  <a:pt x="0" y="218"/>
                  <a:pt x="0" y="293"/>
                  <a:pt x="0" y="352"/>
                </a:cubicBezTo>
                <a:cubicBezTo>
                  <a:pt x="0" y="531"/>
                  <a:pt x="75" y="665"/>
                  <a:pt x="194" y="725"/>
                </a:cubicBezTo>
                <a:cubicBezTo>
                  <a:pt x="224" y="755"/>
                  <a:pt x="269" y="770"/>
                  <a:pt x="315" y="770"/>
                </a:cubicBezTo>
                <a:cubicBezTo>
                  <a:pt x="362" y="770"/>
                  <a:pt x="410" y="755"/>
                  <a:pt x="447" y="725"/>
                </a:cubicBezTo>
                <a:cubicBezTo>
                  <a:pt x="567" y="591"/>
                  <a:pt x="626" y="531"/>
                  <a:pt x="626" y="412"/>
                </a:cubicBezTo>
                <a:lnTo>
                  <a:pt x="626" y="293"/>
                </a:lnTo>
                <a:cubicBezTo>
                  <a:pt x="567" y="218"/>
                  <a:pt x="567" y="159"/>
                  <a:pt x="507" y="99"/>
                </a:cubicBezTo>
                <a:cubicBezTo>
                  <a:pt x="472" y="29"/>
                  <a:pt x="412" y="0"/>
                  <a:pt x="34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5" name="Google Shape;1615;p10"/>
          <p:cNvSpPr/>
          <p:nvPr/>
        </p:nvSpPr>
        <p:spPr>
          <a:xfrm>
            <a:off x="4713122" y="843242"/>
            <a:ext cx="19559" cy="20183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04" y="0"/>
                </a:moveTo>
                <a:cubicBezTo>
                  <a:pt x="250" y="0"/>
                  <a:pt x="187" y="19"/>
                  <a:pt x="120" y="56"/>
                </a:cubicBezTo>
                <a:cubicBezTo>
                  <a:pt x="60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1" y="428"/>
                  <a:pt x="60" y="488"/>
                  <a:pt x="180" y="607"/>
                </a:cubicBezTo>
                <a:cubicBezTo>
                  <a:pt x="210" y="632"/>
                  <a:pt x="249" y="646"/>
                  <a:pt x="292" y="646"/>
                </a:cubicBezTo>
                <a:cubicBezTo>
                  <a:pt x="353" y="646"/>
                  <a:pt x="423" y="617"/>
                  <a:pt x="492" y="548"/>
                </a:cubicBezTo>
                <a:cubicBezTo>
                  <a:pt x="626" y="488"/>
                  <a:pt x="626" y="354"/>
                  <a:pt x="626" y="294"/>
                </a:cubicBezTo>
                <a:cubicBezTo>
                  <a:pt x="626" y="235"/>
                  <a:pt x="626" y="175"/>
                  <a:pt x="552" y="175"/>
                </a:cubicBezTo>
                <a:cubicBezTo>
                  <a:pt x="552" y="116"/>
                  <a:pt x="492" y="56"/>
                  <a:pt x="433" y="56"/>
                </a:cubicBezTo>
                <a:cubicBezTo>
                  <a:pt x="403" y="19"/>
                  <a:pt x="358" y="0"/>
                  <a:pt x="30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6" name="Google Shape;1616;p10"/>
          <p:cNvSpPr/>
          <p:nvPr/>
        </p:nvSpPr>
        <p:spPr>
          <a:xfrm>
            <a:off x="5299619" y="698746"/>
            <a:ext cx="19559" cy="33160"/>
          </a:xfrm>
          <a:custGeom>
            <a:avLst/>
            <a:gdLst/>
            <a:ahLst/>
            <a:cxnLst/>
            <a:rect l="l" t="t" r="r" b="b"/>
            <a:pathLst>
              <a:path w="627" h="1063" extrusionOk="0">
                <a:moveTo>
                  <a:pt x="381" y="0"/>
                </a:moveTo>
                <a:cubicBezTo>
                  <a:pt x="355" y="0"/>
                  <a:pt x="331" y="8"/>
                  <a:pt x="313" y="25"/>
                </a:cubicBezTo>
                <a:cubicBezTo>
                  <a:pt x="194" y="85"/>
                  <a:pt x="194" y="144"/>
                  <a:pt x="135" y="219"/>
                </a:cubicBezTo>
                <a:cubicBezTo>
                  <a:pt x="75" y="338"/>
                  <a:pt x="75" y="397"/>
                  <a:pt x="0" y="457"/>
                </a:cubicBezTo>
                <a:cubicBezTo>
                  <a:pt x="0" y="651"/>
                  <a:pt x="0" y="830"/>
                  <a:pt x="194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5" y="1062"/>
                  <a:pt x="404" y="1033"/>
                  <a:pt x="447" y="964"/>
                </a:cubicBezTo>
                <a:cubicBezTo>
                  <a:pt x="567" y="830"/>
                  <a:pt x="626" y="710"/>
                  <a:pt x="626" y="591"/>
                </a:cubicBezTo>
                <a:lnTo>
                  <a:pt x="626" y="397"/>
                </a:lnTo>
                <a:cubicBezTo>
                  <a:pt x="626" y="278"/>
                  <a:pt x="626" y="219"/>
                  <a:pt x="567" y="144"/>
                </a:cubicBezTo>
                <a:lnTo>
                  <a:pt x="567" y="85"/>
                </a:lnTo>
                <a:cubicBezTo>
                  <a:pt x="524" y="42"/>
                  <a:pt x="445" y="0"/>
                  <a:pt x="38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7" name="Google Shape;1617;p10"/>
          <p:cNvSpPr/>
          <p:nvPr/>
        </p:nvSpPr>
        <p:spPr>
          <a:xfrm>
            <a:off x="5340516" y="746444"/>
            <a:ext cx="19559" cy="37496"/>
          </a:xfrm>
          <a:custGeom>
            <a:avLst/>
            <a:gdLst/>
            <a:ahLst/>
            <a:cxnLst/>
            <a:rect l="l" t="t" r="r" b="b"/>
            <a:pathLst>
              <a:path w="627" h="1202" extrusionOk="0">
                <a:moveTo>
                  <a:pt x="373" y="1"/>
                </a:moveTo>
                <a:cubicBezTo>
                  <a:pt x="328" y="1"/>
                  <a:pt x="284" y="16"/>
                  <a:pt x="254" y="45"/>
                </a:cubicBezTo>
                <a:cubicBezTo>
                  <a:pt x="179" y="105"/>
                  <a:pt x="120" y="239"/>
                  <a:pt x="60" y="299"/>
                </a:cubicBezTo>
                <a:cubicBezTo>
                  <a:pt x="60" y="358"/>
                  <a:pt x="0" y="477"/>
                  <a:pt x="0" y="552"/>
                </a:cubicBezTo>
                <a:cubicBezTo>
                  <a:pt x="0" y="790"/>
                  <a:pt x="60" y="984"/>
                  <a:pt x="179" y="1103"/>
                </a:cubicBezTo>
                <a:lnTo>
                  <a:pt x="254" y="1163"/>
                </a:lnTo>
                <a:cubicBezTo>
                  <a:pt x="278" y="1187"/>
                  <a:pt x="313" y="1202"/>
                  <a:pt x="346" y="1202"/>
                </a:cubicBezTo>
                <a:cubicBezTo>
                  <a:pt x="392" y="1202"/>
                  <a:pt x="433" y="1173"/>
                  <a:pt x="433" y="1103"/>
                </a:cubicBezTo>
                <a:cubicBezTo>
                  <a:pt x="552" y="924"/>
                  <a:pt x="626" y="790"/>
                  <a:pt x="626" y="611"/>
                </a:cubicBezTo>
                <a:lnTo>
                  <a:pt x="626" y="358"/>
                </a:lnTo>
                <a:cubicBezTo>
                  <a:pt x="626" y="299"/>
                  <a:pt x="552" y="179"/>
                  <a:pt x="552" y="105"/>
                </a:cubicBezTo>
                <a:lnTo>
                  <a:pt x="492" y="45"/>
                </a:lnTo>
                <a:cubicBezTo>
                  <a:pt x="462" y="16"/>
                  <a:pt x="418" y="1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8" name="Google Shape;1618;p10"/>
          <p:cNvSpPr/>
          <p:nvPr/>
        </p:nvSpPr>
        <p:spPr>
          <a:xfrm>
            <a:off x="5392549" y="701835"/>
            <a:ext cx="19559" cy="37247"/>
          </a:xfrm>
          <a:custGeom>
            <a:avLst/>
            <a:gdLst/>
            <a:ahLst/>
            <a:cxnLst/>
            <a:rect l="l" t="t" r="r" b="b"/>
            <a:pathLst>
              <a:path w="627" h="1194" extrusionOk="0">
                <a:moveTo>
                  <a:pt x="316" y="1"/>
                </a:moveTo>
                <a:cubicBezTo>
                  <a:pt x="269" y="1"/>
                  <a:pt x="224" y="15"/>
                  <a:pt x="195" y="45"/>
                </a:cubicBezTo>
                <a:cubicBezTo>
                  <a:pt x="135" y="179"/>
                  <a:pt x="75" y="239"/>
                  <a:pt x="75" y="358"/>
                </a:cubicBezTo>
                <a:cubicBezTo>
                  <a:pt x="75" y="418"/>
                  <a:pt x="1" y="492"/>
                  <a:pt x="1" y="611"/>
                </a:cubicBezTo>
                <a:cubicBezTo>
                  <a:pt x="75" y="790"/>
                  <a:pt x="75" y="924"/>
                  <a:pt x="195" y="1103"/>
                </a:cubicBezTo>
                <a:lnTo>
                  <a:pt x="254" y="1163"/>
                </a:lnTo>
                <a:cubicBezTo>
                  <a:pt x="272" y="1185"/>
                  <a:pt x="297" y="1194"/>
                  <a:pt x="324" y="1194"/>
                </a:cubicBezTo>
                <a:cubicBezTo>
                  <a:pt x="387" y="1194"/>
                  <a:pt x="466" y="1145"/>
                  <a:pt x="508" y="1103"/>
                </a:cubicBezTo>
                <a:cubicBezTo>
                  <a:pt x="627" y="924"/>
                  <a:pt x="627" y="731"/>
                  <a:pt x="627" y="611"/>
                </a:cubicBezTo>
                <a:lnTo>
                  <a:pt x="627" y="298"/>
                </a:lnTo>
                <a:cubicBezTo>
                  <a:pt x="567" y="239"/>
                  <a:pt x="567" y="179"/>
                  <a:pt x="448" y="45"/>
                </a:cubicBezTo>
                <a:cubicBezTo>
                  <a:pt x="411" y="15"/>
                  <a:pt x="362" y="1"/>
                  <a:pt x="31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9" name="Google Shape;1619;p10"/>
          <p:cNvSpPr/>
          <p:nvPr/>
        </p:nvSpPr>
        <p:spPr>
          <a:xfrm>
            <a:off x="5390708" y="808366"/>
            <a:ext cx="19559" cy="3135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7" y="1"/>
                </a:moveTo>
                <a:cubicBezTo>
                  <a:pt x="313" y="1"/>
                  <a:pt x="254" y="19"/>
                  <a:pt x="194" y="57"/>
                </a:cubicBezTo>
                <a:cubicBezTo>
                  <a:pt x="134" y="116"/>
                  <a:pt x="60" y="176"/>
                  <a:pt x="60" y="235"/>
                </a:cubicBezTo>
                <a:cubicBezTo>
                  <a:pt x="0" y="295"/>
                  <a:pt x="0" y="429"/>
                  <a:pt x="0" y="489"/>
                </a:cubicBezTo>
                <a:cubicBezTo>
                  <a:pt x="0" y="608"/>
                  <a:pt x="0" y="802"/>
                  <a:pt x="134" y="921"/>
                </a:cubicBezTo>
                <a:lnTo>
                  <a:pt x="194" y="980"/>
                </a:lnTo>
                <a:cubicBezTo>
                  <a:pt x="212" y="998"/>
                  <a:pt x="234" y="1005"/>
                  <a:pt x="259" y="1005"/>
                </a:cubicBezTo>
                <a:cubicBezTo>
                  <a:pt x="318" y="1005"/>
                  <a:pt x="390" y="963"/>
                  <a:pt x="432" y="921"/>
                </a:cubicBezTo>
                <a:cubicBezTo>
                  <a:pt x="567" y="802"/>
                  <a:pt x="567" y="667"/>
                  <a:pt x="626" y="489"/>
                </a:cubicBezTo>
                <a:cubicBezTo>
                  <a:pt x="626" y="429"/>
                  <a:pt x="626" y="355"/>
                  <a:pt x="567" y="295"/>
                </a:cubicBezTo>
                <a:cubicBezTo>
                  <a:pt x="567" y="235"/>
                  <a:pt x="567" y="176"/>
                  <a:pt x="507" y="116"/>
                </a:cubicBezTo>
                <a:lnTo>
                  <a:pt x="507" y="57"/>
                </a:lnTo>
                <a:cubicBezTo>
                  <a:pt x="470" y="19"/>
                  <a:pt x="421" y="1"/>
                  <a:pt x="367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0" name="Google Shape;1620;p10"/>
          <p:cNvSpPr/>
          <p:nvPr/>
        </p:nvSpPr>
        <p:spPr>
          <a:xfrm>
            <a:off x="5443210" y="754960"/>
            <a:ext cx="17251" cy="48071"/>
          </a:xfrm>
          <a:custGeom>
            <a:avLst/>
            <a:gdLst/>
            <a:ahLst/>
            <a:cxnLst/>
            <a:rect l="l" t="t" r="r" b="b"/>
            <a:pathLst>
              <a:path w="553" h="1541" extrusionOk="0">
                <a:moveTo>
                  <a:pt x="273" y="1"/>
                </a:moveTo>
                <a:cubicBezTo>
                  <a:pt x="204" y="1"/>
                  <a:pt x="162" y="43"/>
                  <a:pt x="120" y="85"/>
                </a:cubicBezTo>
                <a:cubicBezTo>
                  <a:pt x="60" y="204"/>
                  <a:pt x="1" y="338"/>
                  <a:pt x="1" y="398"/>
                </a:cubicBezTo>
                <a:lnTo>
                  <a:pt x="1" y="771"/>
                </a:lnTo>
                <a:cubicBezTo>
                  <a:pt x="1" y="1024"/>
                  <a:pt x="1" y="1203"/>
                  <a:pt x="120" y="1456"/>
                </a:cubicBezTo>
                <a:lnTo>
                  <a:pt x="180" y="1515"/>
                </a:lnTo>
                <a:cubicBezTo>
                  <a:pt x="197" y="1533"/>
                  <a:pt x="221" y="1540"/>
                  <a:pt x="247" y="1540"/>
                </a:cubicBezTo>
                <a:cubicBezTo>
                  <a:pt x="311" y="1540"/>
                  <a:pt x="391" y="1498"/>
                  <a:pt x="433" y="1456"/>
                </a:cubicBezTo>
                <a:cubicBezTo>
                  <a:pt x="552" y="1203"/>
                  <a:pt x="552" y="1024"/>
                  <a:pt x="552" y="771"/>
                </a:cubicBezTo>
                <a:lnTo>
                  <a:pt x="552" y="398"/>
                </a:lnTo>
                <a:cubicBezTo>
                  <a:pt x="492" y="338"/>
                  <a:pt x="492" y="204"/>
                  <a:pt x="433" y="85"/>
                </a:cubicBezTo>
                <a:cubicBezTo>
                  <a:pt x="373" y="85"/>
                  <a:pt x="373" y="26"/>
                  <a:pt x="373" y="26"/>
                </a:cubicBezTo>
                <a:cubicBezTo>
                  <a:pt x="334" y="8"/>
                  <a:pt x="301" y="1"/>
                  <a:pt x="2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1" name="Google Shape;1621;p10"/>
          <p:cNvSpPr/>
          <p:nvPr/>
        </p:nvSpPr>
        <p:spPr>
          <a:xfrm>
            <a:off x="5489690" y="695034"/>
            <a:ext cx="19091" cy="40772"/>
          </a:xfrm>
          <a:custGeom>
            <a:avLst/>
            <a:gdLst/>
            <a:ahLst/>
            <a:cxnLst/>
            <a:rect l="l" t="t" r="r" b="b"/>
            <a:pathLst>
              <a:path w="612" h="1307" extrusionOk="0">
                <a:moveTo>
                  <a:pt x="365" y="0"/>
                </a:moveTo>
                <a:cubicBezTo>
                  <a:pt x="301" y="0"/>
                  <a:pt x="221" y="42"/>
                  <a:pt x="179" y="84"/>
                </a:cubicBezTo>
                <a:cubicBezTo>
                  <a:pt x="120" y="204"/>
                  <a:pt x="120" y="263"/>
                  <a:pt x="60" y="338"/>
                </a:cubicBezTo>
                <a:lnTo>
                  <a:pt x="60" y="636"/>
                </a:lnTo>
                <a:cubicBezTo>
                  <a:pt x="1" y="829"/>
                  <a:pt x="60" y="949"/>
                  <a:pt x="120" y="1202"/>
                </a:cubicBezTo>
                <a:lnTo>
                  <a:pt x="179" y="1261"/>
                </a:lnTo>
                <a:cubicBezTo>
                  <a:pt x="209" y="1291"/>
                  <a:pt x="243" y="1306"/>
                  <a:pt x="276" y="1306"/>
                </a:cubicBezTo>
                <a:cubicBezTo>
                  <a:pt x="310" y="1306"/>
                  <a:pt x="343" y="1291"/>
                  <a:pt x="373" y="1261"/>
                </a:cubicBezTo>
                <a:cubicBezTo>
                  <a:pt x="552" y="1083"/>
                  <a:pt x="611" y="889"/>
                  <a:pt x="611" y="710"/>
                </a:cubicBezTo>
                <a:lnTo>
                  <a:pt x="611" y="397"/>
                </a:lnTo>
                <a:cubicBezTo>
                  <a:pt x="611" y="263"/>
                  <a:pt x="552" y="204"/>
                  <a:pt x="492" y="84"/>
                </a:cubicBezTo>
                <a:lnTo>
                  <a:pt x="433" y="25"/>
                </a:lnTo>
                <a:cubicBezTo>
                  <a:pt x="415" y="7"/>
                  <a:pt x="391" y="0"/>
                  <a:pt x="36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2" name="Google Shape;1622;p10"/>
          <p:cNvSpPr/>
          <p:nvPr/>
        </p:nvSpPr>
        <p:spPr>
          <a:xfrm>
            <a:off x="5563123" y="677409"/>
            <a:ext cx="19559" cy="40553"/>
          </a:xfrm>
          <a:custGeom>
            <a:avLst/>
            <a:gdLst/>
            <a:ahLst/>
            <a:cxnLst/>
            <a:rect l="l" t="t" r="r" b="b"/>
            <a:pathLst>
              <a:path w="627" h="1300" extrusionOk="0">
                <a:moveTo>
                  <a:pt x="228" y="1"/>
                </a:moveTo>
                <a:cubicBezTo>
                  <a:pt x="156" y="1"/>
                  <a:pt x="104" y="59"/>
                  <a:pt x="60" y="158"/>
                </a:cubicBezTo>
                <a:cubicBezTo>
                  <a:pt x="0" y="217"/>
                  <a:pt x="0" y="337"/>
                  <a:pt x="0" y="396"/>
                </a:cubicBezTo>
                <a:lnTo>
                  <a:pt x="0" y="649"/>
                </a:lnTo>
                <a:cubicBezTo>
                  <a:pt x="0" y="828"/>
                  <a:pt x="60" y="1022"/>
                  <a:pt x="194" y="1201"/>
                </a:cubicBezTo>
                <a:lnTo>
                  <a:pt x="194" y="1275"/>
                </a:lnTo>
                <a:cubicBezTo>
                  <a:pt x="228" y="1292"/>
                  <a:pt x="257" y="1299"/>
                  <a:pt x="283" y="1299"/>
                </a:cubicBezTo>
                <a:cubicBezTo>
                  <a:pt x="347" y="1299"/>
                  <a:pt x="390" y="1254"/>
                  <a:pt x="432" y="1201"/>
                </a:cubicBezTo>
                <a:cubicBezTo>
                  <a:pt x="567" y="1022"/>
                  <a:pt x="626" y="828"/>
                  <a:pt x="626" y="649"/>
                </a:cubicBezTo>
                <a:cubicBezTo>
                  <a:pt x="567" y="530"/>
                  <a:pt x="567" y="396"/>
                  <a:pt x="492" y="337"/>
                </a:cubicBezTo>
                <a:cubicBezTo>
                  <a:pt x="492" y="217"/>
                  <a:pt x="432" y="158"/>
                  <a:pt x="313" y="24"/>
                </a:cubicBezTo>
                <a:cubicBezTo>
                  <a:pt x="282" y="8"/>
                  <a:pt x="254" y="1"/>
                  <a:pt x="22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3" name="Google Shape;1623;p10"/>
          <p:cNvSpPr/>
          <p:nvPr/>
        </p:nvSpPr>
        <p:spPr>
          <a:xfrm>
            <a:off x="5511059" y="775736"/>
            <a:ext cx="19091" cy="38900"/>
          </a:xfrm>
          <a:custGeom>
            <a:avLst/>
            <a:gdLst/>
            <a:ahLst/>
            <a:cxnLst/>
            <a:rect l="l" t="t" r="r" b="b"/>
            <a:pathLst>
              <a:path w="612" h="1247" extrusionOk="0">
                <a:moveTo>
                  <a:pt x="366" y="0"/>
                </a:moveTo>
                <a:cubicBezTo>
                  <a:pt x="317" y="0"/>
                  <a:pt x="269" y="15"/>
                  <a:pt x="239" y="45"/>
                </a:cubicBezTo>
                <a:cubicBezTo>
                  <a:pt x="180" y="105"/>
                  <a:pt x="120" y="224"/>
                  <a:pt x="60" y="283"/>
                </a:cubicBezTo>
                <a:cubicBezTo>
                  <a:pt x="60" y="417"/>
                  <a:pt x="1" y="477"/>
                  <a:pt x="1" y="596"/>
                </a:cubicBezTo>
                <a:cubicBezTo>
                  <a:pt x="1" y="790"/>
                  <a:pt x="60" y="1028"/>
                  <a:pt x="180" y="1222"/>
                </a:cubicBezTo>
                <a:lnTo>
                  <a:pt x="239" y="1222"/>
                </a:lnTo>
                <a:cubicBezTo>
                  <a:pt x="257" y="1239"/>
                  <a:pt x="281" y="1247"/>
                  <a:pt x="307" y="1247"/>
                </a:cubicBezTo>
                <a:cubicBezTo>
                  <a:pt x="371" y="1247"/>
                  <a:pt x="450" y="1204"/>
                  <a:pt x="492" y="1162"/>
                </a:cubicBezTo>
                <a:cubicBezTo>
                  <a:pt x="552" y="969"/>
                  <a:pt x="612" y="790"/>
                  <a:pt x="612" y="656"/>
                </a:cubicBezTo>
                <a:lnTo>
                  <a:pt x="612" y="417"/>
                </a:lnTo>
                <a:cubicBezTo>
                  <a:pt x="612" y="283"/>
                  <a:pt x="552" y="224"/>
                  <a:pt x="552" y="105"/>
                </a:cubicBezTo>
                <a:lnTo>
                  <a:pt x="492" y="45"/>
                </a:lnTo>
                <a:cubicBezTo>
                  <a:pt x="463" y="15"/>
                  <a:pt x="414" y="0"/>
                  <a:pt x="36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4" name="Google Shape;1624;p10"/>
          <p:cNvSpPr/>
          <p:nvPr/>
        </p:nvSpPr>
        <p:spPr>
          <a:xfrm>
            <a:off x="5446953" y="859089"/>
            <a:ext cx="19528" cy="24020"/>
          </a:xfrm>
          <a:custGeom>
            <a:avLst/>
            <a:gdLst/>
            <a:ahLst/>
            <a:cxnLst/>
            <a:rect l="l" t="t" r="r" b="b"/>
            <a:pathLst>
              <a:path w="626" h="770" extrusionOk="0">
                <a:moveTo>
                  <a:pt x="350" y="0"/>
                </a:moveTo>
                <a:cubicBezTo>
                  <a:pt x="313" y="0"/>
                  <a:pt x="278" y="15"/>
                  <a:pt x="253" y="40"/>
                </a:cubicBezTo>
                <a:cubicBezTo>
                  <a:pt x="119" y="99"/>
                  <a:pt x="119" y="99"/>
                  <a:pt x="60" y="159"/>
                </a:cubicBezTo>
                <a:cubicBezTo>
                  <a:pt x="0" y="218"/>
                  <a:pt x="0" y="293"/>
                  <a:pt x="0" y="352"/>
                </a:cubicBezTo>
                <a:cubicBezTo>
                  <a:pt x="0" y="531"/>
                  <a:pt x="60" y="665"/>
                  <a:pt x="194" y="725"/>
                </a:cubicBezTo>
                <a:cubicBezTo>
                  <a:pt x="223" y="755"/>
                  <a:pt x="268" y="770"/>
                  <a:pt x="313" y="770"/>
                </a:cubicBezTo>
                <a:cubicBezTo>
                  <a:pt x="358" y="770"/>
                  <a:pt x="402" y="755"/>
                  <a:pt x="432" y="725"/>
                </a:cubicBezTo>
                <a:lnTo>
                  <a:pt x="492" y="725"/>
                </a:lnTo>
                <a:cubicBezTo>
                  <a:pt x="566" y="591"/>
                  <a:pt x="626" y="531"/>
                  <a:pt x="626" y="412"/>
                </a:cubicBezTo>
                <a:lnTo>
                  <a:pt x="626" y="293"/>
                </a:lnTo>
                <a:cubicBezTo>
                  <a:pt x="566" y="218"/>
                  <a:pt x="566" y="159"/>
                  <a:pt x="492" y="99"/>
                </a:cubicBezTo>
                <a:cubicBezTo>
                  <a:pt x="457" y="29"/>
                  <a:pt x="401" y="0"/>
                  <a:pt x="35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5" name="Google Shape;1625;p10"/>
          <p:cNvSpPr/>
          <p:nvPr/>
        </p:nvSpPr>
        <p:spPr>
          <a:xfrm>
            <a:off x="5336803" y="843242"/>
            <a:ext cx="19091" cy="20183"/>
          </a:xfrm>
          <a:custGeom>
            <a:avLst/>
            <a:gdLst/>
            <a:ahLst/>
            <a:cxnLst/>
            <a:rect l="l" t="t" r="r" b="b"/>
            <a:pathLst>
              <a:path w="612" h="647" extrusionOk="0">
                <a:moveTo>
                  <a:pt x="298" y="0"/>
                </a:moveTo>
                <a:cubicBezTo>
                  <a:pt x="242" y="0"/>
                  <a:pt x="179" y="19"/>
                  <a:pt x="119" y="56"/>
                </a:cubicBezTo>
                <a:cubicBezTo>
                  <a:pt x="60" y="116"/>
                  <a:pt x="60" y="116"/>
                  <a:pt x="60" y="175"/>
                </a:cubicBezTo>
                <a:cubicBezTo>
                  <a:pt x="0" y="235"/>
                  <a:pt x="0" y="294"/>
                  <a:pt x="0" y="354"/>
                </a:cubicBezTo>
                <a:cubicBezTo>
                  <a:pt x="0" y="428"/>
                  <a:pt x="60" y="488"/>
                  <a:pt x="179" y="607"/>
                </a:cubicBezTo>
                <a:cubicBezTo>
                  <a:pt x="228" y="632"/>
                  <a:pt x="270" y="646"/>
                  <a:pt x="311" y="646"/>
                </a:cubicBezTo>
                <a:cubicBezTo>
                  <a:pt x="368" y="646"/>
                  <a:pt x="422" y="617"/>
                  <a:pt x="492" y="548"/>
                </a:cubicBezTo>
                <a:cubicBezTo>
                  <a:pt x="611" y="488"/>
                  <a:pt x="611" y="354"/>
                  <a:pt x="611" y="294"/>
                </a:cubicBezTo>
                <a:cubicBezTo>
                  <a:pt x="611" y="235"/>
                  <a:pt x="611" y="175"/>
                  <a:pt x="552" y="175"/>
                </a:cubicBezTo>
                <a:cubicBezTo>
                  <a:pt x="552" y="116"/>
                  <a:pt x="492" y="56"/>
                  <a:pt x="432" y="56"/>
                </a:cubicBezTo>
                <a:cubicBezTo>
                  <a:pt x="403" y="19"/>
                  <a:pt x="354" y="0"/>
                  <a:pt x="298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6" name="Google Shape;1626;p10"/>
          <p:cNvSpPr/>
          <p:nvPr/>
        </p:nvSpPr>
        <p:spPr>
          <a:xfrm>
            <a:off x="5999501" y="698746"/>
            <a:ext cx="19528" cy="33160"/>
          </a:xfrm>
          <a:custGeom>
            <a:avLst/>
            <a:gdLst/>
            <a:ahLst/>
            <a:cxnLst/>
            <a:rect l="l" t="t" r="r" b="b"/>
            <a:pathLst>
              <a:path w="626" h="1063" extrusionOk="0">
                <a:moveTo>
                  <a:pt x="378" y="0"/>
                </a:moveTo>
                <a:cubicBezTo>
                  <a:pt x="353" y="0"/>
                  <a:pt x="330" y="8"/>
                  <a:pt x="313" y="25"/>
                </a:cubicBezTo>
                <a:cubicBezTo>
                  <a:pt x="194" y="85"/>
                  <a:pt x="194" y="144"/>
                  <a:pt x="119" y="219"/>
                </a:cubicBezTo>
                <a:cubicBezTo>
                  <a:pt x="60" y="338"/>
                  <a:pt x="60" y="397"/>
                  <a:pt x="60" y="457"/>
                </a:cubicBezTo>
                <a:cubicBezTo>
                  <a:pt x="0" y="651"/>
                  <a:pt x="60" y="830"/>
                  <a:pt x="194" y="1023"/>
                </a:cubicBezTo>
                <a:cubicBezTo>
                  <a:pt x="218" y="1048"/>
                  <a:pt x="253" y="1062"/>
                  <a:pt x="290" y="1062"/>
                </a:cubicBezTo>
                <a:cubicBezTo>
                  <a:pt x="342" y="1062"/>
                  <a:pt x="397" y="1033"/>
                  <a:pt x="432" y="964"/>
                </a:cubicBezTo>
                <a:cubicBezTo>
                  <a:pt x="566" y="830"/>
                  <a:pt x="626" y="710"/>
                  <a:pt x="626" y="591"/>
                </a:cubicBezTo>
                <a:lnTo>
                  <a:pt x="626" y="397"/>
                </a:lnTo>
                <a:cubicBezTo>
                  <a:pt x="626" y="278"/>
                  <a:pt x="626" y="219"/>
                  <a:pt x="566" y="144"/>
                </a:cubicBezTo>
                <a:lnTo>
                  <a:pt x="566" y="85"/>
                </a:lnTo>
                <a:cubicBezTo>
                  <a:pt x="513" y="42"/>
                  <a:pt x="438" y="0"/>
                  <a:pt x="378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7" name="Google Shape;1627;p10"/>
          <p:cNvSpPr/>
          <p:nvPr/>
        </p:nvSpPr>
        <p:spPr>
          <a:xfrm>
            <a:off x="6040366" y="746444"/>
            <a:ext cx="19091" cy="37496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8" y="1"/>
                  <a:pt x="269" y="16"/>
                  <a:pt x="239" y="45"/>
                </a:cubicBezTo>
                <a:cubicBezTo>
                  <a:pt x="180" y="105"/>
                  <a:pt x="120" y="239"/>
                  <a:pt x="61" y="299"/>
                </a:cubicBezTo>
                <a:cubicBezTo>
                  <a:pt x="61" y="358"/>
                  <a:pt x="1" y="477"/>
                  <a:pt x="1" y="552"/>
                </a:cubicBezTo>
                <a:cubicBezTo>
                  <a:pt x="1" y="790"/>
                  <a:pt x="61" y="984"/>
                  <a:pt x="180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37" y="1202"/>
                </a:cubicBezTo>
                <a:cubicBezTo>
                  <a:pt x="387" y="1202"/>
                  <a:pt x="433" y="1173"/>
                  <a:pt x="433" y="1103"/>
                </a:cubicBezTo>
                <a:lnTo>
                  <a:pt x="493" y="1103"/>
                </a:lnTo>
                <a:cubicBezTo>
                  <a:pt x="552" y="924"/>
                  <a:pt x="612" y="790"/>
                  <a:pt x="612" y="611"/>
                </a:cubicBezTo>
                <a:lnTo>
                  <a:pt x="612" y="358"/>
                </a:lnTo>
                <a:cubicBezTo>
                  <a:pt x="612" y="299"/>
                  <a:pt x="552" y="179"/>
                  <a:pt x="552" y="105"/>
                </a:cubicBezTo>
                <a:lnTo>
                  <a:pt x="493" y="45"/>
                </a:lnTo>
                <a:cubicBezTo>
                  <a:pt x="463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8" name="Google Shape;1628;p10"/>
          <p:cNvSpPr/>
          <p:nvPr/>
        </p:nvSpPr>
        <p:spPr>
          <a:xfrm>
            <a:off x="6094302" y="701835"/>
            <a:ext cx="17688" cy="37247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3" y="1"/>
                </a:moveTo>
                <a:cubicBezTo>
                  <a:pt x="209" y="1"/>
                  <a:pt x="164" y="15"/>
                  <a:pt x="134" y="45"/>
                </a:cubicBezTo>
                <a:cubicBezTo>
                  <a:pt x="60" y="179"/>
                  <a:pt x="0" y="239"/>
                  <a:pt x="0" y="358"/>
                </a:cubicBezTo>
                <a:lnTo>
                  <a:pt x="0" y="611"/>
                </a:lnTo>
                <a:cubicBezTo>
                  <a:pt x="0" y="790"/>
                  <a:pt x="0" y="924"/>
                  <a:pt x="134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0" y="1194"/>
                </a:cubicBezTo>
                <a:cubicBezTo>
                  <a:pt x="319" y="1194"/>
                  <a:pt x="390" y="1145"/>
                  <a:pt x="432" y="1103"/>
                </a:cubicBezTo>
                <a:cubicBezTo>
                  <a:pt x="566" y="924"/>
                  <a:pt x="566" y="731"/>
                  <a:pt x="566" y="611"/>
                </a:cubicBezTo>
                <a:lnTo>
                  <a:pt x="566" y="298"/>
                </a:lnTo>
                <a:cubicBezTo>
                  <a:pt x="507" y="239"/>
                  <a:pt x="507" y="179"/>
                  <a:pt x="432" y="45"/>
                </a:cubicBezTo>
                <a:lnTo>
                  <a:pt x="373" y="45"/>
                </a:lnTo>
                <a:cubicBezTo>
                  <a:pt x="343" y="15"/>
                  <a:pt x="298" y="1"/>
                  <a:pt x="25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9" name="Google Shape;1629;p10"/>
          <p:cNvSpPr/>
          <p:nvPr/>
        </p:nvSpPr>
        <p:spPr>
          <a:xfrm>
            <a:off x="6090559" y="808366"/>
            <a:ext cx="19559" cy="3135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4" y="1"/>
                </a:moveTo>
                <a:cubicBezTo>
                  <a:pt x="310" y="1"/>
                  <a:pt x="247" y="19"/>
                  <a:pt x="180" y="57"/>
                </a:cubicBezTo>
                <a:cubicBezTo>
                  <a:pt x="120" y="116"/>
                  <a:pt x="61" y="176"/>
                  <a:pt x="61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80" y="921"/>
                </a:cubicBezTo>
                <a:lnTo>
                  <a:pt x="180" y="980"/>
                </a:lnTo>
                <a:cubicBezTo>
                  <a:pt x="202" y="998"/>
                  <a:pt x="227" y="1005"/>
                  <a:pt x="254" y="1005"/>
                </a:cubicBezTo>
                <a:cubicBezTo>
                  <a:pt x="319" y="1005"/>
                  <a:pt x="391" y="963"/>
                  <a:pt x="433" y="921"/>
                </a:cubicBezTo>
                <a:cubicBezTo>
                  <a:pt x="552" y="802"/>
                  <a:pt x="552" y="667"/>
                  <a:pt x="627" y="489"/>
                </a:cubicBezTo>
                <a:cubicBezTo>
                  <a:pt x="627" y="429"/>
                  <a:pt x="627" y="355"/>
                  <a:pt x="552" y="295"/>
                </a:cubicBezTo>
                <a:cubicBezTo>
                  <a:pt x="552" y="235"/>
                  <a:pt x="552" y="176"/>
                  <a:pt x="493" y="116"/>
                </a:cubicBezTo>
                <a:lnTo>
                  <a:pt x="493" y="57"/>
                </a:lnTo>
                <a:cubicBezTo>
                  <a:pt x="463" y="19"/>
                  <a:pt x="418" y="1"/>
                  <a:pt x="36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0" name="Google Shape;1630;p10"/>
          <p:cNvSpPr/>
          <p:nvPr/>
        </p:nvSpPr>
        <p:spPr>
          <a:xfrm>
            <a:off x="6142623" y="754960"/>
            <a:ext cx="17688" cy="48071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282" y="1"/>
                </a:moveTo>
                <a:cubicBezTo>
                  <a:pt x="219" y="1"/>
                  <a:pt x="177" y="43"/>
                  <a:pt x="135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5" y="1456"/>
                </a:cubicBezTo>
                <a:lnTo>
                  <a:pt x="194" y="1515"/>
                </a:lnTo>
                <a:cubicBezTo>
                  <a:pt x="229" y="1533"/>
                  <a:pt x="259" y="1540"/>
                  <a:pt x="285" y="1540"/>
                </a:cubicBezTo>
                <a:cubicBezTo>
                  <a:pt x="349" y="1540"/>
                  <a:pt x="395" y="1498"/>
                  <a:pt x="447" y="1456"/>
                </a:cubicBezTo>
                <a:cubicBezTo>
                  <a:pt x="567" y="1203"/>
                  <a:pt x="567" y="1024"/>
                  <a:pt x="567" y="771"/>
                </a:cubicBezTo>
                <a:lnTo>
                  <a:pt x="567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38" y="8"/>
                  <a:pt x="308" y="1"/>
                  <a:pt x="28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1" name="Google Shape;1631;p10"/>
          <p:cNvSpPr/>
          <p:nvPr/>
        </p:nvSpPr>
        <p:spPr>
          <a:xfrm>
            <a:off x="6189104" y="695034"/>
            <a:ext cx="19528" cy="40772"/>
          </a:xfrm>
          <a:custGeom>
            <a:avLst/>
            <a:gdLst/>
            <a:ahLst/>
            <a:cxnLst/>
            <a:rect l="l" t="t" r="r" b="b"/>
            <a:pathLst>
              <a:path w="626" h="1307" extrusionOk="0">
                <a:moveTo>
                  <a:pt x="373" y="0"/>
                </a:moveTo>
                <a:cubicBezTo>
                  <a:pt x="308" y="0"/>
                  <a:pt x="236" y="42"/>
                  <a:pt x="194" y="84"/>
                </a:cubicBezTo>
                <a:cubicBezTo>
                  <a:pt x="134" y="204"/>
                  <a:pt x="134" y="263"/>
                  <a:pt x="75" y="338"/>
                </a:cubicBezTo>
                <a:lnTo>
                  <a:pt x="75" y="636"/>
                </a:lnTo>
                <a:cubicBezTo>
                  <a:pt x="0" y="829"/>
                  <a:pt x="75" y="949"/>
                  <a:pt x="134" y="1202"/>
                </a:cubicBezTo>
                <a:lnTo>
                  <a:pt x="194" y="1261"/>
                </a:lnTo>
                <a:cubicBezTo>
                  <a:pt x="224" y="1291"/>
                  <a:pt x="253" y="1306"/>
                  <a:pt x="293" y="1306"/>
                </a:cubicBezTo>
                <a:cubicBezTo>
                  <a:pt x="332" y="1306"/>
                  <a:pt x="380" y="1291"/>
                  <a:pt x="447" y="1261"/>
                </a:cubicBezTo>
                <a:cubicBezTo>
                  <a:pt x="566" y="1083"/>
                  <a:pt x="626" y="889"/>
                  <a:pt x="626" y="710"/>
                </a:cubicBezTo>
                <a:lnTo>
                  <a:pt x="626" y="397"/>
                </a:lnTo>
                <a:cubicBezTo>
                  <a:pt x="626" y="263"/>
                  <a:pt x="566" y="204"/>
                  <a:pt x="507" y="84"/>
                </a:cubicBezTo>
                <a:lnTo>
                  <a:pt x="447" y="25"/>
                </a:lnTo>
                <a:cubicBezTo>
                  <a:pt x="425" y="7"/>
                  <a:pt x="400" y="0"/>
                  <a:pt x="37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2" name="Google Shape;1632;p10"/>
          <p:cNvSpPr/>
          <p:nvPr/>
        </p:nvSpPr>
        <p:spPr>
          <a:xfrm>
            <a:off x="6186774" y="677409"/>
            <a:ext cx="19091" cy="40553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1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61" y="1022"/>
                  <a:pt x="180" y="1201"/>
                </a:cubicBezTo>
                <a:lnTo>
                  <a:pt x="239" y="1275"/>
                </a:lnTo>
                <a:cubicBezTo>
                  <a:pt x="261" y="1292"/>
                  <a:pt x="281" y="1299"/>
                  <a:pt x="300" y="1299"/>
                </a:cubicBezTo>
                <a:cubicBezTo>
                  <a:pt x="348" y="1299"/>
                  <a:pt x="390" y="1254"/>
                  <a:pt x="433" y="1201"/>
                </a:cubicBezTo>
                <a:cubicBezTo>
                  <a:pt x="552" y="1022"/>
                  <a:pt x="612" y="828"/>
                  <a:pt x="612" y="649"/>
                </a:cubicBezTo>
                <a:cubicBezTo>
                  <a:pt x="552" y="530"/>
                  <a:pt x="552" y="396"/>
                  <a:pt x="493" y="337"/>
                </a:cubicBezTo>
                <a:cubicBezTo>
                  <a:pt x="493" y="217"/>
                  <a:pt x="433" y="158"/>
                  <a:pt x="314" y="24"/>
                </a:cubicBezTo>
                <a:cubicBezTo>
                  <a:pt x="279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3" name="Google Shape;1633;p10"/>
          <p:cNvSpPr/>
          <p:nvPr/>
        </p:nvSpPr>
        <p:spPr>
          <a:xfrm>
            <a:off x="6210472" y="775736"/>
            <a:ext cx="19559" cy="38900"/>
          </a:xfrm>
          <a:custGeom>
            <a:avLst/>
            <a:gdLst/>
            <a:ahLst/>
            <a:cxnLst/>
            <a:rect l="l" t="t" r="r" b="b"/>
            <a:pathLst>
              <a:path w="627" h="1247" extrusionOk="0">
                <a:moveTo>
                  <a:pt x="375" y="0"/>
                </a:moveTo>
                <a:cubicBezTo>
                  <a:pt x="328" y="0"/>
                  <a:pt x="284" y="15"/>
                  <a:pt x="254" y="45"/>
                </a:cubicBezTo>
                <a:cubicBezTo>
                  <a:pt x="194" y="105"/>
                  <a:pt x="135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4" y="1222"/>
                </a:lnTo>
                <a:cubicBezTo>
                  <a:pt x="271" y="1239"/>
                  <a:pt x="294" y="1247"/>
                  <a:pt x="319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7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567" y="224"/>
                  <a:pt x="567" y="105"/>
                </a:cubicBezTo>
                <a:lnTo>
                  <a:pt x="507" y="45"/>
                </a:lnTo>
                <a:cubicBezTo>
                  <a:pt x="470" y="15"/>
                  <a:pt x="421" y="0"/>
                  <a:pt x="37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4" name="Google Shape;1634;p10"/>
          <p:cNvSpPr/>
          <p:nvPr/>
        </p:nvSpPr>
        <p:spPr>
          <a:xfrm>
            <a:off x="6146803" y="859089"/>
            <a:ext cx="19091" cy="24020"/>
          </a:xfrm>
          <a:custGeom>
            <a:avLst/>
            <a:gdLst/>
            <a:ahLst/>
            <a:cxnLst/>
            <a:rect l="l" t="t" r="r" b="b"/>
            <a:pathLst>
              <a:path w="612" h="770" extrusionOk="0">
                <a:moveTo>
                  <a:pt x="347" y="0"/>
                </a:moveTo>
                <a:cubicBezTo>
                  <a:pt x="308" y="0"/>
                  <a:pt x="270" y="15"/>
                  <a:pt x="239" y="40"/>
                </a:cubicBezTo>
                <a:cubicBezTo>
                  <a:pt x="120" y="99"/>
                  <a:pt x="120" y="99"/>
                  <a:pt x="60" y="159"/>
                </a:cubicBezTo>
                <a:cubicBezTo>
                  <a:pt x="60" y="218"/>
                  <a:pt x="1" y="293"/>
                  <a:pt x="1" y="352"/>
                </a:cubicBezTo>
                <a:cubicBezTo>
                  <a:pt x="1" y="531"/>
                  <a:pt x="60" y="665"/>
                  <a:pt x="179" y="725"/>
                </a:cubicBezTo>
                <a:cubicBezTo>
                  <a:pt x="209" y="755"/>
                  <a:pt x="258" y="770"/>
                  <a:pt x="306" y="770"/>
                </a:cubicBezTo>
                <a:cubicBezTo>
                  <a:pt x="354" y="770"/>
                  <a:pt x="403" y="755"/>
                  <a:pt x="433" y="725"/>
                </a:cubicBezTo>
                <a:lnTo>
                  <a:pt x="492" y="725"/>
                </a:lnTo>
                <a:cubicBezTo>
                  <a:pt x="552" y="591"/>
                  <a:pt x="611" y="531"/>
                  <a:pt x="611" y="412"/>
                </a:cubicBezTo>
                <a:lnTo>
                  <a:pt x="611" y="293"/>
                </a:lnTo>
                <a:cubicBezTo>
                  <a:pt x="552" y="218"/>
                  <a:pt x="552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5" name="Google Shape;1635;p10"/>
          <p:cNvSpPr/>
          <p:nvPr/>
        </p:nvSpPr>
        <p:spPr>
          <a:xfrm>
            <a:off x="6036186" y="843242"/>
            <a:ext cx="19559" cy="20183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06" y="0"/>
                </a:moveTo>
                <a:cubicBezTo>
                  <a:pt x="254" y="0"/>
                  <a:pt x="195" y="19"/>
                  <a:pt x="135" y="56"/>
                </a:cubicBezTo>
                <a:cubicBezTo>
                  <a:pt x="61" y="116"/>
                  <a:pt x="61" y="116"/>
                  <a:pt x="61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1" y="428"/>
                  <a:pt x="61" y="488"/>
                  <a:pt x="195" y="607"/>
                </a:cubicBezTo>
                <a:cubicBezTo>
                  <a:pt x="244" y="632"/>
                  <a:pt x="283" y="646"/>
                  <a:pt x="322" y="646"/>
                </a:cubicBezTo>
                <a:cubicBezTo>
                  <a:pt x="376" y="646"/>
                  <a:pt x="429" y="617"/>
                  <a:pt x="507" y="548"/>
                </a:cubicBezTo>
                <a:cubicBezTo>
                  <a:pt x="627" y="488"/>
                  <a:pt x="627" y="354"/>
                  <a:pt x="627" y="294"/>
                </a:cubicBezTo>
                <a:cubicBezTo>
                  <a:pt x="627" y="235"/>
                  <a:pt x="627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0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6" name="Google Shape;1636;p10"/>
          <p:cNvSpPr/>
          <p:nvPr/>
        </p:nvSpPr>
        <p:spPr>
          <a:xfrm>
            <a:off x="6626863" y="698746"/>
            <a:ext cx="19559" cy="33160"/>
          </a:xfrm>
          <a:custGeom>
            <a:avLst/>
            <a:gdLst/>
            <a:ahLst/>
            <a:cxnLst/>
            <a:rect l="l" t="t" r="r" b="b"/>
            <a:pathLst>
              <a:path w="627" h="1063" extrusionOk="0">
                <a:moveTo>
                  <a:pt x="379" y="0"/>
                </a:moveTo>
                <a:cubicBezTo>
                  <a:pt x="354" y="0"/>
                  <a:pt x="331" y="8"/>
                  <a:pt x="314" y="25"/>
                </a:cubicBezTo>
                <a:cubicBezTo>
                  <a:pt x="254" y="85"/>
                  <a:pt x="194" y="144"/>
                  <a:pt x="120" y="219"/>
                </a:cubicBezTo>
                <a:cubicBezTo>
                  <a:pt x="60" y="338"/>
                  <a:pt x="60" y="397"/>
                  <a:pt x="60" y="457"/>
                </a:cubicBezTo>
                <a:cubicBezTo>
                  <a:pt x="1" y="651"/>
                  <a:pt x="60" y="830"/>
                  <a:pt x="194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2" y="1062"/>
                  <a:pt x="398" y="1033"/>
                  <a:pt x="433" y="964"/>
                </a:cubicBezTo>
                <a:cubicBezTo>
                  <a:pt x="567" y="830"/>
                  <a:pt x="626" y="710"/>
                  <a:pt x="626" y="591"/>
                </a:cubicBezTo>
                <a:lnTo>
                  <a:pt x="626" y="397"/>
                </a:lnTo>
                <a:cubicBezTo>
                  <a:pt x="626" y="278"/>
                  <a:pt x="626" y="219"/>
                  <a:pt x="567" y="144"/>
                </a:cubicBezTo>
                <a:lnTo>
                  <a:pt x="567" y="85"/>
                </a:lnTo>
                <a:cubicBezTo>
                  <a:pt x="514" y="42"/>
                  <a:pt x="439" y="0"/>
                  <a:pt x="379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7" name="Google Shape;1637;p10"/>
          <p:cNvSpPr/>
          <p:nvPr/>
        </p:nvSpPr>
        <p:spPr>
          <a:xfrm>
            <a:off x="6667760" y="746444"/>
            <a:ext cx="19091" cy="37496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7" y="1"/>
                  <a:pt x="269" y="16"/>
                  <a:pt x="239" y="45"/>
                </a:cubicBezTo>
                <a:cubicBezTo>
                  <a:pt x="179" y="105"/>
                  <a:pt x="120" y="239"/>
                  <a:pt x="60" y="299"/>
                </a:cubicBezTo>
                <a:cubicBezTo>
                  <a:pt x="60" y="358"/>
                  <a:pt x="60" y="477"/>
                  <a:pt x="1" y="552"/>
                </a:cubicBezTo>
                <a:cubicBezTo>
                  <a:pt x="1" y="790"/>
                  <a:pt x="60" y="984"/>
                  <a:pt x="179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41" y="1202"/>
                </a:cubicBezTo>
                <a:cubicBezTo>
                  <a:pt x="397" y="1202"/>
                  <a:pt x="457" y="1173"/>
                  <a:pt x="492" y="1103"/>
                </a:cubicBezTo>
                <a:cubicBezTo>
                  <a:pt x="552" y="924"/>
                  <a:pt x="611" y="790"/>
                  <a:pt x="611" y="611"/>
                </a:cubicBezTo>
                <a:lnTo>
                  <a:pt x="611" y="358"/>
                </a:lnTo>
                <a:cubicBezTo>
                  <a:pt x="611" y="299"/>
                  <a:pt x="611" y="179"/>
                  <a:pt x="552" y="105"/>
                </a:cubicBezTo>
                <a:lnTo>
                  <a:pt x="492" y="45"/>
                </a:lnTo>
                <a:cubicBezTo>
                  <a:pt x="463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8" name="Google Shape;1638;p10"/>
          <p:cNvSpPr/>
          <p:nvPr/>
        </p:nvSpPr>
        <p:spPr>
          <a:xfrm>
            <a:off x="6721665" y="701835"/>
            <a:ext cx="17688" cy="37247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4" y="1"/>
                </a:moveTo>
                <a:cubicBezTo>
                  <a:pt x="209" y="1"/>
                  <a:pt x="165" y="15"/>
                  <a:pt x="135" y="45"/>
                </a:cubicBezTo>
                <a:cubicBezTo>
                  <a:pt x="60" y="179"/>
                  <a:pt x="1" y="239"/>
                  <a:pt x="1" y="358"/>
                </a:cubicBezTo>
                <a:lnTo>
                  <a:pt x="1" y="611"/>
                </a:lnTo>
                <a:cubicBezTo>
                  <a:pt x="1" y="790"/>
                  <a:pt x="1" y="924"/>
                  <a:pt x="135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1" y="1194"/>
                </a:cubicBezTo>
                <a:cubicBezTo>
                  <a:pt x="320" y="1194"/>
                  <a:pt x="391" y="1145"/>
                  <a:pt x="433" y="1103"/>
                </a:cubicBezTo>
                <a:cubicBezTo>
                  <a:pt x="567" y="924"/>
                  <a:pt x="567" y="731"/>
                  <a:pt x="567" y="611"/>
                </a:cubicBezTo>
                <a:lnTo>
                  <a:pt x="567" y="298"/>
                </a:lnTo>
                <a:cubicBezTo>
                  <a:pt x="507" y="239"/>
                  <a:pt x="507" y="179"/>
                  <a:pt x="433" y="45"/>
                </a:cubicBezTo>
                <a:lnTo>
                  <a:pt x="373" y="45"/>
                </a:lnTo>
                <a:cubicBezTo>
                  <a:pt x="343" y="15"/>
                  <a:pt x="299" y="1"/>
                  <a:pt x="25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9" name="Google Shape;1639;p10"/>
          <p:cNvSpPr/>
          <p:nvPr/>
        </p:nvSpPr>
        <p:spPr>
          <a:xfrm>
            <a:off x="6717953" y="808366"/>
            <a:ext cx="19559" cy="3135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4" y="1"/>
                </a:moveTo>
                <a:cubicBezTo>
                  <a:pt x="310" y="1"/>
                  <a:pt x="246" y="19"/>
                  <a:pt x="179" y="57"/>
                </a:cubicBezTo>
                <a:cubicBezTo>
                  <a:pt x="120" y="116"/>
                  <a:pt x="6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79" y="921"/>
                </a:cubicBezTo>
                <a:lnTo>
                  <a:pt x="179" y="980"/>
                </a:lnTo>
                <a:cubicBezTo>
                  <a:pt x="201" y="998"/>
                  <a:pt x="227" y="1005"/>
                  <a:pt x="254" y="1005"/>
                </a:cubicBezTo>
                <a:cubicBezTo>
                  <a:pt x="319" y="1005"/>
                  <a:pt x="391" y="963"/>
                  <a:pt x="433" y="921"/>
                </a:cubicBezTo>
                <a:cubicBezTo>
                  <a:pt x="552" y="802"/>
                  <a:pt x="552" y="667"/>
                  <a:pt x="626" y="489"/>
                </a:cubicBezTo>
                <a:cubicBezTo>
                  <a:pt x="626" y="429"/>
                  <a:pt x="626" y="355"/>
                  <a:pt x="552" y="295"/>
                </a:cubicBezTo>
                <a:cubicBezTo>
                  <a:pt x="552" y="235"/>
                  <a:pt x="552" y="176"/>
                  <a:pt x="492" y="116"/>
                </a:cubicBezTo>
                <a:lnTo>
                  <a:pt x="492" y="57"/>
                </a:lnTo>
                <a:cubicBezTo>
                  <a:pt x="462" y="19"/>
                  <a:pt x="418" y="1"/>
                  <a:pt x="36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0" name="Google Shape;1640;p10"/>
          <p:cNvSpPr/>
          <p:nvPr/>
        </p:nvSpPr>
        <p:spPr>
          <a:xfrm>
            <a:off x="6770017" y="754960"/>
            <a:ext cx="17688" cy="48071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308" y="1"/>
                </a:moveTo>
                <a:cubicBezTo>
                  <a:pt x="248" y="1"/>
                  <a:pt x="176" y="43"/>
                  <a:pt x="134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4" y="1456"/>
                </a:cubicBezTo>
                <a:cubicBezTo>
                  <a:pt x="194" y="1456"/>
                  <a:pt x="194" y="1515"/>
                  <a:pt x="194" y="1515"/>
                </a:cubicBezTo>
                <a:cubicBezTo>
                  <a:pt x="229" y="1533"/>
                  <a:pt x="259" y="1540"/>
                  <a:pt x="285" y="1540"/>
                </a:cubicBezTo>
                <a:cubicBezTo>
                  <a:pt x="349" y="1540"/>
                  <a:pt x="394" y="1498"/>
                  <a:pt x="447" y="1456"/>
                </a:cubicBezTo>
                <a:cubicBezTo>
                  <a:pt x="566" y="1203"/>
                  <a:pt x="566" y="1024"/>
                  <a:pt x="566" y="771"/>
                </a:cubicBezTo>
                <a:lnTo>
                  <a:pt x="566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55" y="8"/>
                  <a:pt x="333" y="1"/>
                  <a:pt x="30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1" name="Google Shape;1641;p10"/>
          <p:cNvSpPr/>
          <p:nvPr/>
        </p:nvSpPr>
        <p:spPr>
          <a:xfrm>
            <a:off x="6818806" y="695034"/>
            <a:ext cx="19091" cy="40772"/>
          </a:xfrm>
          <a:custGeom>
            <a:avLst/>
            <a:gdLst/>
            <a:ahLst/>
            <a:cxnLst/>
            <a:rect l="l" t="t" r="r" b="b"/>
            <a:pathLst>
              <a:path w="612" h="1307" extrusionOk="0">
                <a:moveTo>
                  <a:pt x="321" y="0"/>
                </a:moveTo>
                <a:cubicBezTo>
                  <a:pt x="239" y="0"/>
                  <a:pt x="179" y="42"/>
                  <a:pt x="179" y="84"/>
                </a:cubicBezTo>
                <a:cubicBezTo>
                  <a:pt x="120" y="204"/>
                  <a:pt x="60" y="263"/>
                  <a:pt x="60" y="338"/>
                </a:cubicBezTo>
                <a:cubicBezTo>
                  <a:pt x="0" y="457"/>
                  <a:pt x="0" y="516"/>
                  <a:pt x="0" y="636"/>
                </a:cubicBezTo>
                <a:cubicBezTo>
                  <a:pt x="0" y="829"/>
                  <a:pt x="0" y="949"/>
                  <a:pt x="60" y="1202"/>
                </a:cubicBezTo>
                <a:lnTo>
                  <a:pt x="120" y="1261"/>
                </a:lnTo>
                <a:cubicBezTo>
                  <a:pt x="149" y="1291"/>
                  <a:pt x="194" y="1306"/>
                  <a:pt x="241" y="1306"/>
                </a:cubicBezTo>
                <a:cubicBezTo>
                  <a:pt x="287" y="1306"/>
                  <a:pt x="336" y="1291"/>
                  <a:pt x="373" y="1261"/>
                </a:cubicBezTo>
                <a:cubicBezTo>
                  <a:pt x="492" y="1083"/>
                  <a:pt x="552" y="889"/>
                  <a:pt x="552" y="710"/>
                </a:cubicBezTo>
                <a:cubicBezTo>
                  <a:pt x="611" y="576"/>
                  <a:pt x="611" y="457"/>
                  <a:pt x="552" y="397"/>
                </a:cubicBezTo>
                <a:cubicBezTo>
                  <a:pt x="552" y="263"/>
                  <a:pt x="492" y="204"/>
                  <a:pt x="432" y="84"/>
                </a:cubicBezTo>
                <a:lnTo>
                  <a:pt x="432" y="25"/>
                </a:lnTo>
                <a:cubicBezTo>
                  <a:pt x="393" y="7"/>
                  <a:pt x="355" y="0"/>
                  <a:pt x="32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2" name="Google Shape;1642;p10"/>
          <p:cNvSpPr/>
          <p:nvPr/>
        </p:nvSpPr>
        <p:spPr>
          <a:xfrm>
            <a:off x="6814167" y="677409"/>
            <a:ext cx="19091" cy="40553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0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60" y="1022"/>
                  <a:pt x="179" y="1201"/>
                </a:cubicBezTo>
                <a:lnTo>
                  <a:pt x="239" y="1275"/>
                </a:lnTo>
                <a:cubicBezTo>
                  <a:pt x="260" y="1292"/>
                  <a:pt x="285" y="1299"/>
                  <a:pt x="310" y="1299"/>
                </a:cubicBezTo>
                <a:cubicBezTo>
                  <a:pt x="372" y="1299"/>
                  <a:pt x="433" y="1254"/>
                  <a:pt x="433" y="1201"/>
                </a:cubicBezTo>
                <a:cubicBezTo>
                  <a:pt x="611" y="1022"/>
                  <a:pt x="611" y="828"/>
                  <a:pt x="611" y="649"/>
                </a:cubicBezTo>
                <a:cubicBezTo>
                  <a:pt x="611" y="530"/>
                  <a:pt x="552" y="396"/>
                  <a:pt x="552" y="337"/>
                </a:cubicBezTo>
                <a:cubicBezTo>
                  <a:pt x="492" y="217"/>
                  <a:pt x="433" y="158"/>
                  <a:pt x="373" y="24"/>
                </a:cubicBezTo>
                <a:lnTo>
                  <a:pt x="313" y="24"/>
                </a:lnTo>
                <a:cubicBezTo>
                  <a:pt x="278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3" name="Google Shape;1643;p10"/>
          <p:cNvSpPr/>
          <p:nvPr/>
        </p:nvSpPr>
        <p:spPr>
          <a:xfrm>
            <a:off x="6837866" y="775736"/>
            <a:ext cx="19528" cy="38900"/>
          </a:xfrm>
          <a:custGeom>
            <a:avLst/>
            <a:gdLst/>
            <a:ahLst/>
            <a:cxnLst/>
            <a:rect l="l" t="t" r="r" b="b"/>
            <a:pathLst>
              <a:path w="626" h="1247" extrusionOk="0">
                <a:moveTo>
                  <a:pt x="374" y="0"/>
                </a:moveTo>
                <a:cubicBezTo>
                  <a:pt x="328" y="0"/>
                  <a:pt x="283" y="15"/>
                  <a:pt x="253" y="45"/>
                </a:cubicBezTo>
                <a:cubicBezTo>
                  <a:pt x="194" y="105"/>
                  <a:pt x="134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3" y="1222"/>
                </a:lnTo>
                <a:cubicBezTo>
                  <a:pt x="271" y="1239"/>
                  <a:pt x="293" y="1247"/>
                  <a:pt x="319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6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566" y="224"/>
                  <a:pt x="566" y="105"/>
                </a:cubicBezTo>
                <a:lnTo>
                  <a:pt x="507" y="45"/>
                </a:lnTo>
                <a:cubicBezTo>
                  <a:pt x="469" y="15"/>
                  <a:pt x="421" y="0"/>
                  <a:pt x="37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4" name="Google Shape;1644;p10"/>
          <p:cNvSpPr/>
          <p:nvPr/>
        </p:nvSpPr>
        <p:spPr>
          <a:xfrm>
            <a:off x="6774197" y="859089"/>
            <a:ext cx="19091" cy="24020"/>
          </a:xfrm>
          <a:custGeom>
            <a:avLst/>
            <a:gdLst/>
            <a:ahLst/>
            <a:cxnLst/>
            <a:rect l="l" t="t" r="r" b="b"/>
            <a:pathLst>
              <a:path w="612" h="770" extrusionOk="0">
                <a:moveTo>
                  <a:pt x="347" y="0"/>
                </a:moveTo>
                <a:cubicBezTo>
                  <a:pt x="308" y="0"/>
                  <a:pt x="269" y="15"/>
                  <a:pt x="239" y="40"/>
                </a:cubicBezTo>
                <a:cubicBezTo>
                  <a:pt x="119" y="99"/>
                  <a:pt x="119" y="99"/>
                  <a:pt x="60" y="159"/>
                </a:cubicBezTo>
                <a:cubicBezTo>
                  <a:pt x="60" y="218"/>
                  <a:pt x="0" y="293"/>
                  <a:pt x="0" y="352"/>
                </a:cubicBezTo>
                <a:cubicBezTo>
                  <a:pt x="0" y="531"/>
                  <a:pt x="60" y="665"/>
                  <a:pt x="179" y="725"/>
                </a:cubicBezTo>
                <a:cubicBezTo>
                  <a:pt x="209" y="755"/>
                  <a:pt x="257" y="770"/>
                  <a:pt x="313" y="770"/>
                </a:cubicBezTo>
                <a:cubicBezTo>
                  <a:pt x="369" y="770"/>
                  <a:pt x="432" y="755"/>
                  <a:pt x="492" y="725"/>
                </a:cubicBezTo>
                <a:cubicBezTo>
                  <a:pt x="551" y="591"/>
                  <a:pt x="611" y="531"/>
                  <a:pt x="611" y="412"/>
                </a:cubicBezTo>
                <a:lnTo>
                  <a:pt x="611" y="293"/>
                </a:lnTo>
                <a:cubicBezTo>
                  <a:pt x="551" y="218"/>
                  <a:pt x="551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5" name="Google Shape;1645;p10"/>
          <p:cNvSpPr/>
          <p:nvPr/>
        </p:nvSpPr>
        <p:spPr>
          <a:xfrm>
            <a:off x="6663580" y="843242"/>
            <a:ext cx="19559" cy="20183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13" y="0"/>
                </a:moveTo>
                <a:cubicBezTo>
                  <a:pt x="269" y="0"/>
                  <a:pt x="224" y="19"/>
                  <a:pt x="194" y="56"/>
                </a:cubicBezTo>
                <a:cubicBezTo>
                  <a:pt x="135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0" y="428"/>
                  <a:pt x="60" y="488"/>
                  <a:pt x="194" y="607"/>
                </a:cubicBezTo>
                <a:cubicBezTo>
                  <a:pt x="244" y="632"/>
                  <a:pt x="293" y="646"/>
                  <a:pt x="339" y="646"/>
                </a:cubicBezTo>
                <a:cubicBezTo>
                  <a:pt x="405" y="646"/>
                  <a:pt x="463" y="617"/>
                  <a:pt x="507" y="548"/>
                </a:cubicBezTo>
                <a:cubicBezTo>
                  <a:pt x="626" y="488"/>
                  <a:pt x="626" y="354"/>
                  <a:pt x="626" y="294"/>
                </a:cubicBezTo>
                <a:cubicBezTo>
                  <a:pt x="626" y="235"/>
                  <a:pt x="626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1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6" name="Google Shape;1646;p10"/>
          <p:cNvSpPr/>
          <p:nvPr/>
        </p:nvSpPr>
        <p:spPr>
          <a:xfrm>
            <a:off x="7870015" y="698746"/>
            <a:ext cx="21400" cy="33160"/>
          </a:xfrm>
          <a:custGeom>
            <a:avLst/>
            <a:gdLst/>
            <a:ahLst/>
            <a:cxnLst/>
            <a:rect l="l" t="t" r="r" b="b"/>
            <a:pathLst>
              <a:path w="686" h="1063" extrusionOk="0">
                <a:moveTo>
                  <a:pt x="405" y="0"/>
                </a:moveTo>
                <a:cubicBezTo>
                  <a:pt x="378" y="0"/>
                  <a:pt x="348" y="8"/>
                  <a:pt x="314" y="25"/>
                </a:cubicBezTo>
                <a:cubicBezTo>
                  <a:pt x="254" y="85"/>
                  <a:pt x="194" y="144"/>
                  <a:pt x="120" y="219"/>
                </a:cubicBezTo>
                <a:cubicBezTo>
                  <a:pt x="60" y="338"/>
                  <a:pt x="60" y="397"/>
                  <a:pt x="60" y="457"/>
                </a:cubicBezTo>
                <a:cubicBezTo>
                  <a:pt x="1" y="651"/>
                  <a:pt x="60" y="830"/>
                  <a:pt x="194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2" y="1062"/>
                  <a:pt x="398" y="1033"/>
                  <a:pt x="433" y="964"/>
                </a:cubicBezTo>
                <a:cubicBezTo>
                  <a:pt x="567" y="830"/>
                  <a:pt x="626" y="710"/>
                  <a:pt x="626" y="591"/>
                </a:cubicBezTo>
                <a:cubicBezTo>
                  <a:pt x="626" y="517"/>
                  <a:pt x="686" y="457"/>
                  <a:pt x="626" y="397"/>
                </a:cubicBezTo>
                <a:cubicBezTo>
                  <a:pt x="626" y="278"/>
                  <a:pt x="626" y="219"/>
                  <a:pt x="567" y="144"/>
                </a:cubicBezTo>
                <a:lnTo>
                  <a:pt x="567" y="85"/>
                </a:lnTo>
                <a:cubicBezTo>
                  <a:pt x="514" y="42"/>
                  <a:pt x="469" y="0"/>
                  <a:pt x="40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7" name="Google Shape;1647;p10"/>
          <p:cNvSpPr/>
          <p:nvPr/>
        </p:nvSpPr>
        <p:spPr>
          <a:xfrm>
            <a:off x="7910912" y="746444"/>
            <a:ext cx="19091" cy="37496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7" y="1"/>
                  <a:pt x="269" y="16"/>
                  <a:pt x="239" y="45"/>
                </a:cubicBezTo>
                <a:cubicBezTo>
                  <a:pt x="179" y="105"/>
                  <a:pt x="120" y="239"/>
                  <a:pt x="120" y="299"/>
                </a:cubicBezTo>
                <a:cubicBezTo>
                  <a:pt x="60" y="358"/>
                  <a:pt x="60" y="477"/>
                  <a:pt x="1" y="552"/>
                </a:cubicBezTo>
                <a:cubicBezTo>
                  <a:pt x="1" y="790"/>
                  <a:pt x="60" y="984"/>
                  <a:pt x="179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41" y="1202"/>
                </a:cubicBezTo>
                <a:cubicBezTo>
                  <a:pt x="397" y="1202"/>
                  <a:pt x="457" y="1173"/>
                  <a:pt x="492" y="1103"/>
                </a:cubicBezTo>
                <a:cubicBezTo>
                  <a:pt x="552" y="924"/>
                  <a:pt x="611" y="790"/>
                  <a:pt x="611" y="611"/>
                </a:cubicBezTo>
                <a:lnTo>
                  <a:pt x="611" y="358"/>
                </a:lnTo>
                <a:cubicBezTo>
                  <a:pt x="611" y="299"/>
                  <a:pt x="611" y="179"/>
                  <a:pt x="552" y="105"/>
                </a:cubicBezTo>
                <a:lnTo>
                  <a:pt x="492" y="45"/>
                </a:lnTo>
                <a:cubicBezTo>
                  <a:pt x="462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8" name="Google Shape;1648;p10"/>
          <p:cNvSpPr/>
          <p:nvPr/>
        </p:nvSpPr>
        <p:spPr>
          <a:xfrm>
            <a:off x="7964817" y="701835"/>
            <a:ext cx="17688" cy="37247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4" y="1"/>
                </a:moveTo>
                <a:cubicBezTo>
                  <a:pt x="209" y="1"/>
                  <a:pt x="165" y="15"/>
                  <a:pt x="135" y="45"/>
                </a:cubicBezTo>
                <a:cubicBezTo>
                  <a:pt x="60" y="179"/>
                  <a:pt x="60" y="239"/>
                  <a:pt x="1" y="358"/>
                </a:cubicBezTo>
                <a:lnTo>
                  <a:pt x="1" y="611"/>
                </a:lnTo>
                <a:cubicBezTo>
                  <a:pt x="1" y="790"/>
                  <a:pt x="1" y="924"/>
                  <a:pt x="135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1" y="1194"/>
                </a:cubicBezTo>
                <a:cubicBezTo>
                  <a:pt x="320" y="1194"/>
                  <a:pt x="391" y="1145"/>
                  <a:pt x="433" y="1103"/>
                </a:cubicBezTo>
                <a:cubicBezTo>
                  <a:pt x="567" y="924"/>
                  <a:pt x="567" y="731"/>
                  <a:pt x="567" y="611"/>
                </a:cubicBezTo>
                <a:lnTo>
                  <a:pt x="567" y="298"/>
                </a:lnTo>
                <a:cubicBezTo>
                  <a:pt x="507" y="239"/>
                  <a:pt x="507" y="179"/>
                  <a:pt x="433" y="45"/>
                </a:cubicBezTo>
                <a:lnTo>
                  <a:pt x="373" y="45"/>
                </a:lnTo>
                <a:cubicBezTo>
                  <a:pt x="343" y="15"/>
                  <a:pt x="299" y="1"/>
                  <a:pt x="25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9" name="Google Shape;1649;p10"/>
          <p:cNvSpPr/>
          <p:nvPr/>
        </p:nvSpPr>
        <p:spPr>
          <a:xfrm>
            <a:off x="7961105" y="808366"/>
            <a:ext cx="19559" cy="3135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73" y="1"/>
                </a:moveTo>
                <a:cubicBezTo>
                  <a:pt x="328" y="1"/>
                  <a:pt x="284" y="19"/>
                  <a:pt x="254" y="57"/>
                </a:cubicBezTo>
                <a:cubicBezTo>
                  <a:pt x="120" y="116"/>
                  <a:pt x="12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60" y="802"/>
                  <a:pt x="179" y="921"/>
                </a:cubicBezTo>
                <a:lnTo>
                  <a:pt x="179" y="980"/>
                </a:lnTo>
                <a:cubicBezTo>
                  <a:pt x="201" y="998"/>
                  <a:pt x="227" y="1005"/>
                  <a:pt x="254" y="1005"/>
                </a:cubicBezTo>
                <a:cubicBezTo>
                  <a:pt x="319" y="1005"/>
                  <a:pt x="390" y="963"/>
                  <a:pt x="433" y="921"/>
                </a:cubicBezTo>
                <a:cubicBezTo>
                  <a:pt x="552" y="802"/>
                  <a:pt x="626" y="667"/>
                  <a:pt x="626" y="489"/>
                </a:cubicBezTo>
                <a:cubicBezTo>
                  <a:pt x="626" y="429"/>
                  <a:pt x="626" y="355"/>
                  <a:pt x="552" y="295"/>
                </a:cubicBezTo>
                <a:cubicBezTo>
                  <a:pt x="552" y="235"/>
                  <a:pt x="552" y="176"/>
                  <a:pt x="492" y="116"/>
                </a:cubicBezTo>
                <a:lnTo>
                  <a:pt x="492" y="57"/>
                </a:lnTo>
                <a:cubicBezTo>
                  <a:pt x="462" y="19"/>
                  <a:pt x="418" y="1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0" name="Google Shape;1650;p10"/>
          <p:cNvSpPr/>
          <p:nvPr/>
        </p:nvSpPr>
        <p:spPr>
          <a:xfrm>
            <a:off x="8013169" y="754960"/>
            <a:ext cx="17688" cy="48071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308" y="1"/>
                </a:moveTo>
                <a:cubicBezTo>
                  <a:pt x="248" y="1"/>
                  <a:pt x="176" y="43"/>
                  <a:pt x="134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4" y="1456"/>
                </a:cubicBezTo>
                <a:cubicBezTo>
                  <a:pt x="194" y="1456"/>
                  <a:pt x="194" y="1515"/>
                  <a:pt x="194" y="1515"/>
                </a:cubicBezTo>
                <a:cubicBezTo>
                  <a:pt x="229" y="1533"/>
                  <a:pt x="258" y="1540"/>
                  <a:pt x="285" y="1540"/>
                </a:cubicBezTo>
                <a:cubicBezTo>
                  <a:pt x="349" y="1540"/>
                  <a:pt x="394" y="1498"/>
                  <a:pt x="447" y="1456"/>
                </a:cubicBezTo>
                <a:cubicBezTo>
                  <a:pt x="566" y="1203"/>
                  <a:pt x="566" y="1024"/>
                  <a:pt x="566" y="771"/>
                </a:cubicBezTo>
                <a:lnTo>
                  <a:pt x="566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55" y="8"/>
                  <a:pt x="333" y="1"/>
                  <a:pt x="30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1" name="Google Shape;1651;p10"/>
          <p:cNvSpPr/>
          <p:nvPr/>
        </p:nvSpPr>
        <p:spPr>
          <a:xfrm>
            <a:off x="8061958" y="695034"/>
            <a:ext cx="19091" cy="40772"/>
          </a:xfrm>
          <a:custGeom>
            <a:avLst/>
            <a:gdLst/>
            <a:ahLst/>
            <a:cxnLst/>
            <a:rect l="l" t="t" r="r" b="b"/>
            <a:pathLst>
              <a:path w="612" h="1307" extrusionOk="0">
                <a:moveTo>
                  <a:pt x="332" y="0"/>
                </a:moveTo>
                <a:cubicBezTo>
                  <a:pt x="263" y="0"/>
                  <a:pt x="221" y="42"/>
                  <a:pt x="179" y="84"/>
                </a:cubicBezTo>
                <a:cubicBezTo>
                  <a:pt x="120" y="204"/>
                  <a:pt x="60" y="263"/>
                  <a:pt x="60" y="338"/>
                </a:cubicBezTo>
                <a:cubicBezTo>
                  <a:pt x="0" y="457"/>
                  <a:pt x="0" y="516"/>
                  <a:pt x="0" y="636"/>
                </a:cubicBezTo>
                <a:cubicBezTo>
                  <a:pt x="0" y="829"/>
                  <a:pt x="0" y="949"/>
                  <a:pt x="60" y="1202"/>
                </a:cubicBezTo>
                <a:lnTo>
                  <a:pt x="120" y="1261"/>
                </a:lnTo>
                <a:cubicBezTo>
                  <a:pt x="149" y="1291"/>
                  <a:pt x="194" y="1306"/>
                  <a:pt x="241" y="1306"/>
                </a:cubicBezTo>
                <a:cubicBezTo>
                  <a:pt x="287" y="1306"/>
                  <a:pt x="336" y="1291"/>
                  <a:pt x="373" y="1261"/>
                </a:cubicBezTo>
                <a:cubicBezTo>
                  <a:pt x="492" y="1083"/>
                  <a:pt x="552" y="889"/>
                  <a:pt x="552" y="710"/>
                </a:cubicBezTo>
                <a:cubicBezTo>
                  <a:pt x="611" y="576"/>
                  <a:pt x="611" y="457"/>
                  <a:pt x="552" y="397"/>
                </a:cubicBezTo>
                <a:cubicBezTo>
                  <a:pt x="552" y="263"/>
                  <a:pt x="492" y="204"/>
                  <a:pt x="432" y="84"/>
                </a:cubicBezTo>
                <a:lnTo>
                  <a:pt x="432" y="25"/>
                </a:lnTo>
                <a:cubicBezTo>
                  <a:pt x="393" y="7"/>
                  <a:pt x="360" y="0"/>
                  <a:pt x="332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2" name="Google Shape;1652;p10"/>
          <p:cNvSpPr/>
          <p:nvPr/>
        </p:nvSpPr>
        <p:spPr>
          <a:xfrm>
            <a:off x="8057319" y="677409"/>
            <a:ext cx="19091" cy="40553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0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60" y="828"/>
                  <a:pt x="60" y="1022"/>
                  <a:pt x="179" y="1201"/>
                </a:cubicBezTo>
                <a:lnTo>
                  <a:pt x="239" y="1275"/>
                </a:lnTo>
                <a:cubicBezTo>
                  <a:pt x="260" y="1292"/>
                  <a:pt x="285" y="1299"/>
                  <a:pt x="310" y="1299"/>
                </a:cubicBezTo>
                <a:cubicBezTo>
                  <a:pt x="372" y="1299"/>
                  <a:pt x="433" y="1254"/>
                  <a:pt x="433" y="1201"/>
                </a:cubicBezTo>
                <a:cubicBezTo>
                  <a:pt x="611" y="1022"/>
                  <a:pt x="611" y="828"/>
                  <a:pt x="611" y="649"/>
                </a:cubicBezTo>
                <a:cubicBezTo>
                  <a:pt x="611" y="530"/>
                  <a:pt x="552" y="396"/>
                  <a:pt x="552" y="337"/>
                </a:cubicBezTo>
                <a:cubicBezTo>
                  <a:pt x="492" y="217"/>
                  <a:pt x="433" y="158"/>
                  <a:pt x="373" y="24"/>
                </a:cubicBezTo>
                <a:lnTo>
                  <a:pt x="313" y="24"/>
                </a:lnTo>
                <a:cubicBezTo>
                  <a:pt x="278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3" name="Google Shape;1653;p10"/>
          <p:cNvSpPr/>
          <p:nvPr/>
        </p:nvSpPr>
        <p:spPr>
          <a:xfrm>
            <a:off x="8081018" y="775736"/>
            <a:ext cx="19528" cy="38900"/>
          </a:xfrm>
          <a:custGeom>
            <a:avLst/>
            <a:gdLst/>
            <a:ahLst/>
            <a:cxnLst/>
            <a:rect l="l" t="t" r="r" b="b"/>
            <a:pathLst>
              <a:path w="626" h="1247" extrusionOk="0">
                <a:moveTo>
                  <a:pt x="397" y="0"/>
                </a:moveTo>
                <a:cubicBezTo>
                  <a:pt x="358" y="0"/>
                  <a:pt x="313" y="15"/>
                  <a:pt x="253" y="45"/>
                </a:cubicBezTo>
                <a:cubicBezTo>
                  <a:pt x="194" y="105"/>
                  <a:pt x="134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3" y="1222"/>
                </a:lnTo>
                <a:cubicBezTo>
                  <a:pt x="271" y="1239"/>
                  <a:pt x="293" y="1247"/>
                  <a:pt x="318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6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626" y="224"/>
                  <a:pt x="566" y="105"/>
                </a:cubicBezTo>
                <a:lnTo>
                  <a:pt x="507" y="45"/>
                </a:lnTo>
                <a:cubicBezTo>
                  <a:pt x="469" y="15"/>
                  <a:pt x="436" y="0"/>
                  <a:pt x="39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4" name="Google Shape;1654;p10"/>
          <p:cNvSpPr/>
          <p:nvPr/>
        </p:nvSpPr>
        <p:spPr>
          <a:xfrm>
            <a:off x="8017349" y="859089"/>
            <a:ext cx="19060" cy="24020"/>
          </a:xfrm>
          <a:custGeom>
            <a:avLst/>
            <a:gdLst/>
            <a:ahLst/>
            <a:cxnLst/>
            <a:rect l="l" t="t" r="r" b="b"/>
            <a:pathLst>
              <a:path w="611" h="770" extrusionOk="0">
                <a:moveTo>
                  <a:pt x="347" y="0"/>
                </a:moveTo>
                <a:cubicBezTo>
                  <a:pt x="308" y="0"/>
                  <a:pt x="269" y="15"/>
                  <a:pt x="239" y="40"/>
                </a:cubicBezTo>
                <a:cubicBezTo>
                  <a:pt x="119" y="99"/>
                  <a:pt x="119" y="99"/>
                  <a:pt x="60" y="159"/>
                </a:cubicBezTo>
                <a:cubicBezTo>
                  <a:pt x="60" y="218"/>
                  <a:pt x="60" y="293"/>
                  <a:pt x="0" y="352"/>
                </a:cubicBezTo>
                <a:cubicBezTo>
                  <a:pt x="0" y="531"/>
                  <a:pt x="60" y="665"/>
                  <a:pt x="179" y="725"/>
                </a:cubicBezTo>
                <a:cubicBezTo>
                  <a:pt x="209" y="755"/>
                  <a:pt x="257" y="770"/>
                  <a:pt x="313" y="770"/>
                </a:cubicBezTo>
                <a:cubicBezTo>
                  <a:pt x="369" y="770"/>
                  <a:pt x="432" y="755"/>
                  <a:pt x="492" y="725"/>
                </a:cubicBezTo>
                <a:cubicBezTo>
                  <a:pt x="611" y="591"/>
                  <a:pt x="611" y="531"/>
                  <a:pt x="611" y="412"/>
                </a:cubicBezTo>
                <a:lnTo>
                  <a:pt x="611" y="293"/>
                </a:lnTo>
                <a:cubicBezTo>
                  <a:pt x="611" y="218"/>
                  <a:pt x="551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5" name="Google Shape;1655;p10"/>
          <p:cNvSpPr/>
          <p:nvPr/>
        </p:nvSpPr>
        <p:spPr>
          <a:xfrm>
            <a:off x="7906732" y="843242"/>
            <a:ext cx="19559" cy="20183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13" y="0"/>
                </a:moveTo>
                <a:cubicBezTo>
                  <a:pt x="269" y="0"/>
                  <a:pt x="224" y="19"/>
                  <a:pt x="194" y="56"/>
                </a:cubicBezTo>
                <a:cubicBezTo>
                  <a:pt x="135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0" y="428"/>
                  <a:pt x="60" y="488"/>
                  <a:pt x="194" y="607"/>
                </a:cubicBezTo>
                <a:cubicBezTo>
                  <a:pt x="244" y="632"/>
                  <a:pt x="293" y="646"/>
                  <a:pt x="339" y="646"/>
                </a:cubicBezTo>
                <a:cubicBezTo>
                  <a:pt x="404" y="646"/>
                  <a:pt x="463" y="617"/>
                  <a:pt x="507" y="548"/>
                </a:cubicBezTo>
                <a:cubicBezTo>
                  <a:pt x="626" y="488"/>
                  <a:pt x="626" y="354"/>
                  <a:pt x="626" y="294"/>
                </a:cubicBezTo>
                <a:cubicBezTo>
                  <a:pt x="626" y="235"/>
                  <a:pt x="626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1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6" name="Google Shape;1656;p10"/>
          <p:cNvSpPr/>
          <p:nvPr/>
        </p:nvSpPr>
        <p:spPr>
          <a:xfrm>
            <a:off x="3421649" y="694566"/>
            <a:ext cx="21400" cy="31476"/>
          </a:xfrm>
          <a:custGeom>
            <a:avLst/>
            <a:gdLst/>
            <a:ahLst/>
            <a:cxnLst/>
            <a:rect l="l" t="t" r="r" b="b"/>
            <a:pathLst>
              <a:path w="686" h="1009" extrusionOk="0">
                <a:moveTo>
                  <a:pt x="435" y="1"/>
                </a:moveTo>
                <a:cubicBezTo>
                  <a:pt x="402" y="1"/>
                  <a:pt x="363" y="15"/>
                  <a:pt x="313" y="40"/>
                </a:cubicBezTo>
                <a:cubicBezTo>
                  <a:pt x="239" y="99"/>
                  <a:pt x="179" y="159"/>
                  <a:pt x="120" y="219"/>
                </a:cubicBezTo>
                <a:cubicBezTo>
                  <a:pt x="60" y="278"/>
                  <a:pt x="60" y="412"/>
                  <a:pt x="60" y="472"/>
                </a:cubicBezTo>
                <a:cubicBezTo>
                  <a:pt x="0" y="651"/>
                  <a:pt x="60" y="844"/>
                  <a:pt x="179" y="964"/>
                </a:cubicBezTo>
                <a:cubicBezTo>
                  <a:pt x="246" y="993"/>
                  <a:pt x="295" y="1008"/>
                  <a:pt x="334" y="1008"/>
                </a:cubicBezTo>
                <a:cubicBezTo>
                  <a:pt x="373" y="1008"/>
                  <a:pt x="403" y="993"/>
                  <a:pt x="432" y="964"/>
                </a:cubicBezTo>
                <a:cubicBezTo>
                  <a:pt x="552" y="844"/>
                  <a:pt x="611" y="651"/>
                  <a:pt x="611" y="531"/>
                </a:cubicBezTo>
                <a:cubicBezTo>
                  <a:pt x="686" y="472"/>
                  <a:pt x="686" y="412"/>
                  <a:pt x="611" y="353"/>
                </a:cubicBezTo>
                <a:lnTo>
                  <a:pt x="611" y="99"/>
                </a:lnTo>
                <a:lnTo>
                  <a:pt x="552" y="99"/>
                </a:lnTo>
                <a:cubicBezTo>
                  <a:pt x="517" y="30"/>
                  <a:pt x="482" y="1"/>
                  <a:pt x="4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7" name="Google Shape;1657;p10"/>
          <p:cNvSpPr/>
          <p:nvPr/>
        </p:nvSpPr>
        <p:spPr>
          <a:xfrm>
            <a:off x="3462077" y="741047"/>
            <a:ext cx="19559" cy="37964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77" y="0"/>
                </a:moveTo>
                <a:cubicBezTo>
                  <a:pt x="342" y="0"/>
                  <a:pt x="303" y="15"/>
                  <a:pt x="254" y="40"/>
                </a:cubicBezTo>
                <a:cubicBezTo>
                  <a:pt x="194" y="159"/>
                  <a:pt x="135" y="218"/>
                  <a:pt x="135" y="278"/>
                </a:cubicBezTo>
                <a:cubicBezTo>
                  <a:pt x="60" y="412"/>
                  <a:pt x="60" y="472"/>
                  <a:pt x="60" y="591"/>
                </a:cubicBezTo>
                <a:cubicBezTo>
                  <a:pt x="1" y="784"/>
                  <a:pt x="60" y="963"/>
                  <a:pt x="194" y="1157"/>
                </a:cubicBezTo>
                <a:lnTo>
                  <a:pt x="254" y="1217"/>
                </a:lnTo>
                <a:cubicBezTo>
                  <a:pt x="313" y="1217"/>
                  <a:pt x="433" y="1217"/>
                  <a:pt x="507" y="1157"/>
                </a:cubicBezTo>
                <a:cubicBezTo>
                  <a:pt x="626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626" y="218"/>
                  <a:pt x="567" y="99"/>
                </a:cubicBezTo>
                <a:lnTo>
                  <a:pt x="507" y="99"/>
                </a:lnTo>
                <a:cubicBezTo>
                  <a:pt x="463" y="29"/>
                  <a:pt x="425" y="0"/>
                  <a:pt x="37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8" name="Google Shape;1658;p10"/>
          <p:cNvSpPr/>
          <p:nvPr/>
        </p:nvSpPr>
        <p:spPr>
          <a:xfrm>
            <a:off x="3516450" y="696438"/>
            <a:ext cx="17220" cy="37496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71" y="0"/>
                </a:moveTo>
                <a:cubicBezTo>
                  <a:pt x="215" y="0"/>
                  <a:pt x="155" y="29"/>
                  <a:pt x="120" y="99"/>
                </a:cubicBezTo>
                <a:cubicBezTo>
                  <a:pt x="60" y="159"/>
                  <a:pt x="60" y="293"/>
                  <a:pt x="1" y="352"/>
                </a:cubicBezTo>
                <a:lnTo>
                  <a:pt x="1" y="591"/>
                </a:lnTo>
                <a:cubicBezTo>
                  <a:pt x="1" y="784"/>
                  <a:pt x="1" y="963"/>
                  <a:pt x="179" y="1157"/>
                </a:cubicBezTo>
                <a:cubicBezTo>
                  <a:pt x="246" y="1187"/>
                  <a:pt x="295" y="1201"/>
                  <a:pt x="334" y="1201"/>
                </a:cubicBezTo>
                <a:cubicBezTo>
                  <a:pt x="373" y="1201"/>
                  <a:pt x="403" y="1187"/>
                  <a:pt x="433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3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9" name="Google Shape;1659;p10"/>
          <p:cNvSpPr/>
          <p:nvPr/>
        </p:nvSpPr>
        <p:spPr>
          <a:xfrm>
            <a:off x="3512738" y="802844"/>
            <a:ext cx="19091" cy="31944"/>
          </a:xfrm>
          <a:custGeom>
            <a:avLst/>
            <a:gdLst/>
            <a:ahLst/>
            <a:cxnLst/>
            <a:rect l="l" t="t" r="r" b="b"/>
            <a:pathLst>
              <a:path w="612" h="1024" extrusionOk="0">
                <a:moveTo>
                  <a:pt x="341" y="1"/>
                </a:moveTo>
                <a:cubicBezTo>
                  <a:pt x="301" y="1"/>
                  <a:pt x="263" y="15"/>
                  <a:pt x="239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39" y="1008"/>
                  <a:pt x="287" y="1023"/>
                  <a:pt x="328" y="1023"/>
                </a:cubicBezTo>
                <a:cubicBezTo>
                  <a:pt x="369" y="1023"/>
                  <a:pt x="403" y="1008"/>
                  <a:pt x="432" y="979"/>
                </a:cubicBezTo>
                <a:cubicBezTo>
                  <a:pt x="552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2" y="293"/>
                  <a:pt x="552" y="159"/>
                  <a:pt x="492" y="100"/>
                </a:cubicBezTo>
                <a:cubicBezTo>
                  <a:pt x="457" y="30"/>
                  <a:pt x="397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0" name="Google Shape;1660;p10"/>
          <p:cNvSpPr/>
          <p:nvPr/>
        </p:nvSpPr>
        <p:spPr>
          <a:xfrm>
            <a:off x="3564771" y="749688"/>
            <a:ext cx="19559" cy="48851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4" y="1"/>
                  <a:pt x="195" y="1"/>
                  <a:pt x="120" y="75"/>
                </a:cubicBezTo>
                <a:cubicBezTo>
                  <a:pt x="61" y="195"/>
                  <a:pt x="61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95" y="1491"/>
                  <a:pt x="195" y="1491"/>
                  <a:pt x="254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67" y="1252"/>
                  <a:pt x="567" y="999"/>
                  <a:pt x="627" y="746"/>
                </a:cubicBezTo>
                <a:cubicBezTo>
                  <a:pt x="627" y="686"/>
                  <a:pt x="567" y="567"/>
                  <a:pt x="567" y="448"/>
                </a:cubicBezTo>
                <a:cubicBezTo>
                  <a:pt x="567" y="314"/>
                  <a:pt x="493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1" name="Google Shape;1661;p10"/>
          <p:cNvSpPr/>
          <p:nvPr/>
        </p:nvSpPr>
        <p:spPr>
          <a:xfrm>
            <a:off x="3613124" y="690417"/>
            <a:ext cx="19528" cy="39805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314" y="1"/>
                </a:moveTo>
                <a:cubicBezTo>
                  <a:pt x="265" y="1"/>
                  <a:pt x="230" y="33"/>
                  <a:pt x="194" y="113"/>
                </a:cubicBezTo>
                <a:cubicBezTo>
                  <a:pt x="134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34" y="1231"/>
                </a:lnTo>
                <a:cubicBezTo>
                  <a:pt x="164" y="1260"/>
                  <a:pt x="209" y="1275"/>
                  <a:pt x="254" y="1275"/>
                </a:cubicBezTo>
                <a:cubicBezTo>
                  <a:pt x="298" y="1275"/>
                  <a:pt x="343" y="1260"/>
                  <a:pt x="373" y="1231"/>
                </a:cubicBezTo>
                <a:cubicBezTo>
                  <a:pt x="507" y="1037"/>
                  <a:pt x="566" y="858"/>
                  <a:pt x="626" y="664"/>
                </a:cubicBezTo>
                <a:cubicBezTo>
                  <a:pt x="626" y="545"/>
                  <a:pt x="626" y="486"/>
                  <a:pt x="566" y="352"/>
                </a:cubicBezTo>
                <a:cubicBezTo>
                  <a:pt x="566" y="292"/>
                  <a:pt x="507" y="173"/>
                  <a:pt x="432" y="113"/>
                </a:cubicBezTo>
                <a:lnTo>
                  <a:pt x="432" y="39"/>
                </a:lnTo>
                <a:cubicBezTo>
                  <a:pt x="385" y="15"/>
                  <a:pt x="346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2" name="Google Shape;1662;p10"/>
          <p:cNvSpPr/>
          <p:nvPr/>
        </p:nvSpPr>
        <p:spPr>
          <a:xfrm>
            <a:off x="3684685" y="672543"/>
            <a:ext cx="19559" cy="40023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35" y="61"/>
                  <a:pt x="75" y="120"/>
                </a:cubicBezTo>
                <a:cubicBezTo>
                  <a:pt x="75" y="239"/>
                  <a:pt x="0" y="314"/>
                  <a:pt x="0" y="433"/>
                </a:cubicBezTo>
                <a:lnTo>
                  <a:pt x="0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4" y="1267"/>
                  <a:pt x="332" y="1282"/>
                  <a:pt x="380" y="1282"/>
                </a:cubicBezTo>
                <a:cubicBezTo>
                  <a:pt x="429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7" y="433"/>
                  <a:pt x="567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3" name="Google Shape;1663;p10"/>
          <p:cNvSpPr/>
          <p:nvPr/>
        </p:nvSpPr>
        <p:spPr>
          <a:xfrm>
            <a:off x="3632621" y="770308"/>
            <a:ext cx="19559" cy="39836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45" y="1"/>
                </a:moveTo>
                <a:cubicBezTo>
                  <a:pt x="319" y="1"/>
                  <a:pt x="289" y="8"/>
                  <a:pt x="254" y="25"/>
                </a:cubicBezTo>
                <a:cubicBezTo>
                  <a:pt x="180" y="159"/>
                  <a:pt x="120" y="219"/>
                  <a:pt x="120" y="338"/>
                </a:cubicBezTo>
                <a:cubicBezTo>
                  <a:pt x="61" y="398"/>
                  <a:pt x="61" y="532"/>
                  <a:pt x="1" y="651"/>
                </a:cubicBezTo>
                <a:cubicBezTo>
                  <a:pt x="1" y="830"/>
                  <a:pt x="61" y="1023"/>
                  <a:pt x="180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3" y="1202"/>
                </a:cubicBezTo>
                <a:lnTo>
                  <a:pt x="493" y="1143"/>
                </a:lnTo>
                <a:cubicBezTo>
                  <a:pt x="627" y="964"/>
                  <a:pt x="627" y="830"/>
                  <a:pt x="627" y="651"/>
                </a:cubicBezTo>
                <a:lnTo>
                  <a:pt x="627" y="398"/>
                </a:lnTo>
                <a:cubicBezTo>
                  <a:pt x="627" y="338"/>
                  <a:pt x="627" y="219"/>
                  <a:pt x="552" y="159"/>
                </a:cubicBezTo>
                <a:lnTo>
                  <a:pt x="493" y="85"/>
                </a:lnTo>
                <a:cubicBezTo>
                  <a:pt x="450" y="43"/>
                  <a:pt x="408" y="1"/>
                  <a:pt x="34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4" name="Google Shape;1664;p10"/>
          <p:cNvSpPr/>
          <p:nvPr/>
        </p:nvSpPr>
        <p:spPr>
          <a:xfrm>
            <a:off x="3570823" y="854253"/>
            <a:ext cx="17220" cy="25018"/>
          </a:xfrm>
          <a:custGeom>
            <a:avLst/>
            <a:gdLst/>
            <a:ahLst/>
            <a:cxnLst/>
            <a:rect l="l" t="t" r="r" b="b"/>
            <a:pathLst>
              <a:path w="552" h="802" extrusionOk="0">
                <a:moveTo>
                  <a:pt x="179" y="1"/>
                </a:moveTo>
                <a:cubicBezTo>
                  <a:pt x="120" y="75"/>
                  <a:pt x="60" y="135"/>
                  <a:pt x="1" y="195"/>
                </a:cubicBezTo>
                <a:lnTo>
                  <a:pt x="1" y="373"/>
                </a:lnTo>
                <a:cubicBezTo>
                  <a:pt x="1" y="507"/>
                  <a:pt x="1" y="627"/>
                  <a:pt x="120" y="746"/>
                </a:cubicBezTo>
                <a:cubicBezTo>
                  <a:pt x="179" y="783"/>
                  <a:pt x="224" y="802"/>
                  <a:pt x="271" y="802"/>
                </a:cubicBezTo>
                <a:cubicBezTo>
                  <a:pt x="317" y="802"/>
                  <a:pt x="366" y="783"/>
                  <a:pt x="433" y="746"/>
                </a:cubicBezTo>
                <a:lnTo>
                  <a:pt x="433" y="686"/>
                </a:lnTo>
                <a:cubicBezTo>
                  <a:pt x="552" y="627"/>
                  <a:pt x="552" y="507"/>
                  <a:pt x="552" y="448"/>
                </a:cubicBezTo>
                <a:lnTo>
                  <a:pt x="552" y="254"/>
                </a:lnTo>
                <a:cubicBezTo>
                  <a:pt x="552" y="195"/>
                  <a:pt x="492" y="135"/>
                  <a:pt x="433" y="75"/>
                </a:cubicBezTo>
                <a:cubicBezTo>
                  <a:pt x="373" y="1"/>
                  <a:pt x="239" y="1"/>
                  <a:pt x="17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5" name="Google Shape;1665;p10"/>
          <p:cNvSpPr/>
          <p:nvPr/>
        </p:nvSpPr>
        <p:spPr>
          <a:xfrm>
            <a:off x="3460206" y="837533"/>
            <a:ext cx="17719" cy="20495"/>
          </a:xfrm>
          <a:custGeom>
            <a:avLst/>
            <a:gdLst/>
            <a:ahLst/>
            <a:cxnLst/>
            <a:rect l="l" t="t" r="r" b="b"/>
            <a:pathLst>
              <a:path w="568" h="657" extrusionOk="0">
                <a:moveTo>
                  <a:pt x="252" y="1"/>
                </a:moveTo>
                <a:cubicBezTo>
                  <a:pt x="206" y="1"/>
                  <a:pt x="157" y="15"/>
                  <a:pt x="120" y="45"/>
                </a:cubicBezTo>
                <a:cubicBezTo>
                  <a:pt x="61" y="105"/>
                  <a:pt x="1" y="164"/>
                  <a:pt x="1" y="239"/>
                </a:cubicBezTo>
                <a:lnTo>
                  <a:pt x="1" y="358"/>
                </a:lnTo>
                <a:cubicBezTo>
                  <a:pt x="1" y="418"/>
                  <a:pt x="1" y="537"/>
                  <a:pt x="120" y="611"/>
                </a:cubicBezTo>
                <a:cubicBezTo>
                  <a:pt x="187" y="641"/>
                  <a:pt x="250" y="656"/>
                  <a:pt x="304" y="656"/>
                </a:cubicBezTo>
                <a:cubicBezTo>
                  <a:pt x="359" y="656"/>
                  <a:pt x="403" y="641"/>
                  <a:pt x="433" y="611"/>
                </a:cubicBezTo>
                <a:cubicBezTo>
                  <a:pt x="567" y="477"/>
                  <a:pt x="567" y="418"/>
                  <a:pt x="567" y="299"/>
                </a:cubicBezTo>
                <a:lnTo>
                  <a:pt x="567" y="164"/>
                </a:lnTo>
                <a:cubicBezTo>
                  <a:pt x="493" y="105"/>
                  <a:pt x="433" y="105"/>
                  <a:pt x="373" y="45"/>
                </a:cubicBezTo>
                <a:cubicBezTo>
                  <a:pt x="344" y="15"/>
                  <a:pt x="299" y="1"/>
                  <a:pt x="25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6" name="Google Shape;1666;p10"/>
          <p:cNvSpPr/>
          <p:nvPr/>
        </p:nvSpPr>
        <p:spPr>
          <a:xfrm>
            <a:off x="912115" y="694566"/>
            <a:ext cx="19559" cy="31476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415" y="1"/>
                </a:moveTo>
                <a:cubicBezTo>
                  <a:pt x="375" y="1"/>
                  <a:pt x="338" y="15"/>
                  <a:pt x="313" y="40"/>
                </a:cubicBezTo>
                <a:cubicBezTo>
                  <a:pt x="254" y="99"/>
                  <a:pt x="194" y="159"/>
                  <a:pt x="135" y="219"/>
                </a:cubicBezTo>
                <a:cubicBezTo>
                  <a:pt x="75" y="278"/>
                  <a:pt x="75" y="412"/>
                  <a:pt x="75" y="472"/>
                </a:cubicBezTo>
                <a:cubicBezTo>
                  <a:pt x="0" y="651"/>
                  <a:pt x="75" y="844"/>
                  <a:pt x="194" y="964"/>
                </a:cubicBezTo>
                <a:cubicBezTo>
                  <a:pt x="224" y="993"/>
                  <a:pt x="269" y="1008"/>
                  <a:pt x="315" y="1008"/>
                </a:cubicBezTo>
                <a:cubicBezTo>
                  <a:pt x="362" y="1008"/>
                  <a:pt x="410" y="993"/>
                  <a:pt x="447" y="964"/>
                </a:cubicBezTo>
                <a:cubicBezTo>
                  <a:pt x="567" y="844"/>
                  <a:pt x="626" y="651"/>
                  <a:pt x="626" y="531"/>
                </a:cubicBezTo>
                <a:lnTo>
                  <a:pt x="626" y="353"/>
                </a:lnTo>
                <a:cubicBezTo>
                  <a:pt x="626" y="278"/>
                  <a:pt x="626" y="219"/>
                  <a:pt x="567" y="99"/>
                </a:cubicBezTo>
                <a:cubicBezTo>
                  <a:pt x="532" y="30"/>
                  <a:pt x="471" y="1"/>
                  <a:pt x="41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7" name="Google Shape;1667;p10"/>
          <p:cNvSpPr/>
          <p:nvPr/>
        </p:nvSpPr>
        <p:spPr>
          <a:xfrm>
            <a:off x="953011" y="741047"/>
            <a:ext cx="19559" cy="37964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50" y="0"/>
                </a:moveTo>
                <a:cubicBezTo>
                  <a:pt x="313" y="0"/>
                  <a:pt x="278" y="15"/>
                  <a:pt x="254" y="40"/>
                </a:cubicBezTo>
                <a:cubicBezTo>
                  <a:pt x="179" y="159"/>
                  <a:pt x="120" y="218"/>
                  <a:pt x="60" y="278"/>
                </a:cubicBezTo>
                <a:cubicBezTo>
                  <a:pt x="60" y="412"/>
                  <a:pt x="60" y="472"/>
                  <a:pt x="0" y="591"/>
                </a:cubicBezTo>
                <a:cubicBezTo>
                  <a:pt x="0" y="784"/>
                  <a:pt x="60" y="963"/>
                  <a:pt x="179" y="1157"/>
                </a:cubicBezTo>
                <a:lnTo>
                  <a:pt x="254" y="1217"/>
                </a:lnTo>
                <a:cubicBezTo>
                  <a:pt x="313" y="1217"/>
                  <a:pt x="432" y="1217"/>
                  <a:pt x="492" y="1157"/>
                </a:cubicBezTo>
                <a:cubicBezTo>
                  <a:pt x="552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552" y="218"/>
                  <a:pt x="552" y="99"/>
                </a:cubicBezTo>
                <a:lnTo>
                  <a:pt x="492" y="99"/>
                </a:lnTo>
                <a:cubicBezTo>
                  <a:pt x="457" y="29"/>
                  <a:pt x="402" y="0"/>
                  <a:pt x="35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8" name="Google Shape;1668;p10"/>
          <p:cNvSpPr/>
          <p:nvPr/>
        </p:nvSpPr>
        <p:spPr>
          <a:xfrm>
            <a:off x="1007384" y="696438"/>
            <a:ext cx="17220" cy="37496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65" y="0"/>
                </a:moveTo>
                <a:cubicBezTo>
                  <a:pt x="210" y="0"/>
                  <a:pt x="155" y="29"/>
                  <a:pt x="120" y="99"/>
                </a:cubicBezTo>
                <a:cubicBezTo>
                  <a:pt x="60" y="159"/>
                  <a:pt x="0" y="293"/>
                  <a:pt x="0" y="352"/>
                </a:cubicBezTo>
                <a:lnTo>
                  <a:pt x="0" y="591"/>
                </a:lnTo>
                <a:cubicBezTo>
                  <a:pt x="0" y="784"/>
                  <a:pt x="0" y="963"/>
                  <a:pt x="120" y="1157"/>
                </a:cubicBezTo>
                <a:lnTo>
                  <a:pt x="179" y="1157"/>
                </a:lnTo>
                <a:cubicBezTo>
                  <a:pt x="209" y="1187"/>
                  <a:pt x="257" y="1201"/>
                  <a:pt x="306" y="1201"/>
                </a:cubicBezTo>
                <a:cubicBezTo>
                  <a:pt x="354" y="1201"/>
                  <a:pt x="403" y="1187"/>
                  <a:pt x="432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2" y="15"/>
                  <a:pt x="304" y="0"/>
                  <a:pt x="26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9" name="Google Shape;1669;p10"/>
          <p:cNvSpPr/>
          <p:nvPr/>
        </p:nvSpPr>
        <p:spPr>
          <a:xfrm>
            <a:off x="1046180" y="749688"/>
            <a:ext cx="17251" cy="48851"/>
          </a:xfrm>
          <a:custGeom>
            <a:avLst/>
            <a:gdLst/>
            <a:ahLst/>
            <a:cxnLst/>
            <a:rect l="l" t="t" r="r" b="b"/>
            <a:pathLst>
              <a:path w="553" h="1566" extrusionOk="0">
                <a:moveTo>
                  <a:pt x="373" y="1"/>
                </a:moveTo>
                <a:cubicBezTo>
                  <a:pt x="314" y="1"/>
                  <a:pt x="180" y="1"/>
                  <a:pt x="120" y="75"/>
                </a:cubicBezTo>
                <a:cubicBezTo>
                  <a:pt x="60" y="195"/>
                  <a:pt x="60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20" y="1491"/>
                  <a:pt x="180" y="1491"/>
                  <a:pt x="180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52" y="1252"/>
                  <a:pt x="552" y="999"/>
                  <a:pt x="552" y="746"/>
                </a:cubicBezTo>
                <a:lnTo>
                  <a:pt x="552" y="448"/>
                </a:lnTo>
                <a:cubicBezTo>
                  <a:pt x="492" y="314"/>
                  <a:pt x="492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0" name="Google Shape;1670;p10"/>
          <p:cNvSpPr/>
          <p:nvPr/>
        </p:nvSpPr>
        <p:spPr>
          <a:xfrm>
            <a:off x="1104058" y="690417"/>
            <a:ext cx="19528" cy="39805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292" y="1"/>
                </a:moveTo>
                <a:cubicBezTo>
                  <a:pt x="227" y="1"/>
                  <a:pt x="179" y="33"/>
                  <a:pt x="179" y="113"/>
                </a:cubicBezTo>
                <a:cubicBezTo>
                  <a:pt x="60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19" y="1231"/>
                </a:lnTo>
                <a:cubicBezTo>
                  <a:pt x="149" y="1260"/>
                  <a:pt x="198" y="1275"/>
                  <a:pt x="246" y="1275"/>
                </a:cubicBezTo>
                <a:cubicBezTo>
                  <a:pt x="294" y="1275"/>
                  <a:pt x="343" y="1260"/>
                  <a:pt x="373" y="1231"/>
                </a:cubicBezTo>
                <a:cubicBezTo>
                  <a:pt x="492" y="1037"/>
                  <a:pt x="551" y="858"/>
                  <a:pt x="551" y="664"/>
                </a:cubicBezTo>
                <a:cubicBezTo>
                  <a:pt x="551" y="545"/>
                  <a:pt x="626" y="486"/>
                  <a:pt x="551" y="352"/>
                </a:cubicBezTo>
                <a:cubicBezTo>
                  <a:pt x="551" y="292"/>
                  <a:pt x="492" y="173"/>
                  <a:pt x="432" y="113"/>
                </a:cubicBezTo>
                <a:lnTo>
                  <a:pt x="432" y="39"/>
                </a:lnTo>
                <a:cubicBezTo>
                  <a:pt x="385" y="15"/>
                  <a:pt x="334" y="1"/>
                  <a:pt x="29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1" name="Google Shape;1671;p10"/>
          <p:cNvSpPr/>
          <p:nvPr/>
        </p:nvSpPr>
        <p:spPr>
          <a:xfrm>
            <a:off x="1175619" y="672543"/>
            <a:ext cx="19559" cy="40023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20" y="61"/>
                  <a:pt x="60" y="120"/>
                </a:cubicBezTo>
                <a:cubicBezTo>
                  <a:pt x="0" y="239"/>
                  <a:pt x="0" y="314"/>
                  <a:pt x="0" y="433"/>
                </a:cubicBezTo>
                <a:lnTo>
                  <a:pt x="0" y="686"/>
                </a:lnTo>
                <a:cubicBezTo>
                  <a:pt x="0" y="865"/>
                  <a:pt x="60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3" y="1267"/>
                  <a:pt x="328" y="1282"/>
                  <a:pt x="365" y="1282"/>
                </a:cubicBezTo>
                <a:cubicBezTo>
                  <a:pt x="403" y="1282"/>
                  <a:pt x="432" y="1267"/>
                  <a:pt x="432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6" y="433"/>
                  <a:pt x="566" y="314"/>
                </a:cubicBezTo>
                <a:cubicBezTo>
                  <a:pt x="492" y="239"/>
                  <a:pt x="432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2" name="Google Shape;1672;p10"/>
          <p:cNvSpPr/>
          <p:nvPr/>
        </p:nvSpPr>
        <p:spPr>
          <a:xfrm>
            <a:off x="1114029" y="770308"/>
            <a:ext cx="19091" cy="39836"/>
          </a:xfrm>
          <a:custGeom>
            <a:avLst/>
            <a:gdLst/>
            <a:ahLst/>
            <a:cxnLst/>
            <a:rect l="l" t="t" r="r" b="b"/>
            <a:pathLst>
              <a:path w="612" h="1277" extrusionOk="0">
                <a:moveTo>
                  <a:pt x="307" y="1"/>
                </a:moveTo>
                <a:cubicBezTo>
                  <a:pt x="281" y="1"/>
                  <a:pt x="257" y="8"/>
                  <a:pt x="239" y="25"/>
                </a:cubicBezTo>
                <a:cubicBezTo>
                  <a:pt x="180" y="159"/>
                  <a:pt x="120" y="219"/>
                  <a:pt x="60" y="338"/>
                </a:cubicBezTo>
                <a:cubicBezTo>
                  <a:pt x="60" y="398"/>
                  <a:pt x="1" y="532"/>
                  <a:pt x="1" y="651"/>
                </a:cubicBezTo>
                <a:cubicBezTo>
                  <a:pt x="1" y="830"/>
                  <a:pt x="60" y="1023"/>
                  <a:pt x="180" y="1202"/>
                </a:cubicBezTo>
                <a:lnTo>
                  <a:pt x="239" y="1277"/>
                </a:lnTo>
                <a:cubicBezTo>
                  <a:pt x="299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552" y="964"/>
                  <a:pt x="612" y="830"/>
                  <a:pt x="612" y="651"/>
                </a:cubicBezTo>
                <a:lnTo>
                  <a:pt x="612" y="398"/>
                </a:lnTo>
                <a:cubicBezTo>
                  <a:pt x="612" y="338"/>
                  <a:pt x="552" y="219"/>
                  <a:pt x="552" y="159"/>
                </a:cubicBezTo>
                <a:lnTo>
                  <a:pt x="492" y="85"/>
                </a:lnTo>
                <a:cubicBezTo>
                  <a:pt x="450" y="43"/>
                  <a:pt x="371" y="1"/>
                  <a:pt x="307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3" name="Google Shape;1673;p10"/>
          <p:cNvSpPr/>
          <p:nvPr/>
        </p:nvSpPr>
        <p:spPr>
          <a:xfrm>
            <a:off x="949299" y="837533"/>
            <a:ext cx="19091" cy="20495"/>
          </a:xfrm>
          <a:custGeom>
            <a:avLst/>
            <a:gdLst/>
            <a:ahLst/>
            <a:cxnLst/>
            <a:rect l="l" t="t" r="r" b="b"/>
            <a:pathLst>
              <a:path w="612" h="657" extrusionOk="0">
                <a:moveTo>
                  <a:pt x="306" y="1"/>
                </a:moveTo>
                <a:cubicBezTo>
                  <a:pt x="257" y="1"/>
                  <a:pt x="209" y="15"/>
                  <a:pt x="179" y="45"/>
                </a:cubicBezTo>
                <a:cubicBezTo>
                  <a:pt x="119" y="105"/>
                  <a:pt x="60" y="164"/>
                  <a:pt x="60" y="239"/>
                </a:cubicBezTo>
                <a:cubicBezTo>
                  <a:pt x="0" y="299"/>
                  <a:pt x="0" y="299"/>
                  <a:pt x="0" y="358"/>
                </a:cubicBezTo>
                <a:cubicBezTo>
                  <a:pt x="60" y="418"/>
                  <a:pt x="60" y="537"/>
                  <a:pt x="179" y="611"/>
                </a:cubicBezTo>
                <a:cubicBezTo>
                  <a:pt x="239" y="641"/>
                  <a:pt x="302" y="656"/>
                  <a:pt x="358" y="656"/>
                </a:cubicBezTo>
                <a:cubicBezTo>
                  <a:pt x="414" y="656"/>
                  <a:pt x="462" y="641"/>
                  <a:pt x="492" y="611"/>
                </a:cubicBezTo>
                <a:cubicBezTo>
                  <a:pt x="611" y="477"/>
                  <a:pt x="611" y="418"/>
                  <a:pt x="611" y="299"/>
                </a:cubicBezTo>
                <a:cubicBezTo>
                  <a:pt x="611" y="299"/>
                  <a:pt x="611" y="239"/>
                  <a:pt x="551" y="164"/>
                </a:cubicBezTo>
                <a:cubicBezTo>
                  <a:pt x="551" y="105"/>
                  <a:pt x="492" y="105"/>
                  <a:pt x="432" y="45"/>
                </a:cubicBezTo>
                <a:cubicBezTo>
                  <a:pt x="403" y="15"/>
                  <a:pt x="354" y="1"/>
                  <a:pt x="30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4" name="Google Shape;1674;p10"/>
          <p:cNvSpPr/>
          <p:nvPr/>
        </p:nvSpPr>
        <p:spPr>
          <a:xfrm>
            <a:off x="1535765" y="694566"/>
            <a:ext cx="21431" cy="31476"/>
          </a:xfrm>
          <a:custGeom>
            <a:avLst/>
            <a:gdLst/>
            <a:ahLst/>
            <a:cxnLst/>
            <a:rect l="l" t="t" r="r" b="b"/>
            <a:pathLst>
              <a:path w="687" h="1009" extrusionOk="0">
                <a:moveTo>
                  <a:pt x="411" y="1"/>
                </a:moveTo>
                <a:cubicBezTo>
                  <a:pt x="373" y="1"/>
                  <a:pt x="339" y="15"/>
                  <a:pt x="314" y="40"/>
                </a:cubicBezTo>
                <a:lnTo>
                  <a:pt x="120" y="219"/>
                </a:lnTo>
                <a:cubicBezTo>
                  <a:pt x="61" y="278"/>
                  <a:pt x="61" y="412"/>
                  <a:pt x="61" y="472"/>
                </a:cubicBezTo>
                <a:cubicBezTo>
                  <a:pt x="1" y="651"/>
                  <a:pt x="61" y="844"/>
                  <a:pt x="195" y="964"/>
                </a:cubicBezTo>
                <a:cubicBezTo>
                  <a:pt x="224" y="993"/>
                  <a:pt x="269" y="1008"/>
                  <a:pt x="314" y="1008"/>
                </a:cubicBezTo>
                <a:cubicBezTo>
                  <a:pt x="359" y="1008"/>
                  <a:pt x="403" y="993"/>
                  <a:pt x="433" y="964"/>
                </a:cubicBezTo>
                <a:cubicBezTo>
                  <a:pt x="567" y="844"/>
                  <a:pt x="627" y="651"/>
                  <a:pt x="627" y="531"/>
                </a:cubicBezTo>
                <a:cubicBezTo>
                  <a:pt x="627" y="472"/>
                  <a:pt x="686" y="412"/>
                  <a:pt x="627" y="353"/>
                </a:cubicBezTo>
                <a:cubicBezTo>
                  <a:pt x="627" y="278"/>
                  <a:pt x="627" y="219"/>
                  <a:pt x="567" y="99"/>
                </a:cubicBezTo>
                <a:cubicBezTo>
                  <a:pt x="523" y="30"/>
                  <a:pt x="464" y="1"/>
                  <a:pt x="41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5" name="Google Shape;1675;p10"/>
          <p:cNvSpPr/>
          <p:nvPr/>
        </p:nvSpPr>
        <p:spPr>
          <a:xfrm>
            <a:off x="1576662" y="741047"/>
            <a:ext cx="19091" cy="37964"/>
          </a:xfrm>
          <a:custGeom>
            <a:avLst/>
            <a:gdLst/>
            <a:ahLst/>
            <a:cxnLst/>
            <a:rect l="l" t="t" r="r" b="b"/>
            <a:pathLst>
              <a:path w="612" h="1217" extrusionOk="0">
                <a:moveTo>
                  <a:pt x="341" y="0"/>
                </a:moveTo>
                <a:cubicBezTo>
                  <a:pt x="301" y="0"/>
                  <a:pt x="264" y="15"/>
                  <a:pt x="239" y="40"/>
                </a:cubicBezTo>
                <a:cubicBezTo>
                  <a:pt x="180" y="159"/>
                  <a:pt x="120" y="218"/>
                  <a:pt x="120" y="278"/>
                </a:cubicBezTo>
                <a:cubicBezTo>
                  <a:pt x="61" y="412"/>
                  <a:pt x="61" y="472"/>
                  <a:pt x="1" y="591"/>
                </a:cubicBezTo>
                <a:cubicBezTo>
                  <a:pt x="1" y="784"/>
                  <a:pt x="61" y="963"/>
                  <a:pt x="180" y="1157"/>
                </a:cubicBezTo>
                <a:lnTo>
                  <a:pt x="239" y="1217"/>
                </a:lnTo>
                <a:cubicBezTo>
                  <a:pt x="299" y="1217"/>
                  <a:pt x="433" y="1217"/>
                  <a:pt x="493" y="1157"/>
                </a:cubicBezTo>
                <a:cubicBezTo>
                  <a:pt x="552" y="963"/>
                  <a:pt x="612" y="784"/>
                  <a:pt x="612" y="650"/>
                </a:cubicBezTo>
                <a:lnTo>
                  <a:pt x="612" y="412"/>
                </a:lnTo>
                <a:cubicBezTo>
                  <a:pt x="612" y="278"/>
                  <a:pt x="612" y="218"/>
                  <a:pt x="552" y="99"/>
                </a:cubicBezTo>
                <a:lnTo>
                  <a:pt x="493" y="99"/>
                </a:lnTo>
                <a:cubicBezTo>
                  <a:pt x="458" y="29"/>
                  <a:pt x="397" y="0"/>
                  <a:pt x="34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6" name="Google Shape;1676;p10"/>
          <p:cNvSpPr/>
          <p:nvPr/>
        </p:nvSpPr>
        <p:spPr>
          <a:xfrm>
            <a:off x="1630598" y="696438"/>
            <a:ext cx="17688" cy="37496"/>
          </a:xfrm>
          <a:custGeom>
            <a:avLst/>
            <a:gdLst/>
            <a:ahLst/>
            <a:cxnLst/>
            <a:rect l="l" t="t" r="r" b="b"/>
            <a:pathLst>
              <a:path w="567" h="1202" extrusionOk="0">
                <a:moveTo>
                  <a:pt x="276" y="0"/>
                </a:moveTo>
                <a:cubicBezTo>
                  <a:pt x="224" y="0"/>
                  <a:pt x="169" y="29"/>
                  <a:pt x="134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0" y="963"/>
                  <a:pt x="134" y="1157"/>
                </a:cubicBezTo>
                <a:lnTo>
                  <a:pt x="194" y="1157"/>
                </a:lnTo>
                <a:cubicBezTo>
                  <a:pt x="224" y="1187"/>
                  <a:pt x="268" y="1201"/>
                  <a:pt x="313" y="1201"/>
                </a:cubicBezTo>
                <a:cubicBezTo>
                  <a:pt x="358" y="1201"/>
                  <a:pt x="402" y="1187"/>
                  <a:pt x="432" y="1157"/>
                </a:cubicBezTo>
                <a:cubicBezTo>
                  <a:pt x="566" y="963"/>
                  <a:pt x="566" y="784"/>
                  <a:pt x="566" y="591"/>
                </a:cubicBezTo>
                <a:lnTo>
                  <a:pt x="566" y="352"/>
                </a:lnTo>
                <a:cubicBezTo>
                  <a:pt x="507" y="218"/>
                  <a:pt x="507" y="159"/>
                  <a:pt x="432" y="99"/>
                </a:cubicBezTo>
                <a:lnTo>
                  <a:pt x="373" y="39"/>
                </a:lnTo>
                <a:cubicBezTo>
                  <a:pt x="348" y="15"/>
                  <a:pt x="313" y="0"/>
                  <a:pt x="27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7" name="Google Shape;1677;p10"/>
          <p:cNvSpPr/>
          <p:nvPr/>
        </p:nvSpPr>
        <p:spPr>
          <a:xfrm>
            <a:off x="1626855" y="802844"/>
            <a:ext cx="19559" cy="31944"/>
          </a:xfrm>
          <a:custGeom>
            <a:avLst/>
            <a:gdLst/>
            <a:ahLst/>
            <a:cxnLst/>
            <a:rect l="l" t="t" r="r" b="b"/>
            <a:pathLst>
              <a:path w="627" h="1024" extrusionOk="0">
                <a:moveTo>
                  <a:pt x="335" y="1"/>
                </a:moveTo>
                <a:cubicBezTo>
                  <a:pt x="288" y="1"/>
                  <a:pt x="235" y="15"/>
                  <a:pt x="180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1" y="353"/>
                  <a:pt x="1" y="412"/>
                  <a:pt x="1" y="472"/>
                </a:cubicBezTo>
                <a:cubicBezTo>
                  <a:pt x="1" y="666"/>
                  <a:pt x="60" y="844"/>
                  <a:pt x="180" y="979"/>
                </a:cubicBezTo>
                <a:cubicBezTo>
                  <a:pt x="217" y="1008"/>
                  <a:pt x="265" y="1023"/>
                  <a:pt x="312" y="1023"/>
                </a:cubicBezTo>
                <a:cubicBezTo>
                  <a:pt x="358" y="1023"/>
                  <a:pt x="403" y="1008"/>
                  <a:pt x="433" y="979"/>
                </a:cubicBezTo>
                <a:cubicBezTo>
                  <a:pt x="552" y="785"/>
                  <a:pt x="627" y="666"/>
                  <a:pt x="627" y="532"/>
                </a:cubicBezTo>
                <a:cubicBezTo>
                  <a:pt x="627" y="472"/>
                  <a:pt x="627" y="412"/>
                  <a:pt x="552" y="353"/>
                </a:cubicBezTo>
                <a:cubicBezTo>
                  <a:pt x="552" y="293"/>
                  <a:pt x="552" y="159"/>
                  <a:pt x="493" y="100"/>
                </a:cubicBezTo>
                <a:cubicBezTo>
                  <a:pt x="458" y="30"/>
                  <a:pt x="402" y="1"/>
                  <a:pt x="3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8" name="Google Shape;1678;p10"/>
          <p:cNvSpPr/>
          <p:nvPr/>
        </p:nvSpPr>
        <p:spPr>
          <a:xfrm>
            <a:off x="1678919" y="749688"/>
            <a:ext cx="17688" cy="48851"/>
          </a:xfrm>
          <a:custGeom>
            <a:avLst/>
            <a:gdLst/>
            <a:ahLst/>
            <a:cxnLst/>
            <a:rect l="l" t="t" r="r" b="b"/>
            <a:pathLst>
              <a:path w="567" h="1566" extrusionOk="0">
                <a:moveTo>
                  <a:pt x="373" y="1"/>
                </a:moveTo>
                <a:cubicBezTo>
                  <a:pt x="313" y="1"/>
                  <a:pt x="194" y="1"/>
                  <a:pt x="135" y="75"/>
                </a:cubicBezTo>
                <a:cubicBezTo>
                  <a:pt x="75" y="195"/>
                  <a:pt x="75" y="314"/>
                  <a:pt x="0" y="448"/>
                </a:cubicBezTo>
                <a:lnTo>
                  <a:pt x="0" y="746"/>
                </a:lnTo>
                <a:cubicBezTo>
                  <a:pt x="0" y="999"/>
                  <a:pt x="0" y="1252"/>
                  <a:pt x="135" y="1491"/>
                </a:cubicBezTo>
                <a:cubicBezTo>
                  <a:pt x="194" y="1491"/>
                  <a:pt x="194" y="1491"/>
                  <a:pt x="194" y="1565"/>
                </a:cubicBezTo>
                <a:cubicBezTo>
                  <a:pt x="313" y="1565"/>
                  <a:pt x="373" y="1565"/>
                  <a:pt x="447" y="1431"/>
                </a:cubicBezTo>
                <a:cubicBezTo>
                  <a:pt x="567" y="1252"/>
                  <a:pt x="567" y="999"/>
                  <a:pt x="567" y="746"/>
                </a:cubicBezTo>
                <a:lnTo>
                  <a:pt x="567" y="448"/>
                </a:lnTo>
                <a:cubicBezTo>
                  <a:pt x="507" y="314"/>
                  <a:pt x="507" y="195"/>
                  <a:pt x="447" y="75"/>
                </a:cubicBezTo>
                <a:cubicBezTo>
                  <a:pt x="447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9" name="Google Shape;1679;p10"/>
          <p:cNvSpPr/>
          <p:nvPr/>
        </p:nvSpPr>
        <p:spPr>
          <a:xfrm>
            <a:off x="1727708" y="690417"/>
            <a:ext cx="19091" cy="39805"/>
          </a:xfrm>
          <a:custGeom>
            <a:avLst/>
            <a:gdLst/>
            <a:ahLst/>
            <a:cxnLst/>
            <a:rect l="l" t="t" r="r" b="b"/>
            <a:pathLst>
              <a:path w="612" h="1276" extrusionOk="0">
                <a:moveTo>
                  <a:pt x="303" y="1"/>
                </a:moveTo>
                <a:cubicBezTo>
                  <a:pt x="251" y="1"/>
                  <a:pt x="215" y="33"/>
                  <a:pt x="179" y="113"/>
                </a:cubicBezTo>
                <a:cubicBezTo>
                  <a:pt x="120" y="173"/>
                  <a:pt x="60" y="292"/>
                  <a:pt x="60" y="352"/>
                </a:cubicBezTo>
                <a:cubicBezTo>
                  <a:pt x="1" y="411"/>
                  <a:pt x="1" y="545"/>
                  <a:pt x="1" y="605"/>
                </a:cubicBezTo>
                <a:cubicBezTo>
                  <a:pt x="1" y="784"/>
                  <a:pt x="1" y="977"/>
                  <a:pt x="60" y="1156"/>
                </a:cubicBezTo>
                <a:lnTo>
                  <a:pt x="120" y="1231"/>
                </a:lnTo>
                <a:cubicBezTo>
                  <a:pt x="150" y="1260"/>
                  <a:pt x="194" y="1275"/>
                  <a:pt x="241" y="1275"/>
                </a:cubicBezTo>
                <a:cubicBezTo>
                  <a:pt x="287" y="1275"/>
                  <a:pt x="336" y="1260"/>
                  <a:pt x="373" y="1231"/>
                </a:cubicBezTo>
                <a:cubicBezTo>
                  <a:pt x="492" y="1037"/>
                  <a:pt x="552" y="858"/>
                  <a:pt x="552" y="664"/>
                </a:cubicBezTo>
                <a:cubicBezTo>
                  <a:pt x="611" y="545"/>
                  <a:pt x="611" y="486"/>
                  <a:pt x="552" y="352"/>
                </a:cubicBezTo>
                <a:cubicBezTo>
                  <a:pt x="552" y="292"/>
                  <a:pt x="492" y="173"/>
                  <a:pt x="433" y="113"/>
                </a:cubicBezTo>
                <a:lnTo>
                  <a:pt x="433" y="39"/>
                </a:lnTo>
                <a:cubicBezTo>
                  <a:pt x="379" y="15"/>
                  <a:pt x="337" y="1"/>
                  <a:pt x="30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0" name="Google Shape;1680;p10"/>
          <p:cNvSpPr/>
          <p:nvPr/>
        </p:nvSpPr>
        <p:spPr>
          <a:xfrm>
            <a:off x="1799269" y="672543"/>
            <a:ext cx="19091" cy="40023"/>
          </a:xfrm>
          <a:custGeom>
            <a:avLst/>
            <a:gdLst/>
            <a:ahLst/>
            <a:cxnLst/>
            <a:rect l="l" t="t" r="r" b="b"/>
            <a:pathLst>
              <a:path w="612" h="1283" extrusionOk="0">
                <a:moveTo>
                  <a:pt x="314" y="1"/>
                </a:moveTo>
                <a:cubicBezTo>
                  <a:pt x="180" y="1"/>
                  <a:pt x="120" y="61"/>
                  <a:pt x="60" y="120"/>
                </a:cubicBezTo>
                <a:cubicBezTo>
                  <a:pt x="1" y="239"/>
                  <a:pt x="1" y="314"/>
                  <a:pt x="1" y="433"/>
                </a:cubicBezTo>
                <a:lnTo>
                  <a:pt x="1" y="686"/>
                </a:lnTo>
                <a:cubicBezTo>
                  <a:pt x="60" y="865"/>
                  <a:pt x="60" y="984"/>
                  <a:pt x="180" y="1178"/>
                </a:cubicBezTo>
                <a:lnTo>
                  <a:pt x="180" y="1237"/>
                </a:lnTo>
                <a:lnTo>
                  <a:pt x="239" y="1237"/>
                </a:lnTo>
                <a:cubicBezTo>
                  <a:pt x="277" y="1267"/>
                  <a:pt x="325" y="1282"/>
                  <a:pt x="364" y="1282"/>
                </a:cubicBezTo>
                <a:cubicBezTo>
                  <a:pt x="403" y="1282"/>
                  <a:pt x="433" y="1267"/>
                  <a:pt x="433" y="1237"/>
                </a:cubicBezTo>
                <a:cubicBezTo>
                  <a:pt x="612" y="1059"/>
                  <a:pt x="612" y="805"/>
                  <a:pt x="612" y="612"/>
                </a:cubicBezTo>
                <a:cubicBezTo>
                  <a:pt x="612" y="493"/>
                  <a:pt x="552" y="433"/>
                  <a:pt x="552" y="314"/>
                </a:cubicBezTo>
                <a:cubicBezTo>
                  <a:pt x="493" y="239"/>
                  <a:pt x="433" y="120"/>
                  <a:pt x="373" y="61"/>
                </a:cubicBezTo>
                <a:lnTo>
                  <a:pt x="314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1" name="Google Shape;1681;p10"/>
          <p:cNvSpPr/>
          <p:nvPr/>
        </p:nvSpPr>
        <p:spPr>
          <a:xfrm>
            <a:off x="1746768" y="770308"/>
            <a:ext cx="19559" cy="39836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45" y="1"/>
                </a:moveTo>
                <a:cubicBezTo>
                  <a:pt x="318" y="1"/>
                  <a:pt x="289" y="8"/>
                  <a:pt x="254" y="25"/>
                </a:cubicBezTo>
                <a:cubicBezTo>
                  <a:pt x="194" y="159"/>
                  <a:pt x="135" y="219"/>
                  <a:pt x="60" y="338"/>
                </a:cubicBezTo>
                <a:cubicBezTo>
                  <a:pt x="60" y="398"/>
                  <a:pt x="0" y="532"/>
                  <a:pt x="0" y="651"/>
                </a:cubicBezTo>
                <a:cubicBezTo>
                  <a:pt x="0" y="830"/>
                  <a:pt x="60" y="1023"/>
                  <a:pt x="194" y="1202"/>
                </a:cubicBezTo>
                <a:lnTo>
                  <a:pt x="254" y="1277"/>
                </a:lnTo>
                <a:cubicBezTo>
                  <a:pt x="313" y="1277"/>
                  <a:pt x="433" y="1277"/>
                  <a:pt x="507" y="1202"/>
                </a:cubicBezTo>
                <a:lnTo>
                  <a:pt x="507" y="1143"/>
                </a:lnTo>
                <a:cubicBezTo>
                  <a:pt x="567" y="964"/>
                  <a:pt x="626" y="830"/>
                  <a:pt x="626" y="651"/>
                </a:cubicBezTo>
                <a:lnTo>
                  <a:pt x="626" y="398"/>
                </a:lnTo>
                <a:cubicBezTo>
                  <a:pt x="626" y="338"/>
                  <a:pt x="626" y="219"/>
                  <a:pt x="567" y="159"/>
                </a:cubicBezTo>
                <a:lnTo>
                  <a:pt x="507" y="85"/>
                </a:lnTo>
                <a:cubicBezTo>
                  <a:pt x="454" y="43"/>
                  <a:pt x="409" y="1"/>
                  <a:pt x="34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2" name="Google Shape;1682;p10"/>
          <p:cNvSpPr/>
          <p:nvPr/>
        </p:nvSpPr>
        <p:spPr>
          <a:xfrm>
            <a:off x="1683099" y="854253"/>
            <a:ext cx="19091" cy="25018"/>
          </a:xfrm>
          <a:custGeom>
            <a:avLst/>
            <a:gdLst/>
            <a:ahLst/>
            <a:cxnLst/>
            <a:rect l="l" t="t" r="r" b="b"/>
            <a:pathLst>
              <a:path w="612" h="802" extrusionOk="0">
                <a:moveTo>
                  <a:pt x="239" y="1"/>
                </a:moveTo>
                <a:cubicBezTo>
                  <a:pt x="120" y="75"/>
                  <a:pt x="120" y="135"/>
                  <a:pt x="60" y="195"/>
                </a:cubicBezTo>
                <a:cubicBezTo>
                  <a:pt x="60" y="254"/>
                  <a:pt x="60" y="314"/>
                  <a:pt x="1" y="373"/>
                </a:cubicBezTo>
                <a:cubicBezTo>
                  <a:pt x="1" y="507"/>
                  <a:pt x="60" y="627"/>
                  <a:pt x="179" y="746"/>
                </a:cubicBezTo>
                <a:cubicBezTo>
                  <a:pt x="209" y="783"/>
                  <a:pt x="257" y="802"/>
                  <a:pt x="313" y="802"/>
                </a:cubicBezTo>
                <a:cubicBezTo>
                  <a:pt x="369" y="802"/>
                  <a:pt x="433" y="783"/>
                  <a:pt x="492" y="746"/>
                </a:cubicBezTo>
                <a:lnTo>
                  <a:pt x="492" y="686"/>
                </a:lnTo>
                <a:cubicBezTo>
                  <a:pt x="611" y="627"/>
                  <a:pt x="611" y="507"/>
                  <a:pt x="611" y="448"/>
                </a:cubicBezTo>
                <a:lnTo>
                  <a:pt x="611" y="254"/>
                </a:lnTo>
                <a:cubicBezTo>
                  <a:pt x="552" y="195"/>
                  <a:pt x="552" y="135"/>
                  <a:pt x="492" y="75"/>
                </a:cubicBezTo>
                <a:cubicBezTo>
                  <a:pt x="433" y="1"/>
                  <a:pt x="313" y="1"/>
                  <a:pt x="23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3" name="Google Shape;1683;p10"/>
          <p:cNvSpPr/>
          <p:nvPr/>
        </p:nvSpPr>
        <p:spPr>
          <a:xfrm>
            <a:off x="1572482" y="837533"/>
            <a:ext cx="19559" cy="20495"/>
          </a:xfrm>
          <a:custGeom>
            <a:avLst/>
            <a:gdLst/>
            <a:ahLst/>
            <a:cxnLst/>
            <a:rect l="l" t="t" r="r" b="b"/>
            <a:pathLst>
              <a:path w="627" h="657" extrusionOk="0">
                <a:moveTo>
                  <a:pt x="314" y="1"/>
                </a:moveTo>
                <a:cubicBezTo>
                  <a:pt x="269" y="1"/>
                  <a:pt x="224" y="15"/>
                  <a:pt x="195" y="45"/>
                </a:cubicBezTo>
                <a:cubicBezTo>
                  <a:pt x="135" y="105"/>
                  <a:pt x="60" y="164"/>
                  <a:pt x="60" y="239"/>
                </a:cubicBezTo>
                <a:cubicBezTo>
                  <a:pt x="1" y="299"/>
                  <a:pt x="1" y="299"/>
                  <a:pt x="1" y="358"/>
                </a:cubicBezTo>
                <a:cubicBezTo>
                  <a:pt x="60" y="418"/>
                  <a:pt x="60" y="537"/>
                  <a:pt x="195" y="611"/>
                </a:cubicBezTo>
                <a:cubicBezTo>
                  <a:pt x="254" y="641"/>
                  <a:pt x="314" y="656"/>
                  <a:pt x="368" y="656"/>
                </a:cubicBezTo>
                <a:cubicBezTo>
                  <a:pt x="422" y="656"/>
                  <a:pt x="470" y="641"/>
                  <a:pt x="507" y="611"/>
                </a:cubicBezTo>
                <a:cubicBezTo>
                  <a:pt x="627" y="477"/>
                  <a:pt x="627" y="418"/>
                  <a:pt x="627" y="299"/>
                </a:cubicBezTo>
                <a:cubicBezTo>
                  <a:pt x="627" y="299"/>
                  <a:pt x="627" y="239"/>
                  <a:pt x="567" y="164"/>
                </a:cubicBezTo>
                <a:cubicBezTo>
                  <a:pt x="567" y="105"/>
                  <a:pt x="507" y="105"/>
                  <a:pt x="433" y="45"/>
                </a:cubicBezTo>
                <a:cubicBezTo>
                  <a:pt x="403" y="15"/>
                  <a:pt x="358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4" name="Google Shape;1684;p10"/>
          <p:cNvSpPr/>
          <p:nvPr/>
        </p:nvSpPr>
        <p:spPr>
          <a:xfrm>
            <a:off x="2178497" y="694566"/>
            <a:ext cx="21400" cy="31476"/>
          </a:xfrm>
          <a:custGeom>
            <a:avLst/>
            <a:gdLst/>
            <a:ahLst/>
            <a:cxnLst/>
            <a:rect l="l" t="t" r="r" b="b"/>
            <a:pathLst>
              <a:path w="686" h="1009" extrusionOk="0">
                <a:moveTo>
                  <a:pt x="435" y="1"/>
                </a:moveTo>
                <a:cubicBezTo>
                  <a:pt x="402" y="1"/>
                  <a:pt x="363" y="15"/>
                  <a:pt x="313" y="40"/>
                </a:cubicBezTo>
                <a:cubicBezTo>
                  <a:pt x="239" y="99"/>
                  <a:pt x="179" y="159"/>
                  <a:pt x="120" y="219"/>
                </a:cubicBezTo>
                <a:cubicBezTo>
                  <a:pt x="60" y="278"/>
                  <a:pt x="60" y="412"/>
                  <a:pt x="60" y="472"/>
                </a:cubicBezTo>
                <a:cubicBezTo>
                  <a:pt x="1" y="651"/>
                  <a:pt x="60" y="844"/>
                  <a:pt x="179" y="964"/>
                </a:cubicBezTo>
                <a:cubicBezTo>
                  <a:pt x="209" y="993"/>
                  <a:pt x="257" y="1008"/>
                  <a:pt x="306" y="1008"/>
                </a:cubicBezTo>
                <a:cubicBezTo>
                  <a:pt x="354" y="1008"/>
                  <a:pt x="403" y="993"/>
                  <a:pt x="433" y="964"/>
                </a:cubicBezTo>
                <a:cubicBezTo>
                  <a:pt x="552" y="844"/>
                  <a:pt x="611" y="651"/>
                  <a:pt x="611" y="531"/>
                </a:cubicBezTo>
                <a:cubicBezTo>
                  <a:pt x="611" y="472"/>
                  <a:pt x="686" y="412"/>
                  <a:pt x="611" y="353"/>
                </a:cubicBezTo>
                <a:cubicBezTo>
                  <a:pt x="611" y="278"/>
                  <a:pt x="611" y="219"/>
                  <a:pt x="552" y="99"/>
                </a:cubicBezTo>
                <a:cubicBezTo>
                  <a:pt x="517" y="30"/>
                  <a:pt x="482" y="1"/>
                  <a:pt x="4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5" name="Google Shape;1685;p10"/>
          <p:cNvSpPr/>
          <p:nvPr/>
        </p:nvSpPr>
        <p:spPr>
          <a:xfrm>
            <a:off x="2218925" y="741047"/>
            <a:ext cx="19559" cy="37964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77" y="0"/>
                </a:moveTo>
                <a:cubicBezTo>
                  <a:pt x="342" y="0"/>
                  <a:pt x="303" y="15"/>
                  <a:pt x="254" y="40"/>
                </a:cubicBezTo>
                <a:cubicBezTo>
                  <a:pt x="194" y="159"/>
                  <a:pt x="135" y="218"/>
                  <a:pt x="135" y="278"/>
                </a:cubicBezTo>
                <a:cubicBezTo>
                  <a:pt x="60" y="412"/>
                  <a:pt x="60" y="472"/>
                  <a:pt x="60" y="591"/>
                </a:cubicBezTo>
                <a:cubicBezTo>
                  <a:pt x="1" y="784"/>
                  <a:pt x="60" y="963"/>
                  <a:pt x="194" y="1157"/>
                </a:cubicBezTo>
                <a:lnTo>
                  <a:pt x="254" y="1217"/>
                </a:lnTo>
                <a:cubicBezTo>
                  <a:pt x="313" y="1217"/>
                  <a:pt x="433" y="1217"/>
                  <a:pt x="507" y="1157"/>
                </a:cubicBezTo>
                <a:cubicBezTo>
                  <a:pt x="567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626" y="218"/>
                  <a:pt x="567" y="99"/>
                </a:cubicBezTo>
                <a:lnTo>
                  <a:pt x="507" y="99"/>
                </a:lnTo>
                <a:cubicBezTo>
                  <a:pt x="463" y="29"/>
                  <a:pt x="425" y="0"/>
                  <a:pt x="37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6" name="Google Shape;1686;p10"/>
          <p:cNvSpPr/>
          <p:nvPr/>
        </p:nvSpPr>
        <p:spPr>
          <a:xfrm>
            <a:off x="2273298" y="696438"/>
            <a:ext cx="17220" cy="37496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71" y="0"/>
                </a:moveTo>
                <a:cubicBezTo>
                  <a:pt x="215" y="0"/>
                  <a:pt x="155" y="29"/>
                  <a:pt x="120" y="99"/>
                </a:cubicBezTo>
                <a:cubicBezTo>
                  <a:pt x="60" y="159"/>
                  <a:pt x="60" y="293"/>
                  <a:pt x="1" y="352"/>
                </a:cubicBezTo>
                <a:lnTo>
                  <a:pt x="1" y="591"/>
                </a:lnTo>
                <a:cubicBezTo>
                  <a:pt x="1" y="784"/>
                  <a:pt x="1" y="963"/>
                  <a:pt x="120" y="1157"/>
                </a:cubicBezTo>
                <a:lnTo>
                  <a:pt x="179" y="1157"/>
                </a:lnTo>
                <a:cubicBezTo>
                  <a:pt x="217" y="1187"/>
                  <a:pt x="265" y="1201"/>
                  <a:pt x="312" y="1201"/>
                </a:cubicBezTo>
                <a:cubicBezTo>
                  <a:pt x="358" y="1201"/>
                  <a:pt x="403" y="1187"/>
                  <a:pt x="433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3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7" name="Google Shape;1687;p10"/>
          <p:cNvSpPr/>
          <p:nvPr/>
        </p:nvSpPr>
        <p:spPr>
          <a:xfrm>
            <a:off x="2269586" y="802844"/>
            <a:ext cx="19091" cy="31944"/>
          </a:xfrm>
          <a:custGeom>
            <a:avLst/>
            <a:gdLst/>
            <a:ahLst/>
            <a:cxnLst/>
            <a:rect l="l" t="t" r="r" b="b"/>
            <a:pathLst>
              <a:path w="612" h="1024" extrusionOk="0">
                <a:moveTo>
                  <a:pt x="341" y="1"/>
                </a:moveTo>
                <a:cubicBezTo>
                  <a:pt x="301" y="1"/>
                  <a:pt x="263" y="15"/>
                  <a:pt x="239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09" y="1008"/>
                  <a:pt x="257" y="1023"/>
                  <a:pt x="306" y="1023"/>
                </a:cubicBezTo>
                <a:cubicBezTo>
                  <a:pt x="354" y="1023"/>
                  <a:pt x="403" y="1008"/>
                  <a:pt x="432" y="979"/>
                </a:cubicBezTo>
                <a:cubicBezTo>
                  <a:pt x="552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2" y="293"/>
                  <a:pt x="552" y="159"/>
                  <a:pt x="492" y="100"/>
                </a:cubicBezTo>
                <a:cubicBezTo>
                  <a:pt x="457" y="30"/>
                  <a:pt x="397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8" name="Google Shape;1688;p10"/>
          <p:cNvSpPr/>
          <p:nvPr/>
        </p:nvSpPr>
        <p:spPr>
          <a:xfrm>
            <a:off x="2321619" y="749688"/>
            <a:ext cx="19559" cy="48851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4" y="1"/>
                  <a:pt x="195" y="1"/>
                  <a:pt x="120" y="75"/>
                </a:cubicBezTo>
                <a:cubicBezTo>
                  <a:pt x="61" y="195"/>
                  <a:pt x="61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95" y="1491"/>
                  <a:pt x="195" y="1491"/>
                  <a:pt x="195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67" y="1252"/>
                  <a:pt x="567" y="999"/>
                  <a:pt x="627" y="746"/>
                </a:cubicBezTo>
                <a:cubicBezTo>
                  <a:pt x="567" y="686"/>
                  <a:pt x="567" y="567"/>
                  <a:pt x="567" y="448"/>
                </a:cubicBezTo>
                <a:cubicBezTo>
                  <a:pt x="567" y="314"/>
                  <a:pt x="493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9" name="Google Shape;1689;p10"/>
          <p:cNvSpPr/>
          <p:nvPr/>
        </p:nvSpPr>
        <p:spPr>
          <a:xfrm>
            <a:off x="2369972" y="690417"/>
            <a:ext cx="19528" cy="39805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314" y="1"/>
                </a:moveTo>
                <a:cubicBezTo>
                  <a:pt x="265" y="1"/>
                  <a:pt x="230" y="33"/>
                  <a:pt x="194" y="113"/>
                </a:cubicBezTo>
                <a:cubicBezTo>
                  <a:pt x="134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34" y="1231"/>
                </a:lnTo>
                <a:cubicBezTo>
                  <a:pt x="164" y="1260"/>
                  <a:pt x="209" y="1275"/>
                  <a:pt x="254" y="1275"/>
                </a:cubicBezTo>
                <a:cubicBezTo>
                  <a:pt x="298" y="1275"/>
                  <a:pt x="343" y="1260"/>
                  <a:pt x="373" y="1231"/>
                </a:cubicBezTo>
                <a:cubicBezTo>
                  <a:pt x="507" y="1037"/>
                  <a:pt x="566" y="858"/>
                  <a:pt x="626" y="664"/>
                </a:cubicBezTo>
                <a:cubicBezTo>
                  <a:pt x="626" y="545"/>
                  <a:pt x="626" y="486"/>
                  <a:pt x="566" y="352"/>
                </a:cubicBezTo>
                <a:cubicBezTo>
                  <a:pt x="566" y="292"/>
                  <a:pt x="507" y="173"/>
                  <a:pt x="432" y="113"/>
                </a:cubicBezTo>
                <a:lnTo>
                  <a:pt x="432" y="39"/>
                </a:lnTo>
                <a:cubicBezTo>
                  <a:pt x="385" y="15"/>
                  <a:pt x="347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0" name="Google Shape;1690;p10"/>
          <p:cNvSpPr/>
          <p:nvPr/>
        </p:nvSpPr>
        <p:spPr>
          <a:xfrm>
            <a:off x="2441533" y="672543"/>
            <a:ext cx="19559" cy="40023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35" y="61"/>
                  <a:pt x="75" y="120"/>
                </a:cubicBezTo>
                <a:cubicBezTo>
                  <a:pt x="75" y="239"/>
                  <a:pt x="1" y="314"/>
                  <a:pt x="1" y="433"/>
                </a:cubicBezTo>
                <a:lnTo>
                  <a:pt x="1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4" y="1267"/>
                  <a:pt x="332" y="1282"/>
                  <a:pt x="380" y="1282"/>
                </a:cubicBezTo>
                <a:cubicBezTo>
                  <a:pt x="429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7" y="433"/>
                  <a:pt x="567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1" name="Google Shape;1691;p10"/>
          <p:cNvSpPr/>
          <p:nvPr/>
        </p:nvSpPr>
        <p:spPr>
          <a:xfrm>
            <a:off x="2389469" y="770308"/>
            <a:ext cx="19559" cy="39836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45" y="1"/>
                </a:moveTo>
                <a:cubicBezTo>
                  <a:pt x="319" y="1"/>
                  <a:pt x="289" y="8"/>
                  <a:pt x="254" y="25"/>
                </a:cubicBezTo>
                <a:cubicBezTo>
                  <a:pt x="180" y="159"/>
                  <a:pt x="120" y="219"/>
                  <a:pt x="61" y="338"/>
                </a:cubicBezTo>
                <a:cubicBezTo>
                  <a:pt x="61" y="398"/>
                  <a:pt x="61" y="532"/>
                  <a:pt x="1" y="651"/>
                </a:cubicBezTo>
                <a:cubicBezTo>
                  <a:pt x="1" y="830"/>
                  <a:pt x="61" y="1023"/>
                  <a:pt x="180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3" y="1202"/>
                </a:cubicBezTo>
                <a:lnTo>
                  <a:pt x="493" y="1143"/>
                </a:lnTo>
                <a:cubicBezTo>
                  <a:pt x="552" y="964"/>
                  <a:pt x="627" y="830"/>
                  <a:pt x="627" y="651"/>
                </a:cubicBezTo>
                <a:lnTo>
                  <a:pt x="627" y="398"/>
                </a:lnTo>
                <a:cubicBezTo>
                  <a:pt x="627" y="338"/>
                  <a:pt x="627" y="219"/>
                  <a:pt x="552" y="159"/>
                </a:cubicBezTo>
                <a:lnTo>
                  <a:pt x="493" y="85"/>
                </a:lnTo>
                <a:cubicBezTo>
                  <a:pt x="450" y="43"/>
                  <a:pt x="408" y="1"/>
                  <a:pt x="34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2" name="Google Shape;1692;p10"/>
          <p:cNvSpPr/>
          <p:nvPr/>
        </p:nvSpPr>
        <p:spPr>
          <a:xfrm>
            <a:off x="2325363" y="854253"/>
            <a:ext cx="19528" cy="25018"/>
          </a:xfrm>
          <a:custGeom>
            <a:avLst/>
            <a:gdLst/>
            <a:ahLst/>
            <a:cxnLst/>
            <a:rect l="l" t="t" r="r" b="b"/>
            <a:pathLst>
              <a:path w="626" h="802" extrusionOk="0">
                <a:moveTo>
                  <a:pt x="253" y="1"/>
                </a:moveTo>
                <a:cubicBezTo>
                  <a:pt x="194" y="75"/>
                  <a:pt x="134" y="135"/>
                  <a:pt x="75" y="195"/>
                </a:cubicBezTo>
                <a:cubicBezTo>
                  <a:pt x="75" y="254"/>
                  <a:pt x="75" y="314"/>
                  <a:pt x="0" y="373"/>
                </a:cubicBezTo>
                <a:cubicBezTo>
                  <a:pt x="0" y="507"/>
                  <a:pt x="75" y="627"/>
                  <a:pt x="194" y="746"/>
                </a:cubicBezTo>
                <a:cubicBezTo>
                  <a:pt x="224" y="783"/>
                  <a:pt x="268" y="802"/>
                  <a:pt x="322" y="802"/>
                </a:cubicBezTo>
                <a:cubicBezTo>
                  <a:pt x="376" y="802"/>
                  <a:pt x="440" y="783"/>
                  <a:pt x="507" y="746"/>
                </a:cubicBezTo>
                <a:lnTo>
                  <a:pt x="507" y="686"/>
                </a:lnTo>
                <a:cubicBezTo>
                  <a:pt x="626" y="627"/>
                  <a:pt x="626" y="507"/>
                  <a:pt x="626" y="448"/>
                </a:cubicBezTo>
                <a:lnTo>
                  <a:pt x="626" y="254"/>
                </a:lnTo>
                <a:cubicBezTo>
                  <a:pt x="626" y="195"/>
                  <a:pt x="566" y="135"/>
                  <a:pt x="507" y="75"/>
                </a:cubicBezTo>
                <a:cubicBezTo>
                  <a:pt x="447" y="1"/>
                  <a:pt x="313" y="1"/>
                  <a:pt x="25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3" name="Google Shape;1693;p10"/>
          <p:cNvSpPr/>
          <p:nvPr/>
        </p:nvSpPr>
        <p:spPr>
          <a:xfrm>
            <a:off x="2215213" y="837533"/>
            <a:ext cx="19559" cy="20495"/>
          </a:xfrm>
          <a:custGeom>
            <a:avLst/>
            <a:gdLst/>
            <a:ahLst/>
            <a:cxnLst/>
            <a:rect l="l" t="t" r="r" b="b"/>
            <a:pathLst>
              <a:path w="627" h="657" extrusionOk="0">
                <a:moveTo>
                  <a:pt x="311" y="1"/>
                </a:moveTo>
                <a:cubicBezTo>
                  <a:pt x="265" y="1"/>
                  <a:pt x="216" y="15"/>
                  <a:pt x="179" y="45"/>
                </a:cubicBezTo>
                <a:cubicBezTo>
                  <a:pt x="120" y="105"/>
                  <a:pt x="60" y="164"/>
                  <a:pt x="60" y="239"/>
                </a:cubicBezTo>
                <a:cubicBezTo>
                  <a:pt x="0" y="299"/>
                  <a:pt x="0" y="299"/>
                  <a:pt x="0" y="358"/>
                </a:cubicBezTo>
                <a:cubicBezTo>
                  <a:pt x="60" y="418"/>
                  <a:pt x="60" y="537"/>
                  <a:pt x="179" y="611"/>
                </a:cubicBezTo>
                <a:cubicBezTo>
                  <a:pt x="246" y="641"/>
                  <a:pt x="310" y="656"/>
                  <a:pt x="364" y="656"/>
                </a:cubicBezTo>
                <a:cubicBezTo>
                  <a:pt x="418" y="656"/>
                  <a:pt x="462" y="641"/>
                  <a:pt x="492" y="611"/>
                </a:cubicBezTo>
                <a:cubicBezTo>
                  <a:pt x="626" y="477"/>
                  <a:pt x="626" y="418"/>
                  <a:pt x="626" y="299"/>
                </a:cubicBezTo>
                <a:cubicBezTo>
                  <a:pt x="626" y="299"/>
                  <a:pt x="626" y="239"/>
                  <a:pt x="552" y="164"/>
                </a:cubicBezTo>
                <a:cubicBezTo>
                  <a:pt x="552" y="105"/>
                  <a:pt x="492" y="105"/>
                  <a:pt x="432" y="45"/>
                </a:cubicBezTo>
                <a:cubicBezTo>
                  <a:pt x="403" y="15"/>
                  <a:pt x="358" y="1"/>
                  <a:pt x="31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4" name="Google Shape;1694;p10"/>
          <p:cNvSpPr/>
          <p:nvPr/>
        </p:nvSpPr>
        <p:spPr>
          <a:xfrm>
            <a:off x="2807731" y="694566"/>
            <a:ext cx="19559" cy="31476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376" y="1"/>
                </a:moveTo>
                <a:cubicBezTo>
                  <a:pt x="343" y="1"/>
                  <a:pt x="303" y="15"/>
                  <a:pt x="254" y="40"/>
                </a:cubicBezTo>
                <a:cubicBezTo>
                  <a:pt x="180" y="99"/>
                  <a:pt x="120" y="159"/>
                  <a:pt x="60" y="219"/>
                </a:cubicBezTo>
                <a:cubicBezTo>
                  <a:pt x="1" y="278"/>
                  <a:pt x="1" y="412"/>
                  <a:pt x="1" y="472"/>
                </a:cubicBezTo>
                <a:cubicBezTo>
                  <a:pt x="1" y="651"/>
                  <a:pt x="1" y="844"/>
                  <a:pt x="120" y="964"/>
                </a:cubicBezTo>
                <a:cubicBezTo>
                  <a:pt x="187" y="993"/>
                  <a:pt x="235" y="1008"/>
                  <a:pt x="275" y="1008"/>
                </a:cubicBezTo>
                <a:cubicBezTo>
                  <a:pt x="314" y="1008"/>
                  <a:pt x="343" y="993"/>
                  <a:pt x="373" y="964"/>
                </a:cubicBezTo>
                <a:lnTo>
                  <a:pt x="433" y="964"/>
                </a:lnTo>
                <a:cubicBezTo>
                  <a:pt x="492" y="844"/>
                  <a:pt x="552" y="651"/>
                  <a:pt x="552" y="531"/>
                </a:cubicBezTo>
                <a:cubicBezTo>
                  <a:pt x="626" y="472"/>
                  <a:pt x="626" y="412"/>
                  <a:pt x="626" y="353"/>
                </a:cubicBezTo>
                <a:cubicBezTo>
                  <a:pt x="552" y="278"/>
                  <a:pt x="552" y="219"/>
                  <a:pt x="552" y="99"/>
                </a:cubicBezTo>
                <a:lnTo>
                  <a:pt x="492" y="99"/>
                </a:lnTo>
                <a:cubicBezTo>
                  <a:pt x="458" y="30"/>
                  <a:pt x="423" y="1"/>
                  <a:pt x="37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5" name="Google Shape;1695;p10"/>
          <p:cNvSpPr/>
          <p:nvPr/>
        </p:nvSpPr>
        <p:spPr>
          <a:xfrm>
            <a:off x="2848160" y="741047"/>
            <a:ext cx="17688" cy="37964"/>
          </a:xfrm>
          <a:custGeom>
            <a:avLst/>
            <a:gdLst/>
            <a:ahLst/>
            <a:cxnLst/>
            <a:rect l="l" t="t" r="r" b="b"/>
            <a:pathLst>
              <a:path w="567" h="1217" extrusionOk="0">
                <a:moveTo>
                  <a:pt x="317" y="0"/>
                </a:moveTo>
                <a:cubicBezTo>
                  <a:pt x="283" y="0"/>
                  <a:pt x="244" y="15"/>
                  <a:pt x="195" y="40"/>
                </a:cubicBezTo>
                <a:cubicBezTo>
                  <a:pt x="135" y="159"/>
                  <a:pt x="75" y="218"/>
                  <a:pt x="75" y="278"/>
                </a:cubicBezTo>
                <a:cubicBezTo>
                  <a:pt x="1" y="412"/>
                  <a:pt x="1" y="472"/>
                  <a:pt x="1" y="591"/>
                </a:cubicBezTo>
                <a:cubicBezTo>
                  <a:pt x="1" y="784"/>
                  <a:pt x="1" y="963"/>
                  <a:pt x="135" y="1157"/>
                </a:cubicBezTo>
                <a:lnTo>
                  <a:pt x="195" y="1217"/>
                </a:lnTo>
                <a:cubicBezTo>
                  <a:pt x="254" y="1217"/>
                  <a:pt x="373" y="1217"/>
                  <a:pt x="448" y="1157"/>
                </a:cubicBezTo>
                <a:cubicBezTo>
                  <a:pt x="567" y="963"/>
                  <a:pt x="567" y="784"/>
                  <a:pt x="567" y="650"/>
                </a:cubicBezTo>
                <a:lnTo>
                  <a:pt x="567" y="412"/>
                </a:lnTo>
                <a:cubicBezTo>
                  <a:pt x="567" y="278"/>
                  <a:pt x="567" y="218"/>
                  <a:pt x="507" y="99"/>
                </a:cubicBezTo>
                <a:lnTo>
                  <a:pt x="448" y="99"/>
                </a:lnTo>
                <a:cubicBezTo>
                  <a:pt x="404" y="29"/>
                  <a:pt x="366" y="0"/>
                  <a:pt x="31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6" name="Google Shape;1696;p10"/>
          <p:cNvSpPr/>
          <p:nvPr/>
        </p:nvSpPr>
        <p:spPr>
          <a:xfrm>
            <a:off x="2900692" y="696438"/>
            <a:ext cx="19528" cy="37496"/>
          </a:xfrm>
          <a:custGeom>
            <a:avLst/>
            <a:gdLst/>
            <a:ahLst/>
            <a:cxnLst/>
            <a:rect l="l" t="t" r="r" b="b"/>
            <a:pathLst>
              <a:path w="626" h="1202" extrusionOk="0">
                <a:moveTo>
                  <a:pt x="271" y="0"/>
                </a:moveTo>
                <a:cubicBezTo>
                  <a:pt x="215" y="0"/>
                  <a:pt x="154" y="29"/>
                  <a:pt x="119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60" y="963"/>
                  <a:pt x="179" y="1157"/>
                </a:cubicBezTo>
                <a:cubicBezTo>
                  <a:pt x="246" y="1187"/>
                  <a:pt x="295" y="1201"/>
                  <a:pt x="334" y="1201"/>
                </a:cubicBezTo>
                <a:cubicBezTo>
                  <a:pt x="373" y="1201"/>
                  <a:pt x="403" y="1187"/>
                  <a:pt x="432" y="1157"/>
                </a:cubicBezTo>
                <a:cubicBezTo>
                  <a:pt x="552" y="963"/>
                  <a:pt x="552" y="784"/>
                  <a:pt x="626" y="591"/>
                </a:cubicBezTo>
                <a:cubicBezTo>
                  <a:pt x="552" y="531"/>
                  <a:pt x="552" y="412"/>
                  <a:pt x="552" y="352"/>
                </a:cubicBez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7" name="Google Shape;1697;p10"/>
          <p:cNvSpPr/>
          <p:nvPr/>
        </p:nvSpPr>
        <p:spPr>
          <a:xfrm>
            <a:off x="2896980" y="802844"/>
            <a:ext cx="19060" cy="31944"/>
          </a:xfrm>
          <a:custGeom>
            <a:avLst/>
            <a:gdLst/>
            <a:ahLst/>
            <a:cxnLst/>
            <a:rect l="l" t="t" r="r" b="b"/>
            <a:pathLst>
              <a:path w="611" h="1024" extrusionOk="0">
                <a:moveTo>
                  <a:pt x="340" y="1"/>
                </a:moveTo>
                <a:cubicBezTo>
                  <a:pt x="301" y="1"/>
                  <a:pt x="263" y="15"/>
                  <a:pt x="238" y="40"/>
                </a:cubicBezTo>
                <a:cubicBezTo>
                  <a:pt x="119" y="100"/>
                  <a:pt x="119" y="159"/>
                  <a:pt x="60" y="293"/>
                </a:cubicBezTo>
                <a:cubicBezTo>
                  <a:pt x="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38" y="1008"/>
                  <a:pt x="287" y="1023"/>
                  <a:pt x="328" y="1023"/>
                </a:cubicBezTo>
                <a:cubicBezTo>
                  <a:pt x="369" y="1023"/>
                  <a:pt x="402" y="1008"/>
                  <a:pt x="432" y="979"/>
                </a:cubicBezTo>
                <a:cubicBezTo>
                  <a:pt x="551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1" y="293"/>
                  <a:pt x="551" y="159"/>
                  <a:pt x="492" y="100"/>
                </a:cubicBezTo>
                <a:cubicBezTo>
                  <a:pt x="457" y="30"/>
                  <a:pt x="396" y="1"/>
                  <a:pt x="340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8" name="Google Shape;1698;p10"/>
          <p:cNvSpPr/>
          <p:nvPr/>
        </p:nvSpPr>
        <p:spPr>
          <a:xfrm>
            <a:off x="2949013" y="749688"/>
            <a:ext cx="19559" cy="48851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3" y="1"/>
                  <a:pt x="194" y="1"/>
                  <a:pt x="120" y="75"/>
                </a:cubicBezTo>
                <a:cubicBezTo>
                  <a:pt x="60" y="195"/>
                  <a:pt x="60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94" y="1491"/>
                  <a:pt x="194" y="1491"/>
                  <a:pt x="254" y="1565"/>
                </a:cubicBezTo>
                <a:cubicBezTo>
                  <a:pt x="313" y="1565"/>
                  <a:pt x="373" y="1565"/>
                  <a:pt x="433" y="1431"/>
                </a:cubicBezTo>
                <a:cubicBezTo>
                  <a:pt x="567" y="1252"/>
                  <a:pt x="626" y="999"/>
                  <a:pt x="626" y="746"/>
                </a:cubicBezTo>
                <a:cubicBezTo>
                  <a:pt x="626" y="686"/>
                  <a:pt x="567" y="567"/>
                  <a:pt x="567" y="448"/>
                </a:cubicBezTo>
                <a:cubicBezTo>
                  <a:pt x="567" y="314"/>
                  <a:pt x="492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9" name="Google Shape;1699;p10"/>
          <p:cNvSpPr/>
          <p:nvPr/>
        </p:nvSpPr>
        <p:spPr>
          <a:xfrm>
            <a:off x="2997334" y="690417"/>
            <a:ext cx="19559" cy="39805"/>
          </a:xfrm>
          <a:custGeom>
            <a:avLst/>
            <a:gdLst/>
            <a:ahLst/>
            <a:cxnLst/>
            <a:rect l="l" t="t" r="r" b="b"/>
            <a:pathLst>
              <a:path w="627" h="1276" extrusionOk="0">
                <a:moveTo>
                  <a:pt x="315" y="1"/>
                </a:moveTo>
                <a:cubicBezTo>
                  <a:pt x="266" y="1"/>
                  <a:pt x="230" y="33"/>
                  <a:pt x="195" y="113"/>
                </a:cubicBezTo>
                <a:cubicBezTo>
                  <a:pt x="135" y="173"/>
                  <a:pt x="61" y="292"/>
                  <a:pt x="61" y="352"/>
                </a:cubicBezTo>
                <a:cubicBezTo>
                  <a:pt x="1" y="411"/>
                  <a:pt x="1" y="545"/>
                  <a:pt x="1" y="605"/>
                </a:cubicBezTo>
                <a:cubicBezTo>
                  <a:pt x="1" y="784"/>
                  <a:pt x="1" y="977"/>
                  <a:pt x="61" y="1156"/>
                </a:cubicBezTo>
                <a:lnTo>
                  <a:pt x="135" y="1231"/>
                </a:lnTo>
                <a:cubicBezTo>
                  <a:pt x="165" y="1260"/>
                  <a:pt x="210" y="1275"/>
                  <a:pt x="254" y="1275"/>
                </a:cubicBezTo>
                <a:cubicBezTo>
                  <a:pt x="299" y="1275"/>
                  <a:pt x="344" y="1260"/>
                  <a:pt x="373" y="1231"/>
                </a:cubicBezTo>
                <a:cubicBezTo>
                  <a:pt x="508" y="1037"/>
                  <a:pt x="567" y="858"/>
                  <a:pt x="627" y="664"/>
                </a:cubicBezTo>
                <a:cubicBezTo>
                  <a:pt x="627" y="545"/>
                  <a:pt x="627" y="486"/>
                  <a:pt x="567" y="352"/>
                </a:cubicBezTo>
                <a:cubicBezTo>
                  <a:pt x="567" y="292"/>
                  <a:pt x="508" y="173"/>
                  <a:pt x="433" y="113"/>
                </a:cubicBezTo>
                <a:lnTo>
                  <a:pt x="433" y="39"/>
                </a:lnTo>
                <a:cubicBezTo>
                  <a:pt x="385" y="15"/>
                  <a:pt x="347" y="1"/>
                  <a:pt x="31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0" name="Google Shape;1700;p10"/>
          <p:cNvSpPr/>
          <p:nvPr/>
        </p:nvSpPr>
        <p:spPr>
          <a:xfrm>
            <a:off x="3068927" y="672543"/>
            <a:ext cx="19528" cy="40023"/>
          </a:xfrm>
          <a:custGeom>
            <a:avLst/>
            <a:gdLst/>
            <a:ahLst/>
            <a:cxnLst/>
            <a:rect l="l" t="t" r="r" b="b"/>
            <a:pathLst>
              <a:path w="626" h="1283" extrusionOk="0">
                <a:moveTo>
                  <a:pt x="313" y="1"/>
                </a:moveTo>
                <a:cubicBezTo>
                  <a:pt x="253" y="1"/>
                  <a:pt x="134" y="61"/>
                  <a:pt x="75" y="120"/>
                </a:cubicBezTo>
                <a:cubicBezTo>
                  <a:pt x="75" y="239"/>
                  <a:pt x="0" y="314"/>
                  <a:pt x="0" y="433"/>
                </a:cubicBezTo>
                <a:lnTo>
                  <a:pt x="0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3" y="1237"/>
                </a:lnTo>
                <a:cubicBezTo>
                  <a:pt x="283" y="1267"/>
                  <a:pt x="332" y="1282"/>
                  <a:pt x="380" y="1282"/>
                </a:cubicBezTo>
                <a:cubicBezTo>
                  <a:pt x="429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6" y="433"/>
                  <a:pt x="566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1" name="Google Shape;1701;p10"/>
          <p:cNvSpPr/>
          <p:nvPr/>
        </p:nvSpPr>
        <p:spPr>
          <a:xfrm>
            <a:off x="3016862" y="770308"/>
            <a:ext cx="19559" cy="39836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66" y="1"/>
                </a:moveTo>
                <a:cubicBezTo>
                  <a:pt x="348" y="1"/>
                  <a:pt x="331" y="8"/>
                  <a:pt x="314" y="25"/>
                </a:cubicBezTo>
                <a:cubicBezTo>
                  <a:pt x="179" y="159"/>
                  <a:pt x="120" y="219"/>
                  <a:pt x="120" y="338"/>
                </a:cubicBezTo>
                <a:cubicBezTo>
                  <a:pt x="60" y="398"/>
                  <a:pt x="60" y="532"/>
                  <a:pt x="60" y="651"/>
                </a:cubicBezTo>
                <a:cubicBezTo>
                  <a:pt x="1" y="830"/>
                  <a:pt x="60" y="1023"/>
                  <a:pt x="179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626" y="964"/>
                  <a:pt x="626" y="830"/>
                  <a:pt x="626" y="651"/>
                </a:cubicBezTo>
                <a:lnTo>
                  <a:pt x="626" y="398"/>
                </a:lnTo>
                <a:cubicBezTo>
                  <a:pt x="626" y="338"/>
                  <a:pt x="626" y="219"/>
                  <a:pt x="552" y="159"/>
                </a:cubicBezTo>
                <a:lnTo>
                  <a:pt x="492" y="85"/>
                </a:lnTo>
                <a:cubicBezTo>
                  <a:pt x="450" y="43"/>
                  <a:pt x="408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2" name="Google Shape;1702;p10"/>
          <p:cNvSpPr/>
          <p:nvPr/>
        </p:nvSpPr>
        <p:spPr>
          <a:xfrm>
            <a:off x="2955065" y="854253"/>
            <a:ext cx="17220" cy="25018"/>
          </a:xfrm>
          <a:custGeom>
            <a:avLst/>
            <a:gdLst/>
            <a:ahLst/>
            <a:cxnLst/>
            <a:rect l="l" t="t" r="r" b="b"/>
            <a:pathLst>
              <a:path w="552" h="802" extrusionOk="0">
                <a:moveTo>
                  <a:pt x="179" y="1"/>
                </a:moveTo>
                <a:cubicBezTo>
                  <a:pt x="119" y="75"/>
                  <a:pt x="60" y="135"/>
                  <a:pt x="0" y="195"/>
                </a:cubicBezTo>
                <a:lnTo>
                  <a:pt x="0" y="373"/>
                </a:lnTo>
                <a:cubicBezTo>
                  <a:pt x="0" y="507"/>
                  <a:pt x="0" y="627"/>
                  <a:pt x="119" y="746"/>
                </a:cubicBezTo>
                <a:cubicBezTo>
                  <a:pt x="179" y="783"/>
                  <a:pt x="242" y="802"/>
                  <a:pt x="298" y="802"/>
                </a:cubicBezTo>
                <a:cubicBezTo>
                  <a:pt x="354" y="802"/>
                  <a:pt x="403" y="783"/>
                  <a:pt x="432" y="746"/>
                </a:cubicBezTo>
                <a:lnTo>
                  <a:pt x="432" y="686"/>
                </a:lnTo>
                <a:cubicBezTo>
                  <a:pt x="552" y="627"/>
                  <a:pt x="552" y="507"/>
                  <a:pt x="552" y="448"/>
                </a:cubicBezTo>
                <a:lnTo>
                  <a:pt x="552" y="254"/>
                </a:lnTo>
                <a:cubicBezTo>
                  <a:pt x="552" y="195"/>
                  <a:pt x="492" y="135"/>
                  <a:pt x="432" y="75"/>
                </a:cubicBezTo>
                <a:cubicBezTo>
                  <a:pt x="373" y="1"/>
                  <a:pt x="239" y="1"/>
                  <a:pt x="17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3" name="Google Shape;1703;p10"/>
          <p:cNvSpPr/>
          <p:nvPr/>
        </p:nvSpPr>
        <p:spPr>
          <a:xfrm>
            <a:off x="2844448" y="837533"/>
            <a:ext cx="17688" cy="20495"/>
          </a:xfrm>
          <a:custGeom>
            <a:avLst/>
            <a:gdLst/>
            <a:ahLst/>
            <a:cxnLst/>
            <a:rect l="l" t="t" r="r" b="b"/>
            <a:pathLst>
              <a:path w="567" h="657" extrusionOk="0">
                <a:moveTo>
                  <a:pt x="252" y="1"/>
                </a:moveTo>
                <a:cubicBezTo>
                  <a:pt x="206" y="1"/>
                  <a:pt x="157" y="15"/>
                  <a:pt x="120" y="45"/>
                </a:cubicBezTo>
                <a:cubicBezTo>
                  <a:pt x="60" y="105"/>
                  <a:pt x="1" y="164"/>
                  <a:pt x="1" y="239"/>
                </a:cubicBezTo>
                <a:lnTo>
                  <a:pt x="1" y="358"/>
                </a:lnTo>
                <a:cubicBezTo>
                  <a:pt x="1" y="418"/>
                  <a:pt x="1" y="537"/>
                  <a:pt x="120" y="611"/>
                </a:cubicBezTo>
                <a:cubicBezTo>
                  <a:pt x="187" y="641"/>
                  <a:pt x="250" y="656"/>
                  <a:pt x="304" y="656"/>
                </a:cubicBezTo>
                <a:cubicBezTo>
                  <a:pt x="358" y="656"/>
                  <a:pt x="403" y="641"/>
                  <a:pt x="433" y="611"/>
                </a:cubicBezTo>
                <a:cubicBezTo>
                  <a:pt x="567" y="477"/>
                  <a:pt x="567" y="418"/>
                  <a:pt x="567" y="299"/>
                </a:cubicBezTo>
                <a:lnTo>
                  <a:pt x="567" y="164"/>
                </a:lnTo>
                <a:cubicBezTo>
                  <a:pt x="492" y="105"/>
                  <a:pt x="492" y="105"/>
                  <a:pt x="373" y="45"/>
                </a:cubicBezTo>
                <a:cubicBezTo>
                  <a:pt x="343" y="15"/>
                  <a:pt x="299" y="1"/>
                  <a:pt x="25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4" name="Google Shape;1704;p10"/>
          <p:cNvSpPr/>
          <p:nvPr/>
        </p:nvSpPr>
        <p:spPr>
          <a:xfrm>
            <a:off x="4050883" y="694566"/>
            <a:ext cx="19559" cy="31476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394" y="1"/>
                </a:moveTo>
                <a:cubicBezTo>
                  <a:pt x="353" y="1"/>
                  <a:pt x="303" y="15"/>
                  <a:pt x="254" y="40"/>
                </a:cubicBezTo>
                <a:cubicBezTo>
                  <a:pt x="180" y="99"/>
                  <a:pt x="120" y="159"/>
                  <a:pt x="60" y="219"/>
                </a:cubicBezTo>
                <a:cubicBezTo>
                  <a:pt x="1" y="278"/>
                  <a:pt x="1" y="412"/>
                  <a:pt x="1" y="472"/>
                </a:cubicBezTo>
                <a:cubicBezTo>
                  <a:pt x="1" y="651"/>
                  <a:pt x="1" y="844"/>
                  <a:pt x="120" y="964"/>
                </a:cubicBezTo>
                <a:cubicBezTo>
                  <a:pt x="187" y="993"/>
                  <a:pt x="235" y="1008"/>
                  <a:pt x="274" y="1008"/>
                </a:cubicBezTo>
                <a:cubicBezTo>
                  <a:pt x="314" y="1008"/>
                  <a:pt x="343" y="993"/>
                  <a:pt x="373" y="964"/>
                </a:cubicBezTo>
                <a:lnTo>
                  <a:pt x="433" y="964"/>
                </a:lnTo>
                <a:cubicBezTo>
                  <a:pt x="492" y="844"/>
                  <a:pt x="552" y="651"/>
                  <a:pt x="552" y="531"/>
                </a:cubicBezTo>
                <a:cubicBezTo>
                  <a:pt x="626" y="472"/>
                  <a:pt x="626" y="412"/>
                  <a:pt x="626" y="353"/>
                </a:cubicBezTo>
                <a:cubicBezTo>
                  <a:pt x="552" y="278"/>
                  <a:pt x="552" y="219"/>
                  <a:pt x="552" y="99"/>
                </a:cubicBezTo>
                <a:lnTo>
                  <a:pt x="492" y="99"/>
                </a:lnTo>
                <a:cubicBezTo>
                  <a:pt x="492" y="30"/>
                  <a:pt x="451" y="1"/>
                  <a:pt x="39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5" name="Google Shape;1705;p10"/>
          <p:cNvSpPr/>
          <p:nvPr/>
        </p:nvSpPr>
        <p:spPr>
          <a:xfrm>
            <a:off x="4091312" y="741047"/>
            <a:ext cx="17688" cy="37964"/>
          </a:xfrm>
          <a:custGeom>
            <a:avLst/>
            <a:gdLst/>
            <a:ahLst/>
            <a:cxnLst/>
            <a:rect l="l" t="t" r="r" b="b"/>
            <a:pathLst>
              <a:path w="567" h="1217" extrusionOk="0">
                <a:moveTo>
                  <a:pt x="321" y="0"/>
                </a:moveTo>
                <a:cubicBezTo>
                  <a:pt x="283" y="0"/>
                  <a:pt x="244" y="15"/>
                  <a:pt x="195" y="40"/>
                </a:cubicBezTo>
                <a:cubicBezTo>
                  <a:pt x="135" y="159"/>
                  <a:pt x="75" y="218"/>
                  <a:pt x="75" y="278"/>
                </a:cubicBezTo>
                <a:cubicBezTo>
                  <a:pt x="1" y="412"/>
                  <a:pt x="1" y="472"/>
                  <a:pt x="1" y="591"/>
                </a:cubicBezTo>
                <a:cubicBezTo>
                  <a:pt x="1" y="784"/>
                  <a:pt x="1" y="963"/>
                  <a:pt x="135" y="1157"/>
                </a:cubicBezTo>
                <a:lnTo>
                  <a:pt x="195" y="1217"/>
                </a:lnTo>
                <a:cubicBezTo>
                  <a:pt x="254" y="1217"/>
                  <a:pt x="373" y="1217"/>
                  <a:pt x="448" y="1157"/>
                </a:cubicBezTo>
                <a:cubicBezTo>
                  <a:pt x="567" y="963"/>
                  <a:pt x="567" y="784"/>
                  <a:pt x="567" y="650"/>
                </a:cubicBezTo>
                <a:lnTo>
                  <a:pt x="567" y="412"/>
                </a:lnTo>
                <a:cubicBezTo>
                  <a:pt x="567" y="278"/>
                  <a:pt x="567" y="218"/>
                  <a:pt x="507" y="99"/>
                </a:cubicBezTo>
                <a:cubicBezTo>
                  <a:pt x="429" y="29"/>
                  <a:pt x="376" y="0"/>
                  <a:pt x="32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6" name="Google Shape;1706;p10"/>
          <p:cNvSpPr/>
          <p:nvPr/>
        </p:nvSpPr>
        <p:spPr>
          <a:xfrm>
            <a:off x="4143844" y="696438"/>
            <a:ext cx="19528" cy="37496"/>
          </a:xfrm>
          <a:custGeom>
            <a:avLst/>
            <a:gdLst/>
            <a:ahLst/>
            <a:cxnLst/>
            <a:rect l="l" t="t" r="r" b="b"/>
            <a:pathLst>
              <a:path w="626" h="1202" extrusionOk="0">
                <a:moveTo>
                  <a:pt x="271" y="0"/>
                </a:moveTo>
                <a:cubicBezTo>
                  <a:pt x="215" y="0"/>
                  <a:pt x="154" y="29"/>
                  <a:pt x="119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60" y="963"/>
                  <a:pt x="179" y="1157"/>
                </a:cubicBezTo>
                <a:cubicBezTo>
                  <a:pt x="246" y="1187"/>
                  <a:pt x="294" y="1201"/>
                  <a:pt x="334" y="1201"/>
                </a:cubicBezTo>
                <a:cubicBezTo>
                  <a:pt x="373" y="1201"/>
                  <a:pt x="403" y="1187"/>
                  <a:pt x="432" y="1157"/>
                </a:cubicBezTo>
                <a:cubicBezTo>
                  <a:pt x="551" y="963"/>
                  <a:pt x="626" y="784"/>
                  <a:pt x="626" y="591"/>
                </a:cubicBezTo>
                <a:cubicBezTo>
                  <a:pt x="626" y="531"/>
                  <a:pt x="551" y="412"/>
                  <a:pt x="551" y="352"/>
                </a:cubicBez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7" name="Google Shape;1707;p10"/>
          <p:cNvSpPr/>
          <p:nvPr/>
        </p:nvSpPr>
        <p:spPr>
          <a:xfrm>
            <a:off x="4140132" y="802844"/>
            <a:ext cx="19060" cy="31944"/>
          </a:xfrm>
          <a:custGeom>
            <a:avLst/>
            <a:gdLst/>
            <a:ahLst/>
            <a:cxnLst/>
            <a:rect l="l" t="t" r="r" b="b"/>
            <a:pathLst>
              <a:path w="611" h="1024" extrusionOk="0">
                <a:moveTo>
                  <a:pt x="340" y="1"/>
                </a:moveTo>
                <a:cubicBezTo>
                  <a:pt x="301" y="1"/>
                  <a:pt x="263" y="15"/>
                  <a:pt x="238" y="40"/>
                </a:cubicBezTo>
                <a:cubicBezTo>
                  <a:pt x="119" y="100"/>
                  <a:pt x="119" y="159"/>
                  <a:pt x="60" y="293"/>
                </a:cubicBezTo>
                <a:cubicBezTo>
                  <a:pt x="6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38" y="1008"/>
                  <a:pt x="287" y="1023"/>
                  <a:pt x="328" y="1023"/>
                </a:cubicBezTo>
                <a:cubicBezTo>
                  <a:pt x="369" y="1023"/>
                  <a:pt x="402" y="1008"/>
                  <a:pt x="432" y="979"/>
                </a:cubicBezTo>
                <a:lnTo>
                  <a:pt x="492" y="979"/>
                </a:lnTo>
                <a:cubicBezTo>
                  <a:pt x="551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1" y="293"/>
                  <a:pt x="551" y="159"/>
                  <a:pt x="492" y="100"/>
                </a:cubicBezTo>
                <a:cubicBezTo>
                  <a:pt x="457" y="30"/>
                  <a:pt x="396" y="1"/>
                  <a:pt x="340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8" name="Google Shape;1708;p10"/>
          <p:cNvSpPr/>
          <p:nvPr/>
        </p:nvSpPr>
        <p:spPr>
          <a:xfrm>
            <a:off x="4192165" y="749688"/>
            <a:ext cx="19559" cy="48851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3" y="1"/>
                  <a:pt x="194" y="1"/>
                  <a:pt x="120" y="75"/>
                </a:cubicBezTo>
                <a:cubicBezTo>
                  <a:pt x="60" y="195"/>
                  <a:pt x="60" y="314"/>
                  <a:pt x="60" y="448"/>
                </a:cubicBezTo>
                <a:cubicBezTo>
                  <a:pt x="1" y="567"/>
                  <a:pt x="1" y="686"/>
                  <a:pt x="1" y="746"/>
                </a:cubicBezTo>
                <a:cubicBezTo>
                  <a:pt x="1" y="999"/>
                  <a:pt x="60" y="1252"/>
                  <a:pt x="194" y="1491"/>
                </a:cubicBezTo>
                <a:lnTo>
                  <a:pt x="254" y="1565"/>
                </a:lnTo>
                <a:cubicBezTo>
                  <a:pt x="313" y="1565"/>
                  <a:pt x="373" y="1565"/>
                  <a:pt x="433" y="1431"/>
                </a:cubicBezTo>
                <a:cubicBezTo>
                  <a:pt x="567" y="1252"/>
                  <a:pt x="626" y="999"/>
                  <a:pt x="626" y="746"/>
                </a:cubicBezTo>
                <a:cubicBezTo>
                  <a:pt x="626" y="686"/>
                  <a:pt x="626" y="567"/>
                  <a:pt x="567" y="448"/>
                </a:cubicBezTo>
                <a:cubicBezTo>
                  <a:pt x="567" y="314"/>
                  <a:pt x="492" y="195"/>
                  <a:pt x="433" y="75"/>
                </a:cubicBezTo>
                <a:lnTo>
                  <a:pt x="37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9" name="Google Shape;1709;p10"/>
          <p:cNvSpPr/>
          <p:nvPr/>
        </p:nvSpPr>
        <p:spPr>
          <a:xfrm>
            <a:off x="4240486" y="690417"/>
            <a:ext cx="19559" cy="39805"/>
          </a:xfrm>
          <a:custGeom>
            <a:avLst/>
            <a:gdLst/>
            <a:ahLst/>
            <a:cxnLst/>
            <a:rect l="l" t="t" r="r" b="b"/>
            <a:pathLst>
              <a:path w="627" h="1276" extrusionOk="0">
                <a:moveTo>
                  <a:pt x="341" y="1"/>
                </a:moveTo>
                <a:cubicBezTo>
                  <a:pt x="288" y="1"/>
                  <a:pt x="230" y="33"/>
                  <a:pt x="195" y="113"/>
                </a:cubicBezTo>
                <a:cubicBezTo>
                  <a:pt x="135" y="173"/>
                  <a:pt x="61" y="292"/>
                  <a:pt x="61" y="352"/>
                </a:cubicBezTo>
                <a:cubicBezTo>
                  <a:pt x="1" y="411"/>
                  <a:pt x="1" y="545"/>
                  <a:pt x="1" y="605"/>
                </a:cubicBezTo>
                <a:cubicBezTo>
                  <a:pt x="1" y="784"/>
                  <a:pt x="1" y="977"/>
                  <a:pt x="61" y="1156"/>
                </a:cubicBezTo>
                <a:lnTo>
                  <a:pt x="135" y="1231"/>
                </a:lnTo>
                <a:cubicBezTo>
                  <a:pt x="165" y="1260"/>
                  <a:pt x="210" y="1275"/>
                  <a:pt x="254" y="1275"/>
                </a:cubicBezTo>
                <a:cubicBezTo>
                  <a:pt x="299" y="1275"/>
                  <a:pt x="344" y="1260"/>
                  <a:pt x="373" y="1231"/>
                </a:cubicBezTo>
                <a:cubicBezTo>
                  <a:pt x="507" y="1037"/>
                  <a:pt x="567" y="858"/>
                  <a:pt x="627" y="664"/>
                </a:cubicBezTo>
                <a:cubicBezTo>
                  <a:pt x="627" y="545"/>
                  <a:pt x="627" y="486"/>
                  <a:pt x="567" y="352"/>
                </a:cubicBezTo>
                <a:cubicBezTo>
                  <a:pt x="567" y="292"/>
                  <a:pt x="567" y="173"/>
                  <a:pt x="433" y="113"/>
                </a:cubicBezTo>
                <a:lnTo>
                  <a:pt x="433" y="39"/>
                </a:lnTo>
                <a:cubicBezTo>
                  <a:pt x="409" y="15"/>
                  <a:pt x="376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0" name="Google Shape;1710;p10"/>
          <p:cNvSpPr/>
          <p:nvPr/>
        </p:nvSpPr>
        <p:spPr>
          <a:xfrm>
            <a:off x="4312079" y="672543"/>
            <a:ext cx="19528" cy="40023"/>
          </a:xfrm>
          <a:custGeom>
            <a:avLst/>
            <a:gdLst/>
            <a:ahLst/>
            <a:cxnLst/>
            <a:rect l="l" t="t" r="r" b="b"/>
            <a:pathLst>
              <a:path w="626" h="1283" extrusionOk="0">
                <a:moveTo>
                  <a:pt x="313" y="1"/>
                </a:moveTo>
                <a:cubicBezTo>
                  <a:pt x="253" y="1"/>
                  <a:pt x="134" y="61"/>
                  <a:pt x="75" y="120"/>
                </a:cubicBezTo>
                <a:cubicBezTo>
                  <a:pt x="75" y="239"/>
                  <a:pt x="0" y="314"/>
                  <a:pt x="0" y="433"/>
                </a:cubicBezTo>
                <a:lnTo>
                  <a:pt x="0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3" y="1237"/>
                </a:lnTo>
                <a:cubicBezTo>
                  <a:pt x="283" y="1267"/>
                  <a:pt x="332" y="1282"/>
                  <a:pt x="380" y="1282"/>
                </a:cubicBezTo>
                <a:cubicBezTo>
                  <a:pt x="428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626" y="433"/>
                  <a:pt x="566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1" name="Google Shape;1711;p10"/>
          <p:cNvSpPr/>
          <p:nvPr/>
        </p:nvSpPr>
        <p:spPr>
          <a:xfrm>
            <a:off x="4260014" y="770308"/>
            <a:ext cx="19559" cy="39836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78" y="1"/>
                </a:moveTo>
                <a:cubicBezTo>
                  <a:pt x="354" y="1"/>
                  <a:pt x="331" y="8"/>
                  <a:pt x="314" y="25"/>
                </a:cubicBezTo>
                <a:cubicBezTo>
                  <a:pt x="179" y="159"/>
                  <a:pt x="120" y="219"/>
                  <a:pt x="120" y="338"/>
                </a:cubicBezTo>
                <a:cubicBezTo>
                  <a:pt x="60" y="398"/>
                  <a:pt x="60" y="532"/>
                  <a:pt x="60" y="651"/>
                </a:cubicBezTo>
                <a:cubicBezTo>
                  <a:pt x="1" y="830"/>
                  <a:pt x="60" y="1023"/>
                  <a:pt x="179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626" y="964"/>
                  <a:pt x="626" y="830"/>
                  <a:pt x="626" y="651"/>
                </a:cubicBezTo>
                <a:lnTo>
                  <a:pt x="626" y="398"/>
                </a:lnTo>
                <a:cubicBezTo>
                  <a:pt x="626" y="338"/>
                  <a:pt x="626" y="219"/>
                  <a:pt x="552" y="159"/>
                </a:cubicBezTo>
                <a:lnTo>
                  <a:pt x="552" y="85"/>
                </a:lnTo>
                <a:cubicBezTo>
                  <a:pt x="510" y="43"/>
                  <a:pt x="438" y="1"/>
                  <a:pt x="37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2" name="Google Shape;1712;p10"/>
          <p:cNvSpPr/>
          <p:nvPr/>
        </p:nvSpPr>
        <p:spPr>
          <a:xfrm>
            <a:off x="4198217" y="854253"/>
            <a:ext cx="17220" cy="25018"/>
          </a:xfrm>
          <a:custGeom>
            <a:avLst/>
            <a:gdLst/>
            <a:ahLst/>
            <a:cxnLst/>
            <a:rect l="l" t="t" r="r" b="b"/>
            <a:pathLst>
              <a:path w="552" h="802" extrusionOk="0">
                <a:moveTo>
                  <a:pt x="179" y="1"/>
                </a:moveTo>
                <a:cubicBezTo>
                  <a:pt x="119" y="75"/>
                  <a:pt x="60" y="135"/>
                  <a:pt x="0" y="195"/>
                </a:cubicBezTo>
                <a:lnTo>
                  <a:pt x="0" y="373"/>
                </a:lnTo>
                <a:cubicBezTo>
                  <a:pt x="0" y="507"/>
                  <a:pt x="0" y="627"/>
                  <a:pt x="119" y="746"/>
                </a:cubicBezTo>
                <a:cubicBezTo>
                  <a:pt x="179" y="783"/>
                  <a:pt x="242" y="802"/>
                  <a:pt x="298" y="802"/>
                </a:cubicBezTo>
                <a:cubicBezTo>
                  <a:pt x="354" y="802"/>
                  <a:pt x="403" y="783"/>
                  <a:pt x="432" y="746"/>
                </a:cubicBezTo>
                <a:lnTo>
                  <a:pt x="432" y="686"/>
                </a:lnTo>
                <a:cubicBezTo>
                  <a:pt x="551" y="627"/>
                  <a:pt x="551" y="507"/>
                  <a:pt x="551" y="448"/>
                </a:cubicBezTo>
                <a:lnTo>
                  <a:pt x="551" y="254"/>
                </a:lnTo>
                <a:cubicBezTo>
                  <a:pt x="551" y="195"/>
                  <a:pt x="492" y="135"/>
                  <a:pt x="432" y="75"/>
                </a:cubicBezTo>
                <a:cubicBezTo>
                  <a:pt x="373" y="1"/>
                  <a:pt x="239" y="1"/>
                  <a:pt x="17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3" name="Google Shape;1713;p10"/>
          <p:cNvSpPr/>
          <p:nvPr/>
        </p:nvSpPr>
        <p:spPr>
          <a:xfrm>
            <a:off x="4087600" y="837533"/>
            <a:ext cx="17688" cy="20495"/>
          </a:xfrm>
          <a:custGeom>
            <a:avLst/>
            <a:gdLst/>
            <a:ahLst/>
            <a:cxnLst/>
            <a:rect l="l" t="t" r="r" b="b"/>
            <a:pathLst>
              <a:path w="567" h="657" extrusionOk="0">
                <a:moveTo>
                  <a:pt x="252" y="1"/>
                </a:moveTo>
                <a:cubicBezTo>
                  <a:pt x="206" y="1"/>
                  <a:pt x="157" y="15"/>
                  <a:pt x="120" y="45"/>
                </a:cubicBezTo>
                <a:cubicBezTo>
                  <a:pt x="60" y="105"/>
                  <a:pt x="1" y="164"/>
                  <a:pt x="1" y="239"/>
                </a:cubicBezTo>
                <a:lnTo>
                  <a:pt x="1" y="358"/>
                </a:lnTo>
                <a:cubicBezTo>
                  <a:pt x="1" y="418"/>
                  <a:pt x="1" y="537"/>
                  <a:pt x="194" y="611"/>
                </a:cubicBezTo>
                <a:cubicBezTo>
                  <a:pt x="224" y="641"/>
                  <a:pt x="269" y="656"/>
                  <a:pt x="314" y="656"/>
                </a:cubicBezTo>
                <a:cubicBezTo>
                  <a:pt x="358" y="656"/>
                  <a:pt x="403" y="641"/>
                  <a:pt x="433" y="611"/>
                </a:cubicBezTo>
                <a:cubicBezTo>
                  <a:pt x="567" y="477"/>
                  <a:pt x="567" y="418"/>
                  <a:pt x="567" y="299"/>
                </a:cubicBezTo>
                <a:lnTo>
                  <a:pt x="567" y="164"/>
                </a:lnTo>
                <a:cubicBezTo>
                  <a:pt x="492" y="105"/>
                  <a:pt x="492" y="105"/>
                  <a:pt x="373" y="45"/>
                </a:cubicBezTo>
                <a:cubicBezTo>
                  <a:pt x="343" y="15"/>
                  <a:pt x="299" y="1"/>
                  <a:pt x="25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4" name="Google Shape;1714;p10"/>
          <p:cNvSpPr/>
          <p:nvPr/>
        </p:nvSpPr>
        <p:spPr>
          <a:xfrm>
            <a:off x="334903" y="3164430"/>
            <a:ext cx="325364" cy="102725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5" name="Google Shape;1715;p10"/>
          <p:cNvSpPr/>
          <p:nvPr/>
        </p:nvSpPr>
        <p:spPr>
          <a:xfrm>
            <a:off x="334903" y="2926475"/>
            <a:ext cx="325364" cy="102756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10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10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6" name="Google Shape;1716;p10"/>
          <p:cNvSpPr/>
          <p:nvPr/>
        </p:nvSpPr>
        <p:spPr>
          <a:xfrm>
            <a:off x="334903" y="2688083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7" name="Google Shape;1717;p10"/>
          <p:cNvSpPr/>
          <p:nvPr/>
        </p:nvSpPr>
        <p:spPr>
          <a:xfrm>
            <a:off x="334903" y="3881042"/>
            <a:ext cx="325364" cy="100853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0"/>
                  <a:pt x="1371" y="0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8" name="Google Shape;1718;p10"/>
          <p:cNvSpPr/>
          <p:nvPr/>
        </p:nvSpPr>
        <p:spPr>
          <a:xfrm>
            <a:off x="334903" y="3642619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9" name="Google Shape;1719;p10"/>
          <p:cNvSpPr/>
          <p:nvPr/>
        </p:nvSpPr>
        <p:spPr>
          <a:xfrm>
            <a:off x="334903" y="3402823"/>
            <a:ext cx="325364" cy="102756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69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69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0" name="Google Shape;1720;p10"/>
          <p:cNvSpPr/>
          <p:nvPr/>
        </p:nvSpPr>
        <p:spPr>
          <a:xfrm>
            <a:off x="334903" y="4595314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1" name="Google Shape;1721;p10"/>
          <p:cNvSpPr/>
          <p:nvPr/>
        </p:nvSpPr>
        <p:spPr>
          <a:xfrm>
            <a:off x="334903" y="4357390"/>
            <a:ext cx="325364" cy="100853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2" name="Google Shape;1722;p10"/>
          <p:cNvSpPr/>
          <p:nvPr/>
        </p:nvSpPr>
        <p:spPr>
          <a:xfrm>
            <a:off x="334903" y="4118966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3" name="Google Shape;1723;p10"/>
          <p:cNvSpPr/>
          <p:nvPr/>
        </p:nvSpPr>
        <p:spPr>
          <a:xfrm>
            <a:off x="334903" y="1259040"/>
            <a:ext cx="325364" cy="102725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1"/>
                </a:moveTo>
                <a:cubicBezTo>
                  <a:pt x="9803" y="1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1"/>
                  <a:pt x="1371" y="1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4" name="Google Shape;1724;p10"/>
          <p:cNvSpPr/>
          <p:nvPr/>
        </p:nvSpPr>
        <p:spPr>
          <a:xfrm>
            <a:off x="334903" y="1021116"/>
            <a:ext cx="325364" cy="102725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548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5" name="Google Shape;1725;p10"/>
          <p:cNvSpPr/>
          <p:nvPr/>
        </p:nvSpPr>
        <p:spPr>
          <a:xfrm>
            <a:off x="334903" y="782692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6" name="Google Shape;1726;p10"/>
          <p:cNvSpPr/>
          <p:nvPr/>
        </p:nvSpPr>
        <p:spPr>
          <a:xfrm>
            <a:off x="334903" y="1975651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7" name="Google Shape;1727;p10"/>
          <p:cNvSpPr/>
          <p:nvPr/>
        </p:nvSpPr>
        <p:spPr>
          <a:xfrm>
            <a:off x="334903" y="1737259"/>
            <a:ext cx="325364" cy="100853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8" name="Google Shape;1728;p10"/>
          <p:cNvSpPr/>
          <p:nvPr/>
        </p:nvSpPr>
        <p:spPr>
          <a:xfrm>
            <a:off x="334903" y="1497463"/>
            <a:ext cx="325364" cy="102725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69"/>
                </a:cubicBezTo>
                <a:cubicBezTo>
                  <a:pt x="10429" y="2547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7"/>
                  <a:pt x="1" y="166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9" name="Google Shape;1729;p10"/>
          <p:cNvSpPr/>
          <p:nvPr/>
        </p:nvSpPr>
        <p:spPr>
          <a:xfrm>
            <a:off x="334903" y="2689923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0" name="Google Shape;1730;p10"/>
          <p:cNvSpPr/>
          <p:nvPr/>
        </p:nvSpPr>
        <p:spPr>
          <a:xfrm>
            <a:off x="334903" y="2451999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1" name="Google Shape;1731;p10"/>
          <p:cNvSpPr/>
          <p:nvPr/>
        </p:nvSpPr>
        <p:spPr>
          <a:xfrm>
            <a:off x="334903" y="2213607"/>
            <a:ext cx="325364" cy="100853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2" name="Google Shape;1732;p10"/>
          <p:cNvSpPr/>
          <p:nvPr/>
        </p:nvSpPr>
        <p:spPr>
          <a:xfrm>
            <a:off x="495075" y="646175"/>
            <a:ext cx="8153847" cy="4261144"/>
          </a:xfrm>
          <a:custGeom>
            <a:avLst/>
            <a:gdLst/>
            <a:ahLst/>
            <a:cxnLst/>
            <a:rect l="l" t="t" r="r" b="b"/>
            <a:pathLst>
              <a:path w="254987" h="136313" extrusionOk="0">
                <a:moveTo>
                  <a:pt x="0" y="1"/>
                </a:moveTo>
                <a:lnTo>
                  <a:pt x="0" y="136313"/>
                </a:lnTo>
                <a:lnTo>
                  <a:pt x="254987" y="136313"/>
                </a:lnTo>
                <a:lnTo>
                  <a:pt x="254987" y="1"/>
                </a:lnTo>
                <a:close/>
              </a:path>
            </a:pathLst>
          </a:custGeom>
          <a:solidFill>
            <a:srgbClr val="FEF7C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3" name="Google Shape;1733;p10"/>
          <p:cNvSpPr/>
          <p:nvPr/>
        </p:nvSpPr>
        <p:spPr>
          <a:xfrm>
            <a:off x="617468" y="819409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5"/>
                  <a:pt x="3114" y="3978"/>
                  <a:pt x="1997" y="3978"/>
                </a:cubicBezTo>
                <a:cubicBezTo>
                  <a:pt x="880" y="3978"/>
                  <a:pt x="1" y="3055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rgbClr val="8349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4" name="Google Shape;1734;p10"/>
          <p:cNvSpPr/>
          <p:nvPr/>
        </p:nvSpPr>
        <p:spPr>
          <a:xfrm>
            <a:off x="617468" y="1059673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40"/>
                  <a:pt x="3114" y="3978"/>
                  <a:pt x="1997" y="3978"/>
                </a:cubicBezTo>
                <a:cubicBezTo>
                  <a:pt x="880" y="3978"/>
                  <a:pt x="1" y="3040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rgbClr val="8349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5" name="Google Shape;1735;p10"/>
          <p:cNvSpPr/>
          <p:nvPr/>
        </p:nvSpPr>
        <p:spPr>
          <a:xfrm>
            <a:off x="617468" y="1295756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97"/>
                </a:cubicBezTo>
                <a:close/>
              </a:path>
            </a:pathLst>
          </a:custGeom>
          <a:solidFill>
            <a:srgbClr val="8349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6" name="Google Shape;1736;p10"/>
          <p:cNvSpPr/>
          <p:nvPr/>
        </p:nvSpPr>
        <p:spPr>
          <a:xfrm>
            <a:off x="617468" y="1536020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82"/>
                </a:cubicBezTo>
                <a:close/>
              </a:path>
            </a:pathLst>
          </a:custGeom>
          <a:solidFill>
            <a:srgbClr val="8349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7" name="Google Shape;1737;p10"/>
          <p:cNvSpPr/>
          <p:nvPr/>
        </p:nvSpPr>
        <p:spPr>
          <a:xfrm>
            <a:off x="617468" y="1768392"/>
            <a:ext cx="124125" cy="124094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2"/>
                </a:cubicBezTo>
                <a:close/>
              </a:path>
            </a:pathLst>
          </a:custGeom>
          <a:solidFill>
            <a:srgbClr val="8349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8" name="Google Shape;1738;p10"/>
          <p:cNvSpPr/>
          <p:nvPr/>
        </p:nvSpPr>
        <p:spPr>
          <a:xfrm>
            <a:off x="617468" y="2008656"/>
            <a:ext cx="124125" cy="123626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2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2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2"/>
                </a:cubicBezTo>
                <a:close/>
              </a:path>
            </a:pathLst>
          </a:custGeom>
          <a:solidFill>
            <a:srgbClr val="8349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9" name="Google Shape;1739;p10"/>
          <p:cNvSpPr/>
          <p:nvPr/>
        </p:nvSpPr>
        <p:spPr>
          <a:xfrm>
            <a:off x="617468" y="2246580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rgbClr val="8349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0" name="Google Shape;1740;p10"/>
          <p:cNvSpPr/>
          <p:nvPr/>
        </p:nvSpPr>
        <p:spPr>
          <a:xfrm>
            <a:off x="617468" y="2486844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rgbClr val="8349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1" name="Google Shape;1741;p10"/>
          <p:cNvSpPr/>
          <p:nvPr/>
        </p:nvSpPr>
        <p:spPr>
          <a:xfrm>
            <a:off x="617468" y="2727108"/>
            <a:ext cx="124125" cy="123657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99"/>
                  <a:pt x="3114" y="3964"/>
                  <a:pt x="1997" y="3964"/>
                </a:cubicBezTo>
                <a:cubicBezTo>
                  <a:pt x="880" y="3964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rgbClr val="8349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2" name="Google Shape;1742;p10"/>
          <p:cNvSpPr/>
          <p:nvPr/>
        </p:nvSpPr>
        <p:spPr>
          <a:xfrm>
            <a:off x="617468" y="2966904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9"/>
                  <a:pt x="1997" y="3979"/>
                </a:cubicBezTo>
                <a:cubicBezTo>
                  <a:pt x="880" y="3979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rgbClr val="8349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3" name="Google Shape;1743;p10"/>
          <p:cNvSpPr/>
          <p:nvPr/>
        </p:nvSpPr>
        <p:spPr>
          <a:xfrm>
            <a:off x="617468" y="3205327"/>
            <a:ext cx="124125" cy="123657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39"/>
                  <a:pt x="3114" y="3963"/>
                  <a:pt x="1997" y="3963"/>
                </a:cubicBezTo>
                <a:cubicBezTo>
                  <a:pt x="880" y="3963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rgbClr val="8349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4" name="Google Shape;1744;p10"/>
          <p:cNvSpPr/>
          <p:nvPr/>
        </p:nvSpPr>
        <p:spPr>
          <a:xfrm>
            <a:off x="617468" y="3445123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7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7"/>
                </a:cubicBezTo>
                <a:close/>
              </a:path>
            </a:pathLst>
          </a:custGeom>
          <a:solidFill>
            <a:srgbClr val="8349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5" name="Google Shape;1745;p10"/>
          <p:cNvSpPr/>
          <p:nvPr/>
        </p:nvSpPr>
        <p:spPr>
          <a:xfrm>
            <a:off x="617468" y="3677495"/>
            <a:ext cx="124125" cy="124094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6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6"/>
                </a:cubicBezTo>
                <a:close/>
              </a:path>
            </a:pathLst>
          </a:custGeom>
          <a:solidFill>
            <a:srgbClr val="8349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6" name="Google Shape;1746;p10"/>
          <p:cNvSpPr/>
          <p:nvPr/>
        </p:nvSpPr>
        <p:spPr>
          <a:xfrm>
            <a:off x="617468" y="3917758"/>
            <a:ext cx="124125" cy="124094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39"/>
                  <a:pt x="3114" y="3978"/>
                  <a:pt x="1997" y="3978"/>
                </a:cubicBezTo>
                <a:cubicBezTo>
                  <a:pt x="880" y="3978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rgbClr val="8349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7" name="Google Shape;1747;p10"/>
          <p:cNvSpPr/>
          <p:nvPr/>
        </p:nvSpPr>
        <p:spPr>
          <a:xfrm>
            <a:off x="617468" y="4153842"/>
            <a:ext cx="124125" cy="124094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6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96"/>
                </a:cubicBezTo>
                <a:close/>
              </a:path>
            </a:pathLst>
          </a:custGeom>
          <a:solidFill>
            <a:srgbClr val="8349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8" name="Google Shape;1748;p10"/>
          <p:cNvSpPr/>
          <p:nvPr/>
        </p:nvSpPr>
        <p:spPr>
          <a:xfrm>
            <a:off x="617468" y="4394106"/>
            <a:ext cx="124125" cy="124094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1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1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1"/>
                </a:cubicBezTo>
                <a:close/>
              </a:path>
            </a:pathLst>
          </a:custGeom>
          <a:solidFill>
            <a:srgbClr val="8349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9" name="Google Shape;1749;p10"/>
          <p:cNvSpPr/>
          <p:nvPr/>
        </p:nvSpPr>
        <p:spPr>
          <a:xfrm>
            <a:off x="617468" y="4634370"/>
            <a:ext cx="124125" cy="123626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1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1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1"/>
                </a:cubicBezTo>
                <a:close/>
              </a:path>
            </a:pathLst>
          </a:custGeom>
          <a:solidFill>
            <a:srgbClr val="8349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0" name="Google Shape;1750;p10"/>
          <p:cNvSpPr/>
          <p:nvPr/>
        </p:nvSpPr>
        <p:spPr>
          <a:xfrm>
            <a:off x="307951" y="1307361"/>
            <a:ext cx="410401" cy="102756"/>
          </a:xfrm>
          <a:custGeom>
            <a:avLst/>
            <a:gdLst/>
            <a:ahLst/>
            <a:cxnLst/>
            <a:rect l="l" t="t" r="r" b="b"/>
            <a:pathLst>
              <a:path w="13156" h="3294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1" name="Google Shape;1751;p10"/>
          <p:cNvSpPr/>
          <p:nvPr/>
        </p:nvSpPr>
        <p:spPr>
          <a:xfrm>
            <a:off x="307951" y="1069437"/>
            <a:ext cx="410401" cy="102725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2" name="Google Shape;1752;p10"/>
          <p:cNvSpPr/>
          <p:nvPr/>
        </p:nvSpPr>
        <p:spPr>
          <a:xfrm>
            <a:off x="307951" y="831044"/>
            <a:ext cx="410401" cy="102725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24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24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3" name="Google Shape;1753;p10"/>
          <p:cNvSpPr/>
          <p:nvPr/>
        </p:nvSpPr>
        <p:spPr>
          <a:xfrm>
            <a:off x="307951" y="2023972"/>
            <a:ext cx="410401" cy="100885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4" name="Google Shape;1754;p10"/>
          <p:cNvSpPr/>
          <p:nvPr/>
        </p:nvSpPr>
        <p:spPr>
          <a:xfrm>
            <a:off x="307951" y="1786048"/>
            <a:ext cx="410401" cy="100417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671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1"/>
                  <a:pt x="746" y="0"/>
                  <a:pt x="1729" y="0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5" name="Google Shape;1755;p10"/>
          <p:cNvSpPr/>
          <p:nvPr/>
        </p:nvSpPr>
        <p:spPr>
          <a:xfrm>
            <a:off x="307951" y="1547625"/>
            <a:ext cx="410401" cy="100885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6" name="Google Shape;1756;p10"/>
          <p:cNvSpPr/>
          <p:nvPr/>
        </p:nvSpPr>
        <p:spPr>
          <a:xfrm>
            <a:off x="307951" y="2738743"/>
            <a:ext cx="410401" cy="100417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3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53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7" name="Google Shape;1757;p10"/>
          <p:cNvSpPr/>
          <p:nvPr/>
        </p:nvSpPr>
        <p:spPr>
          <a:xfrm>
            <a:off x="307951" y="2500320"/>
            <a:ext cx="410401" cy="100885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48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548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8" name="Google Shape;1758;p10"/>
          <p:cNvSpPr/>
          <p:nvPr/>
        </p:nvSpPr>
        <p:spPr>
          <a:xfrm>
            <a:off x="307951" y="2262396"/>
            <a:ext cx="410401" cy="100417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9" name="Google Shape;1759;p10"/>
          <p:cNvSpPr/>
          <p:nvPr/>
        </p:nvSpPr>
        <p:spPr>
          <a:xfrm>
            <a:off x="307951" y="3212751"/>
            <a:ext cx="410401" cy="102725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0" name="Google Shape;1760;p10"/>
          <p:cNvSpPr/>
          <p:nvPr/>
        </p:nvSpPr>
        <p:spPr>
          <a:xfrm>
            <a:off x="307951" y="2974827"/>
            <a:ext cx="410401" cy="102725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1" name="Google Shape;1761;p10"/>
          <p:cNvSpPr/>
          <p:nvPr/>
        </p:nvSpPr>
        <p:spPr>
          <a:xfrm>
            <a:off x="307951" y="3929363"/>
            <a:ext cx="410401" cy="100885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8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2" name="Google Shape;1762;p10"/>
          <p:cNvSpPr/>
          <p:nvPr/>
        </p:nvSpPr>
        <p:spPr>
          <a:xfrm>
            <a:off x="307951" y="3691439"/>
            <a:ext cx="410401" cy="100386"/>
          </a:xfrm>
          <a:custGeom>
            <a:avLst/>
            <a:gdLst/>
            <a:ahLst/>
            <a:cxnLst/>
            <a:rect l="l" t="t" r="r" b="b"/>
            <a:pathLst>
              <a:path w="13156" h="3218" extrusionOk="0">
                <a:moveTo>
                  <a:pt x="11412" y="0"/>
                </a:moveTo>
                <a:cubicBezTo>
                  <a:pt x="12411" y="0"/>
                  <a:pt x="13155" y="670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0"/>
                  <a:pt x="746" y="0"/>
                  <a:pt x="1729" y="0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3" name="Google Shape;1763;p10"/>
          <p:cNvSpPr/>
          <p:nvPr/>
        </p:nvSpPr>
        <p:spPr>
          <a:xfrm>
            <a:off x="307951" y="3453015"/>
            <a:ext cx="410401" cy="100885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4" name="Google Shape;1764;p10"/>
          <p:cNvSpPr/>
          <p:nvPr/>
        </p:nvSpPr>
        <p:spPr>
          <a:xfrm>
            <a:off x="307951" y="4644103"/>
            <a:ext cx="410401" cy="100417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33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533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5" name="Google Shape;1765;p10"/>
          <p:cNvSpPr/>
          <p:nvPr/>
        </p:nvSpPr>
        <p:spPr>
          <a:xfrm>
            <a:off x="307951" y="4405711"/>
            <a:ext cx="410401" cy="100885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4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548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6" name="Google Shape;1766;p10"/>
          <p:cNvSpPr/>
          <p:nvPr/>
        </p:nvSpPr>
        <p:spPr>
          <a:xfrm>
            <a:off x="307951" y="4167755"/>
            <a:ext cx="410401" cy="100417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474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474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67" name="Google Shape;1767;p10"/>
          <p:cNvGrpSpPr/>
          <p:nvPr/>
        </p:nvGrpSpPr>
        <p:grpSpPr>
          <a:xfrm>
            <a:off x="8180472" y="2126994"/>
            <a:ext cx="350390" cy="1470478"/>
            <a:chOff x="8180472" y="1441194"/>
            <a:chExt cx="350390" cy="1470478"/>
          </a:xfrm>
        </p:grpSpPr>
        <p:sp>
          <p:nvSpPr>
            <p:cNvPr id="1768" name="Google Shape;1768;p10"/>
            <p:cNvSpPr/>
            <p:nvPr/>
          </p:nvSpPr>
          <p:spPr>
            <a:xfrm>
              <a:off x="8218121" y="1441194"/>
              <a:ext cx="232476" cy="203480"/>
            </a:xfrm>
            <a:custGeom>
              <a:avLst/>
              <a:gdLst/>
              <a:ahLst/>
              <a:cxnLst/>
              <a:rect l="l" t="t" r="r" b="b"/>
              <a:pathLst>
                <a:path w="12844" h="11242" extrusionOk="0">
                  <a:moveTo>
                    <a:pt x="4732" y="1"/>
                  </a:moveTo>
                  <a:cubicBezTo>
                    <a:pt x="4305" y="1"/>
                    <a:pt x="3751" y="152"/>
                    <a:pt x="3033" y="550"/>
                  </a:cubicBezTo>
                  <a:cubicBezTo>
                    <a:pt x="1" y="2329"/>
                    <a:pt x="1379" y="10249"/>
                    <a:pt x="2106" y="10976"/>
                  </a:cubicBezTo>
                  <a:cubicBezTo>
                    <a:pt x="2250" y="11149"/>
                    <a:pt x="2690" y="11242"/>
                    <a:pt x="3310" y="11242"/>
                  </a:cubicBezTo>
                  <a:cubicBezTo>
                    <a:pt x="5392" y="11242"/>
                    <a:pt x="9498" y="10189"/>
                    <a:pt x="11179" y="7543"/>
                  </a:cubicBezTo>
                  <a:cubicBezTo>
                    <a:pt x="12843" y="4808"/>
                    <a:pt x="11484" y="584"/>
                    <a:pt x="8673" y="584"/>
                  </a:cubicBezTo>
                  <a:cubicBezTo>
                    <a:pt x="7929" y="584"/>
                    <a:pt x="7084" y="880"/>
                    <a:pt x="6166" y="1578"/>
                  </a:cubicBezTo>
                  <a:cubicBezTo>
                    <a:pt x="6166" y="1578"/>
                    <a:pt x="6108" y="1"/>
                    <a:pt x="4732" y="1"/>
                  </a:cubicBezTo>
                  <a:close/>
                </a:path>
              </a:pathLst>
            </a:custGeom>
            <a:solidFill>
              <a:srgbClr val="F25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10"/>
            <p:cNvSpPr/>
            <p:nvPr/>
          </p:nvSpPr>
          <p:spPr>
            <a:xfrm>
              <a:off x="8180472" y="1493740"/>
              <a:ext cx="183281" cy="193760"/>
            </a:xfrm>
            <a:custGeom>
              <a:avLst/>
              <a:gdLst/>
              <a:ahLst/>
              <a:cxnLst/>
              <a:rect l="l" t="t" r="r" b="b"/>
              <a:pathLst>
                <a:path w="10126" h="10705" extrusionOk="0">
                  <a:moveTo>
                    <a:pt x="9938" y="1"/>
                  </a:moveTo>
                  <a:cubicBezTo>
                    <a:pt x="9874" y="1"/>
                    <a:pt x="9825" y="83"/>
                    <a:pt x="9825" y="153"/>
                  </a:cubicBezTo>
                  <a:cubicBezTo>
                    <a:pt x="9599" y="680"/>
                    <a:pt x="9299" y="1306"/>
                    <a:pt x="9098" y="1807"/>
                  </a:cubicBezTo>
                  <a:cubicBezTo>
                    <a:pt x="8873" y="2033"/>
                    <a:pt x="8772" y="2334"/>
                    <a:pt x="8672" y="2660"/>
                  </a:cubicBezTo>
                  <a:lnTo>
                    <a:pt x="8146" y="3386"/>
                  </a:lnTo>
                  <a:cubicBezTo>
                    <a:pt x="7519" y="4439"/>
                    <a:pt x="6893" y="5366"/>
                    <a:pt x="6066" y="6193"/>
                  </a:cubicBezTo>
                  <a:cubicBezTo>
                    <a:pt x="5639" y="6720"/>
                    <a:pt x="5213" y="7046"/>
                    <a:pt x="4812" y="7447"/>
                  </a:cubicBezTo>
                  <a:cubicBezTo>
                    <a:pt x="4286" y="7873"/>
                    <a:pt x="3860" y="8299"/>
                    <a:pt x="3334" y="8599"/>
                  </a:cubicBezTo>
                  <a:cubicBezTo>
                    <a:pt x="2406" y="9326"/>
                    <a:pt x="1253" y="9752"/>
                    <a:pt x="101" y="10279"/>
                  </a:cubicBezTo>
                  <a:cubicBezTo>
                    <a:pt x="0" y="10279"/>
                    <a:pt x="0" y="10379"/>
                    <a:pt x="0" y="10479"/>
                  </a:cubicBezTo>
                  <a:cubicBezTo>
                    <a:pt x="101" y="10579"/>
                    <a:pt x="201" y="10705"/>
                    <a:pt x="326" y="10705"/>
                  </a:cubicBezTo>
                  <a:cubicBezTo>
                    <a:pt x="527" y="10579"/>
                    <a:pt x="827" y="10479"/>
                    <a:pt x="1153" y="10379"/>
                  </a:cubicBezTo>
                  <a:cubicBezTo>
                    <a:pt x="1454" y="10279"/>
                    <a:pt x="1780" y="10178"/>
                    <a:pt x="2081" y="10078"/>
                  </a:cubicBezTo>
                  <a:lnTo>
                    <a:pt x="2933" y="9652"/>
                  </a:lnTo>
                  <a:cubicBezTo>
                    <a:pt x="3233" y="9552"/>
                    <a:pt x="3459" y="9326"/>
                    <a:pt x="3760" y="9226"/>
                  </a:cubicBezTo>
                  <a:cubicBezTo>
                    <a:pt x="4286" y="8925"/>
                    <a:pt x="4812" y="8499"/>
                    <a:pt x="5339" y="8073"/>
                  </a:cubicBezTo>
                  <a:cubicBezTo>
                    <a:pt x="5740" y="7672"/>
                    <a:pt x="6266" y="7246"/>
                    <a:pt x="6692" y="6820"/>
                  </a:cubicBezTo>
                  <a:cubicBezTo>
                    <a:pt x="7519" y="5893"/>
                    <a:pt x="8246" y="4840"/>
                    <a:pt x="8873" y="3687"/>
                  </a:cubicBezTo>
                  <a:cubicBezTo>
                    <a:pt x="9399" y="2660"/>
                    <a:pt x="9925" y="1507"/>
                    <a:pt x="10126" y="254"/>
                  </a:cubicBezTo>
                  <a:cubicBezTo>
                    <a:pt x="10126" y="153"/>
                    <a:pt x="10126" y="53"/>
                    <a:pt x="10025" y="53"/>
                  </a:cubicBezTo>
                  <a:cubicBezTo>
                    <a:pt x="9995" y="16"/>
                    <a:pt x="9965" y="1"/>
                    <a:pt x="9938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10"/>
            <p:cNvSpPr/>
            <p:nvPr/>
          </p:nvSpPr>
          <p:spPr>
            <a:xfrm>
              <a:off x="8256150" y="1780623"/>
              <a:ext cx="274712" cy="634218"/>
            </a:xfrm>
            <a:custGeom>
              <a:avLst/>
              <a:gdLst/>
              <a:ahLst/>
              <a:cxnLst/>
              <a:rect l="l" t="t" r="r" b="b"/>
              <a:pathLst>
                <a:path w="12758" h="29454" extrusionOk="0">
                  <a:moveTo>
                    <a:pt x="4169" y="1"/>
                  </a:moveTo>
                  <a:cubicBezTo>
                    <a:pt x="3919" y="1"/>
                    <a:pt x="4691" y="2871"/>
                    <a:pt x="3660" y="5644"/>
                  </a:cubicBezTo>
                  <a:cubicBezTo>
                    <a:pt x="2632" y="8351"/>
                    <a:pt x="1" y="12311"/>
                    <a:pt x="953" y="15243"/>
                  </a:cubicBezTo>
                  <a:cubicBezTo>
                    <a:pt x="2006" y="18175"/>
                    <a:pt x="2733" y="18902"/>
                    <a:pt x="2507" y="19729"/>
                  </a:cubicBezTo>
                  <a:cubicBezTo>
                    <a:pt x="2306" y="20682"/>
                    <a:pt x="327" y="22035"/>
                    <a:pt x="527" y="24642"/>
                  </a:cubicBezTo>
                  <a:cubicBezTo>
                    <a:pt x="753" y="27248"/>
                    <a:pt x="4813" y="29454"/>
                    <a:pt x="4813" y="29454"/>
                  </a:cubicBezTo>
                  <a:cubicBezTo>
                    <a:pt x="6893" y="28401"/>
                    <a:pt x="10452" y="23689"/>
                    <a:pt x="10352" y="21083"/>
                  </a:cubicBezTo>
                  <a:cubicBezTo>
                    <a:pt x="10352" y="18476"/>
                    <a:pt x="8146" y="16396"/>
                    <a:pt x="8672" y="14717"/>
                  </a:cubicBezTo>
                  <a:cubicBezTo>
                    <a:pt x="9199" y="13163"/>
                    <a:pt x="12758" y="8977"/>
                    <a:pt x="11705" y="6045"/>
                  </a:cubicBezTo>
                  <a:cubicBezTo>
                    <a:pt x="10778" y="3138"/>
                    <a:pt x="5239" y="406"/>
                    <a:pt x="4186" y="5"/>
                  </a:cubicBezTo>
                  <a:cubicBezTo>
                    <a:pt x="4180" y="2"/>
                    <a:pt x="4174" y="1"/>
                    <a:pt x="4169" y="1"/>
                  </a:cubicBezTo>
                  <a:close/>
                </a:path>
              </a:pathLst>
            </a:custGeom>
            <a:solidFill>
              <a:srgbClr val="F2CB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10"/>
            <p:cNvSpPr/>
            <p:nvPr/>
          </p:nvSpPr>
          <p:spPr>
            <a:xfrm>
              <a:off x="8310111" y="1819985"/>
              <a:ext cx="101483" cy="692421"/>
            </a:xfrm>
            <a:custGeom>
              <a:avLst/>
              <a:gdLst/>
              <a:ahLst/>
              <a:cxnLst/>
              <a:rect l="l" t="t" r="r" b="b"/>
              <a:pathLst>
                <a:path w="4713" h="32157" extrusionOk="0">
                  <a:moveTo>
                    <a:pt x="2833" y="1"/>
                  </a:moveTo>
                  <a:cubicBezTo>
                    <a:pt x="2800" y="1"/>
                    <a:pt x="2766" y="15"/>
                    <a:pt x="2733" y="57"/>
                  </a:cubicBezTo>
                  <a:cubicBezTo>
                    <a:pt x="2633" y="157"/>
                    <a:pt x="2633" y="257"/>
                    <a:pt x="2733" y="357"/>
                  </a:cubicBezTo>
                  <a:cubicBezTo>
                    <a:pt x="3134" y="884"/>
                    <a:pt x="3460" y="1510"/>
                    <a:pt x="3660" y="2137"/>
                  </a:cubicBezTo>
                  <a:cubicBezTo>
                    <a:pt x="3886" y="2763"/>
                    <a:pt x="3986" y="3390"/>
                    <a:pt x="3986" y="4117"/>
                  </a:cubicBezTo>
                  <a:cubicBezTo>
                    <a:pt x="4086" y="4743"/>
                    <a:pt x="3986" y="5370"/>
                    <a:pt x="3886" y="6097"/>
                  </a:cubicBezTo>
                  <a:cubicBezTo>
                    <a:pt x="3760" y="6723"/>
                    <a:pt x="3560" y="7450"/>
                    <a:pt x="3359" y="8077"/>
                  </a:cubicBezTo>
                  <a:cubicBezTo>
                    <a:pt x="3034" y="9455"/>
                    <a:pt x="2633" y="10708"/>
                    <a:pt x="2307" y="12062"/>
                  </a:cubicBezTo>
                  <a:cubicBezTo>
                    <a:pt x="2106" y="12788"/>
                    <a:pt x="2006" y="13515"/>
                    <a:pt x="2006" y="14242"/>
                  </a:cubicBezTo>
                  <a:cubicBezTo>
                    <a:pt x="2006" y="14969"/>
                    <a:pt x="2106" y="15721"/>
                    <a:pt x="2407" y="16448"/>
                  </a:cubicBezTo>
                  <a:lnTo>
                    <a:pt x="2833" y="17375"/>
                  </a:lnTo>
                  <a:cubicBezTo>
                    <a:pt x="2933" y="17701"/>
                    <a:pt x="3034" y="18001"/>
                    <a:pt x="3134" y="18327"/>
                  </a:cubicBezTo>
                  <a:cubicBezTo>
                    <a:pt x="3359" y="18954"/>
                    <a:pt x="3460" y="19681"/>
                    <a:pt x="3560" y="20307"/>
                  </a:cubicBezTo>
                  <a:cubicBezTo>
                    <a:pt x="3660" y="21661"/>
                    <a:pt x="3560" y="23014"/>
                    <a:pt x="3359" y="24367"/>
                  </a:cubicBezTo>
                  <a:cubicBezTo>
                    <a:pt x="3034" y="25746"/>
                    <a:pt x="2633" y="26999"/>
                    <a:pt x="2106" y="28252"/>
                  </a:cubicBezTo>
                  <a:cubicBezTo>
                    <a:pt x="1580" y="29505"/>
                    <a:pt x="853" y="30758"/>
                    <a:pt x="1" y="31786"/>
                  </a:cubicBezTo>
                  <a:cubicBezTo>
                    <a:pt x="1" y="31886"/>
                    <a:pt x="1" y="32012"/>
                    <a:pt x="126" y="32112"/>
                  </a:cubicBezTo>
                  <a:cubicBezTo>
                    <a:pt x="160" y="32145"/>
                    <a:pt x="193" y="32156"/>
                    <a:pt x="223" y="32156"/>
                  </a:cubicBezTo>
                  <a:cubicBezTo>
                    <a:pt x="282" y="32156"/>
                    <a:pt x="327" y="32112"/>
                    <a:pt x="327" y="32112"/>
                  </a:cubicBezTo>
                  <a:cubicBezTo>
                    <a:pt x="2106" y="29906"/>
                    <a:pt x="3460" y="27300"/>
                    <a:pt x="4086" y="24493"/>
                  </a:cubicBezTo>
                  <a:cubicBezTo>
                    <a:pt x="4387" y="23114"/>
                    <a:pt x="4387" y="21661"/>
                    <a:pt x="4287" y="20207"/>
                  </a:cubicBezTo>
                  <a:cubicBezTo>
                    <a:pt x="4186" y="19580"/>
                    <a:pt x="4086" y="18854"/>
                    <a:pt x="3886" y="18102"/>
                  </a:cubicBezTo>
                  <a:cubicBezTo>
                    <a:pt x="3760" y="17801"/>
                    <a:pt x="3660" y="17475"/>
                    <a:pt x="3560" y="17074"/>
                  </a:cubicBezTo>
                  <a:lnTo>
                    <a:pt x="3134" y="16122"/>
                  </a:lnTo>
                  <a:cubicBezTo>
                    <a:pt x="2933" y="15495"/>
                    <a:pt x="2833" y="14869"/>
                    <a:pt x="2833" y="14242"/>
                  </a:cubicBezTo>
                  <a:cubicBezTo>
                    <a:pt x="2833" y="13616"/>
                    <a:pt x="2933" y="12889"/>
                    <a:pt x="3034" y="12262"/>
                  </a:cubicBezTo>
                  <a:cubicBezTo>
                    <a:pt x="3359" y="10909"/>
                    <a:pt x="3760" y="9656"/>
                    <a:pt x="4086" y="8302"/>
                  </a:cubicBezTo>
                  <a:cubicBezTo>
                    <a:pt x="4287" y="7575"/>
                    <a:pt x="4387" y="6949"/>
                    <a:pt x="4512" y="6197"/>
                  </a:cubicBezTo>
                  <a:cubicBezTo>
                    <a:pt x="4613" y="5470"/>
                    <a:pt x="4713" y="4743"/>
                    <a:pt x="4613" y="4016"/>
                  </a:cubicBezTo>
                  <a:cubicBezTo>
                    <a:pt x="4512" y="3290"/>
                    <a:pt x="4387" y="2663"/>
                    <a:pt x="4086" y="1936"/>
                  </a:cubicBezTo>
                  <a:cubicBezTo>
                    <a:pt x="3886" y="1310"/>
                    <a:pt x="3560" y="683"/>
                    <a:pt x="3034" y="57"/>
                  </a:cubicBezTo>
                  <a:cubicBezTo>
                    <a:pt x="2967" y="57"/>
                    <a:pt x="2900" y="1"/>
                    <a:pt x="2833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10"/>
            <p:cNvSpPr/>
            <p:nvPr/>
          </p:nvSpPr>
          <p:spPr>
            <a:xfrm>
              <a:off x="8364094" y="2531254"/>
              <a:ext cx="107942" cy="237094"/>
            </a:xfrm>
            <a:custGeom>
              <a:avLst/>
              <a:gdLst/>
              <a:ahLst/>
              <a:cxnLst/>
              <a:rect l="l" t="t" r="r" b="b"/>
              <a:pathLst>
                <a:path w="5013" h="11011" extrusionOk="0">
                  <a:moveTo>
                    <a:pt x="3295" y="1"/>
                  </a:moveTo>
                  <a:cubicBezTo>
                    <a:pt x="2151" y="1"/>
                    <a:pt x="1565" y="1005"/>
                    <a:pt x="1253" y="1987"/>
                  </a:cubicBezTo>
                  <a:cubicBezTo>
                    <a:pt x="627" y="3767"/>
                    <a:pt x="326" y="5646"/>
                    <a:pt x="226" y="7526"/>
                  </a:cubicBezTo>
                  <a:lnTo>
                    <a:pt x="226" y="7752"/>
                  </a:lnTo>
                  <a:cubicBezTo>
                    <a:pt x="126" y="8378"/>
                    <a:pt x="126" y="9005"/>
                    <a:pt x="126" y="9506"/>
                  </a:cubicBezTo>
                  <a:cubicBezTo>
                    <a:pt x="0" y="10032"/>
                    <a:pt x="226" y="10559"/>
                    <a:pt x="627" y="10884"/>
                  </a:cubicBezTo>
                  <a:cubicBezTo>
                    <a:pt x="752" y="10884"/>
                    <a:pt x="852" y="10985"/>
                    <a:pt x="953" y="10985"/>
                  </a:cubicBezTo>
                  <a:cubicBezTo>
                    <a:pt x="1005" y="11002"/>
                    <a:pt x="1065" y="11011"/>
                    <a:pt x="1129" y="11011"/>
                  </a:cubicBezTo>
                  <a:cubicBezTo>
                    <a:pt x="1425" y="11011"/>
                    <a:pt x="1797" y="10827"/>
                    <a:pt x="1880" y="10559"/>
                  </a:cubicBezTo>
                  <a:cubicBezTo>
                    <a:pt x="2406" y="10133"/>
                    <a:pt x="2732" y="9406"/>
                    <a:pt x="3033" y="8879"/>
                  </a:cubicBezTo>
                  <a:cubicBezTo>
                    <a:pt x="4186" y="6899"/>
                    <a:pt x="4812" y="4619"/>
                    <a:pt x="4913" y="2313"/>
                  </a:cubicBezTo>
                  <a:cubicBezTo>
                    <a:pt x="5013" y="1260"/>
                    <a:pt x="4712" y="107"/>
                    <a:pt x="3459" y="7"/>
                  </a:cubicBezTo>
                  <a:cubicBezTo>
                    <a:pt x="3403" y="3"/>
                    <a:pt x="3349" y="1"/>
                    <a:pt x="3295" y="1"/>
                  </a:cubicBezTo>
                  <a:close/>
                </a:path>
              </a:pathLst>
            </a:custGeom>
            <a:solidFill>
              <a:srgbClr val="F2A0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10"/>
            <p:cNvSpPr/>
            <p:nvPr/>
          </p:nvSpPr>
          <p:spPr>
            <a:xfrm>
              <a:off x="8292303" y="2821731"/>
              <a:ext cx="88003" cy="89941"/>
            </a:xfrm>
            <a:custGeom>
              <a:avLst/>
              <a:gdLst/>
              <a:ahLst/>
              <a:cxnLst/>
              <a:rect l="l" t="t" r="r" b="b"/>
              <a:pathLst>
                <a:path w="4087" h="4177" extrusionOk="0">
                  <a:moveTo>
                    <a:pt x="2833" y="1"/>
                  </a:moveTo>
                  <a:cubicBezTo>
                    <a:pt x="2507" y="1"/>
                    <a:pt x="2307" y="1"/>
                    <a:pt x="1981" y="101"/>
                  </a:cubicBezTo>
                  <a:cubicBezTo>
                    <a:pt x="1354" y="402"/>
                    <a:pt x="828" y="828"/>
                    <a:pt x="627" y="1555"/>
                  </a:cubicBezTo>
                  <a:cubicBezTo>
                    <a:pt x="1" y="2507"/>
                    <a:pt x="527" y="3660"/>
                    <a:pt x="1354" y="4061"/>
                  </a:cubicBezTo>
                  <a:cubicBezTo>
                    <a:pt x="1540" y="4141"/>
                    <a:pt x="1750" y="4177"/>
                    <a:pt x="1964" y="4177"/>
                  </a:cubicBezTo>
                  <a:cubicBezTo>
                    <a:pt x="2356" y="4177"/>
                    <a:pt x="2758" y="4055"/>
                    <a:pt x="3034" y="3861"/>
                  </a:cubicBezTo>
                  <a:cubicBezTo>
                    <a:pt x="3560" y="3535"/>
                    <a:pt x="3861" y="3034"/>
                    <a:pt x="4086" y="2507"/>
                  </a:cubicBezTo>
                  <a:lnTo>
                    <a:pt x="4086" y="1555"/>
                  </a:lnTo>
                  <a:cubicBezTo>
                    <a:pt x="4086" y="1354"/>
                    <a:pt x="3961" y="1029"/>
                    <a:pt x="3861" y="728"/>
                  </a:cubicBezTo>
                  <a:cubicBezTo>
                    <a:pt x="3861" y="527"/>
                    <a:pt x="3660" y="302"/>
                    <a:pt x="3460" y="101"/>
                  </a:cubicBezTo>
                  <a:cubicBezTo>
                    <a:pt x="3234" y="1"/>
                    <a:pt x="3034" y="1"/>
                    <a:pt x="2833" y="1"/>
                  </a:cubicBezTo>
                  <a:close/>
                </a:path>
              </a:pathLst>
            </a:custGeom>
            <a:solidFill>
              <a:srgbClr val="F284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10"/>
            <p:cNvSpPr/>
            <p:nvPr/>
          </p:nvSpPr>
          <p:spPr>
            <a:xfrm>
              <a:off x="8445035" y="2807175"/>
              <a:ext cx="43194" cy="52905"/>
            </a:xfrm>
            <a:custGeom>
              <a:avLst/>
              <a:gdLst/>
              <a:ahLst/>
              <a:cxnLst/>
              <a:rect l="l" t="t" r="r" b="b"/>
              <a:pathLst>
                <a:path w="2006" h="2457" extrusionOk="0">
                  <a:moveTo>
                    <a:pt x="1066" y="0"/>
                  </a:moveTo>
                  <a:cubicBezTo>
                    <a:pt x="872" y="0"/>
                    <a:pt x="690" y="50"/>
                    <a:pt x="527" y="151"/>
                  </a:cubicBezTo>
                  <a:cubicBezTo>
                    <a:pt x="226" y="451"/>
                    <a:pt x="1" y="777"/>
                    <a:pt x="1" y="1203"/>
                  </a:cubicBezTo>
                  <a:cubicBezTo>
                    <a:pt x="1" y="1504"/>
                    <a:pt x="1" y="1705"/>
                    <a:pt x="126" y="1930"/>
                  </a:cubicBezTo>
                  <a:cubicBezTo>
                    <a:pt x="226" y="1930"/>
                    <a:pt x="226" y="2030"/>
                    <a:pt x="327" y="2131"/>
                  </a:cubicBezTo>
                  <a:lnTo>
                    <a:pt x="427" y="2231"/>
                  </a:lnTo>
                  <a:cubicBezTo>
                    <a:pt x="427" y="2231"/>
                    <a:pt x="527" y="2331"/>
                    <a:pt x="627" y="2331"/>
                  </a:cubicBezTo>
                  <a:cubicBezTo>
                    <a:pt x="853" y="2456"/>
                    <a:pt x="953" y="2456"/>
                    <a:pt x="1254" y="2456"/>
                  </a:cubicBezTo>
                  <a:cubicBezTo>
                    <a:pt x="1379" y="2456"/>
                    <a:pt x="1580" y="2331"/>
                    <a:pt x="1680" y="2231"/>
                  </a:cubicBezTo>
                  <a:cubicBezTo>
                    <a:pt x="1880" y="2030"/>
                    <a:pt x="1880" y="1705"/>
                    <a:pt x="2006" y="1504"/>
                  </a:cubicBezTo>
                  <a:cubicBezTo>
                    <a:pt x="2006" y="1203"/>
                    <a:pt x="1880" y="978"/>
                    <a:pt x="1680" y="777"/>
                  </a:cubicBezTo>
                  <a:cubicBezTo>
                    <a:pt x="1780" y="777"/>
                    <a:pt x="1780" y="677"/>
                    <a:pt x="1880" y="677"/>
                  </a:cubicBezTo>
                  <a:cubicBezTo>
                    <a:pt x="1880" y="451"/>
                    <a:pt x="1780" y="251"/>
                    <a:pt x="1680" y="151"/>
                  </a:cubicBezTo>
                  <a:cubicBezTo>
                    <a:pt x="1467" y="50"/>
                    <a:pt x="1260" y="0"/>
                    <a:pt x="1066" y="0"/>
                  </a:cubicBezTo>
                  <a:close/>
                </a:path>
              </a:pathLst>
            </a:custGeom>
            <a:solidFill>
              <a:srgbClr val="F25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75" name="Google Shape;1775;p10"/>
          <p:cNvSpPr txBox="1">
            <a:spLocks noGrp="1"/>
          </p:cNvSpPr>
          <p:nvPr>
            <p:ph type="title"/>
          </p:nvPr>
        </p:nvSpPr>
        <p:spPr>
          <a:xfrm>
            <a:off x="4591334" y="1080292"/>
            <a:ext cx="3379500" cy="768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1776" name="Google Shape;1776;p10"/>
          <p:cNvSpPr txBox="1">
            <a:spLocks noGrp="1"/>
          </p:cNvSpPr>
          <p:nvPr>
            <p:ph type="subTitle" idx="1"/>
          </p:nvPr>
        </p:nvSpPr>
        <p:spPr>
          <a:xfrm>
            <a:off x="4666634" y="2030532"/>
            <a:ext cx="3228900" cy="172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3492E"/>
              </a:buClr>
              <a:buSzPts val="1600"/>
              <a:buNone/>
              <a:defRPr sz="1400">
                <a:solidFill>
                  <a:srgbClr val="83492E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777" name="Google Shape;1777;p10"/>
          <p:cNvSpPr txBox="1">
            <a:spLocks noGrp="1"/>
          </p:cNvSpPr>
          <p:nvPr>
            <p:ph type="subTitle" idx="2"/>
          </p:nvPr>
        </p:nvSpPr>
        <p:spPr>
          <a:xfrm>
            <a:off x="4666634" y="3956014"/>
            <a:ext cx="3228900" cy="39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400">
                <a:solidFill>
                  <a:schemeClr val="accen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36516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9" name="Google Shape;1779;p11"/>
          <p:cNvSpPr/>
          <p:nvPr/>
        </p:nvSpPr>
        <p:spPr>
          <a:xfrm>
            <a:off x="8271482" y="813225"/>
            <a:ext cx="654059" cy="565027"/>
          </a:xfrm>
          <a:custGeom>
            <a:avLst/>
            <a:gdLst/>
            <a:ahLst/>
            <a:cxnLst/>
            <a:rect l="l" t="t" r="r" b="b"/>
            <a:pathLst>
              <a:path w="18123" h="14875" extrusionOk="0">
                <a:moveTo>
                  <a:pt x="13360" y="1"/>
                </a:moveTo>
                <a:cubicBezTo>
                  <a:pt x="10125" y="1"/>
                  <a:pt x="5819" y="1242"/>
                  <a:pt x="3463" y="4440"/>
                </a:cubicBezTo>
                <a:cubicBezTo>
                  <a:pt x="1" y="8998"/>
                  <a:pt x="1539" y="14875"/>
                  <a:pt x="6518" y="14875"/>
                </a:cubicBezTo>
                <a:cubicBezTo>
                  <a:pt x="6616" y="14875"/>
                  <a:pt x="6715" y="14873"/>
                  <a:pt x="6815" y="14868"/>
                </a:cubicBezTo>
                <a:cubicBezTo>
                  <a:pt x="12104" y="14615"/>
                  <a:pt x="18122" y="1952"/>
                  <a:pt x="17243" y="1028"/>
                </a:cubicBezTo>
                <a:cubicBezTo>
                  <a:pt x="16626" y="384"/>
                  <a:pt x="15159" y="1"/>
                  <a:pt x="13360" y="1"/>
                </a:cubicBezTo>
                <a:close/>
              </a:path>
            </a:pathLst>
          </a:custGeom>
          <a:solidFill>
            <a:srgbClr val="EB5C6E"/>
          </a:solidFill>
          <a:ln w="9525" cap="flat" cmpd="sng">
            <a:solidFill>
              <a:srgbClr val="F25C6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0" name="Google Shape;1780;p11"/>
          <p:cNvSpPr/>
          <p:nvPr/>
        </p:nvSpPr>
        <p:spPr>
          <a:xfrm>
            <a:off x="8272197" y="1487910"/>
            <a:ext cx="653337" cy="563962"/>
          </a:xfrm>
          <a:custGeom>
            <a:avLst/>
            <a:gdLst/>
            <a:ahLst/>
            <a:cxnLst/>
            <a:rect l="l" t="t" r="r" b="b"/>
            <a:pathLst>
              <a:path w="18103" h="14846" extrusionOk="0">
                <a:moveTo>
                  <a:pt x="13340" y="1"/>
                </a:moveTo>
                <a:cubicBezTo>
                  <a:pt x="10105" y="1"/>
                  <a:pt x="5799" y="1255"/>
                  <a:pt x="3443" y="4406"/>
                </a:cubicBezTo>
                <a:cubicBezTo>
                  <a:pt x="0" y="8953"/>
                  <a:pt x="1501" y="14845"/>
                  <a:pt x="6413" y="14845"/>
                </a:cubicBezTo>
                <a:cubicBezTo>
                  <a:pt x="6538" y="14845"/>
                  <a:pt x="6666" y="14842"/>
                  <a:pt x="6795" y="14834"/>
                </a:cubicBezTo>
                <a:cubicBezTo>
                  <a:pt x="12084" y="14581"/>
                  <a:pt x="18102" y="1992"/>
                  <a:pt x="17223" y="1054"/>
                </a:cubicBezTo>
                <a:cubicBezTo>
                  <a:pt x="16606" y="388"/>
                  <a:pt x="15139" y="1"/>
                  <a:pt x="13340" y="1"/>
                </a:cubicBezTo>
                <a:close/>
              </a:path>
            </a:pathLst>
          </a:custGeom>
          <a:solidFill>
            <a:srgbClr val="F1873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1" name="Google Shape;1781;p11"/>
          <p:cNvSpPr/>
          <p:nvPr/>
        </p:nvSpPr>
        <p:spPr>
          <a:xfrm>
            <a:off x="8271475" y="2161531"/>
            <a:ext cx="654059" cy="566622"/>
          </a:xfrm>
          <a:custGeom>
            <a:avLst/>
            <a:gdLst/>
            <a:ahLst/>
            <a:cxnLst/>
            <a:rect l="l" t="t" r="r" b="b"/>
            <a:pathLst>
              <a:path w="18123" h="14916" extrusionOk="0">
                <a:moveTo>
                  <a:pt x="13360" y="1"/>
                </a:moveTo>
                <a:cubicBezTo>
                  <a:pt x="10125" y="1"/>
                  <a:pt x="5819" y="1255"/>
                  <a:pt x="3463" y="4405"/>
                </a:cubicBezTo>
                <a:cubicBezTo>
                  <a:pt x="1" y="9037"/>
                  <a:pt x="1539" y="14915"/>
                  <a:pt x="6518" y="14915"/>
                </a:cubicBezTo>
                <a:cubicBezTo>
                  <a:pt x="6616" y="14915"/>
                  <a:pt x="6715" y="14913"/>
                  <a:pt x="6815" y="14908"/>
                </a:cubicBezTo>
                <a:cubicBezTo>
                  <a:pt x="12104" y="14595"/>
                  <a:pt x="18122" y="1992"/>
                  <a:pt x="17243" y="1053"/>
                </a:cubicBezTo>
                <a:cubicBezTo>
                  <a:pt x="16626" y="388"/>
                  <a:pt x="15159" y="1"/>
                  <a:pt x="13360" y="1"/>
                </a:cubicBezTo>
                <a:close/>
              </a:path>
            </a:pathLst>
          </a:custGeom>
          <a:solidFill>
            <a:srgbClr val="FECC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2" name="Google Shape;1782;p11"/>
          <p:cNvSpPr/>
          <p:nvPr/>
        </p:nvSpPr>
        <p:spPr>
          <a:xfrm>
            <a:off x="8271619" y="2837811"/>
            <a:ext cx="653915" cy="564950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6"/>
                </a:cubicBezTo>
                <a:cubicBezTo>
                  <a:pt x="1" y="8989"/>
                  <a:pt x="1531" y="14872"/>
                  <a:pt x="6497" y="14872"/>
                </a:cubicBezTo>
                <a:cubicBezTo>
                  <a:pt x="6600" y="14872"/>
                  <a:pt x="6705" y="14869"/>
                  <a:pt x="6811" y="14864"/>
                </a:cubicBezTo>
                <a:cubicBezTo>
                  <a:pt x="12100" y="14551"/>
                  <a:pt x="18118" y="1948"/>
                  <a:pt x="17239" y="1024"/>
                </a:cubicBezTo>
                <a:cubicBezTo>
                  <a:pt x="16623" y="382"/>
                  <a:pt x="15161" y="0"/>
                  <a:pt x="13369" y="0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3" name="Google Shape;1783;p11"/>
          <p:cNvSpPr/>
          <p:nvPr/>
        </p:nvSpPr>
        <p:spPr>
          <a:xfrm>
            <a:off x="8271619" y="3512420"/>
            <a:ext cx="653915" cy="564950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5"/>
                </a:cubicBezTo>
                <a:cubicBezTo>
                  <a:pt x="1" y="9003"/>
                  <a:pt x="1531" y="14871"/>
                  <a:pt x="6496" y="14871"/>
                </a:cubicBezTo>
                <a:cubicBezTo>
                  <a:pt x="6599" y="14871"/>
                  <a:pt x="6705" y="14869"/>
                  <a:pt x="6811" y="14864"/>
                </a:cubicBezTo>
                <a:cubicBezTo>
                  <a:pt x="12100" y="14625"/>
                  <a:pt x="18118" y="1963"/>
                  <a:pt x="17239" y="1024"/>
                </a:cubicBezTo>
                <a:cubicBezTo>
                  <a:pt x="16623" y="381"/>
                  <a:pt x="15161" y="0"/>
                  <a:pt x="13369" y="0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4" name="Google Shape;1784;p11"/>
          <p:cNvSpPr/>
          <p:nvPr/>
        </p:nvSpPr>
        <p:spPr>
          <a:xfrm>
            <a:off x="8272052" y="4187028"/>
            <a:ext cx="653482" cy="564038"/>
          </a:xfrm>
          <a:custGeom>
            <a:avLst/>
            <a:gdLst/>
            <a:ahLst/>
            <a:cxnLst/>
            <a:rect l="l" t="t" r="r" b="b"/>
            <a:pathLst>
              <a:path w="18107" h="14848" extrusionOk="0">
                <a:moveTo>
                  <a:pt x="13332" y="1"/>
                </a:moveTo>
                <a:cubicBezTo>
                  <a:pt x="10098" y="1"/>
                  <a:pt x="5800" y="1253"/>
                  <a:pt x="3447" y="4409"/>
                </a:cubicBezTo>
                <a:cubicBezTo>
                  <a:pt x="0" y="8947"/>
                  <a:pt x="1509" y="14848"/>
                  <a:pt x="6434" y="14848"/>
                </a:cubicBezTo>
                <a:cubicBezTo>
                  <a:pt x="6554" y="14848"/>
                  <a:pt x="6676" y="14844"/>
                  <a:pt x="6799" y="14837"/>
                </a:cubicBezTo>
                <a:cubicBezTo>
                  <a:pt x="12088" y="14584"/>
                  <a:pt x="18106" y="1981"/>
                  <a:pt x="17227" y="1057"/>
                </a:cubicBezTo>
                <a:cubicBezTo>
                  <a:pt x="16609" y="390"/>
                  <a:pt x="15136" y="1"/>
                  <a:pt x="1333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5" name="Google Shape;1785;p11"/>
          <p:cNvSpPr/>
          <p:nvPr/>
        </p:nvSpPr>
        <p:spPr>
          <a:xfrm>
            <a:off x="912115" y="694566"/>
            <a:ext cx="19559" cy="31476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415" y="1"/>
                </a:moveTo>
                <a:cubicBezTo>
                  <a:pt x="375" y="1"/>
                  <a:pt x="338" y="15"/>
                  <a:pt x="313" y="40"/>
                </a:cubicBezTo>
                <a:cubicBezTo>
                  <a:pt x="254" y="99"/>
                  <a:pt x="194" y="159"/>
                  <a:pt x="135" y="219"/>
                </a:cubicBezTo>
                <a:cubicBezTo>
                  <a:pt x="75" y="278"/>
                  <a:pt x="75" y="412"/>
                  <a:pt x="75" y="472"/>
                </a:cubicBezTo>
                <a:cubicBezTo>
                  <a:pt x="0" y="651"/>
                  <a:pt x="75" y="844"/>
                  <a:pt x="194" y="964"/>
                </a:cubicBezTo>
                <a:cubicBezTo>
                  <a:pt x="224" y="993"/>
                  <a:pt x="269" y="1008"/>
                  <a:pt x="315" y="1008"/>
                </a:cubicBezTo>
                <a:cubicBezTo>
                  <a:pt x="362" y="1008"/>
                  <a:pt x="410" y="993"/>
                  <a:pt x="447" y="964"/>
                </a:cubicBezTo>
                <a:cubicBezTo>
                  <a:pt x="567" y="844"/>
                  <a:pt x="626" y="651"/>
                  <a:pt x="626" y="531"/>
                </a:cubicBezTo>
                <a:lnTo>
                  <a:pt x="626" y="353"/>
                </a:lnTo>
                <a:cubicBezTo>
                  <a:pt x="626" y="278"/>
                  <a:pt x="626" y="219"/>
                  <a:pt x="567" y="99"/>
                </a:cubicBezTo>
                <a:cubicBezTo>
                  <a:pt x="532" y="30"/>
                  <a:pt x="471" y="1"/>
                  <a:pt x="41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6" name="Google Shape;1786;p11"/>
          <p:cNvSpPr/>
          <p:nvPr/>
        </p:nvSpPr>
        <p:spPr>
          <a:xfrm>
            <a:off x="953011" y="741047"/>
            <a:ext cx="19559" cy="37964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50" y="0"/>
                </a:moveTo>
                <a:cubicBezTo>
                  <a:pt x="313" y="0"/>
                  <a:pt x="278" y="15"/>
                  <a:pt x="254" y="40"/>
                </a:cubicBezTo>
                <a:cubicBezTo>
                  <a:pt x="179" y="159"/>
                  <a:pt x="120" y="218"/>
                  <a:pt x="60" y="278"/>
                </a:cubicBezTo>
                <a:cubicBezTo>
                  <a:pt x="60" y="412"/>
                  <a:pt x="60" y="472"/>
                  <a:pt x="0" y="591"/>
                </a:cubicBezTo>
                <a:cubicBezTo>
                  <a:pt x="0" y="784"/>
                  <a:pt x="60" y="963"/>
                  <a:pt x="179" y="1157"/>
                </a:cubicBezTo>
                <a:lnTo>
                  <a:pt x="254" y="1217"/>
                </a:lnTo>
                <a:cubicBezTo>
                  <a:pt x="313" y="1217"/>
                  <a:pt x="432" y="1217"/>
                  <a:pt x="492" y="1157"/>
                </a:cubicBezTo>
                <a:cubicBezTo>
                  <a:pt x="552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552" y="218"/>
                  <a:pt x="552" y="99"/>
                </a:cubicBezTo>
                <a:lnTo>
                  <a:pt x="492" y="99"/>
                </a:lnTo>
                <a:cubicBezTo>
                  <a:pt x="457" y="29"/>
                  <a:pt x="402" y="0"/>
                  <a:pt x="35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7" name="Google Shape;1787;p11"/>
          <p:cNvSpPr/>
          <p:nvPr/>
        </p:nvSpPr>
        <p:spPr>
          <a:xfrm>
            <a:off x="1007384" y="696438"/>
            <a:ext cx="17220" cy="37496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65" y="0"/>
                </a:moveTo>
                <a:cubicBezTo>
                  <a:pt x="210" y="0"/>
                  <a:pt x="155" y="29"/>
                  <a:pt x="120" y="99"/>
                </a:cubicBezTo>
                <a:cubicBezTo>
                  <a:pt x="60" y="159"/>
                  <a:pt x="0" y="293"/>
                  <a:pt x="0" y="352"/>
                </a:cubicBezTo>
                <a:lnTo>
                  <a:pt x="0" y="591"/>
                </a:lnTo>
                <a:cubicBezTo>
                  <a:pt x="0" y="784"/>
                  <a:pt x="0" y="963"/>
                  <a:pt x="120" y="1157"/>
                </a:cubicBezTo>
                <a:lnTo>
                  <a:pt x="179" y="1157"/>
                </a:lnTo>
                <a:cubicBezTo>
                  <a:pt x="209" y="1187"/>
                  <a:pt x="257" y="1201"/>
                  <a:pt x="306" y="1201"/>
                </a:cubicBezTo>
                <a:cubicBezTo>
                  <a:pt x="354" y="1201"/>
                  <a:pt x="403" y="1187"/>
                  <a:pt x="432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2" y="15"/>
                  <a:pt x="304" y="0"/>
                  <a:pt x="26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8" name="Google Shape;1788;p11"/>
          <p:cNvSpPr/>
          <p:nvPr/>
        </p:nvSpPr>
        <p:spPr>
          <a:xfrm>
            <a:off x="1046180" y="749688"/>
            <a:ext cx="17251" cy="48851"/>
          </a:xfrm>
          <a:custGeom>
            <a:avLst/>
            <a:gdLst/>
            <a:ahLst/>
            <a:cxnLst/>
            <a:rect l="l" t="t" r="r" b="b"/>
            <a:pathLst>
              <a:path w="553" h="1566" extrusionOk="0">
                <a:moveTo>
                  <a:pt x="373" y="1"/>
                </a:moveTo>
                <a:cubicBezTo>
                  <a:pt x="314" y="1"/>
                  <a:pt x="180" y="1"/>
                  <a:pt x="120" y="75"/>
                </a:cubicBezTo>
                <a:cubicBezTo>
                  <a:pt x="60" y="195"/>
                  <a:pt x="60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20" y="1491"/>
                  <a:pt x="180" y="1491"/>
                  <a:pt x="180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52" y="1252"/>
                  <a:pt x="552" y="999"/>
                  <a:pt x="552" y="746"/>
                </a:cubicBezTo>
                <a:lnTo>
                  <a:pt x="552" y="448"/>
                </a:lnTo>
                <a:cubicBezTo>
                  <a:pt x="492" y="314"/>
                  <a:pt x="492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9" name="Google Shape;1789;p11"/>
          <p:cNvSpPr/>
          <p:nvPr/>
        </p:nvSpPr>
        <p:spPr>
          <a:xfrm>
            <a:off x="1104058" y="690417"/>
            <a:ext cx="19528" cy="39805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292" y="1"/>
                </a:moveTo>
                <a:cubicBezTo>
                  <a:pt x="227" y="1"/>
                  <a:pt x="179" y="33"/>
                  <a:pt x="179" y="113"/>
                </a:cubicBezTo>
                <a:cubicBezTo>
                  <a:pt x="60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19" y="1231"/>
                </a:lnTo>
                <a:cubicBezTo>
                  <a:pt x="149" y="1260"/>
                  <a:pt x="198" y="1275"/>
                  <a:pt x="246" y="1275"/>
                </a:cubicBezTo>
                <a:cubicBezTo>
                  <a:pt x="294" y="1275"/>
                  <a:pt x="343" y="1260"/>
                  <a:pt x="373" y="1231"/>
                </a:cubicBezTo>
                <a:cubicBezTo>
                  <a:pt x="492" y="1037"/>
                  <a:pt x="551" y="858"/>
                  <a:pt x="551" y="664"/>
                </a:cubicBezTo>
                <a:cubicBezTo>
                  <a:pt x="551" y="545"/>
                  <a:pt x="626" y="486"/>
                  <a:pt x="551" y="352"/>
                </a:cubicBezTo>
                <a:cubicBezTo>
                  <a:pt x="551" y="292"/>
                  <a:pt x="492" y="173"/>
                  <a:pt x="432" y="113"/>
                </a:cubicBezTo>
                <a:lnTo>
                  <a:pt x="432" y="39"/>
                </a:lnTo>
                <a:cubicBezTo>
                  <a:pt x="385" y="15"/>
                  <a:pt x="334" y="1"/>
                  <a:pt x="29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0" name="Google Shape;1790;p11"/>
          <p:cNvSpPr/>
          <p:nvPr/>
        </p:nvSpPr>
        <p:spPr>
          <a:xfrm>
            <a:off x="1175619" y="672543"/>
            <a:ext cx="19559" cy="40023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20" y="61"/>
                  <a:pt x="60" y="120"/>
                </a:cubicBezTo>
                <a:cubicBezTo>
                  <a:pt x="0" y="239"/>
                  <a:pt x="0" y="314"/>
                  <a:pt x="0" y="433"/>
                </a:cubicBezTo>
                <a:lnTo>
                  <a:pt x="0" y="686"/>
                </a:lnTo>
                <a:cubicBezTo>
                  <a:pt x="0" y="865"/>
                  <a:pt x="60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3" y="1267"/>
                  <a:pt x="328" y="1282"/>
                  <a:pt x="365" y="1282"/>
                </a:cubicBezTo>
                <a:cubicBezTo>
                  <a:pt x="403" y="1282"/>
                  <a:pt x="432" y="1267"/>
                  <a:pt x="432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6" y="433"/>
                  <a:pt x="566" y="314"/>
                </a:cubicBezTo>
                <a:cubicBezTo>
                  <a:pt x="492" y="239"/>
                  <a:pt x="432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1" name="Google Shape;1791;p11"/>
          <p:cNvSpPr/>
          <p:nvPr/>
        </p:nvSpPr>
        <p:spPr>
          <a:xfrm>
            <a:off x="1114029" y="770308"/>
            <a:ext cx="19091" cy="39836"/>
          </a:xfrm>
          <a:custGeom>
            <a:avLst/>
            <a:gdLst/>
            <a:ahLst/>
            <a:cxnLst/>
            <a:rect l="l" t="t" r="r" b="b"/>
            <a:pathLst>
              <a:path w="612" h="1277" extrusionOk="0">
                <a:moveTo>
                  <a:pt x="307" y="1"/>
                </a:moveTo>
                <a:cubicBezTo>
                  <a:pt x="281" y="1"/>
                  <a:pt x="257" y="8"/>
                  <a:pt x="239" y="25"/>
                </a:cubicBezTo>
                <a:cubicBezTo>
                  <a:pt x="180" y="159"/>
                  <a:pt x="120" y="219"/>
                  <a:pt x="60" y="338"/>
                </a:cubicBezTo>
                <a:cubicBezTo>
                  <a:pt x="60" y="398"/>
                  <a:pt x="1" y="532"/>
                  <a:pt x="1" y="651"/>
                </a:cubicBezTo>
                <a:cubicBezTo>
                  <a:pt x="1" y="830"/>
                  <a:pt x="60" y="1023"/>
                  <a:pt x="180" y="1202"/>
                </a:cubicBezTo>
                <a:lnTo>
                  <a:pt x="239" y="1277"/>
                </a:lnTo>
                <a:cubicBezTo>
                  <a:pt x="299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552" y="964"/>
                  <a:pt x="612" y="830"/>
                  <a:pt x="612" y="651"/>
                </a:cubicBezTo>
                <a:lnTo>
                  <a:pt x="612" y="398"/>
                </a:lnTo>
                <a:cubicBezTo>
                  <a:pt x="612" y="338"/>
                  <a:pt x="552" y="219"/>
                  <a:pt x="552" y="159"/>
                </a:cubicBezTo>
                <a:lnTo>
                  <a:pt x="492" y="85"/>
                </a:lnTo>
                <a:cubicBezTo>
                  <a:pt x="450" y="43"/>
                  <a:pt x="371" y="1"/>
                  <a:pt x="307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2" name="Google Shape;1792;p11"/>
          <p:cNvSpPr/>
          <p:nvPr/>
        </p:nvSpPr>
        <p:spPr>
          <a:xfrm>
            <a:off x="949299" y="837533"/>
            <a:ext cx="19091" cy="20495"/>
          </a:xfrm>
          <a:custGeom>
            <a:avLst/>
            <a:gdLst/>
            <a:ahLst/>
            <a:cxnLst/>
            <a:rect l="l" t="t" r="r" b="b"/>
            <a:pathLst>
              <a:path w="612" h="657" extrusionOk="0">
                <a:moveTo>
                  <a:pt x="306" y="1"/>
                </a:moveTo>
                <a:cubicBezTo>
                  <a:pt x="257" y="1"/>
                  <a:pt x="209" y="15"/>
                  <a:pt x="179" y="45"/>
                </a:cubicBezTo>
                <a:cubicBezTo>
                  <a:pt x="119" y="105"/>
                  <a:pt x="60" y="164"/>
                  <a:pt x="60" y="239"/>
                </a:cubicBezTo>
                <a:cubicBezTo>
                  <a:pt x="0" y="299"/>
                  <a:pt x="0" y="299"/>
                  <a:pt x="0" y="358"/>
                </a:cubicBezTo>
                <a:cubicBezTo>
                  <a:pt x="60" y="418"/>
                  <a:pt x="60" y="537"/>
                  <a:pt x="179" y="611"/>
                </a:cubicBezTo>
                <a:cubicBezTo>
                  <a:pt x="239" y="641"/>
                  <a:pt x="302" y="656"/>
                  <a:pt x="358" y="656"/>
                </a:cubicBezTo>
                <a:cubicBezTo>
                  <a:pt x="414" y="656"/>
                  <a:pt x="462" y="641"/>
                  <a:pt x="492" y="611"/>
                </a:cubicBezTo>
                <a:cubicBezTo>
                  <a:pt x="611" y="477"/>
                  <a:pt x="611" y="418"/>
                  <a:pt x="611" y="299"/>
                </a:cubicBezTo>
                <a:cubicBezTo>
                  <a:pt x="611" y="299"/>
                  <a:pt x="611" y="239"/>
                  <a:pt x="551" y="164"/>
                </a:cubicBezTo>
                <a:cubicBezTo>
                  <a:pt x="551" y="105"/>
                  <a:pt x="492" y="105"/>
                  <a:pt x="432" y="45"/>
                </a:cubicBezTo>
                <a:cubicBezTo>
                  <a:pt x="403" y="15"/>
                  <a:pt x="354" y="1"/>
                  <a:pt x="30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3" name="Google Shape;1793;p11"/>
          <p:cNvSpPr/>
          <p:nvPr/>
        </p:nvSpPr>
        <p:spPr>
          <a:xfrm>
            <a:off x="1535765" y="694566"/>
            <a:ext cx="21431" cy="31476"/>
          </a:xfrm>
          <a:custGeom>
            <a:avLst/>
            <a:gdLst/>
            <a:ahLst/>
            <a:cxnLst/>
            <a:rect l="l" t="t" r="r" b="b"/>
            <a:pathLst>
              <a:path w="687" h="1009" extrusionOk="0">
                <a:moveTo>
                  <a:pt x="411" y="1"/>
                </a:moveTo>
                <a:cubicBezTo>
                  <a:pt x="373" y="1"/>
                  <a:pt x="339" y="15"/>
                  <a:pt x="314" y="40"/>
                </a:cubicBezTo>
                <a:lnTo>
                  <a:pt x="120" y="219"/>
                </a:lnTo>
                <a:cubicBezTo>
                  <a:pt x="61" y="278"/>
                  <a:pt x="61" y="412"/>
                  <a:pt x="61" y="472"/>
                </a:cubicBezTo>
                <a:cubicBezTo>
                  <a:pt x="1" y="651"/>
                  <a:pt x="61" y="844"/>
                  <a:pt x="195" y="964"/>
                </a:cubicBezTo>
                <a:cubicBezTo>
                  <a:pt x="224" y="993"/>
                  <a:pt x="269" y="1008"/>
                  <a:pt x="314" y="1008"/>
                </a:cubicBezTo>
                <a:cubicBezTo>
                  <a:pt x="359" y="1008"/>
                  <a:pt x="403" y="993"/>
                  <a:pt x="433" y="964"/>
                </a:cubicBezTo>
                <a:cubicBezTo>
                  <a:pt x="567" y="844"/>
                  <a:pt x="627" y="651"/>
                  <a:pt x="627" y="531"/>
                </a:cubicBezTo>
                <a:cubicBezTo>
                  <a:pt x="627" y="472"/>
                  <a:pt x="686" y="412"/>
                  <a:pt x="627" y="353"/>
                </a:cubicBezTo>
                <a:cubicBezTo>
                  <a:pt x="627" y="278"/>
                  <a:pt x="627" y="219"/>
                  <a:pt x="567" y="99"/>
                </a:cubicBezTo>
                <a:cubicBezTo>
                  <a:pt x="523" y="30"/>
                  <a:pt x="464" y="1"/>
                  <a:pt x="41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4" name="Google Shape;1794;p11"/>
          <p:cNvSpPr/>
          <p:nvPr/>
        </p:nvSpPr>
        <p:spPr>
          <a:xfrm>
            <a:off x="1576662" y="741047"/>
            <a:ext cx="19091" cy="37964"/>
          </a:xfrm>
          <a:custGeom>
            <a:avLst/>
            <a:gdLst/>
            <a:ahLst/>
            <a:cxnLst/>
            <a:rect l="l" t="t" r="r" b="b"/>
            <a:pathLst>
              <a:path w="612" h="1217" extrusionOk="0">
                <a:moveTo>
                  <a:pt x="341" y="0"/>
                </a:moveTo>
                <a:cubicBezTo>
                  <a:pt x="301" y="0"/>
                  <a:pt x="264" y="15"/>
                  <a:pt x="239" y="40"/>
                </a:cubicBezTo>
                <a:cubicBezTo>
                  <a:pt x="180" y="159"/>
                  <a:pt x="120" y="218"/>
                  <a:pt x="120" y="278"/>
                </a:cubicBezTo>
                <a:cubicBezTo>
                  <a:pt x="61" y="412"/>
                  <a:pt x="61" y="472"/>
                  <a:pt x="1" y="591"/>
                </a:cubicBezTo>
                <a:cubicBezTo>
                  <a:pt x="1" y="784"/>
                  <a:pt x="61" y="963"/>
                  <a:pt x="180" y="1157"/>
                </a:cubicBezTo>
                <a:lnTo>
                  <a:pt x="239" y="1217"/>
                </a:lnTo>
                <a:cubicBezTo>
                  <a:pt x="299" y="1217"/>
                  <a:pt x="433" y="1217"/>
                  <a:pt x="493" y="1157"/>
                </a:cubicBezTo>
                <a:cubicBezTo>
                  <a:pt x="552" y="963"/>
                  <a:pt x="612" y="784"/>
                  <a:pt x="612" y="650"/>
                </a:cubicBezTo>
                <a:lnTo>
                  <a:pt x="612" y="412"/>
                </a:lnTo>
                <a:cubicBezTo>
                  <a:pt x="612" y="278"/>
                  <a:pt x="612" y="218"/>
                  <a:pt x="552" y="99"/>
                </a:cubicBezTo>
                <a:lnTo>
                  <a:pt x="493" y="99"/>
                </a:lnTo>
                <a:cubicBezTo>
                  <a:pt x="458" y="29"/>
                  <a:pt x="397" y="0"/>
                  <a:pt x="34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5" name="Google Shape;1795;p11"/>
          <p:cNvSpPr/>
          <p:nvPr/>
        </p:nvSpPr>
        <p:spPr>
          <a:xfrm>
            <a:off x="1630598" y="696438"/>
            <a:ext cx="17688" cy="37496"/>
          </a:xfrm>
          <a:custGeom>
            <a:avLst/>
            <a:gdLst/>
            <a:ahLst/>
            <a:cxnLst/>
            <a:rect l="l" t="t" r="r" b="b"/>
            <a:pathLst>
              <a:path w="567" h="1202" extrusionOk="0">
                <a:moveTo>
                  <a:pt x="276" y="0"/>
                </a:moveTo>
                <a:cubicBezTo>
                  <a:pt x="224" y="0"/>
                  <a:pt x="169" y="29"/>
                  <a:pt x="134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0" y="963"/>
                  <a:pt x="134" y="1157"/>
                </a:cubicBezTo>
                <a:lnTo>
                  <a:pt x="194" y="1157"/>
                </a:lnTo>
                <a:cubicBezTo>
                  <a:pt x="224" y="1187"/>
                  <a:pt x="268" y="1201"/>
                  <a:pt x="313" y="1201"/>
                </a:cubicBezTo>
                <a:cubicBezTo>
                  <a:pt x="358" y="1201"/>
                  <a:pt x="402" y="1187"/>
                  <a:pt x="432" y="1157"/>
                </a:cubicBezTo>
                <a:cubicBezTo>
                  <a:pt x="566" y="963"/>
                  <a:pt x="566" y="784"/>
                  <a:pt x="566" y="591"/>
                </a:cubicBezTo>
                <a:lnTo>
                  <a:pt x="566" y="352"/>
                </a:lnTo>
                <a:cubicBezTo>
                  <a:pt x="507" y="218"/>
                  <a:pt x="507" y="159"/>
                  <a:pt x="432" y="99"/>
                </a:cubicBezTo>
                <a:lnTo>
                  <a:pt x="373" y="39"/>
                </a:lnTo>
                <a:cubicBezTo>
                  <a:pt x="348" y="15"/>
                  <a:pt x="313" y="0"/>
                  <a:pt x="27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6" name="Google Shape;1796;p11"/>
          <p:cNvSpPr/>
          <p:nvPr/>
        </p:nvSpPr>
        <p:spPr>
          <a:xfrm>
            <a:off x="1626855" y="802844"/>
            <a:ext cx="19559" cy="31944"/>
          </a:xfrm>
          <a:custGeom>
            <a:avLst/>
            <a:gdLst/>
            <a:ahLst/>
            <a:cxnLst/>
            <a:rect l="l" t="t" r="r" b="b"/>
            <a:pathLst>
              <a:path w="627" h="1024" extrusionOk="0">
                <a:moveTo>
                  <a:pt x="335" y="1"/>
                </a:moveTo>
                <a:cubicBezTo>
                  <a:pt x="288" y="1"/>
                  <a:pt x="235" y="15"/>
                  <a:pt x="180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1" y="353"/>
                  <a:pt x="1" y="412"/>
                  <a:pt x="1" y="472"/>
                </a:cubicBezTo>
                <a:cubicBezTo>
                  <a:pt x="1" y="666"/>
                  <a:pt x="60" y="844"/>
                  <a:pt x="180" y="979"/>
                </a:cubicBezTo>
                <a:cubicBezTo>
                  <a:pt x="217" y="1008"/>
                  <a:pt x="265" y="1023"/>
                  <a:pt x="312" y="1023"/>
                </a:cubicBezTo>
                <a:cubicBezTo>
                  <a:pt x="358" y="1023"/>
                  <a:pt x="403" y="1008"/>
                  <a:pt x="433" y="979"/>
                </a:cubicBezTo>
                <a:cubicBezTo>
                  <a:pt x="552" y="785"/>
                  <a:pt x="627" y="666"/>
                  <a:pt x="627" y="532"/>
                </a:cubicBezTo>
                <a:cubicBezTo>
                  <a:pt x="627" y="472"/>
                  <a:pt x="627" y="412"/>
                  <a:pt x="552" y="353"/>
                </a:cubicBezTo>
                <a:cubicBezTo>
                  <a:pt x="552" y="293"/>
                  <a:pt x="552" y="159"/>
                  <a:pt x="493" y="100"/>
                </a:cubicBezTo>
                <a:cubicBezTo>
                  <a:pt x="458" y="30"/>
                  <a:pt x="402" y="1"/>
                  <a:pt x="3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7" name="Google Shape;1797;p11"/>
          <p:cNvSpPr/>
          <p:nvPr/>
        </p:nvSpPr>
        <p:spPr>
          <a:xfrm>
            <a:off x="1572482" y="837533"/>
            <a:ext cx="19559" cy="20495"/>
          </a:xfrm>
          <a:custGeom>
            <a:avLst/>
            <a:gdLst/>
            <a:ahLst/>
            <a:cxnLst/>
            <a:rect l="l" t="t" r="r" b="b"/>
            <a:pathLst>
              <a:path w="627" h="657" extrusionOk="0">
                <a:moveTo>
                  <a:pt x="314" y="1"/>
                </a:moveTo>
                <a:cubicBezTo>
                  <a:pt x="269" y="1"/>
                  <a:pt x="224" y="15"/>
                  <a:pt x="195" y="45"/>
                </a:cubicBezTo>
                <a:cubicBezTo>
                  <a:pt x="135" y="105"/>
                  <a:pt x="60" y="164"/>
                  <a:pt x="60" y="239"/>
                </a:cubicBezTo>
                <a:cubicBezTo>
                  <a:pt x="1" y="299"/>
                  <a:pt x="1" y="299"/>
                  <a:pt x="1" y="358"/>
                </a:cubicBezTo>
                <a:cubicBezTo>
                  <a:pt x="60" y="418"/>
                  <a:pt x="60" y="537"/>
                  <a:pt x="195" y="611"/>
                </a:cubicBezTo>
                <a:cubicBezTo>
                  <a:pt x="254" y="641"/>
                  <a:pt x="314" y="656"/>
                  <a:pt x="368" y="656"/>
                </a:cubicBezTo>
                <a:cubicBezTo>
                  <a:pt x="422" y="656"/>
                  <a:pt x="470" y="641"/>
                  <a:pt x="507" y="611"/>
                </a:cubicBezTo>
                <a:cubicBezTo>
                  <a:pt x="627" y="477"/>
                  <a:pt x="627" y="418"/>
                  <a:pt x="627" y="299"/>
                </a:cubicBezTo>
                <a:cubicBezTo>
                  <a:pt x="627" y="299"/>
                  <a:pt x="627" y="239"/>
                  <a:pt x="567" y="164"/>
                </a:cubicBezTo>
                <a:cubicBezTo>
                  <a:pt x="567" y="105"/>
                  <a:pt x="507" y="105"/>
                  <a:pt x="433" y="45"/>
                </a:cubicBezTo>
                <a:cubicBezTo>
                  <a:pt x="403" y="15"/>
                  <a:pt x="358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8" name="Google Shape;1798;p11"/>
          <p:cNvSpPr/>
          <p:nvPr/>
        </p:nvSpPr>
        <p:spPr>
          <a:xfrm>
            <a:off x="334903" y="3164430"/>
            <a:ext cx="325364" cy="102725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9" name="Google Shape;1799;p11"/>
          <p:cNvSpPr/>
          <p:nvPr/>
        </p:nvSpPr>
        <p:spPr>
          <a:xfrm>
            <a:off x="334903" y="2926475"/>
            <a:ext cx="325364" cy="102756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10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10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0" name="Google Shape;1800;p11"/>
          <p:cNvSpPr/>
          <p:nvPr/>
        </p:nvSpPr>
        <p:spPr>
          <a:xfrm>
            <a:off x="334903" y="2688083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1" name="Google Shape;1801;p11"/>
          <p:cNvSpPr/>
          <p:nvPr/>
        </p:nvSpPr>
        <p:spPr>
          <a:xfrm>
            <a:off x="334903" y="3881042"/>
            <a:ext cx="325364" cy="100853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0"/>
                  <a:pt x="1371" y="0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2" name="Google Shape;1802;p11"/>
          <p:cNvSpPr/>
          <p:nvPr/>
        </p:nvSpPr>
        <p:spPr>
          <a:xfrm>
            <a:off x="334903" y="3642619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3" name="Google Shape;1803;p11"/>
          <p:cNvSpPr/>
          <p:nvPr/>
        </p:nvSpPr>
        <p:spPr>
          <a:xfrm>
            <a:off x="334903" y="3402823"/>
            <a:ext cx="325364" cy="102756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69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69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4" name="Google Shape;1804;p11"/>
          <p:cNvSpPr/>
          <p:nvPr/>
        </p:nvSpPr>
        <p:spPr>
          <a:xfrm>
            <a:off x="334903" y="4595314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5" name="Google Shape;1805;p11"/>
          <p:cNvSpPr/>
          <p:nvPr/>
        </p:nvSpPr>
        <p:spPr>
          <a:xfrm>
            <a:off x="334903" y="4357390"/>
            <a:ext cx="325364" cy="100853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6" name="Google Shape;1806;p11"/>
          <p:cNvSpPr/>
          <p:nvPr/>
        </p:nvSpPr>
        <p:spPr>
          <a:xfrm>
            <a:off x="334903" y="4118966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7" name="Google Shape;1807;p11"/>
          <p:cNvSpPr/>
          <p:nvPr/>
        </p:nvSpPr>
        <p:spPr>
          <a:xfrm>
            <a:off x="334903" y="1259040"/>
            <a:ext cx="325364" cy="102725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1"/>
                </a:moveTo>
                <a:cubicBezTo>
                  <a:pt x="9803" y="1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1"/>
                  <a:pt x="1371" y="1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8" name="Google Shape;1808;p11"/>
          <p:cNvSpPr/>
          <p:nvPr/>
        </p:nvSpPr>
        <p:spPr>
          <a:xfrm>
            <a:off x="334903" y="1021116"/>
            <a:ext cx="325364" cy="102725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548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9" name="Google Shape;1809;p11"/>
          <p:cNvSpPr/>
          <p:nvPr/>
        </p:nvSpPr>
        <p:spPr>
          <a:xfrm>
            <a:off x="334903" y="782692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0" name="Google Shape;1810;p11"/>
          <p:cNvSpPr/>
          <p:nvPr/>
        </p:nvSpPr>
        <p:spPr>
          <a:xfrm>
            <a:off x="334903" y="1975651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1" name="Google Shape;1811;p11"/>
          <p:cNvSpPr/>
          <p:nvPr/>
        </p:nvSpPr>
        <p:spPr>
          <a:xfrm>
            <a:off x="334903" y="1737259"/>
            <a:ext cx="325364" cy="100853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2" name="Google Shape;1812;p11"/>
          <p:cNvSpPr/>
          <p:nvPr/>
        </p:nvSpPr>
        <p:spPr>
          <a:xfrm>
            <a:off x="334903" y="1497463"/>
            <a:ext cx="325364" cy="102725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69"/>
                </a:cubicBezTo>
                <a:cubicBezTo>
                  <a:pt x="10429" y="2547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7"/>
                  <a:pt x="1" y="166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3" name="Google Shape;1813;p11"/>
          <p:cNvSpPr/>
          <p:nvPr/>
        </p:nvSpPr>
        <p:spPr>
          <a:xfrm>
            <a:off x="334903" y="2689923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4" name="Google Shape;1814;p11"/>
          <p:cNvSpPr/>
          <p:nvPr/>
        </p:nvSpPr>
        <p:spPr>
          <a:xfrm>
            <a:off x="334903" y="2451999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5" name="Google Shape;1815;p11"/>
          <p:cNvSpPr/>
          <p:nvPr/>
        </p:nvSpPr>
        <p:spPr>
          <a:xfrm>
            <a:off x="334903" y="2213607"/>
            <a:ext cx="325364" cy="100853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6" name="Google Shape;1816;p11"/>
          <p:cNvSpPr/>
          <p:nvPr/>
        </p:nvSpPr>
        <p:spPr>
          <a:xfrm>
            <a:off x="495075" y="646175"/>
            <a:ext cx="8153847" cy="4261144"/>
          </a:xfrm>
          <a:custGeom>
            <a:avLst/>
            <a:gdLst/>
            <a:ahLst/>
            <a:cxnLst/>
            <a:rect l="l" t="t" r="r" b="b"/>
            <a:pathLst>
              <a:path w="254987" h="136313" extrusionOk="0">
                <a:moveTo>
                  <a:pt x="0" y="1"/>
                </a:moveTo>
                <a:lnTo>
                  <a:pt x="0" y="136313"/>
                </a:lnTo>
                <a:lnTo>
                  <a:pt x="254987" y="136313"/>
                </a:lnTo>
                <a:lnTo>
                  <a:pt x="254987" y="1"/>
                </a:lnTo>
                <a:close/>
              </a:path>
            </a:pathLst>
          </a:custGeom>
          <a:solidFill>
            <a:srgbClr val="FEF7C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7" name="Google Shape;1817;p11"/>
          <p:cNvSpPr/>
          <p:nvPr/>
        </p:nvSpPr>
        <p:spPr>
          <a:xfrm>
            <a:off x="617468" y="819409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5"/>
                  <a:pt x="3114" y="3978"/>
                  <a:pt x="1997" y="3978"/>
                </a:cubicBezTo>
                <a:cubicBezTo>
                  <a:pt x="880" y="3978"/>
                  <a:pt x="1" y="3055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rgbClr val="8349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8" name="Google Shape;1818;p11"/>
          <p:cNvSpPr/>
          <p:nvPr/>
        </p:nvSpPr>
        <p:spPr>
          <a:xfrm>
            <a:off x="617468" y="1059673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40"/>
                  <a:pt x="3114" y="3978"/>
                  <a:pt x="1997" y="3978"/>
                </a:cubicBezTo>
                <a:cubicBezTo>
                  <a:pt x="880" y="3978"/>
                  <a:pt x="1" y="3040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rgbClr val="8349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9" name="Google Shape;1819;p11"/>
          <p:cNvSpPr/>
          <p:nvPr/>
        </p:nvSpPr>
        <p:spPr>
          <a:xfrm>
            <a:off x="617468" y="1295756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97"/>
                </a:cubicBezTo>
                <a:close/>
              </a:path>
            </a:pathLst>
          </a:custGeom>
          <a:solidFill>
            <a:srgbClr val="8349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0" name="Google Shape;1820;p11"/>
          <p:cNvSpPr/>
          <p:nvPr/>
        </p:nvSpPr>
        <p:spPr>
          <a:xfrm>
            <a:off x="617468" y="1536020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82"/>
                </a:cubicBezTo>
                <a:close/>
              </a:path>
            </a:pathLst>
          </a:custGeom>
          <a:solidFill>
            <a:srgbClr val="8349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1" name="Google Shape;1821;p11"/>
          <p:cNvSpPr/>
          <p:nvPr/>
        </p:nvSpPr>
        <p:spPr>
          <a:xfrm>
            <a:off x="617468" y="1768392"/>
            <a:ext cx="124125" cy="124094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2"/>
                </a:cubicBezTo>
                <a:close/>
              </a:path>
            </a:pathLst>
          </a:custGeom>
          <a:solidFill>
            <a:srgbClr val="8349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2" name="Google Shape;1822;p11"/>
          <p:cNvSpPr/>
          <p:nvPr/>
        </p:nvSpPr>
        <p:spPr>
          <a:xfrm>
            <a:off x="617468" y="2008656"/>
            <a:ext cx="124125" cy="123626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2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2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2"/>
                </a:cubicBezTo>
                <a:close/>
              </a:path>
            </a:pathLst>
          </a:custGeom>
          <a:solidFill>
            <a:srgbClr val="8349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3" name="Google Shape;1823;p11"/>
          <p:cNvSpPr/>
          <p:nvPr/>
        </p:nvSpPr>
        <p:spPr>
          <a:xfrm>
            <a:off x="617468" y="2246580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rgbClr val="8349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4" name="Google Shape;1824;p11"/>
          <p:cNvSpPr/>
          <p:nvPr/>
        </p:nvSpPr>
        <p:spPr>
          <a:xfrm>
            <a:off x="617468" y="2486844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rgbClr val="8349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5" name="Google Shape;1825;p11"/>
          <p:cNvSpPr/>
          <p:nvPr/>
        </p:nvSpPr>
        <p:spPr>
          <a:xfrm>
            <a:off x="617468" y="2727108"/>
            <a:ext cx="124125" cy="123657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99"/>
                  <a:pt x="3114" y="3964"/>
                  <a:pt x="1997" y="3964"/>
                </a:cubicBezTo>
                <a:cubicBezTo>
                  <a:pt x="880" y="3964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rgbClr val="8349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6" name="Google Shape;1826;p11"/>
          <p:cNvSpPr/>
          <p:nvPr/>
        </p:nvSpPr>
        <p:spPr>
          <a:xfrm>
            <a:off x="617468" y="2966904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9"/>
                  <a:pt x="1997" y="3979"/>
                </a:cubicBezTo>
                <a:cubicBezTo>
                  <a:pt x="880" y="3979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rgbClr val="8349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7" name="Google Shape;1827;p11"/>
          <p:cNvSpPr/>
          <p:nvPr/>
        </p:nvSpPr>
        <p:spPr>
          <a:xfrm>
            <a:off x="617468" y="3205327"/>
            <a:ext cx="124125" cy="123657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39"/>
                  <a:pt x="3114" y="3963"/>
                  <a:pt x="1997" y="3963"/>
                </a:cubicBezTo>
                <a:cubicBezTo>
                  <a:pt x="880" y="3963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rgbClr val="8349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8" name="Google Shape;1828;p11"/>
          <p:cNvSpPr/>
          <p:nvPr/>
        </p:nvSpPr>
        <p:spPr>
          <a:xfrm>
            <a:off x="617468" y="3445123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7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7"/>
                </a:cubicBezTo>
                <a:close/>
              </a:path>
            </a:pathLst>
          </a:custGeom>
          <a:solidFill>
            <a:srgbClr val="8349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9" name="Google Shape;1829;p11"/>
          <p:cNvSpPr/>
          <p:nvPr/>
        </p:nvSpPr>
        <p:spPr>
          <a:xfrm>
            <a:off x="617468" y="3677495"/>
            <a:ext cx="124125" cy="124094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6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6"/>
                </a:cubicBezTo>
                <a:close/>
              </a:path>
            </a:pathLst>
          </a:custGeom>
          <a:solidFill>
            <a:srgbClr val="8349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0" name="Google Shape;1830;p11"/>
          <p:cNvSpPr/>
          <p:nvPr/>
        </p:nvSpPr>
        <p:spPr>
          <a:xfrm>
            <a:off x="617468" y="3917758"/>
            <a:ext cx="124125" cy="124094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39"/>
                  <a:pt x="3114" y="3978"/>
                  <a:pt x="1997" y="3978"/>
                </a:cubicBezTo>
                <a:cubicBezTo>
                  <a:pt x="880" y="3978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rgbClr val="8349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1" name="Google Shape;1831;p11"/>
          <p:cNvSpPr/>
          <p:nvPr/>
        </p:nvSpPr>
        <p:spPr>
          <a:xfrm>
            <a:off x="617468" y="4153842"/>
            <a:ext cx="124125" cy="124094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6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96"/>
                </a:cubicBezTo>
                <a:close/>
              </a:path>
            </a:pathLst>
          </a:custGeom>
          <a:solidFill>
            <a:srgbClr val="8349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2" name="Google Shape;1832;p11"/>
          <p:cNvSpPr/>
          <p:nvPr/>
        </p:nvSpPr>
        <p:spPr>
          <a:xfrm>
            <a:off x="617468" y="4394106"/>
            <a:ext cx="124125" cy="124094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1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1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1"/>
                </a:cubicBezTo>
                <a:close/>
              </a:path>
            </a:pathLst>
          </a:custGeom>
          <a:solidFill>
            <a:srgbClr val="8349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3" name="Google Shape;1833;p11"/>
          <p:cNvSpPr/>
          <p:nvPr/>
        </p:nvSpPr>
        <p:spPr>
          <a:xfrm>
            <a:off x="617468" y="4634370"/>
            <a:ext cx="124125" cy="123626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1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1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1"/>
                </a:cubicBezTo>
                <a:close/>
              </a:path>
            </a:pathLst>
          </a:custGeom>
          <a:solidFill>
            <a:srgbClr val="8349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4" name="Google Shape;1834;p11"/>
          <p:cNvSpPr/>
          <p:nvPr/>
        </p:nvSpPr>
        <p:spPr>
          <a:xfrm>
            <a:off x="307951" y="1307361"/>
            <a:ext cx="410401" cy="102756"/>
          </a:xfrm>
          <a:custGeom>
            <a:avLst/>
            <a:gdLst/>
            <a:ahLst/>
            <a:cxnLst/>
            <a:rect l="l" t="t" r="r" b="b"/>
            <a:pathLst>
              <a:path w="13156" h="3294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5" name="Google Shape;1835;p11"/>
          <p:cNvSpPr/>
          <p:nvPr/>
        </p:nvSpPr>
        <p:spPr>
          <a:xfrm>
            <a:off x="307951" y="1069437"/>
            <a:ext cx="410401" cy="102725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6" name="Google Shape;1836;p11"/>
          <p:cNvSpPr/>
          <p:nvPr/>
        </p:nvSpPr>
        <p:spPr>
          <a:xfrm>
            <a:off x="307951" y="831044"/>
            <a:ext cx="410401" cy="102725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24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24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7" name="Google Shape;1837;p11"/>
          <p:cNvSpPr/>
          <p:nvPr/>
        </p:nvSpPr>
        <p:spPr>
          <a:xfrm>
            <a:off x="307951" y="2023972"/>
            <a:ext cx="410401" cy="100885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8" name="Google Shape;1838;p11"/>
          <p:cNvSpPr/>
          <p:nvPr/>
        </p:nvSpPr>
        <p:spPr>
          <a:xfrm>
            <a:off x="307951" y="1786048"/>
            <a:ext cx="410401" cy="100417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671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1"/>
                  <a:pt x="746" y="0"/>
                  <a:pt x="1729" y="0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9" name="Google Shape;1839;p11"/>
          <p:cNvSpPr/>
          <p:nvPr/>
        </p:nvSpPr>
        <p:spPr>
          <a:xfrm>
            <a:off x="307951" y="1547625"/>
            <a:ext cx="410401" cy="100885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0" name="Google Shape;1840;p11"/>
          <p:cNvSpPr/>
          <p:nvPr/>
        </p:nvSpPr>
        <p:spPr>
          <a:xfrm>
            <a:off x="307951" y="2738743"/>
            <a:ext cx="410401" cy="100417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3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53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1" name="Google Shape;1841;p11"/>
          <p:cNvSpPr/>
          <p:nvPr/>
        </p:nvSpPr>
        <p:spPr>
          <a:xfrm>
            <a:off x="307951" y="2500320"/>
            <a:ext cx="410401" cy="100885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48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548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2" name="Google Shape;1842;p11"/>
          <p:cNvSpPr/>
          <p:nvPr/>
        </p:nvSpPr>
        <p:spPr>
          <a:xfrm>
            <a:off x="307951" y="2262396"/>
            <a:ext cx="410401" cy="100417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3" name="Google Shape;1843;p11"/>
          <p:cNvSpPr/>
          <p:nvPr/>
        </p:nvSpPr>
        <p:spPr>
          <a:xfrm>
            <a:off x="307951" y="3212751"/>
            <a:ext cx="410401" cy="102725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4" name="Google Shape;1844;p11"/>
          <p:cNvSpPr/>
          <p:nvPr/>
        </p:nvSpPr>
        <p:spPr>
          <a:xfrm>
            <a:off x="307951" y="2974827"/>
            <a:ext cx="410401" cy="102725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5" name="Google Shape;1845;p11"/>
          <p:cNvSpPr/>
          <p:nvPr/>
        </p:nvSpPr>
        <p:spPr>
          <a:xfrm>
            <a:off x="307951" y="3929363"/>
            <a:ext cx="410401" cy="100885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8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6" name="Google Shape;1846;p11"/>
          <p:cNvSpPr/>
          <p:nvPr/>
        </p:nvSpPr>
        <p:spPr>
          <a:xfrm>
            <a:off x="307951" y="3691439"/>
            <a:ext cx="410401" cy="100386"/>
          </a:xfrm>
          <a:custGeom>
            <a:avLst/>
            <a:gdLst/>
            <a:ahLst/>
            <a:cxnLst/>
            <a:rect l="l" t="t" r="r" b="b"/>
            <a:pathLst>
              <a:path w="13156" h="3218" extrusionOk="0">
                <a:moveTo>
                  <a:pt x="11412" y="0"/>
                </a:moveTo>
                <a:cubicBezTo>
                  <a:pt x="12411" y="0"/>
                  <a:pt x="13155" y="670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0"/>
                  <a:pt x="746" y="0"/>
                  <a:pt x="1729" y="0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7" name="Google Shape;1847;p11"/>
          <p:cNvSpPr/>
          <p:nvPr/>
        </p:nvSpPr>
        <p:spPr>
          <a:xfrm>
            <a:off x="307951" y="3453015"/>
            <a:ext cx="410401" cy="100885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8" name="Google Shape;1848;p11"/>
          <p:cNvSpPr/>
          <p:nvPr/>
        </p:nvSpPr>
        <p:spPr>
          <a:xfrm>
            <a:off x="307951" y="4644103"/>
            <a:ext cx="410401" cy="100417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33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533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9" name="Google Shape;1849;p11"/>
          <p:cNvSpPr/>
          <p:nvPr/>
        </p:nvSpPr>
        <p:spPr>
          <a:xfrm>
            <a:off x="307951" y="4405711"/>
            <a:ext cx="410401" cy="100885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4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548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0" name="Google Shape;1850;p11"/>
          <p:cNvSpPr/>
          <p:nvPr/>
        </p:nvSpPr>
        <p:spPr>
          <a:xfrm>
            <a:off x="307951" y="4167755"/>
            <a:ext cx="410401" cy="100417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474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474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1" name="Google Shape;1851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852" name="Google Shape;1852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1853" name="Google Shape;1853;p11"/>
          <p:cNvGrpSpPr/>
          <p:nvPr/>
        </p:nvGrpSpPr>
        <p:grpSpPr>
          <a:xfrm rot="10800000" flipH="1">
            <a:off x="867203" y="2673642"/>
            <a:ext cx="2092559" cy="2131825"/>
            <a:chOff x="886253" y="764529"/>
            <a:chExt cx="2092559" cy="2131825"/>
          </a:xfrm>
        </p:grpSpPr>
        <p:grpSp>
          <p:nvGrpSpPr>
            <p:cNvPr id="1854" name="Google Shape;1854;p11"/>
            <p:cNvGrpSpPr/>
            <p:nvPr/>
          </p:nvGrpSpPr>
          <p:grpSpPr>
            <a:xfrm rot="10800000">
              <a:off x="886253" y="915736"/>
              <a:ext cx="350390" cy="1470478"/>
              <a:chOff x="8180472" y="1441194"/>
              <a:chExt cx="350390" cy="1470478"/>
            </a:xfrm>
          </p:grpSpPr>
          <p:sp>
            <p:nvSpPr>
              <p:cNvPr id="1855" name="Google Shape;1855;p11"/>
              <p:cNvSpPr/>
              <p:nvPr/>
            </p:nvSpPr>
            <p:spPr>
              <a:xfrm>
                <a:off x="8218121" y="1441194"/>
                <a:ext cx="232476" cy="203480"/>
              </a:xfrm>
              <a:custGeom>
                <a:avLst/>
                <a:gdLst/>
                <a:ahLst/>
                <a:cxnLst/>
                <a:rect l="l" t="t" r="r" b="b"/>
                <a:pathLst>
                  <a:path w="12844" h="11242" extrusionOk="0">
                    <a:moveTo>
                      <a:pt x="4732" y="1"/>
                    </a:moveTo>
                    <a:cubicBezTo>
                      <a:pt x="4305" y="1"/>
                      <a:pt x="3751" y="152"/>
                      <a:pt x="3033" y="550"/>
                    </a:cubicBezTo>
                    <a:cubicBezTo>
                      <a:pt x="1" y="2329"/>
                      <a:pt x="1379" y="10249"/>
                      <a:pt x="2106" y="10976"/>
                    </a:cubicBezTo>
                    <a:cubicBezTo>
                      <a:pt x="2250" y="11149"/>
                      <a:pt x="2690" y="11242"/>
                      <a:pt x="3310" y="11242"/>
                    </a:cubicBezTo>
                    <a:cubicBezTo>
                      <a:pt x="5392" y="11242"/>
                      <a:pt x="9498" y="10189"/>
                      <a:pt x="11179" y="7543"/>
                    </a:cubicBezTo>
                    <a:cubicBezTo>
                      <a:pt x="12843" y="4808"/>
                      <a:pt x="11484" y="584"/>
                      <a:pt x="8673" y="584"/>
                    </a:cubicBezTo>
                    <a:cubicBezTo>
                      <a:pt x="7929" y="584"/>
                      <a:pt x="7084" y="880"/>
                      <a:pt x="6166" y="1578"/>
                    </a:cubicBezTo>
                    <a:cubicBezTo>
                      <a:pt x="6166" y="1578"/>
                      <a:pt x="6108" y="1"/>
                      <a:pt x="4732" y="1"/>
                    </a:cubicBezTo>
                    <a:close/>
                  </a:path>
                </a:pathLst>
              </a:custGeom>
              <a:solidFill>
                <a:srgbClr val="F25C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6" name="Google Shape;1856;p11"/>
              <p:cNvSpPr/>
              <p:nvPr/>
            </p:nvSpPr>
            <p:spPr>
              <a:xfrm>
                <a:off x="8180472" y="1493740"/>
                <a:ext cx="183281" cy="193760"/>
              </a:xfrm>
              <a:custGeom>
                <a:avLst/>
                <a:gdLst/>
                <a:ahLst/>
                <a:cxnLst/>
                <a:rect l="l" t="t" r="r" b="b"/>
                <a:pathLst>
                  <a:path w="10126" h="10705" extrusionOk="0">
                    <a:moveTo>
                      <a:pt x="9938" y="1"/>
                    </a:moveTo>
                    <a:cubicBezTo>
                      <a:pt x="9874" y="1"/>
                      <a:pt x="9825" y="83"/>
                      <a:pt x="9825" y="153"/>
                    </a:cubicBezTo>
                    <a:cubicBezTo>
                      <a:pt x="9599" y="680"/>
                      <a:pt x="9299" y="1306"/>
                      <a:pt x="9098" y="1807"/>
                    </a:cubicBezTo>
                    <a:cubicBezTo>
                      <a:pt x="8873" y="2033"/>
                      <a:pt x="8772" y="2334"/>
                      <a:pt x="8672" y="2660"/>
                    </a:cubicBezTo>
                    <a:lnTo>
                      <a:pt x="8146" y="3386"/>
                    </a:lnTo>
                    <a:cubicBezTo>
                      <a:pt x="7519" y="4439"/>
                      <a:pt x="6893" y="5366"/>
                      <a:pt x="6066" y="6193"/>
                    </a:cubicBezTo>
                    <a:cubicBezTo>
                      <a:pt x="5639" y="6720"/>
                      <a:pt x="5213" y="7046"/>
                      <a:pt x="4812" y="7447"/>
                    </a:cubicBezTo>
                    <a:cubicBezTo>
                      <a:pt x="4286" y="7873"/>
                      <a:pt x="3860" y="8299"/>
                      <a:pt x="3334" y="8599"/>
                    </a:cubicBezTo>
                    <a:cubicBezTo>
                      <a:pt x="2406" y="9326"/>
                      <a:pt x="1253" y="9752"/>
                      <a:pt x="101" y="10279"/>
                    </a:cubicBezTo>
                    <a:cubicBezTo>
                      <a:pt x="0" y="10279"/>
                      <a:pt x="0" y="10379"/>
                      <a:pt x="0" y="10479"/>
                    </a:cubicBezTo>
                    <a:cubicBezTo>
                      <a:pt x="101" y="10579"/>
                      <a:pt x="201" y="10705"/>
                      <a:pt x="326" y="10705"/>
                    </a:cubicBezTo>
                    <a:cubicBezTo>
                      <a:pt x="527" y="10579"/>
                      <a:pt x="827" y="10479"/>
                      <a:pt x="1153" y="10379"/>
                    </a:cubicBezTo>
                    <a:cubicBezTo>
                      <a:pt x="1454" y="10279"/>
                      <a:pt x="1780" y="10178"/>
                      <a:pt x="2081" y="10078"/>
                    </a:cubicBezTo>
                    <a:lnTo>
                      <a:pt x="2933" y="9652"/>
                    </a:lnTo>
                    <a:cubicBezTo>
                      <a:pt x="3233" y="9552"/>
                      <a:pt x="3459" y="9326"/>
                      <a:pt x="3760" y="9226"/>
                    </a:cubicBezTo>
                    <a:cubicBezTo>
                      <a:pt x="4286" y="8925"/>
                      <a:pt x="4812" y="8499"/>
                      <a:pt x="5339" y="8073"/>
                    </a:cubicBezTo>
                    <a:cubicBezTo>
                      <a:pt x="5740" y="7672"/>
                      <a:pt x="6266" y="7246"/>
                      <a:pt x="6692" y="6820"/>
                    </a:cubicBezTo>
                    <a:cubicBezTo>
                      <a:pt x="7519" y="5893"/>
                      <a:pt x="8246" y="4840"/>
                      <a:pt x="8873" y="3687"/>
                    </a:cubicBezTo>
                    <a:cubicBezTo>
                      <a:pt x="9399" y="2660"/>
                      <a:pt x="9925" y="1507"/>
                      <a:pt x="10126" y="254"/>
                    </a:cubicBezTo>
                    <a:cubicBezTo>
                      <a:pt x="10126" y="153"/>
                      <a:pt x="10126" y="53"/>
                      <a:pt x="10025" y="53"/>
                    </a:cubicBezTo>
                    <a:cubicBezTo>
                      <a:pt x="9995" y="16"/>
                      <a:pt x="9965" y="1"/>
                      <a:pt x="9938" y="1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7" name="Google Shape;1857;p11"/>
              <p:cNvSpPr/>
              <p:nvPr/>
            </p:nvSpPr>
            <p:spPr>
              <a:xfrm>
                <a:off x="8256150" y="1780623"/>
                <a:ext cx="274712" cy="634218"/>
              </a:xfrm>
              <a:custGeom>
                <a:avLst/>
                <a:gdLst/>
                <a:ahLst/>
                <a:cxnLst/>
                <a:rect l="l" t="t" r="r" b="b"/>
                <a:pathLst>
                  <a:path w="12758" h="29454" extrusionOk="0">
                    <a:moveTo>
                      <a:pt x="4169" y="1"/>
                    </a:moveTo>
                    <a:cubicBezTo>
                      <a:pt x="3919" y="1"/>
                      <a:pt x="4691" y="2871"/>
                      <a:pt x="3660" y="5644"/>
                    </a:cubicBezTo>
                    <a:cubicBezTo>
                      <a:pt x="2632" y="8351"/>
                      <a:pt x="1" y="12311"/>
                      <a:pt x="953" y="15243"/>
                    </a:cubicBezTo>
                    <a:cubicBezTo>
                      <a:pt x="2006" y="18175"/>
                      <a:pt x="2733" y="18902"/>
                      <a:pt x="2507" y="19729"/>
                    </a:cubicBezTo>
                    <a:cubicBezTo>
                      <a:pt x="2306" y="20682"/>
                      <a:pt x="327" y="22035"/>
                      <a:pt x="527" y="24642"/>
                    </a:cubicBezTo>
                    <a:cubicBezTo>
                      <a:pt x="753" y="27248"/>
                      <a:pt x="4813" y="29454"/>
                      <a:pt x="4813" y="29454"/>
                    </a:cubicBezTo>
                    <a:cubicBezTo>
                      <a:pt x="6893" y="28401"/>
                      <a:pt x="10452" y="23689"/>
                      <a:pt x="10352" y="21083"/>
                    </a:cubicBezTo>
                    <a:cubicBezTo>
                      <a:pt x="10352" y="18476"/>
                      <a:pt x="8146" y="16396"/>
                      <a:pt x="8672" y="14717"/>
                    </a:cubicBezTo>
                    <a:cubicBezTo>
                      <a:pt x="9199" y="13163"/>
                      <a:pt x="12758" y="8977"/>
                      <a:pt x="11705" y="6045"/>
                    </a:cubicBezTo>
                    <a:cubicBezTo>
                      <a:pt x="10778" y="3138"/>
                      <a:pt x="5239" y="406"/>
                      <a:pt x="4186" y="5"/>
                    </a:cubicBezTo>
                    <a:cubicBezTo>
                      <a:pt x="4180" y="2"/>
                      <a:pt x="4174" y="1"/>
                      <a:pt x="4169" y="1"/>
                    </a:cubicBezTo>
                    <a:close/>
                  </a:path>
                </a:pathLst>
              </a:custGeom>
              <a:solidFill>
                <a:srgbClr val="F2CB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8" name="Google Shape;1858;p11"/>
              <p:cNvSpPr/>
              <p:nvPr/>
            </p:nvSpPr>
            <p:spPr>
              <a:xfrm>
                <a:off x="8310111" y="1819985"/>
                <a:ext cx="101483" cy="692421"/>
              </a:xfrm>
              <a:custGeom>
                <a:avLst/>
                <a:gdLst/>
                <a:ahLst/>
                <a:cxnLst/>
                <a:rect l="l" t="t" r="r" b="b"/>
                <a:pathLst>
                  <a:path w="4713" h="32157" extrusionOk="0">
                    <a:moveTo>
                      <a:pt x="2833" y="1"/>
                    </a:moveTo>
                    <a:cubicBezTo>
                      <a:pt x="2800" y="1"/>
                      <a:pt x="2766" y="15"/>
                      <a:pt x="2733" y="57"/>
                    </a:cubicBezTo>
                    <a:cubicBezTo>
                      <a:pt x="2633" y="157"/>
                      <a:pt x="2633" y="257"/>
                      <a:pt x="2733" y="357"/>
                    </a:cubicBezTo>
                    <a:cubicBezTo>
                      <a:pt x="3134" y="884"/>
                      <a:pt x="3460" y="1510"/>
                      <a:pt x="3660" y="2137"/>
                    </a:cubicBezTo>
                    <a:cubicBezTo>
                      <a:pt x="3886" y="2763"/>
                      <a:pt x="3986" y="3390"/>
                      <a:pt x="3986" y="4117"/>
                    </a:cubicBezTo>
                    <a:cubicBezTo>
                      <a:pt x="4086" y="4743"/>
                      <a:pt x="3986" y="5370"/>
                      <a:pt x="3886" y="6097"/>
                    </a:cubicBezTo>
                    <a:cubicBezTo>
                      <a:pt x="3760" y="6723"/>
                      <a:pt x="3560" y="7450"/>
                      <a:pt x="3359" y="8077"/>
                    </a:cubicBezTo>
                    <a:cubicBezTo>
                      <a:pt x="3034" y="9455"/>
                      <a:pt x="2633" y="10708"/>
                      <a:pt x="2307" y="12062"/>
                    </a:cubicBezTo>
                    <a:cubicBezTo>
                      <a:pt x="2106" y="12788"/>
                      <a:pt x="2006" y="13515"/>
                      <a:pt x="2006" y="14242"/>
                    </a:cubicBezTo>
                    <a:cubicBezTo>
                      <a:pt x="2006" y="14969"/>
                      <a:pt x="2106" y="15721"/>
                      <a:pt x="2407" y="16448"/>
                    </a:cubicBezTo>
                    <a:lnTo>
                      <a:pt x="2833" y="17375"/>
                    </a:lnTo>
                    <a:cubicBezTo>
                      <a:pt x="2933" y="17701"/>
                      <a:pt x="3034" y="18001"/>
                      <a:pt x="3134" y="18327"/>
                    </a:cubicBezTo>
                    <a:cubicBezTo>
                      <a:pt x="3359" y="18954"/>
                      <a:pt x="3460" y="19681"/>
                      <a:pt x="3560" y="20307"/>
                    </a:cubicBezTo>
                    <a:cubicBezTo>
                      <a:pt x="3660" y="21661"/>
                      <a:pt x="3560" y="23014"/>
                      <a:pt x="3359" y="24367"/>
                    </a:cubicBezTo>
                    <a:cubicBezTo>
                      <a:pt x="3034" y="25746"/>
                      <a:pt x="2633" y="26999"/>
                      <a:pt x="2106" y="28252"/>
                    </a:cubicBezTo>
                    <a:cubicBezTo>
                      <a:pt x="1580" y="29505"/>
                      <a:pt x="853" y="30758"/>
                      <a:pt x="1" y="31786"/>
                    </a:cubicBezTo>
                    <a:cubicBezTo>
                      <a:pt x="1" y="31886"/>
                      <a:pt x="1" y="32012"/>
                      <a:pt x="126" y="32112"/>
                    </a:cubicBezTo>
                    <a:cubicBezTo>
                      <a:pt x="160" y="32145"/>
                      <a:pt x="193" y="32156"/>
                      <a:pt x="223" y="32156"/>
                    </a:cubicBezTo>
                    <a:cubicBezTo>
                      <a:pt x="282" y="32156"/>
                      <a:pt x="327" y="32112"/>
                      <a:pt x="327" y="32112"/>
                    </a:cubicBezTo>
                    <a:cubicBezTo>
                      <a:pt x="2106" y="29906"/>
                      <a:pt x="3460" y="27300"/>
                      <a:pt x="4086" y="24493"/>
                    </a:cubicBezTo>
                    <a:cubicBezTo>
                      <a:pt x="4387" y="23114"/>
                      <a:pt x="4387" y="21661"/>
                      <a:pt x="4287" y="20207"/>
                    </a:cubicBezTo>
                    <a:cubicBezTo>
                      <a:pt x="4186" y="19580"/>
                      <a:pt x="4086" y="18854"/>
                      <a:pt x="3886" y="18102"/>
                    </a:cubicBezTo>
                    <a:cubicBezTo>
                      <a:pt x="3760" y="17801"/>
                      <a:pt x="3660" y="17475"/>
                      <a:pt x="3560" y="17074"/>
                    </a:cubicBezTo>
                    <a:lnTo>
                      <a:pt x="3134" y="16122"/>
                    </a:lnTo>
                    <a:cubicBezTo>
                      <a:pt x="2933" y="15495"/>
                      <a:pt x="2833" y="14869"/>
                      <a:pt x="2833" y="14242"/>
                    </a:cubicBezTo>
                    <a:cubicBezTo>
                      <a:pt x="2833" y="13616"/>
                      <a:pt x="2933" y="12889"/>
                      <a:pt x="3034" y="12262"/>
                    </a:cubicBezTo>
                    <a:cubicBezTo>
                      <a:pt x="3359" y="10909"/>
                      <a:pt x="3760" y="9656"/>
                      <a:pt x="4086" y="8302"/>
                    </a:cubicBezTo>
                    <a:cubicBezTo>
                      <a:pt x="4287" y="7575"/>
                      <a:pt x="4387" y="6949"/>
                      <a:pt x="4512" y="6197"/>
                    </a:cubicBezTo>
                    <a:cubicBezTo>
                      <a:pt x="4613" y="5470"/>
                      <a:pt x="4713" y="4743"/>
                      <a:pt x="4613" y="4016"/>
                    </a:cubicBezTo>
                    <a:cubicBezTo>
                      <a:pt x="4512" y="3290"/>
                      <a:pt x="4387" y="2663"/>
                      <a:pt x="4086" y="1936"/>
                    </a:cubicBezTo>
                    <a:cubicBezTo>
                      <a:pt x="3886" y="1310"/>
                      <a:pt x="3560" y="683"/>
                      <a:pt x="3034" y="57"/>
                    </a:cubicBezTo>
                    <a:cubicBezTo>
                      <a:pt x="2967" y="57"/>
                      <a:pt x="2900" y="1"/>
                      <a:pt x="2833" y="1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9" name="Google Shape;1859;p11"/>
              <p:cNvSpPr/>
              <p:nvPr/>
            </p:nvSpPr>
            <p:spPr>
              <a:xfrm>
                <a:off x="8364094" y="2531254"/>
                <a:ext cx="107942" cy="237094"/>
              </a:xfrm>
              <a:custGeom>
                <a:avLst/>
                <a:gdLst/>
                <a:ahLst/>
                <a:cxnLst/>
                <a:rect l="l" t="t" r="r" b="b"/>
                <a:pathLst>
                  <a:path w="5013" h="11011" extrusionOk="0">
                    <a:moveTo>
                      <a:pt x="3295" y="1"/>
                    </a:moveTo>
                    <a:cubicBezTo>
                      <a:pt x="2151" y="1"/>
                      <a:pt x="1565" y="1005"/>
                      <a:pt x="1253" y="1987"/>
                    </a:cubicBezTo>
                    <a:cubicBezTo>
                      <a:pt x="627" y="3767"/>
                      <a:pt x="326" y="5646"/>
                      <a:pt x="226" y="7526"/>
                    </a:cubicBezTo>
                    <a:lnTo>
                      <a:pt x="226" y="7752"/>
                    </a:lnTo>
                    <a:cubicBezTo>
                      <a:pt x="126" y="8378"/>
                      <a:pt x="126" y="9005"/>
                      <a:pt x="126" y="9506"/>
                    </a:cubicBezTo>
                    <a:cubicBezTo>
                      <a:pt x="0" y="10032"/>
                      <a:pt x="226" y="10559"/>
                      <a:pt x="627" y="10884"/>
                    </a:cubicBezTo>
                    <a:cubicBezTo>
                      <a:pt x="752" y="10884"/>
                      <a:pt x="852" y="10985"/>
                      <a:pt x="953" y="10985"/>
                    </a:cubicBezTo>
                    <a:cubicBezTo>
                      <a:pt x="1005" y="11002"/>
                      <a:pt x="1065" y="11011"/>
                      <a:pt x="1129" y="11011"/>
                    </a:cubicBezTo>
                    <a:cubicBezTo>
                      <a:pt x="1425" y="11011"/>
                      <a:pt x="1797" y="10827"/>
                      <a:pt x="1880" y="10559"/>
                    </a:cubicBezTo>
                    <a:cubicBezTo>
                      <a:pt x="2406" y="10133"/>
                      <a:pt x="2732" y="9406"/>
                      <a:pt x="3033" y="8879"/>
                    </a:cubicBezTo>
                    <a:cubicBezTo>
                      <a:pt x="4186" y="6899"/>
                      <a:pt x="4812" y="4619"/>
                      <a:pt x="4913" y="2313"/>
                    </a:cubicBezTo>
                    <a:cubicBezTo>
                      <a:pt x="5013" y="1260"/>
                      <a:pt x="4712" y="107"/>
                      <a:pt x="3459" y="7"/>
                    </a:cubicBezTo>
                    <a:cubicBezTo>
                      <a:pt x="3403" y="3"/>
                      <a:pt x="3349" y="1"/>
                      <a:pt x="3295" y="1"/>
                    </a:cubicBezTo>
                    <a:close/>
                  </a:path>
                </a:pathLst>
              </a:custGeom>
              <a:solidFill>
                <a:srgbClr val="F2A0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0" name="Google Shape;1860;p11"/>
              <p:cNvSpPr/>
              <p:nvPr/>
            </p:nvSpPr>
            <p:spPr>
              <a:xfrm>
                <a:off x="8292303" y="2821731"/>
                <a:ext cx="88003" cy="89941"/>
              </a:xfrm>
              <a:custGeom>
                <a:avLst/>
                <a:gdLst/>
                <a:ahLst/>
                <a:cxnLst/>
                <a:rect l="l" t="t" r="r" b="b"/>
                <a:pathLst>
                  <a:path w="4087" h="4177" extrusionOk="0">
                    <a:moveTo>
                      <a:pt x="2833" y="1"/>
                    </a:moveTo>
                    <a:cubicBezTo>
                      <a:pt x="2507" y="1"/>
                      <a:pt x="2307" y="1"/>
                      <a:pt x="1981" y="101"/>
                    </a:cubicBezTo>
                    <a:cubicBezTo>
                      <a:pt x="1354" y="402"/>
                      <a:pt x="828" y="828"/>
                      <a:pt x="627" y="1555"/>
                    </a:cubicBezTo>
                    <a:cubicBezTo>
                      <a:pt x="1" y="2507"/>
                      <a:pt x="527" y="3660"/>
                      <a:pt x="1354" y="4061"/>
                    </a:cubicBezTo>
                    <a:cubicBezTo>
                      <a:pt x="1540" y="4141"/>
                      <a:pt x="1750" y="4177"/>
                      <a:pt x="1964" y="4177"/>
                    </a:cubicBezTo>
                    <a:cubicBezTo>
                      <a:pt x="2356" y="4177"/>
                      <a:pt x="2758" y="4055"/>
                      <a:pt x="3034" y="3861"/>
                    </a:cubicBezTo>
                    <a:cubicBezTo>
                      <a:pt x="3560" y="3535"/>
                      <a:pt x="3861" y="3034"/>
                      <a:pt x="4086" y="2507"/>
                    </a:cubicBezTo>
                    <a:lnTo>
                      <a:pt x="4086" y="1555"/>
                    </a:lnTo>
                    <a:cubicBezTo>
                      <a:pt x="4086" y="1354"/>
                      <a:pt x="3961" y="1029"/>
                      <a:pt x="3861" y="728"/>
                    </a:cubicBezTo>
                    <a:cubicBezTo>
                      <a:pt x="3861" y="527"/>
                      <a:pt x="3660" y="302"/>
                      <a:pt x="3460" y="101"/>
                    </a:cubicBezTo>
                    <a:cubicBezTo>
                      <a:pt x="3234" y="1"/>
                      <a:pt x="3034" y="1"/>
                      <a:pt x="2833" y="1"/>
                    </a:cubicBezTo>
                    <a:close/>
                  </a:path>
                </a:pathLst>
              </a:custGeom>
              <a:solidFill>
                <a:srgbClr val="F284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1" name="Google Shape;1861;p11"/>
              <p:cNvSpPr/>
              <p:nvPr/>
            </p:nvSpPr>
            <p:spPr>
              <a:xfrm>
                <a:off x="8445035" y="2807175"/>
                <a:ext cx="43194" cy="52905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2457" extrusionOk="0">
                    <a:moveTo>
                      <a:pt x="1066" y="0"/>
                    </a:moveTo>
                    <a:cubicBezTo>
                      <a:pt x="872" y="0"/>
                      <a:pt x="690" y="50"/>
                      <a:pt x="527" y="151"/>
                    </a:cubicBezTo>
                    <a:cubicBezTo>
                      <a:pt x="226" y="451"/>
                      <a:pt x="1" y="777"/>
                      <a:pt x="1" y="1203"/>
                    </a:cubicBezTo>
                    <a:cubicBezTo>
                      <a:pt x="1" y="1504"/>
                      <a:pt x="1" y="1705"/>
                      <a:pt x="126" y="1930"/>
                    </a:cubicBezTo>
                    <a:cubicBezTo>
                      <a:pt x="226" y="1930"/>
                      <a:pt x="226" y="2030"/>
                      <a:pt x="327" y="2131"/>
                    </a:cubicBezTo>
                    <a:lnTo>
                      <a:pt x="427" y="2231"/>
                    </a:lnTo>
                    <a:cubicBezTo>
                      <a:pt x="427" y="2231"/>
                      <a:pt x="527" y="2331"/>
                      <a:pt x="627" y="2331"/>
                    </a:cubicBezTo>
                    <a:cubicBezTo>
                      <a:pt x="853" y="2456"/>
                      <a:pt x="953" y="2456"/>
                      <a:pt x="1254" y="2456"/>
                    </a:cubicBezTo>
                    <a:cubicBezTo>
                      <a:pt x="1379" y="2456"/>
                      <a:pt x="1580" y="2331"/>
                      <a:pt x="1680" y="2231"/>
                    </a:cubicBezTo>
                    <a:cubicBezTo>
                      <a:pt x="1880" y="2030"/>
                      <a:pt x="1880" y="1705"/>
                      <a:pt x="2006" y="1504"/>
                    </a:cubicBezTo>
                    <a:cubicBezTo>
                      <a:pt x="2006" y="1203"/>
                      <a:pt x="1880" y="978"/>
                      <a:pt x="1680" y="777"/>
                    </a:cubicBezTo>
                    <a:cubicBezTo>
                      <a:pt x="1780" y="777"/>
                      <a:pt x="1780" y="677"/>
                      <a:pt x="1880" y="677"/>
                    </a:cubicBezTo>
                    <a:cubicBezTo>
                      <a:pt x="1880" y="451"/>
                      <a:pt x="1780" y="251"/>
                      <a:pt x="1680" y="151"/>
                    </a:cubicBezTo>
                    <a:cubicBezTo>
                      <a:pt x="1467" y="50"/>
                      <a:pt x="1260" y="0"/>
                      <a:pt x="1066" y="0"/>
                    </a:cubicBezTo>
                    <a:close/>
                  </a:path>
                </a:pathLst>
              </a:custGeom>
              <a:solidFill>
                <a:srgbClr val="F25C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62" name="Google Shape;1862;p11"/>
            <p:cNvGrpSpPr/>
            <p:nvPr/>
          </p:nvGrpSpPr>
          <p:grpSpPr>
            <a:xfrm rot="10800000">
              <a:off x="1268100" y="764529"/>
              <a:ext cx="1710712" cy="768478"/>
              <a:chOff x="6477428" y="4097776"/>
              <a:chExt cx="1710712" cy="768478"/>
            </a:xfrm>
          </p:grpSpPr>
          <p:sp>
            <p:nvSpPr>
              <p:cNvPr id="1863" name="Google Shape;1863;p11"/>
              <p:cNvSpPr/>
              <p:nvPr/>
            </p:nvSpPr>
            <p:spPr>
              <a:xfrm flipH="1">
                <a:off x="7796983" y="4506879"/>
                <a:ext cx="278946" cy="310982"/>
              </a:xfrm>
              <a:custGeom>
                <a:avLst/>
                <a:gdLst/>
                <a:ahLst/>
                <a:cxnLst/>
                <a:rect l="l" t="t" r="r" b="b"/>
                <a:pathLst>
                  <a:path w="8237" h="9183" extrusionOk="0">
                    <a:moveTo>
                      <a:pt x="3326" y="0"/>
                    </a:moveTo>
                    <a:cubicBezTo>
                      <a:pt x="1217" y="0"/>
                      <a:pt x="1" y="2521"/>
                      <a:pt x="967" y="5097"/>
                    </a:cubicBezTo>
                    <a:cubicBezTo>
                      <a:pt x="1900" y="7748"/>
                      <a:pt x="5091" y="9183"/>
                      <a:pt x="6802" y="9183"/>
                    </a:cubicBezTo>
                    <a:cubicBezTo>
                      <a:pt x="7138" y="9183"/>
                      <a:pt x="7417" y="9127"/>
                      <a:pt x="7611" y="9015"/>
                    </a:cubicBezTo>
                    <a:cubicBezTo>
                      <a:pt x="8237" y="8642"/>
                      <a:pt x="7045" y="1134"/>
                      <a:pt x="4378" y="195"/>
                    </a:cubicBezTo>
                    <a:cubicBezTo>
                      <a:pt x="4009" y="62"/>
                      <a:pt x="3657" y="0"/>
                      <a:pt x="3326" y="0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4" name="Google Shape;1864;p11"/>
              <p:cNvSpPr/>
              <p:nvPr/>
            </p:nvSpPr>
            <p:spPr>
              <a:xfrm flipH="1">
                <a:off x="7776292" y="4550464"/>
                <a:ext cx="220495" cy="288970"/>
              </a:xfrm>
              <a:custGeom>
                <a:avLst/>
                <a:gdLst/>
                <a:ahLst/>
                <a:cxnLst/>
                <a:rect l="l" t="t" r="r" b="b"/>
                <a:pathLst>
                  <a:path w="6511" h="8533" extrusionOk="0">
                    <a:moveTo>
                      <a:pt x="111" y="1"/>
                    </a:moveTo>
                    <a:cubicBezTo>
                      <a:pt x="95" y="1"/>
                      <a:pt x="77" y="8"/>
                      <a:pt x="60" y="26"/>
                    </a:cubicBezTo>
                    <a:cubicBezTo>
                      <a:pt x="0" y="26"/>
                      <a:pt x="0" y="85"/>
                      <a:pt x="0" y="160"/>
                    </a:cubicBezTo>
                    <a:cubicBezTo>
                      <a:pt x="0" y="160"/>
                      <a:pt x="179" y="770"/>
                      <a:pt x="551" y="1709"/>
                    </a:cubicBezTo>
                    <a:cubicBezTo>
                      <a:pt x="685" y="1947"/>
                      <a:pt x="805" y="2201"/>
                      <a:pt x="924" y="2454"/>
                    </a:cubicBezTo>
                    <a:cubicBezTo>
                      <a:pt x="983" y="2573"/>
                      <a:pt x="1058" y="2692"/>
                      <a:pt x="1117" y="2826"/>
                    </a:cubicBezTo>
                    <a:cubicBezTo>
                      <a:pt x="1177" y="3005"/>
                      <a:pt x="1237" y="3139"/>
                      <a:pt x="1356" y="3258"/>
                    </a:cubicBezTo>
                    <a:cubicBezTo>
                      <a:pt x="1490" y="3512"/>
                      <a:pt x="1669" y="3810"/>
                      <a:pt x="1803" y="4063"/>
                    </a:cubicBezTo>
                    <a:cubicBezTo>
                      <a:pt x="1981" y="4376"/>
                      <a:pt x="2175" y="4629"/>
                      <a:pt x="2354" y="4927"/>
                    </a:cubicBezTo>
                    <a:cubicBezTo>
                      <a:pt x="2548" y="5180"/>
                      <a:pt x="2786" y="5493"/>
                      <a:pt x="2980" y="5746"/>
                    </a:cubicBezTo>
                    <a:cubicBezTo>
                      <a:pt x="3158" y="5985"/>
                      <a:pt x="3412" y="6238"/>
                      <a:pt x="3590" y="6491"/>
                    </a:cubicBezTo>
                    <a:cubicBezTo>
                      <a:pt x="3725" y="6610"/>
                      <a:pt x="3844" y="6670"/>
                      <a:pt x="3903" y="6789"/>
                    </a:cubicBezTo>
                    <a:cubicBezTo>
                      <a:pt x="4037" y="6923"/>
                      <a:pt x="4157" y="7042"/>
                      <a:pt x="4276" y="7102"/>
                    </a:cubicBezTo>
                    <a:cubicBezTo>
                      <a:pt x="4469" y="7296"/>
                      <a:pt x="4708" y="7474"/>
                      <a:pt x="4901" y="7608"/>
                    </a:cubicBezTo>
                    <a:cubicBezTo>
                      <a:pt x="5080" y="7787"/>
                      <a:pt x="5274" y="7906"/>
                      <a:pt x="5453" y="8040"/>
                    </a:cubicBezTo>
                    <a:cubicBezTo>
                      <a:pt x="5646" y="8160"/>
                      <a:pt x="5765" y="8219"/>
                      <a:pt x="5900" y="8279"/>
                    </a:cubicBezTo>
                    <a:cubicBezTo>
                      <a:pt x="6198" y="8413"/>
                      <a:pt x="6332" y="8532"/>
                      <a:pt x="6332" y="8532"/>
                    </a:cubicBezTo>
                    <a:cubicBezTo>
                      <a:pt x="6391" y="8532"/>
                      <a:pt x="6451" y="8532"/>
                      <a:pt x="6451" y="8472"/>
                    </a:cubicBezTo>
                    <a:cubicBezTo>
                      <a:pt x="6510" y="8413"/>
                      <a:pt x="6510" y="8353"/>
                      <a:pt x="6451" y="8353"/>
                    </a:cubicBezTo>
                    <a:lnTo>
                      <a:pt x="6451" y="8279"/>
                    </a:lnTo>
                    <a:cubicBezTo>
                      <a:pt x="6451" y="8279"/>
                      <a:pt x="6272" y="8219"/>
                      <a:pt x="6078" y="8040"/>
                    </a:cubicBezTo>
                    <a:cubicBezTo>
                      <a:pt x="5959" y="7981"/>
                      <a:pt x="5765" y="7906"/>
                      <a:pt x="5646" y="7787"/>
                    </a:cubicBezTo>
                    <a:cubicBezTo>
                      <a:pt x="5453" y="7668"/>
                      <a:pt x="5274" y="7534"/>
                      <a:pt x="5080" y="7355"/>
                    </a:cubicBezTo>
                    <a:cubicBezTo>
                      <a:pt x="4901" y="7236"/>
                      <a:pt x="4708" y="7042"/>
                      <a:pt x="4529" y="6864"/>
                    </a:cubicBezTo>
                    <a:cubicBezTo>
                      <a:pt x="4276" y="6670"/>
                      <a:pt x="4157" y="6417"/>
                      <a:pt x="3903" y="6178"/>
                    </a:cubicBezTo>
                    <a:cubicBezTo>
                      <a:pt x="3725" y="5985"/>
                      <a:pt x="3531" y="5746"/>
                      <a:pt x="3292" y="5493"/>
                    </a:cubicBezTo>
                    <a:cubicBezTo>
                      <a:pt x="3099" y="5240"/>
                      <a:pt x="2920" y="4927"/>
                      <a:pt x="2726" y="4688"/>
                    </a:cubicBezTo>
                    <a:cubicBezTo>
                      <a:pt x="2548" y="4435"/>
                      <a:pt x="2354" y="4122"/>
                      <a:pt x="2175" y="3884"/>
                    </a:cubicBezTo>
                    <a:cubicBezTo>
                      <a:pt x="1981" y="3571"/>
                      <a:pt x="1862" y="3318"/>
                      <a:pt x="1669" y="3065"/>
                    </a:cubicBezTo>
                    <a:cubicBezTo>
                      <a:pt x="1549" y="2767"/>
                      <a:pt x="1356" y="2513"/>
                      <a:pt x="1237" y="2260"/>
                    </a:cubicBezTo>
                    <a:cubicBezTo>
                      <a:pt x="1117" y="2022"/>
                      <a:pt x="983" y="1769"/>
                      <a:pt x="864" y="1575"/>
                    </a:cubicBezTo>
                    <a:cubicBezTo>
                      <a:pt x="685" y="1143"/>
                      <a:pt x="492" y="770"/>
                      <a:pt x="373" y="458"/>
                    </a:cubicBezTo>
                    <a:cubicBezTo>
                      <a:pt x="238" y="219"/>
                      <a:pt x="179" y="85"/>
                      <a:pt x="179" y="85"/>
                    </a:cubicBezTo>
                    <a:cubicBezTo>
                      <a:pt x="179" y="43"/>
                      <a:pt x="149" y="1"/>
                      <a:pt x="111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5" name="Google Shape;1865;p11"/>
              <p:cNvSpPr/>
              <p:nvPr/>
            </p:nvSpPr>
            <p:spPr>
              <a:xfrm flipH="1">
                <a:off x="7906469" y="4561063"/>
                <a:ext cx="138779" cy="129026"/>
              </a:xfrm>
              <a:custGeom>
                <a:avLst/>
                <a:gdLst/>
                <a:ahLst/>
                <a:cxnLst/>
                <a:rect l="l" t="t" r="r" b="b"/>
                <a:pathLst>
                  <a:path w="4098" h="3810" extrusionOk="0">
                    <a:moveTo>
                      <a:pt x="3984" y="1"/>
                    </a:moveTo>
                    <a:cubicBezTo>
                      <a:pt x="3941" y="1"/>
                      <a:pt x="3904" y="43"/>
                      <a:pt x="3904" y="85"/>
                    </a:cubicBezTo>
                    <a:cubicBezTo>
                      <a:pt x="3725" y="338"/>
                      <a:pt x="3666" y="651"/>
                      <a:pt x="3532" y="889"/>
                    </a:cubicBezTo>
                    <a:cubicBezTo>
                      <a:pt x="3412" y="1202"/>
                      <a:pt x="3353" y="1456"/>
                      <a:pt x="3293" y="1768"/>
                    </a:cubicBezTo>
                    <a:cubicBezTo>
                      <a:pt x="3159" y="2081"/>
                      <a:pt x="3159" y="2379"/>
                      <a:pt x="3100" y="2692"/>
                    </a:cubicBezTo>
                    <a:lnTo>
                      <a:pt x="3100" y="3199"/>
                    </a:lnTo>
                    <a:cubicBezTo>
                      <a:pt x="2980" y="3124"/>
                      <a:pt x="2861" y="3065"/>
                      <a:pt x="2727" y="3005"/>
                    </a:cubicBezTo>
                    <a:cubicBezTo>
                      <a:pt x="2668" y="2945"/>
                      <a:pt x="2608" y="2945"/>
                      <a:pt x="2548" y="2886"/>
                    </a:cubicBezTo>
                    <a:lnTo>
                      <a:pt x="2295" y="2826"/>
                    </a:lnTo>
                    <a:cubicBezTo>
                      <a:pt x="2176" y="2752"/>
                      <a:pt x="2042" y="2692"/>
                      <a:pt x="1863" y="2692"/>
                    </a:cubicBezTo>
                    <a:lnTo>
                      <a:pt x="1669" y="2632"/>
                    </a:lnTo>
                    <a:cubicBezTo>
                      <a:pt x="1610" y="2573"/>
                      <a:pt x="1550" y="2573"/>
                      <a:pt x="1431" y="2573"/>
                    </a:cubicBezTo>
                    <a:lnTo>
                      <a:pt x="999" y="2454"/>
                    </a:lnTo>
                    <a:lnTo>
                      <a:pt x="552" y="2454"/>
                    </a:lnTo>
                    <a:cubicBezTo>
                      <a:pt x="433" y="2454"/>
                      <a:pt x="254" y="2379"/>
                      <a:pt x="120" y="2379"/>
                    </a:cubicBezTo>
                    <a:cubicBezTo>
                      <a:pt x="61" y="2379"/>
                      <a:pt x="1" y="2454"/>
                      <a:pt x="1" y="2513"/>
                    </a:cubicBezTo>
                    <a:cubicBezTo>
                      <a:pt x="1" y="2573"/>
                      <a:pt x="61" y="2632"/>
                      <a:pt x="61" y="2632"/>
                    </a:cubicBezTo>
                    <a:lnTo>
                      <a:pt x="120" y="2632"/>
                    </a:lnTo>
                    <a:cubicBezTo>
                      <a:pt x="254" y="2632"/>
                      <a:pt x="373" y="2692"/>
                      <a:pt x="552" y="2692"/>
                    </a:cubicBezTo>
                    <a:lnTo>
                      <a:pt x="746" y="2752"/>
                    </a:lnTo>
                    <a:cubicBezTo>
                      <a:pt x="805" y="2752"/>
                      <a:pt x="865" y="2752"/>
                      <a:pt x="925" y="2826"/>
                    </a:cubicBezTo>
                    <a:lnTo>
                      <a:pt x="1372" y="2886"/>
                    </a:lnTo>
                    <a:cubicBezTo>
                      <a:pt x="1431" y="2886"/>
                      <a:pt x="1491" y="2945"/>
                      <a:pt x="1550" y="2945"/>
                    </a:cubicBezTo>
                    <a:lnTo>
                      <a:pt x="1744" y="3005"/>
                    </a:lnTo>
                    <a:cubicBezTo>
                      <a:pt x="1923" y="3065"/>
                      <a:pt x="2042" y="3124"/>
                      <a:pt x="2176" y="3199"/>
                    </a:cubicBezTo>
                    <a:lnTo>
                      <a:pt x="2355" y="3258"/>
                    </a:lnTo>
                    <a:cubicBezTo>
                      <a:pt x="2414" y="3318"/>
                      <a:pt x="2489" y="3318"/>
                      <a:pt x="2548" y="3377"/>
                    </a:cubicBezTo>
                    <a:cubicBezTo>
                      <a:pt x="2668" y="3437"/>
                      <a:pt x="2787" y="3497"/>
                      <a:pt x="2921" y="3571"/>
                    </a:cubicBezTo>
                    <a:cubicBezTo>
                      <a:pt x="3040" y="3631"/>
                      <a:pt x="3159" y="3690"/>
                      <a:pt x="3293" y="3750"/>
                    </a:cubicBezTo>
                    <a:cubicBezTo>
                      <a:pt x="3293" y="3809"/>
                      <a:pt x="3353" y="3809"/>
                      <a:pt x="3412" y="3809"/>
                    </a:cubicBezTo>
                    <a:cubicBezTo>
                      <a:pt x="3532" y="3809"/>
                      <a:pt x="3606" y="3690"/>
                      <a:pt x="3606" y="3571"/>
                    </a:cubicBezTo>
                    <a:lnTo>
                      <a:pt x="3606" y="3318"/>
                    </a:lnTo>
                    <a:cubicBezTo>
                      <a:pt x="3532" y="3258"/>
                      <a:pt x="3532" y="3199"/>
                      <a:pt x="3532" y="3124"/>
                    </a:cubicBezTo>
                    <a:lnTo>
                      <a:pt x="3532" y="2692"/>
                    </a:lnTo>
                    <a:lnTo>
                      <a:pt x="3532" y="2513"/>
                    </a:lnTo>
                    <a:cubicBezTo>
                      <a:pt x="3532" y="2454"/>
                      <a:pt x="3606" y="2379"/>
                      <a:pt x="3606" y="2260"/>
                    </a:cubicBezTo>
                    <a:cubicBezTo>
                      <a:pt x="3606" y="2141"/>
                      <a:pt x="3606" y="2007"/>
                      <a:pt x="3666" y="1828"/>
                    </a:cubicBezTo>
                    <a:cubicBezTo>
                      <a:pt x="3725" y="1575"/>
                      <a:pt x="3785" y="1262"/>
                      <a:pt x="3845" y="1024"/>
                    </a:cubicBezTo>
                    <a:cubicBezTo>
                      <a:pt x="3904" y="711"/>
                      <a:pt x="4038" y="457"/>
                      <a:pt x="4098" y="145"/>
                    </a:cubicBezTo>
                    <a:cubicBezTo>
                      <a:pt x="4098" y="85"/>
                      <a:pt x="4098" y="25"/>
                      <a:pt x="4038" y="25"/>
                    </a:cubicBezTo>
                    <a:cubicBezTo>
                      <a:pt x="4021" y="8"/>
                      <a:pt x="4002" y="1"/>
                      <a:pt x="3984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6" name="Google Shape;1866;p11"/>
              <p:cNvSpPr/>
              <p:nvPr/>
            </p:nvSpPr>
            <p:spPr>
              <a:xfrm flipH="1">
                <a:off x="7851980" y="4620936"/>
                <a:ext cx="144807" cy="153408"/>
              </a:xfrm>
              <a:custGeom>
                <a:avLst/>
                <a:gdLst/>
                <a:ahLst/>
                <a:cxnLst/>
                <a:rect l="l" t="t" r="r" b="b"/>
                <a:pathLst>
                  <a:path w="4276" h="4530" extrusionOk="0">
                    <a:moveTo>
                      <a:pt x="4157" y="0"/>
                    </a:moveTo>
                    <a:cubicBezTo>
                      <a:pt x="4097" y="0"/>
                      <a:pt x="4037" y="0"/>
                      <a:pt x="4037" y="60"/>
                    </a:cubicBezTo>
                    <a:cubicBezTo>
                      <a:pt x="3963" y="239"/>
                      <a:pt x="3903" y="432"/>
                      <a:pt x="3844" y="611"/>
                    </a:cubicBezTo>
                    <a:cubicBezTo>
                      <a:pt x="3844" y="745"/>
                      <a:pt x="3784" y="924"/>
                      <a:pt x="3725" y="1118"/>
                    </a:cubicBezTo>
                    <a:cubicBezTo>
                      <a:pt x="3665" y="1490"/>
                      <a:pt x="3590" y="1803"/>
                      <a:pt x="3531" y="2175"/>
                    </a:cubicBezTo>
                    <a:cubicBezTo>
                      <a:pt x="3531" y="2295"/>
                      <a:pt x="3471" y="2354"/>
                      <a:pt x="3471" y="2414"/>
                    </a:cubicBezTo>
                    <a:lnTo>
                      <a:pt x="3471" y="2727"/>
                    </a:lnTo>
                    <a:cubicBezTo>
                      <a:pt x="3471" y="2920"/>
                      <a:pt x="3412" y="3099"/>
                      <a:pt x="3412" y="3293"/>
                    </a:cubicBezTo>
                    <a:cubicBezTo>
                      <a:pt x="3412" y="3352"/>
                      <a:pt x="3412" y="3472"/>
                      <a:pt x="3471" y="3531"/>
                    </a:cubicBezTo>
                    <a:lnTo>
                      <a:pt x="3471" y="3844"/>
                    </a:lnTo>
                    <a:lnTo>
                      <a:pt x="3471" y="4017"/>
                    </a:lnTo>
                    <a:lnTo>
                      <a:pt x="3471" y="4017"/>
                    </a:lnTo>
                    <a:cubicBezTo>
                      <a:pt x="3284" y="3971"/>
                      <a:pt x="3099" y="3916"/>
                      <a:pt x="2920" y="3844"/>
                    </a:cubicBezTo>
                    <a:lnTo>
                      <a:pt x="2473" y="3784"/>
                    </a:lnTo>
                    <a:lnTo>
                      <a:pt x="1981" y="3665"/>
                    </a:lnTo>
                    <a:cubicBezTo>
                      <a:pt x="1862" y="3591"/>
                      <a:pt x="1669" y="3591"/>
                      <a:pt x="1549" y="3591"/>
                    </a:cubicBezTo>
                    <a:cubicBezTo>
                      <a:pt x="1356" y="3531"/>
                      <a:pt x="1237" y="3531"/>
                      <a:pt x="1058" y="3472"/>
                    </a:cubicBezTo>
                    <a:lnTo>
                      <a:pt x="611" y="3472"/>
                    </a:lnTo>
                    <a:cubicBezTo>
                      <a:pt x="432" y="3412"/>
                      <a:pt x="313" y="3412"/>
                      <a:pt x="119" y="3412"/>
                    </a:cubicBezTo>
                    <a:cubicBezTo>
                      <a:pt x="60" y="3412"/>
                      <a:pt x="0" y="3472"/>
                      <a:pt x="0" y="3531"/>
                    </a:cubicBezTo>
                    <a:cubicBezTo>
                      <a:pt x="0" y="3591"/>
                      <a:pt x="60" y="3665"/>
                      <a:pt x="119" y="3665"/>
                    </a:cubicBezTo>
                    <a:cubicBezTo>
                      <a:pt x="238" y="3665"/>
                      <a:pt x="432" y="3725"/>
                      <a:pt x="551" y="3725"/>
                    </a:cubicBezTo>
                    <a:cubicBezTo>
                      <a:pt x="611" y="3725"/>
                      <a:pt x="745" y="3725"/>
                      <a:pt x="805" y="3784"/>
                    </a:cubicBezTo>
                    <a:lnTo>
                      <a:pt x="983" y="3784"/>
                    </a:lnTo>
                    <a:cubicBezTo>
                      <a:pt x="1177" y="3844"/>
                      <a:pt x="1296" y="3844"/>
                      <a:pt x="1490" y="3904"/>
                    </a:cubicBezTo>
                    <a:cubicBezTo>
                      <a:pt x="1609" y="3963"/>
                      <a:pt x="1803" y="3963"/>
                      <a:pt x="1922" y="4038"/>
                    </a:cubicBezTo>
                    <a:cubicBezTo>
                      <a:pt x="2548" y="4157"/>
                      <a:pt x="3099" y="4336"/>
                      <a:pt x="3725" y="4529"/>
                    </a:cubicBezTo>
                    <a:lnTo>
                      <a:pt x="3784" y="4529"/>
                    </a:lnTo>
                    <a:cubicBezTo>
                      <a:pt x="3903" y="4529"/>
                      <a:pt x="4037" y="4410"/>
                      <a:pt x="3963" y="4276"/>
                    </a:cubicBezTo>
                    <a:lnTo>
                      <a:pt x="3903" y="4038"/>
                    </a:lnTo>
                    <a:lnTo>
                      <a:pt x="3903" y="3784"/>
                    </a:lnTo>
                    <a:cubicBezTo>
                      <a:pt x="3903" y="3725"/>
                      <a:pt x="3844" y="3591"/>
                      <a:pt x="3844" y="3531"/>
                    </a:cubicBezTo>
                    <a:lnTo>
                      <a:pt x="3844" y="3293"/>
                    </a:lnTo>
                    <a:lnTo>
                      <a:pt x="3844" y="2727"/>
                    </a:lnTo>
                    <a:cubicBezTo>
                      <a:pt x="3903" y="2607"/>
                      <a:pt x="3903" y="2414"/>
                      <a:pt x="3903" y="2235"/>
                    </a:cubicBezTo>
                    <a:cubicBezTo>
                      <a:pt x="3963" y="1863"/>
                      <a:pt x="4037" y="1550"/>
                      <a:pt x="4037" y="1177"/>
                    </a:cubicBezTo>
                    <a:cubicBezTo>
                      <a:pt x="4097" y="864"/>
                      <a:pt x="4157" y="492"/>
                      <a:pt x="4276" y="120"/>
                    </a:cubicBezTo>
                    <a:cubicBezTo>
                      <a:pt x="4276" y="60"/>
                      <a:pt x="4216" y="60"/>
                      <a:pt x="4157" y="0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7" name="Google Shape;1867;p11"/>
              <p:cNvSpPr/>
              <p:nvPr/>
            </p:nvSpPr>
            <p:spPr>
              <a:xfrm rot="-1328962" flipH="1">
                <a:off x="7735800" y="4362458"/>
                <a:ext cx="53370" cy="73993"/>
              </a:xfrm>
              <a:custGeom>
                <a:avLst/>
                <a:gdLst/>
                <a:ahLst/>
                <a:cxnLst/>
                <a:rect l="l" t="t" r="r" b="b"/>
                <a:pathLst>
                  <a:path w="1576" h="2185" extrusionOk="0">
                    <a:moveTo>
                      <a:pt x="454" y="1"/>
                    </a:moveTo>
                    <a:cubicBezTo>
                      <a:pt x="226" y="1"/>
                      <a:pt x="0" y="236"/>
                      <a:pt x="85" y="501"/>
                    </a:cubicBezTo>
                    <a:cubicBezTo>
                      <a:pt x="219" y="814"/>
                      <a:pt x="532" y="1186"/>
                      <a:pt x="711" y="1440"/>
                    </a:cubicBezTo>
                    <a:cubicBezTo>
                      <a:pt x="905" y="1678"/>
                      <a:pt x="1083" y="2110"/>
                      <a:pt x="1456" y="2185"/>
                    </a:cubicBezTo>
                    <a:lnTo>
                      <a:pt x="1515" y="2110"/>
                    </a:lnTo>
                    <a:cubicBezTo>
                      <a:pt x="1575" y="1812"/>
                      <a:pt x="1337" y="1440"/>
                      <a:pt x="1203" y="1186"/>
                    </a:cubicBezTo>
                    <a:cubicBezTo>
                      <a:pt x="1024" y="874"/>
                      <a:pt x="964" y="442"/>
                      <a:pt x="711" y="129"/>
                    </a:cubicBezTo>
                    <a:cubicBezTo>
                      <a:pt x="638" y="39"/>
                      <a:pt x="546" y="1"/>
                      <a:pt x="454" y="1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8" name="Google Shape;1868;p11"/>
              <p:cNvSpPr/>
              <p:nvPr/>
            </p:nvSpPr>
            <p:spPr>
              <a:xfrm rot="-1328962" flipH="1">
                <a:off x="7693112" y="4357676"/>
                <a:ext cx="33830" cy="91602"/>
              </a:xfrm>
              <a:custGeom>
                <a:avLst/>
                <a:gdLst/>
                <a:ahLst/>
                <a:cxnLst/>
                <a:rect l="l" t="t" r="r" b="b"/>
                <a:pathLst>
                  <a:path w="999" h="2705" extrusionOk="0">
                    <a:moveTo>
                      <a:pt x="359" y="0"/>
                    </a:moveTo>
                    <a:cubicBezTo>
                      <a:pt x="175" y="0"/>
                      <a:pt x="1" y="100"/>
                      <a:pt x="1" y="312"/>
                    </a:cubicBezTo>
                    <a:cubicBezTo>
                      <a:pt x="1" y="1176"/>
                      <a:pt x="60" y="2099"/>
                      <a:pt x="746" y="2665"/>
                    </a:cubicBezTo>
                    <a:cubicBezTo>
                      <a:pt x="773" y="2693"/>
                      <a:pt x="801" y="2704"/>
                      <a:pt x="829" y="2704"/>
                    </a:cubicBezTo>
                    <a:cubicBezTo>
                      <a:pt x="919" y="2704"/>
                      <a:pt x="999" y="2575"/>
                      <a:pt x="999" y="2472"/>
                    </a:cubicBezTo>
                    <a:cubicBezTo>
                      <a:pt x="746" y="1920"/>
                      <a:pt x="552" y="1176"/>
                      <a:pt x="746" y="550"/>
                    </a:cubicBezTo>
                    <a:cubicBezTo>
                      <a:pt x="893" y="194"/>
                      <a:pt x="616" y="0"/>
                      <a:pt x="359" y="0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9" name="Google Shape;1869;p11"/>
              <p:cNvSpPr/>
              <p:nvPr/>
            </p:nvSpPr>
            <p:spPr>
              <a:xfrm rot="-1328962" flipH="1">
                <a:off x="7633573" y="4363891"/>
                <a:ext cx="47071" cy="65730"/>
              </a:xfrm>
              <a:custGeom>
                <a:avLst/>
                <a:gdLst/>
                <a:ahLst/>
                <a:cxnLst/>
                <a:rect l="l" t="t" r="r" b="b"/>
                <a:pathLst>
                  <a:path w="1390" h="1941" extrusionOk="0">
                    <a:moveTo>
                      <a:pt x="946" y="0"/>
                    </a:moveTo>
                    <a:cubicBezTo>
                      <a:pt x="880" y="0"/>
                      <a:pt x="811" y="23"/>
                      <a:pt x="746" y="77"/>
                    </a:cubicBezTo>
                    <a:cubicBezTo>
                      <a:pt x="373" y="330"/>
                      <a:pt x="194" y="628"/>
                      <a:pt x="60" y="1075"/>
                    </a:cubicBezTo>
                    <a:cubicBezTo>
                      <a:pt x="1" y="1373"/>
                      <a:pt x="60" y="1626"/>
                      <a:pt x="254" y="1879"/>
                    </a:cubicBezTo>
                    <a:cubicBezTo>
                      <a:pt x="295" y="1921"/>
                      <a:pt x="346" y="1941"/>
                      <a:pt x="394" y="1941"/>
                    </a:cubicBezTo>
                    <a:cubicBezTo>
                      <a:pt x="485" y="1941"/>
                      <a:pt x="567" y="1872"/>
                      <a:pt x="567" y="1745"/>
                    </a:cubicBezTo>
                    <a:lnTo>
                      <a:pt x="626" y="1626"/>
                    </a:lnTo>
                    <a:cubicBezTo>
                      <a:pt x="686" y="1507"/>
                      <a:pt x="746" y="1373"/>
                      <a:pt x="805" y="1254"/>
                    </a:cubicBezTo>
                    <a:cubicBezTo>
                      <a:pt x="939" y="1000"/>
                      <a:pt x="1118" y="822"/>
                      <a:pt x="1237" y="568"/>
                    </a:cubicBezTo>
                    <a:cubicBezTo>
                      <a:pt x="1390" y="322"/>
                      <a:pt x="1190" y="0"/>
                      <a:pt x="946" y="0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0" name="Google Shape;1870;p11"/>
              <p:cNvSpPr/>
              <p:nvPr/>
            </p:nvSpPr>
            <p:spPr>
              <a:xfrm flipH="1">
                <a:off x="7498194" y="4637869"/>
                <a:ext cx="155068" cy="228386"/>
              </a:xfrm>
              <a:custGeom>
                <a:avLst/>
                <a:gdLst/>
                <a:ahLst/>
                <a:cxnLst/>
                <a:rect l="l" t="t" r="r" b="b"/>
                <a:pathLst>
                  <a:path w="4579" h="6744" extrusionOk="0">
                    <a:moveTo>
                      <a:pt x="735" y="0"/>
                    </a:moveTo>
                    <a:cubicBezTo>
                      <a:pt x="384" y="0"/>
                      <a:pt x="1" y="307"/>
                      <a:pt x="150" y="737"/>
                    </a:cubicBezTo>
                    <a:cubicBezTo>
                      <a:pt x="1089" y="2972"/>
                      <a:pt x="1893" y="5459"/>
                      <a:pt x="4128" y="6696"/>
                    </a:cubicBezTo>
                    <a:cubicBezTo>
                      <a:pt x="4171" y="6729"/>
                      <a:pt x="4214" y="6743"/>
                      <a:pt x="4254" y="6743"/>
                    </a:cubicBezTo>
                    <a:cubicBezTo>
                      <a:pt x="4449" y="6743"/>
                      <a:pt x="4579" y="6402"/>
                      <a:pt x="4381" y="6204"/>
                    </a:cubicBezTo>
                    <a:cubicBezTo>
                      <a:pt x="2638" y="4774"/>
                      <a:pt x="1893" y="2540"/>
                      <a:pt x="1208" y="364"/>
                    </a:cubicBezTo>
                    <a:cubicBezTo>
                      <a:pt x="1141" y="109"/>
                      <a:pt x="944" y="0"/>
                      <a:pt x="735" y="0"/>
                    </a:cubicBezTo>
                    <a:close/>
                  </a:path>
                </a:pathLst>
              </a:custGeom>
              <a:solidFill>
                <a:srgbClr val="0083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1" name="Google Shape;1871;p11"/>
              <p:cNvSpPr/>
              <p:nvPr/>
            </p:nvSpPr>
            <p:spPr>
              <a:xfrm flipH="1">
                <a:off x="7490914" y="4676204"/>
                <a:ext cx="57469" cy="139998"/>
              </a:xfrm>
              <a:custGeom>
                <a:avLst/>
                <a:gdLst/>
                <a:ahLst/>
                <a:cxnLst/>
                <a:rect l="l" t="t" r="r" b="b"/>
                <a:pathLst>
                  <a:path w="1697" h="4134" extrusionOk="0">
                    <a:moveTo>
                      <a:pt x="502" y="1"/>
                    </a:moveTo>
                    <a:cubicBezTo>
                      <a:pt x="258" y="1"/>
                      <a:pt x="1" y="172"/>
                      <a:pt x="33" y="469"/>
                    </a:cubicBezTo>
                    <a:cubicBezTo>
                      <a:pt x="227" y="1661"/>
                      <a:pt x="480" y="3016"/>
                      <a:pt x="1225" y="4015"/>
                    </a:cubicBezTo>
                    <a:cubicBezTo>
                      <a:pt x="1284" y="4098"/>
                      <a:pt x="1358" y="4133"/>
                      <a:pt x="1428" y="4133"/>
                    </a:cubicBezTo>
                    <a:cubicBezTo>
                      <a:pt x="1570" y="4133"/>
                      <a:pt x="1697" y="3990"/>
                      <a:pt x="1657" y="3821"/>
                    </a:cubicBezTo>
                    <a:cubicBezTo>
                      <a:pt x="1344" y="2644"/>
                      <a:pt x="971" y="1586"/>
                      <a:pt x="912" y="409"/>
                    </a:cubicBezTo>
                    <a:cubicBezTo>
                      <a:pt x="912" y="127"/>
                      <a:pt x="712" y="1"/>
                      <a:pt x="502" y="1"/>
                    </a:cubicBezTo>
                    <a:close/>
                  </a:path>
                </a:pathLst>
              </a:custGeom>
              <a:solidFill>
                <a:srgbClr val="0083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2" name="Google Shape;1872;p11"/>
              <p:cNvSpPr/>
              <p:nvPr/>
            </p:nvSpPr>
            <p:spPr>
              <a:xfrm flipH="1">
                <a:off x="7441031" y="4671734"/>
                <a:ext cx="40672" cy="104812"/>
              </a:xfrm>
              <a:custGeom>
                <a:avLst/>
                <a:gdLst/>
                <a:ahLst/>
                <a:cxnLst/>
                <a:rect l="l" t="t" r="r" b="b"/>
                <a:pathLst>
                  <a:path w="1201" h="3095" extrusionOk="0">
                    <a:moveTo>
                      <a:pt x="639" y="0"/>
                    </a:moveTo>
                    <a:cubicBezTo>
                      <a:pt x="477" y="0"/>
                      <a:pt x="327" y="88"/>
                      <a:pt x="298" y="303"/>
                    </a:cubicBezTo>
                    <a:cubicBezTo>
                      <a:pt x="179" y="1167"/>
                      <a:pt x="1" y="2091"/>
                      <a:pt x="239" y="3029"/>
                    </a:cubicBezTo>
                    <a:cubicBezTo>
                      <a:pt x="262" y="3075"/>
                      <a:pt x="304" y="3094"/>
                      <a:pt x="351" y="3094"/>
                    </a:cubicBezTo>
                    <a:cubicBezTo>
                      <a:pt x="427" y="3094"/>
                      <a:pt x="515" y="3043"/>
                      <a:pt x="552" y="2970"/>
                    </a:cubicBezTo>
                    <a:cubicBezTo>
                      <a:pt x="671" y="2165"/>
                      <a:pt x="671" y="1286"/>
                      <a:pt x="1043" y="541"/>
                    </a:cubicBezTo>
                    <a:cubicBezTo>
                      <a:pt x="1201" y="236"/>
                      <a:pt x="904" y="0"/>
                      <a:pt x="639" y="0"/>
                    </a:cubicBezTo>
                    <a:close/>
                  </a:path>
                </a:pathLst>
              </a:custGeom>
              <a:solidFill>
                <a:srgbClr val="0083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3" name="Google Shape;1873;p11"/>
              <p:cNvSpPr/>
              <p:nvPr/>
            </p:nvSpPr>
            <p:spPr>
              <a:xfrm rot="-1328962" flipH="1">
                <a:off x="7965785" y="4101133"/>
                <a:ext cx="36472" cy="95361"/>
              </a:xfrm>
              <a:custGeom>
                <a:avLst/>
                <a:gdLst/>
                <a:ahLst/>
                <a:cxnLst/>
                <a:rect l="l" t="t" r="r" b="b"/>
                <a:pathLst>
                  <a:path w="1077" h="2816" extrusionOk="0">
                    <a:moveTo>
                      <a:pt x="473" y="0"/>
                    </a:moveTo>
                    <a:cubicBezTo>
                      <a:pt x="260" y="0"/>
                      <a:pt x="60" y="133"/>
                      <a:pt x="60" y="423"/>
                    </a:cubicBezTo>
                    <a:cubicBezTo>
                      <a:pt x="0" y="1168"/>
                      <a:pt x="194" y="2106"/>
                      <a:pt x="685" y="2717"/>
                    </a:cubicBezTo>
                    <a:cubicBezTo>
                      <a:pt x="728" y="2787"/>
                      <a:pt x="780" y="2816"/>
                      <a:pt x="830" y="2816"/>
                    </a:cubicBezTo>
                    <a:cubicBezTo>
                      <a:pt x="918" y="2816"/>
                      <a:pt x="998" y="2722"/>
                      <a:pt x="998" y="2598"/>
                    </a:cubicBezTo>
                    <a:cubicBezTo>
                      <a:pt x="939" y="1913"/>
                      <a:pt x="745" y="1362"/>
                      <a:pt x="939" y="676"/>
                    </a:cubicBezTo>
                    <a:cubicBezTo>
                      <a:pt x="1076" y="247"/>
                      <a:pt x="763" y="0"/>
                      <a:pt x="473" y="0"/>
                    </a:cubicBezTo>
                    <a:close/>
                  </a:path>
                </a:pathLst>
              </a:custGeom>
              <a:solidFill>
                <a:srgbClr val="FECC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4" name="Google Shape;1874;p11"/>
              <p:cNvSpPr/>
              <p:nvPr/>
            </p:nvSpPr>
            <p:spPr>
              <a:xfrm rot="-1328962" flipH="1">
                <a:off x="7921656" y="4128631"/>
                <a:ext cx="47918" cy="104064"/>
              </a:xfrm>
              <a:custGeom>
                <a:avLst/>
                <a:gdLst/>
                <a:ahLst/>
                <a:cxnLst/>
                <a:rect l="l" t="t" r="r" b="b"/>
                <a:pathLst>
                  <a:path w="1415" h="3073" extrusionOk="0">
                    <a:moveTo>
                      <a:pt x="975" y="0"/>
                    </a:moveTo>
                    <a:cubicBezTo>
                      <a:pt x="879" y="0"/>
                      <a:pt x="788" y="49"/>
                      <a:pt x="745" y="168"/>
                    </a:cubicBezTo>
                    <a:cubicBezTo>
                      <a:pt x="447" y="1047"/>
                      <a:pt x="1" y="2104"/>
                      <a:pt x="254" y="3028"/>
                    </a:cubicBezTo>
                    <a:cubicBezTo>
                      <a:pt x="254" y="3058"/>
                      <a:pt x="269" y="3073"/>
                      <a:pt x="291" y="3073"/>
                    </a:cubicBezTo>
                    <a:cubicBezTo>
                      <a:pt x="313" y="3073"/>
                      <a:pt x="343" y="3058"/>
                      <a:pt x="373" y="3028"/>
                    </a:cubicBezTo>
                    <a:cubicBezTo>
                      <a:pt x="567" y="2104"/>
                      <a:pt x="745" y="1285"/>
                      <a:pt x="1252" y="481"/>
                    </a:cubicBezTo>
                    <a:cubicBezTo>
                      <a:pt x="1415" y="226"/>
                      <a:pt x="1182" y="0"/>
                      <a:pt x="975" y="0"/>
                    </a:cubicBezTo>
                    <a:close/>
                  </a:path>
                </a:pathLst>
              </a:custGeom>
              <a:solidFill>
                <a:srgbClr val="FECC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5" name="Google Shape;1875;p11"/>
              <p:cNvSpPr/>
              <p:nvPr/>
            </p:nvSpPr>
            <p:spPr>
              <a:xfrm rot="-1328962" flipH="1">
                <a:off x="8136008" y="4275358"/>
                <a:ext cx="43583" cy="53878"/>
              </a:xfrm>
              <a:custGeom>
                <a:avLst/>
                <a:gdLst/>
                <a:ahLst/>
                <a:cxnLst/>
                <a:rect l="l" t="t" r="r" b="b"/>
                <a:pathLst>
                  <a:path w="1287" h="1591" extrusionOk="0">
                    <a:moveTo>
                      <a:pt x="508" y="1"/>
                    </a:moveTo>
                    <a:cubicBezTo>
                      <a:pt x="240" y="1"/>
                      <a:pt x="1" y="304"/>
                      <a:pt x="229" y="576"/>
                    </a:cubicBezTo>
                    <a:cubicBezTo>
                      <a:pt x="289" y="695"/>
                      <a:pt x="423" y="814"/>
                      <a:pt x="542" y="888"/>
                    </a:cubicBezTo>
                    <a:cubicBezTo>
                      <a:pt x="795" y="1127"/>
                      <a:pt x="914" y="1380"/>
                      <a:pt x="1168" y="1559"/>
                    </a:cubicBezTo>
                    <a:cubicBezTo>
                      <a:pt x="1185" y="1581"/>
                      <a:pt x="1203" y="1590"/>
                      <a:pt x="1220" y="1590"/>
                    </a:cubicBezTo>
                    <a:cubicBezTo>
                      <a:pt x="1258" y="1590"/>
                      <a:pt x="1287" y="1541"/>
                      <a:pt x="1287" y="1499"/>
                    </a:cubicBezTo>
                    <a:cubicBezTo>
                      <a:pt x="1287" y="1186"/>
                      <a:pt x="1108" y="888"/>
                      <a:pt x="1034" y="635"/>
                    </a:cubicBezTo>
                    <a:cubicBezTo>
                      <a:pt x="974" y="516"/>
                      <a:pt x="974" y="382"/>
                      <a:pt x="855" y="263"/>
                    </a:cubicBezTo>
                    <a:cubicBezTo>
                      <a:pt x="855" y="203"/>
                      <a:pt x="795" y="203"/>
                      <a:pt x="795" y="144"/>
                    </a:cubicBezTo>
                    <a:cubicBezTo>
                      <a:pt x="710" y="43"/>
                      <a:pt x="607" y="1"/>
                      <a:pt x="508" y="1"/>
                    </a:cubicBezTo>
                    <a:close/>
                  </a:path>
                </a:pathLst>
              </a:custGeom>
              <a:solidFill>
                <a:srgbClr val="FECC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6" name="Google Shape;1876;p11"/>
              <p:cNvSpPr/>
              <p:nvPr/>
            </p:nvSpPr>
            <p:spPr>
              <a:xfrm rot="-1328962" flipH="1">
                <a:off x="8099755" y="4265233"/>
                <a:ext cx="56959" cy="62073"/>
              </a:xfrm>
              <a:custGeom>
                <a:avLst/>
                <a:gdLst/>
                <a:ahLst/>
                <a:cxnLst/>
                <a:rect l="l" t="t" r="r" b="b"/>
                <a:pathLst>
                  <a:path w="1682" h="1833" extrusionOk="0">
                    <a:moveTo>
                      <a:pt x="458" y="1"/>
                    </a:moveTo>
                    <a:cubicBezTo>
                      <a:pt x="0" y="1"/>
                      <a:pt x="36" y="818"/>
                      <a:pt x="564" y="818"/>
                    </a:cubicBezTo>
                    <a:cubicBezTo>
                      <a:pt x="430" y="818"/>
                      <a:pt x="624" y="878"/>
                      <a:pt x="683" y="878"/>
                    </a:cubicBezTo>
                    <a:cubicBezTo>
                      <a:pt x="743" y="878"/>
                      <a:pt x="862" y="997"/>
                      <a:pt x="936" y="1131"/>
                    </a:cubicBezTo>
                    <a:cubicBezTo>
                      <a:pt x="1115" y="1310"/>
                      <a:pt x="1234" y="1623"/>
                      <a:pt x="1488" y="1801"/>
                    </a:cubicBezTo>
                    <a:cubicBezTo>
                      <a:pt x="1506" y="1824"/>
                      <a:pt x="1530" y="1833"/>
                      <a:pt x="1556" y="1833"/>
                    </a:cubicBezTo>
                    <a:cubicBezTo>
                      <a:pt x="1616" y="1833"/>
                      <a:pt x="1681" y="1784"/>
                      <a:pt x="1681" y="1742"/>
                    </a:cubicBezTo>
                    <a:cubicBezTo>
                      <a:pt x="1681" y="1369"/>
                      <a:pt x="1488" y="937"/>
                      <a:pt x="1309" y="625"/>
                    </a:cubicBezTo>
                    <a:cubicBezTo>
                      <a:pt x="1115" y="312"/>
                      <a:pt x="936" y="73"/>
                      <a:pt x="564" y="14"/>
                    </a:cubicBezTo>
                    <a:cubicBezTo>
                      <a:pt x="526" y="5"/>
                      <a:pt x="491" y="1"/>
                      <a:pt x="458" y="1"/>
                    </a:cubicBezTo>
                    <a:close/>
                  </a:path>
                </a:pathLst>
              </a:custGeom>
              <a:solidFill>
                <a:srgbClr val="FECC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7" name="Google Shape;1877;p11"/>
              <p:cNvSpPr/>
              <p:nvPr/>
            </p:nvSpPr>
            <p:spPr>
              <a:xfrm rot="-1328962" flipH="1">
                <a:off x="7487341" y="4234718"/>
                <a:ext cx="90349" cy="123096"/>
              </a:xfrm>
              <a:custGeom>
                <a:avLst/>
                <a:gdLst/>
                <a:ahLst/>
                <a:cxnLst/>
                <a:rect l="l" t="t" r="r" b="b"/>
                <a:pathLst>
                  <a:path w="2668" h="3635" extrusionOk="0">
                    <a:moveTo>
                      <a:pt x="1650" y="1"/>
                    </a:moveTo>
                    <a:cubicBezTo>
                      <a:pt x="1485" y="1"/>
                      <a:pt x="1321" y="41"/>
                      <a:pt x="1178" y="119"/>
                    </a:cubicBezTo>
                    <a:cubicBezTo>
                      <a:pt x="805" y="373"/>
                      <a:pt x="627" y="805"/>
                      <a:pt x="567" y="1237"/>
                    </a:cubicBezTo>
                    <a:cubicBezTo>
                      <a:pt x="433" y="1490"/>
                      <a:pt x="314" y="1684"/>
                      <a:pt x="254" y="1922"/>
                    </a:cubicBezTo>
                    <a:cubicBezTo>
                      <a:pt x="120" y="2235"/>
                      <a:pt x="1" y="2667"/>
                      <a:pt x="120" y="3039"/>
                    </a:cubicBezTo>
                    <a:cubicBezTo>
                      <a:pt x="232" y="3399"/>
                      <a:pt x="591" y="3635"/>
                      <a:pt x="958" y="3635"/>
                    </a:cubicBezTo>
                    <a:cubicBezTo>
                      <a:pt x="1032" y="3635"/>
                      <a:pt x="1106" y="3625"/>
                      <a:pt x="1178" y="3605"/>
                    </a:cubicBezTo>
                    <a:cubicBezTo>
                      <a:pt x="1610" y="3412"/>
                      <a:pt x="1863" y="3099"/>
                      <a:pt x="2116" y="2801"/>
                    </a:cubicBezTo>
                    <a:cubicBezTo>
                      <a:pt x="2355" y="2488"/>
                      <a:pt x="2489" y="2056"/>
                      <a:pt x="2548" y="1684"/>
                    </a:cubicBezTo>
                    <a:cubicBezTo>
                      <a:pt x="2608" y="1311"/>
                      <a:pt x="2668" y="864"/>
                      <a:pt x="2489" y="492"/>
                    </a:cubicBezTo>
                    <a:cubicBezTo>
                      <a:pt x="2319" y="163"/>
                      <a:pt x="1983" y="1"/>
                      <a:pt x="1650" y="1"/>
                    </a:cubicBezTo>
                    <a:close/>
                  </a:path>
                </a:pathLst>
              </a:custGeom>
              <a:solidFill>
                <a:srgbClr val="EB5C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8" name="Google Shape;1878;p11"/>
              <p:cNvSpPr/>
              <p:nvPr/>
            </p:nvSpPr>
            <p:spPr>
              <a:xfrm rot="-1328962" flipH="1">
                <a:off x="6491676" y="4688995"/>
                <a:ext cx="233594" cy="121301"/>
              </a:xfrm>
              <a:custGeom>
                <a:avLst/>
                <a:gdLst/>
                <a:ahLst/>
                <a:cxnLst/>
                <a:rect l="l" t="t" r="r" b="b"/>
                <a:pathLst>
                  <a:path w="6898" h="3582" extrusionOk="0">
                    <a:moveTo>
                      <a:pt x="1922" y="1"/>
                    </a:moveTo>
                    <a:cubicBezTo>
                      <a:pt x="1490" y="1"/>
                      <a:pt x="998" y="195"/>
                      <a:pt x="686" y="567"/>
                    </a:cubicBezTo>
                    <a:cubicBezTo>
                      <a:pt x="0" y="1431"/>
                      <a:pt x="566" y="2548"/>
                      <a:pt x="1430" y="3040"/>
                    </a:cubicBezTo>
                    <a:cubicBezTo>
                      <a:pt x="2126" y="3388"/>
                      <a:pt x="2986" y="3581"/>
                      <a:pt x="3784" y="3581"/>
                    </a:cubicBezTo>
                    <a:cubicBezTo>
                      <a:pt x="3978" y="3581"/>
                      <a:pt x="4167" y="3570"/>
                      <a:pt x="4350" y="3547"/>
                    </a:cubicBezTo>
                    <a:cubicBezTo>
                      <a:pt x="4902" y="3547"/>
                      <a:pt x="5527" y="3412"/>
                      <a:pt x="6019" y="3174"/>
                    </a:cubicBezTo>
                    <a:cubicBezTo>
                      <a:pt x="6585" y="2921"/>
                      <a:pt x="6898" y="2295"/>
                      <a:pt x="6764" y="1684"/>
                    </a:cubicBezTo>
                    <a:cubicBezTo>
                      <a:pt x="6704" y="1550"/>
                      <a:pt x="6585" y="1431"/>
                      <a:pt x="6466" y="1312"/>
                    </a:cubicBezTo>
                    <a:cubicBezTo>
                      <a:pt x="6391" y="1237"/>
                      <a:pt x="6332" y="1118"/>
                      <a:pt x="6213" y="1118"/>
                    </a:cubicBezTo>
                    <a:cubicBezTo>
                      <a:pt x="5214" y="999"/>
                      <a:pt x="4231" y="746"/>
                      <a:pt x="3293" y="373"/>
                    </a:cubicBezTo>
                    <a:cubicBezTo>
                      <a:pt x="2861" y="254"/>
                      <a:pt x="2429" y="1"/>
                      <a:pt x="1922" y="1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9" name="Google Shape;1879;p11"/>
              <p:cNvSpPr/>
              <p:nvPr/>
            </p:nvSpPr>
            <p:spPr>
              <a:xfrm rot="-1328962" flipH="1">
                <a:off x="6792074" y="4400120"/>
                <a:ext cx="590792" cy="298715"/>
              </a:xfrm>
              <a:custGeom>
                <a:avLst/>
                <a:gdLst/>
                <a:ahLst/>
                <a:cxnLst/>
                <a:rect l="l" t="t" r="r" b="b"/>
                <a:pathLst>
                  <a:path w="17446" h="8821" extrusionOk="0">
                    <a:moveTo>
                      <a:pt x="44" y="0"/>
                    </a:moveTo>
                    <a:cubicBezTo>
                      <a:pt x="15" y="0"/>
                      <a:pt x="0" y="11"/>
                      <a:pt x="0" y="36"/>
                    </a:cubicBezTo>
                    <a:cubicBezTo>
                      <a:pt x="0" y="781"/>
                      <a:pt x="372" y="4684"/>
                      <a:pt x="1862" y="5935"/>
                    </a:cubicBezTo>
                    <a:cubicBezTo>
                      <a:pt x="2417" y="6400"/>
                      <a:pt x="3197" y="6546"/>
                      <a:pt x="4019" y="6546"/>
                    </a:cubicBezTo>
                    <a:cubicBezTo>
                      <a:pt x="5435" y="6546"/>
                      <a:pt x="6979" y="6112"/>
                      <a:pt x="7733" y="6112"/>
                    </a:cubicBezTo>
                    <a:cubicBezTo>
                      <a:pt x="7764" y="6112"/>
                      <a:pt x="7793" y="6112"/>
                      <a:pt x="7821" y="6114"/>
                    </a:cubicBezTo>
                    <a:cubicBezTo>
                      <a:pt x="8939" y="6173"/>
                      <a:pt x="9624" y="7976"/>
                      <a:pt x="11173" y="8602"/>
                    </a:cubicBezTo>
                    <a:cubicBezTo>
                      <a:pt x="11517" y="8754"/>
                      <a:pt x="11963" y="8820"/>
                      <a:pt x="12460" y="8820"/>
                    </a:cubicBezTo>
                    <a:cubicBezTo>
                      <a:pt x="14201" y="8820"/>
                      <a:pt x="16576" y="8008"/>
                      <a:pt x="17445" y="7231"/>
                    </a:cubicBezTo>
                    <a:cubicBezTo>
                      <a:pt x="17445" y="7231"/>
                      <a:pt x="17073" y="4311"/>
                      <a:pt x="15583" y="3566"/>
                    </a:cubicBezTo>
                    <a:cubicBezTo>
                      <a:pt x="15134" y="3342"/>
                      <a:pt x="14701" y="3265"/>
                      <a:pt x="14298" y="3265"/>
                    </a:cubicBezTo>
                    <a:cubicBezTo>
                      <a:pt x="13421" y="3265"/>
                      <a:pt x="12690" y="3631"/>
                      <a:pt x="12251" y="3631"/>
                    </a:cubicBezTo>
                    <a:cubicBezTo>
                      <a:pt x="12223" y="3631"/>
                      <a:pt x="12197" y="3629"/>
                      <a:pt x="12171" y="3626"/>
                    </a:cubicBezTo>
                    <a:cubicBezTo>
                      <a:pt x="11605" y="3566"/>
                      <a:pt x="11352" y="2956"/>
                      <a:pt x="9862" y="1645"/>
                    </a:cubicBezTo>
                    <a:cubicBezTo>
                      <a:pt x="9101" y="1008"/>
                      <a:pt x="8008" y="846"/>
                      <a:pt x="6865" y="846"/>
                    </a:cubicBezTo>
                    <a:cubicBezTo>
                      <a:pt x="5684" y="846"/>
                      <a:pt x="4448" y="1019"/>
                      <a:pt x="3471" y="1019"/>
                    </a:cubicBezTo>
                    <a:cubicBezTo>
                      <a:pt x="1789" y="965"/>
                      <a:pt x="314" y="0"/>
                      <a:pt x="44" y="0"/>
                    </a:cubicBezTo>
                    <a:close/>
                  </a:path>
                </a:pathLst>
              </a:custGeom>
              <a:solidFill>
                <a:srgbClr val="0083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0" name="Google Shape;1880;p11"/>
              <p:cNvSpPr/>
              <p:nvPr/>
            </p:nvSpPr>
            <p:spPr>
              <a:xfrm rot="-1328962" flipH="1">
                <a:off x="6687782" y="4463385"/>
                <a:ext cx="672506" cy="221674"/>
              </a:xfrm>
              <a:custGeom>
                <a:avLst/>
                <a:gdLst/>
                <a:ahLst/>
                <a:cxnLst/>
                <a:rect l="l" t="t" r="r" b="b"/>
                <a:pathLst>
                  <a:path w="19859" h="6546" extrusionOk="0">
                    <a:moveTo>
                      <a:pt x="157" y="0"/>
                    </a:moveTo>
                    <a:cubicBezTo>
                      <a:pt x="123" y="0"/>
                      <a:pt x="90" y="15"/>
                      <a:pt x="60" y="45"/>
                    </a:cubicBezTo>
                    <a:cubicBezTo>
                      <a:pt x="0" y="45"/>
                      <a:pt x="0" y="105"/>
                      <a:pt x="60" y="164"/>
                    </a:cubicBezTo>
                    <a:cubicBezTo>
                      <a:pt x="254" y="596"/>
                      <a:pt x="567" y="969"/>
                      <a:pt x="865" y="1281"/>
                    </a:cubicBezTo>
                    <a:cubicBezTo>
                      <a:pt x="1237" y="1594"/>
                      <a:pt x="1609" y="1848"/>
                      <a:pt x="2056" y="2026"/>
                    </a:cubicBezTo>
                    <a:cubicBezTo>
                      <a:pt x="2429" y="2220"/>
                      <a:pt x="2861" y="2399"/>
                      <a:pt x="3352" y="2458"/>
                    </a:cubicBezTo>
                    <a:cubicBezTo>
                      <a:pt x="3784" y="2592"/>
                      <a:pt x="4216" y="2652"/>
                      <a:pt x="4663" y="2712"/>
                    </a:cubicBezTo>
                    <a:cubicBezTo>
                      <a:pt x="5587" y="2831"/>
                      <a:pt x="6451" y="2831"/>
                      <a:pt x="7330" y="2965"/>
                    </a:cubicBezTo>
                    <a:cubicBezTo>
                      <a:pt x="7762" y="3084"/>
                      <a:pt x="8135" y="3144"/>
                      <a:pt x="8567" y="3337"/>
                    </a:cubicBezTo>
                    <a:cubicBezTo>
                      <a:pt x="8939" y="3457"/>
                      <a:pt x="9311" y="3710"/>
                      <a:pt x="9624" y="3948"/>
                    </a:cubicBezTo>
                    <a:lnTo>
                      <a:pt x="10116" y="4380"/>
                    </a:lnTo>
                    <a:cubicBezTo>
                      <a:pt x="10250" y="4574"/>
                      <a:pt x="10429" y="4693"/>
                      <a:pt x="10622" y="4887"/>
                    </a:cubicBezTo>
                    <a:cubicBezTo>
                      <a:pt x="10995" y="5125"/>
                      <a:pt x="11367" y="5378"/>
                      <a:pt x="11799" y="5572"/>
                    </a:cubicBezTo>
                    <a:cubicBezTo>
                      <a:pt x="12604" y="6004"/>
                      <a:pt x="13468" y="6242"/>
                      <a:pt x="14406" y="6436"/>
                    </a:cubicBezTo>
                    <a:cubicBezTo>
                      <a:pt x="14932" y="6510"/>
                      <a:pt x="15464" y="6546"/>
                      <a:pt x="15994" y="6546"/>
                    </a:cubicBezTo>
                    <a:cubicBezTo>
                      <a:pt x="17279" y="6546"/>
                      <a:pt x="18558" y="6335"/>
                      <a:pt x="19740" y="5944"/>
                    </a:cubicBezTo>
                    <a:cubicBezTo>
                      <a:pt x="19799" y="5944"/>
                      <a:pt x="19859" y="5870"/>
                      <a:pt x="19799" y="5810"/>
                    </a:cubicBezTo>
                    <a:cubicBezTo>
                      <a:pt x="19799" y="5768"/>
                      <a:pt x="19770" y="5726"/>
                      <a:pt x="19731" y="5726"/>
                    </a:cubicBezTo>
                    <a:cubicBezTo>
                      <a:pt x="19715" y="5726"/>
                      <a:pt x="19698" y="5733"/>
                      <a:pt x="19680" y="5751"/>
                    </a:cubicBezTo>
                    <a:cubicBezTo>
                      <a:pt x="18816" y="5944"/>
                      <a:pt x="17937" y="6064"/>
                      <a:pt x="17073" y="6123"/>
                    </a:cubicBezTo>
                    <a:cubicBezTo>
                      <a:pt x="16842" y="6139"/>
                      <a:pt x="16609" y="6147"/>
                      <a:pt x="16376" y="6147"/>
                    </a:cubicBezTo>
                    <a:cubicBezTo>
                      <a:pt x="15739" y="6147"/>
                      <a:pt x="15099" y="6091"/>
                      <a:pt x="14466" y="6004"/>
                    </a:cubicBezTo>
                    <a:cubicBezTo>
                      <a:pt x="13602" y="5810"/>
                      <a:pt x="12783" y="5572"/>
                      <a:pt x="11978" y="5125"/>
                    </a:cubicBezTo>
                    <a:cubicBezTo>
                      <a:pt x="11606" y="4946"/>
                      <a:pt x="11233" y="4753"/>
                      <a:pt x="10920" y="4455"/>
                    </a:cubicBezTo>
                    <a:cubicBezTo>
                      <a:pt x="10742" y="4321"/>
                      <a:pt x="10548" y="4201"/>
                      <a:pt x="10429" y="4082"/>
                    </a:cubicBezTo>
                    <a:lnTo>
                      <a:pt x="9937" y="3576"/>
                    </a:lnTo>
                    <a:cubicBezTo>
                      <a:pt x="9565" y="3263"/>
                      <a:pt x="9192" y="3024"/>
                      <a:pt x="8760" y="2831"/>
                    </a:cubicBezTo>
                    <a:cubicBezTo>
                      <a:pt x="8313" y="2712"/>
                      <a:pt x="7822" y="2592"/>
                      <a:pt x="7390" y="2518"/>
                    </a:cubicBezTo>
                    <a:cubicBezTo>
                      <a:pt x="6451" y="2399"/>
                      <a:pt x="5587" y="2339"/>
                      <a:pt x="4723" y="2280"/>
                    </a:cubicBezTo>
                    <a:cubicBezTo>
                      <a:pt x="4291" y="2220"/>
                      <a:pt x="3844" y="2146"/>
                      <a:pt x="3412" y="2086"/>
                    </a:cubicBezTo>
                    <a:cubicBezTo>
                      <a:pt x="2980" y="1967"/>
                      <a:pt x="2548" y="1907"/>
                      <a:pt x="2176" y="1714"/>
                    </a:cubicBezTo>
                    <a:cubicBezTo>
                      <a:pt x="1803" y="1535"/>
                      <a:pt x="1431" y="1281"/>
                      <a:pt x="1058" y="1028"/>
                    </a:cubicBezTo>
                    <a:cubicBezTo>
                      <a:pt x="745" y="790"/>
                      <a:pt x="433" y="417"/>
                      <a:pt x="254" y="105"/>
                    </a:cubicBezTo>
                    <a:lnTo>
                      <a:pt x="254" y="45"/>
                    </a:lnTo>
                    <a:cubicBezTo>
                      <a:pt x="224" y="15"/>
                      <a:pt x="190" y="0"/>
                      <a:pt x="157" y="0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81" name="Google Shape;1881;p11"/>
            <p:cNvGrpSpPr/>
            <p:nvPr/>
          </p:nvGrpSpPr>
          <p:grpSpPr>
            <a:xfrm rot="10800000">
              <a:off x="1005085" y="2515936"/>
              <a:ext cx="195926" cy="380418"/>
              <a:chOff x="8292303" y="2531254"/>
              <a:chExt cx="195926" cy="380418"/>
            </a:xfrm>
          </p:grpSpPr>
          <p:sp>
            <p:nvSpPr>
              <p:cNvPr id="1882" name="Google Shape;1882;p11"/>
              <p:cNvSpPr/>
              <p:nvPr/>
            </p:nvSpPr>
            <p:spPr>
              <a:xfrm>
                <a:off x="8364094" y="2531254"/>
                <a:ext cx="107942" cy="237094"/>
              </a:xfrm>
              <a:custGeom>
                <a:avLst/>
                <a:gdLst/>
                <a:ahLst/>
                <a:cxnLst/>
                <a:rect l="l" t="t" r="r" b="b"/>
                <a:pathLst>
                  <a:path w="5013" h="11011" extrusionOk="0">
                    <a:moveTo>
                      <a:pt x="3295" y="1"/>
                    </a:moveTo>
                    <a:cubicBezTo>
                      <a:pt x="2151" y="1"/>
                      <a:pt x="1565" y="1005"/>
                      <a:pt x="1253" y="1987"/>
                    </a:cubicBezTo>
                    <a:cubicBezTo>
                      <a:pt x="627" y="3767"/>
                      <a:pt x="326" y="5646"/>
                      <a:pt x="226" y="7526"/>
                    </a:cubicBezTo>
                    <a:lnTo>
                      <a:pt x="226" y="7752"/>
                    </a:lnTo>
                    <a:cubicBezTo>
                      <a:pt x="126" y="8378"/>
                      <a:pt x="126" y="9005"/>
                      <a:pt x="126" y="9506"/>
                    </a:cubicBezTo>
                    <a:cubicBezTo>
                      <a:pt x="0" y="10032"/>
                      <a:pt x="226" y="10559"/>
                      <a:pt x="627" y="10884"/>
                    </a:cubicBezTo>
                    <a:cubicBezTo>
                      <a:pt x="752" y="10884"/>
                      <a:pt x="852" y="10985"/>
                      <a:pt x="953" y="10985"/>
                    </a:cubicBezTo>
                    <a:cubicBezTo>
                      <a:pt x="1005" y="11002"/>
                      <a:pt x="1065" y="11011"/>
                      <a:pt x="1129" y="11011"/>
                    </a:cubicBezTo>
                    <a:cubicBezTo>
                      <a:pt x="1425" y="11011"/>
                      <a:pt x="1797" y="10827"/>
                      <a:pt x="1880" y="10559"/>
                    </a:cubicBezTo>
                    <a:cubicBezTo>
                      <a:pt x="2406" y="10133"/>
                      <a:pt x="2732" y="9406"/>
                      <a:pt x="3033" y="8879"/>
                    </a:cubicBezTo>
                    <a:cubicBezTo>
                      <a:pt x="4186" y="6899"/>
                      <a:pt x="4812" y="4619"/>
                      <a:pt x="4913" y="2313"/>
                    </a:cubicBezTo>
                    <a:cubicBezTo>
                      <a:pt x="5013" y="1260"/>
                      <a:pt x="4712" y="107"/>
                      <a:pt x="3459" y="7"/>
                    </a:cubicBezTo>
                    <a:cubicBezTo>
                      <a:pt x="3403" y="3"/>
                      <a:pt x="3349" y="1"/>
                      <a:pt x="3295" y="1"/>
                    </a:cubicBezTo>
                    <a:close/>
                  </a:path>
                </a:pathLst>
              </a:custGeom>
              <a:solidFill>
                <a:srgbClr val="F2A0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3" name="Google Shape;1883;p11"/>
              <p:cNvSpPr/>
              <p:nvPr/>
            </p:nvSpPr>
            <p:spPr>
              <a:xfrm>
                <a:off x="8292303" y="2821731"/>
                <a:ext cx="88003" cy="89941"/>
              </a:xfrm>
              <a:custGeom>
                <a:avLst/>
                <a:gdLst/>
                <a:ahLst/>
                <a:cxnLst/>
                <a:rect l="l" t="t" r="r" b="b"/>
                <a:pathLst>
                  <a:path w="4087" h="4177" extrusionOk="0">
                    <a:moveTo>
                      <a:pt x="2833" y="1"/>
                    </a:moveTo>
                    <a:cubicBezTo>
                      <a:pt x="2507" y="1"/>
                      <a:pt x="2307" y="1"/>
                      <a:pt x="1981" y="101"/>
                    </a:cubicBezTo>
                    <a:cubicBezTo>
                      <a:pt x="1354" y="402"/>
                      <a:pt x="828" y="828"/>
                      <a:pt x="627" y="1555"/>
                    </a:cubicBezTo>
                    <a:cubicBezTo>
                      <a:pt x="1" y="2507"/>
                      <a:pt x="527" y="3660"/>
                      <a:pt x="1354" y="4061"/>
                    </a:cubicBezTo>
                    <a:cubicBezTo>
                      <a:pt x="1540" y="4141"/>
                      <a:pt x="1750" y="4177"/>
                      <a:pt x="1964" y="4177"/>
                    </a:cubicBezTo>
                    <a:cubicBezTo>
                      <a:pt x="2356" y="4177"/>
                      <a:pt x="2758" y="4055"/>
                      <a:pt x="3034" y="3861"/>
                    </a:cubicBezTo>
                    <a:cubicBezTo>
                      <a:pt x="3560" y="3535"/>
                      <a:pt x="3861" y="3034"/>
                      <a:pt x="4086" y="2507"/>
                    </a:cubicBezTo>
                    <a:lnTo>
                      <a:pt x="4086" y="1555"/>
                    </a:lnTo>
                    <a:cubicBezTo>
                      <a:pt x="4086" y="1354"/>
                      <a:pt x="3961" y="1029"/>
                      <a:pt x="3861" y="728"/>
                    </a:cubicBezTo>
                    <a:cubicBezTo>
                      <a:pt x="3861" y="527"/>
                      <a:pt x="3660" y="302"/>
                      <a:pt x="3460" y="101"/>
                    </a:cubicBezTo>
                    <a:cubicBezTo>
                      <a:pt x="3234" y="1"/>
                      <a:pt x="3034" y="1"/>
                      <a:pt x="2833" y="1"/>
                    </a:cubicBezTo>
                    <a:close/>
                  </a:path>
                </a:pathLst>
              </a:custGeom>
              <a:solidFill>
                <a:srgbClr val="F284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4" name="Google Shape;1884;p11"/>
              <p:cNvSpPr/>
              <p:nvPr/>
            </p:nvSpPr>
            <p:spPr>
              <a:xfrm>
                <a:off x="8445035" y="2807175"/>
                <a:ext cx="43194" cy="52905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2457" extrusionOk="0">
                    <a:moveTo>
                      <a:pt x="1066" y="0"/>
                    </a:moveTo>
                    <a:cubicBezTo>
                      <a:pt x="872" y="0"/>
                      <a:pt x="690" y="50"/>
                      <a:pt x="527" y="151"/>
                    </a:cubicBezTo>
                    <a:cubicBezTo>
                      <a:pt x="226" y="451"/>
                      <a:pt x="1" y="777"/>
                      <a:pt x="1" y="1203"/>
                    </a:cubicBezTo>
                    <a:cubicBezTo>
                      <a:pt x="1" y="1504"/>
                      <a:pt x="1" y="1705"/>
                      <a:pt x="126" y="1930"/>
                    </a:cubicBezTo>
                    <a:cubicBezTo>
                      <a:pt x="226" y="1930"/>
                      <a:pt x="226" y="2030"/>
                      <a:pt x="327" y="2131"/>
                    </a:cubicBezTo>
                    <a:lnTo>
                      <a:pt x="427" y="2231"/>
                    </a:lnTo>
                    <a:cubicBezTo>
                      <a:pt x="427" y="2231"/>
                      <a:pt x="527" y="2331"/>
                      <a:pt x="627" y="2331"/>
                    </a:cubicBezTo>
                    <a:cubicBezTo>
                      <a:pt x="853" y="2456"/>
                      <a:pt x="953" y="2456"/>
                      <a:pt x="1254" y="2456"/>
                    </a:cubicBezTo>
                    <a:cubicBezTo>
                      <a:pt x="1379" y="2456"/>
                      <a:pt x="1580" y="2331"/>
                      <a:pt x="1680" y="2231"/>
                    </a:cubicBezTo>
                    <a:cubicBezTo>
                      <a:pt x="1880" y="2030"/>
                      <a:pt x="1880" y="1705"/>
                      <a:pt x="2006" y="1504"/>
                    </a:cubicBezTo>
                    <a:cubicBezTo>
                      <a:pt x="2006" y="1203"/>
                      <a:pt x="1880" y="978"/>
                      <a:pt x="1680" y="777"/>
                    </a:cubicBezTo>
                    <a:cubicBezTo>
                      <a:pt x="1780" y="777"/>
                      <a:pt x="1780" y="677"/>
                      <a:pt x="1880" y="677"/>
                    </a:cubicBezTo>
                    <a:cubicBezTo>
                      <a:pt x="1880" y="451"/>
                      <a:pt x="1780" y="251"/>
                      <a:pt x="1680" y="151"/>
                    </a:cubicBezTo>
                    <a:cubicBezTo>
                      <a:pt x="1467" y="50"/>
                      <a:pt x="1260" y="0"/>
                      <a:pt x="1066" y="0"/>
                    </a:cubicBezTo>
                    <a:close/>
                  </a:path>
                </a:pathLst>
              </a:custGeom>
              <a:solidFill>
                <a:srgbClr val="F25C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885" name="Google Shape;1885;p11"/>
          <p:cNvGrpSpPr/>
          <p:nvPr/>
        </p:nvGrpSpPr>
        <p:grpSpPr>
          <a:xfrm flipH="1">
            <a:off x="6477428" y="721767"/>
            <a:ext cx="2092559" cy="2131825"/>
            <a:chOff x="886253" y="764529"/>
            <a:chExt cx="2092559" cy="2131825"/>
          </a:xfrm>
        </p:grpSpPr>
        <p:grpSp>
          <p:nvGrpSpPr>
            <p:cNvPr id="1886" name="Google Shape;1886;p11"/>
            <p:cNvGrpSpPr/>
            <p:nvPr/>
          </p:nvGrpSpPr>
          <p:grpSpPr>
            <a:xfrm rot="10800000">
              <a:off x="886253" y="915736"/>
              <a:ext cx="350390" cy="1470478"/>
              <a:chOff x="8180472" y="1441194"/>
              <a:chExt cx="350390" cy="1470478"/>
            </a:xfrm>
          </p:grpSpPr>
          <p:sp>
            <p:nvSpPr>
              <p:cNvPr id="1887" name="Google Shape;1887;p11"/>
              <p:cNvSpPr/>
              <p:nvPr/>
            </p:nvSpPr>
            <p:spPr>
              <a:xfrm>
                <a:off x="8218121" y="1441194"/>
                <a:ext cx="232476" cy="203480"/>
              </a:xfrm>
              <a:custGeom>
                <a:avLst/>
                <a:gdLst/>
                <a:ahLst/>
                <a:cxnLst/>
                <a:rect l="l" t="t" r="r" b="b"/>
                <a:pathLst>
                  <a:path w="12844" h="11242" extrusionOk="0">
                    <a:moveTo>
                      <a:pt x="4732" y="1"/>
                    </a:moveTo>
                    <a:cubicBezTo>
                      <a:pt x="4305" y="1"/>
                      <a:pt x="3751" y="152"/>
                      <a:pt x="3033" y="550"/>
                    </a:cubicBezTo>
                    <a:cubicBezTo>
                      <a:pt x="1" y="2329"/>
                      <a:pt x="1379" y="10249"/>
                      <a:pt x="2106" y="10976"/>
                    </a:cubicBezTo>
                    <a:cubicBezTo>
                      <a:pt x="2250" y="11149"/>
                      <a:pt x="2690" y="11242"/>
                      <a:pt x="3310" y="11242"/>
                    </a:cubicBezTo>
                    <a:cubicBezTo>
                      <a:pt x="5392" y="11242"/>
                      <a:pt x="9498" y="10189"/>
                      <a:pt x="11179" y="7543"/>
                    </a:cubicBezTo>
                    <a:cubicBezTo>
                      <a:pt x="12843" y="4808"/>
                      <a:pt x="11484" y="584"/>
                      <a:pt x="8673" y="584"/>
                    </a:cubicBezTo>
                    <a:cubicBezTo>
                      <a:pt x="7929" y="584"/>
                      <a:pt x="7084" y="880"/>
                      <a:pt x="6166" y="1578"/>
                    </a:cubicBezTo>
                    <a:cubicBezTo>
                      <a:pt x="6166" y="1578"/>
                      <a:pt x="6108" y="1"/>
                      <a:pt x="4732" y="1"/>
                    </a:cubicBezTo>
                    <a:close/>
                  </a:path>
                </a:pathLst>
              </a:custGeom>
              <a:solidFill>
                <a:srgbClr val="F25C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8" name="Google Shape;1888;p11"/>
              <p:cNvSpPr/>
              <p:nvPr/>
            </p:nvSpPr>
            <p:spPr>
              <a:xfrm>
                <a:off x="8180472" y="1493740"/>
                <a:ext cx="183281" cy="193760"/>
              </a:xfrm>
              <a:custGeom>
                <a:avLst/>
                <a:gdLst/>
                <a:ahLst/>
                <a:cxnLst/>
                <a:rect l="l" t="t" r="r" b="b"/>
                <a:pathLst>
                  <a:path w="10126" h="10705" extrusionOk="0">
                    <a:moveTo>
                      <a:pt x="9938" y="1"/>
                    </a:moveTo>
                    <a:cubicBezTo>
                      <a:pt x="9874" y="1"/>
                      <a:pt x="9825" y="83"/>
                      <a:pt x="9825" y="153"/>
                    </a:cubicBezTo>
                    <a:cubicBezTo>
                      <a:pt x="9599" y="680"/>
                      <a:pt x="9299" y="1306"/>
                      <a:pt x="9098" y="1807"/>
                    </a:cubicBezTo>
                    <a:cubicBezTo>
                      <a:pt x="8873" y="2033"/>
                      <a:pt x="8772" y="2334"/>
                      <a:pt x="8672" y="2660"/>
                    </a:cubicBezTo>
                    <a:lnTo>
                      <a:pt x="8146" y="3386"/>
                    </a:lnTo>
                    <a:cubicBezTo>
                      <a:pt x="7519" y="4439"/>
                      <a:pt x="6893" y="5366"/>
                      <a:pt x="6066" y="6193"/>
                    </a:cubicBezTo>
                    <a:cubicBezTo>
                      <a:pt x="5639" y="6720"/>
                      <a:pt x="5213" y="7046"/>
                      <a:pt x="4812" y="7447"/>
                    </a:cubicBezTo>
                    <a:cubicBezTo>
                      <a:pt x="4286" y="7873"/>
                      <a:pt x="3860" y="8299"/>
                      <a:pt x="3334" y="8599"/>
                    </a:cubicBezTo>
                    <a:cubicBezTo>
                      <a:pt x="2406" y="9326"/>
                      <a:pt x="1253" y="9752"/>
                      <a:pt x="101" y="10279"/>
                    </a:cubicBezTo>
                    <a:cubicBezTo>
                      <a:pt x="0" y="10279"/>
                      <a:pt x="0" y="10379"/>
                      <a:pt x="0" y="10479"/>
                    </a:cubicBezTo>
                    <a:cubicBezTo>
                      <a:pt x="101" y="10579"/>
                      <a:pt x="201" y="10705"/>
                      <a:pt x="326" y="10705"/>
                    </a:cubicBezTo>
                    <a:cubicBezTo>
                      <a:pt x="527" y="10579"/>
                      <a:pt x="827" y="10479"/>
                      <a:pt x="1153" y="10379"/>
                    </a:cubicBezTo>
                    <a:cubicBezTo>
                      <a:pt x="1454" y="10279"/>
                      <a:pt x="1780" y="10178"/>
                      <a:pt x="2081" y="10078"/>
                    </a:cubicBezTo>
                    <a:lnTo>
                      <a:pt x="2933" y="9652"/>
                    </a:lnTo>
                    <a:cubicBezTo>
                      <a:pt x="3233" y="9552"/>
                      <a:pt x="3459" y="9326"/>
                      <a:pt x="3760" y="9226"/>
                    </a:cubicBezTo>
                    <a:cubicBezTo>
                      <a:pt x="4286" y="8925"/>
                      <a:pt x="4812" y="8499"/>
                      <a:pt x="5339" y="8073"/>
                    </a:cubicBezTo>
                    <a:cubicBezTo>
                      <a:pt x="5740" y="7672"/>
                      <a:pt x="6266" y="7246"/>
                      <a:pt x="6692" y="6820"/>
                    </a:cubicBezTo>
                    <a:cubicBezTo>
                      <a:pt x="7519" y="5893"/>
                      <a:pt x="8246" y="4840"/>
                      <a:pt x="8873" y="3687"/>
                    </a:cubicBezTo>
                    <a:cubicBezTo>
                      <a:pt x="9399" y="2660"/>
                      <a:pt x="9925" y="1507"/>
                      <a:pt x="10126" y="254"/>
                    </a:cubicBezTo>
                    <a:cubicBezTo>
                      <a:pt x="10126" y="153"/>
                      <a:pt x="10126" y="53"/>
                      <a:pt x="10025" y="53"/>
                    </a:cubicBezTo>
                    <a:cubicBezTo>
                      <a:pt x="9995" y="16"/>
                      <a:pt x="9965" y="1"/>
                      <a:pt x="9938" y="1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9" name="Google Shape;1889;p11"/>
              <p:cNvSpPr/>
              <p:nvPr/>
            </p:nvSpPr>
            <p:spPr>
              <a:xfrm>
                <a:off x="8256150" y="1780623"/>
                <a:ext cx="274712" cy="634218"/>
              </a:xfrm>
              <a:custGeom>
                <a:avLst/>
                <a:gdLst/>
                <a:ahLst/>
                <a:cxnLst/>
                <a:rect l="l" t="t" r="r" b="b"/>
                <a:pathLst>
                  <a:path w="12758" h="29454" extrusionOk="0">
                    <a:moveTo>
                      <a:pt x="4169" y="1"/>
                    </a:moveTo>
                    <a:cubicBezTo>
                      <a:pt x="3919" y="1"/>
                      <a:pt x="4691" y="2871"/>
                      <a:pt x="3660" y="5644"/>
                    </a:cubicBezTo>
                    <a:cubicBezTo>
                      <a:pt x="2632" y="8351"/>
                      <a:pt x="1" y="12311"/>
                      <a:pt x="953" y="15243"/>
                    </a:cubicBezTo>
                    <a:cubicBezTo>
                      <a:pt x="2006" y="18175"/>
                      <a:pt x="2733" y="18902"/>
                      <a:pt x="2507" y="19729"/>
                    </a:cubicBezTo>
                    <a:cubicBezTo>
                      <a:pt x="2306" y="20682"/>
                      <a:pt x="327" y="22035"/>
                      <a:pt x="527" y="24642"/>
                    </a:cubicBezTo>
                    <a:cubicBezTo>
                      <a:pt x="753" y="27248"/>
                      <a:pt x="4813" y="29454"/>
                      <a:pt x="4813" y="29454"/>
                    </a:cubicBezTo>
                    <a:cubicBezTo>
                      <a:pt x="6893" y="28401"/>
                      <a:pt x="10452" y="23689"/>
                      <a:pt x="10352" y="21083"/>
                    </a:cubicBezTo>
                    <a:cubicBezTo>
                      <a:pt x="10352" y="18476"/>
                      <a:pt x="8146" y="16396"/>
                      <a:pt x="8672" y="14717"/>
                    </a:cubicBezTo>
                    <a:cubicBezTo>
                      <a:pt x="9199" y="13163"/>
                      <a:pt x="12758" y="8977"/>
                      <a:pt x="11705" y="6045"/>
                    </a:cubicBezTo>
                    <a:cubicBezTo>
                      <a:pt x="10778" y="3138"/>
                      <a:pt x="5239" y="406"/>
                      <a:pt x="4186" y="5"/>
                    </a:cubicBezTo>
                    <a:cubicBezTo>
                      <a:pt x="4180" y="2"/>
                      <a:pt x="4174" y="1"/>
                      <a:pt x="4169" y="1"/>
                    </a:cubicBezTo>
                    <a:close/>
                  </a:path>
                </a:pathLst>
              </a:custGeom>
              <a:solidFill>
                <a:srgbClr val="F2CB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0" name="Google Shape;1890;p11"/>
              <p:cNvSpPr/>
              <p:nvPr/>
            </p:nvSpPr>
            <p:spPr>
              <a:xfrm>
                <a:off x="8310111" y="1819985"/>
                <a:ext cx="101483" cy="692421"/>
              </a:xfrm>
              <a:custGeom>
                <a:avLst/>
                <a:gdLst/>
                <a:ahLst/>
                <a:cxnLst/>
                <a:rect l="l" t="t" r="r" b="b"/>
                <a:pathLst>
                  <a:path w="4713" h="32157" extrusionOk="0">
                    <a:moveTo>
                      <a:pt x="2833" y="1"/>
                    </a:moveTo>
                    <a:cubicBezTo>
                      <a:pt x="2800" y="1"/>
                      <a:pt x="2766" y="15"/>
                      <a:pt x="2733" y="57"/>
                    </a:cubicBezTo>
                    <a:cubicBezTo>
                      <a:pt x="2633" y="157"/>
                      <a:pt x="2633" y="257"/>
                      <a:pt x="2733" y="357"/>
                    </a:cubicBezTo>
                    <a:cubicBezTo>
                      <a:pt x="3134" y="884"/>
                      <a:pt x="3460" y="1510"/>
                      <a:pt x="3660" y="2137"/>
                    </a:cubicBezTo>
                    <a:cubicBezTo>
                      <a:pt x="3886" y="2763"/>
                      <a:pt x="3986" y="3390"/>
                      <a:pt x="3986" y="4117"/>
                    </a:cubicBezTo>
                    <a:cubicBezTo>
                      <a:pt x="4086" y="4743"/>
                      <a:pt x="3986" y="5370"/>
                      <a:pt x="3886" y="6097"/>
                    </a:cubicBezTo>
                    <a:cubicBezTo>
                      <a:pt x="3760" y="6723"/>
                      <a:pt x="3560" y="7450"/>
                      <a:pt x="3359" y="8077"/>
                    </a:cubicBezTo>
                    <a:cubicBezTo>
                      <a:pt x="3034" y="9455"/>
                      <a:pt x="2633" y="10708"/>
                      <a:pt x="2307" y="12062"/>
                    </a:cubicBezTo>
                    <a:cubicBezTo>
                      <a:pt x="2106" y="12788"/>
                      <a:pt x="2006" y="13515"/>
                      <a:pt x="2006" y="14242"/>
                    </a:cubicBezTo>
                    <a:cubicBezTo>
                      <a:pt x="2006" y="14969"/>
                      <a:pt x="2106" y="15721"/>
                      <a:pt x="2407" y="16448"/>
                    </a:cubicBezTo>
                    <a:lnTo>
                      <a:pt x="2833" y="17375"/>
                    </a:lnTo>
                    <a:cubicBezTo>
                      <a:pt x="2933" y="17701"/>
                      <a:pt x="3034" y="18001"/>
                      <a:pt x="3134" y="18327"/>
                    </a:cubicBezTo>
                    <a:cubicBezTo>
                      <a:pt x="3359" y="18954"/>
                      <a:pt x="3460" y="19681"/>
                      <a:pt x="3560" y="20307"/>
                    </a:cubicBezTo>
                    <a:cubicBezTo>
                      <a:pt x="3660" y="21661"/>
                      <a:pt x="3560" y="23014"/>
                      <a:pt x="3359" y="24367"/>
                    </a:cubicBezTo>
                    <a:cubicBezTo>
                      <a:pt x="3034" y="25746"/>
                      <a:pt x="2633" y="26999"/>
                      <a:pt x="2106" y="28252"/>
                    </a:cubicBezTo>
                    <a:cubicBezTo>
                      <a:pt x="1580" y="29505"/>
                      <a:pt x="853" y="30758"/>
                      <a:pt x="1" y="31786"/>
                    </a:cubicBezTo>
                    <a:cubicBezTo>
                      <a:pt x="1" y="31886"/>
                      <a:pt x="1" y="32012"/>
                      <a:pt x="126" y="32112"/>
                    </a:cubicBezTo>
                    <a:cubicBezTo>
                      <a:pt x="160" y="32145"/>
                      <a:pt x="193" y="32156"/>
                      <a:pt x="223" y="32156"/>
                    </a:cubicBezTo>
                    <a:cubicBezTo>
                      <a:pt x="282" y="32156"/>
                      <a:pt x="327" y="32112"/>
                      <a:pt x="327" y="32112"/>
                    </a:cubicBezTo>
                    <a:cubicBezTo>
                      <a:pt x="2106" y="29906"/>
                      <a:pt x="3460" y="27300"/>
                      <a:pt x="4086" y="24493"/>
                    </a:cubicBezTo>
                    <a:cubicBezTo>
                      <a:pt x="4387" y="23114"/>
                      <a:pt x="4387" y="21661"/>
                      <a:pt x="4287" y="20207"/>
                    </a:cubicBezTo>
                    <a:cubicBezTo>
                      <a:pt x="4186" y="19580"/>
                      <a:pt x="4086" y="18854"/>
                      <a:pt x="3886" y="18102"/>
                    </a:cubicBezTo>
                    <a:cubicBezTo>
                      <a:pt x="3760" y="17801"/>
                      <a:pt x="3660" y="17475"/>
                      <a:pt x="3560" y="17074"/>
                    </a:cubicBezTo>
                    <a:lnTo>
                      <a:pt x="3134" y="16122"/>
                    </a:lnTo>
                    <a:cubicBezTo>
                      <a:pt x="2933" y="15495"/>
                      <a:pt x="2833" y="14869"/>
                      <a:pt x="2833" y="14242"/>
                    </a:cubicBezTo>
                    <a:cubicBezTo>
                      <a:pt x="2833" y="13616"/>
                      <a:pt x="2933" y="12889"/>
                      <a:pt x="3034" y="12262"/>
                    </a:cubicBezTo>
                    <a:cubicBezTo>
                      <a:pt x="3359" y="10909"/>
                      <a:pt x="3760" y="9656"/>
                      <a:pt x="4086" y="8302"/>
                    </a:cubicBezTo>
                    <a:cubicBezTo>
                      <a:pt x="4287" y="7575"/>
                      <a:pt x="4387" y="6949"/>
                      <a:pt x="4512" y="6197"/>
                    </a:cubicBezTo>
                    <a:cubicBezTo>
                      <a:pt x="4613" y="5470"/>
                      <a:pt x="4713" y="4743"/>
                      <a:pt x="4613" y="4016"/>
                    </a:cubicBezTo>
                    <a:cubicBezTo>
                      <a:pt x="4512" y="3290"/>
                      <a:pt x="4387" y="2663"/>
                      <a:pt x="4086" y="1936"/>
                    </a:cubicBezTo>
                    <a:cubicBezTo>
                      <a:pt x="3886" y="1310"/>
                      <a:pt x="3560" y="683"/>
                      <a:pt x="3034" y="57"/>
                    </a:cubicBezTo>
                    <a:cubicBezTo>
                      <a:pt x="2967" y="57"/>
                      <a:pt x="2900" y="1"/>
                      <a:pt x="2833" y="1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1" name="Google Shape;1891;p11"/>
              <p:cNvSpPr/>
              <p:nvPr/>
            </p:nvSpPr>
            <p:spPr>
              <a:xfrm>
                <a:off x="8364094" y="2531254"/>
                <a:ext cx="107942" cy="237094"/>
              </a:xfrm>
              <a:custGeom>
                <a:avLst/>
                <a:gdLst/>
                <a:ahLst/>
                <a:cxnLst/>
                <a:rect l="l" t="t" r="r" b="b"/>
                <a:pathLst>
                  <a:path w="5013" h="11011" extrusionOk="0">
                    <a:moveTo>
                      <a:pt x="3295" y="1"/>
                    </a:moveTo>
                    <a:cubicBezTo>
                      <a:pt x="2151" y="1"/>
                      <a:pt x="1565" y="1005"/>
                      <a:pt x="1253" y="1987"/>
                    </a:cubicBezTo>
                    <a:cubicBezTo>
                      <a:pt x="627" y="3767"/>
                      <a:pt x="326" y="5646"/>
                      <a:pt x="226" y="7526"/>
                    </a:cubicBezTo>
                    <a:lnTo>
                      <a:pt x="226" y="7752"/>
                    </a:lnTo>
                    <a:cubicBezTo>
                      <a:pt x="126" y="8378"/>
                      <a:pt x="126" y="9005"/>
                      <a:pt x="126" y="9506"/>
                    </a:cubicBezTo>
                    <a:cubicBezTo>
                      <a:pt x="0" y="10032"/>
                      <a:pt x="226" y="10559"/>
                      <a:pt x="627" y="10884"/>
                    </a:cubicBezTo>
                    <a:cubicBezTo>
                      <a:pt x="752" y="10884"/>
                      <a:pt x="852" y="10985"/>
                      <a:pt x="953" y="10985"/>
                    </a:cubicBezTo>
                    <a:cubicBezTo>
                      <a:pt x="1005" y="11002"/>
                      <a:pt x="1065" y="11011"/>
                      <a:pt x="1129" y="11011"/>
                    </a:cubicBezTo>
                    <a:cubicBezTo>
                      <a:pt x="1425" y="11011"/>
                      <a:pt x="1797" y="10827"/>
                      <a:pt x="1880" y="10559"/>
                    </a:cubicBezTo>
                    <a:cubicBezTo>
                      <a:pt x="2406" y="10133"/>
                      <a:pt x="2732" y="9406"/>
                      <a:pt x="3033" y="8879"/>
                    </a:cubicBezTo>
                    <a:cubicBezTo>
                      <a:pt x="4186" y="6899"/>
                      <a:pt x="4812" y="4619"/>
                      <a:pt x="4913" y="2313"/>
                    </a:cubicBezTo>
                    <a:cubicBezTo>
                      <a:pt x="5013" y="1260"/>
                      <a:pt x="4712" y="107"/>
                      <a:pt x="3459" y="7"/>
                    </a:cubicBezTo>
                    <a:cubicBezTo>
                      <a:pt x="3403" y="3"/>
                      <a:pt x="3349" y="1"/>
                      <a:pt x="3295" y="1"/>
                    </a:cubicBezTo>
                    <a:close/>
                  </a:path>
                </a:pathLst>
              </a:custGeom>
              <a:solidFill>
                <a:srgbClr val="F2A0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2" name="Google Shape;1892;p11"/>
              <p:cNvSpPr/>
              <p:nvPr/>
            </p:nvSpPr>
            <p:spPr>
              <a:xfrm>
                <a:off x="8292303" y="2821731"/>
                <a:ext cx="88003" cy="89941"/>
              </a:xfrm>
              <a:custGeom>
                <a:avLst/>
                <a:gdLst/>
                <a:ahLst/>
                <a:cxnLst/>
                <a:rect l="l" t="t" r="r" b="b"/>
                <a:pathLst>
                  <a:path w="4087" h="4177" extrusionOk="0">
                    <a:moveTo>
                      <a:pt x="2833" y="1"/>
                    </a:moveTo>
                    <a:cubicBezTo>
                      <a:pt x="2507" y="1"/>
                      <a:pt x="2307" y="1"/>
                      <a:pt x="1981" y="101"/>
                    </a:cubicBezTo>
                    <a:cubicBezTo>
                      <a:pt x="1354" y="402"/>
                      <a:pt x="828" y="828"/>
                      <a:pt x="627" y="1555"/>
                    </a:cubicBezTo>
                    <a:cubicBezTo>
                      <a:pt x="1" y="2507"/>
                      <a:pt x="527" y="3660"/>
                      <a:pt x="1354" y="4061"/>
                    </a:cubicBezTo>
                    <a:cubicBezTo>
                      <a:pt x="1540" y="4141"/>
                      <a:pt x="1750" y="4177"/>
                      <a:pt x="1964" y="4177"/>
                    </a:cubicBezTo>
                    <a:cubicBezTo>
                      <a:pt x="2356" y="4177"/>
                      <a:pt x="2758" y="4055"/>
                      <a:pt x="3034" y="3861"/>
                    </a:cubicBezTo>
                    <a:cubicBezTo>
                      <a:pt x="3560" y="3535"/>
                      <a:pt x="3861" y="3034"/>
                      <a:pt x="4086" y="2507"/>
                    </a:cubicBezTo>
                    <a:lnTo>
                      <a:pt x="4086" y="1555"/>
                    </a:lnTo>
                    <a:cubicBezTo>
                      <a:pt x="4086" y="1354"/>
                      <a:pt x="3961" y="1029"/>
                      <a:pt x="3861" y="728"/>
                    </a:cubicBezTo>
                    <a:cubicBezTo>
                      <a:pt x="3861" y="527"/>
                      <a:pt x="3660" y="302"/>
                      <a:pt x="3460" y="101"/>
                    </a:cubicBezTo>
                    <a:cubicBezTo>
                      <a:pt x="3234" y="1"/>
                      <a:pt x="3034" y="1"/>
                      <a:pt x="2833" y="1"/>
                    </a:cubicBezTo>
                    <a:close/>
                  </a:path>
                </a:pathLst>
              </a:custGeom>
              <a:solidFill>
                <a:srgbClr val="F284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3" name="Google Shape;1893;p11"/>
              <p:cNvSpPr/>
              <p:nvPr/>
            </p:nvSpPr>
            <p:spPr>
              <a:xfrm>
                <a:off x="8445035" y="2807175"/>
                <a:ext cx="43194" cy="52905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2457" extrusionOk="0">
                    <a:moveTo>
                      <a:pt x="1066" y="0"/>
                    </a:moveTo>
                    <a:cubicBezTo>
                      <a:pt x="872" y="0"/>
                      <a:pt x="690" y="50"/>
                      <a:pt x="527" y="151"/>
                    </a:cubicBezTo>
                    <a:cubicBezTo>
                      <a:pt x="226" y="451"/>
                      <a:pt x="1" y="777"/>
                      <a:pt x="1" y="1203"/>
                    </a:cubicBezTo>
                    <a:cubicBezTo>
                      <a:pt x="1" y="1504"/>
                      <a:pt x="1" y="1705"/>
                      <a:pt x="126" y="1930"/>
                    </a:cubicBezTo>
                    <a:cubicBezTo>
                      <a:pt x="226" y="1930"/>
                      <a:pt x="226" y="2030"/>
                      <a:pt x="327" y="2131"/>
                    </a:cubicBezTo>
                    <a:lnTo>
                      <a:pt x="427" y="2231"/>
                    </a:lnTo>
                    <a:cubicBezTo>
                      <a:pt x="427" y="2231"/>
                      <a:pt x="527" y="2331"/>
                      <a:pt x="627" y="2331"/>
                    </a:cubicBezTo>
                    <a:cubicBezTo>
                      <a:pt x="853" y="2456"/>
                      <a:pt x="953" y="2456"/>
                      <a:pt x="1254" y="2456"/>
                    </a:cubicBezTo>
                    <a:cubicBezTo>
                      <a:pt x="1379" y="2456"/>
                      <a:pt x="1580" y="2331"/>
                      <a:pt x="1680" y="2231"/>
                    </a:cubicBezTo>
                    <a:cubicBezTo>
                      <a:pt x="1880" y="2030"/>
                      <a:pt x="1880" y="1705"/>
                      <a:pt x="2006" y="1504"/>
                    </a:cubicBezTo>
                    <a:cubicBezTo>
                      <a:pt x="2006" y="1203"/>
                      <a:pt x="1880" y="978"/>
                      <a:pt x="1680" y="777"/>
                    </a:cubicBezTo>
                    <a:cubicBezTo>
                      <a:pt x="1780" y="777"/>
                      <a:pt x="1780" y="677"/>
                      <a:pt x="1880" y="677"/>
                    </a:cubicBezTo>
                    <a:cubicBezTo>
                      <a:pt x="1880" y="451"/>
                      <a:pt x="1780" y="251"/>
                      <a:pt x="1680" y="151"/>
                    </a:cubicBezTo>
                    <a:cubicBezTo>
                      <a:pt x="1467" y="50"/>
                      <a:pt x="1260" y="0"/>
                      <a:pt x="1066" y="0"/>
                    </a:cubicBezTo>
                    <a:close/>
                  </a:path>
                </a:pathLst>
              </a:custGeom>
              <a:solidFill>
                <a:srgbClr val="F25C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94" name="Google Shape;1894;p11"/>
            <p:cNvGrpSpPr/>
            <p:nvPr/>
          </p:nvGrpSpPr>
          <p:grpSpPr>
            <a:xfrm rot="10800000">
              <a:off x="1268100" y="764529"/>
              <a:ext cx="1710712" cy="768478"/>
              <a:chOff x="6477428" y="4097776"/>
              <a:chExt cx="1710712" cy="768478"/>
            </a:xfrm>
          </p:grpSpPr>
          <p:sp>
            <p:nvSpPr>
              <p:cNvPr id="1895" name="Google Shape;1895;p11"/>
              <p:cNvSpPr/>
              <p:nvPr/>
            </p:nvSpPr>
            <p:spPr>
              <a:xfrm flipH="1">
                <a:off x="7796983" y="4506879"/>
                <a:ext cx="278946" cy="310982"/>
              </a:xfrm>
              <a:custGeom>
                <a:avLst/>
                <a:gdLst/>
                <a:ahLst/>
                <a:cxnLst/>
                <a:rect l="l" t="t" r="r" b="b"/>
                <a:pathLst>
                  <a:path w="8237" h="9183" extrusionOk="0">
                    <a:moveTo>
                      <a:pt x="3326" y="0"/>
                    </a:moveTo>
                    <a:cubicBezTo>
                      <a:pt x="1217" y="0"/>
                      <a:pt x="1" y="2521"/>
                      <a:pt x="967" y="5097"/>
                    </a:cubicBezTo>
                    <a:cubicBezTo>
                      <a:pt x="1900" y="7748"/>
                      <a:pt x="5091" y="9183"/>
                      <a:pt x="6802" y="9183"/>
                    </a:cubicBezTo>
                    <a:cubicBezTo>
                      <a:pt x="7138" y="9183"/>
                      <a:pt x="7417" y="9127"/>
                      <a:pt x="7611" y="9015"/>
                    </a:cubicBezTo>
                    <a:cubicBezTo>
                      <a:pt x="8237" y="8642"/>
                      <a:pt x="7045" y="1134"/>
                      <a:pt x="4378" y="195"/>
                    </a:cubicBezTo>
                    <a:cubicBezTo>
                      <a:pt x="4009" y="62"/>
                      <a:pt x="3657" y="0"/>
                      <a:pt x="3326" y="0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6" name="Google Shape;1896;p11"/>
              <p:cNvSpPr/>
              <p:nvPr/>
            </p:nvSpPr>
            <p:spPr>
              <a:xfrm flipH="1">
                <a:off x="7776292" y="4550464"/>
                <a:ext cx="220495" cy="288970"/>
              </a:xfrm>
              <a:custGeom>
                <a:avLst/>
                <a:gdLst/>
                <a:ahLst/>
                <a:cxnLst/>
                <a:rect l="l" t="t" r="r" b="b"/>
                <a:pathLst>
                  <a:path w="6511" h="8533" extrusionOk="0">
                    <a:moveTo>
                      <a:pt x="111" y="1"/>
                    </a:moveTo>
                    <a:cubicBezTo>
                      <a:pt x="95" y="1"/>
                      <a:pt x="77" y="8"/>
                      <a:pt x="60" y="26"/>
                    </a:cubicBezTo>
                    <a:cubicBezTo>
                      <a:pt x="0" y="26"/>
                      <a:pt x="0" y="85"/>
                      <a:pt x="0" y="160"/>
                    </a:cubicBezTo>
                    <a:cubicBezTo>
                      <a:pt x="0" y="160"/>
                      <a:pt x="179" y="770"/>
                      <a:pt x="551" y="1709"/>
                    </a:cubicBezTo>
                    <a:cubicBezTo>
                      <a:pt x="685" y="1947"/>
                      <a:pt x="805" y="2201"/>
                      <a:pt x="924" y="2454"/>
                    </a:cubicBezTo>
                    <a:cubicBezTo>
                      <a:pt x="983" y="2573"/>
                      <a:pt x="1058" y="2692"/>
                      <a:pt x="1117" y="2826"/>
                    </a:cubicBezTo>
                    <a:cubicBezTo>
                      <a:pt x="1177" y="3005"/>
                      <a:pt x="1237" y="3139"/>
                      <a:pt x="1356" y="3258"/>
                    </a:cubicBezTo>
                    <a:cubicBezTo>
                      <a:pt x="1490" y="3512"/>
                      <a:pt x="1669" y="3810"/>
                      <a:pt x="1803" y="4063"/>
                    </a:cubicBezTo>
                    <a:cubicBezTo>
                      <a:pt x="1981" y="4376"/>
                      <a:pt x="2175" y="4629"/>
                      <a:pt x="2354" y="4927"/>
                    </a:cubicBezTo>
                    <a:cubicBezTo>
                      <a:pt x="2548" y="5180"/>
                      <a:pt x="2786" y="5493"/>
                      <a:pt x="2980" y="5746"/>
                    </a:cubicBezTo>
                    <a:cubicBezTo>
                      <a:pt x="3158" y="5985"/>
                      <a:pt x="3412" y="6238"/>
                      <a:pt x="3590" y="6491"/>
                    </a:cubicBezTo>
                    <a:cubicBezTo>
                      <a:pt x="3725" y="6610"/>
                      <a:pt x="3844" y="6670"/>
                      <a:pt x="3903" y="6789"/>
                    </a:cubicBezTo>
                    <a:cubicBezTo>
                      <a:pt x="4037" y="6923"/>
                      <a:pt x="4157" y="7042"/>
                      <a:pt x="4276" y="7102"/>
                    </a:cubicBezTo>
                    <a:cubicBezTo>
                      <a:pt x="4469" y="7296"/>
                      <a:pt x="4708" y="7474"/>
                      <a:pt x="4901" y="7608"/>
                    </a:cubicBezTo>
                    <a:cubicBezTo>
                      <a:pt x="5080" y="7787"/>
                      <a:pt x="5274" y="7906"/>
                      <a:pt x="5453" y="8040"/>
                    </a:cubicBezTo>
                    <a:cubicBezTo>
                      <a:pt x="5646" y="8160"/>
                      <a:pt x="5765" y="8219"/>
                      <a:pt x="5900" y="8279"/>
                    </a:cubicBezTo>
                    <a:cubicBezTo>
                      <a:pt x="6198" y="8413"/>
                      <a:pt x="6332" y="8532"/>
                      <a:pt x="6332" y="8532"/>
                    </a:cubicBezTo>
                    <a:cubicBezTo>
                      <a:pt x="6391" y="8532"/>
                      <a:pt x="6451" y="8532"/>
                      <a:pt x="6451" y="8472"/>
                    </a:cubicBezTo>
                    <a:cubicBezTo>
                      <a:pt x="6510" y="8413"/>
                      <a:pt x="6510" y="8353"/>
                      <a:pt x="6451" y="8353"/>
                    </a:cubicBezTo>
                    <a:lnTo>
                      <a:pt x="6451" y="8279"/>
                    </a:lnTo>
                    <a:cubicBezTo>
                      <a:pt x="6451" y="8279"/>
                      <a:pt x="6272" y="8219"/>
                      <a:pt x="6078" y="8040"/>
                    </a:cubicBezTo>
                    <a:cubicBezTo>
                      <a:pt x="5959" y="7981"/>
                      <a:pt x="5765" y="7906"/>
                      <a:pt x="5646" y="7787"/>
                    </a:cubicBezTo>
                    <a:cubicBezTo>
                      <a:pt x="5453" y="7668"/>
                      <a:pt x="5274" y="7534"/>
                      <a:pt x="5080" y="7355"/>
                    </a:cubicBezTo>
                    <a:cubicBezTo>
                      <a:pt x="4901" y="7236"/>
                      <a:pt x="4708" y="7042"/>
                      <a:pt x="4529" y="6864"/>
                    </a:cubicBezTo>
                    <a:cubicBezTo>
                      <a:pt x="4276" y="6670"/>
                      <a:pt x="4157" y="6417"/>
                      <a:pt x="3903" y="6178"/>
                    </a:cubicBezTo>
                    <a:cubicBezTo>
                      <a:pt x="3725" y="5985"/>
                      <a:pt x="3531" y="5746"/>
                      <a:pt x="3292" y="5493"/>
                    </a:cubicBezTo>
                    <a:cubicBezTo>
                      <a:pt x="3099" y="5240"/>
                      <a:pt x="2920" y="4927"/>
                      <a:pt x="2726" y="4688"/>
                    </a:cubicBezTo>
                    <a:cubicBezTo>
                      <a:pt x="2548" y="4435"/>
                      <a:pt x="2354" y="4122"/>
                      <a:pt x="2175" y="3884"/>
                    </a:cubicBezTo>
                    <a:cubicBezTo>
                      <a:pt x="1981" y="3571"/>
                      <a:pt x="1862" y="3318"/>
                      <a:pt x="1669" y="3065"/>
                    </a:cubicBezTo>
                    <a:cubicBezTo>
                      <a:pt x="1549" y="2767"/>
                      <a:pt x="1356" y="2513"/>
                      <a:pt x="1237" y="2260"/>
                    </a:cubicBezTo>
                    <a:cubicBezTo>
                      <a:pt x="1117" y="2022"/>
                      <a:pt x="983" y="1769"/>
                      <a:pt x="864" y="1575"/>
                    </a:cubicBezTo>
                    <a:cubicBezTo>
                      <a:pt x="685" y="1143"/>
                      <a:pt x="492" y="770"/>
                      <a:pt x="373" y="458"/>
                    </a:cubicBezTo>
                    <a:cubicBezTo>
                      <a:pt x="238" y="219"/>
                      <a:pt x="179" y="85"/>
                      <a:pt x="179" y="85"/>
                    </a:cubicBezTo>
                    <a:cubicBezTo>
                      <a:pt x="179" y="43"/>
                      <a:pt x="149" y="1"/>
                      <a:pt x="111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7" name="Google Shape;1897;p11"/>
              <p:cNvSpPr/>
              <p:nvPr/>
            </p:nvSpPr>
            <p:spPr>
              <a:xfrm flipH="1">
                <a:off x="7906469" y="4561063"/>
                <a:ext cx="138779" cy="129026"/>
              </a:xfrm>
              <a:custGeom>
                <a:avLst/>
                <a:gdLst/>
                <a:ahLst/>
                <a:cxnLst/>
                <a:rect l="l" t="t" r="r" b="b"/>
                <a:pathLst>
                  <a:path w="4098" h="3810" extrusionOk="0">
                    <a:moveTo>
                      <a:pt x="3984" y="1"/>
                    </a:moveTo>
                    <a:cubicBezTo>
                      <a:pt x="3941" y="1"/>
                      <a:pt x="3904" y="43"/>
                      <a:pt x="3904" y="85"/>
                    </a:cubicBezTo>
                    <a:cubicBezTo>
                      <a:pt x="3725" y="338"/>
                      <a:pt x="3666" y="651"/>
                      <a:pt x="3532" y="889"/>
                    </a:cubicBezTo>
                    <a:cubicBezTo>
                      <a:pt x="3412" y="1202"/>
                      <a:pt x="3353" y="1456"/>
                      <a:pt x="3293" y="1768"/>
                    </a:cubicBezTo>
                    <a:cubicBezTo>
                      <a:pt x="3159" y="2081"/>
                      <a:pt x="3159" y="2379"/>
                      <a:pt x="3100" y="2692"/>
                    </a:cubicBezTo>
                    <a:lnTo>
                      <a:pt x="3100" y="3199"/>
                    </a:lnTo>
                    <a:cubicBezTo>
                      <a:pt x="2980" y="3124"/>
                      <a:pt x="2861" y="3065"/>
                      <a:pt x="2727" y="3005"/>
                    </a:cubicBezTo>
                    <a:cubicBezTo>
                      <a:pt x="2668" y="2945"/>
                      <a:pt x="2608" y="2945"/>
                      <a:pt x="2548" y="2886"/>
                    </a:cubicBezTo>
                    <a:lnTo>
                      <a:pt x="2295" y="2826"/>
                    </a:lnTo>
                    <a:cubicBezTo>
                      <a:pt x="2176" y="2752"/>
                      <a:pt x="2042" y="2692"/>
                      <a:pt x="1863" y="2692"/>
                    </a:cubicBezTo>
                    <a:lnTo>
                      <a:pt x="1669" y="2632"/>
                    </a:lnTo>
                    <a:cubicBezTo>
                      <a:pt x="1610" y="2573"/>
                      <a:pt x="1550" y="2573"/>
                      <a:pt x="1431" y="2573"/>
                    </a:cubicBezTo>
                    <a:lnTo>
                      <a:pt x="999" y="2454"/>
                    </a:lnTo>
                    <a:lnTo>
                      <a:pt x="552" y="2454"/>
                    </a:lnTo>
                    <a:cubicBezTo>
                      <a:pt x="433" y="2454"/>
                      <a:pt x="254" y="2379"/>
                      <a:pt x="120" y="2379"/>
                    </a:cubicBezTo>
                    <a:cubicBezTo>
                      <a:pt x="61" y="2379"/>
                      <a:pt x="1" y="2454"/>
                      <a:pt x="1" y="2513"/>
                    </a:cubicBezTo>
                    <a:cubicBezTo>
                      <a:pt x="1" y="2573"/>
                      <a:pt x="61" y="2632"/>
                      <a:pt x="61" y="2632"/>
                    </a:cubicBezTo>
                    <a:lnTo>
                      <a:pt x="120" y="2632"/>
                    </a:lnTo>
                    <a:cubicBezTo>
                      <a:pt x="254" y="2632"/>
                      <a:pt x="373" y="2692"/>
                      <a:pt x="552" y="2692"/>
                    </a:cubicBezTo>
                    <a:lnTo>
                      <a:pt x="746" y="2752"/>
                    </a:lnTo>
                    <a:cubicBezTo>
                      <a:pt x="805" y="2752"/>
                      <a:pt x="865" y="2752"/>
                      <a:pt x="925" y="2826"/>
                    </a:cubicBezTo>
                    <a:lnTo>
                      <a:pt x="1372" y="2886"/>
                    </a:lnTo>
                    <a:cubicBezTo>
                      <a:pt x="1431" y="2886"/>
                      <a:pt x="1491" y="2945"/>
                      <a:pt x="1550" y="2945"/>
                    </a:cubicBezTo>
                    <a:lnTo>
                      <a:pt x="1744" y="3005"/>
                    </a:lnTo>
                    <a:cubicBezTo>
                      <a:pt x="1923" y="3065"/>
                      <a:pt x="2042" y="3124"/>
                      <a:pt x="2176" y="3199"/>
                    </a:cubicBezTo>
                    <a:lnTo>
                      <a:pt x="2355" y="3258"/>
                    </a:lnTo>
                    <a:cubicBezTo>
                      <a:pt x="2414" y="3318"/>
                      <a:pt x="2489" y="3318"/>
                      <a:pt x="2548" y="3377"/>
                    </a:cubicBezTo>
                    <a:cubicBezTo>
                      <a:pt x="2668" y="3437"/>
                      <a:pt x="2787" y="3497"/>
                      <a:pt x="2921" y="3571"/>
                    </a:cubicBezTo>
                    <a:cubicBezTo>
                      <a:pt x="3040" y="3631"/>
                      <a:pt x="3159" y="3690"/>
                      <a:pt x="3293" y="3750"/>
                    </a:cubicBezTo>
                    <a:cubicBezTo>
                      <a:pt x="3293" y="3809"/>
                      <a:pt x="3353" y="3809"/>
                      <a:pt x="3412" y="3809"/>
                    </a:cubicBezTo>
                    <a:cubicBezTo>
                      <a:pt x="3532" y="3809"/>
                      <a:pt x="3606" y="3690"/>
                      <a:pt x="3606" y="3571"/>
                    </a:cubicBezTo>
                    <a:lnTo>
                      <a:pt x="3606" y="3318"/>
                    </a:lnTo>
                    <a:cubicBezTo>
                      <a:pt x="3532" y="3258"/>
                      <a:pt x="3532" y="3199"/>
                      <a:pt x="3532" y="3124"/>
                    </a:cubicBezTo>
                    <a:lnTo>
                      <a:pt x="3532" y="2692"/>
                    </a:lnTo>
                    <a:lnTo>
                      <a:pt x="3532" y="2513"/>
                    </a:lnTo>
                    <a:cubicBezTo>
                      <a:pt x="3532" y="2454"/>
                      <a:pt x="3606" y="2379"/>
                      <a:pt x="3606" y="2260"/>
                    </a:cubicBezTo>
                    <a:cubicBezTo>
                      <a:pt x="3606" y="2141"/>
                      <a:pt x="3606" y="2007"/>
                      <a:pt x="3666" y="1828"/>
                    </a:cubicBezTo>
                    <a:cubicBezTo>
                      <a:pt x="3725" y="1575"/>
                      <a:pt x="3785" y="1262"/>
                      <a:pt x="3845" y="1024"/>
                    </a:cubicBezTo>
                    <a:cubicBezTo>
                      <a:pt x="3904" y="711"/>
                      <a:pt x="4038" y="457"/>
                      <a:pt x="4098" y="145"/>
                    </a:cubicBezTo>
                    <a:cubicBezTo>
                      <a:pt x="4098" y="85"/>
                      <a:pt x="4098" y="25"/>
                      <a:pt x="4038" y="25"/>
                    </a:cubicBezTo>
                    <a:cubicBezTo>
                      <a:pt x="4021" y="8"/>
                      <a:pt x="4002" y="1"/>
                      <a:pt x="3984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8" name="Google Shape;1898;p11"/>
              <p:cNvSpPr/>
              <p:nvPr/>
            </p:nvSpPr>
            <p:spPr>
              <a:xfrm flipH="1">
                <a:off x="7851980" y="4620936"/>
                <a:ext cx="144807" cy="153408"/>
              </a:xfrm>
              <a:custGeom>
                <a:avLst/>
                <a:gdLst/>
                <a:ahLst/>
                <a:cxnLst/>
                <a:rect l="l" t="t" r="r" b="b"/>
                <a:pathLst>
                  <a:path w="4276" h="4530" extrusionOk="0">
                    <a:moveTo>
                      <a:pt x="4157" y="0"/>
                    </a:moveTo>
                    <a:cubicBezTo>
                      <a:pt x="4097" y="0"/>
                      <a:pt x="4037" y="0"/>
                      <a:pt x="4037" y="60"/>
                    </a:cubicBezTo>
                    <a:cubicBezTo>
                      <a:pt x="3963" y="239"/>
                      <a:pt x="3903" y="432"/>
                      <a:pt x="3844" y="611"/>
                    </a:cubicBezTo>
                    <a:cubicBezTo>
                      <a:pt x="3844" y="745"/>
                      <a:pt x="3784" y="924"/>
                      <a:pt x="3725" y="1118"/>
                    </a:cubicBezTo>
                    <a:cubicBezTo>
                      <a:pt x="3665" y="1490"/>
                      <a:pt x="3590" y="1803"/>
                      <a:pt x="3531" y="2175"/>
                    </a:cubicBezTo>
                    <a:cubicBezTo>
                      <a:pt x="3531" y="2295"/>
                      <a:pt x="3471" y="2354"/>
                      <a:pt x="3471" y="2414"/>
                    </a:cubicBezTo>
                    <a:lnTo>
                      <a:pt x="3471" y="2727"/>
                    </a:lnTo>
                    <a:cubicBezTo>
                      <a:pt x="3471" y="2920"/>
                      <a:pt x="3412" y="3099"/>
                      <a:pt x="3412" y="3293"/>
                    </a:cubicBezTo>
                    <a:cubicBezTo>
                      <a:pt x="3412" y="3352"/>
                      <a:pt x="3412" y="3472"/>
                      <a:pt x="3471" y="3531"/>
                    </a:cubicBezTo>
                    <a:lnTo>
                      <a:pt x="3471" y="3844"/>
                    </a:lnTo>
                    <a:lnTo>
                      <a:pt x="3471" y="4017"/>
                    </a:lnTo>
                    <a:lnTo>
                      <a:pt x="3471" y="4017"/>
                    </a:lnTo>
                    <a:cubicBezTo>
                      <a:pt x="3284" y="3971"/>
                      <a:pt x="3099" y="3916"/>
                      <a:pt x="2920" y="3844"/>
                    </a:cubicBezTo>
                    <a:lnTo>
                      <a:pt x="2473" y="3784"/>
                    </a:lnTo>
                    <a:lnTo>
                      <a:pt x="1981" y="3665"/>
                    </a:lnTo>
                    <a:cubicBezTo>
                      <a:pt x="1862" y="3591"/>
                      <a:pt x="1669" y="3591"/>
                      <a:pt x="1549" y="3591"/>
                    </a:cubicBezTo>
                    <a:cubicBezTo>
                      <a:pt x="1356" y="3531"/>
                      <a:pt x="1237" y="3531"/>
                      <a:pt x="1058" y="3472"/>
                    </a:cubicBezTo>
                    <a:lnTo>
                      <a:pt x="611" y="3472"/>
                    </a:lnTo>
                    <a:cubicBezTo>
                      <a:pt x="432" y="3412"/>
                      <a:pt x="313" y="3412"/>
                      <a:pt x="119" y="3412"/>
                    </a:cubicBezTo>
                    <a:cubicBezTo>
                      <a:pt x="60" y="3412"/>
                      <a:pt x="0" y="3472"/>
                      <a:pt x="0" y="3531"/>
                    </a:cubicBezTo>
                    <a:cubicBezTo>
                      <a:pt x="0" y="3591"/>
                      <a:pt x="60" y="3665"/>
                      <a:pt x="119" y="3665"/>
                    </a:cubicBezTo>
                    <a:cubicBezTo>
                      <a:pt x="238" y="3665"/>
                      <a:pt x="432" y="3725"/>
                      <a:pt x="551" y="3725"/>
                    </a:cubicBezTo>
                    <a:cubicBezTo>
                      <a:pt x="611" y="3725"/>
                      <a:pt x="745" y="3725"/>
                      <a:pt x="805" y="3784"/>
                    </a:cubicBezTo>
                    <a:lnTo>
                      <a:pt x="983" y="3784"/>
                    </a:lnTo>
                    <a:cubicBezTo>
                      <a:pt x="1177" y="3844"/>
                      <a:pt x="1296" y="3844"/>
                      <a:pt x="1490" y="3904"/>
                    </a:cubicBezTo>
                    <a:cubicBezTo>
                      <a:pt x="1609" y="3963"/>
                      <a:pt x="1803" y="3963"/>
                      <a:pt x="1922" y="4038"/>
                    </a:cubicBezTo>
                    <a:cubicBezTo>
                      <a:pt x="2548" y="4157"/>
                      <a:pt x="3099" y="4336"/>
                      <a:pt x="3725" y="4529"/>
                    </a:cubicBezTo>
                    <a:lnTo>
                      <a:pt x="3784" y="4529"/>
                    </a:lnTo>
                    <a:cubicBezTo>
                      <a:pt x="3903" y="4529"/>
                      <a:pt x="4037" y="4410"/>
                      <a:pt x="3963" y="4276"/>
                    </a:cubicBezTo>
                    <a:lnTo>
                      <a:pt x="3903" y="4038"/>
                    </a:lnTo>
                    <a:lnTo>
                      <a:pt x="3903" y="3784"/>
                    </a:lnTo>
                    <a:cubicBezTo>
                      <a:pt x="3903" y="3725"/>
                      <a:pt x="3844" y="3591"/>
                      <a:pt x="3844" y="3531"/>
                    </a:cubicBezTo>
                    <a:lnTo>
                      <a:pt x="3844" y="3293"/>
                    </a:lnTo>
                    <a:lnTo>
                      <a:pt x="3844" y="2727"/>
                    </a:lnTo>
                    <a:cubicBezTo>
                      <a:pt x="3903" y="2607"/>
                      <a:pt x="3903" y="2414"/>
                      <a:pt x="3903" y="2235"/>
                    </a:cubicBezTo>
                    <a:cubicBezTo>
                      <a:pt x="3963" y="1863"/>
                      <a:pt x="4037" y="1550"/>
                      <a:pt x="4037" y="1177"/>
                    </a:cubicBezTo>
                    <a:cubicBezTo>
                      <a:pt x="4097" y="864"/>
                      <a:pt x="4157" y="492"/>
                      <a:pt x="4276" y="120"/>
                    </a:cubicBezTo>
                    <a:cubicBezTo>
                      <a:pt x="4276" y="60"/>
                      <a:pt x="4216" y="60"/>
                      <a:pt x="4157" y="0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9" name="Google Shape;1899;p11"/>
              <p:cNvSpPr/>
              <p:nvPr/>
            </p:nvSpPr>
            <p:spPr>
              <a:xfrm rot="-1328962" flipH="1">
                <a:off x="7735800" y="4362458"/>
                <a:ext cx="53370" cy="73993"/>
              </a:xfrm>
              <a:custGeom>
                <a:avLst/>
                <a:gdLst/>
                <a:ahLst/>
                <a:cxnLst/>
                <a:rect l="l" t="t" r="r" b="b"/>
                <a:pathLst>
                  <a:path w="1576" h="2185" extrusionOk="0">
                    <a:moveTo>
                      <a:pt x="454" y="1"/>
                    </a:moveTo>
                    <a:cubicBezTo>
                      <a:pt x="226" y="1"/>
                      <a:pt x="0" y="236"/>
                      <a:pt x="85" y="501"/>
                    </a:cubicBezTo>
                    <a:cubicBezTo>
                      <a:pt x="219" y="814"/>
                      <a:pt x="532" y="1186"/>
                      <a:pt x="711" y="1440"/>
                    </a:cubicBezTo>
                    <a:cubicBezTo>
                      <a:pt x="905" y="1678"/>
                      <a:pt x="1083" y="2110"/>
                      <a:pt x="1456" y="2185"/>
                    </a:cubicBezTo>
                    <a:lnTo>
                      <a:pt x="1515" y="2110"/>
                    </a:lnTo>
                    <a:cubicBezTo>
                      <a:pt x="1575" y="1812"/>
                      <a:pt x="1337" y="1440"/>
                      <a:pt x="1203" y="1186"/>
                    </a:cubicBezTo>
                    <a:cubicBezTo>
                      <a:pt x="1024" y="874"/>
                      <a:pt x="964" y="442"/>
                      <a:pt x="711" y="129"/>
                    </a:cubicBezTo>
                    <a:cubicBezTo>
                      <a:pt x="638" y="39"/>
                      <a:pt x="546" y="1"/>
                      <a:pt x="454" y="1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0" name="Google Shape;1900;p11"/>
              <p:cNvSpPr/>
              <p:nvPr/>
            </p:nvSpPr>
            <p:spPr>
              <a:xfrm rot="-1328962" flipH="1">
                <a:off x="7693112" y="4357676"/>
                <a:ext cx="33830" cy="91602"/>
              </a:xfrm>
              <a:custGeom>
                <a:avLst/>
                <a:gdLst/>
                <a:ahLst/>
                <a:cxnLst/>
                <a:rect l="l" t="t" r="r" b="b"/>
                <a:pathLst>
                  <a:path w="999" h="2705" extrusionOk="0">
                    <a:moveTo>
                      <a:pt x="359" y="0"/>
                    </a:moveTo>
                    <a:cubicBezTo>
                      <a:pt x="175" y="0"/>
                      <a:pt x="1" y="100"/>
                      <a:pt x="1" y="312"/>
                    </a:cubicBezTo>
                    <a:cubicBezTo>
                      <a:pt x="1" y="1176"/>
                      <a:pt x="60" y="2099"/>
                      <a:pt x="746" y="2665"/>
                    </a:cubicBezTo>
                    <a:cubicBezTo>
                      <a:pt x="773" y="2693"/>
                      <a:pt x="801" y="2704"/>
                      <a:pt x="829" y="2704"/>
                    </a:cubicBezTo>
                    <a:cubicBezTo>
                      <a:pt x="919" y="2704"/>
                      <a:pt x="999" y="2575"/>
                      <a:pt x="999" y="2472"/>
                    </a:cubicBezTo>
                    <a:cubicBezTo>
                      <a:pt x="746" y="1920"/>
                      <a:pt x="552" y="1176"/>
                      <a:pt x="746" y="550"/>
                    </a:cubicBezTo>
                    <a:cubicBezTo>
                      <a:pt x="893" y="194"/>
                      <a:pt x="616" y="0"/>
                      <a:pt x="359" y="0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1" name="Google Shape;1901;p11"/>
              <p:cNvSpPr/>
              <p:nvPr/>
            </p:nvSpPr>
            <p:spPr>
              <a:xfrm rot="-1328962" flipH="1">
                <a:off x="7633573" y="4363891"/>
                <a:ext cx="47071" cy="65730"/>
              </a:xfrm>
              <a:custGeom>
                <a:avLst/>
                <a:gdLst/>
                <a:ahLst/>
                <a:cxnLst/>
                <a:rect l="l" t="t" r="r" b="b"/>
                <a:pathLst>
                  <a:path w="1390" h="1941" extrusionOk="0">
                    <a:moveTo>
                      <a:pt x="946" y="0"/>
                    </a:moveTo>
                    <a:cubicBezTo>
                      <a:pt x="880" y="0"/>
                      <a:pt x="811" y="23"/>
                      <a:pt x="746" y="77"/>
                    </a:cubicBezTo>
                    <a:cubicBezTo>
                      <a:pt x="373" y="330"/>
                      <a:pt x="194" y="628"/>
                      <a:pt x="60" y="1075"/>
                    </a:cubicBezTo>
                    <a:cubicBezTo>
                      <a:pt x="1" y="1373"/>
                      <a:pt x="60" y="1626"/>
                      <a:pt x="254" y="1879"/>
                    </a:cubicBezTo>
                    <a:cubicBezTo>
                      <a:pt x="295" y="1921"/>
                      <a:pt x="346" y="1941"/>
                      <a:pt x="394" y="1941"/>
                    </a:cubicBezTo>
                    <a:cubicBezTo>
                      <a:pt x="485" y="1941"/>
                      <a:pt x="567" y="1872"/>
                      <a:pt x="567" y="1745"/>
                    </a:cubicBezTo>
                    <a:lnTo>
                      <a:pt x="626" y="1626"/>
                    </a:lnTo>
                    <a:cubicBezTo>
                      <a:pt x="686" y="1507"/>
                      <a:pt x="746" y="1373"/>
                      <a:pt x="805" y="1254"/>
                    </a:cubicBezTo>
                    <a:cubicBezTo>
                      <a:pt x="939" y="1000"/>
                      <a:pt x="1118" y="822"/>
                      <a:pt x="1237" y="568"/>
                    </a:cubicBezTo>
                    <a:cubicBezTo>
                      <a:pt x="1390" y="322"/>
                      <a:pt x="1190" y="0"/>
                      <a:pt x="946" y="0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2" name="Google Shape;1902;p11"/>
              <p:cNvSpPr/>
              <p:nvPr/>
            </p:nvSpPr>
            <p:spPr>
              <a:xfrm flipH="1">
                <a:off x="7498194" y="4637869"/>
                <a:ext cx="155068" cy="228386"/>
              </a:xfrm>
              <a:custGeom>
                <a:avLst/>
                <a:gdLst/>
                <a:ahLst/>
                <a:cxnLst/>
                <a:rect l="l" t="t" r="r" b="b"/>
                <a:pathLst>
                  <a:path w="4579" h="6744" extrusionOk="0">
                    <a:moveTo>
                      <a:pt x="735" y="0"/>
                    </a:moveTo>
                    <a:cubicBezTo>
                      <a:pt x="384" y="0"/>
                      <a:pt x="1" y="307"/>
                      <a:pt x="150" y="737"/>
                    </a:cubicBezTo>
                    <a:cubicBezTo>
                      <a:pt x="1089" y="2972"/>
                      <a:pt x="1893" y="5459"/>
                      <a:pt x="4128" y="6696"/>
                    </a:cubicBezTo>
                    <a:cubicBezTo>
                      <a:pt x="4171" y="6729"/>
                      <a:pt x="4214" y="6743"/>
                      <a:pt x="4254" y="6743"/>
                    </a:cubicBezTo>
                    <a:cubicBezTo>
                      <a:pt x="4449" y="6743"/>
                      <a:pt x="4579" y="6402"/>
                      <a:pt x="4381" y="6204"/>
                    </a:cubicBezTo>
                    <a:cubicBezTo>
                      <a:pt x="2638" y="4774"/>
                      <a:pt x="1893" y="2540"/>
                      <a:pt x="1208" y="364"/>
                    </a:cubicBezTo>
                    <a:cubicBezTo>
                      <a:pt x="1141" y="109"/>
                      <a:pt x="944" y="0"/>
                      <a:pt x="735" y="0"/>
                    </a:cubicBezTo>
                    <a:close/>
                  </a:path>
                </a:pathLst>
              </a:custGeom>
              <a:solidFill>
                <a:srgbClr val="0083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3" name="Google Shape;1903;p11"/>
              <p:cNvSpPr/>
              <p:nvPr/>
            </p:nvSpPr>
            <p:spPr>
              <a:xfrm flipH="1">
                <a:off x="7490914" y="4676204"/>
                <a:ext cx="57469" cy="139998"/>
              </a:xfrm>
              <a:custGeom>
                <a:avLst/>
                <a:gdLst/>
                <a:ahLst/>
                <a:cxnLst/>
                <a:rect l="l" t="t" r="r" b="b"/>
                <a:pathLst>
                  <a:path w="1697" h="4134" extrusionOk="0">
                    <a:moveTo>
                      <a:pt x="502" y="1"/>
                    </a:moveTo>
                    <a:cubicBezTo>
                      <a:pt x="258" y="1"/>
                      <a:pt x="1" y="172"/>
                      <a:pt x="33" y="469"/>
                    </a:cubicBezTo>
                    <a:cubicBezTo>
                      <a:pt x="227" y="1661"/>
                      <a:pt x="480" y="3016"/>
                      <a:pt x="1225" y="4015"/>
                    </a:cubicBezTo>
                    <a:cubicBezTo>
                      <a:pt x="1284" y="4098"/>
                      <a:pt x="1358" y="4133"/>
                      <a:pt x="1428" y="4133"/>
                    </a:cubicBezTo>
                    <a:cubicBezTo>
                      <a:pt x="1570" y="4133"/>
                      <a:pt x="1697" y="3990"/>
                      <a:pt x="1657" y="3821"/>
                    </a:cubicBezTo>
                    <a:cubicBezTo>
                      <a:pt x="1344" y="2644"/>
                      <a:pt x="971" y="1586"/>
                      <a:pt x="912" y="409"/>
                    </a:cubicBezTo>
                    <a:cubicBezTo>
                      <a:pt x="912" y="127"/>
                      <a:pt x="712" y="1"/>
                      <a:pt x="502" y="1"/>
                    </a:cubicBezTo>
                    <a:close/>
                  </a:path>
                </a:pathLst>
              </a:custGeom>
              <a:solidFill>
                <a:srgbClr val="0083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4" name="Google Shape;1904;p11"/>
              <p:cNvSpPr/>
              <p:nvPr/>
            </p:nvSpPr>
            <p:spPr>
              <a:xfrm flipH="1">
                <a:off x="7441031" y="4671734"/>
                <a:ext cx="40672" cy="104812"/>
              </a:xfrm>
              <a:custGeom>
                <a:avLst/>
                <a:gdLst/>
                <a:ahLst/>
                <a:cxnLst/>
                <a:rect l="l" t="t" r="r" b="b"/>
                <a:pathLst>
                  <a:path w="1201" h="3095" extrusionOk="0">
                    <a:moveTo>
                      <a:pt x="639" y="0"/>
                    </a:moveTo>
                    <a:cubicBezTo>
                      <a:pt x="477" y="0"/>
                      <a:pt x="327" y="88"/>
                      <a:pt x="298" y="303"/>
                    </a:cubicBezTo>
                    <a:cubicBezTo>
                      <a:pt x="179" y="1167"/>
                      <a:pt x="1" y="2091"/>
                      <a:pt x="239" y="3029"/>
                    </a:cubicBezTo>
                    <a:cubicBezTo>
                      <a:pt x="262" y="3075"/>
                      <a:pt x="304" y="3094"/>
                      <a:pt x="351" y="3094"/>
                    </a:cubicBezTo>
                    <a:cubicBezTo>
                      <a:pt x="427" y="3094"/>
                      <a:pt x="515" y="3043"/>
                      <a:pt x="552" y="2970"/>
                    </a:cubicBezTo>
                    <a:cubicBezTo>
                      <a:pt x="671" y="2165"/>
                      <a:pt x="671" y="1286"/>
                      <a:pt x="1043" y="541"/>
                    </a:cubicBezTo>
                    <a:cubicBezTo>
                      <a:pt x="1201" y="236"/>
                      <a:pt x="904" y="0"/>
                      <a:pt x="639" y="0"/>
                    </a:cubicBezTo>
                    <a:close/>
                  </a:path>
                </a:pathLst>
              </a:custGeom>
              <a:solidFill>
                <a:srgbClr val="0083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5" name="Google Shape;1905;p11"/>
              <p:cNvSpPr/>
              <p:nvPr/>
            </p:nvSpPr>
            <p:spPr>
              <a:xfrm rot="-1328962" flipH="1">
                <a:off x="7965785" y="4101133"/>
                <a:ext cx="36472" cy="95361"/>
              </a:xfrm>
              <a:custGeom>
                <a:avLst/>
                <a:gdLst/>
                <a:ahLst/>
                <a:cxnLst/>
                <a:rect l="l" t="t" r="r" b="b"/>
                <a:pathLst>
                  <a:path w="1077" h="2816" extrusionOk="0">
                    <a:moveTo>
                      <a:pt x="473" y="0"/>
                    </a:moveTo>
                    <a:cubicBezTo>
                      <a:pt x="260" y="0"/>
                      <a:pt x="60" y="133"/>
                      <a:pt x="60" y="423"/>
                    </a:cubicBezTo>
                    <a:cubicBezTo>
                      <a:pt x="0" y="1168"/>
                      <a:pt x="194" y="2106"/>
                      <a:pt x="685" y="2717"/>
                    </a:cubicBezTo>
                    <a:cubicBezTo>
                      <a:pt x="728" y="2787"/>
                      <a:pt x="780" y="2816"/>
                      <a:pt x="830" y="2816"/>
                    </a:cubicBezTo>
                    <a:cubicBezTo>
                      <a:pt x="918" y="2816"/>
                      <a:pt x="998" y="2722"/>
                      <a:pt x="998" y="2598"/>
                    </a:cubicBezTo>
                    <a:cubicBezTo>
                      <a:pt x="939" y="1913"/>
                      <a:pt x="745" y="1362"/>
                      <a:pt x="939" y="676"/>
                    </a:cubicBezTo>
                    <a:cubicBezTo>
                      <a:pt x="1076" y="247"/>
                      <a:pt x="763" y="0"/>
                      <a:pt x="473" y="0"/>
                    </a:cubicBezTo>
                    <a:close/>
                  </a:path>
                </a:pathLst>
              </a:custGeom>
              <a:solidFill>
                <a:srgbClr val="FECC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6" name="Google Shape;1906;p11"/>
              <p:cNvSpPr/>
              <p:nvPr/>
            </p:nvSpPr>
            <p:spPr>
              <a:xfrm rot="-1328962" flipH="1">
                <a:off x="7921656" y="4128631"/>
                <a:ext cx="47918" cy="104064"/>
              </a:xfrm>
              <a:custGeom>
                <a:avLst/>
                <a:gdLst/>
                <a:ahLst/>
                <a:cxnLst/>
                <a:rect l="l" t="t" r="r" b="b"/>
                <a:pathLst>
                  <a:path w="1415" h="3073" extrusionOk="0">
                    <a:moveTo>
                      <a:pt x="975" y="0"/>
                    </a:moveTo>
                    <a:cubicBezTo>
                      <a:pt x="879" y="0"/>
                      <a:pt x="788" y="49"/>
                      <a:pt x="745" y="168"/>
                    </a:cubicBezTo>
                    <a:cubicBezTo>
                      <a:pt x="447" y="1047"/>
                      <a:pt x="1" y="2104"/>
                      <a:pt x="254" y="3028"/>
                    </a:cubicBezTo>
                    <a:cubicBezTo>
                      <a:pt x="254" y="3058"/>
                      <a:pt x="269" y="3073"/>
                      <a:pt x="291" y="3073"/>
                    </a:cubicBezTo>
                    <a:cubicBezTo>
                      <a:pt x="313" y="3073"/>
                      <a:pt x="343" y="3058"/>
                      <a:pt x="373" y="3028"/>
                    </a:cubicBezTo>
                    <a:cubicBezTo>
                      <a:pt x="567" y="2104"/>
                      <a:pt x="745" y="1285"/>
                      <a:pt x="1252" y="481"/>
                    </a:cubicBezTo>
                    <a:cubicBezTo>
                      <a:pt x="1415" y="226"/>
                      <a:pt x="1182" y="0"/>
                      <a:pt x="975" y="0"/>
                    </a:cubicBezTo>
                    <a:close/>
                  </a:path>
                </a:pathLst>
              </a:custGeom>
              <a:solidFill>
                <a:srgbClr val="FECC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7" name="Google Shape;1907;p11"/>
              <p:cNvSpPr/>
              <p:nvPr/>
            </p:nvSpPr>
            <p:spPr>
              <a:xfrm rot="-1328962" flipH="1">
                <a:off x="8136008" y="4275358"/>
                <a:ext cx="43583" cy="53878"/>
              </a:xfrm>
              <a:custGeom>
                <a:avLst/>
                <a:gdLst/>
                <a:ahLst/>
                <a:cxnLst/>
                <a:rect l="l" t="t" r="r" b="b"/>
                <a:pathLst>
                  <a:path w="1287" h="1591" extrusionOk="0">
                    <a:moveTo>
                      <a:pt x="508" y="1"/>
                    </a:moveTo>
                    <a:cubicBezTo>
                      <a:pt x="240" y="1"/>
                      <a:pt x="1" y="304"/>
                      <a:pt x="229" y="576"/>
                    </a:cubicBezTo>
                    <a:cubicBezTo>
                      <a:pt x="289" y="695"/>
                      <a:pt x="423" y="814"/>
                      <a:pt x="542" y="888"/>
                    </a:cubicBezTo>
                    <a:cubicBezTo>
                      <a:pt x="795" y="1127"/>
                      <a:pt x="914" y="1380"/>
                      <a:pt x="1168" y="1559"/>
                    </a:cubicBezTo>
                    <a:cubicBezTo>
                      <a:pt x="1185" y="1581"/>
                      <a:pt x="1203" y="1590"/>
                      <a:pt x="1220" y="1590"/>
                    </a:cubicBezTo>
                    <a:cubicBezTo>
                      <a:pt x="1258" y="1590"/>
                      <a:pt x="1287" y="1541"/>
                      <a:pt x="1287" y="1499"/>
                    </a:cubicBezTo>
                    <a:cubicBezTo>
                      <a:pt x="1287" y="1186"/>
                      <a:pt x="1108" y="888"/>
                      <a:pt x="1034" y="635"/>
                    </a:cubicBezTo>
                    <a:cubicBezTo>
                      <a:pt x="974" y="516"/>
                      <a:pt x="974" y="382"/>
                      <a:pt x="855" y="263"/>
                    </a:cubicBezTo>
                    <a:cubicBezTo>
                      <a:pt x="855" y="203"/>
                      <a:pt x="795" y="203"/>
                      <a:pt x="795" y="144"/>
                    </a:cubicBezTo>
                    <a:cubicBezTo>
                      <a:pt x="710" y="43"/>
                      <a:pt x="607" y="1"/>
                      <a:pt x="508" y="1"/>
                    </a:cubicBezTo>
                    <a:close/>
                  </a:path>
                </a:pathLst>
              </a:custGeom>
              <a:solidFill>
                <a:srgbClr val="FECC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8" name="Google Shape;1908;p11"/>
              <p:cNvSpPr/>
              <p:nvPr/>
            </p:nvSpPr>
            <p:spPr>
              <a:xfrm rot="-1328962" flipH="1">
                <a:off x="8099755" y="4265233"/>
                <a:ext cx="56959" cy="62073"/>
              </a:xfrm>
              <a:custGeom>
                <a:avLst/>
                <a:gdLst/>
                <a:ahLst/>
                <a:cxnLst/>
                <a:rect l="l" t="t" r="r" b="b"/>
                <a:pathLst>
                  <a:path w="1682" h="1833" extrusionOk="0">
                    <a:moveTo>
                      <a:pt x="458" y="1"/>
                    </a:moveTo>
                    <a:cubicBezTo>
                      <a:pt x="0" y="1"/>
                      <a:pt x="36" y="818"/>
                      <a:pt x="564" y="818"/>
                    </a:cubicBezTo>
                    <a:cubicBezTo>
                      <a:pt x="430" y="818"/>
                      <a:pt x="624" y="878"/>
                      <a:pt x="683" y="878"/>
                    </a:cubicBezTo>
                    <a:cubicBezTo>
                      <a:pt x="743" y="878"/>
                      <a:pt x="862" y="997"/>
                      <a:pt x="936" y="1131"/>
                    </a:cubicBezTo>
                    <a:cubicBezTo>
                      <a:pt x="1115" y="1310"/>
                      <a:pt x="1234" y="1623"/>
                      <a:pt x="1488" y="1801"/>
                    </a:cubicBezTo>
                    <a:cubicBezTo>
                      <a:pt x="1506" y="1824"/>
                      <a:pt x="1530" y="1833"/>
                      <a:pt x="1556" y="1833"/>
                    </a:cubicBezTo>
                    <a:cubicBezTo>
                      <a:pt x="1616" y="1833"/>
                      <a:pt x="1681" y="1784"/>
                      <a:pt x="1681" y="1742"/>
                    </a:cubicBezTo>
                    <a:cubicBezTo>
                      <a:pt x="1681" y="1369"/>
                      <a:pt x="1488" y="937"/>
                      <a:pt x="1309" y="625"/>
                    </a:cubicBezTo>
                    <a:cubicBezTo>
                      <a:pt x="1115" y="312"/>
                      <a:pt x="936" y="73"/>
                      <a:pt x="564" y="14"/>
                    </a:cubicBezTo>
                    <a:cubicBezTo>
                      <a:pt x="526" y="5"/>
                      <a:pt x="491" y="1"/>
                      <a:pt x="458" y="1"/>
                    </a:cubicBezTo>
                    <a:close/>
                  </a:path>
                </a:pathLst>
              </a:custGeom>
              <a:solidFill>
                <a:srgbClr val="FECC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9" name="Google Shape;1909;p11"/>
              <p:cNvSpPr/>
              <p:nvPr/>
            </p:nvSpPr>
            <p:spPr>
              <a:xfrm rot="-1328962" flipH="1">
                <a:off x="7487341" y="4234718"/>
                <a:ext cx="90349" cy="123096"/>
              </a:xfrm>
              <a:custGeom>
                <a:avLst/>
                <a:gdLst/>
                <a:ahLst/>
                <a:cxnLst/>
                <a:rect l="l" t="t" r="r" b="b"/>
                <a:pathLst>
                  <a:path w="2668" h="3635" extrusionOk="0">
                    <a:moveTo>
                      <a:pt x="1650" y="1"/>
                    </a:moveTo>
                    <a:cubicBezTo>
                      <a:pt x="1485" y="1"/>
                      <a:pt x="1321" y="41"/>
                      <a:pt x="1178" y="119"/>
                    </a:cubicBezTo>
                    <a:cubicBezTo>
                      <a:pt x="805" y="373"/>
                      <a:pt x="627" y="805"/>
                      <a:pt x="567" y="1237"/>
                    </a:cubicBezTo>
                    <a:cubicBezTo>
                      <a:pt x="433" y="1490"/>
                      <a:pt x="314" y="1684"/>
                      <a:pt x="254" y="1922"/>
                    </a:cubicBezTo>
                    <a:cubicBezTo>
                      <a:pt x="120" y="2235"/>
                      <a:pt x="1" y="2667"/>
                      <a:pt x="120" y="3039"/>
                    </a:cubicBezTo>
                    <a:cubicBezTo>
                      <a:pt x="232" y="3399"/>
                      <a:pt x="591" y="3635"/>
                      <a:pt x="958" y="3635"/>
                    </a:cubicBezTo>
                    <a:cubicBezTo>
                      <a:pt x="1032" y="3635"/>
                      <a:pt x="1106" y="3625"/>
                      <a:pt x="1178" y="3605"/>
                    </a:cubicBezTo>
                    <a:cubicBezTo>
                      <a:pt x="1610" y="3412"/>
                      <a:pt x="1863" y="3099"/>
                      <a:pt x="2116" y="2801"/>
                    </a:cubicBezTo>
                    <a:cubicBezTo>
                      <a:pt x="2355" y="2488"/>
                      <a:pt x="2489" y="2056"/>
                      <a:pt x="2548" y="1684"/>
                    </a:cubicBezTo>
                    <a:cubicBezTo>
                      <a:pt x="2608" y="1311"/>
                      <a:pt x="2668" y="864"/>
                      <a:pt x="2489" y="492"/>
                    </a:cubicBezTo>
                    <a:cubicBezTo>
                      <a:pt x="2319" y="163"/>
                      <a:pt x="1983" y="1"/>
                      <a:pt x="1650" y="1"/>
                    </a:cubicBezTo>
                    <a:close/>
                  </a:path>
                </a:pathLst>
              </a:custGeom>
              <a:solidFill>
                <a:srgbClr val="EB5C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0" name="Google Shape;1910;p11"/>
              <p:cNvSpPr/>
              <p:nvPr/>
            </p:nvSpPr>
            <p:spPr>
              <a:xfrm rot="-1328962" flipH="1">
                <a:off x="6491676" y="4688995"/>
                <a:ext cx="233594" cy="121301"/>
              </a:xfrm>
              <a:custGeom>
                <a:avLst/>
                <a:gdLst/>
                <a:ahLst/>
                <a:cxnLst/>
                <a:rect l="l" t="t" r="r" b="b"/>
                <a:pathLst>
                  <a:path w="6898" h="3582" extrusionOk="0">
                    <a:moveTo>
                      <a:pt x="1922" y="1"/>
                    </a:moveTo>
                    <a:cubicBezTo>
                      <a:pt x="1490" y="1"/>
                      <a:pt x="998" y="195"/>
                      <a:pt x="686" y="567"/>
                    </a:cubicBezTo>
                    <a:cubicBezTo>
                      <a:pt x="0" y="1431"/>
                      <a:pt x="566" y="2548"/>
                      <a:pt x="1430" y="3040"/>
                    </a:cubicBezTo>
                    <a:cubicBezTo>
                      <a:pt x="2126" y="3388"/>
                      <a:pt x="2986" y="3581"/>
                      <a:pt x="3784" y="3581"/>
                    </a:cubicBezTo>
                    <a:cubicBezTo>
                      <a:pt x="3978" y="3581"/>
                      <a:pt x="4167" y="3570"/>
                      <a:pt x="4350" y="3547"/>
                    </a:cubicBezTo>
                    <a:cubicBezTo>
                      <a:pt x="4902" y="3547"/>
                      <a:pt x="5527" y="3412"/>
                      <a:pt x="6019" y="3174"/>
                    </a:cubicBezTo>
                    <a:cubicBezTo>
                      <a:pt x="6585" y="2921"/>
                      <a:pt x="6898" y="2295"/>
                      <a:pt x="6764" y="1684"/>
                    </a:cubicBezTo>
                    <a:cubicBezTo>
                      <a:pt x="6704" y="1550"/>
                      <a:pt x="6585" y="1431"/>
                      <a:pt x="6466" y="1312"/>
                    </a:cubicBezTo>
                    <a:cubicBezTo>
                      <a:pt x="6391" y="1237"/>
                      <a:pt x="6332" y="1118"/>
                      <a:pt x="6213" y="1118"/>
                    </a:cubicBezTo>
                    <a:cubicBezTo>
                      <a:pt x="5214" y="999"/>
                      <a:pt x="4231" y="746"/>
                      <a:pt x="3293" y="373"/>
                    </a:cubicBezTo>
                    <a:cubicBezTo>
                      <a:pt x="2861" y="254"/>
                      <a:pt x="2429" y="1"/>
                      <a:pt x="1922" y="1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1" name="Google Shape;1911;p11"/>
              <p:cNvSpPr/>
              <p:nvPr/>
            </p:nvSpPr>
            <p:spPr>
              <a:xfrm rot="-1328962" flipH="1">
                <a:off x="6792074" y="4400120"/>
                <a:ext cx="590792" cy="298715"/>
              </a:xfrm>
              <a:custGeom>
                <a:avLst/>
                <a:gdLst/>
                <a:ahLst/>
                <a:cxnLst/>
                <a:rect l="l" t="t" r="r" b="b"/>
                <a:pathLst>
                  <a:path w="17446" h="8821" extrusionOk="0">
                    <a:moveTo>
                      <a:pt x="44" y="0"/>
                    </a:moveTo>
                    <a:cubicBezTo>
                      <a:pt x="15" y="0"/>
                      <a:pt x="0" y="11"/>
                      <a:pt x="0" y="36"/>
                    </a:cubicBezTo>
                    <a:cubicBezTo>
                      <a:pt x="0" y="781"/>
                      <a:pt x="372" y="4684"/>
                      <a:pt x="1862" y="5935"/>
                    </a:cubicBezTo>
                    <a:cubicBezTo>
                      <a:pt x="2417" y="6400"/>
                      <a:pt x="3197" y="6546"/>
                      <a:pt x="4019" y="6546"/>
                    </a:cubicBezTo>
                    <a:cubicBezTo>
                      <a:pt x="5435" y="6546"/>
                      <a:pt x="6979" y="6112"/>
                      <a:pt x="7733" y="6112"/>
                    </a:cubicBezTo>
                    <a:cubicBezTo>
                      <a:pt x="7764" y="6112"/>
                      <a:pt x="7793" y="6112"/>
                      <a:pt x="7821" y="6114"/>
                    </a:cubicBezTo>
                    <a:cubicBezTo>
                      <a:pt x="8939" y="6173"/>
                      <a:pt x="9624" y="7976"/>
                      <a:pt x="11173" y="8602"/>
                    </a:cubicBezTo>
                    <a:cubicBezTo>
                      <a:pt x="11517" y="8754"/>
                      <a:pt x="11963" y="8820"/>
                      <a:pt x="12460" y="8820"/>
                    </a:cubicBezTo>
                    <a:cubicBezTo>
                      <a:pt x="14201" y="8820"/>
                      <a:pt x="16576" y="8008"/>
                      <a:pt x="17445" y="7231"/>
                    </a:cubicBezTo>
                    <a:cubicBezTo>
                      <a:pt x="17445" y="7231"/>
                      <a:pt x="17073" y="4311"/>
                      <a:pt x="15583" y="3566"/>
                    </a:cubicBezTo>
                    <a:cubicBezTo>
                      <a:pt x="15134" y="3342"/>
                      <a:pt x="14701" y="3265"/>
                      <a:pt x="14298" y="3265"/>
                    </a:cubicBezTo>
                    <a:cubicBezTo>
                      <a:pt x="13421" y="3265"/>
                      <a:pt x="12690" y="3631"/>
                      <a:pt x="12251" y="3631"/>
                    </a:cubicBezTo>
                    <a:cubicBezTo>
                      <a:pt x="12223" y="3631"/>
                      <a:pt x="12197" y="3629"/>
                      <a:pt x="12171" y="3626"/>
                    </a:cubicBezTo>
                    <a:cubicBezTo>
                      <a:pt x="11605" y="3566"/>
                      <a:pt x="11352" y="2956"/>
                      <a:pt x="9862" y="1645"/>
                    </a:cubicBezTo>
                    <a:cubicBezTo>
                      <a:pt x="9101" y="1008"/>
                      <a:pt x="8008" y="846"/>
                      <a:pt x="6865" y="846"/>
                    </a:cubicBezTo>
                    <a:cubicBezTo>
                      <a:pt x="5684" y="846"/>
                      <a:pt x="4448" y="1019"/>
                      <a:pt x="3471" y="1019"/>
                    </a:cubicBezTo>
                    <a:cubicBezTo>
                      <a:pt x="1789" y="965"/>
                      <a:pt x="314" y="0"/>
                      <a:pt x="44" y="0"/>
                    </a:cubicBezTo>
                    <a:close/>
                  </a:path>
                </a:pathLst>
              </a:custGeom>
              <a:solidFill>
                <a:srgbClr val="0083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2" name="Google Shape;1912;p11"/>
              <p:cNvSpPr/>
              <p:nvPr/>
            </p:nvSpPr>
            <p:spPr>
              <a:xfrm rot="-1328962" flipH="1">
                <a:off x="6687782" y="4463385"/>
                <a:ext cx="672506" cy="221674"/>
              </a:xfrm>
              <a:custGeom>
                <a:avLst/>
                <a:gdLst/>
                <a:ahLst/>
                <a:cxnLst/>
                <a:rect l="l" t="t" r="r" b="b"/>
                <a:pathLst>
                  <a:path w="19859" h="6546" extrusionOk="0">
                    <a:moveTo>
                      <a:pt x="157" y="0"/>
                    </a:moveTo>
                    <a:cubicBezTo>
                      <a:pt x="123" y="0"/>
                      <a:pt x="90" y="15"/>
                      <a:pt x="60" y="45"/>
                    </a:cubicBezTo>
                    <a:cubicBezTo>
                      <a:pt x="0" y="45"/>
                      <a:pt x="0" y="105"/>
                      <a:pt x="60" y="164"/>
                    </a:cubicBezTo>
                    <a:cubicBezTo>
                      <a:pt x="254" y="596"/>
                      <a:pt x="567" y="969"/>
                      <a:pt x="865" y="1281"/>
                    </a:cubicBezTo>
                    <a:cubicBezTo>
                      <a:pt x="1237" y="1594"/>
                      <a:pt x="1609" y="1848"/>
                      <a:pt x="2056" y="2026"/>
                    </a:cubicBezTo>
                    <a:cubicBezTo>
                      <a:pt x="2429" y="2220"/>
                      <a:pt x="2861" y="2399"/>
                      <a:pt x="3352" y="2458"/>
                    </a:cubicBezTo>
                    <a:cubicBezTo>
                      <a:pt x="3784" y="2592"/>
                      <a:pt x="4216" y="2652"/>
                      <a:pt x="4663" y="2712"/>
                    </a:cubicBezTo>
                    <a:cubicBezTo>
                      <a:pt x="5587" y="2831"/>
                      <a:pt x="6451" y="2831"/>
                      <a:pt x="7330" y="2965"/>
                    </a:cubicBezTo>
                    <a:cubicBezTo>
                      <a:pt x="7762" y="3084"/>
                      <a:pt x="8135" y="3144"/>
                      <a:pt x="8567" y="3337"/>
                    </a:cubicBezTo>
                    <a:cubicBezTo>
                      <a:pt x="8939" y="3457"/>
                      <a:pt x="9311" y="3710"/>
                      <a:pt x="9624" y="3948"/>
                    </a:cubicBezTo>
                    <a:lnTo>
                      <a:pt x="10116" y="4380"/>
                    </a:lnTo>
                    <a:cubicBezTo>
                      <a:pt x="10250" y="4574"/>
                      <a:pt x="10429" y="4693"/>
                      <a:pt x="10622" y="4887"/>
                    </a:cubicBezTo>
                    <a:cubicBezTo>
                      <a:pt x="10995" y="5125"/>
                      <a:pt x="11367" y="5378"/>
                      <a:pt x="11799" y="5572"/>
                    </a:cubicBezTo>
                    <a:cubicBezTo>
                      <a:pt x="12604" y="6004"/>
                      <a:pt x="13468" y="6242"/>
                      <a:pt x="14406" y="6436"/>
                    </a:cubicBezTo>
                    <a:cubicBezTo>
                      <a:pt x="14932" y="6510"/>
                      <a:pt x="15464" y="6546"/>
                      <a:pt x="15994" y="6546"/>
                    </a:cubicBezTo>
                    <a:cubicBezTo>
                      <a:pt x="17279" y="6546"/>
                      <a:pt x="18558" y="6335"/>
                      <a:pt x="19740" y="5944"/>
                    </a:cubicBezTo>
                    <a:cubicBezTo>
                      <a:pt x="19799" y="5944"/>
                      <a:pt x="19859" y="5870"/>
                      <a:pt x="19799" y="5810"/>
                    </a:cubicBezTo>
                    <a:cubicBezTo>
                      <a:pt x="19799" y="5768"/>
                      <a:pt x="19770" y="5726"/>
                      <a:pt x="19731" y="5726"/>
                    </a:cubicBezTo>
                    <a:cubicBezTo>
                      <a:pt x="19715" y="5726"/>
                      <a:pt x="19698" y="5733"/>
                      <a:pt x="19680" y="5751"/>
                    </a:cubicBezTo>
                    <a:cubicBezTo>
                      <a:pt x="18816" y="5944"/>
                      <a:pt x="17937" y="6064"/>
                      <a:pt x="17073" y="6123"/>
                    </a:cubicBezTo>
                    <a:cubicBezTo>
                      <a:pt x="16842" y="6139"/>
                      <a:pt x="16609" y="6147"/>
                      <a:pt x="16376" y="6147"/>
                    </a:cubicBezTo>
                    <a:cubicBezTo>
                      <a:pt x="15739" y="6147"/>
                      <a:pt x="15099" y="6091"/>
                      <a:pt x="14466" y="6004"/>
                    </a:cubicBezTo>
                    <a:cubicBezTo>
                      <a:pt x="13602" y="5810"/>
                      <a:pt x="12783" y="5572"/>
                      <a:pt x="11978" y="5125"/>
                    </a:cubicBezTo>
                    <a:cubicBezTo>
                      <a:pt x="11606" y="4946"/>
                      <a:pt x="11233" y="4753"/>
                      <a:pt x="10920" y="4455"/>
                    </a:cubicBezTo>
                    <a:cubicBezTo>
                      <a:pt x="10742" y="4321"/>
                      <a:pt x="10548" y="4201"/>
                      <a:pt x="10429" y="4082"/>
                    </a:cubicBezTo>
                    <a:lnTo>
                      <a:pt x="9937" y="3576"/>
                    </a:lnTo>
                    <a:cubicBezTo>
                      <a:pt x="9565" y="3263"/>
                      <a:pt x="9192" y="3024"/>
                      <a:pt x="8760" y="2831"/>
                    </a:cubicBezTo>
                    <a:cubicBezTo>
                      <a:pt x="8313" y="2712"/>
                      <a:pt x="7822" y="2592"/>
                      <a:pt x="7390" y="2518"/>
                    </a:cubicBezTo>
                    <a:cubicBezTo>
                      <a:pt x="6451" y="2399"/>
                      <a:pt x="5587" y="2339"/>
                      <a:pt x="4723" y="2280"/>
                    </a:cubicBezTo>
                    <a:cubicBezTo>
                      <a:pt x="4291" y="2220"/>
                      <a:pt x="3844" y="2146"/>
                      <a:pt x="3412" y="2086"/>
                    </a:cubicBezTo>
                    <a:cubicBezTo>
                      <a:pt x="2980" y="1967"/>
                      <a:pt x="2548" y="1907"/>
                      <a:pt x="2176" y="1714"/>
                    </a:cubicBezTo>
                    <a:cubicBezTo>
                      <a:pt x="1803" y="1535"/>
                      <a:pt x="1431" y="1281"/>
                      <a:pt x="1058" y="1028"/>
                    </a:cubicBezTo>
                    <a:cubicBezTo>
                      <a:pt x="745" y="790"/>
                      <a:pt x="433" y="417"/>
                      <a:pt x="254" y="105"/>
                    </a:cubicBezTo>
                    <a:lnTo>
                      <a:pt x="254" y="45"/>
                    </a:lnTo>
                    <a:cubicBezTo>
                      <a:pt x="224" y="15"/>
                      <a:pt x="190" y="0"/>
                      <a:pt x="157" y="0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13" name="Google Shape;1913;p11"/>
            <p:cNvGrpSpPr/>
            <p:nvPr/>
          </p:nvGrpSpPr>
          <p:grpSpPr>
            <a:xfrm rot="10800000">
              <a:off x="1005085" y="2515936"/>
              <a:ext cx="195926" cy="380418"/>
              <a:chOff x="8292303" y="2531254"/>
              <a:chExt cx="195926" cy="380418"/>
            </a:xfrm>
          </p:grpSpPr>
          <p:sp>
            <p:nvSpPr>
              <p:cNvPr id="1914" name="Google Shape;1914;p11"/>
              <p:cNvSpPr/>
              <p:nvPr/>
            </p:nvSpPr>
            <p:spPr>
              <a:xfrm>
                <a:off x="8364094" y="2531254"/>
                <a:ext cx="107942" cy="237094"/>
              </a:xfrm>
              <a:custGeom>
                <a:avLst/>
                <a:gdLst/>
                <a:ahLst/>
                <a:cxnLst/>
                <a:rect l="l" t="t" r="r" b="b"/>
                <a:pathLst>
                  <a:path w="5013" h="11011" extrusionOk="0">
                    <a:moveTo>
                      <a:pt x="3295" y="1"/>
                    </a:moveTo>
                    <a:cubicBezTo>
                      <a:pt x="2151" y="1"/>
                      <a:pt x="1565" y="1005"/>
                      <a:pt x="1253" y="1987"/>
                    </a:cubicBezTo>
                    <a:cubicBezTo>
                      <a:pt x="627" y="3767"/>
                      <a:pt x="326" y="5646"/>
                      <a:pt x="226" y="7526"/>
                    </a:cubicBezTo>
                    <a:lnTo>
                      <a:pt x="226" y="7752"/>
                    </a:lnTo>
                    <a:cubicBezTo>
                      <a:pt x="126" y="8378"/>
                      <a:pt x="126" y="9005"/>
                      <a:pt x="126" y="9506"/>
                    </a:cubicBezTo>
                    <a:cubicBezTo>
                      <a:pt x="0" y="10032"/>
                      <a:pt x="226" y="10559"/>
                      <a:pt x="627" y="10884"/>
                    </a:cubicBezTo>
                    <a:cubicBezTo>
                      <a:pt x="752" y="10884"/>
                      <a:pt x="852" y="10985"/>
                      <a:pt x="953" y="10985"/>
                    </a:cubicBezTo>
                    <a:cubicBezTo>
                      <a:pt x="1005" y="11002"/>
                      <a:pt x="1065" y="11011"/>
                      <a:pt x="1129" y="11011"/>
                    </a:cubicBezTo>
                    <a:cubicBezTo>
                      <a:pt x="1425" y="11011"/>
                      <a:pt x="1797" y="10827"/>
                      <a:pt x="1880" y="10559"/>
                    </a:cubicBezTo>
                    <a:cubicBezTo>
                      <a:pt x="2406" y="10133"/>
                      <a:pt x="2732" y="9406"/>
                      <a:pt x="3033" y="8879"/>
                    </a:cubicBezTo>
                    <a:cubicBezTo>
                      <a:pt x="4186" y="6899"/>
                      <a:pt x="4812" y="4619"/>
                      <a:pt x="4913" y="2313"/>
                    </a:cubicBezTo>
                    <a:cubicBezTo>
                      <a:pt x="5013" y="1260"/>
                      <a:pt x="4712" y="107"/>
                      <a:pt x="3459" y="7"/>
                    </a:cubicBezTo>
                    <a:cubicBezTo>
                      <a:pt x="3403" y="3"/>
                      <a:pt x="3349" y="1"/>
                      <a:pt x="3295" y="1"/>
                    </a:cubicBezTo>
                    <a:close/>
                  </a:path>
                </a:pathLst>
              </a:custGeom>
              <a:solidFill>
                <a:srgbClr val="F2A0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5" name="Google Shape;1915;p11"/>
              <p:cNvSpPr/>
              <p:nvPr/>
            </p:nvSpPr>
            <p:spPr>
              <a:xfrm>
                <a:off x="8292303" y="2821731"/>
                <a:ext cx="88003" cy="89941"/>
              </a:xfrm>
              <a:custGeom>
                <a:avLst/>
                <a:gdLst/>
                <a:ahLst/>
                <a:cxnLst/>
                <a:rect l="l" t="t" r="r" b="b"/>
                <a:pathLst>
                  <a:path w="4087" h="4177" extrusionOk="0">
                    <a:moveTo>
                      <a:pt x="2833" y="1"/>
                    </a:moveTo>
                    <a:cubicBezTo>
                      <a:pt x="2507" y="1"/>
                      <a:pt x="2307" y="1"/>
                      <a:pt x="1981" y="101"/>
                    </a:cubicBezTo>
                    <a:cubicBezTo>
                      <a:pt x="1354" y="402"/>
                      <a:pt x="828" y="828"/>
                      <a:pt x="627" y="1555"/>
                    </a:cubicBezTo>
                    <a:cubicBezTo>
                      <a:pt x="1" y="2507"/>
                      <a:pt x="527" y="3660"/>
                      <a:pt x="1354" y="4061"/>
                    </a:cubicBezTo>
                    <a:cubicBezTo>
                      <a:pt x="1540" y="4141"/>
                      <a:pt x="1750" y="4177"/>
                      <a:pt x="1964" y="4177"/>
                    </a:cubicBezTo>
                    <a:cubicBezTo>
                      <a:pt x="2356" y="4177"/>
                      <a:pt x="2758" y="4055"/>
                      <a:pt x="3034" y="3861"/>
                    </a:cubicBezTo>
                    <a:cubicBezTo>
                      <a:pt x="3560" y="3535"/>
                      <a:pt x="3861" y="3034"/>
                      <a:pt x="4086" y="2507"/>
                    </a:cubicBezTo>
                    <a:lnTo>
                      <a:pt x="4086" y="1555"/>
                    </a:lnTo>
                    <a:cubicBezTo>
                      <a:pt x="4086" y="1354"/>
                      <a:pt x="3961" y="1029"/>
                      <a:pt x="3861" y="728"/>
                    </a:cubicBezTo>
                    <a:cubicBezTo>
                      <a:pt x="3861" y="527"/>
                      <a:pt x="3660" y="302"/>
                      <a:pt x="3460" y="101"/>
                    </a:cubicBezTo>
                    <a:cubicBezTo>
                      <a:pt x="3234" y="1"/>
                      <a:pt x="3034" y="1"/>
                      <a:pt x="2833" y="1"/>
                    </a:cubicBezTo>
                    <a:close/>
                  </a:path>
                </a:pathLst>
              </a:custGeom>
              <a:solidFill>
                <a:srgbClr val="F284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6" name="Google Shape;1916;p11"/>
              <p:cNvSpPr/>
              <p:nvPr/>
            </p:nvSpPr>
            <p:spPr>
              <a:xfrm>
                <a:off x="8445035" y="2807175"/>
                <a:ext cx="43194" cy="52905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2457" extrusionOk="0">
                    <a:moveTo>
                      <a:pt x="1066" y="0"/>
                    </a:moveTo>
                    <a:cubicBezTo>
                      <a:pt x="872" y="0"/>
                      <a:pt x="690" y="50"/>
                      <a:pt x="527" y="151"/>
                    </a:cubicBezTo>
                    <a:cubicBezTo>
                      <a:pt x="226" y="451"/>
                      <a:pt x="1" y="777"/>
                      <a:pt x="1" y="1203"/>
                    </a:cubicBezTo>
                    <a:cubicBezTo>
                      <a:pt x="1" y="1504"/>
                      <a:pt x="1" y="1705"/>
                      <a:pt x="126" y="1930"/>
                    </a:cubicBezTo>
                    <a:cubicBezTo>
                      <a:pt x="226" y="1930"/>
                      <a:pt x="226" y="2030"/>
                      <a:pt x="327" y="2131"/>
                    </a:cubicBezTo>
                    <a:lnTo>
                      <a:pt x="427" y="2231"/>
                    </a:lnTo>
                    <a:cubicBezTo>
                      <a:pt x="427" y="2231"/>
                      <a:pt x="527" y="2331"/>
                      <a:pt x="627" y="2331"/>
                    </a:cubicBezTo>
                    <a:cubicBezTo>
                      <a:pt x="853" y="2456"/>
                      <a:pt x="953" y="2456"/>
                      <a:pt x="1254" y="2456"/>
                    </a:cubicBezTo>
                    <a:cubicBezTo>
                      <a:pt x="1379" y="2456"/>
                      <a:pt x="1580" y="2331"/>
                      <a:pt x="1680" y="2231"/>
                    </a:cubicBezTo>
                    <a:cubicBezTo>
                      <a:pt x="1880" y="2030"/>
                      <a:pt x="1880" y="1705"/>
                      <a:pt x="2006" y="1504"/>
                    </a:cubicBezTo>
                    <a:cubicBezTo>
                      <a:pt x="2006" y="1203"/>
                      <a:pt x="1880" y="978"/>
                      <a:pt x="1680" y="777"/>
                    </a:cubicBezTo>
                    <a:cubicBezTo>
                      <a:pt x="1780" y="777"/>
                      <a:pt x="1780" y="677"/>
                      <a:pt x="1880" y="677"/>
                    </a:cubicBezTo>
                    <a:cubicBezTo>
                      <a:pt x="1880" y="451"/>
                      <a:pt x="1780" y="251"/>
                      <a:pt x="1680" y="151"/>
                    </a:cubicBezTo>
                    <a:cubicBezTo>
                      <a:pt x="1467" y="50"/>
                      <a:pt x="1260" y="0"/>
                      <a:pt x="1066" y="0"/>
                    </a:cubicBezTo>
                    <a:close/>
                  </a:path>
                </a:pathLst>
              </a:custGeom>
              <a:solidFill>
                <a:srgbClr val="F25C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191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">
    <p:spTree>
      <p:nvGrpSpPr>
        <p:cNvPr id="1" name="Shape 4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39" name="Google Shape;4539;p29"/>
          <p:cNvGrpSpPr/>
          <p:nvPr/>
        </p:nvGrpSpPr>
        <p:grpSpPr>
          <a:xfrm>
            <a:off x="307951" y="646175"/>
            <a:ext cx="8340971" cy="4261144"/>
            <a:chOff x="307951" y="646175"/>
            <a:chExt cx="8340971" cy="4261144"/>
          </a:xfrm>
        </p:grpSpPr>
        <p:sp>
          <p:nvSpPr>
            <p:cNvPr id="4540" name="Google Shape;4540;p29"/>
            <p:cNvSpPr/>
            <p:nvPr/>
          </p:nvSpPr>
          <p:spPr>
            <a:xfrm>
              <a:off x="7242621" y="698746"/>
              <a:ext cx="19559" cy="33160"/>
            </a:xfrm>
            <a:custGeom>
              <a:avLst/>
              <a:gdLst/>
              <a:ahLst/>
              <a:cxnLst/>
              <a:rect l="l" t="t" r="r" b="b"/>
              <a:pathLst>
                <a:path w="627" h="1063" extrusionOk="0">
                  <a:moveTo>
                    <a:pt x="379" y="0"/>
                  </a:moveTo>
                  <a:cubicBezTo>
                    <a:pt x="354" y="0"/>
                    <a:pt x="331" y="8"/>
                    <a:pt x="314" y="25"/>
                  </a:cubicBezTo>
                  <a:cubicBezTo>
                    <a:pt x="254" y="85"/>
                    <a:pt x="195" y="144"/>
                    <a:pt x="120" y="219"/>
                  </a:cubicBezTo>
                  <a:cubicBezTo>
                    <a:pt x="61" y="338"/>
                    <a:pt x="61" y="397"/>
                    <a:pt x="61" y="457"/>
                  </a:cubicBezTo>
                  <a:cubicBezTo>
                    <a:pt x="1" y="651"/>
                    <a:pt x="61" y="830"/>
                    <a:pt x="195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3" y="1062"/>
                    <a:pt x="398" y="1033"/>
                    <a:pt x="433" y="964"/>
                  </a:cubicBezTo>
                  <a:cubicBezTo>
                    <a:pt x="567" y="830"/>
                    <a:pt x="627" y="710"/>
                    <a:pt x="627" y="591"/>
                  </a:cubicBezTo>
                  <a:lnTo>
                    <a:pt x="627" y="397"/>
                  </a:lnTo>
                  <a:cubicBezTo>
                    <a:pt x="627" y="278"/>
                    <a:pt x="627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39" y="0"/>
                    <a:pt x="379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1" name="Google Shape;4541;p29"/>
            <p:cNvSpPr/>
            <p:nvPr/>
          </p:nvSpPr>
          <p:spPr>
            <a:xfrm>
              <a:off x="7283518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8" y="1"/>
                    <a:pt x="269" y="16"/>
                    <a:pt x="239" y="45"/>
                  </a:cubicBezTo>
                  <a:cubicBezTo>
                    <a:pt x="180" y="105"/>
                    <a:pt x="120" y="239"/>
                    <a:pt x="61" y="299"/>
                  </a:cubicBezTo>
                  <a:cubicBezTo>
                    <a:pt x="61" y="358"/>
                    <a:pt x="61" y="477"/>
                    <a:pt x="1" y="552"/>
                  </a:cubicBezTo>
                  <a:cubicBezTo>
                    <a:pt x="1" y="790"/>
                    <a:pt x="61" y="984"/>
                    <a:pt x="180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8" y="1173"/>
                    <a:pt x="493" y="1103"/>
                  </a:cubicBezTo>
                  <a:cubicBezTo>
                    <a:pt x="552" y="924"/>
                    <a:pt x="612" y="790"/>
                    <a:pt x="612" y="611"/>
                  </a:cubicBezTo>
                  <a:lnTo>
                    <a:pt x="612" y="358"/>
                  </a:lnTo>
                  <a:cubicBezTo>
                    <a:pt x="612" y="299"/>
                    <a:pt x="552" y="179"/>
                    <a:pt x="552" y="105"/>
                  </a:cubicBezTo>
                  <a:lnTo>
                    <a:pt x="493" y="45"/>
                  </a:lnTo>
                  <a:cubicBezTo>
                    <a:pt x="463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2" name="Google Shape;4542;p29"/>
            <p:cNvSpPr/>
            <p:nvPr/>
          </p:nvSpPr>
          <p:spPr>
            <a:xfrm>
              <a:off x="7337454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3" y="1"/>
                  </a:moveTo>
                  <a:cubicBezTo>
                    <a:pt x="209" y="1"/>
                    <a:pt x="164" y="15"/>
                    <a:pt x="134" y="45"/>
                  </a:cubicBezTo>
                  <a:cubicBezTo>
                    <a:pt x="60" y="179"/>
                    <a:pt x="0" y="239"/>
                    <a:pt x="0" y="358"/>
                  </a:cubicBezTo>
                  <a:lnTo>
                    <a:pt x="0" y="611"/>
                  </a:lnTo>
                  <a:cubicBezTo>
                    <a:pt x="0" y="790"/>
                    <a:pt x="0" y="924"/>
                    <a:pt x="134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0" y="1194"/>
                  </a:cubicBezTo>
                  <a:cubicBezTo>
                    <a:pt x="319" y="1194"/>
                    <a:pt x="390" y="1145"/>
                    <a:pt x="432" y="1103"/>
                  </a:cubicBezTo>
                  <a:cubicBezTo>
                    <a:pt x="566" y="924"/>
                    <a:pt x="566" y="731"/>
                    <a:pt x="566" y="611"/>
                  </a:cubicBezTo>
                  <a:lnTo>
                    <a:pt x="566" y="298"/>
                  </a:lnTo>
                  <a:cubicBezTo>
                    <a:pt x="507" y="239"/>
                    <a:pt x="507" y="179"/>
                    <a:pt x="432" y="45"/>
                  </a:cubicBezTo>
                  <a:lnTo>
                    <a:pt x="373" y="45"/>
                  </a:lnTo>
                  <a:cubicBezTo>
                    <a:pt x="343" y="15"/>
                    <a:pt x="298" y="1"/>
                    <a:pt x="25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3" name="Google Shape;4543;p29"/>
            <p:cNvSpPr/>
            <p:nvPr/>
          </p:nvSpPr>
          <p:spPr>
            <a:xfrm>
              <a:off x="7333711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4" y="1"/>
                  </a:moveTo>
                  <a:cubicBezTo>
                    <a:pt x="310" y="1"/>
                    <a:pt x="247" y="19"/>
                    <a:pt x="180" y="57"/>
                  </a:cubicBezTo>
                  <a:cubicBezTo>
                    <a:pt x="120" y="116"/>
                    <a:pt x="6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80" y="921"/>
                  </a:cubicBezTo>
                  <a:lnTo>
                    <a:pt x="180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627" y="489"/>
                  </a:cubicBezTo>
                  <a:cubicBezTo>
                    <a:pt x="627" y="429"/>
                    <a:pt x="627" y="355"/>
                    <a:pt x="552" y="295"/>
                  </a:cubicBezTo>
                  <a:cubicBezTo>
                    <a:pt x="552" y="235"/>
                    <a:pt x="552" y="176"/>
                    <a:pt x="493" y="116"/>
                  </a:cubicBezTo>
                  <a:lnTo>
                    <a:pt x="493" y="57"/>
                  </a:lnTo>
                  <a:cubicBezTo>
                    <a:pt x="463" y="19"/>
                    <a:pt x="418" y="1"/>
                    <a:pt x="36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4" name="Google Shape;4544;p29"/>
            <p:cNvSpPr/>
            <p:nvPr/>
          </p:nvSpPr>
          <p:spPr>
            <a:xfrm>
              <a:off x="7385775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9" y="1"/>
                    <a:pt x="177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lnTo>
                    <a:pt x="194" y="1515"/>
                  </a:lnTo>
                  <a:cubicBezTo>
                    <a:pt x="229" y="1533"/>
                    <a:pt x="259" y="1540"/>
                    <a:pt x="285" y="1540"/>
                  </a:cubicBezTo>
                  <a:cubicBezTo>
                    <a:pt x="349" y="1540"/>
                    <a:pt x="395" y="1498"/>
                    <a:pt x="447" y="1456"/>
                  </a:cubicBezTo>
                  <a:cubicBezTo>
                    <a:pt x="567" y="1203"/>
                    <a:pt x="567" y="1024"/>
                    <a:pt x="567" y="771"/>
                  </a:cubicBezTo>
                  <a:lnTo>
                    <a:pt x="567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5" name="Google Shape;4545;p29"/>
            <p:cNvSpPr/>
            <p:nvPr/>
          </p:nvSpPr>
          <p:spPr>
            <a:xfrm>
              <a:off x="7434564" y="695034"/>
              <a:ext cx="17220" cy="40772"/>
            </a:xfrm>
            <a:custGeom>
              <a:avLst/>
              <a:gdLst/>
              <a:ahLst/>
              <a:cxnLst/>
              <a:rect l="l" t="t" r="r" b="b"/>
              <a:pathLst>
                <a:path w="552" h="1307" extrusionOk="0">
                  <a:moveTo>
                    <a:pt x="300" y="0"/>
                  </a:moveTo>
                  <a:cubicBezTo>
                    <a:pt x="239" y="0"/>
                    <a:pt x="179" y="42"/>
                    <a:pt x="179" y="84"/>
                  </a:cubicBezTo>
                  <a:lnTo>
                    <a:pt x="120" y="84"/>
                  </a:lnTo>
                  <a:cubicBezTo>
                    <a:pt x="60" y="204"/>
                    <a:pt x="60" y="263"/>
                    <a:pt x="1" y="338"/>
                  </a:cubicBezTo>
                  <a:lnTo>
                    <a:pt x="1" y="636"/>
                  </a:lnTo>
                  <a:cubicBezTo>
                    <a:pt x="1" y="829"/>
                    <a:pt x="1" y="949"/>
                    <a:pt x="60" y="1202"/>
                  </a:cubicBezTo>
                  <a:lnTo>
                    <a:pt x="120" y="1261"/>
                  </a:lnTo>
                  <a:cubicBezTo>
                    <a:pt x="150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lnTo>
                    <a:pt x="552" y="397"/>
                  </a:lnTo>
                  <a:cubicBezTo>
                    <a:pt x="552" y="263"/>
                    <a:pt x="492" y="204"/>
                    <a:pt x="433" y="84"/>
                  </a:cubicBezTo>
                  <a:lnTo>
                    <a:pt x="373" y="25"/>
                  </a:lnTo>
                  <a:cubicBezTo>
                    <a:pt x="351" y="7"/>
                    <a:pt x="326" y="0"/>
                    <a:pt x="30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6" name="Google Shape;4546;p29"/>
            <p:cNvSpPr/>
            <p:nvPr/>
          </p:nvSpPr>
          <p:spPr>
            <a:xfrm>
              <a:off x="7453624" y="775736"/>
              <a:ext cx="19559" cy="38900"/>
            </a:xfrm>
            <a:custGeom>
              <a:avLst/>
              <a:gdLst/>
              <a:ahLst/>
              <a:cxnLst/>
              <a:rect l="l" t="t" r="r" b="b"/>
              <a:pathLst>
                <a:path w="627" h="1247" extrusionOk="0">
                  <a:moveTo>
                    <a:pt x="375" y="0"/>
                  </a:moveTo>
                  <a:cubicBezTo>
                    <a:pt x="328" y="0"/>
                    <a:pt x="284" y="15"/>
                    <a:pt x="254" y="45"/>
                  </a:cubicBezTo>
                  <a:cubicBezTo>
                    <a:pt x="194" y="105"/>
                    <a:pt x="135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4" y="1222"/>
                  </a:lnTo>
                  <a:cubicBezTo>
                    <a:pt x="271" y="1239"/>
                    <a:pt x="294" y="1247"/>
                    <a:pt x="319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7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567" y="224"/>
                    <a:pt x="567" y="105"/>
                  </a:cubicBezTo>
                  <a:lnTo>
                    <a:pt x="507" y="45"/>
                  </a:lnTo>
                  <a:cubicBezTo>
                    <a:pt x="470" y="15"/>
                    <a:pt x="421" y="0"/>
                    <a:pt x="37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7" name="Google Shape;4547;p29"/>
            <p:cNvSpPr/>
            <p:nvPr/>
          </p:nvSpPr>
          <p:spPr>
            <a:xfrm>
              <a:off x="7389955" y="859089"/>
              <a:ext cx="19091" cy="24020"/>
            </a:xfrm>
            <a:custGeom>
              <a:avLst/>
              <a:gdLst/>
              <a:ahLst/>
              <a:cxnLst/>
              <a:rect l="l" t="t" r="r" b="b"/>
              <a:pathLst>
                <a:path w="612" h="770" extrusionOk="0">
                  <a:moveTo>
                    <a:pt x="347" y="0"/>
                  </a:moveTo>
                  <a:cubicBezTo>
                    <a:pt x="308" y="0"/>
                    <a:pt x="270" y="15"/>
                    <a:pt x="239" y="40"/>
                  </a:cubicBezTo>
                  <a:cubicBezTo>
                    <a:pt x="120" y="99"/>
                    <a:pt x="120" y="99"/>
                    <a:pt x="60" y="159"/>
                  </a:cubicBezTo>
                  <a:cubicBezTo>
                    <a:pt x="60" y="218"/>
                    <a:pt x="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06" y="770"/>
                  </a:cubicBezTo>
                  <a:cubicBezTo>
                    <a:pt x="354" y="770"/>
                    <a:pt x="403" y="755"/>
                    <a:pt x="433" y="725"/>
                  </a:cubicBezTo>
                  <a:lnTo>
                    <a:pt x="492" y="725"/>
                  </a:lnTo>
                  <a:cubicBezTo>
                    <a:pt x="552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552" y="218"/>
                    <a:pt x="552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8" name="Google Shape;4548;p29"/>
            <p:cNvSpPr/>
            <p:nvPr/>
          </p:nvSpPr>
          <p:spPr>
            <a:xfrm>
              <a:off x="7279338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4" y="0"/>
                  </a:moveTo>
                  <a:cubicBezTo>
                    <a:pt x="269" y="0"/>
                    <a:pt x="224" y="19"/>
                    <a:pt x="195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5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5" y="646"/>
                    <a:pt x="464" y="617"/>
                    <a:pt x="507" y="548"/>
                  </a:cubicBezTo>
                  <a:cubicBezTo>
                    <a:pt x="627" y="488"/>
                    <a:pt x="627" y="354"/>
                    <a:pt x="627" y="294"/>
                  </a:cubicBezTo>
                  <a:cubicBezTo>
                    <a:pt x="627" y="235"/>
                    <a:pt x="627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9" name="Google Shape;4549;p29"/>
            <p:cNvSpPr/>
            <p:nvPr/>
          </p:nvSpPr>
          <p:spPr>
            <a:xfrm>
              <a:off x="4676405" y="698746"/>
              <a:ext cx="19091" cy="33160"/>
            </a:xfrm>
            <a:custGeom>
              <a:avLst/>
              <a:gdLst/>
              <a:ahLst/>
              <a:cxnLst/>
              <a:rect l="l" t="t" r="r" b="b"/>
              <a:pathLst>
                <a:path w="612" h="1063" extrusionOk="0">
                  <a:moveTo>
                    <a:pt x="378" y="0"/>
                  </a:moveTo>
                  <a:cubicBezTo>
                    <a:pt x="354" y="0"/>
                    <a:pt x="331" y="8"/>
                    <a:pt x="314" y="25"/>
                  </a:cubicBezTo>
                  <a:cubicBezTo>
                    <a:pt x="180" y="85"/>
                    <a:pt x="180" y="144"/>
                    <a:pt x="120" y="219"/>
                  </a:cubicBezTo>
                  <a:cubicBezTo>
                    <a:pt x="60" y="338"/>
                    <a:pt x="60" y="397"/>
                    <a:pt x="1" y="457"/>
                  </a:cubicBezTo>
                  <a:cubicBezTo>
                    <a:pt x="1" y="651"/>
                    <a:pt x="1" y="830"/>
                    <a:pt x="120" y="1023"/>
                  </a:cubicBezTo>
                  <a:lnTo>
                    <a:pt x="180" y="1023"/>
                  </a:lnTo>
                  <a:cubicBezTo>
                    <a:pt x="204" y="1048"/>
                    <a:pt x="242" y="1062"/>
                    <a:pt x="281" y="1062"/>
                  </a:cubicBezTo>
                  <a:cubicBezTo>
                    <a:pt x="338" y="1062"/>
                    <a:pt x="398" y="1033"/>
                    <a:pt x="433" y="964"/>
                  </a:cubicBezTo>
                  <a:cubicBezTo>
                    <a:pt x="552" y="830"/>
                    <a:pt x="612" y="710"/>
                    <a:pt x="612" y="591"/>
                  </a:cubicBezTo>
                  <a:lnTo>
                    <a:pt x="612" y="397"/>
                  </a:lnTo>
                  <a:cubicBezTo>
                    <a:pt x="612" y="278"/>
                    <a:pt x="612" y="219"/>
                    <a:pt x="552" y="144"/>
                  </a:cubicBezTo>
                  <a:lnTo>
                    <a:pt x="552" y="85"/>
                  </a:lnTo>
                  <a:cubicBezTo>
                    <a:pt x="510" y="42"/>
                    <a:pt x="438" y="0"/>
                    <a:pt x="378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0" name="Google Shape;4550;p29"/>
            <p:cNvSpPr/>
            <p:nvPr/>
          </p:nvSpPr>
          <p:spPr>
            <a:xfrm>
              <a:off x="4716834" y="746444"/>
              <a:ext cx="19559" cy="37496"/>
            </a:xfrm>
            <a:custGeom>
              <a:avLst/>
              <a:gdLst/>
              <a:ahLst/>
              <a:cxnLst/>
              <a:rect l="l" t="t" r="r" b="b"/>
              <a:pathLst>
                <a:path w="627" h="1202" extrusionOk="0">
                  <a:moveTo>
                    <a:pt x="375" y="1"/>
                  </a:moveTo>
                  <a:cubicBezTo>
                    <a:pt x="329" y="1"/>
                    <a:pt x="284" y="16"/>
                    <a:pt x="254" y="45"/>
                  </a:cubicBezTo>
                  <a:cubicBezTo>
                    <a:pt x="195" y="105"/>
                    <a:pt x="135" y="239"/>
                    <a:pt x="61" y="299"/>
                  </a:cubicBezTo>
                  <a:cubicBezTo>
                    <a:pt x="61" y="358"/>
                    <a:pt x="1" y="477"/>
                    <a:pt x="1" y="552"/>
                  </a:cubicBezTo>
                  <a:cubicBezTo>
                    <a:pt x="1" y="790"/>
                    <a:pt x="61" y="984"/>
                    <a:pt x="195" y="1103"/>
                  </a:cubicBezTo>
                  <a:lnTo>
                    <a:pt x="254" y="1163"/>
                  </a:lnTo>
                  <a:cubicBezTo>
                    <a:pt x="279" y="1187"/>
                    <a:pt x="314" y="1202"/>
                    <a:pt x="346" y="1202"/>
                  </a:cubicBezTo>
                  <a:cubicBezTo>
                    <a:pt x="392" y="1202"/>
                    <a:pt x="433" y="1173"/>
                    <a:pt x="433" y="1103"/>
                  </a:cubicBezTo>
                  <a:cubicBezTo>
                    <a:pt x="567" y="924"/>
                    <a:pt x="627" y="790"/>
                    <a:pt x="627" y="611"/>
                  </a:cubicBezTo>
                  <a:lnTo>
                    <a:pt x="627" y="358"/>
                  </a:lnTo>
                  <a:cubicBezTo>
                    <a:pt x="627" y="299"/>
                    <a:pt x="567" y="179"/>
                    <a:pt x="567" y="105"/>
                  </a:cubicBezTo>
                  <a:lnTo>
                    <a:pt x="507" y="105"/>
                  </a:lnTo>
                  <a:lnTo>
                    <a:pt x="507" y="45"/>
                  </a:lnTo>
                  <a:cubicBezTo>
                    <a:pt x="470" y="16"/>
                    <a:pt x="422" y="1"/>
                    <a:pt x="37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1" name="Google Shape;4551;p29"/>
            <p:cNvSpPr/>
            <p:nvPr/>
          </p:nvSpPr>
          <p:spPr>
            <a:xfrm>
              <a:off x="4769366" y="701835"/>
              <a:ext cx="19091" cy="37247"/>
            </a:xfrm>
            <a:custGeom>
              <a:avLst/>
              <a:gdLst/>
              <a:ahLst/>
              <a:cxnLst/>
              <a:rect l="l" t="t" r="r" b="b"/>
              <a:pathLst>
                <a:path w="612" h="1194" extrusionOk="0">
                  <a:moveTo>
                    <a:pt x="306" y="1"/>
                  </a:moveTo>
                  <a:cubicBezTo>
                    <a:pt x="257" y="1"/>
                    <a:pt x="209" y="15"/>
                    <a:pt x="179" y="45"/>
                  </a:cubicBezTo>
                  <a:cubicBezTo>
                    <a:pt x="120" y="179"/>
                    <a:pt x="60" y="239"/>
                    <a:pt x="60" y="358"/>
                  </a:cubicBezTo>
                  <a:cubicBezTo>
                    <a:pt x="0" y="418"/>
                    <a:pt x="0" y="492"/>
                    <a:pt x="0" y="611"/>
                  </a:cubicBezTo>
                  <a:cubicBezTo>
                    <a:pt x="60" y="790"/>
                    <a:pt x="60" y="924"/>
                    <a:pt x="179" y="1103"/>
                  </a:cubicBezTo>
                  <a:lnTo>
                    <a:pt x="239" y="1163"/>
                  </a:lnTo>
                  <a:cubicBezTo>
                    <a:pt x="261" y="1185"/>
                    <a:pt x="287" y="1194"/>
                    <a:pt x="315" y="1194"/>
                  </a:cubicBezTo>
                  <a:cubicBezTo>
                    <a:pt x="379" y="1194"/>
                    <a:pt x="450" y="1145"/>
                    <a:pt x="492" y="1103"/>
                  </a:cubicBezTo>
                  <a:cubicBezTo>
                    <a:pt x="611" y="924"/>
                    <a:pt x="611" y="731"/>
                    <a:pt x="611" y="611"/>
                  </a:cubicBezTo>
                  <a:cubicBezTo>
                    <a:pt x="611" y="492"/>
                    <a:pt x="611" y="418"/>
                    <a:pt x="552" y="298"/>
                  </a:cubicBezTo>
                  <a:cubicBezTo>
                    <a:pt x="552" y="239"/>
                    <a:pt x="492" y="179"/>
                    <a:pt x="432" y="45"/>
                  </a:cubicBezTo>
                  <a:cubicBezTo>
                    <a:pt x="403" y="15"/>
                    <a:pt x="354" y="1"/>
                    <a:pt x="30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2" name="Google Shape;4552;p29"/>
            <p:cNvSpPr/>
            <p:nvPr/>
          </p:nvSpPr>
          <p:spPr>
            <a:xfrm>
              <a:off x="4767495" y="808366"/>
              <a:ext cx="19091" cy="31351"/>
            </a:xfrm>
            <a:custGeom>
              <a:avLst/>
              <a:gdLst/>
              <a:ahLst/>
              <a:cxnLst/>
              <a:rect l="l" t="t" r="r" b="b"/>
              <a:pathLst>
                <a:path w="612" h="1005" extrusionOk="0">
                  <a:moveTo>
                    <a:pt x="358" y="1"/>
                  </a:moveTo>
                  <a:cubicBezTo>
                    <a:pt x="302" y="1"/>
                    <a:pt x="239" y="19"/>
                    <a:pt x="180" y="57"/>
                  </a:cubicBezTo>
                  <a:cubicBezTo>
                    <a:pt x="120" y="116"/>
                    <a:pt x="6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20" y="921"/>
                  </a:cubicBezTo>
                  <a:lnTo>
                    <a:pt x="180" y="980"/>
                  </a:lnTo>
                  <a:cubicBezTo>
                    <a:pt x="197" y="998"/>
                    <a:pt x="221" y="1005"/>
                    <a:pt x="247" y="1005"/>
                  </a:cubicBezTo>
                  <a:cubicBezTo>
                    <a:pt x="311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552" y="489"/>
                  </a:cubicBezTo>
                  <a:cubicBezTo>
                    <a:pt x="612" y="429"/>
                    <a:pt x="612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3" y="19"/>
                    <a:pt x="414" y="1"/>
                    <a:pt x="35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3" name="Google Shape;4553;p29"/>
            <p:cNvSpPr/>
            <p:nvPr/>
          </p:nvSpPr>
          <p:spPr>
            <a:xfrm>
              <a:off x="4817687" y="754960"/>
              <a:ext cx="19559" cy="48071"/>
            </a:xfrm>
            <a:custGeom>
              <a:avLst/>
              <a:gdLst/>
              <a:ahLst/>
              <a:cxnLst/>
              <a:rect l="l" t="t" r="r" b="b"/>
              <a:pathLst>
                <a:path w="627" h="1541" extrusionOk="0">
                  <a:moveTo>
                    <a:pt x="341" y="1"/>
                  </a:moveTo>
                  <a:cubicBezTo>
                    <a:pt x="277" y="1"/>
                    <a:pt x="232" y="43"/>
                    <a:pt x="179" y="85"/>
                  </a:cubicBezTo>
                  <a:cubicBezTo>
                    <a:pt x="120" y="204"/>
                    <a:pt x="60" y="338"/>
                    <a:pt x="60" y="398"/>
                  </a:cubicBezTo>
                  <a:cubicBezTo>
                    <a:pt x="60" y="517"/>
                    <a:pt x="60" y="651"/>
                    <a:pt x="1" y="771"/>
                  </a:cubicBezTo>
                  <a:cubicBezTo>
                    <a:pt x="60" y="1024"/>
                    <a:pt x="60" y="1203"/>
                    <a:pt x="179" y="1456"/>
                  </a:cubicBezTo>
                  <a:lnTo>
                    <a:pt x="254" y="1515"/>
                  </a:lnTo>
                  <a:cubicBezTo>
                    <a:pt x="271" y="1533"/>
                    <a:pt x="294" y="1540"/>
                    <a:pt x="319" y="1540"/>
                  </a:cubicBezTo>
                  <a:cubicBezTo>
                    <a:pt x="378" y="1540"/>
                    <a:pt x="450" y="1498"/>
                    <a:pt x="492" y="1456"/>
                  </a:cubicBezTo>
                  <a:cubicBezTo>
                    <a:pt x="626" y="1203"/>
                    <a:pt x="626" y="1024"/>
                    <a:pt x="626" y="771"/>
                  </a:cubicBezTo>
                  <a:lnTo>
                    <a:pt x="626" y="398"/>
                  </a:lnTo>
                  <a:cubicBezTo>
                    <a:pt x="552" y="338"/>
                    <a:pt x="552" y="204"/>
                    <a:pt x="492" y="85"/>
                  </a:cubicBezTo>
                  <a:cubicBezTo>
                    <a:pt x="433" y="85"/>
                    <a:pt x="433" y="26"/>
                    <a:pt x="433" y="26"/>
                  </a:cubicBezTo>
                  <a:cubicBezTo>
                    <a:pt x="398" y="8"/>
                    <a:pt x="368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4" name="Google Shape;4554;p29"/>
            <p:cNvSpPr/>
            <p:nvPr/>
          </p:nvSpPr>
          <p:spPr>
            <a:xfrm>
              <a:off x="4866040" y="695034"/>
              <a:ext cx="19528" cy="40772"/>
            </a:xfrm>
            <a:custGeom>
              <a:avLst/>
              <a:gdLst/>
              <a:ahLst/>
              <a:cxnLst/>
              <a:rect l="l" t="t" r="r" b="b"/>
              <a:pathLst>
                <a:path w="626" h="1307" extrusionOk="0">
                  <a:moveTo>
                    <a:pt x="367" y="0"/>
                  </a:moveTo>
                  <a:cubicBezTo>
                    <a:pt x="308" y="0"/>
                    <a:pt x="236" y="42"/>
                    <a:pt x="194" y="84"/>
                  </a:cubicBezTo>
                  <a:cubicBezTo>
                    <a:pt x="119" y="204"/>
                    <a:pt x="119" y="263"/>
                    <a:pt x="60" y="338"/>
                  </a:cubicBezTo>
                  <a:lnTo>
                    <a:pt x="60" y="636"/>
                  </a:lnTo>
                  <a:cubicBezTo>
                    <a:pt x="0" y="829"/>
                    <a:pt x="0" y="949"/>
                    <a:pt x="119" y="1202"/>
                  </a:cubicBezTo>
                  <a:lnTo>
                    <a:pt x="194" y="1261"/>
                  </a:lnTo>
                  <a:cubicBezTo>
                    <a:pt x="224" y="1291"/>
                    <a:pt x="253" y="1306"/>
                    <a:pt x="283" y="1306"/>
                  </a:cubicBezTo>
                  <a:cubicBezTo>
                    <a:pt x="313" y="1306"/>
                    <a:pt x="343" y="1291"/>
                    <a:pt x="373" y="1261"/>
                  </a:cubicBezTo>
                  <a:cubicBezTo>
                    <a:pt x="566" y="1083"/>
                    <a:pt x="626" y="889"/>
                    <a:pt x="626" y="710"/>
                  </a:cubicBezTo>
                  <a:lnTo>
                    <a:pt x="626" y="397"/>
                  </a:lnTo>
                  <a:cubicBezTo>
                    <a:pt x="626" y="263"/>
                    <a:pt x="566" y="204"/>
                    <a:pt x="492" y="84"/>
                  </a:cubicBezTo>
                  <a:lnTo>
                    <a:pt x="432" y="25"/>
                  </a:lnTo>
                  <a:cubicBezTo>
                    <a:pt x="415" y="7"/>
                    <a:pt x="392" y="0"/>
                    <a:pt x="36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5" name="Google Shape;4555;p29"/>
            <p:cNvSpPr/>
            <p:nvPr/>
          </p:nvSpPr>
          <p:spPr>
            <a:xfrm>
              <a:off x="4887408" y="775736"/>
              <a:ext cx="19559" cy="38900"/>
            </a:xfrm>
            <a:custGeom>
              <a:avLst/>
              <a:gdLst/>
              <a:ahLst/>
              <a:cxnLst/>
              <a:rect l="l" t="t" r="r" b="b"/>
              <a:pathLst>
                <a:path w="627" h="1247" extrusionOk="0">
                  <a:moveTo>
                    <a:pt x="373" y="0"/>
                  </a:moveTo>
                  <a:cubicBezTo>
                    <a:pt x="328" y="0"/>
                    <a:pt x="283" y="15"/>
                    <a:pt x="254" y="45"/>
                  </a:cubicBezTo>
                  <a:cubicBezTo>
                    <a:pt x="179" y="105"/>
                    <a:pt x="120" y="224"/>
                    <a:pt x="60" y="283"/>
                  </a:cubicBezTo>
                  <a:cubicBezTo>
                    <a:pt x="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79" y="1222"/>
                  </a:cubicBezTo>
                  <a:lnTo>
                    <a:pt x="254" y="1222"/>
                  </a:lnTo>
                  <a:cubicBezTo>
                    <a:pt x="271" y="1239"/>
                    <a:pt x="294" y="1247"/>
                    <a:pt x="318" y="1247"/>
                  </a:cubicBezTo>
                  <a:cubicBezTo>
                    <a:pt x="378" y="1247"/>
                    <a:pt x="450" y="1204"/>
                    <a:pt x="492" y="1162"/>
                  </a:cubicBezTo>
                  <a:cubicBezTo>
                    <a:pt x="552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552" y="283"/>
                    <a:pt x="552" y="224"/>
                    <a:pt x="552" y="105"/>
                  </a:cubicBezTo>
                  <a:lnTo>
                    <a:pt x="492" y="45"/>
                  </a:lnTo>
                  <a:cubicBezTo>
                    <a:pt x="462" y="15"/>
                    <a:pt x="417" y="0"/>
                    <a:pt x="37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6" name="Google Shape;4556;p29"/>
            <p:cNvSpPr/>
            <p:nvPr/>
          </p:nvSpPr>
          <p:spPr>
            <a:xfrm>
              <a:off x="4823271" y="859089"/>
              <a:ext cx="19559" cy="24020"/>
            </a:xfrm>
            <a:custGeom>
              <a:avLst/>
              <a:gdLst/>
              <a:ahLst/>
              <a:cxnLst/>
              <a:rect l="l" t="t" r="r" b="b"/>
              <a:pathLst>
                <a:path w="627" h="770" extrusionOk="0">
                  <a:moveTo>
                    <a:pt x="344" y="0"/>
                  </a:moveTo>
                  <a:cubicBezTo>
                    <a:pt x="295" y="0"/>
                    <a:pt x="244" y="15"/>
                    <a:pt x="194" y="40"/>
                  </a:cubicBezTo>
                  <a:cubicBezTo>
                    <a:pt x="135" y="99"/>
                    <a:pt x="135" y="99"/>
                    <a:pt x="75" y="159"/>
                  </a:cubicBezTo>
                  <a:cubicBezTo>
                    <a:pt x="0" y="218"/>
                    <a:pt x="0" y="293"/>
                    <a:pt x="0" y="352"/>
                  </a:cubicBezTo>
                  <a:cubicBezTo>
                    <a:pt x="0" y="531"/>
                    <a:pt x="75" y="665"/>
                    <a:pt x="194" y="725"/>
                  </a:cubicBezTo>
                  <a:cubicBezTo>
                    <a:pt x="224" y="755"/>
                    <a:pt x="269" y="770"/>
                    <a:pt x="315" y="770"/>
                  </a:cubicBezTo>
                  <a:cubicBezTo>
                    <a:pt x="362" y="770"/>
                    <a:pt x="410" y="755"/>
                    <a:pt x="447" y="725"/>
                  </a:cubicBezTo>
                  <a:cubicBezTo>
                    <a:pt x="567" y="591"/>
                    <a:pt x="626" y="531"/>
                    <a:pt x="626" y="412"/>
                  </a:cubicBezTo>
                  <a:lnTo>
                    <a:pt x="626" y="293"/>
                  </a:lnTo>
                  <a:cubicBezTo>
                    <a:pt x="567" y="218"/>
                    <a:pt x="567" y="159"/>
                    <a:pt x="507" y="99"/>
                  </a:cubicBezTo>
                  <a:cubicBezTo>
                    <a:pt x="472" y="29"/>
                    <a:pt x="412" y="0"/>
                    <a:pt x="34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7" name="Google Shape;4557;p29"/>
            <p:cNvSpPr/>
            <p:nvPr/>
          </p:nvSpPr>
          <p:spPr>
            <a:xfrm>
              <a:off x="4713122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04" y="0"/>
                  </a:moveTo>
                  <a:cubicBezTo>
                    <a:pt x="250" y="0"/>
                    <a:pt x="187" y="19"/>
                    <a:pt x="120" y="56"/>
                  </a:cubicBezTo>
                  <a:cubicBezTo>
                    <a:pt x="60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1" y="428"/>
                    <a:pt x="60" y="488"/>
                    <a:pt x="180" y="607"/>
                  </a:cubicBezTo>
                  <a:cubicBezTo>
                    <a:pt x="210" y="632"/>
                    <a:pt x="249" y="646"/>
                    <a:pt x="292" y="646"/>
                  </a:cubicBezTo>
                  <a:cubicBezTo>
                    <a:pt x="353" y="646"/>
                    <a:pt x="423" y="617"/>
                    <a:pt x="492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52" y="175"/>
                  </a:cubicBezTo>
                  <a:cubicBezTo>
                    <a:pt x="552" y="116"/>
                    <a:pt x="492" y="56"/>
                    <a:pt x="433" y="56"/>
                  </a:cubicBezTo>
                  <a:cubicBezTo>
                    <a:pt x="403" y="19"/>
                    <a:pt x="358" y="0"/>
                    <a:pt x="30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8" name="Google Shape;4558;p29"/>
            <p:cNvSpPr/>
            <p:nvPr/>
          </p:nvSpPr>
          <p:spPr>
            <a:xfrm>
              <a:off x="5299619" y="698746"/>
              <a:ext cx="19559" cy="33160"/>
            </a:xfrm>
            <a:custGeom>
              <a:avLst/>
              <a:gdLst/>
              <a:ahLst/>
              <a:cxnLst/>
              <a:rect l="l" t="t" r="r" b="b"/>
              <a:pathLst>
                <a:path w="627" h="1063" extrusionOk="0">
                  <a:moveTo>
                    <a:pt x="381" y="0"/>
                  </a:moveTo>
                  <a:cubicBezTo>
                    <a:pt x="355" y="0"/>
                    <a:pt x="331" y="8"/>
                    <a:pt x="313" y="25"/>
                  </a:cubicBezTo>
                  <a:cubicBezTo>
                    <a:pt x="194" y="85"/>
                    <a:pt x="194" y="144"/>
                    <a:pt x="135" y="219"/>
                  </a:cubicBezTo>
                  <a:cubicBezTo>
                    <a:pt x="75" y="338"/>
                    <a:pt x="75" y="397"/>
                    <a:pt x="0" y="457"/>
                  </a:cubicBezTo>
                  <a:cubicBezTo>
                    <a:pt x="0" y="651"/>
                    <a:pt x="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5" y="1062"/>
                    <a:pt x="404" y="1033"/>
                    <a:pt x="447" y="964"/>
                  </a:cubicBezTo>
                  <a:cubicBezTo>
                    <a:pt x="567" y="830"/>
                    <a:pt x="626" y="710"/>
                    <a:pt x="626" y="591"/>
                  </a:cubicBezTo>
                  <a:lnTo>
                    <a:pt x="626" y="397"/>
                  </a:ln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24" y="42"/>
                    <a:pt x="445" y="0"/>
                    <a:pt x="38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9" name="Google Shape;4559;p29"/>
            <p:cNvSpPr/>
            <p:nvPr/>
          </p:nvSpPr>
          <p:spPr>
            <a:xfrm>
              <a:off x="5340516" y="746444"/>
              <a:ext cx="19559" cy="37496"/>
            </a:xfrm>
            <a:custGeom>
              <a:avLst/>
              <a:gdLst/>
              <a:ahLst/>
              <a:cxnLst/>
              <a:rect l="l" t="t" r="r" b="b"/>
              <a:pathLst>
                <a:path w="627" h="1202" extrusionOk="0">
                  <a:moveTo>
                    <a:pt x="373" y="1"/>
                  </a:moveTo>
                  <a:cubicBezTo>
                    <a:pt x="328" y="1"/>
                    <a:pt x="284" y="16"/>
                    <a:pt x="254" y="45"/>
                  </a:cubicBezTo>
                  <a:cubicBezTo>
                    <a:pt x="179" y="105"/>
                    <a:pt x="120" y="239"/>
                    <a:pt x="60" y="299"/>
                  </a:cubicBezTo>
                  <a:cubicBezTo>
                    <a:pt x="60" y="358"/>
                    <a:pt x="0" y="477"/>
                    <a:pt x="0" y="552"/>
                  </a:cubicBezTo>
                  <a:cubicBezTo>
                    <a:pt x="0" y="790"/>
                    <a:pt x="60" y="984"/>
                    <a:pt x="179" y="1103"/>
                  </a:cubicBezTo>
                  <a:lnTo>
                    <a:pt x="254" y="1163"/>
                  </a:lnTo>
                  <a:cubicBezTo>
                    <a:pt x="278" y="1187"/>
                    <a:pt x="313" y="1202"/>
                    <a:pt x="346" y="1202"/>
                  </a:cubicBezTo>
                  <a:cubicBezTo>
                    <a:pt x="392" y="1202"/>
                    <a:pt x="433" y="1173"/>
                    <a:pt x="433" y="1103"/>
                  </a:cubicBezTo>
                  <a:cubicBezTo>
                    <a:pt x="552" y="924"/>
                    <a:pt x="626" y="790"/>
                    <a:pt x="626" y="611"/>
                  </a:cubicBezTo>
                  <a:lnTo>
                    <a:pt x="626" y="358"/>
                  </a:lnTo>
                  <a:cubicBezTo>
                    <a:pt x="626" y="299"/>
                    <a:pt x="552" y="179"/>
                    <a:pt x="552" y="105"/>
                  </a:cubicBezTo>
                  <a:lnTo>
                    <a:pt x="492" y="45"/>
                  </a:lnTo>
                  <a:cubicBezTo>
                    <a:pt x="462" y="16"/>
                    <a:pt x="418" y="1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0" name="Google Shape;4560;p29"/>
            <p:cNvSpPr/>
            <p:nvPr/>
          </p:nvSpPr>
          <p:spPr>
            <a:xfrm>
              <a:off x="5392549" y="701835"/>
              <a:ext cx="19559" cy="37247"/>
            </a:xfrm>
            <a:custGeom>
              <a:avLst/>
              <a:gdLst/>
              <a:ahLst/>
              <a:cxnLst/>
              <a:rect l="l" t="t" r="r" b="b"/>
              <a:pathLst>
                <a:path w="627" h="1194" extrusionOk="0">
                  <a:moveTo>
                    <a:pt x="316" y="1"/>
                  </a:moveTo>
                  <a:cubicBezTo>
                    <a:pt x="269" y="1"/>
                    <a:pt x="224" y="15"/>
                    <a:pt x="195" y="45"/>
                  </a:cubicBezTo>
                  <a:cubicBezTo>
                    <a:pt x="135" y="179"/>
                    <a:pt x="75" y="239"/>
                    <a:pt x="75" y="358"/>
                  </a:cubicBezTo>
                  <a:cubicBezTo>
                    <a:pt x="75" y="418"/>
                    <a:pt x="1" y="492"/>
                    <a:pt x="1" y="611"/>
                  </a:cubicBezTo>
                  <a:cubicBezTo>
                    <a:pt x="75" y="790"/>
                    <a:pt x="75" y="924"/>
                    <a:pt x="195" y="1103"/>
                  </a:cubicBezTo>
                  <a:lnTo>
                    <a:pt x="254" y="1163"/>
                  </a:lnTo>
                  <a:cubicBezTo>
                    <a:pt x="272" y="1185"/>
                    <a:pt x="297" y="1194"/>
                    <a:pt x="324" y="1194"/>
                  </a:cubicBezTo>
                  <a:cubicBezTo>
                    <a:pt x="387" y="1194"/>
                    <a:pt x="466" y="1145"/>
                    <a:pt x="508" y="1103"/>
                  </a:cubicBezTo>
                  <a:cubicBezTo>
                    <a:pt x="627" y="924"/>
                    <a:pt x="627" y="731"/>
                    <a:pt x="627" y="611"/>
                  </a:cubicBezTo>
                  <a:lnTo>
                    <a:pt x="627" y="298"/>
                  </a:lnTo>
                  <a:cubicBezTo>
                    <a:pt x="567" y="239"/>
                    <a:pt x="567" y="179"/>
                    <a:pt x="448" y="45"/>
                  </a:cubicBezTo>
                  <a:cubicBezTo>
                    <a:pt x="411" y="15"/>
                    <a:pt x="362" y="1"/>
                    <a:pt x="31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1" name="Google Shape;4561;p29"/>
            <p:cNvSpPr/>
            <p:nvPr/>
          </p:nvSpPr>
          <p:spPr>
            <a:xfrm>
              <a:off x="5390708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7" y="1"/>
                  </a:moveTo>
                  <a:cubicBezTo>
                    <a:pt x="313" y="1"/>
                    <a:pt x="254" y="19"/>
                    <a:pt x="194" y="57"/>
                  </a:cubicBezTo>
                  <a:cubicBezTo>
                    <a:pt x="134" y="116"/>
                    <a:pt x="60" y="176"/>
                    <a:pt x="60" y="235"/>
                  </a:cubicBezTo>
                  <a:cubicBezTo>
                    <a:pt x="0" y="295"/>
                    <a:pt x="0" y="429"/>
                    <a:pt x="0" y="489"/>
                  </a:cubicBezTo>
                  <a:cubicBezTo>
                    <a:pt x="0" y="608"/>
                    <a:pt x="0" y="802"/>
                    <a:pt x="134" y="921"/>
                  </a:cubicBezTo>
                  <a:lnTo>
                    <a:pt x="194" y="980"/>
                  </a:lnTo>
                  <a:cubicBezTo>
                    <a:pt x="212" y="998"/>
                    <a:pt x="234" y="1005"/>
                    <a:pt x="259" y="1005"/>
                  </a:cubicBezTo>
                  <a:cubicBezTo>
                    <a:pt x="318" y="1005"/>
                    <a:pt x="390" y="963"/>
                    <a:pt x="432" y="921"/>
                  </a:cubicBezTo>
                  <a:cubicBezTo>
                    <a:pt x="567" y="802"/>
                    <a:pt x="567" y="667"/>
                    <a:pt x="626" y="489"/>
                  </a:cubicBezTo>
                  <a:cubicBezTo>
                    <a:pt x="626" y="429"/>
                    <a:pt x="626" y="355"/>
                    <a:pt x="567" y="295"/>
                  </a:cubicBezTo>
                  <a:cubicBezTo>
                    <a:pt x="567" y="235"/>
                    <a:pt x="567" y="176"/>
                    <a:pt x="507" y="116"/>
                  </a:cubicBezTo>
                  <a:lnTo>
                    <a:pt x="507" y="57"/>
                  </a:lnTo>
                  <a:cubicBezTo>
                    <a:pt x="470" y="19"/>
                    <a:pt x="421" y="1"/>
                    <a:pt x="367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2" name="Google Shape;4562;p29"/>
            <p:cNvSpPr/>
            <p:nvPr/>
          </p:nvSpPr>
          <p:spPr>
            <a:xfrm>
              <a:off x="5443210" y="754960"/>
              <a:ext cx="17251" cy="48071"/>
            </a:xfrm>
            <a:custGeom>
              <a:avLst/>
              <a:gdLst/>
              <a:ahLst/>
              <a:cxnLst/>
              <a:rect l="l" t="t" r="r" b="b"/>
              <a:pathLst>
                <a:path w="553" h="1541" extrusionOk="0">
                  <a:moveTo>
                    <a:pt x="273" y="1"/>
                  </a:moveTo>
                  <a:cubicBezTo>
                    <a:pt x="204" y="1"/>
                    <a:pt x="162" y="43"/>
                    <a:pt x="120" y="85"/>
                  </a:cubicBezTo>
                  <a:cubicBezTo>
                    <a:pt x="60" y="204"/>
                    <a:pt x="1" y="338"/>
                    <a:pt x="1" y="398"/>
                  </a:cubicBezTo>
                  <a:lnTo>
                    <a:pt x="1" y="771"/>
                  </a:lnTo>
                  <a:cubicBezTo>
                    <a:pt x="1" y="1024"/>
                    <a:pt x="1" y="1203"/>
                    <a:pt x="120" y="1456"/>
                  </a:cubicBezTo>
                  <a:lnTo>
                    <a:pt x="180" y="1515"/>
                  </a:lnTo>
                  <a:cubicBezTo>
                    <a:pt x="197" y="1533"/>
                    <a:pt x="221" y="1540"/>
                    <a:pt x="247" y="1540"/>
                  </a:cubicBezTo>
                  <a:cubicBezTo>
                    <a:pt x="311" y="1540"/>
                    <a:pt x="391" y="1498"/>
                    <a:pt x="433" y="1456"/>
                  </a:cubicBezTo>
                  <a:cubicBezTo>
                    <a:pt x="552" y="1203"/>
                    <a:pt x="552" y="1024"/>
                    <a:pt x="552" y="771"/>
                  </a:cubicBezTo>
                  <a:lnTo>
                    <a:pt x="552" y="398"/>
                  </a:lnTo>
                  <a:cubicBezTo>
                    <a:pt x="492" y="338"/>
                    <a:pt x="492" y="204"/>
                    <a:pt x="433" y="85"/>
                  </a:cubicBezTo>
                  <a:cubicBezTo>
                    <a:pt x="373" y="85"/>
                    <a:pt x="373" y="26"/>
                    <a:pt x="373" y="26"/>
                  </a:cubicBezTo>
                  <a:cubicBezTo>
                    <a:pt x="334" y="8"/>
                    <a:pt x="301" y="1"/>
                    <a:pt x="2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3" name="Google Shape;4563;p29"/>
            <p:cNvSpPr/>
            <p:nvPr/>
          </p:nvSpPr>
          <p:spPr>
            <a:xfrm>
              <a:off x="5489690" y="6950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65" y="0"/>
                  </a:moveTo>
                  <a:cubicBezTo>
                    <a:pt x="301" y="0"/>
                    <a:pt x="221" y="42"/>
                    <a:pt x="179" y="84"/>
                  </a:cubicBezTo>
                  <a:cubicBezTo>
                    <a:pt x="120" y="204"/>
                    <a:pt x="120" y="263"/>
                    <a:pt x="60" y="338"/>
                  </a:cubicBezTo>
                  <a:lnTo>
                    <a:pt x="60" y="636"/>
                  </a:lnTo>
                  <a:cubicBezTo>
                    <a:pt x="1" y="829"/>
                    <a:pt x="60" y="949"/>
                    <a:pt x="120" y="1202"/>
                  </a:cubicBezTo>
                  <a:lnTo>
                    <a:pt x="179" y="1261"/>
                  </a:lnTo>
                  <a:cubicBezTo>
                    <a:pt x="209" y="1291"/>
                    <a:pt x="243" y="1306"/>
                    <a:pt x="276" y="1306"/>
                  </a:cubicBezTo>
                  <a:cubicBezTo>
                    <a:pt x="310" y="1306"/>
                    <a:pt x="343" y="1291"/>
                    <a:pt x="373" y="1261"/>
                  </a:cubicBezTo>
                  <a:cubicBezTo>
                    <a:pt x="552" y="1083"/>
                    <a:pt x="611" y="889"/>
                    <a:pt x="611" y="710"/>
                  </a:cubicBezTo>
                  <a:lnTo>
                    <a:pt x="611" y="397"/>
                  </a:lnTo>
                  <a:cubicBezTo>
                    <a:pt x="611" y="263"/>
                    <a:pt x="552" y="204"/>
                    <a:pt x="492" y="84"/>
                  </a:cubicBezTo>
                  <a:lnTo>
                    <a:pt x="433" y="25"/>
                  </a:lnTo>
                  <a:cubicBezTo>
                    <a:pt x="415" y="7"/>
                    <a:pt x="391" y="0"/>
                    <a:pt x="36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4" name="Google Shape;4564;p29"/>
            <p:cNvSpPr/>
            <p:nvPr/>
          </p:nvSpPr>
          <p:spPr>
            <a:xfrm>
              <a:off x="5511059" y="775736"/>
              <a:ext cx="19091" cy="38900"/>
            </a:xfrm>
            <a:custGeom>
              <a:avLst/>
              <a:gdLst/>
              <a:ahLst/>
              <a:cxnLst/>
              <a:rect l="l" t="t" r="r" b="b"/>
              <a:pathLst>
                <a:path w="612" h="1247" extrusionOk="0">
                  <a:moveTo>
                    <a:pt x="366" y="0"/>
                  </a:moveTo>
                  <a:cubicBezTo>
                    <a:pt x="317" y="0"/>
                    <a:pt x="269" y="15"/>
                    <a:pt x="239" y="45"/>
                  </a:cubicBezTo>
                  <a:cubicBezTo>
                    <a:pt x="180" y="105"/>
                    <a:pt x="120" y="224"/>
                    <a:pt x="60" y="283"/>
                  </a:cubicBezTo>
                  <a:cubicBezTo>
                    <a:pt x="60" y="417"/>
                    <a:pt x="1" y="477"/>
                    <a:pt x="1" y="596"/>
                  </a:cubicBezTo>
                  <a:cubicBezTo>
                    <a:pt x="1" y="790"/>
                    <a:pt x="60" y="1028"/>
                    <a:pt x="180" y="1222"/>
                  </a:cubicBezTo>
                  <a:lnTo>
                    <a:pt x="239" y="1222"/>
                  </a:lnTo>
                  <a:cubicBezTo>
                    <a:pt x="257" y="1239"/>
                    <a:pt x="281" y="1247"/>
                    <a:pt x="307" y="1247"/>
                  </a:cubicBezTo>
                  <a:cubicBezTo>
                    <a:pt x="371" y="1247"/>
                    <a:pt x="450" y="1204"/>
                    <a:pt x="492" y="1162"/>
                  </a:cubicBezTo>
                  <a:cubicBezTo>
                    <a:pt x="552" y="969"/>
                    <a:pt x="612" y="790"/>
                    <a:pt x="612" y="656"/>
                  </a:cubicBezTo>
                  <a:lnTo>
                    <a:pt x="612" y="417"/>
                  </a:lnTo>
                  <a:cubicBezTo>
                    <a:pt x="612" y="283"/>
                    <a:pt x="552" y="224"/>
                    <a:pt x="552" y="105"/>
                  </a:cubicBezTo>
                  <a:lnTo>
                    <a:pt x="492" y="45"/>
                  </a:lnTo>
                  <a:cubicBezTo>
                    <a:pt x="463" y="15"/>
                    <a:pt x="414" y="0"/>
                    <a:pt x="366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5" name="Google Shape;4565;p29"/>
            <p:cNvSpPr/>
            <p:nvPr/>
          </p:nvSpPr>
          <p:spPr>
            <a:xfrm>
              <a:off x="5446953" y="859089"/>
              <a:ext cx="19528" cy="24020"/>
            </a:xfrm>
            <a:custGeom>
              <a:avLst/>
              <a:gdLst/>
              <a:ahLst/>
              <a:cxnLst/>
              <a:rect l="l" t="t" r="r" b="b"/>
              <a:pathLst>
                <a:path w="626" h="770" extrusionOk="0">
                  <a:moveTo>
                    <a:pt x="350" y="0"/>
                  </a:moveTo>
                  <a:cubicBezTo>
                    <a:pt x="313" y="0"/>
                    <a:pt x="278" y="15"/>
                    <a:pt x="253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0" y="218"/>
                    <a:pt x="0" y="293"/>
                    <a:pt x="0" y="352"/>
                  </a:cubicBezTo>
                  <a:cubicBezTo>
                    <a:pt x="0" y="531"/>
                    <a:pt x="60" y="665"/>
                    <a:pt x="194" y="725"/>
                  </a:cubicBezTo>
                  <a:cubicBezTo>
                    <a:pt x="223" y="755"/>
                    <a:pt x="268" y="770"/>
                    <a:pt x="313" y="770"/>
                  </a:cubicBezTo>
                  <a:cubicBezTo>
                    <a:pt x="358" y="770"/>
                    <a:pt x="402" y="755"/>
                    <a:pt x="432" y="725"/>
                  </a:cubicBezTo>
                  <a:lnTo>
                    <a:pt x="492" y="725"/>
                  </a:lnTo>
                  <a:cubicBezTo>
                    <a:pt x="566" y="591"/>
                    <a:pt x="626" y="531"/>
                    <a:pt x="626" y="412"/>
                  </a:cubicBezTo>
                  <a:lnTo>
                    <a:pt x="626" y="293"/>
                  </a:lnTo>
                  <a:cubicBezTo>
                    <a:pt x="566" y="218"/>
                    <a:pt x="566" y="159"/>
                    <a:pt x="492" y="99"/>
                  </a:cubicBezTo>
                  <a:cubicBezTo>
                    <a:pt x="457" y="29"/>
                    <a:pt x="401" y="0"/>
                    <a:pt x="35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6" name="Google Shape;4566;p29"/>
            <p:cNvSpPr/>
            <p:nvPr/>
          </p:nvSpPr>
          <p:spPr>
            <a:xfrm>
              <a:off x="5336803" y="843242"/>
              <a:ext cx="19091" cy="20183"/>
            </a:xfrm>
            <a:custGeom>
              <a:avLst/>
              <a:gdLst/>
              <a:ahLst/>
              <a:cxnLst/>
              <a:rect l="l" t="t" r="r" b="b"/>
              <a:pathLst>
                <a:path w="612" h="647" extrusionOk="0">
                  <a:moveTo>
                    <a:pt x="298" y="0"/>
                  </a:moveTo>
                  <a:cubicBezTo>
                    <a:pt x="242" y="0"/>
                    <a:pt x="179" y="19"/>
                    <a:pt x="119" y="56"/>
                  </a:cubicBezTo>
                  <a:cubicBezTo>
                    <a:pt x="60" y="116"/>
                    <a:pt x="60" y="116"/>
                    <a:pt x="60" y="175"/>
                  </a:cubicBezTo>
                  <a:cubicBezTo>
                    <a:pt x="0" y="235"/>
                    <a:pt x="0" y="294"/>
                    <a:pt x="0" y="354"/>
                  </a:cubicBezTo>
                  <a:cubicBezTo>
                    <a:pt x="0" y="428"/>
                    <a:pt x="60" y="488"/>
                    <a:pt x="179" y="607"/>
                  </a:cubicBezTo>
                  <a:cubicBezTo>
                    <a:pt x="228" y="632"/>
                    <a:pt x="270" y="646"/>
                    <a:pt x="311" y="646"/>
                  </a:cubicBezTo>
                  <a:cubicBezTo>
                    <a:pt x="368" y="646"/>
                    <a:pt x="422" y="617"/>
                    <a:pt x="492" y="548"/>
                  </a:cubicBezTo>
                  <a:cubicBezTo>
                    <a:pt x="611" y="488"/>
                    <a:pt x="611" y="354"/>
                    <a:pt x="611" y="294"/>
                  </a:cubicBezTo>
                  <a:cubicBezTo>
                    <a:pt x="611" y="235"/>
                    <a:pt x="611" y="175"/>
                    <a:pt x="552" y="175"/>
                  </a:cubicBezTo>
                  <a:cubicBezTo>
                    <a:pt x="552" y="116"/>
                    <a:pt x="492" y="56"/>
                    <a:pt x="432" y="56"/>
                  </a:cubicBezTo>
                  <a:cubicBezTo>
                    <a:pt x="403" y="19"/>
                    <a:pt x="354" y="0"/>
                    <a:pt x="298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7" name="Google Shape;4567;p29"/>
            <p:cNvSpPr/>
            <p:nvPr/>
          </p:nvSpPr>
          <p:spPr>
            <a:xfrm>
              <a:off x="5999501" y="698746"/>
              <a:ext cx="19528" cy="33160"/>
            </a:xfrm>
            <a:custGeom>
              <a:avLst/>
              <a:gdLst/>
              <a:ahLst/>
              <a:cxnLst/>
              <a:rect l="l" t="t" r="r" b="b"/>
              <a:pathLst>
                <a:path w="626" h="1063" extrusionOk="0">
                  <a:moveTo>
                    <a:pt x="378" y="0"/>
                  </a:moveTo>
                  <a:cubicBezTo>
                    <a:pt x="353" y="0"/>
                    <a:pt x="330" y="8"/>
                    <a:pt x="313" y="25"/>
                  </a:cubicBezTo>
                  <a:cubicBezTo>
                    <a:pt x="194" y="85"/>
                    <a:pt x="194" y="144"/>
                    <a:pt x="119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0" y="651"/>
                    <a:pt x="60" y="830"/>
                    <a:pt x="194" y="1023"/>
                  </a:cubicBezTo>
                  <a:cubicBezTo>
                    <a:pt x="218" y="1048"/>
                    <a:pt x="253" y="1062"/>
                    <a:pt x="290" y="1062"/>
                  </a:cubicBezTo>
                  <a:cubicBezTo>
                    <a:pt x="342" y="1062"/>
                    <a:pt x="397" y="1033"/>
                    <a:pt x="432" y="964"/>
                  </a:cubicBezTo>
                  <a:cubicBezTo>
                    <a:pt x="566" y="830"/>
                    <a:pt x="626" y="710"/>
                    <a:pt x="626" y="591"/>
                  </a:cubicBezTo>
                  <a:lnTo>
                    <a:pt x="626" y="397"/>
                  </a:lnTo>
                  <a:cubicBezTo>
                    <a:pt x="626" y="278"/>
                    <a:pt x="626" y="219"/>
                    <a:pt x="566" y="144"/>
                  </a:cubicBezTo>
                  <a:lnTo>
                    <a:pt x="566" y="85"/>
                  </a:lnTo>
                  <a:cubicBezTo>
                    <a:pt x="513" y="42"/>
                    <a:pt x="438" y="0"/>
                    <a:pt x="378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8" name="Google Shape;4568;p29"/>
            <p:cNvSpPr/>
            <p:nvPr/>
          </p:nvSpPr>
          <p:spPr>
            <a:xfrm>
              <a:off x="6040366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8" y="1"/>
                    <a:pt x="269" y="16"/>
                    <a:pt x="239" y="45"/>
                  </a:cubicBezTo>
                  <a:cubicBezTo>
                    <a:pt x="180" y="105"/>
                    <a:pt x="120" y="239"/>
                    <a:pt x="61" y="299"/>
                  </a:cubicBezTo>
                  <a:cubicBezTo>
                    <a:pt x="61" y="358"/>
                    <a:pt x="1" y="477"/>
                    <a:pt x="1" y="552"/>
                  </a:cubicBezTo>
                  <a:cubicBezTo>
                    <a:pt x="1" y="790"/>
                    <a:pt x="61" y="984"/>
                    <a:pt x="180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37" y="1202"/>
                  </a:cubicBezTo>
                  <a:cubicBezTo>
                    <a:pt x="387" y="1202"/>
                    <a:pt x="433" y="1173"/>
                    <a:pt x="433" y="1103"/>
                  </a:cubicBezTo>
                  <a:lnTo>
                    <a:pt x="493" y="1103"/>
                  </a:lnTo>
                  <a:cubicBezTo>
                    <a:pt x="552" y="924"/>
                    <a:pt x="612" y="790"/>
                    <a:pt x="612" y="611"/>
                  </a:cubicBezTo>
                  <a:lnTo>
                    <a:pt x="612" y="358"/>
                  </a:lnTo>
                  <a:cubicBezTo>
                    <a:pt x="612" y="299"/>
                    <a:pt x="552" y="179"/>
                    <a:pt x="552" y="105"/>
                  </a:cubicBezTo>
                  <a:lnTo>
                    <a:pt x="493" y="45"/>
                  </a:lnTo>
                  <a:cubicBezTo>
                    <a:pt x="463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9" name="Google Shape;4569;p29"/>
            <p:cNvSpPr/>
            <p:nvPr/>
          </p:nvSpPr>
          <p:spPr>
            <a:xfrm>
              <a:off x="6094302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3" y="1"/>
                  </a:moveTo>
                  <a:cubicBezTo>
                    <a:pt x="209" y="1"/>
                    <a:pt x="164" y="15"/>
                    <a:pt x="134" y="45"/>
                  </a:cubicBezTo>
                  <a:cubicBezTo>
                    <a:pt x="60" y="179"/>
                    <a:pt x="0" y="239"/>
                    <a:pt x="0" y="358"/>
                  </a:cubicBezTo>
                  <a:lnTo>
                    <a:pt x="0" y="611"/>
                  </a:lnTo>
                  <a:cubicBezTo>
                    <a:pt x="0" y="790"/>
                    <a:pt x="0" y="924"/>
                    <a:pt x="134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0" y="1194"/>
                  </a:cubicBezTo>
                  <a:cubicBezTo>
                    <a:pt x="319" y="1194"/>
                    <a:pt x="390" y="1145"/>
                    <a:pt x="432" y="1103"/>
                  </a:cubicBezTo>
                  <a:cubicBezTo>
                    <a:pt x="566" y="924"/>
                    <a:pt x="566" y="731"/>
                    <a:pt x="566" y="611"/>
                  </a:cubicBezTo>
                  <a:lnTo>
                    <a:pt x="566" y="298"/>
                  </a:lnTo>
                  <a:cubicBezTo>
                    <a:pt x="507" y="239"/>
                    <a:pt x="507" y="179"/>
                    <a:pt x="432" y="45"/>
                  </a:cubicBezTo>
                  <a:lnTo>
                    <a:pt x="373" y="45"/>
                  </a:lnTo>
                  <a:cubicBezTo>
                    <a:pt x="343" y="15"/>
                    <a:pt x="298" y="1"/>
                    <a:pt x="25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0" name="Google Shape;4570;p29"/>
            <p:cNvSpPr/>
            <p:nvPr/>
          </p:nvSpPr>
          <p:spPr>
            <a:xfrm>
              <a:off x="6090559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4" y="1"/>
                  </a:moveTo>
                  <a:cubicBezTo>
                    <a:pt x="310" y="1"/>
                    <a:pt x="247" y="19"/>
                    <a:pt x="180" y="57"/>
                  </a:cubicBezTo>
                  <a:cubicBezTo>
                    <a:pt x="120" y="116"/>
                    <a:pt x="61" y="176"/>
                    <a:pt x="61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80" y="921"/>
                  </a:cubicBezTo>
                  <a:lnTo>
                    <a:pt x="180" y="980"/>
                  </a:lnTo>
                  <a:cubicBezTo>
                    <a:pt x="202" y="998"/>
                    <a:pt x="227" y="1005"/>
                    <a:pt x="254" y="1005"/>
                  </a:cubicBezTo>
                  <a:cubicBezTo>
                    <a:pt x="319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627" y="489"/>
                  </a:cubicBezTo>
                  <a:cubicBezTo>
                    <a:pt x="627" y="429"/>
                    <a:pt x="627" y="355"/>
                    <a:pt x="552" y="295"/>
                  </a:cubicBezTo>
                  <a:cubicBezTo>
                    <a:pt x="552" y="235"/>
                    <a:pt x="552" y="176"/>
                    <a:pt x="493" y="116"/>
                  </a:cubicBezTo>
                  <a:lnTo>
                    <a:pt x="493" y="57"/>
                  </a:lnTo>
                  <a:cubicBezTo>
                    <a:pt x="463" y="19"/>
                    <a:pt x="418" y="1"/>
                    <a:pt x="36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1" name="Google Shape;4571;p29"/>
            <p:cNvSpPr/>
            <p:nvPr/>
          </p:nvSpPr>
          <p:spPr>
            <a:xfrm>
              <a:off x="6142623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282" y="1"/>
                  </a:moveTo>
                  <a:cubicBezTo>
                    <a:pt x="219" y="1"/>
                    <a:pt x="177" y="43"/>
                    <a:pt x="135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5" y="1456"/>
                  </a:cubicBezTo>
                  <a:lnTo>
                    <a:pt x="194" y="1515"/>
                  </a:lnTo>
                  <a:cubicBezTo>
                    <a:pt x="229" y="1533"/>
                    <a:pt x="259" y="1540"/>
                    <a:pt x="285" y="1540"/>
                  </a:cubicBezTo>
                  <a:cubicBezTo>
                    <a:pt x="349" y="1540"/>
                    <a:pt x="395" y="1498"/>
                    <a:pt x="447" y="1456"/>
                  </a:cubicBezTo>
                  <a:cubicBezTo>
                    <a:pt x="567" y="1203"/>
                    <a:pt x="567" y="1024"/>
                    <a:pt x="567" y="771"/>
                  </a:cubicBezTo>
                  <a:lnTo>
                    <a:pt x="567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38" y="8"/>
                    <a:pt x="308" y="1"/>
                    <a:pt x="28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2" name="Google Shape;4572;p29"/>
            <p:cNvSpPr/>
            <p:nvPr/>
          </p:nvSpPr>
          <p:spPr>
            <a:xfrm>
              <a:off x="6189104" y="695034"/>
              <a:ext cx="19528" cy="40772"/>
            </a:xfrm>
            <a:custGeom>
              <a:avLst/>
              <a:gdLst/>
              <a:ahLst/>
              <a:cxnLst/>
              <a:rect l="l" t="t" r="r" b="b"/>
              <a:pathLst>
                <a:path w="626" h="1307" extrusionOk="0">
                  <a:moveTo>
                    <a:pt x="373" y="0"/>
                  </a:moveTo>
                  <a:cubicBezTo>
                    <a:pt x="308" y="0"/>
                    <a:pt x="236" y="42"/>
                    <a:pt x="194" y="84"/>
                  </a:cubicBezTo>
                  <a:cubicBezTo>
                    <a:pt x="134" y="204"/>
                    <a:pt x="134" y="263"/>
                    <a:pt x="75" y="338"/>
                  </a:cubicBezTo>
                  <a:lnTo>
                    <a:pt x="75" y="636"/>
                  </a:lnTo>
                  <a:cubicBezTo>
                    <a:pt x="0" y="829"/>
                    <a:pt x="75" y="949"/>
                    <a:pt x="134" y="1202"/>
                  </a:cubicBezTo>
                  <a:lnTo>
                    <a:pt x="194" y="1261"/>
                  </a:lnTo>
                  <a:cubicBezTo>
                    <a:pt x="224" y="1291"/>
                    <a:pt x="253" y="1306"/>
                    <a:pt x="293" y="1306"/>
                  </a:cubicBezTo>
                  <a:cubicBezTo>
                    <a:pt x="332" y="1306"/>
                    <a:pt x="380" y="1291"/>
                    <a:pt x="447" y="1261"/>
                  </a:cubicBezTo>
                  <a:cubicBezTo>
                    <a:pt x="566" y="1083"/>
                    <a:pt x="626" y="889"/>
                    <a:pt x="626" y="710"/>
                  </a:cubicBezTo>
                  <a:lnTo>
                    <a:pt x="626" y="397"/>
                  </a:lnTo>
                  <a:cubicBezTo>
                    <a:pt x="626" y="263"/>
                    <a:pt x="566" y="204"/>
                    <a:pt x="507" y="84"/>
                  </a:cubicBezTo>
                  <a:lnTo>
                    <a:pt x="447" y="25"/>
                  </a:lnTo>
                  <a:cubicBezTo>
                    <a:pt x="425" y="7"/>
                    <a:pt x="400" y="0"/>
                    <a:pt x="37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3" name="Google Shape;4573;p29"/>
            <p:cNvSpPr/>
            <p:nvPr/>
          </p:nvSpPr>
          <p:spPr>
            <a:xfrm>
              <a:off x="6210472" y="775736"/>
              <a:ext cx="19559" cy="38900"/>
            </a:xfrm>
            <a:custGeom>
              <a:avLst/>
              <a:gdLst/>
              <a:ahLst/>
              <a:cxnLst/>
              <a:rect l="l" t="t" r="r" b="b"/>
              <a:pathLst>
                <a:path w="627" h="1247" extrusionOk="0">
                  <a:moveTo>
                    <a:pt x="375" y="0"/>
                  </a:moveTo>
                  <a:cubicBezTo>
                    <a:pt x="328" y="0"/>
                    <a:pt x="284" y="15"/>
                    <a:pt x="254" y="45"/>
                  </a:cubicBezTo>
                  <a:cubicBezTo>
                    <a:pt x="194" y="105"/>
                    <a:pt x="135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4" y="1222"/>
                  </a:lnTo>
                  <a:cubicBezTo>
                    <a:pt x="271" y="1239"/>
                    <a:pt x="294" y="1247"/>
                    <a:pt x="319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7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567" y="224"/>
                    <a:pt x="567" y="105"/>
                  </a:cubicBezTo>
                  <a:lnTo>
                    <a:pt x="507" y="45"/>
                  </a:lnTo>
                  <a:cubicBezTo>
                    <a:pt x="470" y="15"/>
                    <a:pt x="421" y="0"/>
                    <a:pt x="37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4" name="Google Shape;4574;p29"/>
            <p:cNvSpPr/>
            <p:nvPr/>
          </p:nvSpPr>
          <p:spPr>
            <a:xfrm>
              <a:off x="6146803" y="859089"/>
              <a:ext cx="19091" cy="24020"/>
            </a:xfrm>
            <a:custGeom>
              <a:avLst/>
              <a:gdLst/>
              <a:ahLst/>
              <a:cxnLst/>
              <a:rect l="l" t="t" r="r" b="b"/>
              <a:pathLst>
                <a:path w="612" h="770" extrusionOk="0">
                  <a:moveTo>
                    <a:pt x="347" y="0"/>
                  </a:moveTo>
                  <a:cubicBezTo>
                    <a:pt x="308" y="0"/>
                    <a:pt x="270" y="15"/>
                    <a:pt x="239" y="40"/>
                  </a:cubicBezTo>
                  <a:cubicBezTo>
                    <a:pt x="120" y="99"/>
                    <a:pt x="120" y="99"/>
                    <a:pt x="60" y="159"/>
                  </a:cubicBezTo>
                  <a:cubicBezTo>
                    <a:pt x="60" y="218"/>
                    <a:pt x="1" y="293"/>
                    <a:pt x="1" y="352"/>
                  </a:cubicBezTo>
                  <a:cubicBezTo>
                    <a:pt x="1" y="531"/>
                    <a:pt x="60" y="665"/>
                    <a:pt x="179" y="725"/>
                  </a:cubicBezTo>
                  <a:cubicBezTo>
                    <a:pt x="209" y="755"/>
                    <a:pt x="258" y="770"/>
                    <a:pt x="306" y="770"/>
                  </a:cubicBezTo>
                  <a:cubicBezTo>
                    <a:pt x="354" y="770"/>
                    <a:pt x="403" y="755"/>
                    <a:pt x="433" y="725"/>
                  </a:cubicBezTo>
                  <a:lnTo>
                    <a:pt x="492" y="725"/>
                  </a:lnTo>
                  <a:cubicBezTo>
                    <a:pt x="552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552" y="218"/>
                    <a:pt x="552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5" name="Google Shape;4575;p29"/>
            <p:cNvSpPr/>
            <p:nvPr/>
          </p:nvSpPr>
          <p:spPr>
            <a:xfrm>
              <a:off x="6036186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06" y="0"/>
                  </a:moveTo>
                  <a:cubicBezTo>
                    <a:pt x="254" y="0"/>
                    <a:pt x="195" y="19"/>
                    <a:pt x="135" y="56"/>
                  </a:cubicBezTo>
                  <a:cubicBezTo>
                    <a:pt x="61" y="116"/>
                    <a:pt x="61" y="116"/>
                    <a:pt x="61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1" y="428"/>
                    <a:pt x="61" y="488"/>
                    <a:pt x="195" y="607"/>
                  </a:cubicBezTo>
                  <a:cubicBezTo>
                    <a:pt x="244" y="632"/>
                    <a:pt x="283" y="646"/>
                    <a:pt x="322" y="646"/>
                  </a:cubicBezTo>
                  <a:cubicBezTo>
                    <a:pt x="376" y="646"/>
                    <a:pt x="429" y="617"/>
                    <a:pt x="507" y="548"/>
                  </a:cubicBezTo>
                  <a:cubicBezTo>
                    <a:pt x="627" y="488"/>
                    <a:pt x="627" y="354"/>
                    <a:pt x="627" y="294"/>
                  </a:cubicBezTo>
                  <a:cubicBezTo>
                    <a:pt x="627" y="235"/>
                    <a:pt x="627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06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6" name="Google Shape;4576;p29"/>
            <p:cNvSpPr/>
            <p:nvPr/>
          </p:nvSpPr>
          <p:spPr>
            <a:xfrm>
              <a:off x="6626863" y="698746"/>
              <a:ext cx="19559" cy="33160"/>
            </a:xfrm>
            <a:custGeom>
              <a:avLst/>
              <a:gdLst/>
              <a:ahLst/>
              <a:cxnLst/>
              <a:rect l="l" t="t" r="r" b="b"/>
              <a:pathLst>
                <a:path w="627" h="1063" extrusionOk="0">
                  <a:moveTo>
                    <a:pt x="379" y="0"/>
                  </a:moveTo>
                  <a:cubicBezTo>
                    <a:pt x="354" y="0"/>
                    <a:pt x="331" y="8"/>
                    <a:pt x="314" y="25"/>
                  </a:cubicBezTo>
                  <a:cubicBezTo>
                    <a:pt x="254" y="85"/>
                    <a:pt x="194" y="144"/>
                    <a:pt x="120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1" y="651"/>
                    <a:pt x="6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2" y="1062"/>
                    <a:pt x="398" y="1033"/>
                    <a:pt x="433" y="964"/>
                  </a:cubicBezTo>
                  <a:cubicBezTo>
                    <a:pt x="567" y="830"/>
                    <a:pt x="626" y="710"/>
                    <a:pt x="626" y="591"/>
                  </a:cubicBezTo>
                  <a:lnTo>
                    <a:pt x="626" y="397"/>
                  </a:ln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39" y="0"/>
                    <a:pt x="379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7" name="Google Shape;4577;p29"/>
            <p:cNvSpPr/>
            <p:nvPr/>
          </p:nvSpPr>
          <p:spPr>
            <a:xfrm>
              <a:off x="6667760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7" y="1"/>
                    <a:pt x="269" y="16"/>
                    <a:pt x="239" y="45"/>
                  </a:cubicBezTo>
                  <a:cubicBezTo>
                    <a:pt x="179" y="105"/>
                    <a:pt x="120" y="239"/>
                    <a:pt x="60" y="299"/>
                  </a:cubicBezTo>
                  <a:cubicBezTo>
                    <a:pt x="60" y="358"/>
                    <a:pt x="60" y="477"/>
                    <a:pt x="1" y="552"/>
                  </a:cubicBezTo>
                  <a:cubicBezTo>
                    <a:pt x="1" y="790"/>
                    <a:pt x="60" y="984"/>
                    <a:pt x="179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7" y="1173"/>
                    <a:pt x="492" y="1103"/>
                  </a:cubicBezTo>
                  <a:cubicBezTo>
                    <a:pt x="552" y="924"/>
                    <a:pt x="611" y="790"/>
                    <a:pt x="611" y="611"/>
                  </a:cubicBezTo>
                  <a:lnTo>
                    <a:pt x="611" y="358"/>
                  </a:lnTo>
                  <a:cubicBezTo>
                    <a:pt x="611" y="299"/>
                    <a:pt x="611" y="179"/>
                    <a:pt x="552" y="105"/>
                  </a:cubicBezTo>
                  <a:lnTo>
                    <a:pt x="492" y="45"/>
                  </a:lnTo>
                  <a:cubicBezTo>
                    <a:pt x="463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8" name="Google Shape;4578;p29"/>
            <p:cNvSpPr/>
            <p:nvPr/>
          </p:nvSpPr>
          <p:spPr>
            <a:xfrm>
              <a:off x="6721665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4" y="1"/>
                  </a:moveTo>
                  <a:cubicBezTo>
                    <a:pt x="209" y="1"/>
                    <a:pt x="165" y="15"/>
                    <a:pt x="135" y="45"/>
                  </a:cubicBezTo>
                  <a:cubicBezTo>
                    <a:pt x="60" y="179"/>
                    <a:pt x="1" y="239"/>
                    <a:pt x="1" y="358"/>
                  </a:cubicBezTo>
                  <a:lnTo>
                    <a:pt x="1" y="611"/>
                  </a:lnTo>
                  <a:cubicBezTo>
                    <a:pt x="1" y="790"/>
                    <a:pt x="1" y="924"/>
                    <a:pt x="135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1" y="1194"/>
                  </a:cubicBezTo>
                  <a:cubicBezTo>
                    <a:pt x="320" y="1194"/>
                    <a:pt x="391" y="1145"/>
                    <a:pt x="433" y="1103"/>
                  </a:cubicBezTo>
                  <a:cubicBezTo>
                    <a:pt x="567" y="924"/>
                    <a:pt x="567" y="731"/>
                    <a:pt x="567" y="611"/>
                  </a:cubicBezTo>
                  <a:lnTo>
                    <a:pt x="567" y="298"/>
                  </a:lnTo>
                  <a:cubicBezTo>
                    <a:pt x="507" y="239"/>
                    <a:pt x="507" y="179"/>
                    <a:pt x="433" y="45"/>
                  </a:cubicBezTo>
                  <a:lnTo>
                    <a:pt x="373" y="45"/>
                  </a:lnTo>
                  <a:cubicBezTo>
                    <a:pt x="343" y="15"/>
                    <a:pt x="299" y="1"/>
                    <a:pt x="25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9" name="Google Shape;4579;p29"/>
            <p:cNvSpPr/>
            <p:nvPr/>
          </p:nvSpPr>
          <p:spPr>
            <a:xfrm>
              <a:off x="6717953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4" y="1"/>
                  </a:moveTo>
                  <a:cubicBezTo>
                    <a:pt x="310" y="1"/>
                    <a:pt x="246" y="19"/>
                    <a:pt x="179" y="57"/>
                  </a:cubicBezTo>
                  <a:cubicBezTo>
                    <a:pt x="120" y="116"/>
                    <a:pt x="6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79" y="921"/>
                  </a:cubicBezTo>
                  <a:lnTo>
                    <a:pt x="179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626" y="489"/>
                  </a:cubicBezTo>
                  <a:cubicBezTo>
                    <a:pt x="626" y="429"/>
                    <a:pt x="626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2" y="19"/>
                    <a:pt x="418" y="1"/>
                    <a:pt x="36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0" name="Google Shape;4580;p29"/>
            <p:cNvSpPr/>
            <p:nvPr/>
          </p:nvSpPr>
          <p:spPr>
            <a:xfrm>
              <a:off x="6770017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8" y="1"/>
                    <a:pt x="176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cubicBezTo>
                    <a:pt x="194" y="1456"/>
                    <a:pt x="194" y="1515"/>
                    <a:pt x="194" y="1515"/>
                  </a:cubicBezTo>
                  <a:cubicBezTo>
                    <a:pt x="229" y="1533"/>
                    <a:pt x="259" y="1540"/>
                    <a:pt x="285" y="1540"/>
                  </a:cubicBezTo>
                  <a:cubicBezTo>
                    <a:pt x="349" y="1540"/>
                    <a:pt x="394" y="1498"/>
                    <a:pt x="447" y="1456"/>
                  </a:cubicBezTo>
                  <a:cubicBezTo>
                    <a:pt x="566" y="1203"/>
                    <a:pt x="566" y="1024"/>
                    <a:pt x="566" y="771"/>
                  </a:cubicBezTo>
                  <a:lnTo>
                    <a:pt x="566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1" name="Google Shape;4581;p29"/>
            <p:cNvSpPr/>
            <p:nvPr/>
          </p:nvSpPr>
          <p:spPr>
            <a:xfrm>
              <a:off x="6818806" y="6950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21" y="0"/>
                  </a:moveTo>
                  <a:cubicBezTo>
                    <a:pt x="239" y="0"/>
                    <a:pt x="179" y="42"/>
                    <a:pt x="179" y="84"/>
                  </a:cubicBezTo>
                  <a:cubicBezTo>
                    <a:pt x="120" y="204"/>
                    <a:pt x="60" y="263"/>
                    <a:pt x="60" y="338"/>
                  </a:cubicBezTo>
                  <a:cubicBezTo>
                    <a:pt x="0" y="457"/>
                    <a:pt x="0" y="516"/>
                    <a:pt x="0" y="636"/>
                  </a:cubicBezTo>
                  <a:cubicBezTo>
                    <a:pt x="0" y="829"/>
                    <a:pt x="0" y="949"/>
                    <a:pt x="60" y="1202"/>
                  </a:cubicBezTo>
                  <a:lnTo>
                    <a:pt x="120" y="1261"/>
                  </a:lnTo>
                  <a:cubicBezTo>
                    <a:pt x="149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cubicBezTo>
                    <a:pt x="611" y="576"/>
                    <a:pt x="611" y="457"/>
                    <a:pt x="552" y="397"/>
                  </a:cubicBezTo>
                  <a:cubicBezTo>
                    <a:pt x="552" y="263"/>
                    <a:pt x="492" y="204"/>
                    <a:pt x="432" y="84"/>
                  </a:cubicBezTo>
                  <a:lnTo>
                    <a:pt x="432" y="25"/>
                  </a:lnTo>
                  <a:cubicBezTo>
                    <a:pt x="393" y="7"/>
                    <a:pt x="355" y="0"/>
                    <a:pt x="32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2" name="Google Shape;4582;p29"/>
            <p:cNvSpPr/>
            <p:nvPr/>
          </p:nvSpPr>
          <p:spPr>
            <a:xfrm>
              <a:off x="6837866" y="775736"/>
              <a:ext cx="19528" cy="38900"/>
            </a:xfrm>
            <a:custGeom>
              <a:avLst/>
              <a:gdLst/>
              <a:ahLst/>
              <a:cxnLst/>
              <a:rect l="l" t="t" r="r" b="b"/>
              <a:pathLst>
                <a:path w="626" h="1247" extrusionOk="0">
                  <a:moveTo>
                    <a:pt x="374" y="0"/>
                  </a:moveTo>
                  <a:cubicBezTo>
                    <a:pt x="328" y="0"/>
                    <a:pt x="283" y="15"/>
                    <a:pt x="253" y="45"/>
                  </a:cubicBezTo>
                  <a:cubicBezTo>
                    <a:pt x="194" y="105"/>
                    <a:pt x="134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3" y="1222"/>
                  </a:lnTo>
                  <a:cubicBezTo>
                    <a:pt x="271" y="1239"/>
                    <a:pt x="293" y="1247"/>
                    <a:pt x="319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6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566" y="224"/>
                    <a:pt x="566" y="105"/>
                  </a:cubicBezTo>
                  <a:lnTo>
                    <a:pt x="507" y="45"/>
                  </a:lnTo>
                  <a:cubicBezTo>
                    <a:pt x="469" y="15"/>
                    <a:pt x="421" y="0"/>
                    <a:pt x="37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3" name="Google Shape;4583;p29"/>
            <p:cNvSpPr/>
            <p:nvPr/>
          </p:nvSpPr>
          <p:spPr>
            <a:xfrm>
              <a:off x="6774197" y="859089"/>
              <a:ext cx="19091" cy="24020"/>
            </a:xfrm>
            <a:custGeom>
              <a:avLst/>
              <a:gdLst/>
              <a:ahLst/>
              <a:cxnLst/>
              <a:rect l="l" t="t" r="r" b="b"/>
              <a:pathLst>
                <a:path w="612" h="770" extrusionOk="0">
                  <a:moveTo>
                    <a:pt x="347" y="0"/>
                  </a:moveTo>
                  <a:cubicBezTo>
                    <a:pt x="308" y="0"/>
                    <a:pt x="269" y="15"/>
                    <a:pt x="239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60" y="218"/>
                    <a:pt x="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13" y="770"/>
                  </a:cubicBezTo>
                  <a:cubicBezTo>
                    <a:pt x="369" y="770"/>
                    <a:pt x="432" y="755"/>
                    <a:pt x="492" y="725"/>
                  </a:cubicBezTo>
                  <a:cubicBezTo>
                    <a:pt x="551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551" y="218"/>
                    <a:pt x="551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4" name="Google Shape;4584;p29"/>
            <p:cNvSpPr/>
            <p:nvPr/>
          </p:nvSpPr>
          <p:spPr>
            <a:xfrm>
              <a:off x="6663580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3" y="0"/>
                  </a:moveTo>
                  <a:cubicBezTo>
                    <a:pt x="269" y="0"/>
                    <a:pt x="224" y="19"/>
                    <a:pt x="194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4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5" y="646"/>
                    <a:pt x="463" y="617"/>
                    <a:pt x="507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5" name="Google Shape;4585;p29"/>
            <p:cNvSpPr/>
            <p:nvPr/>
          </p:nvSpPr>
          <p:spPr>
            <a:xfrm>
              <a:off x="7870015" y="698746"/>
              <a:ext cx="21400" cy="33160"/>
            </a:xfrm>
            <a:custGeom>
              <a:avLst/>
              <a:gdLst/>
              <a:ahLst/>
              <a:cxnLst/>
              <a:rect l="l" t="t" r="r" b="b"/>
              <a:pathLst>
                <a:path w="686" h="1063" extrusionOk="0">
                  <a:moveTo>
                    <a:pt x="405" y="0"/>
                  </a:moveTo>
                  <a:cubicBezTo>
                    <a:pt x="378" y="0"/>
                    <a:pt x="348" y="8"/>
                    <a:pt x="314" y="25"/>
                  </a:cubicBezTo>
                  <a:cubicBezTo>
                    <a:pt x="254" y="85"/>
                    <a:pt x="194" y="144"/>
                    <a:pt x="120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1" y="651"/>
                    <a:pt x="6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2" y="1062"/>
                    <a:pt x="398" y="1033"/>
                    <a:pt x="433" y="964"/>
                  </a:cubicBezTo>
                  <a:cubicBezTo>
                    <a:pt x="567" y="830"/>
                    <a:pt x="626" y="710"/>
                    <a:pt x="626" y="591"/>
                  </a:cubicBezTo>
                  <a:cubicBezTo>
                    <a:pt x="626" y="517"/>
                    <a:pt x="686" y="457"/>
                    <a:pt x="626" y="397"/>
                  </a:cubicBez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69" y="0"/>
                    <a:pt x="40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6" name="Google Shape;4586;p29"/>
            <p:cNvSpPr/>
            <p:nvPr/>
          </p:nvSpPr>
          <p:spPr>
            <a:xfrm>
              <a:off x="7910912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7" y="1"/>
                    <a:pt x="269" y="16"/>
                    <a:pt x="239" y="45"/>
                  </a:cubicBezTo>
                  <a:cubicBezTo>
                    <a:pt x="179" y="105"/>
                    <a:pt x="120" y="239"/>
                    <a:pt x="120" y="299"/>
                  </a:cubicBezTo>
                  <a:cubicBezTo>
                    <a:pt x="60" y="358"/>
                    <a:pt x="60" y="477"/>
                    <a:pt x="1" y="552"/>
                  </a:cubicBezTo>
                  <a:cubicBezTo>
                    <a:pt x="1" y="790"/>
                    <a:pt x="60" y="984"/>
                    <a:pt x="179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7" y="1173"/>
                    <a:pt x="492" y="1103"/>
                  </a:cubicBezTo>
                  <a:cubicBezTo>
                    <a:pt x="552" y="924"/>
                    <a:pt x="611" y="790"/>
                    <a:pt x="611" y="611"/>
                  </a:cubicBezTo>
                  <a:lnTo>
                    <a:pt x="611" y="358"/>
                  </a:lnTo>
                  <a:cubicBezTo>
                    <a:pt x="611" y="299"/>
                    <a:pt x="611" y="179"/>
                    <a:pt x="552" y="105"/>
                  </a:cubicBezTo>
                  <a:lnTo>
                    <a:pt x="492" y="45"/>
                  </a:lnTo>
                  <a:cubicBezTo>
                    <a:pt x="462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7" name="Google Shape;4587;p29"/>
            <p:cNvSpPr/>
            <p:nvPr/>
          </p:nvSpPr>
          <p:spPr>
            <a:xfrm>
              <a:off x="7964817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4" y="1"/>
                  </a:moveTo>
                  <a:cubicBezTo>
                    <a:pt x="209" y="1"/>
                    <a:pt x="165" y="15"/>
                    <a:pt x="135" y="45"/>
                  </a:cubicBezTo>
                  <a:cubicBezTo>
                    <a:pt x="60" y="179"/>
                    <a:pt x="60" y="239"/>
                    <a:pt x="1" y="358"/>
                  </a:cubicBezTo>
                  <a:lnTo>
                    <a:pt x="1" y="611"/>
                  </a:lnTo>
                  <a:cubicBezTo>
                    <a:pt x="1" y="790"/>
                    <a:pt x="1" y="924"/>
                    <a:pt x="135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1" y="1194"/>
                  </a:cubicBezTo>
                  <a:cubicBezTo>
                    <a:pt x="320" y="1194"/>
                    <a:pt x="391" y="1145"/>
                    <a:pt x="433" y="1103"/>
                  </a:cubicBezTo>
                  <a:cubicBezTo>
                    <a:pt x="567" y="924"/>
                    <a:pt x="567" y="731"/>
                    <a:pt x="567" y="611"/>
                  </a:cubicBezTo>
                  <a:lnTo>
                    <a:pt x="567" y="298"/>
                  </a:lnTo>
                  <a:cubicBezTo>
                    <a:pt x="507" y="239"/>
                    <a:pt x="507" y="179"/>
                    <a:pt x="433" y="45"/>
                  </a:cubicBezTo>
                  <a:lnTo>
                    <a:pt x="373" y="45"/>
                  </a:lnTo>
                  <a:cubicBezTo>
                    <a:pt x="343" y="15"/>
                    <a:pt x="299" y="1"/>
                    <a:pt x="25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8" name="Google Shape;4588;p29"/>
            <p:cNvSpPr/>
            <p:nvPr/>
          </p:nvSpPr>
          <p:spPr>
            <a:xfrm>
              <a:off x="7961105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73" y="1"/>
                  </a:moveTo>
                  <a:cubicBezTo>
                    <a:pt x="328" y="1"/>
                    <a:pt x="284" y="19"/>
                    <a:pt x="254" y="57"/>
                  </a:cubicBezTo>
                  <a:cubicBezTo>
                    <a:pt x="120" y="116"/>
                    <a:pt x="12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60" y="802"/>
                    <a:pt x="179" y="921"/>
                  </a:cubicBezTo>
                  <a:lnTo>
                    <a:pt x="179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0" y="963"/>
                    <a:pt x="433" y="921"/>
                  </a:cubicBezTo>
                  <a:cubicBezTo>
                    <a:pt x="552" y="802"/>
                    <a:pt x="626" y="667"/>
                    <a:pt x="626" y="489"/>
                  </a:cubicBezTo>
                  <a:cubicBezTo>
                    <a:pt x="626" y="429"/>
                    <a:pt x="626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2" y="19"/>
                    <a:pt x="418" y="1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9" name="Google Shape;4589;p29"/>
            <p:cNvSpPr/>
            <p:nvPr/>
          </p:nvSpPr>
          <p:spPr>
            <a:xfrm>
              <a:off x="8013169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8" y="1"/>
                    <a:pt x="176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cubicBezTo>
                    <a:pt x="194" y="1456"/>
                    <a:pt x="194" y="1515"/>
                    <a:pt x="194" y="1515"/>
                  </a:cubicBezTo>
                  <a:cubicBezTo>
                    <a:pt x="229" y="1533"/>
                    <a:pt x="258" y="1540"/>
                    <a:pt x="285" y="1540"/>
                  </a:cubicBezTo>
                  <a:cubicBezTo>
                    <a:pt x="349" y="1540"/>
                    <a:pt x="394" y="1498"/>
                    <a:pt x="447" y="1456"/>
                  </a:cubicBezTo>
                  <a:cubicBezTo>
                    <a:pt x="566" y="1203"/>
                    <a:pt x="566" y="1024"/>
                    <a:pt x="566" y="771"/>
                  </a:cubicBezTo>
                  <a:lnTo>
                    <a:pt x="566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0" name="Google Shape;4590;p29"/>
            <p:cNvSpPr/>
            <p:nvPr/>
          </p:nvSpPr>
          <p:spPr>
            <a:xfrm>
              <a:off x="8061958" y="6950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32" y="0"/>
                  </a:moveTo>
                  <a:cubicBezTo>
                    <a:pt x="263" y="0"/>
                    <a:pt x="221" y="42"/>
                    <a:pt x="179" y="84"/>
                  </a:cubicBezTo>
                  <a:cubicBezTo>
                    <a:pt x="120" y="204"/>
                    <a:pt x="60" y="263"/>
                    <a:pt x="60" y="338"/>
                  </a:cubicBezTo>
                  <a:cubicBezTo>
                    <a:pt x="0" y="457"/>
                    <a:pt x="0" y="516"/>
                    <a:pt x="0" y="636"/>
                  </a:cubicBezTo>
                  <a:cubicBezTo>
                    <a:pt x="0" y="829"/>
                    <a:pt x="0" y="949"/>
                    <a:pt x="60" y="1202"/>
                  </a:cubicBezTo>
                  <a:lnTo>
                    <a:pt x="120" y="1261"/>
                  </a:lnTo>
                  <a:cubicBezTo>
                    <a:pt x="149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cubicBezTo>
                    <a:pt x="611" y="576"/>
                    <a:pt x="611" y="457"/>
                    <a:pt x="552" y="397"/>
                  </a:cubicBezTo>
                  <a:cubicBezTo>
                    <a:pt x="552" y="263"/>
                    <a:pt x="492" y="204"/>
                    <a:pt x="432" y="84"/>
                  </a:cubicBezTo>
                  <a:lnTo>
                    <a:pt x="432" y="25"/>
                  </a:lnTo>
                  <a:cubicBezTo>
                    <a:pt x="393" y="7"/>
                    <a:pt x="360" y="0"/>
                    <a:pt x="332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1" name="Google Shape;4591;p29"/>
            <p:cNvSpPr/>
            <p:nvPr/>
          </p:nvSpPr>
          <p:spPr>
            <a:xfrm>
              <a:off x="8081018" y="775736"/>
              <a:ext cx="19528" cy="38900"/>
            </a:xfrm>
            <a:custGeom>
              <a:avLst/>
              <a:gdLst/>
              <a:ahLst/>
              <a:cxnLst/>
              <a:rect l="l" t="t" r="r" b="b"/>
              <a:pathLst>
                <a:path w="626" h="1247" extrusionOk="0">
                  <a:moveTo>
                    <a:pt x="397" y="0"/>
                  </a:moveTo>
                  <a:cubicBezTo>
                    <a:pt x="358" y="0"/>
                    <a:pt x="313" y="15"/>
                    <a:pt x="253" y="45"/>
                  </a:cubicBezTo>
                  <a:cubicBezTo>
                    <a:pt x="194" y="105"/>
                    <a:pt x="134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3" y="1222"/>
                  </a:lnTo>
                  <a:cubicBezTo>
                    <a:pt x="271" y="1239"/>
                    <a:pt x="293" y="1247"/>
                    <a:pt x="318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6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626" y="224"/>
                    <a:pt x="566" y="105"/>
                  </a:cubicBezTo>
                  <a:lnTo>
                    <a:pt x="507" y="45"/>
                  </a:lnTo>
                  <a:cubicBezTo>
                    <a:pt x="469" y="15"/>
                    <a:pt x="436" y="0"/>
                    <a:pt x="39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2" name="Google Shape;4592;p29"/>
            <p:cNvSpPr/>
            <p:nvPr/>
          </p:nvSpPr>
          <p:spPr>
            <a:xfrm>
              <a:off x="8017349" y="859089"/>
              <a:ext cx="19060" cy="24020"/>
            </a:xfrm>
            <a:custGeom>
              <a:avLst/>
              <a:gdLst/>
              <a:ahLst/>
              <a:cxnLst/>
              <a:rect l="l" t="t" r="r" b="b"/>
              <a:pathLst>
                <a:path w="611" h="770" extrusionOk="0">
                  <a:moveTo>
                    <a:pt x="347" y="0"/>
                  </a:moveTo>
                  <a:cubicBezTo>
                    <a:pt x="308" y="0"/>
                    <a:pt x="269" y="15"/>
                    <a:pt x="239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60" y="218"/>
                    <a:pt x="6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13" y="770"/>
                  </a:cubicBezTo>
                  <a:cubicBezTo>
                    <a:pt x="369" y="770"/>
                    <a:pt x="432" y="755"/>
                    <a:pt x="492" y="725"/>
                  </a:cubicBezTo>
                  <a:cubicBezTo>
                    <a:pt x="611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611" y="218"/>
                    <a:pt x="551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3" name="Google Shape;4593;p29"/>
            <p:cNvSpPr/>
            <p:nvPr/>
          </p:nvSpPr>
          <p:spPr>
            <a:xfrm>
              <a:off x="7906732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3" y="0"/>
                  </a:moveTo>
                  <a:cubicBezTo>
                    <a:pt x="269" y="0"/>
                    <a:pt x="224" y="19"/>
                    <a:pt x="194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4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4" y="646"/>
                    <a:pt x="463" y="617"/>
                    <a:pt x="507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4" name="Google Shape;4594;p29"/>
            <p:cNvSpPr/>
            <p:nvPr/>
          </p:nvSpPr>
          <p:spPr>
            <a:xfrm>
              <a:off x="3421649" y="694566"/>
              <a:ext cx="21400" cy="31476"/>
            </a:xfrm>
            <a:custGeom>
              <a:avLst/>
              <a:gdLst/>
              <a:ahLst/>
              <a:cxnLst/>
              <a:rect l="l" t="t" r="r" b="b"/>
              <a:pathLst>
                <a:path w="686" h="1009" extrusionOk="0">
                  <a:moveTo>
                    <a:pt x="435" y="1"/>
                  </a:moveTo>
                  <a:cubicBezTo>
                    <a:pt x="402" y="1"/>
                    <a:pt x="363" y="15"/>
                    <a:pt x="313" y="40"/>
                  </a:cubicBezTo>
                  <a:cubicBezTo>
                    <a:pt x="239" y="99"/>
                    <a:pt x="179" y="159"/>
                    <a:pt x="120" y="219"/>
                  </a:cubicBezTo>
                  <a:cubicBezTo>
                    <a:pt x="60" y="278"/>
                    <a:pt x="60" y="412"/>
                    <a:pt x="60" y="472"/>
                  </a:cubicBezTo>
                  <a:cubicBezTo>
                    <a:pt x="0" y="651"/>
                    <a:pt x="60" y="844"/>
                    <a:pt x="179" y="964"/>
                  </a:cubicBezTo>
                  <a:cubicBezTo>
                    <a:pt x="246" y="993"/>
                    <a:pt x="295" y="1008"/>
                    <a:pt x="334" y="1008"/>
                  </a:cubicBezTo>
                  <a:cubicBezTo>
                    <a:pt x="373" y="1008"/>
                    <a:pt x="403" y="993"/>
                    <a:pt x="432" y="964"/>
                  </a:cubicBezTo>
                  <a:cubicBezTo>
                    <a:pt x="552" y="844"/>
                    <a:pt x="611" y="651"/>
                    <a:pt x="611" y="531"/>
                  </a:cubicBezTo>
                  <a:cubicBezTo>
                    <a:pt x="686" y="472"/>
                    <a:pt x="686" y="412"/>
                    <a:pt x="611" y="353"/>
                  </a:cubicBezTo>
                  <a:lnTo>
                    <a:pt x="611" y="99"/>
                  </a:lnTo>
                  <a:lnTo>
                    <a:pt x="552" y="99"/>
                  </a:lnTo>
                  <a:cubicBezTo>
                    <a:pt x="517" y="30"/>
                    <a:pt x="482" y="1"/>
                    <a:pt x="4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5" name="Google Shape;4595;p29"/>
            <p:cNvSpPr/>
            <p:nvPr/>
          </p:nvSpPr>
          <p:spPr>
            <a:xfrm>
              <a:off x="3462077" y="741047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77" y="0"/>
                  </a:moveTo>
                  <a:cubicBezTo>
                    <a:pt x="342" y="0"/>
                    <a:pt x="303" y="15"/>
                    <a:pt x="254" y="40"/>
                  </a:cubicBezTo>
                  <a:cubicBezTo>
                    <a:pt x="194" y="159"/>
                    <a:pt x="135" y="218"/>
                    <a:pt x="135" y="278"/>
                  </a:cubicBezTo>
                  <a:cubicBezTo>
                    <a:pt x="60" y="412"/>
                    <a:pt x="60" y="472"/>
                    <a:pt x="60" y="591"/>
                  </a:cubicBezTo>
                  <a:cubicBezTo>
                    <a:pt x="1" y="784"/>
                    <a:pt x="60" y="963"/>
                    <a:pt x="194" y="1157"/>
                  </a:cubicBezTo>
                  <a:lnTo>
                    <a:pt x="254" y="1217"/>
                  </a:lnTo>
                  <a:cubicBezTo>
                    <a:pt x="313" y="1217"/>
                    <a:pt x="433" y="1217"/>
                    <a:pt x="507" y="1157"/>
                  </a:cubicBezTo>
                  <a:cubicBezTo>
                    <a:pt x="626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626" y="218"/>
                    <a:pt x="567" y="99"/>
                  </a:cubicBezTo>
                  <a:lnTo>
                    <a:pt x="507" y="99"/>
                  </a:lnTo>
                  <a:cubicBezTo>
                    <a:pt x="463" y="29"/>
                    <a:pt x="425" y="0"/>
                    <a:pt x="37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6" name="Google Shape;4596;p29"/>
            <p:cNvSpPr/>
            <p:nvPr/>
          </p:nvSpPr>
          <p:spPr>
            <a:xfrm>
              <a:off x="3516450" y="696438"/>
              <a:ext cx="17220" cy="37496"/>
            </a:xfrm>
            <a:custGeom>
              <a:avLst/>
              <a:gdLst/>
              <a:ahLst/>
              <a:cxnLst/>
              <a:rect l="l" t="t" r="r" b="b"/>
              <a:pathLst>
                <a:path w="552" h="1202" extrusionOk="0">
                  <a:moveTo>
                    <a:pt x="271" y="0"/>
                  </a:moveTo>
                  <a:cubicBezTo>
                    <a:pt x="215" y="0"/>
                    <a:pt x="155" y="29"/>
                    <a:pt x="120" y="99"/>
                  </a:cubicBezTo>
                  <a:cubicBezTo>
                    <a:pt x="60" y="159"/>
                    <a:pt x="60" y="293"/>
                    <a:pt x="1" y="352"/>
                  </a:cubicBezTo>
                  <a:lnTo>
                    <a:pt x="1" y="591"/>
                  </a:lnTo>
                  <a:cubicBezTo>
                    <a:pt x="1" y="784"/>
                    <a:pt x="1" y="963"/>
                    <a:pt x="179" y="1157"/>
                  </a:cubicBezTo>
                  <a:cubicBezTo>
                    <a:pt x="246" y="1187"/>
                    <a:pt x="295" y="1201"/>
                    <a:pt x="334" y="1201"/>
                  </a:cubicBezTo>
                  <a:cubicBezTo>
                    <a:pt x="373" y="1201"/>
                    <a:pt x="403" y="1187"/>
                    <a:pt x="433" y="1157"/>
                  </a:cubicBezTo>
                  <a:cubicBezTo>
                    <a:pt x="552" y="963"/>
                    <a:pt x="552" y="784"/>
                    <a:pt x="552" y="591"/>
                  </a:cubicBezTo>
                  <a:lnTo>
                    <a:pt x="552" y="352"/>
                  </a:lnTo>
                  <a:cubicBezTo>
                    <a:pt x="492" y="218"/>
                    <a:pt x="492" y="159"/>
                    <a:pt x="433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7" name="Google Shape;4597;p29"/>
            <p:cNvSpPr/>
            <p:nvPr/>
          </p:nvSpPr>
          <p:spPr>
            <a:xfrm>
              <a:off x="3512738" y="802844"/>
              <a:ext cx="19091" cy="31944"/>
            </a:xfrm>
            <a:custGeom>
              <a:avLst/>
              <a:gdLst/>
              <a:ahLst/>
              <a:cxnLst/>
              <a:rect l="l" t="t" r="r" b="b"/>
              <a:pathLst>
                <a:path w="612" h="1024" extrusionOk="0">
                  <a:moveTo>
                    <a:pt x="341" y="1"/>
                  </a:moveTo>
                  <a:cubicBezTo>
                    <a:pt x="301" y="1"/>
                    <a:pt x="263" y="15"/>
                    <a:pt x="239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39" y="1008"/>
                    <a:pt x="287" y="1023"/>
                    <a:pt x="328" y="1023"/>
                  </a:cubicBezTo>
                  <a:cubicBezTo>
                    <a:pt x="369" y="1023"/>
                    <a:pt x="403" y="1008"/>
                    <a:pt x="432" y="979"/>
                  </a:cubicBezTo>
                  <a:cubicBezTo>
                    <a:pt x="552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2" y="293"/>
                    <a:pt x="552" y="159"/>
                    <a:pt x="492" y="100"/>
                  </a:cubicBezTo>
                  <a:cubicBezTo>
                    <a:pt x="457" y="30"/>
                    <a:pt x="397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8" name="Google Shape;4598;p29"/>
            <p:cNvSpPr/>
            <p:nvPr/>
          </p:nvSpPr>
          <p:spPr>
            <a:xfrm>
              <a:off x="3564771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4" y="1"/>
                    <a:pt x="195" y="1"/>
                    <a:pt x="120" y="75"/>
                  </a:cubicBezTo>
                  <a:cubicBezTo>
                    <a:pt x="61" y="195"/>
                    <a:pt x="61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95" y="1491"/>
                    <a:pt x="195" y="1491"/>
                    <a:pt x="254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67" y="1252"/>
                    <a:pt x="567" y="999"/>
                    <a:pt x="627" y="746"/>
                  </a:cubicBezTo>
                  <a:cubicBezTo>
                    <a:pt x="627" y="686"/>
                    <a:pt x="567" y="567"/>
                    <a:pt x="567" y="448"/>
                  </a:cubicBezTo>
                  <a:cubicBezTo>
                    <a:pt x="567" y="314"/>
                    <a:pt x="493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9" name="Google Shape;4599;p29"/>
            <p:cNvSpPr/>
            <p:nvPr/>
          </p:nvSpPr>
          <p:spPr>
            <a:xfrm>
              <a:off x="3613124" y="690417"/>
              <a:ext cx="19528" cy="39805"/>
            </a:xfrm>
            <a:custGeom>
              <a:avLst/>
              <a:gdLst/>
              <a:ahLst/>
              <a:cxnLst/>
              <a:rect l="l" t="t" r="r" b="b"/>
              <a:pathLst>
                <a:path w="626" h="1276" extrusionOk="0">
                  <a:moveTo>
                    <a:pt x="314" y="1"/>
                  </a:moveTo>
                  <a:cubicBezTo>
                    <a:pt x="265" y="1"/>
                    <a:pt x="230" y="33"/>
                    <a:pt x="194" y="113"/>
                  </a:cubicBezTo>
                  <a:cubicBezTo>
                    <a:pt x="134" y="173"/>
                    <a:pt x="60" y="292"/>
                    <a:pt x="60" y="352"/>
                  </a:cubicBezTo>
                  <a:cubicBezTo>
                    <a:pt x="0" y="411"/>
                    <a:pt x="0" y="545"/>
                    <a:pt x="0" y="605"/>
                  </a:cubicBezTo>
                  <a:cubicBezTo>
                    <a:pt x="0" y="784"/>
                    <a:pt x="0" y="977"/>
                    <a:pt x="60" y="1156"/>
                  </a:cubicBezTo>
                  <a:lnTo>
                    <a:pt x="134" y="1231"/>
                  </a:lnTo>
                  <a:cubicBezTo>
                    <a:pt x="164" y="1260"/>
                    <a:pt x="209" y="1275"/>
                    <a:pt x="254" y="1275"/>
                  </a:cubicBezTo>
                  <a:cubicBezTo>
                    <a:pt x="298" y="1275"/>
                    <a:pt x="343" y="1260"/>
                    <a:pt x="373" y="1231"/>
                  </a:cubicBezTo>
                  <a:cubicBezTo>
                    <a:pt x="507" y="1037"/>
                    <a:pt x="566" y="858"/>
                    <a:pt x="626" y="664"/>
                  </a:cubicBezTo>
                  <a:cubicBezTo>
                    <a:pt x="626" y="545"/>
                    <a:pt x="626" y="486"/>
                    <a:pt x="566" y="352"/>
                  </a:cubicBezTo>
                  <a:cubicBezTo>
                    <a:pt x="566" y="292"/>
                    <a:pt x="507" y="173"/>
                    <a:pt x="432" y="113"/>
                  </a:cubicBezTo>
                  <a:lnTo>
                    <a:pt x="432" y="39"/>
                  </a:lnTo>
                  <a:cubicBezTo>
                    <a:pt x="385" y="15"/>
                    <a:pt x="346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0" name="Google Shape;4600;p29"/>
            <p:cNvSpPr/>
            <p:nvPr/>
          </p:nvSpPr>
          <p:spPr>
            <a:xfrm>
              <a:off x="3632621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9" y="1"/>
                    <a:pt x="289" y="8"/>
                    <a:pt x="254" y="25"/>
                  </a:cubicBezTo>
                  <a:cubicBezTo>
                    <a:pt x="180" y="159"/>
                    <a:pt x="120" y="219"/>
                    <a:pt x="120" y="338"/>
                  </a:cubicBezTo>
                  <a:cubicBezTo>
                    <a:pt x="61" y="398"/>
                    <a:pt x="61" y="532"/>
                    <a:pt x="1" y="651"/>
                  </a:cubicBezTo>
                  <a:cubicBezTo>
                    <a:pt x="1" y="830"/>
                    <a:pt x="61" y="1023"/>
                    <a:pt x="180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3" y="1202"/>
                  </a:cubicBezTo>
                  <a:lnTo>
                    <a:pt x="493" y="1143"/>
                  </a:lnTo>
                  <a:cubicBezTo>
                    <a:pt x="627" y="964"/>
                    <a:pt x="627" y="830"/>
                    <a:pt x="627" y="651"/>
                  </a:cubicBezTo>
                  <a:lnTo>
                    <a:pt x="627" y="398"/>
                  </a:lnTo>
                  <a:cubicBezTo>
                    <a:pt x="627" y="338"/>
                    <a:pt x="627" y="219"/>
                    <a:pt x="552" y="159"/>
                  </a:cubicBezTo>
                  <a:lnTo>
                    <a:pt x="493" y="85"/>
                  </a:lnTo>
                  <a:cubicBezTo>
                    <a:pt x="450" y="43"/>
                    <a:pt x="408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1" name="Google Shape;4601;p29"/>
            <p:cNvSpPr/>
            <p:nvPr/>
          </p:nvSpPr>
          <p:spPr>
            <a:xfrm>
              <a:off x="3570823" y="854253"/>
              <a:ext cx="17220" cy="25018"/>
            </a:xfrm>
            <a:custGeom>
              <a:avLst/>
              <a:gdLst/>
              <a:ahLst/>
              <a:cxnLst/>
              <a:rect l="l" t="t" r="r" b="b"/>
              <a:pathLst>
                <a:path w="552" h="802" extrusionOk="0">
                  <a:moveTo>
                    <a:pt x="179" y="1"/>
                  </a:moveTo>
                  <a:cubicBezTo>
                    <a:pt x="120" y="75"/>
                    <a:pt x="60" y="135"/>
                    <a:pt x="1" y="195"/>
                  </a:cubicBezTo>
                  <a:lnTo>
                    <a:pt x="1" y="373"/>
                  </a:lnTo>
                  <a:cubicBezTo>
                    <a:pt x="1" y="507"/>
                    <a:pt x="1" y="627"/>
                    <a:pt x="120" y="746"/>
                  </a:cubicBezTo>
                  <a:cubicBezTo>
                    <a:pt x="179" y="783"/>
                    <a:pt x="224" y="802"/>
                    <a:pt x="271" y="802"/>
                  </a:cubicBezTo>
                  <a:cubicBezTo>
                    <a:pt x="317" y="802"/>
                    <a:pt x="366" y="783"/>
                    <a:pt x="433" y="746"/>
                  </a:cubicBezTo>
                  <a:lnTo>
                    <a:pt x="433" y="686"/>
                  </a:lnTo>
                  <a:cubicBezTo>
                    <a:pt x="552" y="627"/>
                    <a:pt x="552" y="507"/>
                    <a:pt x="552" y="448"/>
                  </a:cubicBezTo>
                  <a:lnTo>
                    <a:pt x="552" y="254"/>
                  </a:lnTo>
                  <a:cubicBezTo>
                    <a:pt x="552" y="195"/>
                    <a:pt x="492" y="135"/>
                    <a:pt x="433" y="75"/>
                  </a:cubicBezTo>
                  <a:cubicBezTo>
                    <a:pt x="373" y="1"/>
                    <a:pt x="239" y="1"/>
                    <a:pt x="17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2" name="Google Shape;4602;p29"/>
            <p:cNvSpPr/>
            <p:nvPr/>
          </p:nvSpPr>
          <p:spPr>
            <a:xfrm>
              <a:off x="3460206" y="837533"/>
              <a:ext cx="17719" cy="20495"/>
            </a:xfrm>
            <a:custGeom>
              <a:avLst/>
              <a:gdLst/>
              <a:ahLst/>
              <a:cxnLst/>
              <a:rect l="l" t="t" r="r" b="b"/>
              <a:pathLst>
                <a:path w="568" h="657" extrusionOk="0">
                  <a:moveTo>
                    <a:pt x="252" y="1"/>
                  </a:moveTo>
                  <a:cubicBezTo>
                    <a:pt x="206" y="1"/>
                    <a:pt x="157" y="15"/>
                    <a:pt x="120" y="45"/>
                  </a:cubicBezTo>
                  <a:cubicBezTo>
                    <a:pt x="61" y="105"/>
                    <a:pt x="1" y="164"/>
                    <a:pt x="1" y="239"/>
                  </a:cubicBezTo>
                  <a:lnTo>
                    <a:pt x="1" y="358"/>
                  </a:lnTo>
                  <a:cubicBezTo>
                    <a:pt x="1" y="418"/>
                    <a:pt x="1" y="537"/>
                    <a:pt x="120" y="611"/>
                  </a:cubicBezTo>
                  <a:cubicBezTo>
                    <a:pt x="187" y="641"/>
                    <a:pt x="250" y="656"/>
                    <a:pt x="304" y="656"/>
                  </a:cubicBezTo>
                  <a:cubicBezTo>
                    <a:pt x="359" y="656"/>
                    <a:pt x="403" y="641"/>
                    <a:pt x="433" y="611"/>
                  </a:cubicBezTo>
                  <a:cubicBezTo>
                    <a:pt x="567" y="477"/>
                    <a:pt x="567" y="418"/>
                    <a:pt x="567" y="299"/>
                  </a:cubicBezTo>
                  <a:lnTo>
                    <a:pt x="567" y="164"/>
                  </a:lnTo>
                  <a:cubicBezTo>
                    <a:pt x="493" y="105"/>
                    <a:pt x="433" y="105"/>
                    <a:pt x="373" y="45"/>
                  </a:cubicBezTo>
                  <a:cubicBezTo>
                    <a:pt x="344" y="15"/>
                    <a:pt x="299" y="1"/>
                    <a:pt x="25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3" name="Google Shape;4603;p29"/>
            <p:cNvSpPr/>
            <p:nvPr/>
          </p:nvSpPr>
          <p:spPr>
            <a:xfrm>
              <a:off x="912115" y="694566"/>
              <a:ext cx="19559" cy="31476"/>
            </a:xfrm>
            <a:custGeom>
              <a:avLst/>
              <a:gdLst/>
              <a:ahLst/>
              <a:cxnLst/>
              <a:rect l="l" t="t" r="r" b="b"/>
              <a:pathLst>
                <a:path w="627" h="1009" extrusionOk="0">
                  <a:moveTo>
                    <a:pt x="415" y="1"/>
                  </a:moveTo>
                  <a:cubicBezTo>
                    <a:pt x="375" y="1"/>
                    <a:pt x="338" y="15"/>
                    <a:pt x="313" y="40"/>
                  </a:cubicBezTo>
                  <a:cubicBezTo>
                    <a:pt x="254" y="99"/>
                    <a:pt x="194" y="159"/>
                    <a:pt x="135" y="219"/>
                  </a:cubicBezTo>
                  <a:cubicBezTo>
                    <a:pt x="75" y="278"/>
                    <a:pt x="75" y="412"/>
                    <a:pt x="75" y="472"/>
                  </a:cubicBezTo>
                  <a:cubicBezTo>
                    <a:pt x="0" y="651"/>
                    <a:pt x="75" y="844"/>
                    <a:pt x="194" y="964"/>
                  </a:cubicBezTo>
                  <a:cubicBezTo>
                    <a:pt x="224" y="993"/>
                    <a:pt x="269" y="1008"/>
                    <a:pt x="315" y="1008"/>
                  </a:cubicBezTo>
                  <a:cubicBezTo>
                    <a:pt x="362" y="1008"/>
                    <a:pt x="410" y="993"/>
                    <a:pt x="447" y="964"/>
                  </a:cubicBezTo>
                  <a:cubicBezTo>
                    <a:pt x="567" y="844"/>
                    <a:pt x="626" y="651"/>
                    <a:pt x="626" y="531"/>
                  </a:cubicBezTo>
                  <a:lnTo>
                    <a:pt x="626" y="353"/>
                  </a:lnTo>
                  <a:cubicBezTo>
                    <a:pt x="626" y="278"/>
                    <a:pt x="626" y="219"/>
                    <a:pt x="567" y="99"/>
                  </a:cubicBezTo>
                  <a:cubicBezTo>
                    <a:pt x="532" y="30"/>
                    <a:pt x="471" y="1"/>
                    <a:pt x="41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4" name="Google Shape;4604;p29"/>
            <p:cNvSpPr/>
            <p:nvPr/>
          </p:nvSpPr>
          <p:spPr>
            <a:xfrm>
              <a:off x="953011" y="741047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50" y="0"/>
                  </a:moveTo>
                  <a:cubicBezTo>
                    <a:pt x="313" y="0"/>
                    <a:pt x="278" y="15"/>
                    <a:pt x="254" y="40"/>
                  </a:cubicBezTo>
                  <a:cubicBezTo>
                    <a:pt x="179" y="159"/>
                    <a:pt x="120" y="218"/>
                    <a:pt x="60" y="278"/>
                  </a:cubicBezTo>
                  <a:cubicBezTo>
                    <a:pt x="60" y="412"/>
                    <a:pt x="60" y="472"/>
                    <a:pt x="0" y="591"/>
                  </a:cubicBezTo>
                  <a:cubicBezTo>
                    <a:pt x="0" y="784"/>
                    <a:pt x="60" y="963"/>
                    <a:pt x="179" y="1157"/>
                  </a:cubicBezTo>
                  <a:lnTo>
                    <a:pt x="254" y="1217"/>
                  </a:lnTo>
                  <a:cubicBezTo>
                    <a:pt x="313" y="1217"/>
                    <a:pt x="432" y="1217"/>
                    <a:pt x="492" y="1157"/>
                  </a:cubicBezTo>
                  <a:cubicBezTo>
                    <a:pt x="552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552" y="218"/>
                    <a:pt x="552" y="99"/>
                  </a:cubicBezTo>
                  <a:lnTo>
                    <a:pt x="492" y="99"/>
                  </a:lnTo>
                  <a:cubicBezTo>
                    <a:pt x="457" y="29"/>
                    <a:pt x="402" y="0"/>
                    <a:pt x="35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5" name="Google Shape;4605;p29"/>
            <p:cNvSpPr/>
            <p:nvPr/>
          </p:nvSpPr>
          <p:spPr>
            <a:xfrm>
              <a:off x="1007384" y="696438"/>
              <a:ext cx="17220" cy="37496"/>
            </a:xfrm>
            <a:custGeom>
              <a:avLst/>
              <a:gdLst/>
              <a:ahLst/>
              <a:cxnLst/>
              <a:rect l="l" t="t" r="r" b="b"/>
              <a:pathLst>
                <a:path w="552" h="1202" extrusionOk="0">
                  <a:moveTo>
                    <a:pt x="265" y="0"/>
                  </a:moveTo>
                  <a:cubicBezTo>
                    <a:pt x="210" y="0"/>
                    <a:pt x="155" y="29"/>
                    <a:pt x="120" y="99"/>
                  </a:cubicBezTo>
                  <a:cubicBezTo>
                    <a:pt x="60" y="159"/>
                    <a:pt x="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0" y="963"/>
                    <a:pt x="120" y="1157"/>
                  </a:cubicBezTo>
                  <a:lnTo>
                    <a:pt x="179" y="1157"/>
                  </a:lnTo>
                  <a:cubicBezTo>
                    <a:pt x="209" y="1187"/>
                    <a:pt x="257" y="1201"/>
                    <a:pt x="306" y="1201"/>
                  </a:cubicBezTo>
                  <a:cubicBezTo>
                    <a:pt x="354" y="1201"/>
                    <a:pt x="403" y="1187"/>
                    <a:pt x="432" y="1157"/>
                  </a:cubicBezTo>
                  <a:cubicBezTo>
                    <a:pt x="552" y="963"/>
                    <a:pt x="552" y="784"/>
                    <a:pt x="552" y="591"/>
                  </a:cubicBezTo>
                  <a:lnTo>
                    <a:pt x="552" y="352"/>
                  </a:lnTo>
                  <a:cubicBezTo>
                    <a:pt x="492" y="218"/>
                    <a:pt x="492" y="159"/>
                    <a:pt x="432" y="99"/>
                  </a:cubicBezTo>
                  <a:lnTo>
                    <a:pt x="373" y="39"/>
                  </a:lnTo>
                  <a:cubicBezTo>
                    <a:pt x="342" y="15"/>
                    <a:pt x="304" y="0"/>
                    <a:pt x="26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6" name="Google Shape;4606;p29"/>
            <p:cNvSpPr/>
            <p:nvPr/>
          </p:nvSpPr>
          <p:spPr>
            <a:xfrm>
              <a:off x="1046180" y="749688"/>
              <a:ext cx="17251" cy="48851"/>
            </a:xfrm>
            <a:custGeom>
              <a:avLst/>
              <a:gdLst/>
              <a:ahLst/>
              <a:cxnLst/>
              <a:rect l="l" t="t" r="r" b="b"/>
              <a:pathLst>
                <a:path w="553" h="1566" extrusionOk="0">
                  <a:moveTo>
                    <a:pt x="373" y="1"/>
                  </a:moveTo>
                  <a:cubicBezTo>
                    <a:pt x="314" y="1"/>
                    <a:pt x="180" y="1"/>
                    <a:pt x="120" y="75"/>
                  </a:cubicBezTo>
                  <a:cubicBezTo>
                    <a:pt x="60" y="195"/>
                    <a:pt x="60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20" y="1491"/>
                    <a:pt x="180" y="1491"/>
                    <a:pt x="180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52" y="1252"/>
                    <a:pt x="552" y="999"/>
                    <a:pt x="552" y="746"/>
                  </a:cubicBezTo>
                  <a:lnTo>
                    <a:pt x="552" y="448"/>
                  </a:lnTo>
                  <a:cubicBezTo>
                    <a:pt x="492" y="314"/>
                    <a:pt x="492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7" name="Google Shape;4607;p29"/>
            <p:cNvSpPr/>
            <p:nvPr/>
          </p:nvSpPr>
          <p:spPr>
            <a:xfrm>
              <a:off x="1104058" y="690417"/>
              <a:ext cx="19528" cy="39805"/>
            </a:xfrm>
            <a:custGeom>
              <a:avLst/>
              <a:gdLst/>
              <a:ahLst/>
              <a:cxnLst/>
              <a:rect l="l" t="t" r="r" b="b"/>
              <a:pathLst>
                <a:path w="626" h="1276" extrusionOk="0">
                  <a:moveTo>
                    <a:pt x="292" y="1"/>
                  </a:moveTo>
                  <a:cubicBezTo>
                    <a:pt x="227" y="1"/>
                    <a:pt x="179" y="33"/>
                    <a:pt x="179" y="113"/>
                  </a:cubicBezTo>
                  <a:cubicBezTo>
                    <a:pt x="60" y="173"/>
                    <a:pt x="60" y="292"/>
                    <a:pt x="60" y="352"/>
                  </a:cubicBezTo>
                  <a:cubicBezTo>
                    <a:pt x="0" y="411"/>
                    <a:pt x="0" y="545"/>
                    <a:pt x="0" y="605"/>
                  </a:cubicBezTo>
                  <a:cubicBezTo>
                    <a:pt x="0" y="784"/>
                    <a:pt x="0" y="977"/>
                    <a:pt x="60" y="1156"/>
                  </a:cubicBezTo>
                  <a:lnTo>
                    <a:pt x="119" y="1231"/>
                  </a:lnTo>
                  <a:cubicBezTo>
                    <a:pt x="149" y="1260"/>
                    <a:pt x="198" y="1275"/>
                    <a:pt x="246" y="1275"/>
                  </a:cubicBezTo>
                  <a:cubicBezTo>
                    <a:pt x="294" y="1275"/>
                    <a:pt x="343" y="1260"/>
                    <a:pt x="373" y="1231"/>
                  </a:cubicBezTo>
                  <a:cubicBezTo>
                    <a:pt x="492" y="1037"/>
                    <a:pt x="551" y="858"/>
                    <a:pt x="551" y="664"/>
                  </a:cubicBezTo>
                  <a:cubicBezTo>
                    <a:pt x="551" y="545"/>
                    <a:pt x="626" y="486"/>
                    <a:pt x="551" y="352"/>
                  </a:cubicBezTo>
                  <a:cubicBezTo>
                    <a:pt x="551" y="292"/>
                    <a:pt x="492" y="173"/>
                    <a:pt x="432" y="113"/>
                  </a:cubicBezTo>
                  <a:lnTo>
                    <a:pt x="432" y="39"/>
                  </a:lnTo>
                  <a:cubicBezTo>
                    <a:pt x="385" y="15"/>
                    <a:pt x="334" y="1"/>
                    <a:pt x="29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8" name="Google Shape;4608;p29"/>
            <p:cNvSpPr/>
            <p:nvPr/>
          </p:nvSpPr>
          <p:spPr>
            <a:xfrm>
              <a:off x="1114029" y="770308"/>
              <a:ext cx="19091" cy="39836"/>
            </a:xfrm>
            <a:custGeom>
              <a:avLst/>
              <a:gdLst/>
              <a:ahLst/>
              <a:cxnLst/>
              <a:rect l="l" t="t" r="r" b="b"/>
              <a:pathLst>
                <a:path w="612" h="1277" extrusionOk="0">
                  <a:moveTo>
                    <a:pt x="307" y="1"/>
                  </a:moveTo>
                  <a:cubicBezTo>
                    <a:pt x="281" y="1"/>
                    <a:pt x="257" y="8"/>
                    <a:pt x="239" y="25"/>
                  </a:cubicBezTo>
                  <a:cubicBezTo>
                    <a:pt x="180" y="159"/>
                    <a:pt x="120" y="219"/>
                    <a:pt x="60" y="338"/>
                  </a:cubicBezTo>
                  <a:cubicBezTo>
                    <a:pt x="60" y="398"/>
                    <a:pt x="1" y="532"/>
                    <a:pt x="1" y="651"/>
                  </a:cubicBezTo>
                  <a:cubicBezTo>
                    <a:pt x="1" y="830"/>
                    <a:pt x="60" y="1023"/>
                    <a:pt x="180" y="1202"/>
                  </a:cubicBezTo>
                  <a:lnTo>
                    <a:pt x="239" y="1277"/>
                  </a:lnTo>
                  <a:cubicBezTo>
                    <a:pt x="299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552" y="964"/>
                    <a:pt x="612" y="830"/>
                    <a:pt x="612" y="651"/>
                  </a:cubicBezTo>
                  <a:lnTo>
                    <a:pt x="612" y="398"/>
                  </a:lnTo>
                  <a:cubicBezTo>
                    <a:pt x="612" y="338"/>
                    <a:pt x="552" y="219"/>
                    <a:pt x="552" y="159"/>
                  </a:cubicBezTo>
                  <a:lnTo>
                    <a:pt x="492" y="85"/>
                  </a:lnTo>
                  <a:cubicBezTo>
                    <a:pt x="450" y="43"/>
                    <a:pt x="371" y="1"/>
                    <a:pt x="307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9" name="Google Shape;4609;p29"/>
            <p:cNvSpPr/>
            <p:nvPr/>
          </p:nvSpPr>
          <p:spPr>
            <a:xfrm>
              <a:off x="949299" y="837533"/>
              <a:ext cx="19091" cy="20495"/>
            </a:xfrm>
            <a:custGeom>
              <a:avLst/>
              <a:gdLst/>
              <a:ahLst/>
              <a:cxnLst/>
              <a:rect l="l" t="t" r="r" b="b"/>
              <a:pathLst>
                <a:path w="612" h="657" extrusionOk="0">
                  <a:moveTo>
                    <a:pt x="306" y="1"/>
                  </a:moveTo>
                  <a:cubicBezTo>
                    <a:pt x="257" y="1"/>
                    <a:pt x="209" y="15"/>
                    <a:pt x="179" y="45"/>
                  </a:cubicBezTo>
                  <a:cubicBezTo>
                    <a:pt x="119" y="105"/>
                    <a:pt x="60" y="164"/>
                    <a:pt x="60" y="239"/>
                  </a:cubicBezTo>
                  <a:cubicBezTo>
                    <a:pt x="0" y="299"/>
                    <a:pt x="0" y="299"/>
                    <a:pt x="0" y="358"/>
                  </a:cubicBezTo>
                  <a:cubicBezTo>
                    <a:pt x="60" y="418"/>
                    <a:pt x="60" y="537"/>
                    <a:pt x="179" y="611"/>
                  </a:cubicBezTo>
                  <a:cubicBezTo>
                    <a:pt x="239" y="641"/>
                    <a:pt x="302" y="656"/>
                    <a:pt x="358" y="656"/>
                  </a:cubicBezTo>
                  <a:cubicBezTo>
                    <a:pt x="414" y="656"/>
                    <a:pt x="462" y="641"/>
                    <a:pt x="492" y="611"/>
                  </a:cubicBezTo>
                  <a:cubicBezTo>
                    <a:pt x="611" y="477"/>
                    <a:pt x="611" y="418"/>
                    <a:pt x="611" y="299"/>
                  </a:cubicBezTo>
                  <a:cubicBezTo>
                    <a:pt x="611" y="299"/>
                    <a:pt x="611" y="239"/>
                    <a:pt x="551" y="164"/>
                  </a:cubicBezTo>
                  <a:cubicBezTo>
                    <a:pt x="551" y="105"/>
                    <a:pt x="492" y="105"/>
                    <a:pt x="432" y="45"/>
                  </a:cubicBezTo>
                  <a:cubicBezTo>
                    <a:pt x="403" y="15"/>
                    <a:pt x="354" y="1"/>
                    <a:pt x="30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0" name="Google Shape;4610;p29"/>
            <p:cNvSpPr/>
            <p:nvPr/>
          </p:nvSpPr>
          <p:spPr>
            <a:xfrm>
              <a:off x="1535765" y="694566"/>
              <a:ext cx="21431" cy="31476"/>
            </a:xfrm>
            <a:custGeom>
              <a:avLst/>
              <a:gdLst/>
              <a:ahLst/>
              <a:cxnLst/>
              <a:rect l="l" t="t" r="r" b="b"/>
              <a:pathLst>
                <a:path w="687" h="1009" extrusionOk="0">
                  <a:moveTo>
                    <a:pt x="411" y="1"/>
                  </a:moveTo>
                  <a:cubicBezTo>
                    <a:pt x="373" y="1"/>
                    <a:pt x="339" y="15"/>
                    <a:pt x="314" y="40"/>
                  </a:cubicBezTo>
                  <a:lnTo>
                    <a:pt x="120" y="219"/>
                  </a:lnTo>
                  <a:cubicBezTo>
                    <a:pt x="61" y="278"/>
                    <a:pt x="61" y="412"/>
                    <a:pt x="61" y="472"/>
                  </a:cubicBezTo>
                  <a:cubicBezTo>
                    <a:pt x="1" y="651"/>
                    <a:pt x="61" y="844"/>
                    <a:pt x="195" y="964"/>
                  </a:cubicBezTo>
                  <a:cubicBezTo>
                    <a:pt x="224" y="993"/>
                    <a:pt x="269" y="1008"/>
                    <a:pt x="314" y="1008"/>
                  </a:cubicBezTo>
                  <a:cubicBezTo>
                    <a:pt x="359" y="1008"/>
                    <a:pt x="403" y="993"/>
                    <a:pt x="433" y="964"/>
                  </a:cubicBezTo>
                  <a:cubicBezTo>
                    <a:pt x="567" y="844"/>
                    <a:pt x="627" y="651"/>
                    <a:pt x="627" y="531"/>
                  </a:cubicBezTo>
                  <a:cubicBezTo>
                    <a:pt x="627" y="472"/>
                    <a:pt x="686" y="412"/>
                    <a:pt x="627" y="353"/>
                  </a:cubicBezTo>
                  <a:cubicBezTo>
                    <a:pt x="627" y="278"/>
                    <a:pt x="627" y="219"/>
                    <a:pt x="567" y="99"/>
                  </a:cubicBezTo>
                  <a:cubicBezTo>
                    <a:pt x="523" y="30"/>
                    <a:pt x="464" y="1"/>
                    <a:pt x="41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1" name="Google Shape;4611;p29"/>
            <p:cNvSpPr/>
            <p:nvPr/>
          </p:nvSpPr>
          <p:spPr>
            <a:xfrm>
              <a:off x="1576662" y="741047"/>
              <a:ext cx="19091" cy="37964"/>
            </a:xfrm>
            <a:custGeom>
              <a:avLst/>
              <a:gdLst/>
              <a:ahLst/>
              <a:cxnLst/>
              <a:rect l="l" t="t" r="r" b="b"/>
              <a:pathLst>
                <a:path w="612" h="1217" extrusionOk="0">
                  <a:moveTo>
                    <a:pt x="341" y="0"/>
                  </a:moveTo>
                  <a:cubicBezTo>
                    <a:pt x="301" y="0"/>
                    <a:pt x="264" y="15"/>
                    <a:pt x="239" y="40"/>
                  </a:cubicBezTo>
                  <a:cubicBezTo>
                    <a:pt x="180" y="159"/>
                    <a:pt x="120" y="218"/>
                    <a:pt x="120" y="278"/>
                  </a:cubicBezTo>
                  <a:cubicBezTo>
                    <a:pt x="61" y="412"/>
                    <a:pt x="61" y="472"/>
                    <a:pt x="1" y="591"/>
                  </a:cubicBezTo>
                  <a:cubicBezTo>
                    <a:pt x="1" y="784"/>
                    <a:pt x="61" y="963"/>
                    <a:pt x="180" y="1157"/>
                  </a:cubicBezTo>
                  <a:lnTo>
                    <a:pt x="239" y="1217"/>
                  </a:lnTo>
                  <a:cubicBezTo>
                    <a:pt x="299" y="1217"/>
                    <a:pt x="433" y="1217"/>
                    <a:pt x="493" y="1157"/>
                  </a:cubicBezTo>
                  <a:cubicBezTo>
                    <a:pt x="552" y="963"/>
                    <a:pt x="612" y="784"/>
                    <a:pt x="612" y="650"/>
                  </a:cubicBezTo>
                  <a:lnTo>
                    <a:pt x="612" y="412"/>
                  </a:lnTo>
                  <a:cubicBezTo>
                    <a:pt x="612" y="278"/>
                    <a:pt x="612" y="218"/>
                    <a:pt x="552" y="99"/>
                  </a:cubicBezTo>
                  <a:lnTo>
                    <a:pt x="493" y="99"/>
                  </a:lnTo>
                  <a:cubicBezTo>
                    <a:pt x="458" y="29"/>
                    <a:pt x="397" y="0"/>
                    <a:pt x="34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2" name="Google Shape;4612;p29"/>
            <p:cNvSpPr/>
            <p:nvPr/>
          </p:nvSpPr>
          <p:spPr>
            <a:xfrm>
              <a:off x="1630598" y="696438"/>
              <a:ext cx="17688" cy="37496"/>
            </a:xfrm>
            <a:custGeom>
              <a:avLst/>
              <a:gdLst/>
              <a:ahLst/>
              <a:cxnLst/>
              <a:rect l="l" t="t" r="r" b="b"/>
              <a:pathLst>
                <a:path w="567" h="1202" extrusionOk="0">
                  <a:moveTo>
                    <a:pt x="276" y="0"/>
                  </a:moveTo>
                  <a:cubicBezTo>
                    <a:pt x="224" y="0"/>
                    <a:pt x="169" y="29"/>
                    <a:pt x="134" y="99"/>
                  </a:cubicBezTo>
                  <a:cubicBezTo>
                    <a:pt x="60" y="159"/>
                    <a:pt x="6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0" y="963"/>
                    <a:pt x="134" y="1157"/>
                  </a:cubicBezTo>
                  <a:lnTo>
                    <a:pt x="194" y="1157"/>
                  </a:lnTo>
                  <a:cubicBezTo>
                    <a:pt x="224" y="1187"/>
                    <a:pt x="268" y="1201"/>
                    <a:pt x="313" y="1201"/>
                  </a:cubicBezTo>
                  <a:cubicBezTo>
                    <a:pt x="358" y="1201"/>
                    <a:pt x="402" y="1187"/>
                    <a:pt x="432" y="1157"/>
                  </a:cubicBezTo>
                  <a:cubicBezTo>
                    <a:pt x="566" y="963"/>
                    <a:pt x="566" y="784"/>
                    <a:pt x="566" y="591"/>
                  </a:cubicBezTo>
                  <a:lnTo>
                    <a:pt x="566" y="352"/>
                  </a:lnTo>
                  <a:cubicBezTo>
                    <a:pt x="507" y="218"/>
                    <a:pt x="507" y="159"/>
                    <a:pt x="432" y="99"/>
                  </a:cubicBezTo>
                  <a:lnTo>
                    <a:pt x="373" y="39"/>
                  </a:lnTo>
                  <a:cubicBezTo>
                    <a:pt x="348" y="15"/>
                    <a:pt x="313" y="0"/>
                    <a:pt x="276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3" name="Google Shape;4613;p29"/>
            <p:cNvSpPr/>
            <p:nvPr/>
          </p:nvSpPr>
          <p:spPr>
            <a:xfrm>
              <a:off x="1626855" y="802844"/>
              <a:ext cx="19559" cy="31944"/>
            </a:xfrm>
            <a:custGeom>
              <a:avLst/>
              <a:gdLst/>
              <a:ahLst/>
              <a:cxnLst/>
              <a:rect l="l" t="t" r="r" b="b"/>
              <a:pathLst>
                <a:path w="627" h="1024" extrusionOk="0">
                  <a:moveTo>
                    <a:pt x="335" y="1"/>
                  </a:moveTo>
                  <a:cubicBezTo>
                    <a:pt x="288" y="1"/>
                    <a:pt x="235" y="15"/>
                    <a:pt x="180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1" y="353"/>
                    <a:pt x="1" y="412"/>
                    <a:pt x="1" y="472"/>
                  </a:cubicBezTo>
                  <a:cubicBezTo>
                    <a:pt x="1" y="666"/>
                    <a:pt x="60" y="844"/>
                    <a:pt x="180" y="979"/>
                  </a:cubicBezTo>
                  <a:cubicBezTo>
                    <a:pt x="217" y="1008"/>
                    <a:pt x="265" y="1023"/>
                    <a:pt x="312" y="1023"/>
                  </a:cubicBezTo>
                  <a:cubicBezTo>
                    <a:pt x="358" y="1023"/>
                    <a:pt x="403" y="1008"/>
                    <a:pt x="433" y="979"/>
                  </a:cubicBezTo>
                  <a:cubicBezTo>
                    <a:pt x="552" y="785"/>
                    <a:pt x="627" y="666"/>
                    <a:pt x="627" y="532"/>
                  </a:cubicBezTo>
                  <a:cubicBezTo>
                    <a:pt x="627" y="472"/>
                    <a:pt x="627" y="412"/>
                    <a:pt x="552" y="353"/>
                  </a:cubicBezTo>
                  <a:cubicBezTo>
                    <a:pt x="552" y="293"/>
                    <a:pt x="552" y="159"/>
                    <a:pt x="493" y="100"/>
                  </a:cubicBezTo>
                  <a:cubicBezTo>
                    <a:pt x="458" y="30"/>
                    <a:pt x="402" y="1"/>
                    <a:pt x="3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4" name="Google Shape;4614;p29"/>
            <p:cNvSpPr/>
            <p:nvPr/>
          </p:nvSpPr>
          <p:spPr>
            <a:xfrm>
              <a:off x="1678919" y="749688"/>
              <a:ext cx="17688" cy="48851"/>
            </a:xfrm>
            <a:custGeom>
              <a:avLst/>
              <a:gdLst/>
              <a:ahLst/>
              <a:cxnLst/>
              <a:rect l="l" t="t" r="r" b="b"/>
              <a:pathLst>
                <a:path w="567" h="1566" extrusionOk="0">
                  <a:moveTo>
                    <a:pt x="373" y="1"/>
                  </a:moveTo>
                  <a:cubicBezTo>
                    <a:pt x="313" y="1"/>
                    <a:pt x="194" y="1"/>
                    <a:pt x="135" y="75"/>
                  </a:cubicBezTo>
                  <a:cubicBezTo>
                    <a:pt x="75" y="195"/>
                    <a:pt x="75" y="314"/>
                    <a:pt x="0" y="448"/>
                  </a:cubicBezTo>
                  <a:lnTo>
                    <a:pt x="0" y="746"/>
                  </a:lnTo>
                  <a:cubicBezTo>
                    <a:pt x="0" y="999"/>
                    <a:pt x="0" y="1252"/>
                    <a:pt x="135" y="1491"/>
                  </a:cubicBezTo>
                  <a:cubicBezTo>
                    <a:pt x="194" y="1491"/>
                    <a:pt x="194" y="1491"/>
                    <a:pt x="194" y="1565"/>
                  </a:cubicBezTo>
                  <a:cubicBezTo>
                    <a:pt x="313" y="1565"/>
                    <a:pt x="373" y="1565"/>
                    <a:pt x="447" y="1431"/>
                  </a:cubicBezTo>
                  <a:cubicBezTo>
                    <a:pt x="567" y="1252"/>
                    <a:pt x="567" y="999"/>
                    <a:pt x="567" y="746"/>
                  </a:cubicBezTo>
                  <a:lnTo>
                    <a:pt x="567" y="448"/>
                  </a:lnTo>
                  <a:cubicBezTo>
                    <a:pt x="507" y="314"/>
                    <a:pt x="507" y="195"/>
                    <a:pt x="447" y="75"/>
                  </a:cubicBezTo>
                  <a:cubicBezTo>
                    <a:pt x="447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5" name="Google Shape;4615;p29"/>
            <p:cNvSpPr/>
            <p:nvPr/>
          </p:nvSpPr>
          <p:spPr>
            <a:xfrm>
              <a:off x="1727708" y="690417"/>
              <a:ext cx="19091" cy="39805"/>
            </a:xfrm>
            <a:custGeom>
              <a:avLst/>
              <a:gdLst/>
              <a:ahLst/>
              <a:cxnLst/>
              <a:rect l="l" t="t" r="r" b="b"/>
              <a:pathLst>
                <a:path w="612" h="1276" extrusionOk="0">
                  <a:moveTo>
                    <a:pt x="303" y="1"/>
                  </a:moveTo>
                  <a:cubicBezTo>
                    <a:pt x="251" y="1"/>
                    <a:pt x="215" y="33"/>
                    <a:pt x="179" y="113"/>
                  </a:cubicBezTo>
                  <a:cubicBezTo>
                    <a:pt x="120" y="173"/>
                    <a:pt x="60" y="292"/>
                    <a:pt x="60" y="352"/>
                  </a:cubicBezTo>
                  <a:cubicBezTo>
                    <a:pt x="1" y="411"/>
                    <a:pt x="1" y="545"/>
                    <a:pt x="1" y="605"/>
                  </a:cubicBezTo>
                  <a:cubicBezTo>
                    <a:pt x="1" y="784"/>
                    <a:pt x="1" y="977"/>
                    <a:pt x="60" y="1156"/>
                  </a:cubicBezTo>
                  <a:lnTo>
                    <a:pt x="120" y="1231"/>
                  </a:lnTo>
                  <a:cubicBezTo>
                    <a:pt x="150" y="1260"/>
                    <a:pt x="194" y="1275"/>
                    <a:pt x="241" y="1275"/>
                  </a:cubicBezTo>
                  <a:cubicBezTo>
                    <a:pt x="287" y="1275"/>
                    <a:pt x="336" y="1260"/>
                    <a:pt x="373" y="1231"/>
                  </a:cubicBezTo>
                  <a:cubicBezTo>
                    <a:pt x="492" y="1037"/>
                    <a:pt x="552" y="858"/>
                    <a:pt x="552" y="664"/>
                  </a:cubicBezTo>
                  <a:cubicBezTo>
                    <a:pt x="611" y="545"/>
                    <a:pt x="611" y="486"/>
                    <a:pt x="552" y="352"/>
                  </a:cubicBezTo>
                  <a:cubicBezTo>
                    <a:pt x="552" y="292"/>
                    <a:pt x="492" y="173"/>
                    <a:pt x="433" y="113"/>
                  </a:cubicBezTo>
                  <a:lnTo>
                    <a:pt x="433" y="39"/>
                  </a:lnTo>
                  <a:cubicBezTo>
                    <a:pt x="379" y="15"/>
                    <a:pt x="337" y="1"/>
                    <a:pt x="30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6" name="Google Shape;4616;p29"/>
            <p:cNvSpPr/>
            <p:nvPr/>
          </p:nvSpPr>
          <p:spPr>
            <a:xfrm>
              <a:off x="1746768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8" y="1"/>
                    <a:pt x="289" y="8"/>
                    <a:pt x="254" y="25"/>
                  </a:cubicBezTo>
                  <a:cubicBezTo>
                    <a:pt x="194" y="159"/>
                    <a:pt x="135" y="219"/>
                    <a:pt x="60" y="338"/>
                  </a:cubicBezTo>
                  <a:cubicBezTo>
                    <a:pt x="60" y="398"/>
                    <a:pt x="0" y="532"/>
                    <a:pt x="0" y="651"/>
                  </a:cubicBezTo>
                  <a:cubicBezTo>
                    <a:pt x="0" y="830"/>
                    <a:pt x="60" y="1023"/>
                    <a:pt x="194" y="1202"/>
                  </a:cubicBezTo>
                  <a:lnTo>
                    <a:pt x="254" y="1277"/>
                  </a:lnTo>
                  <a:cubicBezTo>
                    <a:pt x="313" y="1277"/>
                    <a:pt x="433" y="1277"/>
                    <a:pt x="507" y="1202"/>
                  </a:cubicBezTo>
                  <a:lnTo>
                    <a:pt x="507" y="1143"/>
                  </a:lnTo>
                  <a:cubicBezTo>
                    <a:pt x="567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67" y="159"/>
                  </a:cubicBezTo>
                  <a:lnTo>
                    <a:pt x="507" y="85"/>
                  </a:lnTo>
                  <a:cubicBezTo>
                    <a:pt x="454" y="43"/>
                    <a:pt x="409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7" name="Google Shape;4617;p29"/>
            <p:cNvSpPr/>
            <p:nvPr/>
          </p:nvSpPr>
          <p:spPr>
            <a:xfrm>
              <a:off x="1683099" y="854253"/>
              <a:ext cx="19091" cy="25018"/>
            </a:xfrm>
            <a:custGeom>
              <a:avLst/>
              <a:gdLst/>
              <a:ahLst/>
              <a:cxnLst/>
              <a:rect l="l" t="t" r="r" b="b"/>
              <a:pathLst>
                <a:path w="612" h="802" extrusionOk="0">
                  <a:moveTo>
                    <a:pt x="239" y="1"/>
                  </a:moveTo>
                  <a:cubicBezTo>
                    <a:pt x="120" y="75"/>
                    <a:pt x="120" y="135"/>
                    <a:pt x="60" y="195"/>
                  </a:cubicBezTo>
                  <a:cubicBezTo>
                    <a:pt x="60" y="254"/>
                    <a:pt x="60" y="314"/>
                    <a:pt x="1" y="373"/>
                  </a:cubicBezTo>
                  <a:cubicBezTo>
                    <a:pt x="1" y="507"/>
                    <a:pt x="60" y="627"/>
                    <a:pt x="179" y="746"/>
                  </a:cubicBezTo>
                  <a:cubicBezTo>
                    <a:pt x="209" y="783"/>
                    <a:pt x="257" y="802"/>
                    <a:pt x="313" y="802"/>
                  </a:cubicBezTo>
                  <a:cubicBezTo>
                    <a:pt x="369" y="802"/>
                    <a:pt x="433" y="783"/>
                    <a:pt x="492" y="746"/>
                  </a:cubicBezTo>
                  <a:lnTo>
                    <a:pt x="492" y="686"/>
                  </a:lnTo>
                  <a:cubicBezTo>
                    <a:pt x="611" y="627"/>
                    <a:pt x="611" y="507"/>
                    <a:pt x="611" y="448"/>
                  </a:cubicBezTo>
                  <a:lnTo>
                    <a:pt x="611" y="254"/>
                  </a:lnTo>
                  <a:cubicBezTo>
                    <a:pt x="552" y="195"/>
                    <a:pt x="552" y="135"/>
                    <a:pt x="492" y="75"/>
                  </a:cubicBezTo>
                  <a:cubicBezTo>
                    <a:pt x="433" y="1"/>
                    <a:pt x="313" y="1"/>
                    <a:pt x="23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8" name="Google Shape;4618;p29"/>
            <p:cNvSpPr/>
            <p:nvPr/>
          </p:nvSpPr>
          <p:spPr>
            <a:xfrm>
              <a:off x="1572482" y="837533"/>
              <a:ext cx="19559" cy="20495"/>
            </a:xfrm>
            <a:custGeom>
              <a:avLst/>
              <a:gdLst/>
              <a:ahLst/>
              <a:cxnLst/>
              <a:rect l="l" t="t" r="r" b="b"/>
              <a:pathLst>
                <a:path w="627" h="657" extrusionOk="0">
                  <a:moveTo>
                    <a:pt x="314" y="1"/>
                  </a:moveTo>
                  <a:cubicBezTo>
                    <a:pt x="269" y="1"/>
                    <a:pt x="224" y="15"/>
                    <a:pt x="195" y="45"/>
                  </a:cubicBezTo>
                  <a:cubicBezTo>
                    <a:pt x="135" y="105"/>
                    <a:pt x="60" y="164"/>
                    <a:pt x="60" y="239"/>
                  </a:cubicBezTo>
                  <a:cubicBezTo>
                    <a:pt x="1" y="299"/>
                    <a:pt x="1" y="299"/>
                    <a:pt x="1" y="358"/>
                  </a:cubicBezTo>
                  <a:cubicBezTo>
                    <a:pt x="60" y="418"/>
                    <a:pt x="60" y="537"/>
                    <a:pt x="195" y="611"/>
                  </a:cubicBezTo>
                  <a:cubicBezTo>
                    <a:pt x="254" y="641"/>
                    <a:pt x="314" y="656"/>
                    <a:pt x="368" y="656"/>
                  </a:cubicBezTo>
                  <a:cubicBezTo>
                    <a:pt x="422" y="656"/>
                    <a:pt x="470" y="641"/>
                    <a:pt x="507" y="611"/>
                  </a:cubicBezTo>
                  <a:cubicBezTo>
                    <a:pt x="627" y="477"/>
                    <a:pt x="627" y="418"/>
                    <a:pt x="627" y="299"/>
                  </a:cubicBezTo>
                  <a:cubicBezTo>
                    <a:pt x="627" y="299"/>
                    <a:pt x="627" y="239"/>
                    <a:pt x="567" y="164"/>
                  </a:cubicBezTo>
                  <a:cubicBezTo>
                    <a:pt x="567" y="105"/>
                    <a:pt x="507" y="105"/>
                    <a:pt x="433" y="45"/>
                  </a:cubicBezTo>
                  <a:cubicBezTo>
                    <a:pt x="403" y="15"/>
                    <a:pt x="358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9" name="Google Shape;4619;p29"/>
            <p:cNvSpPr/>
            <p:nvPr/>
          </p:nvSpPr>
          <p:spPr>
            <a:xfrm>
              <a:off x="2178497" y="694566"/>
              <a:ext cx="21400" cy="31476"/>
            </a:xfrm>
            <a:custGeom>
              <a:avLst/>
              <a:gdLst/>
              <a:ahLst/>
              <a:cxnLst/>
              <a:rect l="l" t="t" r="r" b="b"/>
              <a:pathLst>
                <a:path w="686" h="1009" extrusionOk="0">
                  <a:moveTo>
                    <a:pt x="435" y="1"/>
                  </a:moveTo>
                  <a:cubicBezTo>
                    <a:pt x="402" y="1"/>
                    <a:pt x="363" y="15"/>
                    <a:pt x="313" y="40"/>
                  </a:cubicBezTo>
                  <a:cubicBezTo>
                    <a:pt x="239" y="99"/>
                    <a:pt x="179" y="159"/>
                    <a:pt x="120" y="219"/>
                  </a:cubicBezTo>
                  <a:cubicBezTo>
                    <a:pt x="60" y="278"/>
                    <a:pt x="60" y="412"/>
                    <a:pt x="60" y="472"/>
                  </a:cubicBezTo>
                  <a:cubicBezTo>
                    <a:pt x="1" y="651"/>
                    <a:pt x="60" y="844"/>
                    <a:pt x="179" y="964"/>
                  </a:cubicBezTo>
                  <a:cubicBezTo>
                    <a:pt x="209" y="993"/>
                    <a:pt x="257" y="1008"/>
                    <a:pt x="306" y="1008"/>
                  </a:cubicBezTo>
                  <a:cubicBezTo>
                    <a:pt x="354" y="1008"/>
                    <a:pt x="403" y="993"/>
                    <a:pt x="433" y="964"/>
                  </a:cubicBezTo>
                  <a:cubicBezTo>
                    <a:pt x="552" y="844"/>
                    <a:pt x="611" y="651"/>
                    <a:pt x="611" y="531"/>
                  </a:cubicBezTo>
                  <a:cubicBezTo>
                    <a:pt x="611" y="472"/>
                    <a:pt x="686" y="412"/>
                    <a:pt x="611" y="353"/>
                  </a:cubicBezTo>
                  <a:cubicBezTo>
                    <a:pt x="611" y="278"/>
                    <a:pt x="611" y="219"/>
                    <a:pt x="552" y="99"/>
                  </a:cubicBezTo>
                  <a:cubicBezTo>
                    <a:pt x="517" y="30"/>
                    <a:pt x="482" y="1"/>
                    <a:pt x="4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0" name="Google Shape;4620;p29"/>
            <p:cNvSpPr/>
            <p:nvPr/>
          </p:nvSpPr>
          <p:spPr>
            <a:xfrm>
              <a:off x="2218925" y="741047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77" y="0"/>
                  </a:moveTo>
                  <a:cubicBezTo>
                    <a:pt x="342" y="0"/>
                    <a:pt x="303" y="15"/>
                    <a:pt x="254" y="40"/>
                  </a:cubicBezTo>
                  <a:cubicBezTo>
                    <a:pt x="194" y="159"/>
                    <a:pt x="135" y="218"/>
                    <a:pt x="135" y="278"/>
                  </a:cubicBezTo>
                  <a:cubicBezTo>
                    <a:pt x="60" y="412"/>
                    <a:pt x="60" y="472"/>
                    <a:pt x="60" y="591"/>
                  </a:cubicBezTo>
                  <a:cubicBezTo>
                    <a:pt x="1" y="784"/>
                    <a:pt x="60" y="963"/>
                    <a:pt x="194" y="1157"/>
                  </a:cubicBezTo>
                  <a:lnTo>
                    <a:pt x="254" y="1217"/>
                  </a:lnTo>
                  <a:cubicBezTo>
                    <a:pt x="313" y="1217"/>
                    <a:pt x="433" y="1217"/>
                    <a:pt x="507" y="1157"/>
                  </a:cubicBezTo>
                  <a:cubicBezTo>
                    <a:pt x="567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626" y="218"/>
                    <a:pt x="567" y="99"/>
                  </a:cubicBezTo>
                  <a:lnTo>
                    <a:pt x="507" y="99"/>
                  </a:lnTo>
                  <a:cubicBezTo>
                    <a:pt x="463" y="29"/>
                    <a:pt x="425" y="0"/>
                    <a:pt x="37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1" name="Google Shape;4621;p29"/>
            <p:cNvSpPr/>
            <p:nvPr/>
          </p:nvSpPr>
          <p:spPr>
            <a:xfrm>
              <a:off x="2273298" y="696438"/>
              <a:ext cx="17220" cy="37496"/>
            </a:xfrm>
            <a:custGeom>
              <a:avLst/>
              <a:gdLst/>
              <a:ahLst/>
              <a:cxnLst/>
              <a:rect l="l" t="t" r="r" b="b"/>
              <a:pathLst>
                <a:path w="552" h="1202" extrusionOk="0">
                  <a:moveTo>
                    <a:pt x="271" y="0"/>
                  </a:moveTo>
                  <a:cubicBezTo>
                    <a:pt x="215" y="0"/>
                    <a:pt x="155" y="29"/>
                    <a:pt x="120" y="99"/>
                  </a:cubicBezTo>
                  <a:cubicBezTo>
                    <a:pt x="60" y="159"/>
                    <a:pt x="60" y="293"/>
                    <a:pt x="1" y="352"/>
                  </a:cubicBezTo>
                  <a:lnTo>
                    <a:pt x="1" y="591"/>
                  </a:lnTo>
                  <a:cubicBezTo>
                    <a:pt x="1" y="784"/>
                    <a:pt x="1" y="963"/>
                    <a:pt x="120" y="1157"/>
                  </a:cubicBezTo>
                  <a:lnTo>
                    <a:pt x="179" y="1157"/>
                  </a:lnTo>
                  <a:cubicBezTo>
                    <a:pt x="217" y="1187"/>
                    <a:pt x="265" y="1201"/>
                    <a:pt x="312" y="1201"/>
                  </a:cubicBezTo>
                  <a:cubicBezTo>
                    <a:pt x="358" y="1201"/>
                    <a:pt x="403" y="1187"/>
                    <a:pt x="433" y="1157"/>
                  </a:cubicBezTo>
                  <a:cubicBezTo>
                    <a:pt x="552" y="963"/>
                    <a:pt x="552" y="784"/>
                    <a:pt x="552" y="591"/>
                  </a:cubicBezTo>
                  <a:lnTo>
                    <a:pt x="552" y="352"/>
                  </a:lnTo>
                  <a:cubicBezTo>
                    <a:pt x="492" y="218"/>
                    <a:pt x="492" y="159"/>
                    <a:pt x="433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2" name="Google Shape;4622;p29"/>
            <p:cNvSpPr/>
            <p:nvPr/>
          </p:nvSpPr>
          <p:spPr>
            <a:xfrm>
              <a:off x="2269586" y="802844"/>
              <a:ext cx="19091" cy="31944"/>
            </a:xfrm>
            <a:custGeom>
              <a:avLst/>
              <a:gdLst/>
              <a:ahLst/>
              <a:cxnLst/>
              <a:rect l="l" t="t" r="r" b="b"/>
              <a:pathLst>
                <a:path w="612" h="1024" extrusionOk="0">
                  <a:moveTo>
                    <a:pt x="341" y="1"/>
                  </a:moveTo>
                  <a:cubicBezTo>
                    <a:pt x="301" y="1"/>
                    <a:pt x="263" y="15"/>
                    <a:pt x="239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09" y="1008"/>
                    <a:pt x="257" y="1023"/>
                    <a:pt x="306" y="1023"/>
                  </a:cubicBezTo>
                  <a:cubicBezTo>
                    <a:pt x="354" y="1023"/>
                    <a:pt x="403" y="1008"/>
                    <a:pt x="432" y="979"/>
                  </a:cubicBezTo>
                  <a:cubicBezTo>
                    <a:pt x="552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2" y="293"/>
                    <a:pt x="552" y="159"/>
                    <a:pt x="492" y="100"/>
                  </a:cubicBezTo>
                  <a:cubicBezTo>
                    <a:pt x="457" y="30"/>
                    <a:pt x="397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3" name="Google Shape;4623;p29"/>
            <p:cNvSpPr/>
            <p:nvPr/>
          </p:nvSpPr>
          <p:spPr>
            <a:xfrm>
              <a:off x="2321619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4" y="1"/>
                    <a:pt x="195" y="1"/>
                    <a:pt x="120" y="75"/>
                  </a:cubicBezTo>
                  <a:cubicBezTo>
                    <a:pt x="61" y="195"/>
                    <a:pt x="61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95" y="1491"/>
                    <a:pt x="195" y="1491"/>
                    <a:pt x="195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67" y="1252"/>
                    <a:pt x="567" y="999"/>
                    <a:pt x="627" y="746"/>
                  </a:cubicBezTo>
                  <a:cubicBezTo>
                    <a:pt x="567" y="686"/>
                    <a:pt x="567" y="567"/>
                    <a:pt x="567" y="448"/>
                  </a:cubicBezTo>
                  <a:cubicBezTo>
                    <a:pt x="567" y="314"/>
                    <a:pt x="493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4" name="Google Shape;4624;p29"/>
            <p:cNvSpPr/>
            <p:nvPr/>
          </p:nvSpPr>
          <p:spPr>
            <a:xfrm>
              <a:off x="2369972" y="690417"/>
              <a:ext cx="19528" cy="39805"/>
            </a:xfrm>
            <a:custGeom>
              <a:avLst/>
              <a:gdLst/>
              <a:ahLst/>
              <a:cxnLst/>
              <a:rect l="l" t="t" r="r" b="b"/>
              <a:pathLst>
                <a:path w="626" h="1276" extrusionOk="0">
                  <a:moveTo>
                    <a:pt x="314" y="1"/>
                  </a:moveTo>
                  <a:cubicBezTo>
                    <a:pt x="265" y="1"/>
                    <a:pt x="230" y="33"/>
                    <a:pt x="194" y="113"/>
                  </a:cubicBezTo>
                  <a:cubicBezTo>
                    <a:pt x="134" y="173"/>
                    <a:pt x="60" y="292"/>
                    <a:pt x="60" y="352"/>
                  </a:cubicBezTo>
                  <a:cubicBezTo>
                    <a:pt x="0" y="411"/>
                    <a:pt x="0" y="545"/>
                    <a:pt x="0" y="605"/>
                  </a:cubicBezTo>
                  <a:cubicBezTo>
                    <a:pt x="0" y="784"/>
                    <a:pt x="0" y="977"/>
                    <a:pt x="60" y="1156"/>
                  </a:cubicBezTo>
                  <a:lnTo>
                    <a:pt x="134" y="1231"/>
                  </a:lnTo>
                  <a:cubicBezTo>
                    <a:pt x="164" y="1260"/>
                    <a:pt x="209" y="1275"/>
                    <a:pt x="254" y="1275"/>
                  </a:cubicBezTo>
                  <a:cubicBezTo>
                    <a:pt x="298" y="1275"/>
                    <a:pt x="343" y="1260"/>
                    <a:pt x="373" y="1231"/>
                  </a:cubicBezTo>
                  <a:cubicBezTo>
                    <a:pt x="507" y="1037"/>
                    <a:pt x="566" y="858"/>
                    <a:pt x="626" y="664"/>
                  </a:cubicBezTo>
                  <a:cubicBezTo>
                    <a:pt x="626" y="545"/>
                    <a:pt x="626" y="486"/>
                    <a:pt x="566" y="352"/>
                  </a:cubicBezTo>
                  <a:cubicBezTo>
                    <a:pt x="566" y="292"/>
                    <a:pt x="507" y="173"/>
                    <a:pt x="432" y="113"/>
                  </a:cubicBezTo>
                  <a:lnTo>
                    <a:pt x="432" y="39"/>
                  </a:lnTo>
                  <a:cubicBezTo>
                    <a:pt x="385" y="15"/>
                    <a:pt x="347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5" name="Google Shape;4625;p29"/>
            <p:cNvSpPr/>
            <p:nvPr/>
          </p:nvSpPr>
          <p:spPr>
            <a:xfrm>
              <a:off x="2389469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9" y="1"/>
                    <a:pt x="289" y="8"/>
                    <a:pt x="254" y="25"/>
                  </a:cubicBezTo>
                  <a:cubicBezTo>
                    <a:pt x="180" y="159"/>
                    <a:pt x="120" y="219"/>
                    <a:pt x="61" y="338"/>
                  </a:cubicBezTo>
                  <a:cubicBezTo>
                    <a:pt x="61" y="398"/>
                    <a:pt x="61" y="532"/>
                    <a:pt x="1" y="651"/>
                  </a:cubicBezTo>
                  <a:cubicBezTo>
                    <a:pt x="1" y="830"/>
                    <a:pt x="61" y="1023"/>
                    <a:pt x="180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3" y="1202"/>
                  </a:cubicBezTo>
                  <a:lnTo>
                    <a:pt x="493" y="1143"/>
                  </a:lnTo>
                  <a:cubicBezTo>
                    <a:pt x="552" y="964"/>
                    <a:pt x="627" y="830"/>
                    <a:pt x="627" y="651"/>
                  </a:cubicBezTo>
                  <a:lnTo>
                    <a:pt x="627" y="398"/>
                  </a:lnTo>
                  <a:cubicBezTo>
                    <a:pt x="627" y="338"/>
                    <a:pt x="627" y="219"/>
                    <a:pt x="552" y="159"/>
                  </a:cubicBezTo>
                  <a:lnTo>
                    <a:pt x="493" y="85"/>
                  </a:lnTo>
                  <a:cubicBezTo>
                    <a:pt x="450" y="43"/>
                    <a:pt x="408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6" name="Google Shape;4626;p29"/>
            <p:cNvSpPr/>
            <p:nvPr/>
          </p:nvSpPr>
          <p:spPr>
            <a:xfrm>
              <a:off x="2325363" y="854253"/>
              <a:ext cx="19528" cy="25018"/>
            </a:xfrm>
            <a:custGeom>
              <a:avLst/>
              <a:gdLst/>
              <a:ahLst/>
              <a:cxnLst/>
              <a:rect l="l" t="t" r="r" b="b"/>
              <a:pathLst>
                <a:path w="626" h="802" extrusionOk="0">
                  <a:moveTo>
                    <a:pt x="253" y="1"/>
                  </a:moveTo>
                  <a:cubicBezTo>
                    <a:pt x="194" y="75"/>
                    <a:pt x="134" y="135"/>
                    <a:pt x="75" y="195"/>
                  </a:cubicBezTo>
                  <a:cubicBezTo>
                    <a:pt x="75" y="254"/>
                    <a:pt x="75" y="314"/>
                    <a:pt x="0" y="373"/>
                  </a:cubicBezTo>
                  <a:cubicBezTo>
                    <a:pt x="0" y="507"/>
                    <a:pt x="75" y="627"/>
                    <a:pt x="194" y="746"/>
                  </a:cubicBezTo>
                  <a:cubicBezTo>
                    <a:pt x="224" y="783"/>
                    <a:pt x="268" y="802"/>
                    <a:pt x="322" y="802"/>
                  </a:cubicBezTo>
                  <a:cubicBezTo>
                    <a:pt x="376" y="802"/>
                    <a:pt x="440" y="783"/>
                    <a:pt x="507" y="746"/>
                  </a:cubicBezTo>
                  <a:lnTo>
                    <a:pt x="507" y="686"/>
                  </a:lnTo>
                  <a:cubicBezTo>
                    <a:pt x="626" y="627"/>
                    <a:pt x="626" y="507"/>
                    <a:pt x="626" y="448"/>
                  </a:cubicBezTo>
                  <a:lnTo>
                    <a:pt x="626" y="254"/>
                  </a:lnTo>
                  <a:cubicBezTo>
                    <a:pt x="626" y="195"/>
                    <a:pt x="566" y="135"/>
                    <a:pt x="507" y="75"/>
                  </a:cubicBezTo>
                  <a:cubicBezTo>
                    <a:pt x="447" y="1"/>
                    <a:pt x="313" y="1"/>
                    <a:pt x="25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7" name="Google Shape;4627;p29"/>
            <p:cNvSpPr/>
            <p:nvPr/>
          </p:nvSpPr>
          <p:spPr>
            <a:xfrm>
              <a:off x="2215213" y="837533"/>
              <a:ext cx="19559" cy="20495"/>
            </a:xfrm>
            <a:custGeom>
              <a:avLst/>
              <a:gdLst/>
              <a:ahLst/>
              <a:cxnLst/>
              <a:rect l="l" t="t" r="r" b="b"/>
              <a:pathLst>
                <a:path w="627" h="657" extrusionOk="0">
                  <a:moveTo>
                    <a:pt x="311" y="1"/>
                  </a:moveTo>
                  <a:cubicBezTo>
                    <a:pt x="265" y="1"/>
                    <a:pt x="216" y="15"/>
                    <a:pt x="179" y="45"/>
                  </a:cubicBezTo>
                  <a:cubicBezTo>
                    <a:pt x="120" y="105"/>
                    <a:pt x="60" y="164"/>
                    <a:pt x="60" y="239"/>
                  </a:cubicBezTo>
                  <a:cubicBezTo>
                    <a:pt x="0" y="299"/>
                    <a:pt x="0" y="299"/>
                    <a:pt x="0" y="358"/>
                  </a:cubicBezTo>
                  <a:cubicBezTo>
                    <a:pt x="60" y="418"/>
                    <a:pt x="60" y="537"/>
                    <a:pt x="179" y="611"/>
                  </a:cubicBezTo>
                  <a:cubicBezTo>
                    <a:pt x="246" y="641"/>
                    <a:pt x="310" y="656"/>
                    <a:pt x="364" y="656"/>
                  </a:cubicBezTo>
                  <a:cubicBezTo>
                    <a:pt x="418" y="656"/>
                    <a:pt x="462" y="641"/>
                    <a:pt x="492" y="611"/>
                  </a:cubicBezTo>
                  <a:cubicBezTo>
                    <a:pt x="626" y="477"/>
                    <a:pt x="626" y="418"/>
                    <a:pt x="626" y="299"/>
                  </a:cubicBezTo>
                  <a:cubicBezTo>
                    <a:pt x="626" y="299"/>
                    <a:pt x="626" y="239"/>
                    <a:pt x="552" y="164"/>
                  </a:cubicBezTo>
                  <a:cubicBezTo>
                    <a:pt x="552" y="105"/>
                    <a:pt x="492" y="105"/>
                    <a:pt x="432" y="45"/>
                  </a:cubicBezTo>
                  <a:cubicBezTo>
                    <a:pt x="403" y="15"/>
                    <a:pt x="358" y="1"/>
                    <a:pt x="31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8" name="Google Shape;4628;p29"/>
            <p:cNvSpPr/>
            <p:nvPr/>
          </p:nvSpPr>
          <p:spPr>
            <a:xfrm>
              <a:off x="2807731" y="694566"/>
              <a:ext cx="19559" cy="31476"/>
            </a:xfrm>
            <a:custGeom>
              <a:avLst/>
              <a:gdLst/>
              <a:ahLst/>
              <a:cxnLst/>
              <a:rect l="l" t="t" r="r" b="b"/>
              <a:pathLst>
                <a:path w="627" h="1009" extrusionOk="0">
                  <a:moveTo>
                    <a:pt x="376" y="1"/>
                  </a:moveTo>
                  <a:cubicBezTo>
                    <a:pt x="343" y="1"/>
                    <a:pt x="303" y="15"/>
                    <a:pt x="254" y="40"/>
                  </a:cubicBezTo>
                  <a:cubicBezTo>
                    <a:pt x="180" y="99"/>
                    <a:pt x="120" y="159"/>
                    <a:pt x="60" y="219"/>
                  </a:cubicBezTo>
                  <a:cubicBezTo>
                    <a:pt x="1" y="278"/>
                    <a:pt x="1" y="412"/>
                    <a:pt x="1" y="472"/>
                  </a:cubicBezTo>
                  <a:cubicBezTo>
                    <a:pt x="1" y="651"/>
                    <a:pt x="1" y="844"/>
                    <a:pt x="120" y="964"/>
                  </a:cubicBezTo>
                  <a:cubicBezTo>
                    <a:pt x="187" y="993"/>
                    <a:pt x="235" y="1008"/>
                    <a:pt x="275" y="1008"/>
                  </a:cubicBezTo>
                  <a:cubicBezTo>
                    <a:pt x="314" y="1008"/>
                    <a:pt x="343" y="993"/>
                    <a:pt x="373" y="964"/>
                  </a:cubicBezTo>
                  <a:lnTo>
                    <a:pt x="433" y="964"/>
                  </a:lnTo>
                  <a:cubicBezTo>
                    <a:pt x="492" y="844"/>
                    <a:pt x="552" y="651"/>
                    <a:pt x="552" y="531"/>
                  </a:cubicBezTo>
                  <a:cubicBezTo>
                    <a:pt x="626" y="472"/>
                    <a:pt x="626" y="412"/>
                    <a:pt x="626" y="353"/>
                  </a:cubicBezTo>
                  <a:cubicBezTo>
                    <a:pt x="552" y="278"/>
                    <a:pt x="552" y="219"/>
                    <a:pt x="552" y="99"/>
                  </a:cubicBezTo>
                  <a:lnTo>
                    <a:pt x="492" y="99"/>
                  </a:lnTo>
                  <a:cubicBezTo>
                    <a:pt x="458" y="30"/>
                    <a:pt x="423" y="1"/>
                    <a:pt x="37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9" name="Google Shape;4629;p29"/>
            <p:cNvSpPr/>
            <p:nvPr/>
          </p:nvSpPr>
          <p:spPr>
            <a:xfrm>
              <a:off x="2848160" y="741047"/>
              <a:ext cx="17688" cy="37964"/>
            </a:xfrm>
            <a:custGeom>
              <a:avLst/>
              <a:gdLst/>
              <a:ahLst/>
              <a:cxnLst/>
              <a:rect l="l" t="t" r="r" b="b"/>
              <a:pathLst>
                <a:path w="567" h="1217" extrusionOk="0">
                  <a:moveTo>
                    <a:pt x="317" y="0"/>
                  </a:moveTo>
                  <a:cubicBezTo>
                    <a:pt x="283" y="0"/>
                    <a:pt x="244" y="15"/>
                    <a:pt x="195" y="40"/>
                  </a:cubicBezTo>
                  <a:cubicBezTo>
                    <a:pt x="135" y="159"/>
                    <a:pt x="75" y="218"/>
                    <a:pt x="75" y="278"/>
                  </a:cubicBezTo>
                  <a:cubicBezTo>
                    <a:pt x="1" y="412"/>
                    <a:pt x="1" y="472"/>
                    <a:pt x="1" y="591"/>
                  </a:cubicBezTo>
                  <a:cubicBezTo>
                    <a:pt x="1" y="784"/>
                    <a:pt x="1" y="963"/>
                    <a:pt x="135" y="1157"/>
                  </a:cubicBezTo>
                  <a:lnTo>
                    <a:pt x="195" y="1217"/>
                  </a:lnTo>
                  <a:cubicBezTo>
                    <a:pt x="254" y="1217"/>
                    <a:pt x="373" y="1217"/>
                    <a:pt x="448" y="1157"/>
                  </a:cubicBezTo>
                  <a:cubicBezTo>
                    <a:pt x="567" y="963"/>
                    <a:pt x="567" y="784"/>
                    <a:pt x="567" y="650"/>
                  </a:cubicBezTo>
                  <a:lnTo>
                    <a:pt x="567" y="412"/>
                  </a:lnTo>
                  <a:cubicBezTo>
                    <a:pt x="567" y="278"/>
                    <a:pt x="567" y="218"/>
                    <a:pt x="507" y="99"/>
                  </a:cubicBezTo>
                  <a:lnTo>
                    <a:pt x="448" y="99"/>
                  </a:lnTo>
                  <a:cubicBezTo>
                    <a:pt x="404" y="29"/>
                    <a:pt x="366" y="0"/>
                    <a:pt x="31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0" name="Google Shape;4630;p29"/>
            <p:cNvSpPr/>
            <p:nvPr/>
          </p:nvSpPr>
          <p:spPr>
            <a:xfrm>
              <a:off x="2900692" y="696438"/>
              <a:ext cx="19528" cy="37496"/>
            </a:xfrm>
            <a:custGeom>
              <a:avLst/>
              <a:gdLst/>
              <a:ahLst/>
              <a:cxnLst/>
              <a:rect l="l" t="t" r="r" b="b"/>
              <a:pathLst>
                <a:path w="626" h="1202" extrusionOk="0">
                  <a:moveTo>
                    <a:pt x="271" y="0"/>
                  </a:moveTo>
                  <a:cubicBezTo>
                    <a:pt x="215" y="0"/>
                    <a:pt x="154" y="29"/>
                    <a:pt x="119" y="99"/>
                  </a:cubicBezTo>
                  <a:cubicBezTo>
                    <a:pt x="60" y="159"/>
                    <a:pt x="6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60" y="963"/>
                    <a:pt x="179" y="1157"/>
                  </a:cubicBezTo>
                  <a:cubicBezTo>
                    <a:pt x="246" y="1187"/>
                    <a:pt x="295" y="1201"/>
                    <a:pt x="334" y="1201"/>
                  </a:cubicBezTo>
                  <a:cubicBezTo>
                    <a:pt x="373" y="1201"/>
                    <a:pt x="403" y="1187"/>
                    <a:pt x="432" y="1157"/>
                  </a:cubicBezTo>
                  <a:cubicBezTo>
                    <a:pt x="552" y="963"/>
                    <a:pt x="552" y="784"/>
                    <a:pt x="626" y="591"/>
                  </a:cubicBezTo>
                  <a:cubicBezTo>
                    <a:pt x="552" y="531"/>
                    <a:pt x="552" y="412"/>
                    <a:pt x="552" y="352"/>
                  </a:cubicBezTo>
                  <a:cubicBezTo>
                    <a:pt x="492" y="218"/>
                    <a:pt x="492" y="159"/>
                    <a:pt x="432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1" name="Google Shape;4631;p29"/>
            <p:cNvSpPr/>
            <p:nvPr/>
          </p:nvSpPr>
          <p:spPr>
            <a:xfrm>
              <a:off x="2896980" y="802844"/>
              <a:ext cx="19060" cy="31944"/>
            </a:xfrm>
            <a:custGeom>
              <a:avLst/>
              <a:gdLst/>
              <a:ahLst/>
              <a:cxnLst/>
              <a:rect l="l" t="t" r="r" b="b"/>
              <a:pathLst>
                <a:path w="611" h="1024" extrusionOk="0">
                  <a:moveTo>
                    <a:pt x="340" y="1"/>
                  </a:moveTo>
                  <a:cubicBezTo>
                    <a:pt x="301" y="1"/>
                    <a:pt x="263" y="15"/>
                    <a:pt x="238" y="40"/>
                  </a:cubicBezTo>
                  <a:cubicBezTo>
                    <a:pt x="119" y="100"/>
                    <a:pt x="119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38" y="1008"/>
                    <a:pt x="287" y="1023"/>
                    <a:pt x="328" y="1023"/>
                  </a:cubicBezTo>
                  <a:cubicBezTo>
                    <a:pt x="369" y="1023"/>
                    <a:pt x="402" y="1008"/>
                    <a:pt x="432" y="979"/>
                  </a:cubicBezTo>
                  <a:cubicBezTo>
                    <a:pt x="551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1" y="293"/>
                    <a:pt x="551" y="159"/>
                    <a:pt x="492" y="100"/>
                  </a:cubicBezTo>
                  <a:cubicBezTo>
                    <a:pt x="457" y="30"/>
                    <a:pt x="396" y="1"/>
                    <a:pt x="340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2" name="Google Shape;4632;p29"/>
            <p:cNvSpPr/>
            <p:nvPr/>
          </p:nvSpPr>
          <p:spPr>
            <a:xfrm>
              <a:off x="2949013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3" y="1"/>
                    <a:pt x="194" y="1"/>
                    <a:pt x="120" y="75"/>
                  </a:cubicBezTo>
                  <a:cubicBezTo>
                    <a:pt x="60" y="195"/>
                    <a:pt x="60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94" y="1491"/>
                    <a:pt x="194" y="1491"/>
                    <a:pt x="254" y="1565"/>
                  </a:cubicBezTo>
                  <a:cubicBezTo>
                    <a:pt x="313" y="1565"/>
                    <a:pt x="373" y="1565"/>
                    <a:pt x="433" y="1431"/>
                  </a:cubicBezTo>
                  <a:cubicBezTo>
                    <a:pt x="567" y="1252"/>
                    <a:pt x="626" y="999"/>
                    <a:pt x="626" y="746"/>
                  </a:cubicBezTo>
                  <a:cubicBezTo>
                    <a:pt x="626" y="686"/>
                    <a:pt x="567" y="567"/>
                    <a:pt x="567" y="448"/>
                  </a:cubicBezTo>
                  <a:cubicBezTo>
                    <a:pt x="567" y="314"/>
                    <a:pt x="492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3" name="Google Shape;4633;p29"/>
            <p:cNvSpPr/>
            <p:nvPr/>
          </p:nvSpPr>
          <p:spPr>
            <a:xfrm>
              <a:off x="2997334" y="690417"/>
              <a:ext cx="19559" cy="39805"/>
            </a:xfrm>
            <a:custGeom>
              <a:avLst/>
              <a:gdLst/>
              <a:ahLst/>
              <a:cxnLst/>
              <a:rect l="l" t="t" r="r" b="b"/>
              <a:pathLst>
                <a:path w="627" h="1276" extrusionOk="0">
                  <a:moveTo>
                    <a:pt x="315" y="1"/>
                  </a:moveTo>
                  <a:cubicBezTo>
                    <a:pt x="266" y="1"/>
                    <a:pt x="230" y="33"/>
                    <a:pt x="195" y="113"/>
                  </a:cubicBezTo>
                  <a:cubicBezTo>
                    <a:pt x="135" y="173"/>
                    <a:pt x="61" y="292"/>
                    <a:pt x="61" y="352"/>
                  </a:cubicBezTo>
                  <a:cubicBezTo>
                    <a:pt x="1" y="411"/>
                    <a:pt x="1" y="545"/>
                    <a:pt x="1" y="605"/>
                  </a:cubicBezTo>
                  <a:cubicBezTo>
                    <a:pt x="1" y="784"/>
                    <a:pt x="1" y="977"/>
                    <a:pt x="61" y="1156"/>
                  </a:cubicBezTo>
                  <a:lnTo>
                    <a:pt x="135" y="1231"/>
                  </a:lnTo>
                  <a:cubicBezTo>
                    <a:pt x="165" y="1260"/>
                    <a:pt x="210" y="1275"/>
                    <a:pt x="254" y="1275"/>
                  </a:cubicBezTo>
                  <a:cubicBezTo>
                    <a:pt x="299" y="1275"/>
                    <a:pt x="344" y="1260"/>
                    <a:pt x="373" y="1231"/>
                  </a:cubicBezTo>
                  <a:cubicBezTo>
                    <a:pt x="508" y="1037"/>
                    <a:pt x="567" y="858"/>
                    <a:pt x="627" y="664"/>
                  </a:cubicBezTo>
                  <a:cubicBezTo>
                    <a:pt x="627" y="545"/>
                    <a:pt x="627" y="486"/>
                    <a:pt x="567" y="352"/>
                  </a:cubicBezTo>
                  <a:cubicBezTo>
                    <a:pt x="567" y="292"/>
                    <a:pt x="508" y="173"/>
                    <a:pt x="433" y="113"/>
                  </a:cubicBezTo>
                  <a:lnTo>
                    <a:pt x="433" y="39"/>
                  </a:lnTo>
                  <a:cubicBezTo>
                    <a:pt x="385" y="15"/>
                    <a:pt x="347" y="1"/>
                    <a:pt x="31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4" name="Google Shape;4634;p29"/>
            <p:cNvSpPr/>
            <p:nvPr/>
          </p:nvSpPr>
          <p:spPr>
            <a:xfrm>
              <a:off x="3016862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66" y="1"/>
                  </a:moveTo>
                  <a:cubicBezTo>
                    <a:pt x="348" y="1"/>
                    <a:pt x="331" y="8"/>
                    <a:pt x="314" y="25"/>
                  </a:cubicBezTo>
                  <a:cubicBezTo>
                    <a:pt x="179" y="159"/>
                    <a:pt x="120" y="219"/>
                    <a:pt x="120" y="338"/>
                  </a:cubicBezTo>
                  <a:cubicBezTo>
                    <a:pt x="60" y="398"/>
                    <a:pt x="60" y="532"/>
                    <a:pt x="60" y="651"/>
                  </a:cubicBezTo>
                  <a:cubicBezTo>
                    <a:pt x="1" y="830"/>
                    <a:pt x="60" y="1023"/>
                    <a:pt x="179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626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52" y="159"/>
                  </a:cubicBezTo>
                  <a:lnTo>
                    <a:pt x="492" y="85"/>
                  </a:lnTo>
                  <a:cubicBezTo>
                    <a:pt x="450" y="43"/>
                    <a:pt x="408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5" name="Google Shape;4635;p29"/>
            <p:cNvSpPr/>
            <p:nvPr/>
          </p:nvSpPr>
          <p:spPr>
            <a:xfrm>
              <a:off x="2955065" y="854253"/>
              <a:ext cx="17220" cy="25018"/>
            </a:xfrm>
            <a:custGeom>
              <a:avLst/>
              <a:gdLst/>
              <a:ahLst/>
              <a:cxnLst/>
              <a:rect l="l" t="t" r="r" b="b"/>
              <a:pathLst>
                <a:path w="552" h="802" extrusionOk="0">
                  <a:moveTo>
                    <a:pt x="179" y="1"/>
                  </a:moveTo>
                  <a:cubicBezTo>
                    <a:pt x="119" y="75"/>
                    <a:pt x="60" y="135"/>
                    <a:pt x="0" y="195"/>
                  </a:cubicBezTo>
                  <a:lnTo>
                    <a:pt x="0" y="373"/>
                  </a:lnTo>
                  <a:cubicBezTo>
                    <a:pt x="0" y="507"/>
                    <a:pt x="0" y="627"/>
                    <a:pt x="119" y="746"/>
                  </a:cubicBezTo>
                  <a:cubicBezTo>
                    <a:pt x="179" y="783"/>
                    <a:pt x="242" y="802"/>
                    <a:pt x="298" y="802"/>
                  </a:cubicBezTo>
                  <a:cubicBezTo>
                    <a:pt x="354" y="802"/>
                    <a:pt x="403" y="783"/>
                    <a:pt x="432" y="746"/>
                  </a:cubicBezTo>
                  <a:lnTo>
                    <a:pt x="432" y="686"/>
                  </a:lnTo>
                  <a:cubicBezTo>
                    <a:pt x="552" y="627"/>
                    <a:pt x="552" y="507"/>
                    <a:pt x="552" y="448"/>
                  </a:cubicBezTo>
                  <a:lnTo>
                    <a:pt x="552" y="254"/>
                  </a:lnTo>
                  <a:cubicBezTo>
                    <a:pt x="552" y="195"/>
                    <a:pt x="492" y="135"/>
                    <a:pt x="432" y="75"/>
                  </a:cubicBezTo>
                  <a:cubicBezTo>
                    <a:pt x="373" y="1"/>
                    <a:pt x="239" y="1"/>
                    <a:pt x="17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6" name="Google Shape;4636;p29"/>
            <p:cNvSpPr/>
            <p:nvPr/>
          </p:nvSpPr>
          <p:spPr>
            <a:xfrm>
              <a:off x="2844448" y="837533"/>
              <a:ext cx="17688" cy="20495"/>
            </a:xfrm>
            <a:custGeom>
              <a:avLst/>
              <a:gdLst/>
              <a:ahLst/>
              <a:cxnLst/>
              <a:rect l="l" t="t" r="r" b="b"/>
              <a:pathLst>
                <a:path w="567" h="657" extrusionOk="0">
                  <a:moveTo>
                    <a:pt x="252" y="1"/>
                  </a:moveTo>
                  <a:cubicBezTo>
                    <a:pt x="206" y="1"/>
                    <a:pt x="157" y="15"/>
                    <a:pt x="120" y="45"/>
                  </a:cubicBezTo>
                  <a:cubicBezTo>
                    <a:pt x="60" y="105"/>
                    <a:pt x="1" y="164"/>
                    <a:pt x="1" y="239"/>
                  </a:cubicBezTo>
                  <a:lnTo>
                    <a:pt x="1" y="358"/>
                  </a:lnTo>
                  <a:cubicBezTo>
                    <a:pt x="1" y="418"/>
                    <a:pt x="1" y="537"/>
                    <a:pt x="120" y="611"/>
                  </a:cubicBezTo>
                  <a:cubicBezTo>
                    <a:pt x="187" y="641"/>
                    <a:pt x="250" y="656"/>
                    <a:pt x="304" y="656"/>
                  </a:cubicBezTo>
                  <a:cubicBezTo>
                    <a:pt x="358" y="656"/>
                    <a:pt x="403" y="641"/>
                    <a:pt x="433" y="611"/>
                  </a:cubicBezTo>
                  <a:cubicBezTo>
                    <a:pt x="567" y="477"/>
                    <a:pt x="567" y="418"/>
                    <a:pt x="567" y="299"/>
                  </a:cubicBezTo>
                  <a:lnTo>
                    <a:pt x="567" y="164"/>
                  </a:lnTo>
                  <a:cubicBezTo>
                    <a:pt x="492" y="105"/>
                    <a:pt x="492" y="105"/>
                    <a:pt x="373" y="45"/>
                  </a:cubicBezTo>
                  <a:cubicBezTo>
                    <a:pt x="343" y="15"/>
                    <a:pt x="299" y="1"/>
                    <a:pt x="25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7" name="Google Shape;4637;p29"/>
            <p:cNvSpPr/>
            <p:nvPr/>
          </p:nvSpPr>
          <p:spPr>
            <a:xfrm>
              <a:off x="4050883" y="694566"/>
              <a:ext cx="19559" cy="31476"/>
            </a:xfrm>
            <a:custGeom>
              <a:avLst/>
              <a:gdLst/>
              <a:ahLst/>
              <a:cxnLst/>
              <a:rect l="l" t="t" r="r" b="b"/>
              <a:pathLst>
                <a:path w="627" h="1009" extrusionOk="0">
                  <a:moveTo>
                    <a:pt x="394" y="1"/>
                  </a:moveTo>
                  <a:cubicBezTo>
                    <a:pt x="353" y="1"/>
                    <a:pt x="303" y="15"/>
                    <a:pt x="254" y="40"/>
                  </a:cubicBezTo>
                  <a:cubicBezTo>
                    <a:pt x="180" y="99"/>
                    <a:pt x="120" y="159"/>
                    <a:pt x="60" y="219"/>
                  </a:cubicBezTo>
                  <a:cubicBezTo>
                    <a:pt x="1" y="278"/>
                    <a:pt x="1" y="412"/>
                    <a:pt x="1" y="472"/>
                  </a:cubicBezTo>
                  <a:cubicBezTo>
                    <a:pt x="1" y="651"/>
                    <a:pt x="1" y="844"/>
                    <a:pt x="120" y="964"/>
                  </a:cubicBezTo>
                  <a:cubicBezTo>
                    <a:pt x="187" y="993"/>
                    <a:pt x="235" y="1008"/>
                    <a:pt x="274" y="1008"/>
                  </a:cubicBezTo>
                  <a:cubicBezTo>
                    <a:pt x="314" y="1008"/>
                    <a:pt x="343" y="993"/>
                    <a:pt x="373" y="964"/>
                  </a:cubicBezTo>
                  <a:lnTo>
                    <a:pt x="433" y="964"/>
                  </a:lnTo>
                  <a:cubicBezTo>
                    <a:pt x="492" y="844"/>
                    <a:pt x="552" y="651"/>
                    <a:pt x="552" y="531"/>
                  </a:cubicBezTo>
                  <a:cubicBezTo>
                    <a:pt x="626" y="472"/>
                    <a:pt x="626" y="412"/>
                    <a:pt x="626" y="353"/>
                  </a:cubicBezTo>
                  <a:cubicBezTo>
                    <a:pt x="552" y="278"/>
                    <a:pt x="552" y="219"/>
                    <a:pt x="552" y="99"/>
                  </a:cubicBezTo>
                  <a:lnTo>
                    <a:pt x="492" y="99"/>
                  </a:lnTo>
                  <a:cubicBezTo>
                    <a:pt x="492" y="30"/>
                    <a:pt x="451" y="1"/>
                    <a:pt x="39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8" name="Google Shape;4638;p29"/>
            <p:cNvSpPr/>
            <p:nvPr/>
          </p:nvSpPr>
          <p:spPr>
            <a:xfrm>
              <a:off x="4091312" y="741047"/>
              <a:ext cx="17688" cy="37964"/>
            </a:xfrm>
            <a:custGeom>
              <a:avLst/>
              <a:gdLst/>
              <a:ahLst/>
              <a:cxnLst/>
              <a:rect l="l" t="t" r="r" b="b"/>
              <a:pathLst>
                <a:path w="567" h="1217" extrusionOk="0">
                  <a:moveTo>
                    <a:pt x="321" y="0"/>
                  </a:moveTo>
                  <a:cubicBezTo>
                    <a:pt x="283" y="0"/>
                    <a:pt x="244" y="15"/>
                    <a:pt x="195" y="40"/>
                  </a:cubicBezTo>
                  <a:cubicBezTo>
                    <a:pt x="135" y="159"/>
                    <a:pt x="75" y="218"/>
                    <a:pt x="75" y="278"/>
                  </a:cubicBezTo>
                  <a:cubicBezTo>
                    <a:pt x="1" y="412"/>
                    <a:pt x="1" y="472"/>
                    <a:pt x="1" y="591"/>
                  </a:cubicBezTo>
                  <a:cubicBezTo>
                    <a:pt x="1" y="784"/>
                    <a:pt x="1" y="963"/>
                    <a:pt x="135" y="1157"/>
                  </a:cubicBezTo>
                  <a:lnTo>
                    <a:pt x="195" y="1217"/>
                  </a:lnTo>
                  <a:cubicBezTo>
                    <a:pt x="254" y="1217"/>
                    <a:pt x="373" y="1217"/>
                    <a:pt x="448" y="1157"/>
                  </a:cubicBezTo>
                  <a:cubicBezTo>
                    <a:pt x="567" y="963"/>
                    <a:pt x="567" y="784"/>
                    <a:pt x="567" y="650"/>
                  </a:cubicBezTo>
                  <a:lnTo>
                    <a:pt x="567" y="412"/>
                  </a:lnTo>
                  <a:cubicBezTo>
                    <a:pt x="567" y="278"/>
                    <a:pt x="567" y="218"/>
                    <a:pt x="507" y="99"/>
                  </a:cubicBezTo>
                  <a:cubicBezTo>
                    <a:pt x="429" y="29"/>
                    <a:pt x="376" y="0"/>
                    <a:pt x="32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9" name="Google Shape;4639;p29"/>
            <p:cNvSpPr/>
            <p:nvPr/>
          </p:nvSpPr>
          <p:spPr>
            <a:xfrm>
              <a:off x="4143844" y="696438"/>
              <a:ext cx="19528" cy="37496"/>
            </a:xfrm>
            <a:custGeom>
              <a:avLst/>
              <a:gdLst/>
              <a:ahLst/>
              <a:cxnLst/>
              <a:rect l="l" t="t" r="r" b="b"/>
              <a:pathLst>
                <a:path w="626" h="1202" extrusionOk="0">
                  <a:moveTo>
                    <a:pt x="271" y="0"/>
                  </a:moveTo>
                  <a:cubicBezTo>
                    <a:pt x="215" y="0"/>
                    <a:pt x="154" y="29"/>
                    <a:pt x="119" y="99"/>
                  </a:cubicBezTo>
                  <a:cubicBezTo>
                    <a:pt x="60" y="159"/>
                    <a:pt x="6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60" y="963"/>
                    <a:pt x="179" y="1157"/>
                  </a:cubicBezTo>
                  <a:cubicBezTo>
                    <a:pt x="246" y="1187"/>
                    <a:pt x="294" y="1201"/>
                    <a:pt x="334" y="1201"/>
                  </a:cubicBezTo>
                  <a:cubicBezTo>
                    <a:pt x="373" y="1201"/>
                    <a:pt x="403" y="1187"/>
                    <a:pt x="432" y="1157"/>
                  </a:cubicBezTo>
                  <a:cubicBezTo>
                    <a:pt x="551" y="963"/>
                    <a:pt x="626" y="784"/>
                    <a:pt x="626" y="591"/>
                  </a:cubicBezTo>
                  <a:cubicBezTo>
                    <a:pt x="626" y="531"/>
                    <a:pt x="551" y="412"/>
                    <a:pt x="551" y="352"/>
                  </a:cubicBezTo>
                  <a:cubicBezTo>
                    <a:pt x="492" y="218"/>
                    <a:pt x="492" y="159"/>
                    <a:pt x="432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0" name="Google Shape;4640;p29"/>
            <p:cNvSpPr/>
            <p:nvPr/>
          </p:nvSpPr>
          <p:spPr>
            <a:xfrm>
              <a:off x="4140132" y="802844"/>
              <a:ext cx="19060" cy="31944"/>
            </a:xfrm>
            <a:custGeom>
              <a:avLst/>
              <a:gdLst/>
              <a:ahLst/>
              <a:cxnLst/>
              <a:rect l="l" t="t" r="r" b="b"/>
              <a:pathLst>
                <a:path w="611" h="1024" extrusionOk="0">
                  <a:moveTo>
                    <a:pt x="340" y="1"/>
                  </a:moveTo>
                  <a:cubicBezTo>
                    <a:pt x="301" y="1"/>
                    <a:pt x="263" y="15"/>
                    <a:pt x="238" y="40"/>
                  </a:cubicBezTo>
                  <a:cubicBezTo>
                    <a:pt x="119" y="100"/>
                    <a:pt x="119" y="159"/>
                    <a:pt x="60" y="293"/>
                  </a:cubicBezTo>
                  <a:cubicBezTo>
                    <a:pt x="6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38" y="1008"/>
                    <a:pt x="287" y="1023"/>
                    <a:pt x="328" y="1023"/>
                  </a:cubicBezTo>
                  <a:cubicBezTo>
                    <a:pt x="369" y="1023"/>
                    <a:pt x="402" y="1008"/>
                    <a:pt x="432" y="979"/>
                  </a:cubicBezTo>
                  <a:lnTo>
                    <a:pt x="492" y="979"/>
                  </a:lnTo>
                  <a:cubicBezTo>
                    <a:pt x="551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1" y="293"/>
                    <a:pt x="551" y="159"/>
                    <a:pt x="492" y="100"/>
                  </a:cubicBezTo>
                  <a:cubicBezTo>
                    <a:pt x="457" y="30"/>
                    <a:pt x="396" y="1"/>
                    <a:pt x="340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1" name="Google Shape;4641;p29"/>
            <p:cNvSpPr/>
            <p:nvPr/>
          </p:nvSpPr>
          <p:spPr>
            <a:xfrm>
              <a:off x="4192165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3" y="1"/>
                    <a:pt x="194" y="1"/>
                    <a:pt x="120" y="75"/>
                  </a:cubicBezTo>
                  <a:cubicBezTo>
                    <a:pt x="60" y="195"/>
                    <a:pt x="60" y="314"/>
                    <a:pt x="60" y="448"/>
                  </a:cubicBezTo>
                  <a:cubicBezTo>
                    <a:pt x="1" y="567"/>
                    <a:pt x="1" y="686"/>
                    <a:pt x="1" y="746"/>
                  </a:cubicBezTo>
                  <a:cubicBezTo>
                    <a:pt x="1" y="999"/>
                    <a:pt x="60" y="1252"/>
                    <a:pt x="194" y="1491"/>
                  </a:cubicBezTo>
                  <a:lnTo>
                    <a:pt x="254" y="1565"/>
                  </a:lnTo>
                  <a:cubicBezTo>
                    <a:pt x="313" y="1565"/>
                    <a:pt x="373" y="1565"/>
                    <a:pt x="433" y="1431"/>
                  </a:cubicBezTo>
                  <a:cubicBezTo>
                    <a:pt x="567" y="1252"/>
                    <a:pt x="626" y="999"/>
                    <a:pt x="626" y="746"/>
                  </a:cubicBezTo>
                  <a:cubicBezTo>
                    <a:pt x="626" y="686"/>
                    <a:pt x="626" y="567"/>
                    <a:pt x="567" y="448"/>
                  </a:cubicBezTo>
                  <a:cubicBezTo>
                    <a:pt x="567" y="314"/>
                    <a:pt x="492" y="195"/>
                    <a:pt x="433" y="75"/>
                  </a:cubicBezTo>
                  <a:lnTo>
                    <a:pt x="373" y="1"/>
                  </a:ln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2" name="Google Shape;4642;p29"/>
            <p:cNvSpPr/>
            <p:nvPr/>
          </p:nvSpPr>
          <p:spPr>
            <a:xfrm>
              <a:off x="4240486" y="690417"/>
              <a:ext cx="19559" cy="39805"/>
            </a:xfrm>
            <a:custGeom>
              <a:avLst/>
              <a:gdLst/>
              <a:ahLst/>
              <a:cxnLst/>
              <a:rect l="l" t="t" r="r" b="b"/>
              <a:pathLst>
                <a:path w="627" h="1276" extrusionOk="0">
                  <a:moveTo>
                    <a:pt x="341" y="1"/>
                  </a:moveTo>
                  <a:cubicBezTo>
                    <a:pt x="288" y="1"/>
                    <a:pt x="230" y="33"/>
                    <a:pt x="195" y="113"/>
                  </a:cubicBezTo>
                  <a:cubicBezTo>
                    <a:pt x="135" y="173"/>
                    <a:pt x="61" y="292"/>
                    <a:pt x="61" y="352"/>
                  </a:cubicBezTo>
                  <a:cubicBezTo>
                    <a:pt x="1" y="411"/>
                    <a:pt x="1" y="545"/>
                    <a:pt x="1" y="605"/>
                  </a:cubicBezTo>
                  <a:cubicBezTo>
                    <a:pt x="1" y="784"/>
                    <a:pt x="1" y="977"/>
                    <a:pt x="61" y="1156"/>
                  </a:cubicBezTo>
                  <a:lnTo>
                    <a:pt x="135" y="1231"/>
                  </a:lnTo>
                  <a:cubicBezTo>
                    <a:pt x="165" y="1260"/>
                    <a:pt x="210" y="1275"/>
                    <a:pt x="254" y="1275"/>
                  </a:cubicBezTo>
                  <a:cubicBezTo>
                    <a:pt x="299" y="1275"/>
                    <a:pt x="344" y="1260"/>
                    <a:pt x="373" y="1231"/>
                  </a:cubicBezTo>
                  <a:cubicBezTo>
                    <a:pt x="507" y="1037"/>
                    <a:pt x="567" y="858"/>
                    <a:pt x="627" y="664"/>
                  </a:cubicBezTo>
                  <a:cubicBezTo>
                    <a:pt x="627" y="545"/>
                    <a:pt x="627" y="486"/>
                    <a:pt x="567" y="352"/>
                  </a:cubicBezTo>
                  <a:cubicBezTo>
                    <a:pt x="567" y="292"/>
                    <a:pt x="567" y="173"/>
                    <a:pt x="433" y="113"/>
                  </a:cubicBezTo>
                  <a:lnTo>
                    <a:pt x="433" y="39"/>
                  </a:lnTo>
                  <a:cubicBezTo>
                    <a:pt x="409" y="15"/>
                    <a:pt x="376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3" name="Google Shape;4643;p29"/>
            <p:cNvSpPr/>
            <p:nvPr/>
          </p:nvSpPr>
          <p:spPr>
            <a:xfrm>
              <a:off x="4260014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78" y="1"/>
                  </a:moveTo>
                  <a:cubicBezTo>
                    <a:pt x="354" y="1"/>
                    <a:pt x="331" y="8"/>
                    <a:pt x="314" y="25"/>
                  </a:cubicBezTo>
                  <a:cubicBezTo>
                    <a:pt x="179" y="159"/>
                    <a:pt x="120" y="219"/>
                    <a:pt x="120" y="338"/>
                  </a:cubicBezTo>
                  <a:cubicBezTo>
                    <a:pt x="60" y="398"/>
                    <a:pt x="60" y="532"/>
                    <a:pt x="60" y="651"/>
                  </a:cubicBezTo>
                  <a:cubicBezTo>
                    <a:pt x="1" y="830"/>
                    <a:pt x="60" y="1023"/>
                    <a:pt x="179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626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52" y="159"/>
                  </a:cubicBezTo>
                  <a:lnTo>
                    <a:pt x="552" y="85"/>
                  </a:lnTo>
                  <a:cubicBezTo>
                    <a:pt x="510" y="43"/>
                    <a:pt x="438" y="1"/>
                    <a:pt x="37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4" name="Google Shape;4644;p29"/>
            <p:cNvSpPr/>
            <p:nvPr/>
          </p:nvSpPr>
          <p:spPr>
            <a:xfrm>
              <a:off x="4198217" y="854253"/>
              <a:ext cx="17220" cy="25018"/>
            </a:xfrm>
            <a:custGeom>
              <a:avLst/>
              <a:gdLst/>
              <a:ahLst/>
              <a:cxnLst/>
              <a:rect l="l" t="t" r="r" b="b"/>
              <a:pathLst>
                <a:path w="552" h="802" extrusionOk="0">
                  <a:moveTo>
                    <a:pt x="179" y="1"/>
                  </a:moveTo>
                  <a:cubicBezTo>
                    <a:pt x="119" y="75"/>
                    <a:pt x="60" y="135"/>
                    <a:pt x="0" y="195"/>
                  </a:cubicBezTo>
                  <a:lnTo>
                    <a:pt x="0" y="373"/>
                  </a:lnTo>
                  <a:cubicBezTo>
                    <a:pt x="0" y="507"/>
                    <a:pt x="0" y="627"/>
                    <a:pt x="119" y="746"/>
                  </a:cubicBezTo>
                  <a:cubicBezTo>
                    <a:pt x="179" y="783"/>
                    <a:pt x="242" y="802"/>
                    <a:pt x="298" y="802"/>
                  </a:cubicBezTo>
                  <a:cubicBezTo>
                    <a:pt x="354" y="802"/>
                    <a:pt x="403" y="783"/>
                    <a:pt x="432" y="746"/>
                  </a:cubicBezTo>
                  <a:lnTo>
                    <a:pt x="432" y="686"/>
                  </a:lnTo>
                  <a:cubicBezTo>
                    <a:pt x="551" y="627"/>
                    <a:pt x="551" y="507"/>
                    <a:pt x="551" y="448"/>
                  </a:cubicBezTo>
                  <a:lnTo>
                    <a:pt x="551" y="254"/>
                  </a:lnTo>
                  <a:cubicBezTo>
                    <a:pt x="551" y="195"/>
                    <a:pt x="492" y="135"/>
                    <a:pt x="432" y="75"/>
                  </a:cubicBezTo>
                  <a:cubicBezTo>
                    <a:pt x="373" y="1"/>
                    <a:pt x="239" y="1"/>
                    <a:pt x="17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5" name="Google Shape;4645;p29"/>
            <p:cNvSpPr/>
            <p:nvPr/>
          </p:nvSpPr>
          <p:spPr>
            <a:xfrm>
              <a:off x="4087600" y="837533"/>
              <a:ext cx="17688" cy="20495"/>
            </a:xfrm>
            <a:custGeom>
              <a:avLst/>
              <a:gdLst/>
              <a:ahLst/>
              <a:cxnLst/>
              <a:rect l="l" t="t" r="r" b="b"/>
              <a:pathLst>
                <a:path w="567" h="657" extrusionOk="0">
                  <a:moveTo>
                    <a:pt x="252" y="1"/>
                  </a:moveTo>
                  <a:cubicBezTo>
                    <a:pt x="206" y="1"/>
                    <a:pt x="157" y="15"/>
                    <a:pt x="120" y="45"/>
                  </a:cubicBezTo>
                  <a:cubicBezTo>
                    <a:pt x="60" y="105"/>
                    <a:pt x="1" y="164"/>
                    <a:pt x="1" y="239"/>
                  </a:cubicBezTo>
                  <a:lnTo>
                    <a:pt x="1" y="358"/>
                  </a:lnTo>
                  <a:cubicBezTo>
                    <a:pt x="1" y="418"/>
                    <a:pt x="1" y="537"/>
                    <a:pt x="194" y="611"/>
                  </a:cubicBezTo>
                  <a:cubicBezTo>
                    <a:pt x="224" y="641"/>
                    <a:pt x="269" y="656"/>
                    <a:pt x="314" y="656"/>
                  </a:cubicBezTo>
                  <a:cubicBezTo>
                    <a:pt x="358" y="656"/>
                    <a:pt x="403" y="641"/>
                    <a:pt x="433" y="611"/>
                  </a:cubicBezTo>
                  <a:cubicBezTo>
                    <a:pt x="567" y="477"/>
                    <a:pt x="567" y="418"/>
                    <a:pt x="567" y="299"/>
                  </a:cubicBezTo>
                  <a:lnTo>
                    <a:pt x="567" y="164"/>
                  </a:lnTo>
                  <a:cubicBezTo>
                    <a:pt x="492" y="105"/>
                    <a:pt x="492" y="105"/>
                    <a:pt x="373" y="45"/>
                  </a:cubicBezTo>
                  <a:cubicBezTo>
                    <a:pt x="343" y="15"/>
                    <a:pt x="299" y="1"/>
                    <a:pt x="25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6" name="Google Shape;4646;p29"/>
            <p:cNvSpPr/>
            <p:nvPr/>
          </p:nvSpPr>
          <p:spPr>
            <a:xfrm>
              <a:off x="334903" y="3164430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84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84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rgbClr val="0083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7" name="Google Shape;4647;p29"/>
            <p:cNvSpPr/>
            <p:nvPr/>
          </p:nvSpPr>
          <p:spPr>
            <a:xfrm>
              <a:off x="334903" y="2926475"/>
              <a:ext cx="325364" cy="102756"/>
            </a:xfrm>
            <a:custGeom>
              <a:avLst/>
              <a:gdLst/>
              <a:ahLst/>
              <a:cxnLst/>
              <a:rect l="l" t="t" r="r" b="b"/>
              <a:pathLst>
                <a:path w="10430" h="329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10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10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rgbClr val="0083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8" name="Google Shape;4648;p29"/>
            <p:cNvSpPr/>
            <p:nvPr/>
          </p:nvSpPr>
          <p:spPr>
            <a:xfrm>
              <a:off x="334903" y="2688083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24"/>
                  </a:cubicBezTo>
                  <a:cubicBezTo>
                    <a:pt x="10429" y="254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548"/>
                    <a:pt x="1" y="1624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rgbClr val="0083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9" name="Google Shape;4649;p29"/>
            <p:cNvSpPr/>
            <p:nvPr/>
          </p:nvSpPr>
          <p:spPr>
            <a:xfrm>
              <a:off x="334903" y="3881042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686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686"/>
                    <a:pt x="627" y="0"/>
                    <a:pt x="1371" y="0"/>
                  </a:cubicBezTo>
                  <a:close/>
                </a:path>
              </a:pathLst>
            </a:custGeom>
            <a:solidFill>
              <a:srgbClr val="0083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0" name="Google Shape;4650;p29"/>
            <p:cNvSpPr/>
            <p:nvPr/>
          </p:nvSpPr>
          <p:spPr>
            <a:xfrm>
              <a:off x="334903" y="3642619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686"/>
                    <a:pt x="10429" y="1625"/>
                  </a:cubicBezTo>
                  <a:cubicBezTo>
                    <a:pt x="10429" y="2489"/>
                    <a:pt x="9803" y="3234"/>
                    <a:pt x="9059" y="3234"/>
                  </a:cubicBezTo>
                  <a:lnTo>
                    <a:pt x="1371" y="3234"/>
                  </a:lnTo>
                  <a:cubicBezTo>
                    <a:pt x="627" y="3234"/>
                    <a:pt x="1" y="2489"/>
                    <a:pt x="1" y="1625"/>
                  </a:cubicBezTo>
                  <a:cubicBezTo>
                    <a:pt x="1" y="686"/>
                    <a:pt x="627" y="1"/>
                    <a:pt x="1371" y="1"/>
                  </a:cubicBezTo>
                  <a:close/>
                </a:path>
              </a:pathLst>
            </a:custGeom>
            <a:solidFill>
              <a:srgbClr val="0083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1" name="Google Shape;4651;p29"/>
            <p:cNvSpPr/>
            <p:nvPr/>
          </p:nvSpPr>
          <p:spPr>
            <a:xfrm>
              <a:off x="334903" y="3402823"/>
              <a:ext cx="325364" cy="102756"/>
            </a:xfrm>
            <a:custGeom>
              <a:avLst/>
              <a:gdLst/>
              <a:ahLst/>
              <a:cxnLst/>
              <a:rect l="l" t="t" r="r" b="b"/>
              <a:pathLst>
                <a:path w="10430" h="329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69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69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rgbClr val="0083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2" name="Google Shape;4652;p29"/>
            <p:cNvSpPr/>
            <p:nvPr/>
          </p:nvSpPr>
          <p:spPr>
            <a:xfrm>
              <a:off x="334903" y="4595314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24"/>
                  </a:cubicBezTo>
                  <a:cubicBezTo>
                    <a:pt x="10429" y="254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548"/>
                    <a:pt x="1" y="1624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rgbClr val="0083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3" name="Google Shape;4653;p29"/>
            <p:cNvSpPr/>
            <p:nvPr/>
          </p:nvSpPr>
          <p:spPr>
            <a:xfrm>
              <a:off x="334903" y="4357390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rgbClr val="0083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4" name="Google Shape;4654;p29"/>
            <p:cNvSpPr/>
            <p:nvPr/>
          </p:nvSpPr>
          <p:spPr>
            <a:xfrm>
              <a:off x="334903" y="4118966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686"/>
                    <a:pt x="10429" y="1625"/>
                  </a:cubicBezTo>
                  <a:cubicBezTo>
                    <a:pt x="10429" y="2489"/>
                    <a:pt x="9803" y="3234"/>
                    <a:pt x="9059" y="3234"/>
                  </a:cubicBezTo>
                  <a:lnTo>
                    <a:pt x="1371" y="3234"/>
                  </a:lnTo>
                  <a:cubicBezTo>
                    <a:pt x="627" y="3234"/>
                    <a:pt x="1" y="2489"/>
                    <a:pt x="1" y="1625"/>
                  </a:cubicBezTo>
                  <a:cubicBezTo>
                    <a:pt x="1" y="686"/>
                    <a:pt x="627" y="1"/>
                    <a:pt x="1371" y="1"/>
                  </a:cubicBezTo>
                  <a:close/>
                </a:path>
              </a:pathLst>
            </a:custGeom>
            <a:solidFill>
              <a:srgbClr val="0083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5" name="Google Shape;4655;p29"/>
            <p:cNvSpPr/>
            <p:nvPr/>
          </p:nvSpPr>
          <p:spPr>
            <a:xfrm>
              <a:off x="334903" y="1259040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1"/>
                  </a:moveTo>
                  <a:cubicBezTo>
                    <a:pt x="9803" y="1"/>
                    <a:pt x="10429" y="745"/>
                    <a:pt x="10429" y="1684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84"/>
                  </a:cubicBezTo>
                  <a:cubicBezTo>
                    <a:pt x="1" y="745"/>
                    <a:pt x="627" y="1"/>
                    <a:pt x="1371" y="1"/>
                  </a:cubicBezTo>
                  <a:close/>
                </a:path>
              </a:pathLst>
            </a:custGeom>
            <a:solidFill>
              <a:srgbClr val="0083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6" name="Google Shape;4656;p29"/>
            <p:cNvSpPr/>
            <p:nvPr/>
          </p:nvSpPr>
          <p:spPr>
            <a:xfrm>
              <a:off x="334903" y="1021116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09"/>
                  </a:cubicBezTo>
                  <a:cubicBezTo>
                    <a:pt x="10429" y="2548"/>
                    <a:pt x="9803" y="3292"/>
                    <a:pt x="9059" y="3292"/>
                  </a:cubicBezTo>
                  <a:lnTo>
                    <a:pt x="1371" y="3292"/>
                  </a:lnTo>
                  <a:cubicBezTo>
                    <a:pt x="627" y="3292"/>
                    <a:pt x="1" y="2548"/>
                    <a:pt x="1" y="160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rgbClr val="0083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7" name="Google Shape;4657;p29"/>
            <p:cNvSpPr/>
            <p:nvPr/>
          </p:nvSpPr>
          <p:spPr>
            <a:xfrm>
              <a:off x="334903" y="782692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25"/>
                  </a:cubicBezTo>
                  <a:cubicBezTo>
                    <a:pt x="10429" y="254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548"/>
                    <a:pt x="1" y="1625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rgbClr val="0083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8" name="Google Shape;4658;p29"/>
            <p:cNvSpPr/>
            <p:nvPr/>
          </p:nvSpPr>
          <p:spPr>
            <a:xfrm>
              <a:off x="334903" y="1975651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686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686"/>
                    <a:pt x="627" y="1"/>
                    <a:pt x="1371" y="1"/>
                  </a:cubicBezTo>
                  <a:close/>
                </a:path>
              </a:pathLst>
            </a:custGeom>
            <a:solidFill>
              <a:srgbClr val="0083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9" name="Google Shape;4659;p29"/>
            <p:cNvSpPr/>
            <p:nvPr/>
          </p:nvSpPr>
          <p:spPr>
            <a:xfrm>
              <a:off x="334903" y="1737259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685"/>
                    <a:pt x="10429" y="1624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24"/>
                  </a:cubicBezTo>
                  <a:cubicBezTo>
                    <a:pt x="1" y="685"/>
                    <a:pt x="627" y="0"/>
                    <a:pt x="1371" y="0"/>
                  </a:cubicBezTo>
                  <a:close/>
                </a:path>
              </a:pathLst>
            </a:custGeom>
            <a:solidFill>
              <a:srgbClr val="0083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0" name="Google Shape;4660;p29"/>
            <p:cNvSpPr/>
            <p:nvPr/>
          </p:nvSpPr>
          <p:spPr>
            <a:xfrm>
              <a:off x="334903" y="1497463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69"/>
                  </a:cubicBezTo>
                  <a:cubicBezTo>
                    <a:pt x="10429" y="2547"/>
                    <a:pt x="9803" y="3292"/>
                    <a:pt x="9059" y="3292"/>
                  </a:cubicBezTo>
                  <a:lnTo>
                    <a:pt x="1371" y="3292"/>
                  </a:lnTo>
                  <a:cubicBezTo>
                    <a:pt x="627" y="3292"/>
                    <a:pt x="1" y="2547"/>
                    <a:pt x="1" y="166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rgbClr val="0083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1" name="Google Shape;4661;p29"/>
            <p:cNvSpPr/>
            <p:nvPr/>
          </p:nvSpPr>
          <p:spPr>
            <a:xfrm>
              <a:off x="334903" y="2689923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25"/>
                  </a:cubicBezTo>
                  <a:cubicBezTo>
                    <a:pt x="10429" y="2548"/>
                    <a:pt x="9803" y="3234"/>
                    <a:pt x="9059" y="3234"/>
                  </a:cubicBezTo>
                  <a:lnTo>
                    <a:pt x="1371" y="3234"/>
                  </a:lnTo>
                  <a:cubicBezTo>
                    <a:pt x="627" y="3234"/>
                    <a:pt x="1" y="2548"/>
                    <a:pt x="1" y="1625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rgbClr val="0083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2" name="Google Shape;4662;p29"/>
            <p:cNvSpPr/>
            <p:nvPr/>
          </p:nvSpPr>
          <p:spPr>
            <a:xfrm>
              <a:off x="334903" y="2451999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rgbClr val="0083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3" name="Google Shape;4663;p29"/>
            <p:cNvSpPr/>
            <p:nvPr/>
          </p:nvSpPr>
          <p:spPr>
            <a:xfrm>
              <a:off x="334903" y="2213607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685"/>
                    <a:pt x="10429" y="1624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24"/>
                  </a:cubicBezTo>
                  <a:cubicBezTo>
                    <a:pt x="1" y="685"/>
                    <a:pt x="627" y="0"/>
                    <a:pt x="1371" y="0"/>
                  </a:cubicBezTo>
                  <a:close/>
                </a:path>
              </a:pathLst>
            </a:custGeom>
            <a:solidFill>
              <a:srgbClr val="0083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4" name="Google Shape;4664;p29"/>
            <p:cNvSpPr/>
            <p:nvPr/>
          </p:nvSpPr>
          <p:spPr>
            <a:xfrm>
              <a:off x="495075" y="646175"/>
              <a:ext cx="8153847" cy="4261144"/>
            </a:xfrm>
            <a:custGeom>
              <a:avLst/>
              <a:gdLst/>
              <a:ahLst/>
              <a:cxnLst/>
              <a:rect l="l" t="t" r="r" b="b"/>
              <a:pathLst>
                <a:path w="254987" h="136313" extrusionOk="0">
                  <a:moveTo>
                    <a:pt x="0" y="1"/>
                  </a:moveTo>
                  <a:lnTo>
                    <a:pt x="0" y="136313"/>
                  </a:lnTo>
                  <a:lnTo>
                    <a:pt x="254987" y="136313"/>
                  </a:lnTo>
                  <a:lnTo>
                    <a:pt x="254987" y="1"/>
                  </a:lnTo>
                  <a:close/>
                </a:path>
              </a:pathLst>
            </a:custGeom>
            <a:solidFill>
              <a:srgbClr val="FEF7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5" name="Google Shape;4665;p29"/>
            <p:cNvSpPr/>
            <p:nvPr/>
          </p:nvSpPr>
          <p:spPr>
            <a:xfrm>
              <a:off x="617468" y="819409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055"/>
                    <a:pt x="3114" y="3978"/>
                    <a:pt x="1997" y="3978"/>
                  </a:cubicBezTo>
                  <a:cubicBezTo>
                    <a:pt x="880" y="3978"/>
                    <a:pt x="1" y="3055"/>
                    <a:pt x="1" y="1997"/>
                  </a:cubicBezTo>
                  <a:cubicBezTo>
                    <a:pt x="1" y="880"/>
                    <a:pt x="880" y="1"/>
                    <a:pt x="1997" y="1"/>
                  </a:cubicBezTo>
                  <a:cubicBezTo>
                    <a:pt x="3114" y="1"/>
                    <a:pt x="3978" y="880"/>
                    <a:pt x="3978" y="1997"/>
                  </a:cubicBezTo>
                  <a:close/>
                </a:path>
              </a:pathLst>
            </a:custGeom>
            <a:solidFill>
              <a:srgbClr val="8349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6" name="Google Shape;4666;p29"/>
            <p:cNvSpPr/>
            <p:nvPr/>
          </p:nvSpPr>
          <p:spPr>
            <a:xfrm>
              <a:off x="617468" y="1059673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82"/>
                  </a:moveTo>
                  <a:cubicBezTo>
                    <a:pt x="3978" y="3040"/>
                    <a:pt x="3114" y="3978"/>
                    <a:pt x="1997" y="3978"/>
                  </a:cubicBezTo>
                  <a:cubicBezTo>
                    <a:pt x="880" y="3978"/>
                    <a:pt x="1" y="3040"/>
                    <a:pt x="1" y="1982"/>
                  </a:cubicBezTo>
                  <a:cubicBezTo>
                    <a:pt x="1" y="865"/>
                    <a:pt x="880" y="1"/>
                    <a:pt x="1997" y="1"/>
                  </a:cubicBezTo>
                  <a:cubicBezTo>
                    <a:pt x="3114" y="1"/>
                    <a:pt x="3978" y="865"/>
                    <a:pt x="3978" y="1982"/>
                  </a:cubicBezTo>
                  <a:close/>
                </a:path>
              </a:pathLst>
            </a:custGeom>
            <a:solidFill>
              <a:srgbClr val="8349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7" name="Google Shape;4667;p29"/>
            <p:cNvSpPr/>
            <p:nvPr/>
          </p:nvSpPr>
          <p:spPr>
            <a:xfrm>
              <a:off x="617468" y="1295756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114"/>
                    <a:pt x="3114" y="3978"/>
                    <a:pt x="1997" y="3978"/>
                  </a:cubicBezTo>
                  <a:cubicBezTo>
                    <a:pt x="880" y="3978"/>
                    <a:pt x="1" y="3114"/>
                    <a:pt x="1" y="1997"/>
                  </a:cubicBezTo>
                  <a:cubicBezTo>
                    <a:pt x="1" y="939"/>
                    <a:pt x="880" y="1"/>
                    <a:pt x="1997" y="1"/>
                  </a:cubicBezTo>
                  <a:cubicBezTo>
                    <a:pt x="3114" y="1"/>
                    <a:pt x="3978" y="939"/>
                    <a:pt x="3978" y="1997"/>
                  </a:cubicBezTo>
                  <a:close/>
                </a:path>
              </a:pathLst>
            </a:custGeom>
            <a:solidFill>
              <a:srgbClr val="8349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8" name="Google Shape;4668;p29"/>
            <p:cNvSpPr/>
            <p:nvPr/>
          </p:nvSpPr>
          <p:spPr>
            <a:xfrm>
              <a:off x="617468" y="1536020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82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2"/>
                  </a:cubicBezTo>
                  <a:cubicBezTo>
                    <a:pt x="1" y="939"/>
                    <a:pt x="880" y="1"/>
                    <a:pt x="1997" y="1"/>
                  </a:cubicBezTo>
                  <a:cubicBezTo>
                    <a:pt x="3114" y="1"/>
                    <a:pt x="3978" y="939"/>
                    <a:pt x="3978" y="1982"/>
                  </a:cubicBezTo>
                  <a:close/>
                </a:path>
              </a:pathLst>
            </a:custGeom>
            <a:solidFill>
              <a:srgbClr val="8349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9" name="Google Shape;4669;p29"/>
            <p:cNvSpPr/>
            <p:nvPr/>
          </p:nvSpPr>
          <p:spPr>
            <a:xfrm>
              <a:off x="617468" y="1768392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82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2"/>
                  </a:cubicBezTo>
                  <a:cubicBezTo>
                    <a:pt x="1" y="939"/>
                    <a:pt x="880" y="0"/>
                    <a:pt x="1997" y="0"/>
                  </a:cubicBezTo>
                  <a:cubicBezTo>
                    <a:pt x="3114" y="0"/>
                    <a:pt x="3978" y="939"/>
                    <a:pt x="3978" y="1982"/>
                  </a:cubicBezTo>
                  <a:close/>
                </a:path>
              </a:pathLst>
            </a:custGeom>
            <a:solidFill>
              <a:srgbClr val="8349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0" name="Google Shape;4670;p29"/>
            <p:cNvSpPr/>
            <p:nvPr/>
          </p:nvSpPr>
          <p:spPr>
            <a:xfrm>
              <a:off x="617468" y="2008656"/>
              <a:ext cx="124125" cy="123626"/>
            </a:xfrm>
            <a:custGeom>
              <a:avLst/>
              <a:gdLst/>
              <a:ahLst/>
              <a:cxnLst/>
              <a:rect l="l" t="t" r="r" b="b"/>
              <a:pathLst>
                <a:path w="3979" h="3963" extrusionOk="0">
                  <a:moveTo>
                    <a:pt x="3978" y="1982"/>
                  </a:moveTo>
                  <a:cubicBezTo>
                    <a:pt x="3978" y="3099"/>
                    <a:pt x="3114" y="3963"/>
                    <a:pt x="1997" y="3963"/>
                  </a:cubicBezTo>
                  <a:cubicBezTo>
                    <a:pt x="880" y="3963"/>
                    <a:pt x="1" y="3099"/>
                    <a:pt x="1" y="1982"/>
                  </a:cubicBezTo>
                  <a:cubicBezTo>
                    <a:pt x="1" y="924"/>
                    <a:pt x="880" y="0"/>
                    <a:pt x="1997" y="0"/>
                  </a:cubicBezTo>
                  <a:cubicBezTo>
                    <a:pt x="3114" y="0"/>
                    <a:pt x="3978" y="924"/>
                    <a:pt x="3978" y="1982"/>
                  </a:cubicBezTo>
                  <a:close/>
                </a:path>
              </a:pathLst>
            </a:custGeom>
            <a:solidFill>
              <a:srgbClr val="8349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1" name="Google Shape;4671;p29"/>
            <p:cNvSpPr/>
            <p:nvPr/>
          </p:nvSpPr>
          <p:spPr>
            <a:xfrm>
              <a:off x="617468" y="2246580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114"/>
                    <a:pt x="3114" y="3978"/>
                    <a:pt x="1997" y="3978"/>
                  </a:cubicBezTo>
                  <a:cubicBezTo>
                    <a:pt x="880" y="3978"/>
                    <a:pt x="1" y="3114"/>
                    <a:pt x="1" y="1997"/>
                  </a:cubicBezTo>
                  <a:cubicBezTo>
                    <a:pt x="1" y="880"/>
                    <a:pt x="880" y="1"/>
                    <a:pt x="1997" y="1"/>
                  </a:cubicBezTo>
                  <a:cubicBezTo>
                    <a:pt x="3114" y="1"/>
                    <a:pt x="3978" y="880"/>
                    <a:pt x="3978" y="1997"/>
                  </a:cubicBezTo>
                  <a:close/>
                </a:path>
              </a:pathLst>
            </a:custGeom>
            <a:solidFill>
              <a:srgbClr val="8349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2" name="Google Shape;4672;p29"/>
            <p:cNvSpPr/>
            <p:nvPr/>
          </p:nvSpPr>
          <p:spPr>
            <a:xfrm>
              <a:off x="617468" y="2486844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82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2"/>
                  </a:cubicBezTo>
                  <a:cubicBezTo>
                    <a:pt x="1" y="865"/>
                    <a:pt x="880" y="1"/>
                    <a:pt x="1997" y="1"/>
                  </a:cubicBezTo>
                  <a:cubicBezTo>
                    <a:pt x="3114" y="1"/>
                    <a:pt x="3978" y="865"/>
                    <a:pt x="3978" y="1982"/>
                  </a:cubicBezTo>
                  <a:close/>
                </a:path>
              </a:pathLst>
            </a:custGeom>
            <a:solidFill>
              <a:srgbClr val="8349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3" name="Google Shape;4673;p29"/>
            <p:cNvSpPr/>
            <p:nvPr/>
          </p:nvSpPr>
          <p:spPr>
            <a:xfrm>
              <a:off x="617468" y="2727108"/>
              <a:ext cx="124125" cy="123657"/>
            </a:xfrm>
            <a:custGeom>
              <a:avLst/>
              <a:gdLst/>
              <a:ahLst/>
              <a:cxnLst/>
              <a:rect l="l" t="t" r="r" b="b"/>
              <a:pathLst>
                <a:path w="3979" h="3964" extrusionOk="0">
                  <a:moveTo>
                    <a:pt x="3978" y="1982"/>
                  </a:moveTo>
                  <a:cubicBezTo>
                    <a:pt x="3978" y="3099"/>
                    <a:pt x="3114" y="3964"/>
                    <a:pt x="1997" y="3964"/>
                  </a:cubicBezTo>
                  <a:cubicBezTo>
                    <a:pt x="880" y="3964"/>
                    <a:pt x="1" y="3099"/>
                    <a:pt x="1" y="1982"/>
                  </a:cubicBezTo>
                  <a:cubicBezTo>
                    <a:pt x="1" y="865"/>
                    <a:pt x="880" y="1"/>
                    <a:pt x="1997" y="1"/>
                  </a:cubicBezTo>
                  <a:cubicBezTo>
                    <a:pt x="3114" y="1"/>
                    <a:pt x="3978" y="865"/>
                    <a:pt x="3978" y="1982"/>
                  </a:cubicBezTo>
                  <a:close/>
                </a:path>
              </a:pathLst>
            </a:custGeom>
            <a:solidFill>
              <a:srgbClr val="8349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4" name="Google Shape;4674;p29"/>
            <p:cNvSpPr/>
            <p:nvPr/>
          </p:nvSpPr>
          <p:spPr>
            <a:xfrm>
              <a:off x="617468" y="2966904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114"/>
                    <a:pt x="3114" y="3979"/>
                    <a:pt x="1997" y="3979"/>
                  </a:cubicBezTo>
                  <a:cubicBezTo>
                    <a:pt x="880" y="3979"/>
                    <a:pt x="1" y="3114"/>
                    <a:pt x="1" y="1997"/>
                  </a:cubicBezTo>
                  <a:cubicBezTo>
                    <a:pt x="1" y="880"/>
                    <a:pt x="880" y="1"/>
                    <a:pt x="1997" y="1"/>
                  </a:cubicBezTo>
                  <a:cubicBezTo>
                    <a:pt x="3114" y="1"/>
                    <a:pt x="3978" y="880"/>
                    <a:pt x="3978" y="1997"/>
                  </a:cubicBezTo>
                  <a:close/>
                </a:path>
              </a:pathLst>
            </a:custGeom>
            <a:solidFill>
              <a:srgbClr val="8349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5" name="Google Shape;4675;p29"/>
            <p:cNvSpPr/>
            <p:nvPr/>
          </p:nvSpPr>
          <p:spPr>
            <a:xfrm>
              <a:off x="617468" y="3205327"/>
              <a:ext cx="124125" cy="123657"/>
            </a:xfrm>
            <a:custGeom>
              <a:avLst/>
              <a:gdLst/>
              <a:ahLst/>
              <a:cxnLst/>
              <a:rect l="l" t="t" r="r" b="b"/>
              <a:pathLst>
                <a:path w="3979" h="3964" extrusionOk="0">
                  <a:moveTo>
                    <a:pt x="3978" y="1982"/>
                  </a:moveTo>
                  <a:cubicBezTo>
                    <a:pt x="3978" y="3039"/>
                    <a:pt x="3114" y="3963"/>
                    <a:pt x="1997" y="3963"/>
                  </a:cubicBezTo>
                  <a:cubicBezTo>
                    <a:pt x="880" y="3963"/>
                    <a:pt x="1" y="3039"/>
                    <a:pt x="1" y="1982"/>
                  </a:cubicBezTo>
                  <a:cubicBezTo>
                    <a:pt x="1" y="864"/>
                    <a:pt x="880" y="0"/>
                    <a:pt x="1997" y="0"/>
                  </a:cubicBezTo>
                  <a:cubicBezTo>
                    <a:pt x="3114" y="0"/>
                    <a:pt x="3978" y="864"/>
                    <a:pt x="3978" y="1982"/>
                  </a:cubicBezTo>
                  <a:close/>
                </a:path>
              </a:pathLst>
            </a:custGeom>
            <a:solidFill>
              <a:srgbClr val="8349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6" name="Google Shape;4676;p29"/>
            <p:cNvSpPr/>
            <p:nvPr/>
          </p:nvSpPr>
          <p:spPr>
            <a:xfrm>
              <a:off x="617468" y="3445123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054"/>
                    <a:pt x="3114" y="3978"/>
                    <a:pt x="1997" y="3978"/>
                  </a:cubicBezTo>
                  <a:cubicBezTo>
                    <a:pt x="880" y="3978"/>
                    <a:pt x="1" y="3054"/>
                    <a:pt x="1" y="1997"/>
                  </a:cubicBezTo>
                  <a:cubicBezTo>
                    <a:pt x="1" y="879"/>
                    <a:pt x="880" y="0"/>
                    <a:pt x="1997" y="0"/>
                  </a:cubicBezTo>
                  <a:cubicBezTo>
                    <a:pt x="3114" y="0"/>
                    <a:pt x="3978" y="879"/>
                    <a:pt x="3978" y="1997"/>
                  </a:cubicBezTo>
                  <a:close/>
                </a:path>
              </a:pathLst>
            </a:custGeom>
            <a:solidFill>
              <a:srgbClr val="8349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7" name="Google Shape;4677;p29"/>
            <p:cNvSpPr/>
            <p:nvPr/>
          </p:nvSpPr>
          <p:spPr>
            <a:xfrm>
              <a:off x="617468" y="3677495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96"/>
                  </a:moveTo>
                  <a:cubicBezTo>
                    <a:pt x="3978" y="3054"/>
                    <a:pt x="3114" y="3978"/>
                    <a:pt x="1997" y="3978"/>
                  </a:cubicBezTo>
                  <a:cubicBezTo>
                    <a:pt x="880" y="3978"/>
                    <a:pt x="1" y="3054"/>
                    <a:pt x="1" y="1996"/>
                  </a:cubicBezTo>
                  <a:cubicBezTo>
                    <a:pt x="1" y="879"/>
                    <a:pt x="880" y="0"/>
                    <a:pt x="1997" y="0"/>
                  </a:cubicBezTo>
                  <a:cubicBezTo>
                    <a:pt x="3114" y="0"/>
                    <a:pt x="3978" y="879"/>
                    <a:pt x="3978" y="1996"/>
                  </a:cubicBezTo>
                  <a:close/>
                </a:path>
              </a:pathLst>
            </a:custGeom>
            <a:solidFill>
              <a:srgbClr val="8349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8" name="Google Shape;4678;p29"/>
            <p:cNvSpPr/>
            <p:nvPr/>
          </p:nvSpPr>
          <p:spPr>
            <a:xfrm>
              <a:off x="617468" y="3917758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82"/>
                  </a:moveTo>
                  <a:cubicBezTo>
                    <a:pt x="3978" y="3039"/>
                    <a:pt x="3114" y="3978"/>
                    <a:pt x="1997" y="3978"/>
                  </a:cubicBezTo>
                  <a:cubicBezTo>
                    <a:pt x="880" y="3978"/>
                    <a:pt x="1" y="3039"/>
                    <a:pt x="1" y="1982"/>
                  </a:cubicBezTo>
                  <a:cubicBezTo>
                    <a:pt x="1" y="864"/>
                    <a:pt x="880" y="0"/>
                    <a:pt x="1997" y="0"/>
                  </a:cubicBezTo>
                  <a:cubicBezTo>
                    <a:pt x="3114" y="0"/>
                    <a:pt x="3978" y="864"/>
                    <a:pt x="3978" y="1982"/>
                  </a:cubicBezTo>
                  <a:close/>
                </a:path>
              </a:pathLst>
            </a:custGeom>
            <a:solidFill>
              <a:srgbClr val="8349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9" name="Google Shape;4679;p29"/>
            <p:cNvSpPr/>
            <p:nvPr/>
          </p:nvSpPr>
          <p:spPr>
            <a:xfrm>
              <a:off x="617468" y="4153842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96"/>
                  </a:moveTo>
                  <a:cubicBezTo>
                    <a:pt x="3978" y="3114"/>
                    <a:pt x="3114" y="3978"/>
                    <a:pt x="1997" y="3978"/>
                  </a:cubicBezTo>
                  <a:cubicBezTo>
                    <a:pt x="880" y="3978"/>
                    <a:pt x="1" y="3114"/>
                    <a:pt x="1" y="1996"/>
                  </a:cubicBezTo>
                  <a:cubicBezTo>
                    <a:pt x="1" y="939"/>
                    <a:pt x="880" y="0"/>
                    <a:pt x="1997" y="0"/>
                  </a:cubicBezTo>
                  <a:cubicBezTo>
                    <a:pt x="3114" y="0"/>
                    <a:pt x="3978" y="939"/>
                    <a:pt x="3978" y="1996"/>
                  </a:cubicBezTo>
                  <a:close/>
                </a:path>
              </a:pathLst>
            </a:custGeom>
            <a:solidFill>
              <a:srgbClr val="8349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0" name="Google Shape;4680;p29"/>
            <p:cNvSpPr/>
            <p:nvPr/>
          </p:nvSpPr>
          <p:spPr>
            <a:xfrm>
              <a:off x="617468" y="4394106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81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1"/>
                  </a:cubicBezTo>
                  <a:cubicBezTo>
                    <a:pt x="1" y="939"/>
                    <a:pt x="880" y="0"/>
                    <a:pt x="1997" y="0"/>
                  </a:cubicBezTo>
                  <a:cubicBezTo>
                    <a:pt x="3114" y="0"/>
                    <a:pt x="3978" y="939"/>
                    <a:pt x="3978" y="1981"/>
                  </a:cubicBezTo>
                  <a:close/>
                </a:path>
              </a:pathLst>
            </a:custGeom>
            <a:solidFill>
              <a:srgbClr val="8349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1" name="Google Shape;4681;p29"/>
            <p:cNvSpPr/>
            <p:nvPr/>
          </p:nvSpPr>
          <p:spPr>
            <a:xfrm>
              <a:off x="617468" y="4634370"/>
              <a:ext cx="124125" cy="123626"/>
            </a:xfrm>
            <a:custGeom>
              <a:avLst/>
              <a:gdLst/>
              <a:ahLst/>
              <a:cxnLst/>
              <a:rect l="l" t="t" r="r" b="b"/>
              <a:pathLst>
                <a:path w="3979" h="3963" extrusionOk="0">
                  <a:moveTo>
                    <a:pt x="3978" y="1981"/>
                  </a:moveTo>
                  <a:cubicBezTo>
                    <a:pt x="3978" y="3099"/>
                    <a:pt x="3114" y="3963"/>
                    <a:pt x="1997" y="3963"/>
                  </a:cubicBezTo>
                  <a:cubicBezTo>
                    <a:pt x="880" y="3963"/>
                    <a:pt x="1" y="3099"/>
                    <a:pt x="1" y="1981"/>
                  </a:cubicBezTo>
                  <a:cubicBezTo>
                    <a:pt x="1" y="924"/>
                    <a:pt x="880" y="0"/>
                    <a:pt x="1997" y="0"/>
                  </a:cubicBezTo>
                  <a:cubicBezTo>
                    <a:pt x="3114" y="0"/>
                    <a:pt x="3978" y="924"/>
                    <a:pt x="3978" y="1981"/>
                  </a:cubicBezTo>
                  <a:close/>
                </a:path>
              </a:pathLst>
            </a:custGeom>
            <a:solidFill>
              <a:srgbClr val="8349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2" name="Google Shape;4682;p29"/>
            <p:cNvSpPr/>
            <p:nvPr/>
          </p:nvSpPr>
          <p:spPr>
            <a:xfrm>
              <a:off x="307951" y="1307361"/>
              <a:ext cx="410401" cy="102756"/>
            </a:xfrm>
            <a:custGeom>
              <a:avLst/>
              <a:gdLst/>
              <a:ahLst/>
              <a:cxnLst/>
              <a:rect l="l" t="t" r="r" b="b"/>
              <a:pathLst>
                <a:path w="13156" h="3294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84"/>
                  </a:cubicBezTo>
                  <a:cubicBezTo>
                    <a:pt x="13155" y="2548"/>
                    <a:pt x="12411" y="3293"/>
                    <a:pt x="11412" y="3293"/>
                  </a:cubicBezTo>
                  <a:lnTo>
                    <a:pt x="1729" y="3293"/>
                  </a:lnTo>
                  <a:cubicBezTo>
                    <a:pt x="746" y="3293"/>
                    <a:pt x="1" y="2548"/>
                    <a:pt x="1" y="1684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rgbClr val="68BC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3" name="Google Shape;4683;p29"/>
            <p:cNvSpPr/>
            <p:nvPr/>
          </p:nvSpPr>
          <p:spPr>
            <a:xfrm>
              <a:off x="307951" y="1069437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69"/>
                  </a:cubicBezTo>
                  <a:cubicBezTo>
                    <a:pt x="13155" y="2548"/>
                    <a:pt x="12411" y="3293"/>
                    <a:pt x="11412" y="3293"/>
                  </a:cubicBezTo>
                  <a:lnTo>
                    <a:pt x="1729" y="3293"/>
                  </a:lnTo>
                  <a:cubicBezTo>
                    <a:pt x="746" y="3293"/>
                    <a:pt x="1" y="2548"/>
                    <a:pt x="1" y="166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rgbClr val="68BC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4" name="Google Shape;4684;p29"/>
            <p:cNvSpPr/>
            <p:nvPr/>
          </p:nvSpPr>
          <p:spPr>
            <a:xfrm>
              <a:off x="307951" y="831044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24"/>
                  </a:cubicBezTo>
                  <a:cubicBezTo>
                    <a:pt x="13155" y="2548"/>
                    <a:pt x="12411" y="3292"/>
                    <a:pt x="11412" y="3292"/>
                  </a:cubicBezTo>
                  <a:lnTo>
                    <a:pt x="1729" y="3292"/>
                  </a:lnTo>
                  <a:cubicBezTo>
                    <a:pt x="746" y="3292"/>
                    <a:pt x="1" y="2548"/>
                    <a:pt x="1" y="1624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rgbClr val="68BC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5" name="Google Shape;4685;p29"/>
            <p:cNvSpPr/>
            <p:nvPr/>
          </p:nvSpPr>
          <p:spPr>
            <a:xfrm>
              <a:off x="307951" y="2023972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9"/>
                    <a:pt x="12411" y="3234"/>
                    <a:pt x="11412" y="3234"/>
                  </a:cubicBezTo>
                  <a:lnTo>
                    <a:pt x="1729" y="3234"/>
                  </a:lnTo>
                  <a:cubicBezTo>
                    <a:pt x="746" y="3234"/>
                    <a:pt x="1" y="2489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rgbClr val="68BC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6" name="Google Shape;4686;p29"/>
            <p:cNvSpPr/>
            <p:nvPr/>
          </p:nvSpPr>
          <p:spPr>
            <a:xfrm>
              <a:off x="307951" y="1786048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0"/>
                  </a:moveTo>
                  <a:cubicBezTo>
                    <a:pt x="12411" y="0"/>
                    <a:pt x="13155" y="671"/>
                    <a:pt x="13155" y="1609"/>
                  </a:cubicBezTo>
                  <a:cubicBezTo>
                    <a:pt x="13155" y="247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473"/>
                    <a:pt x="1" y="1609"/>
                  </a:cubicBezTo>
                  <a:cubicBezTo>
                    <a:pt x="1" y="671"/>
                    <a:pt x="746" y="0"/>
                    <a:pt x="1729" y="0"/>
                  </a:cubicBezTo>
                  <a:close/>
                </a:path>
              </a:pathLst>
            </a:custGeom>
            <a:solidFill>
              <a:srgbClr val="68BC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7" name="Google Shape;4687;p29"/>
            <p:cNvSpPr/>
            <p:nvPr/>
          </p:nvSpPr>
          <p:spPr>
            <a:xfrm>
              <a:off x="307951" y="1547625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9"/>
                    <a:pt x="12411" y="3234"/>
                    <a:pt x="11412" y="3234"/>
                  </a:cubicBezTo>
                  <a:lnTo>
                    <a:pt x="1729" y="3234"/>
                  </a:lnTo>
                  <a:cubicBezTo>
                    <a:pt x="746" y="3234"/>
                    <a:pt x="1" y="2489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rgbClr val="68BC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8" name="Google Shape;4688;p29"/>
            <p:cNvSpPr/>
            <p:nvPr/>
          </p:nvSpPr>
          <p:spPr>
            <a:xfrm>
              <a:off x="307951" y="2738743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09"/>
                  </a:cubicBezTo>
                  <a:cubicBezTo>
                    <a:pt x="13155" y="253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533"/>
                    <a:pt x="1" y="160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rgbClr val="68BC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9" name="Google Shape;4689;p29"/>
            <p:cNvSpPr/>
            <p:nvPr/>
          </p:nvSpPr>
          <p:spPr>
            <a:xfrm>
              <a:off x="307951" y="2500320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10"/>
                  </a:cubicBezTo>
                  <a:cubicBezTo>
                    <a:pt x="13155" y="2548"/>
                    <a:pt x="12411" y="3234"/>
                    <a:pt x="11412" y="3234"/>
                  </a:cubicBezTo>
                  <a:lnTo>
                    <a:pt x="1729" y="3234"/>
                  </a:lnTo>
                  <a:cubicBezTo>
                    <a:pt x="746" y="3234"/>
                    <a:pt x="1" y="2548"/>
                    <a:pt x="1" y="1610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rgbClr val="68BC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0" name="Google Shape;4690;p29"/>
            <p:cNvSpPr/>
            <p:nvPr/>
          </p:nvSpPr>
          <p:spPr>
            <a:xfrm>
              <a:off x="307951" y="2262396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09"/>
                  </a:cubicBezTo>
                  <a:cubicBezTo>
                    <a:pt x="13155" y="247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473"/>
                    <a:pt x="1" y="160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rgbClr val="68BC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1" name="Google Shape;4691;p29"/>
            <p:cNvSpPr/>
            <p:nvPr/>
          </p:nvSpPr>
          <p:spPr>
            <a:xfrm>
              <a:off x="307951" y="3212751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84"/>
                  </a:cubicBezTo>
                  <a:cubicBezTo>
                    <a:pt x="13155" y="2548"/>
                    <a:pt x="12411" y="3293"/>
                    <a:pt x="11412" y="3293"/>
                  </a:cubicBezTo>
                  <a:lnTo>
                    <a:pt x="1729" y="3293"/>
                  </a:lnTo>
                  <a:cubicBezTo>
                    <a:pt x="746" y="3293"/>
                    <a:pt x="1" y="2548"/>
                    <a:pt x="1" y="1684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rgbClr val="68BC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2" name="Google Shape;4692;p29"/>
            <p:cNvSpPr/>
            <p:nvPr/>
          </p:nvSpPr>
          <p:spPr>
            <a:xfrm>
              <a:off x="307951" y="2974827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69"/>
                  </a:cubicBezTo>
                  <a:cubicBezTo>
                    <a:pt x="13155" y="2548"/>
                    <a:pt x="12411" y="3292"/>
                    <a:pt x="11412" y="3292"/>
                  </a:cubicBezTo>
                  <a:lnTo>
                    <a:pt x="1729" y="3292"/>
                  </a:lnTo>
                  <a:cubicBezTo>
                    <a:pt x="746" y="3292"/>
                    <a:pt x="1" y="2548"/>
                    <a:pt x="1" y="166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rgbClr val="68BC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3" name="Google Shape;4693;p29"/>
            <p:cNvSpPr/>
            <p:nvPr/>
          </p:nvSpPr>
          <p:spPr>
            <a:xfrm>
              <a:off x="307951" y="3929363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8"/>
                    <a:pt x="12411" y="3233"/>
                    <a:pt x="11412" y="3233"/>
                  </a:cubicBezTo>
                  <a:lnTo>
                    <a:pt x="1729" y="3233"/>
                  </a:lnTo>
                  <a:cubicBezTo>
                    <a:pt x="746" y="3233"/>
                    <a:pt x="1" y="2488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rgbClr val="68BC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4" name="Google Shape;4694;p29"/>
            <p:cNvSpPr/>
            <p:nvPr/>
          </p:nvSpPr>
          <p:spPr>
            <a:xfrm>
              <a:off x="307951" y="3691439"/>
              <a:ext cx="410401" cy="100386"/>
            </a:xfrm>
            <a:custGeom>
              <a:avLst/>
              <a:gdLst/>
              <a:ahLst/>
              <a:cxnLst/>
              <a:rect l="l" t="t" r="r" b="b"/>
              <a:pathLst>
                <a:path w="13156" h="3218" extrusionOk="0">
                  <a:moveTo>
                    <a:pt x="11412" y="0"/>
                  </a:moveTo>
                  <a:cubicBezTo>
                    <a:pt x="12411" y="0"/>
                    <a:pt x="13155" y="670"/>
                    <a:pt x="13155" y="1609"/>
                  </a:cubicBezTo>
                  <a:cubicBezTo>
                    <a:pt x="13155" y="247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473"/>
                    <a:pt x="1" y="1609"/>
                  </a:cubicBezTo>
                  <a:cubicBezTo>
                    <a:pt x="1" y="670"/>
                    <a:pt x="746" y="0"/>
                    <a:pt x="1729" y="0"/>
                  </a:cubicBezTo>
                  <a:close/>
                </a:path>
              </a:pathLst>
            </a:custGeom>
            <a:solidFill>
              <a:srgbClr val="68BC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5" name="Google Shape;4695;p29"/>
            <p:cNvSpPr/>
            <p:nvPr/>
          </p:nvSpPr>
          <p:spPr>
            <a:xfrm>
              <a:off x="307951" y="3453015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9"/>
                    <a:pt x="12411" y="3233"/>
                    <a:pt x="11412" y="3233"/>
                  </a:cubicBezTo>
                  <a:lnTo>
                    <a:pt x="1729" y="3233"/>
                  </a:lnTo>
                  <a:cubicBezTo>
                    <a:pt x="746" y="3233"/>
                    <a:pt x="1" y="2489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rgbClr val="68BC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6" name="Google Shape;4696;p29"/>
            <p:cNvSpPr/>
            <p:nvPr/>
          </p:nvSpPr>
          <p:spPr>
            <a:xfrm>
              <a:off x="307951" y="4644103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10"/>
                  </a:cubicBezTo>
                  <a:cubicBezTo>
                    <a:pt x="13155" y="2533"/>
                    <a:pt x="12411" y="3219"/>
                    <a:pt x="11412" y="3219"/>
                  </a:cubicBezTo>
                  <a:lnTo>
                    <a:pt x="1729" y="3219"/>
                  </a:lnTo>
                  <a:cubicBezTo>
                    <a:pt x="746" y="3219"/>
                    <a:pt x="1" y="2533"/>
                    <a:pt x="1" y="1610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rgbClr val="68BC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7" name="Google Shape;4697;p29"/>
            <p:cNvSpPr/>
            <p:nvPr/>
          </p:nvSpPr>
          <p:spPr>
            <a:xfrm>
              <a:off x="307951" y="4405711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09"/>
                  </a:cubicBezTo>
                  <a:cubicBezTo>
                    <a:pt x="13155" y="2548"/>
                    <a:pt x="12411" y="3233"/>
                    <a:pt x="11412" y="3233"/>
                  </a:cubicBezTo>
                  <a:lnTo>
                    <a:pt x="1729" y="3233"/>
                  </a:lnTo>
                  <a:cubicBezTo>
                    <a:pt x="746" y="3233"/>
                    <a:pt x="1" y="2548"/>
                    <a:pt x="1" y="160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rgbClr val="68BC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8" name="Google Shape;4698;p29"/>
            <p:cNvSpPr/>
            <p:nvPr/>
          </p:nvSpPr>
          <p:spPr>
            <a:xfrm>
              <a:off x="307951" y="4167755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10"/>
                  </a:cubicBezTo>
                  <a:cubicBezTo>
                    <a:pt x="13155" y="2474"/>
                    <a:pt x="12411" y="3219"/>
                    <a:pt x="11412" y="3219"/>
                  </a:cubicBezTo>
                  <a:lnTo>
                    <a:pt x="1729" y="3219"/>
                  </a:lnTo>
                  <a:cubicBezTo>
                    <a:pt x="746" y="3219"/>
                    <a:pt x="1" y="2474"/>
                    <a:pt x="1" y="1610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rgbClr val="68BC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99" name="Google Shape;4699;p29"/>
          <p:cNvGrpSpPr/>
          <p:nvPr/>
        </p:nvGrpSpPr>
        <p:grpSpPr>
          <a:xfrm flipH="1">
            <a:off x="6545213" y="3963358"/>
            <a:ext cx="2051956" cy="901695"/>
            <a:chOff x="-3033227" y="446810"/>
            <a:chExt cx="2846776" cy="1250964"/>
          </a:xfrm>
        </p:grpSpPr>
        <p:sp>
          <p:nvSpPr>
            <p:cNvPr id="4700" name="Google Shape;4700;p29"/>
            <p:cNvSpPr/>
            <p:nvPr/>
          </p:nvSpPr>
          <p:spPr>
            <a:xfrm flipH="1">
              <a:off x="-1174467" y="1199465"/>
              <a:ext cx="269119" cy="371002"/>
            </a:xfrm>
            <a:custGeom>
              <a:avLst/>
              <a:gdLst/>
              <a:ahLst/>
              <a:cxnLst/>
              <a:rect l="l" t="t" r="r" b="b"/>
              <a:pathLst>
                <a:path w="8627" h="11893" extrusionOk="0">
                  <a:moveTo>
                    <a:pt x="4457" y="0"/>
                  </a:moveTo>
                  <a:cubicBezTo>
                    <a:pt x="4268" y="0"/>
                    <a:pt x="4064" y="33"/>
                    <a:pt x="3844" y="108"/>
                  </a:cubicBezTo>
                  <a:cubicBezTo>
                    <a:pt x="2101" y="600"/>
                    <a:pt x="2727" y="4265"/>
                    <a:pt x="2414" y="4443"/>
                  </a:cubicBezTo>
                  <a:cubicBezTo>
                    <a:pt x="2390" y="4462"/>
                    <a:pt x="2363" y="4470"/>
                    <a:pt x="2333" y="4470"/>
                  </a:cubicBezTo>
                  <a:cubicBezTo>
                    <a:pt x="2155" y="4470"/>
                    <a:pt x="1891" y="4172"/>
                    <a:pt x="1525" y="4172"/>
                  </a:cubicBezTo>
                  <a:cubicBezTo>
                    <a:pt x="1334" y="4172"/>
                    <a:pt x="1114" y="4253"/>
                    <a:pt x="865" y="4503"/>
                  </a:cubicBezTo>
                  <a:cubicBezTo>
                    <a:pt x="1" y="5382"/>
                    <a:pt x="239" y="7304"/>
                    <a:pt x="1610" y="9345"/>
                  </a:cubicBezTo>
                  <a:cubicBezTo>
                    <a:pt x="2980" y="11460"/>
                    <a:pt x="5707" y="11892"/>
                    <a:pt x="5707" y="11892"/>
                  </a:cubicBezTo>
                  <a:cubicBezTo>
                    <a:pt x="5766" y="11088"/>
                    <a:pt x="6392" y="10030"/>
                    <a:pt x="7375" y="8540"/>
                  </a:cubicBezTo>
                  <a:cubicBezTo>
                    <a:pt x="7941" y="7736"/>
                    <a:pt x="8627" y="6067"/>
                    <a:pt x="8195" y="5248"/>
                  </a:cubicBezTo>
                  <a:cubicBezTo>
                    <a:pt x="8028" y="4926"/>
                    <a:pt x="7803" y="4827"/>
                    <a:pt x="7571" y="4827"/>
                  </a:cubicBezTo>
                  <a:cubicBezTo>
                    <a:pt x="7205" y="4827"/>
                    <a:pt x="6819" y="5072"/>
                    <a:pt x="6610" y="5072"/>
                  </a:cubicBezTo>
                  <a:cubicBezTo>
                    <a:pt x="6596" y="5072"/>
                    <a:pt x="6583" y="5071"/>
                    <a:pt x="6571" y="5069"/>
                  </a:cubicBezTo>
                  <a:cubicBezTo>
                    <a:pt x="6258" y="5069"/>
                    <a:pt x="6571" y="3013"/>
                    <a:pt x="6452" y="2149"/>
                  </a:cubicBezTo>
                  <a:cubicBezTo>
                    <a:pt x="6283" y="1451"/>
                    <a:pt x="5700" y="0"/>
                    <a:pt x="4457" y="0"/>
                  </a:cubicBezTo>
                  <a:close/>
                </a:path>
              </a:pathLst>
            </a:custGeom>
            <a:solidFill>
              <a:srgbClr val="EB5C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1" name="Google Shape;4701;p29"/>
            <p:cNvSpPr/>
            <p:nvPr/>
          </p:nvSpPr>
          <p:spPr>
            <a:xfrm flipH="1">
              <a:off x="-1180051" y="1357561"/>
              <a:ext cx="143185" cy="340213"/>
            </a:xfrm>
            <a:custGeom>
              <a:avLst/>
              <a:gdLst/>
              <a:ahLst/>
              <a:cxnLst/>
              <a:rect l="l" t="t" r="r" b="b"/>
              <a:pathLst>
                <a:path w="4590" h="10906" extrusionOk="0">
                  <a:moveTo>
                    <a:pt x="254" y="1"/>
                  </a:moveTo>
                  <a:cubicBezTo>
                    <a:pt x="180" y="1"/>
                    <a:pt x="120" y="61"/>
                    <a:pt x="120" y="120"/>
                  </a:cubicBezTo>
                  <a:cubicBezTo>
                    <a:pt x="1" y="1118"/>
                    <a:pt x="61" y="2116"/>
                    <a:pt x="254" y="3100"/>
                  </a:cubicBezTo>
                  <a:cubicBezTo>
                    <a:pt x="373" y="4098"/>
                    <a:pt x="627" y="5096"/>
                    <a:pt x="925" y="6020"/>
                  </a:cubicBezTo>
                  <a:lnTo>
                    <a:pt x="1237" y="6705"/>
                  </a:lnTo>
                  <a:cubicBezTo>
                    <a:pt x="1297" y="6958"/>
                    <a:pt x="1431" y="7196"/>
                    <a:pt x="1550" y="7390"/>
                  </a:cubicBezTo>
                  <a:cubicBezTo>
                    <a:pt x="1610" y="7628"/>
                    <a:pt x="1804" y="7822"/>
                    <a:pt x="1923" y="8075"/>
                  </a:cubicBezTo>
                  <a:cubicBezTo>
                    <a:pt x="2042" y="8254"/>
                    <a:pt x="2176" y="8507"/>
                    <a:pt x="2295" y="8686"/>
                  </a:cubicBezTo>
                  <a:cubicBezTo>
                    <a:pt x="2861" y="9565"/>
                    <a:pt x="3606" y="10236"/>
                    <a:pt x="4411" y="10861"/>
                  </a:cubicBezTo>
                  <a:cubicBezTo>
                    <a:pt x="4440" y="10891"/>
                    <a:pt x="4470" y="10906"/>
                    <a:pt x="4493" y="10906"/>
                  </a:cubicBezTo>
                  <a:cubicBezTo>
                    <a:pt x="4515" y="10906"/>
                    <a:pt x="4530" y="10891"/>
                    <a:pt x="4530" y="10861"/>
                  </a:cubicBezTo>
                  <a:cubicBezTo>
                    <a:pt x="4589" y="10802"/>
                    <a:pt x="4589" y="10742"/>
                    <a:pt x="4530" y="10682"/>
                  </a:cubicBezTo>
                  <a:lnTo>
                    <a:pt x="4038" y="10176"/>
                  </a:lnTo>
                  <a:cubicBezTo>
                    <a:pt x="3979" y="10057"/>
                    <a:pt x="3844" y="9997"/>
                    <a:pt x="3785" y="9938"/>
                  </a:cubicBezTo>
                  <a:lnTo>
                    <a:pt x="3532" y="9625"/>
                  </a:lnTo>
                  <a:cubicBezTo>
                    <a:pt x="3412" y="9431"/>
                    <a:pt x="3234" y="9252"/>
                    <a:pt x="3100" y="9059"/>
                  </a:cubicBezTo>
                  <a:lnTo>
                    <a:pt x="2668" y="8448"/>
                  </a:lnTo>
                  <a:cubicBezTo>
                    <a:pt x="2176" y="7628"/>
                    <a:pt x="1744" y="6764"/>
                    <a:pt x="1431" y="5841"/>
                  </a:cubicBezTo>
                  <a:cubicBezTo>
                    <a:pt x="1059" y="4962"/>
                    <a:pt x="805" y="3979"/>
                    <a:pt x="627" y="3040"/>
                  </a:cubicBezTo>
                  <a:cubicBezTo>
                    <a:pt x="552" y="2548"/>
                    <a:pt x="493" y="2042"/>
                    <a:pt x="433" y="1550"/>
                  </a:cubicBezTo>
                  <a:cubicBezTo>
                    <a:pt x="373" y="1118"/>
                    <a:pt x="373" y="627"/>
                    <a:pt x="314" y="120"/>
                  </a:cubicBezTo>
                  <a:cubicBezTo>
                    <a:pt x="314" y="61"/>
                    <a:pt x="314" y="1"/>
                    <a:pt x="254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702" name="Google Shape;4702;p29"/>
            <p:cNvGrpSpPr/>
            <p:nvPr/>
          </p:nvGrpSpPr>
          <p:grpSpPr>
            <a:xfrm flipH="1">
              <a:off x="-831033" y="1313889"/>
              <a:ext cx="644582" cy="275171"/>
              <a:chOff x="6010718" y="4529752"/>
              <a:chExt cx="644582" cy="275171"/>
            </a:xfrm>
          </p:grpSpPr>
          <p:sp>
            <p:nvSpPr>
              <p:cNvPr id="4703" name="Google Shape;4703;p29"/>
              <p:cNvSpPr/>
              <p:nvPr/>
            </p:nvSpPr>
            <p:spPr>
              <a:xfrm>
                <a:off x="6010718" y="4529752"/>
                <a:ext cx="544228" cy="275171"/>
              </a:xfrm>
              <a:custGeom>
                <a:avLst/>
                <a:gdLst/>
                <a:ahLst/>
                <a:cxnLst/>
                <a:rect l="l" t="t" r="r" b="b"/>
                <a:pathLst>
                  <a:path w="17446" h="8821" extrusionOk="0">
                    <a:moveTo>
                      <a:pt x="44" y="0"/>
                    </a:moveTo>
                    <a:cubicBezTo>
                      <a:pt x="15" y="0"/>
                      <a:pt x="0" y="11"/>
                      <a:pt x="0" y="36"/>
                    </a:cubicBezTo>
                    <a:cubicBezTo>
                      <a:pt x="0" y="781"/>
                      <a:pt x="372" y="4684"/>
                      <a:pt x="1862" y="5935"/>
                    </a:cubicBezTo>
                    <a:cubicBezTo>
                      <a:pt x="2417" y="6400"/>
                      <a:pt x="3197" y="6546"/>
                      <a:pt x="4019" y="6546"/>
                    </a:cubicBezTo>
                    <a:cubicBezTo>
                      <a:pt x="5435" y="6546"/>
                      <a:pt x="6979" y="6112"/>
                      <a:pt x="7733" y="6112"/>
                    </a:cubicBezTo>
                    <a:cubicBezTo>
                      <a:pt x="7764" y="6112"/>
                      <a:pt x="7793" y="6112"/>
                      <a:pt x="7821" y="6114"/>
                    </a:cubicBezTo>
                    <a:cubicBezTo>
                      <a:pt x="8939" y="6173"/>
                      <a:pt x="9624" y="7976"/>
                      <a:pt x="11173" y="8602"/>
                    </a:cubicBezTo>
                    <a:cubicBezTo>
                      <a:pt x="11517" y="8754"/>
                      <a:pt x="11963" y="8820"/>
                      <a:pt x="12460" y="8820"/>
                    </a:cubicBezTo>
                    <a:cubicBezTo>
                      <a:pt x="14201" y="8820"/>
                      <a:pt x="16576" y="8008"/>
                      <a:pt x="17445" y="7231"/>
                    </a:cubicBezTo>
                    <a:cubicBezTo>
                      <a:pt x="17445" y="7231"/>
                      <a:pt x="17073" y="4311"/>
                      <a:pt x="15583" y="3566"/>
                    </a:cubicBezTo>
                    <a:cubicBezTo>
                      <a:pt x="15134" y="3342"/>
                      <a:pt x="14701" y="3265"/>
                      <a:pt x="14298" y="3265"/>
                    </a:cubicBezTo>
                    <a:cubicBezTo>
                      <a:pt x="13421" y="3265"/>
                      <a:pt x="12690" y="3631"/>
                      <a:pt x="12251" y="3631"/>
                    </a:cubicBezTo>
                    <a:cubicBezTo>
                      <a:pt x="12223" y="3631"/>
                      <a:pt x="12197" y="3629"/>
                      <a:pt x="12171" y="3626"/>
                    </a:cubicBezTo>
                    <a:cubicBezTo>
                      <a:pt x="11605" y="3566"/>
                      <a:pt x="11352" y="2956"/>
                      <a:pt x="9862" y="1645"/>
                    </a:cubicBezTo>
                    <a:cubicBezTo>
                      <a:pt x="9101" y="1008"/>
                      <a:pt x="8008" y="846"/>
                      <a:pt x="6865" y="846"/>
                    </a:cubicBezTo>
                    <a:cubicBezTo>
                      <a:pt x="5684" y="846"/>
                      <a:pt x="4448" y="1019"/>
                      <a:pt x="3471" y="1019"/>
                    </a:cubicBezTo>
                    <a:cubicBezTo>
                      <a:pt x="1789" y="965"/>
                      <a:pt x="314" y="0"/>
                      <a:pt x="44" y="0"/>
                    </a:cubicBezTo>
                    <a:close/>
                  </a:path>
                </a:pathLst>
              </a:custGeom>
              <a:solidFill>
                <a:srgbClr val="0083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4" name="Google Shape;4704;p29"/>
              <p:cNvSpPr/>
              <p:nvPr/>
            </p:nvSpPr>
            <p:spPr>
              <a:xfrm>
                <a:off x="6035798" y="4564316"/>
                <a:ext cx="619502" cy="204202"/>
              </a:xfrm>
              <a:custGeom>
                <a:avLst/>
                <a:gdLst/>
                <a:ahLst/>
                <a:cxnLst/>
                <a:rect l="l" t="t" r="r" b="b"/>
                <a:pathLst>
                  <a:path w="19859" h="6546" extrusionOk="0">
                    <a:moveTo>
                      <a:pt x="157" y="0"/>
                    </a:moveTo>
                    <a:cubicBezTo>
                      <a:pt x="123" y="0"/>
                      <a:pt x="90" y="15"/>
                      <a:pt x="60" y="45"/>
                    </a:cubicBezTo>
                    <a:cubicBezTo>
                      <a:pt x="0" y="45"/>
                      <a:pt x="0" y="105"/>
                      <a:pt x="60" y="164"/>
                    </a:cubicBezTo>
                    <a:cubicBezTo>
                      <a:pt x="254" y="596"/>
                      <a:pt x="567" y="969"/>
                      <a:pt x="865" y="1281"/>
                    </a:cubicBezTo>
                    <a:cubicBezTo>
                      <a:pt x="1237" y="1594"/>
                      <a:pt x="1609" y="1848"/>
                      <a:pt x="2056" y="2026"/>
                    </a:cubicBezTo>
                    <a:cubicBezTo>
                      <a:pt x="2429" y="2220"/>
                      <a:pt x="2861" y="2399"/>
                      <a:pt x="3352" y="2458"/>
                    </a:cubicBezTo>
                    <a:cubicBezTo>
                      <a:pt x="3784" y="2592"/>
                      <a:pt x="4216" y="2652"/>
                      <a:pt x="4663" y="2712"/>
                    </a:cubicBezTo>
                    <a:cubicBezTo>
                      <a:pt x="5587" y="2831"/>
                      <a:pt x="6451" y="2831"/>
                      <a:pt x="7330" y="2965"/>
                    </a:cubicBezTo>
                    <a:cubicBezTo>
                      <a:pt x="7762" y="3084"/>
                      <a:pt x="8135" y="3144"/>
                      <a:pt x="8567" y="3337"/>
                    </a:cubicBezTo>
                    <a:cubicBezTo>
                      <a:pt x="8939" y="3457"/>
                      <a:pt x="9311" y="3710"/>
                      <a:pt x="9624" y="3948"/>
                    </a:cubicBezTo>
                    <a:lnTo>
                      <a:pt x="10116" y="4380"/>
                    </a:lnTo>
                    <a:cubicBezTo>
                      <a:pt x="10250" y="4574"/>
                      <a:pt x="10429" y="4693"/>
                      <a:pt x="10622" y="4887"/>
                    </a:cubicBezTo>
                    <a:cubicBezTo>
                      <a:pt x="10995" y="5125"/>
                      <a:pt x="11367" y="5378"/>
                      <a:pt x="11799" y="5572"/>
                    </a:cubicBezTo>
                    <a:cubicBezTo>
                      <a:pt x="12604" y="6004"/>
                      <a:pt x="13468" y="6242"/>
                      <a:pt x="14406" y="6436"/>
                    </a:cubicBezTo>
                    <a:cubicBezTo>
                      <a:pt x="14932" y="6510"/>
                      <a:pt x="15464" y="6546"/>
                      <a:pt x="15994" y="6546"/>
                    </a:cubicBezTo>
                    <a:cubicBezTo>
                      <a:pt x="17279" y="6546"/>
                      <a:pt x="18558" y="6335"/>
                      <a:pt x="19740" y="5944"/>
                    </a:cubicBezTo>
                    <a:cubicBezTo>
                      <a:pt x="19799" y="5944"/>
                      <a:pt x="19859" y="5870"/>
                      <a:pt x="19799" y="5810"/>
                    </a:cubicBezTo>
                    <a:cubicBezTo>
                      <a:pt x="19799" y="5768"/>
                      <a:pt x="19770" y="5726"/>
                      <a:pt x="19731" y="5726"/>
                    </a:cubicBezTo>
                    <a:cubicBezTo>
                      <a:pt x="19715" y="5726"/>
                      <a:pt x="19698" y="5733"/>
                      <a:pt x="19680" y="5751"/>
                    </a:cubicBezTo>
                    <a:cubicBezTo>
                      <a:pt x="18816" y="5944"/>
                      <a:pt x="17937" y="6064"/>
                      <a:pt x="17073" y="6123"/>
                    </a:cubicBezTo>
                    <a:cubicBezTo>
                      <a:pt x="16842" y="6139"/>
                      <a:pt x="16609" y="6147"/>
                      <a:pt x="16376" y="6147"/>
                    </a:cubicBezTo>
                    <a:cubicBezTo>
                      <a:pt x="15739" y="6147"/>
                      <a:pt x="15099" y="6091"/>
                      <a:pt x="14466" y="6004"/>
                    </a:cubicBezTo>
                    <a:cubicBezTo>
                      <a:pt x="13602" y="5810"/>
                      <a:pt x="12783" y="5572"/>
                      <a:pt x="11978" y="5125"/>
                    </a:cubicBezTo>
                    <a:cubicBezTo>
                      <a:pt x="11606" y="4946"/>
                      <a:pt x="11233" y="4753"/>
                      <a:pt x="10920" y="4455"/>
                    </a:cubicBezTo>
                    <a:cubicBezTo>
                      <a:pt x="10742" y="4321"/>
                      <a:pt x="10548" y="4201"/>
                      <a:pt x="10429" y="4082"/>
                    </a:cubicBezTo>
                    <a:lnTo>
                      <a:pt x="9937" y="3576"/>
                    </a:lnTo>
                    <a:cubicBezTo>
                      <a:pt x="9565" y="3263"/>
                      <a:pt x="9192" y="3024"/>
                      <a:pt x="8760" y="2831"/>
                    </a:cubicBezTo>
                    <a:cubicBezTo>
                      <a:pt x="8313" y="2712"/>
                      <a:pt x="7822" y="2592"/>
                      <a:pt x="7390" y="2518"/>
                    </a:cubicBezTo>
                    <a:cubicBezTo>
                      <a:pt x="6451" y="2399"/>
                      <a:pt x="5587" y="2339"/>
                      <a:pt x="4723" y="2280"/>
                    </a:cubicBezTo>
                    <a:cubicBezTo>
                      <a:pt x="4291" y="2220"/>
                      <a:pt x="3844" y="2146"/>
                      <a:pt x="3412" y="2086"/>
                    </a:cubicBezTo>
                    <a:cubicBezTo>
                      <a:pt x="2980" y="1967"/>
                      <a:pt x="2548" y="1907"/>
                      <a:pt x="2176" y="1714"/>
                    </a:cubicBezTo>
                    <a:cubicBezTo>
                      <a:pt x="1803" y="1535"/>
                      <a:pt x="1431" y="1281"/>
                      <a:pt x="1058" y="1028"/>
                    </a:cubicBezTo>
                    <a:cubicBezTo>
                      <a:pt x="745" y="790"/>
                      <a:pt x="433" y="417"/>
                      <a:pt x="254" y="105"/>
                    </a:cubicBezTo>
                    <a:lnTo>
                      <a:pt x="254" y="45"/>
                    </a:lnTo>
                    <a:cubicBezTo>
                      <a:pt x="224" y="15"/>
                      <a:pt x="190" y="0"/>
                      <a:pt x="157" y="0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705" name="Google Shape;4705;p29"/>
            <p:cNvSpPr/>
            <p:nvPr/>
          </p:nvSpPr>
          <p:spPr>
            <a:xfrm rot="1136767" flipH="1">
              <a:off x="-1378506" y="1352712"/>
              <a:ext cx="90619" cy="26775"/>
            </a:xfrm>
            <a:custGeom>
              <a:avLst/>
              <a:gdLst/>
              <a:ahLst/>
              <a:cxnLst/>
              <a:rect l="l" t="t" r="r" b="b"/>
              <a:pathLst>
                <a:path w="5713" h="1688" extrusionOk="0">
                  <a:moveTo>
                    <a:pt x="1590" y="1"/>
                  </a:moveTo>
                  <a:cubicBezTo>
                    <a:pt x="690" y="1"/>
                    <a:pt x="1" y="53"/>
                    <a:pt x="73" y="434"/>
                  </a:cubicBezTo>
                  <a:cubicBezTo>
                    <a:pt x="73" y="961"/>
                    <a:pt x="274" y="1161"/>
                    <a:pt x="700" y="1261"/>
                  </a:cubicBezTo>
                  <a:cubicBezTo>
                    <a:pt x="893" y="1261"/>
                    <a:pt x="1338" y="1200"/>
                    <a:pt x="1981" y="1200"/>
                  </a:cubicBezTo>
                  <a:cubicBezTo>
                    <a:pt x="2758" y="1200"/>
                    <a:pt x="3824" y="1290"/>
                    <a:pt x="5086" y="1687"/>
                  </a:cubicBezTo>
                  <a:lnTo>
                    <a:pt x="5186" y="1687"/>
                  </a:lnTo>
                  <a:cubicBezTo>
                    <a:pt x="5387" y="1487"/>
                    <a:pt x="5512" y="1261"/>
                    <a:pt x="5712" y="1161"/>
                  </a:cubicBezTo>
                  <a:cubicBezTo>
                    <a:pt x="5387" y="860"/>
                    <a:pt x="4259" y="108"/>
                    <a:pt x="2680" y="8"/>
                  </a:cubicBezTo>
                  <a:cubicBezTo>
                    <a:pt x="2306" y="8"/>
                    <a:pt x="1933" y="1"/>
                    <a:pt x="1590" y="1"/>
                  </a:cubicBezTo>
                  <a:close/>
                </a:path>
              </a:pathLst>
            </a:custGeom>
            <a:solidFill>
              <a:srgbClr val="7D34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6" name="Google Shape;4706;p29"/>
            <p:cNvSpPr/>
            <p:nvPr/>
          </p:nvSpPr>
          <p:spPr>
            <a:xfrm rot="1136767" flipH="1">
              <a:off x="-1571188" y="1323515"/>
              <a:ext cx="162203" cy="149640"/>
            </a:xfrm>
            <a:custGeom>
              <a:avLst/>
              <a:gdLst/>
              <a:ahLst/>
              <a:cxnLst/>
              <a:rect l="l" t="t" r="r" b="b"/>
              <a:pathLst>
                <a:path w="10226" h="9434" extrusionOk="0">
                  <a:moveTo>
                    <a:pt x="6266" y="0"/>
                  </a:moveTo>
                  <a:cubicBezTo>
                    <a:pt x="6266" y="1579"/>
                    <a:pt x="1153" y="6592"/>
                    <a:pt x="0" y="6893"/>
                  </a:cubicBezTo>
                  <a:lnTo>
                    <a:pt x="527" y="6893"/>
                  </a:lnTo>
                  <a:cubicBezTo>
                    <a:pt x="1695" y="8497"/>
                    <a:pt x="4015" y="9433"/>
                    <a:pt x="5850" y="9433"/>
                  </a:cubicBezTo>
                  <a:cubicBezTo>
                    <a:pt x="6654" y="9433"/>
                    <a:pt x="7364" y="9254"/>
                    <a:pt x="7845" y="8873"/>
                  </a:cubicBezTo>
                  <a:cubicBezTo>
                    <a:pt x="10226" y="6792"/>
                    <a:pt x="8146" y="953"/>
                    <a:pt x="6266" y="0"/>
                  </a:cubicBezTo>
                  <a:close/>
                </a:path>
              </a:pathLst>
            </a:custGeom>
            <a:solidFill>
              <a:srgbClr val="D986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7" name="Google Shape;4707;p29"/>
            <p:cNvSpPr/>
            <p:nvPr/>
          </p:nvSpPr>
          <p:spPr>
            <a:xfrm rot="1136767" flipH="1">
              <a:off x="-1498200" y="1302839"/>
              <a:ext cx="145913" cy="149958"/>
            </a:xfrm>
            <a:custGeom>
              <a:avLst/>
              <a:gdLst/>
              <a:ahLst/>
              <a:cxnLst/>
              <a:rect l="l" t="t" r="r" b="b"/>
              <a:pathLst>
                <a:path w="9199" h="9454" extrusionOk="0">
                  <a:moveTo>
                    <a:pt x="6164" y="0"/>
                  </a:moveTo>
                  <a:cubicBezTo>
                    <a:pt x="5664" y="0"/>
                    <a:pt x="5138" y="115"/>
                    <a:pt x="4612" y="381"/>
                  </a:cubicBezTo>
                  <a:cubicBezTo>
                    <a:pt x="3986" y="682"/>
                    <a:pt x="3033" y="1408"/>
                    <a:pt x="2206" y="2461"/>
                  </a:cubicBezTo>
                  <a:cubicBezTo>
                    <a:pt x="2006" y="2561"/>
                    <a:pt x="1881" y="2787"/>
                    <a:pt x="1680" y="2987"/>
                  </a:cubicBezTo>
                  <a:cubicBezTo>
                    <a:pt x="753" y="4341"/>
                    <a:pt x="1" y="5794"/>
                    <a:pt x="226" y="6947"/>
                  </a:cubicBezTo>
                  <a:cubicBezTo>
                    <a:pt x="527" y="9053"/>
                    <a:pt x="2106" y="9454"/>
                    <a:pt x="2733" y="9454"/>
                  </a:cubicBezTo>
                  <a:lnTo>
                    <a:pt x="2933" y="9454"/>
                  </a:lnTo>
                  <a:cubicBezTo>
                    <a:pt x="4086" y="9153"/>
                    <a:pt x="9199" y="4140"/>
                    <a:pt x="9199" y="2561"/>
                  </a:cubicBezTo>
                  <a:cubicBezTo>
                    <a:pt x="9199" y="1288"/>
                    <a:pt x="7833" y="0"/>
                    <a:pt x="6164" y="0"/>
                  </a:cubicBezTo>
                  <a:close/>
                </a:path>
              </a:pathLst>
            </a:custGeom>
            <a:solidFill>
              <a:srgbClr val="8C3A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8" name="Google Shape;4708;p29"/>
            <p:cNvSpPr/>
            <p:nvPr/>
          </p:nvSpPr>
          <p:spPr>
            <a:xfrm rot="1136767" flipH="1">
              <a:off x="-1474354" y="1439787"/>
              <a:ext cx="9961" cy="10659"/>
            </a:xfrm>
            <a:custGeom>
              <a:avLst/>
              <a:gdLst/>
              <a:ahLst/>
              <a:cxnLst/>
              <a:rect l="l" t="t" r="r" b="b"/>
              <a:pathLst>
                <a:path w="628" h="672" extrusionOk="0">
                  <a:moveTo>
                    <a:pt x="134" y="1"/>
                  </a:moveTo>
                  <a:cubicBezTo>
                    <a:pt x="90" y="1"/>
                    <a:pt x="68" y="45"/>
                    <a:pt x="1" y="45"/>
                  </a:cubicBezTo>
                  <a:lnTo>
                    <a:pt x="1" y="246"/>
                  </a:lnTo>
                  <a:cubicBezTo>
                    <a:pt x="101" y="371"/>
                    <a:pt x="101" y="371"/>
                    <a:pt x="101" y="471"/>
                  </a:cubicBezTo>
                  <a:cubicBezTo>
                    <a:pt x="226" y="572"/>
                    <a:pt x="327" y="572"/>
                    <a:pt x="427" y="672"/>
                  </a:cubicBezTo>
                  <a:lnTo>
                    <a:pt x="427" y="572"/>
                  </a:lnTo>
                  <a:cubicBezTo>
                    <a:pt x="527" y="572"/>
                    <a:pt x="627" y="572"/>
                    <a:pt x="627" y="471"/>
                  </a:cubicBezTo>
                  <a:cubicBezTo>
                    <a:pt x="527" y="371"/>
                    <a:pt x="527" y="246"/>
                    <a:pt x="427" y="146"/>
                  </a:cubicBezTo>
                  <a:lnTo>
                    <a:pt x="327" y="45"/>
                  </a:lnTo>
                  <a:lnTo>
                    <a:pt x="226" y="45"/>
                  </a:lnTo>
                  <a:cubicBezTo>
                    <a:pt x="185" y="12"/>
                    <a:pt x="157" y="1"/>
                    <a:pt x="134" y="1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9" name="Google Shape;4709;p29"/>
            <p:cNvSpPr/>
            <p:nvPr/>
          </p:nvSpPr>
          <p:spPr>
            <a:xfrm rot="1136767" flipH="1">
              <a:off x="-1496956" y="1433145"/>
              <a:ext cx="11928" cy="11547"/>
            </a:xfrm>
            <a:custGeom>
              <a:avLst/>
              <a:gdLst/>
              <a:ahLst/>
              <a:cxnLst/>
              <a:rect l="l" t="t" r="r" b="b"/>
              <a:pathLst>
                <a:path w="752" h="728" extrusionOk="0">
                  <a:moveTo>
                    <a:pt x="226" y="0"/>
                  </a:moveTo>
                  <a:cubicBezTo>
                    <a:pt x="125" y="0"/>
                    <a:pt x="0" y="101"/>
                    <a:pt x="0" y="201"/>
                  </a:cubicBezTo>
                  <a:lnTo>
                    <a:pt x="125" y="326"/>
                  </a:lnTo>
                  <a:cubicBezTo>
                    <a:pt x="125" y="426"/>
                    <a:pt x="125" y="527"/>
                    <a:pt x="226" y="527"/>
                  </a:cubicBezTo>
                  <a:cubicBezTo>
                    <a:pt x="326" y="627"/>
                    <a:pt x="426" y="727"/>
                    <a:pt x="526" y="727"/>
                  </a:cubicBezTo>
                  <a:lnTo>
                    <a:pt x="627" y="727"/>
                  </a:lnTo>
                  <a:cubicBezTo>
                    <a:pt x="627" y="727"/>
                    <a:pt x="752" y="627"/>
                    <a:pt x="627" y="527"/>
                  </a:cubicBezTo>
                  <a:cubicBezTo>
                    <a:pt x="627" y="426"/>
                    <a:pt x="627" y="326"/>
                    <a:pt x="526" y="201"/>
                  </a:cubicBezTo>
                  <a:cubicBezTo>
                    <a:pt x="426" y="201"/>
                    <a:pt x="426" y="201"/>
                    <a:pt x="426" y="101"/>
                  </a:cubicBezTo>
                  <a:cubicBezTo>
                    <a:pt x="326" y="101"/>
                    <a:pt x="326" y="101"/>
                    <a:pt x="226" y="0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0" name="Google Shape;4710;p29"/>
            <p:cNvSpPr/>
            <p:nvPr/>
          </p:nvSpPr>
          <p:spPr>
            <a:xfrm rot="1136767" flipH="1">
              <a:off x="-1490714" y="1410793"/>
              <a:ext cx="11547" cy="9961"/>
            </a:xfrm>
            <a:custGeom>
              <a:avLst/>
              <a:gdLst/>
              <a:ahLst/>
              <a:cxnLst/>
              <a:rect l="l" t="t" r="r" b="b"/>
              <a:pathLst>
                <a:path w="728" h="628" extrusionOk="0">
                  <a:moveTo>
                    <a:pt x="101" y="1"/>
                  </a:moveTo>
                  <a:cubicBezTo>
                    <a:pt x="0" y="1"/>
                    <a:pt x="0" y="101"/>
                    <a:pt x="0" y="101"/>
                  </a:cubicBezTo>
                  <a:cubicBezTo>
                    <a:pt x="0" y="201"/>
                    <a:pt x="101" y="302"/>
                    <a:pt x="101" y="302"/>
                  </a:cubicBezTo>
                  <a:cubicBezTo>
                    <a:pt x="101" y="402"/>
                    <a:pt x="201" y="402"/>
                    <a:pt x="201" y="527"/>
                  </a:cubicBezTo>
                  <a:cubicBezTo>
                    <a:pt x="301" y="527"/>
                    <a:pt x="401" y="627"/>
                    <a:pt x="502" y="627"/>
                  </a:cubicBezTo>
                  <a:lnTo>
                    <a:pt x="627" y="627"/>
                  </a:lnTo>
                  <a:cubicBezTo>
                    <a:pt x="627" y="627"/>
                    <a:pt x="727" y="527"/>
                    <a:pt x="627" y="527"/>
                  </a:cubicBezTo>
                  <a:cubicBezTo>
                    <a:pt x="627" y="302"/>
                    <a:pt x="502" y="201"/>
                    <a:pt x="502" y="201"/>
                  </a:cubicBezTo>
                  <a:cubicBezTo>
                    <a:pt x="401" y="101"/>
                    <a:pt x="401" y="101"/>
                    <a:pt x="301" y="101"/>
                  </a:cubicBezTo>
                  <a:cubicBezTo>
                    <a:pt x="301" y="1"/>
                    <a:pt x="201" y="1"/>
                    <a:pt x="101" y="1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1" name="Google Shape;4711;p29"/>
            <p:cNvSpPr/>
            <p:nvPr/>
          </p:nvSpPr>
          <p:spPr>
            <a:xfrm rot="1136767" flipH="1">
              <a:off x="-1520944" y="1427604"/>
              <a:ext cx="8359" cy="9961"/>
            </a:xfrm>
            <a:custGeom>
              <a:avLst/>
              <a:gdLst/>
              <a:ahLst/>
              <a:cxnLst/>
              <a:rect l="l" t="t" r="r" b="b"/>
              <a:pathLst>
                <a:path w="527" h="628" extrusionOk="0">
                  <a:moveTo>
                    <a:pt x="101" y="1"/>
                  </a:moveTo>
                  <a:cubicBezTo>
                    <a:pt x="101" y="1"/>
                    <a:pt x="1" y="1"/>
                    <a:pt x="1" y="126"/>
                  </a:cubicBezTo>
                  <a:lnTo>
                    <a:pt x="1" y="327"/>
                  </a:lnTo>
                  <a:lnTo>
                    <a:pt x="101" y="427"/>
                  </a:lnTo>
                  <a:cubicBezTo>
                    <a:pt x="226" y="527"/>
                    <a:pt x="326" y="627"/>
                    <a:pt x="427" y="627"/>
                  </a:cubicBezTo>
                  <a:cubicBezTo>
                    <a:pt x="527" y="527"/>
                    <a:pt x="527" y="527"/>
                    <a:pt x="527" y="427"/>
                  </a:cubicBezTo>
                  <a:cubicBezTo>
                    <a:pt x="527" y="327"/>
                    <a:pt x="527" y="226"/>
                    <a:pt x="427" y="226"/>
                  </a:cubicBezTo>
                  <a:cubicBezTo>
                    <a:pt x="427" y="126"/>
                    <a:pt x="326" y="126"/>
                    <a:pt x="326" y="126"/>
                  </a:cubicBezTo>
                  <a:cubicBezTo>
                    <a:pt x="326" y="1"/>
                    <a:pt x="226" y="1"/>
                    <a:pt x="226" y="1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2" name="Google Shape;4712;p29"/>
            <p:cNvSpPr/>
            <p:nvPr/>
          </p:nvSpPr>
          <p:spPr>
            <a:xfrm rot="1136767" flipH="1">
              <a:off x="-1518274" y="1403682"/>
              <a:ext cx="15116" cy="11532"/>
            </a:xfrm>
            <a:custGeom>
              <a:avLst/>
              <a:gdLst/>
              <a:ahLst/>
              <a:cxnLst/>
              <a:rect l="l" t="t" r="r" b="b"/>
              <a:pathLst>
                <a:path w="953" h="727" extrusionOk="0">
                  <a:moveTo>
                    <a:pt x="101" y="0"/>
                  </a:moveTo>
                  <a:cubicBezTo>
                    <a:pt x="101" y="0"/>
                    <a:pt x="0" y="0"/>
                    <a:pt x="0" y="100"/>
                  </a:cubicBezTo>
                  <a:cubicBezTo>
                    <a:pt x="101" y="201"/>
                    <a:pt x="101" y="201"/>
                    <a:pt x="201" y="301"/>
                  </a:cubicBezTo>
                  <a:cubicBezTo>
                    <a:pt x="201" y="426"/>
                    <a:pt x="201" y="426"/>
                    <a:pt x="326" y="526"/>
                  </a:cubicBezTo>
                  <a:cubicBezTo>
                    <a:pt x="426" y="627"/>
                    <a:pt x="527" y="727"/>
                    <a:pt x="727" y="727"/>
                  </a:cubicBezTo>
                  <a:lnTo>
                    <a:pt x="827" y="727"/>
                  </a:lnTo>
                  <a:cubicBezTo>
                    <a:pt x="827" y="727"/>
                    <a:pt x="953" y="627"/>
                    <a:pt x="827" y="627"/>
                  </a:cubicBezTo>
                  <a:cubicBezTo>
                    <a:pt x="827" y="426"/>
                    <a:pt x="727" y="301"/>
                    <a:pt x="627" y="201"/>
                  </a:cubicBezTo>
                  <a:cubicBezTo>
                    <a:pt x="527" y="100"/>
                    <a:pt x="527" y="100"/>
                    <a:pt x="426" y="100"/>
                  </a:cubicBezTo>
                  <a:cubicBezTo>
                    <a:pt x="326" y="0"/>
                    <a:pt x="326" y="0"/>
                    <a:pt x="201" y="0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3" name="Google Shape;4713;p29"/>
            <p:cNvSpPr/>
            <p:nvPr/>
          </p:nvSpPr>
          <p:spPr>
            <a:xfrm rot="1136767" flipH="1">
              <a:off x="-1502621" y="1378594"/>
              <a:ext cx="11547" cy="11547"/>
            </a:xfrm>
            <a:custGeom>
              <a:avLst/>
              <a:gdLst/>
              <a:ahLst/>
              <a:cxnLst/>
              <a:rect l="l" t="t" r="r" b="b"/>
              <a:pathLst>
                <a:path w="728" h="728" extrusionOk="0">
                  <a:moveTo>
                    <a:pt x="201" y="1"/>
                  </a:moveTo>
                  <a:cubicBezTo>
                    <a:pt x="101" y="1"/>
                    <a:pt x="1" y="101"/>
                    <a:pt x="101" y="201"/>
                  </a:cubicBezTo>
                  <a:lnTo>
                    <a:pt x="101" y="326"/>
                  </a:lnTo>
                  <a:cubicBezTo>
                    <a:pt x="201" y="427"/>
                    <a:pt x="201" y="427"/>
                    <a:pt x="201" y="527"/>
                  </a:cubicBezTo>
                  <a:cubicBezTo>
                    <a:pt x="302" y="627"/>
                    <a:pt x="402" y="727"/>
                    <a:pt x="527" y="727"/>
                  </a:cubicBezTo>
                  <a:lnTo>
                    <a:pt x="627" y="727"/>
                  </a:lnTo>
                  <a:cubicBezTo>
                    <a:pt x="627" y="727"/>
                    <a:pt x="728" y="727"/>
                    <a:pt x="728" y="627"/>
                  </a:cubicBezTo>
                  <a:cubicBezTo>
                    <a:pt x="728" y="427"/>
                    <a:pt x="627" y="326"/>
                    <a:pt x="527" y="201"/>
                  </a:cubicBezTo>
                  <a:lnTo>
                    <a:pt x="402" y="101"/>
                  </a:lnTo>
                  <a:cubicBezTo>
                    <a:pt x="302" y="101"/>
                    <a:pt x="302" y="1"/>
                    <a:pt x="201" y="1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4" name="Google Shape;4714;p29"/>
            <p:cNvSpPr/>
            <p:nvPr/>
          </p:nvSpPr>
          <p:spPr>
            <a:xfrm rot="1136767" flipH="1">
              <a:off x="-1507799" y="1354081"/>
              <a:ext cx="11547" cy="9945"/>
            </a:xfrm>
            <a:custGeom>
              <a:avLst/>
              <a:gdLst/>
              <a:ahLst/>
              <a:cxnLst/>
              <a:rect l="l" t="t" r="r" b="b"/>
              <a:pathLst>
                <a:path w="728" h="627" extrusionOk="0">
                  <a:moveTo>
                    <a:pt x="101" y="0"/>
                  </a:moveTo>
                  <a:cubicBezTo>
                    <a:pt x="1" y="0"/>
                    <a:pt x="1" y="100"/>
                    <a:pt x="1" y="201"/>
                  </a:cubicBezTo>
                  <a:cubicBezTo>
                    <a:pt x="101" y="201"/>
                    <a:pt x="101" y="301"/>
                    <a:pt x="101" y="301"/>
                  </a:cubicBezTo>
                  <a:cubicBezTo>
                    <a:pt x="201" y="426"/>
                    <a:pt x="201" y="426"/>
                    <a:pt x="327" y="526"/>
                  </a:cubicBezTo>
                  <a:cubicBezTo>
                    <a:pt x="327" y="526"/>
                    <a:pt x="427" y="627"/>
                    <a:pt x="627" y="627"/>
                  </a:cubicBezTo>
                  <a:cubicBezTo>
                    <a:pt x="728" y="627"/>
                    <a:pt x="728" y="526"/>
                    <a:pt x="728" y="526"/>
                  </a:cubicBezTo>
                  <a:cubicBezTo>
                    <a:pt x="728" y="301"/>
                    <a:pt x="627" y="201"/>
                    <a:pt x="527" y="100"/>
                  </a:cubicBezTo>
                  <a:cubicBezTo>
                    <a:pt x="527" y="100"/>
                    <a:pt x="427" y="100"/>
                    <a:pt x="327" y="0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5" name="Google Shape;4715;p29"/>
            <p:cNvSpPr/>
            <p:nvPr/>
          </p:nvSpPr>
          <p:spPr>
            <a:xfrm rot="1136767" flipH="1">
              <a:off x="-1532466" y="1384335"/>
              <a:ext cx="11944" cy="9961"/>
            </a:xfrm>
            <a:custGeom>
              <a:avLst/>
              <a:gdLst/>
              <a:ahLst/>
              <a:cxnLst/>
              <a:rect l="l" t="t" r="r" b="b"/>
              <a:pathLst>
                <a:path w="753" h="628" extrusionOk="0">
                  <a:moveTo>
                    <a:pt x="126" y="1"/>
                  </a:moveTo>
                  <a:cubicBezTo>
                    <a:pt x="126" y="1"/>
                    <a:pt x="1" y="1"/>
                    <a:pt x="1" y="101"/>
                  </a:cubicBezTo>
                  <a:lnTo>
                    <a:pt x="1" y="302"/>
                  </a:lnTo>
                  <a:lnTo>
                    <a:pt x="227" y="502"/>
                  </a:lnTo>
                  <a:cubicBezTo>
                    <a:pt x="227" y="628"/>
                    <a:pt x="427" y="628"/>
                    <a:pt x="527" y="628"/>
                  </a:cubicBezTo>
                  <a:lnTo>
                    <a:pt x="628" y="628"/>
                  </a:lnTo>
                  <a:cubicBezTo>
                    <a:pt x="628" y="628"/>
                    <a:pt x="753" y="628"/>
                    <a:pt x="628" y="502"/>
                  </a:cubicBezTo>
                  <a:cubicBezTo>
                    <a:pt x="628" y="402"/>
                    <a:pt x="527" y="302"/>
                    <a:pt x="427" y="201"/>
                  </a:cubicBezTo>
                  <a:cubicBezTo>
                    <a:pt x="427" y="101"/>
                    <a:pt x="427" y="101"/>
                    <a:pt x="327" y="101"/>
                  </a:cubicBezTo>
                  <a:cubicBezTo>
                    <a:pt x="327" y="1"/>
                    <a:pt x="227" y="1"/>
                    <a:pt x="227" y="1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6" name="Google Shape;4716;p29"/>
            <p:cNvSpPr/>
            <p:nvPr/>
          </p:nvSpPr>
          <p:spPr>
            <a:xfrm rot="1136767" flipH="1">
              <a:off x="-1545231" y="1417521"/>
              <a:ext cx="8375" cy="7487"/>
            </a:xfrm>
            <a:custGeom>
              <a:avLst/>
              <a:gdLst/>
              <a:ahLst/>
              <a:cxnLst/>
              <a:rect l="l" t="t" r="r" b="b"/>
              <a:pathLst>
                <a:path w="528" h="472" extrusionOk="0">
                  <a:moveTo>
                    <a:pt x="201" y="1"/>
                  </a:moveTo>
                  <a:cubicBezTo>
                    <a:pt x="101" y="1"/>
                    <a:pt x="1" y="1"/>
                    <a:pt x="1" y="101"/>
                  </a:cubicBezTo>
                  <a:lnTo>
                    <a:pt x="1" y="226"/>
                  </a:lnTo>
                  <a:cubicBezTo>
                    <a:pt x="1" y="326"/>
                    <a:pt x="101" y="326"/>
                    <a:pt x="101" y="427"/>
                  </a:cubicBezTo>
                  <a:cubicBezTo>
                    <a:pt x="101" y="427"/>
                    <a:pt x="146" y="471"/>
                    <a:pt x="205" y="471"/>
                  </a:cubicBezTo>
                  <a:cubicBezTo>
                    <a:pt x="235" y="471"/>
                    <a:pt x="268" y="460"/>
                    <a:pt x="302" y="427"/>
                  </a:cubicBezTo>
                  <a:cubicBezTo>
                    <a:pt x="427" y="427"/>
                    <a:pt x="527" y="427"/>
                    <a:pt x="527" y="326"/>
                  </a:cubicBezTo>
                  <a:lnTo>
                    <a:pt x="427" y="326"/>
                  </a:lnTo>
                  <a:lnTo>
                    <a:pt x="427" y="101"/>
                  </a:lnTo>
                  <a:lnTo>
                    <a:pt x="302" y="1"/>
                  </a:ln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7" name="Google Shape;4717;p29"/>
            <p:cNvSpPr/>
            <p:nvPr/>
          </p:nvSpPr>
          <p:spPr>
            <a:xfrm rot="1136767" flipH="1">
              <a:off x="-1521020" y="1450261"/>
              <a:ext cx="6376" cy="6376"/>
            </a:xfrm>
            <a:custGeom>
              <a:avLst/>
              <a:gdLst/>
              <a:ahLst/>
              <a:cxnLst/>
              <a:rect l="l" t="t" r="r" b="b"/>
              <a:pathLst>
                <a:path w="402" h="402" extrusionOk="0">
                  <a:moveTo>
                    <a:pt x="101" y="0"/>
                  </a:moveTo>
                  <a:cubicBezTo>
                    <a:pt x="101" y="101"/>
                    <a:pt x="1" y="101"/>
                    <a:pt x="1" y="201"/>
                  </a:cubicBezTo>
                  <a:lnTo>
                    <a:pt x="1" y="301"/>
                  </a:lnTo>
                  <a:lnTo>
                    <a:pt x="101" y="401"/>
                  </a:lnTo>
                  <a:lnTo>
                    <a:pt x="302" y="401"/>
                  </a:lnTo>
                  <a:cubicBezTo>
                    <a:pt x="402" y="401"/>
                    <a:pt x="402" y="301"/>
                    <a:pt x="402" y="301"/>
                  </a:cubicBezTo>
                  <a:cubicBezTo>
                    <a:pt x="402" y="201"/>
                    <a:pt x="402" y="101"/>
                    <a:pt x="302" y="101"/>
                  </a:cubicBezTo>
                  <a:lnTo>
                    <a:pt x="302" y="0"/>
                  </a:ln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8" name="Google Shape;4718;p29"/>
            <p:cNvSpPr/>
            <p:nvPr/>
          </p:nvSpPr>
          <p:spPr>
            <a:xfrm rot="957825">
              <a:off x="-2896803" y="515861"/>
              <a:ext cx="549021" cy="334331"/>
            </a:xfrm>
            <a:custGeom>
              <a:avLst/>
              <a:gdLst/>
              <a:ahLst/>
              <a:cxnLst/>
              <a:rect l="l" t="t" r="r" b="b"/>
              <a:pathLst>
                <a:path w="23284" h="14179" extrusionOk="0">
                  <a:moveTo>
                    <a:pt x="6420" y="1"/>
                  </a:moveTo>
                  <a:cubicBezTo>
                    <a:pt x="5898" y="1"/>
                    <a:pt x="5359" y="77"/>
                    <a:pt x="4812" y="265"/>
                  </a:cubicBezTo>
                  <a:cubicBezTo>
                    <a:pt x="1980" y="1317"/>
                    <a:pt x="0" y="4651"/>
                    <a:pt x="1779" y="6430"/>
                  </a:cubicBezTo>
                  <a:cubicBezTo>
                    <a:pt x="3559" y="8110"/>
                    <a:pt x="8045" y="7583"/>
                    <a:pt x="9925" y="8836"/>
                  </a:cubicBezTo>
                  <a:cubicBezTo>
                    <a:pt x="11718" y="10127"/>
                    <a:pt x="12553" y="14179"/>
                    <a:pt x="15172" y="14179"/>
                  </a:cubicBezTo>
                  <a:cubicBezTo>
                    <a:pt x="15299" y="14179"/>
                    <a:pt x="15429" y="14169"/>
                    <a:pt x="15564" y="14150"/>
                  </a:cubicBezTo>
                  <a:cubicBezTo>
                    <a:pt x="18597" y="13648"/>
                    <a:pt x="18697" y="11242"/>
                    <a:pt x="20476" y="10816"/>
                  </a:cubicBezTo>
                  <a:cubicBezTo>
                    <a:pt x="22231" y="10290"/>
                    <a:pt x="22757" y="10716"/>
                    <a:pt x="22983" y="10190"/>
                  </a:cubicBezTo>
                  <a:cubicBezTo>
                    <a:pt x="23283" y="9262"/>
                    <a:pt x="17544" y="2044"/>
                    <a:pt x="15238" y="1744"/>
                  </a:cubicBezTo>
                  <a:cubicBezTo>
                    <a:pt x="14596" y="1624"/>
                    <a:pt x="14100" y="1587"/>
                    <a:pt x="13692" y="1587"/>
                  </a:cubicBezTo>
                  <a:cubicBezTo>
                    <a:pt x="13060" y="1587"/>
                    <a:pt x="12637" y="1675"/>
                    <a:pt x="12201" y="1675"/>
                  </a:cubicBezTo>
                  <a:cubicBezTo>
                    <a:pt x="11919" y="1675"/>
                    <a:pt x="11631" y="1638"/>
                    <a:pt x="11278" y="1518"/>
                  </a:cubicBezTo>
                  <a:cubicBezTo>
                    <a:pt x="10278" y="1198"/>
                    <a:pt x="8481" y="1"/>
                    <a:pt x="6420" y="1"/>
                  </a:cubicBezTo>
                  <a:close/>
                </a:path>
              </a:pathLst>
            </a:custGeom>
            <a:solidFill>
              <a:srgbClr val="86BC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9" name="Google Shape;4719;p29"/>
            <p:cNvSpPr/>
            <p:nvPr/>
          </p:nvSpPr>
          <p:spPr>
            <a:xfrm rot="957825">
              <a:off x="-2847095" y="598532"/>
              <a:ext cx="520065" cy="191228"/>
            </a:xfrm>
            <a:custGeom>
              <a:avLst/>
              <a:gdLst/>
              <a:ahLst/>
              <a:cxnLst/>
              <a:rect l="l" t="t" r="r" b="b"/>
              <a:pathLst>
                <a:path w="22056" h="8110" extrusionOk="0">
                  <a:moveTo>
                    <a:pt x="1013" y="0"/>
                  </a:moveTo>
                  <a:cubicBezTo>
                    <a:pt x="752" y="0"/>
                    <a:pt x="490" y="7"/>
                    <a:pt x="226" y="20"/>
                  </a:cubicBezTo>
                  <a:cubicBezTo>
                    <a:pt x="126" y="20"/>
                    <a:pt x="0" y="120"/>
                    <a:pt x="0" y="220"/>
                  </a:cubicBezTo>
                  <a:cubicBezTo>
                    <a:pt x="0" y="321"/>
                    <a:pt x="0" y="421"/>
                    <a:pt x="226" y="421"/>
                  </a:cubicBezTo>
                  <a:cubicBezTo>
                    <a:pt x="1153" y="421"/>
                    <a:pt x="2106" y="546"/>
                    <a:pt x="3033" y="747"/>
                  </a:cubicBezTo>
                  <a:lnTo>
                    <a:pt x="3760" y="847"/>
                  </a:lnTo>
                  <a:lnTo>
                    <a:pt x="4512" y="947"/>
                  </a:lnTo>
                  <a:cubicBezTo>
                    <a:pt x="4913" y="1048"/>
                    <a:pt x="5439" y="1173"/>
                    <a:pt x="5865" y="1273"/>
                  </a:cubicBezTo>
                  <a:cubicBezTo>
                    <a:pt x="7745" y="1674"/>
                    <a:pt x="9524" y="2301"/>
                    <a:pt x="11404" y="2927"/>
                  </a:cubicBezTo>
                  <a:cubicBezTo>
                    <a:pt x="13158" y="3679"/>
                    <a:pt x="14938" y="4406"/>
                    <a:pt x="16617" y="5333"/>
                  </a:cubicBezTo>
                  <a:cubicBezTo>
                    <a:pt x="17043" y="5434"/>
                    <a:pt x="17544" y="5759"/>
                    <a:pt x="17971" y="5960"/>
                  </a:cubicBezTo>
                  <a:lnTo>
                    <a:pt x="19224" y="6586"/>
                  </a:lnTo>
                  <a:cubicBezTo>
                    <a:pt x="20051" y="7113"/>
                    <a:pt x="20903" y="7639"/>
                    <a:pt x="21730" y="8065"/>
                  </a:cubicBezTo>
                  <a:cubicBezTo>
                    <a:pt x="21763" y="8099"/>
                    <a:pt x="21797" y="8110"/>
                    <a:pt x="21826" y="8110"/>
                  </a:cubicBezTo>
                  <a:cubicBezTo>
                    <a:pt x="21886" y="8110"/>
                    <a:pt x="21930" y="8065"/>
                    <a:pt x="21930" y="8065"/>
                  </a:cubicBezTo>
                  <a:cubicBezTo>
                    <a:pt x="22056" y="7940"/>
                    <a:pt x="22056" y="7840"/>
                    <a:pt x="21930" y="7739"/>
                  </a:cubicBezTo>
                  <a:cubicBezTo>
                    <a:pt x="21103" y="7213"/>
                    <a:pt x="20377" y="6586"/>
                    <a:pt x="19549" y="6060"/>
                  </a:cubicBezTo>
                  <a:lnTo>
                    <a:pt x="18296" y="5333"/>
                  </a:lnTo>
                  <a:cubicBezTo>
                    <a:pt x="17870" y="5133"/>
                    <a:pt x="17444" y="4807"/>
                    <a:pt x="16918" y="4606"/>
                  </a:cubicBezTo>
                  <a:lnTo>
                    <a:pt x="15665" y="3980"/>
                  </a:lnTo>
                  <a:cubicBezTo>
                    <a:pt x="15264" y="3779"/>
                    <a:pt x="14838" y="3554"/>
                    <a:pt x="14311" y="3353"/>
                  </a:cubicBezTo>
                  <a:cubicBezTo>
                    <a:pt x="13484" y="2927"/>
                    <a:pt x="12532" y="2526"/>
                    <a:pt x="11605" y="2200"/>
                  </a:cubicBezTo>
                  <a:cubicBezTo>
                    <a:pt x="9825" y="1574"/>
                    <a:pt x="7945" y="947"/>
                    <a:pt x="6066" y="546"/>
                  </a:cubicBezTo>
                  <a:cubicBezTo>
                    <a:pt x="4350" y="264"/>
                    <a:pt x="2709" y="0"/>
                    <a:pt x="1013" y="0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0" name="Google Shape;4720;p29"/>
            <p:cNvSpPr/>
            <p:nvPr/>
          </p:nvSpPr>
          <p:spPr>
            <a:xfrm rot="957825">
              <a:off x="-2762874" y="513966"/>
              <a:ext cx="108158" cy="109172"/>
            </a:xfrm>
            <a:custGeom>
              <a:avLst/>
              <a:gdLst/>
              <a:ahLst/>
              <a:cxnLst/>
              <a:rect l="l" t="t" r="r" b="b"/>
              <a:pathLst>
                <a:path w="4587" h="4630" extrusionOk="0">
                  <a:moveTo>
                    <a:pt x="2507" y="1"/>
                  </a:moveTo>
                  <a:cubicBezTo>
                    <a:pt x="2406" y="101"/>
                    <a:pt x="2406" y="201"/>
                    <a:pt x="2406" y="302"/>
                  </a:cubicBezTo>
                  <a:cubicBezTo>
                    <a:pt x="2507" y="828"/>
                    <a:pt x="2607" y="1354"/>
                    <a:pt x="2832" y="1881"/>
                  </a:cubicBezTo>
                  <a:cubicBezTo>
                    <a:pt x="3003" y="2165"/>
                    <a:pt x="3181" y="2457"/>
                    <a:pt x="3377" y="2735"/>
                  </a:cubicBezTo>
                  <a:lnTo>
                    <a:pt x="3377" y="2735"/>
                  </a:lnTo>
                  <a:cubicBezTo>
                    <a:pt x="2881" y="2848"/>
                    <a:pt x="2407" y="3012"/>
                    <a:pt x="1980" y="3234"/>
                  </a:cubicBezTo>
                  <a:cubicBezTo>
                    <a:pt x="1679" y="3334"/>
                    <a:pt x="1354" y="3435"/>
                    <a:pt x="1053" y="3635"/>
                  </a:cubicBezTo>
                  <a:cubicBezTo>
                    <a:pt x="727" y="3861"/>
                    <a:pt x="426" y="4061"/>
                    <a:pt x="101" y="4262"/>
                  </a:cubicBezTo>
                  <a:cubicBezTo>
                    <a:pt x="101" y="4387"/>
                    <a:pt x="0" y="4487"/>
                    <a:pt x="101" y="4487"/>
                  </a:cubicBezTo>
                  <a:cubicBezTo>
                    <a:pt x="101" y="4558"/>
                    <a:pt x="151" y="4629"/>
                    <a:pt x="224" y="4629"/>
                  </a:cubicBezTo>
                  <a:cubicBezTo>
                    <a:pt x="255" y="4629"/>
                    <a:pt x="289" y="4617"/>
                    <a:pt x="326" y="4587"/>
                  </a:cubicBezTo>
                  <a:cubicBezTo>
                    <a:pt x="627" y="4487"/>
                    <a:pt x="953" y="4387"/>
                    <a:pt x="1253" y="4262"/>
                  </a:cubicBezTo>
                  <a:cubicBezTo>
                    <a:pt x="1579" y="4161"/>
                    <a:pt x="1880" y="3961"/>
                    <a:pt x="2306" y="3861"/>
                  </a:cubicBezTo>
                  <a:cubicBezTo>
                    <a:pt x="2933" y="3635"/>
                    <a:pt x="3559" y="3535"/>
                    <a:pt x="4186" y="3435"/>
                  </a:cubicBezTo>
                  <a:cubicBezTo>
                    <a:pt x="4286" y="3435"/>
                    <a:pt x="4386" y="3334"/>
                    <a:pt x="4487" y="3234"/>
                  </a:cubicBezTo>
                  <a:cubicBezTo>
                    <a:pt x="4587" y="3134"/>
                    <a:pt x="4587" y="2808"/>
                    <a:pt x="4386" y="2708"/>
                  </a:cubicBezTo>
                  <a:cubicBezTo>
                    <a:pt x="4086" y="2382"/>
                    <a:pt x="3760" y="1981"/>
                    <a:pt x="3559" y="1555"/>
                  </a:cubicBezTo>
                  <a:cubicBezTo>
                    <a:pt x="3233" y="1129"/>
                    <a:pt x="3033" y="628"/>
                    <a:pt x="2832" y="101"/>
                  </a:cubicBezTo>
                  <a:cubicBezTo>
                    <a:pt x="2707" y="101"/>
                    <a:pt x="2607" y="1"/>
                    <a:pt x="2507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1" name="Google Shape;4721;p29"/>
            <p:cNvSpPr/>
            <p:nvPr/>
          </p:nvSpPr>
          <p:spPr>
            <a:xfrm rot="957825">
              <a:off x="-2681338" y="572775"/>
              <a:ext cx="147772" cy="127517"/>
            </a:xfrm>
            <a:custGeom>
              <a:avLst/>
              <a:gdLst/>
              <a:ahLst/>
              <a:cxnLst/>
              <a:rect l="l" t="t" r="r" b="b"/>
              <a:pathLst>
                <a:path w="6267" h="5408" extrusionOk="0">
                  <a:moveTo>
                    <a:pt x="4254" y="1"/>
                  </a:moveTo>
                  <a:cubicBezTo>
                    <a:pt x="4223" y="1"/>
                    <a:pt x="4191" y="16"/>
                    <a:pt x="4161" y="53"/>
                  </a:cubicBezTo>
                  <a:cubicBezTo>
                    <a:pt x="4061" y="53"/>
                    <a:pt x="3960" y="153"/>
                    <a:pt x="3960" y="254"/>
                  </a:cubicBezTo>
                  <a:cubicBezTo>
                    <a:pt x="4210" y="1293"/>
                    <a:pt x="4614" y="2332"/>
                    <a:pt x="5103" y="3314"/>
                  </a:cubicBezTo>
                  <a:lnTo>
                    <a:pt x="5103" y="3314"/>
                  </a:lnTo>
                  <a:cubicBezTo>
                    <a:pt x="4340" y="3380"/>
                    <a:pt x="3551" y="3558"/>
                    <a:pt x="2808" y="3813"/>
                  </a:cubicBezTo>
                  <a:cubicBezTo>
                    <a:pt x="1880" y="4013"/>
                    <a:pt x="928" y="4539"/>
                    <a:pt x="201" y="5066"/>
                  </a:cubicBezTo>
                  <a:cubicBezTo>
                    <a:pt x="101" y="5166"/>
                    <a:pt x="1" y="5266"/>
                    <a:pt x="101" y="5266"/>
                  </a:cubicBezTo>
                  <a:cubicBezTo>
                    <a:pt x="101" y="5337"/>
                    <a:pt x="151" y="5408"/>
                    <a:pt x="216" y="5408"/>
                  </a:cubicBezTo>
                  <a:cubicBezTo>
                    <a:pt x="243" y="5408"/>
                    <a:pt x="272" y="5396"/>
                    <a:pt x="301" y="5366"/>
                  </a:cubicBezTo>
                  <a:cubicBezTo>
                    <a:pt x="1254" y="5066"/>
                    <a:pt x="2081" y="4740"/>
                    <a:pt x="3008" y="4539"/>
                  </a:cubicBezTo>
                  <a:cubicBezTo>
                    <a:pt x="3960" y="4314"/>
                    <a:pt x="4888" y="4113"/>
                    <a:pt x="5840" y="4113"/>
                  </a:cubicBezTo>
                  <a:cubicBezTo>
                    <a:pt x="5940" y="4013"/>
                    <a:pt x="5940" y="4013"/>
                    <a:pt x="6041" y="4013"/>
                  </a:cubicBezTo>
                  <a:cubicBezTo>
                    <a:pt x="6141" y="3913"/>
                    <a:pt x="6266" y="3687"/>
                    <a:pt x="6141" y="3487"/>
                  </a:cubicBezTo>
                  <a:cubicBezTo>
                    <a:pt x="5514" y="2334"/>
                    <a:pt x="4888" y="1306"/>
                    <a:pt x="4386" y="153"/>
                  </a:cubicBezTo>
                  <a:cubicBezTo>
                    <a:pt x="4386" y="83"/>
                    <a:pt x="4325" y="1"/>
                    <a:pt x="4254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2" name="Google Shape;4722;p29"/>
            <p:cNvSpPr/>
            <p:nvPr/>
          </p:nvSpPr>
          <p:spPr>
            <a:xfrm rot="957825">
              <a:off x="-2550236" y="647865"/>
              <a:ext cx="127682" cy="149516"/>
            </a:xfrm>
            <a:custGeom>
              <a:avLst/>
              <a:gdLst/>
              <a:ahLst/>
              <a:cxnLst/>
              <a:rect l="l" t="t" r="r" b="b"/>
              <a:pathLst>
                <a:path w="5415" h="6341" extrusionOk="0">
                  <a:moveTo>
                    <a:pt x="1705" y="0"/>
                  </a:moveTo>
                  <a:cubicBezTo>
                    <a:pt x="1661" y="0"/>
                    <a:pt x="1604" y="25"/>
                    <a:pt x="1554" y="75"/>
                  </a:cubicBezTo>
                  <a:cubicBezTo>
                    <a:pt x="1454" y="176"/>
                    <a:pt x="1454" y="301"/>
                    <a:pt x="1554" y="401"/>
                  </a:cubicBezTo>
                  <a:cubicBezTo>
                    <a:pt x="1880" y="702"/>
                    <a:pt x="2181" y="1028"/>
                    <a:pt x="2406" y="1328"/>
                  </a:cubicBezTo>
                  <a:cubicBezTo>
                    <a:pt x="2707" y="1654"/>
                    <a:pt x="3033" y="2055"/>
                    <a:pt x="3234" y="2381"/>
                  </a:cubicBezTo>
                  <a:cubicBezTo>
                    <a:pt x="3600" y="2887"/>
                    <a:pt x="3905" y="3392"/>
                    <a:pt x="4201" y="3940"/>
                  </a:cubicBezTo>
                  <a:lnTo>
                    <a:pt x="4201" y="3940"/>
                  </a:lnTo>
                  <a:cubicBezTo>
                    <a:pt x="3988" y="3964"/>
                    <a:pt x="3732" y="4060"/>
                    <a:pt x="3534" y="4060"/>
                  </a:cubicBezTo>
                  <a:cubicBezTo>
                    <a:pt x="3133" y="4261"/>
                    <a:pt x="2707" y="4361"/>
                    <a:pt x="2281" y="4562"/>
                  </a:cubicBezTo>
                  <a:cubicBezTo>
                    <a:pt x="1880" y="4787"/>
                    <a:pt x="1554" y="4988"/>
                    <a:pt x="1153" y="5313"/>
                  </a:cubicBezTo>
                  <a:cubicBezTo>
                    <a:pt x="828" y="5514"/>
                    <a:pt x="401" y="5714"/>
                    <a:pt x="101" y="6040"/>
                  </a:cubicBezTo>
                  <a:cubicBezTo>
                    <a:pt x="0" y="6040"/>
                    <a:pt x="0" y="6140"/>
                    <a:pt x="0" y="6241"/>
                  </a:cubicBezTo>
                  <a:cubicBezTo>
                    <a:pt x="0" y="6341"/>
                    <a:pt x="101" y="6341"/>
                    <a:pt x="201" y="6341"/>
                  </a:cubicBezTo>
                  <a:cubicBezTo>
                    <a:pt x="627" y="6140"/>
                    <a:pt x="1028" y="5940"/>
                    <a:pt x="1454" y="5815"/>
                  </a:cubicBezTo>
                  <a:cubicBezTo>
                    <a:pt x="1880" y="5614"/>
                    <a:pt x="2181" y="5414"/>
                    <a:pt x="2607" y="5313"/>
                  </a:cubicBezTo>
                  <a:cubicBezTo>
                    <a:pt x="3033" y="5088"/>
                    <a:pt x="3434" y="4988"/>
                    <a:pt x="3760" y="4887"/>
                  </a:cubicBezTo>
                  <a:cubicBezTo>
                    <a:pt x="3960" y="4837"/>
                    <a:pt x="4142" y="4812"/>
                    <a:pt x="4299" y="4812"/>
                  </a:cubicBezTo>
                  <a:cubicBezTo>
                    <a:pt x="4455" y="4812"/>
                    <a:pt x="4587" y="4837"/>
                    <a:pt x="4687" y="4887"/>
                  </a:cubicBezTo>
                  <a:cubicBezTo>
                    <a:pt x="4754" y="4887"/>
                    <a:pt x="4877" y="4932"/>
                    <a:pt x="4981" y="4932"/>
                  </a:cubicBezTo>
                  <a:cubicBezTo>
                    <a:pt x="5033" y="4932"/>
                    <a:pt x="5080" y="4921"/>
                    <a:pt x="5113" y="4887"/>
                  </a:cubicBezTo>
                  <a:cubicBezTo>
                    <a:pt x="5314" y="4787"/>
                    <a:pt x="5414" y="4562"/>
                    <a:pt x="5314" y="4361"/>
                  </a:cubicBezTo>
                  <a:cubicBezTo>
                    <a:pt x="4913" y="3434"/>
                    <a:pt x="4386" y="2682"/>
                    <a:pt x="3860" y="1955"/>
                  </a:cubicBezTo>
                  <a:cubicBezTo>
                    <a:pt x="3534" y="1554"/>
                    <a:pt x="3234" y="1228"/>
                    <a:pt x="2908" y="927"/>
                  </a:cubicBezTo>
                  <a:cubicBezTo>
                    <a:pt x="2507" y="602"/>
                    <a:pt x="2181" y="301"/>
                    <a:pt x="1780" y="75"/>
                  </a:cubicBezTo>
                  <a:cubicBezTo>
                    <a:pt x="1780" y="25"/>
                    <a:pt x="1749" y="0"/>
                    <a:pt x="1705" y="0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3" name="Google Shape;4723;p29"/>
            <p:cNvSpPr/>
            <p:nvPr/>
          </p:nvSpPr>
          <p:spPr>
            <a:xfrm rot="957825">
              <a:off x="-2969945" y="822706"/>
              <a:ext cx="384154" cy="514053"/>
            </a:xfrm>
            <a:custGeom>
              <a:avLst/>
              <a:gdLst/>
              <a:ahLst/>
              <a:cxnLst/>
              <a:rect l="l" t="t" r="r" b="b"/>
              <a:pathLst>
                <a:path w="16292" h="21801" extrusionOk="0">
                  <a:moveTo>
                    <a:pt x="7375" y="0"/>
                  </a:moveTo>
                  <a:cubicBezTo>
                    <a:pt x="6934" y="0"/>
                    <a:pt x="6455" y="90"/>
                    <a:pt x="5940" y="296"/>
                  </a:cubicBezTo>
                  <a:cubicBezTo>
                    <a:pt x="2908" y="1650"/>
                    <a:pt x="4787" y="8342"/>
                    <a:pt x="4286" y="8743"/>
                  </a:cubicBezTo>
                  <a:cubicBezTo>
                    <a:pt x="4235" y="8794"/>
                    <a:pt x="4173" y="8815"/>
                    <a:pt x="4102" y="8815"/>
                  </a:cubicBezTo>
                  <a:cubicBezTo>
                    <a:pt x="3796" y="8815"/>
                    <a:pt x="3313" y="8432"/>
                    <a:pt x="2725" y="8432"/>
                  </a:cubicBezTo>
                  <a:cubicBezTo>
                    <a:pt x="2311" y="8432"/>
                    <a:pt x="1846" y="8622"/>
                    <a:pt x="1354" y="9269"/>
                  </a:cubicBezTo>
                  <a:cubicBezTo>
                    <a:pt x="0" y="11048"/>
                    <a:pt x="928" y="14507"/>
                    <a:pt x="3860" y="18041"/>
                  </a:cubicBezTo>
                  <a:cubicBezTo>
                    <a:pt x="6893" y="21600"/>
                    <a:pt x="12006" y="21800"/>
                    <a:pt x="12006" y="21800"/>
                  </a:cubicBezTo>
                  <a:cubicBezTo>
                    <a:pt x="12006" y="20347"/>
                    <a:pt x="12833" y="18266"/>
                    <a:pt x="14412" y="15234"/>
                  </a:cubicBezTo>
                  <a:cubicBezTo>
                    <a:pt x="15239" y="13655"/>
                    <a:pt x="16291" y="10422"/>
                    <a:pt x="15239" y="8968"/>
                  </a:cubicBezTo>
                  <a:cubicBezTo>
                    <a:pt x="14888" y="8475"/>
                    <a:pt x="14492" y="8311"/>
                    <a:pt x="14102" y="8311"/>
                  </a:cubicBezTo>
                  <a:cubicBezTo>
                    <a:pt x="13320" y="8311"/>
                    <a:pt x="12557" y="8968"/>
                    <a:pt x="12206" y="8968"/>
                  </a:cubicBezTo>
                  <a:cubicBezTo>
                    <a:pt x="11680" y="8968"/>
                    <a:pt x="11680" y="5209"/>
                    <a:pt x="11279" y="3630"/>
                  </a:cubicBezTo>
                  <a:cubicBezTo>
                    <a:pt x="10923" y="2331"/>
                    <a:pt x="9622" y="0"/>
                    <a:pt x="7375" y="0"/>
                  </a:cubicBezTo>
                  <a:close/>
                </a:path>
              </a:pathLst>
            </a:custGeom>
            <a:solidFill>
              <a:srgbClr val="F2CB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4" name="Google Shape;4724;p29"/>
            <p:cNvSpPr/>
            <p:nvPr/>
          </p:nvSpPr>
          <p:spPr>
            <a:xfrm rot="957825">
              <a:off x="-2838264" y="1072984"/>
              <a:ext cx="251190" cy="453760"/>
            </a:xfrm>
            <a:custGeom>
              <a:avLst/>
              <a:gdLst/>
              <a:ahLst/>
              <a:cxnLst/>
              <a:rect l="l" t="t" r="r" b="b"/>
              <a:pathLst>
                <a:path w="10653" h="19244" extrusionOk="0">
                  <a:moveTo>
                    <a:pt x="201" y="1"/>
                  </a:moveTo>
                  <a:cubicBezTo>
                    <a:pt x="101" y="1"/>
                    <a:pt x="1" y="101"/>
                    <a:pt x="1" y="201"/>
                  </a:cubicBezTo>
                  <a:cubicBezTo>
                    <a:pt x="101" y="2081"/>
                    <a:pt x="402" y="3860"/>
                    <a:pt x="828" y="5740"/>
                  </a:cubicBezTo>
                  <a:cubicBezTo>
                    <a:pt x="1354" y="7519"/>
                    <a:pt x="1981" y="9274"/>
                    <a:pt x="2808" y="10953"/>
                  </a:cubicBezTo>
                  <a:cubicBezTo>
                    <a:pt x="3234" y="11780"/>
                    <a:pt x="3760" y="12632"/>
                    <a:pt x="4261" y="13459"/>
                  </a:cubicBezTo>
                  <a:cubicBezTo>
                    <a:pt x="4687" y="14186"/>
                    <a:pt x="5314" y="14913"/>
                    <a:pt x="5941" y="15665"/>
                  </a:cubicBezTo>
                  <a:cubicBezTo>
                    <a:pt x="6567" y="16392"/>
                    <a:pt x="7194" y="17018"/>
                    <a:pt x="7920" y="17645"/>
                  </a:cubicBezTo>
                  <a:cubicBezTo>
                    <a:pt x="8647" y="18271"/>
                    <a:pt x="9499" y="18798"/>
                    <a:pt x="10327" y="19199"/>
                  </a:cubicBezTo>
                  <a:cubicBezTo>
                    <a:pt x="10327" y="19232"/>
                    <a:pt x="10338" y="19243"/>
                    <a:pt x="10356" y="19243"/>
                  </a:cubicBezTo>
                  <a:cubicBezTo>
                    <a:pt x="10393" y="19243"/>
                    <a:pt x="10460" y="19199"/>
                    <a:pt x="10527" y="19199"/>
                  </a:cubicBezTo>
                  <a:cubicBezTo>
                    <a:pt x="10652" y="19098"/>
                    <a:pt x="10527" y="18998"/>
                    <a:pt x="10527" y="18898"/>
                  </a:cubicBezTo>
                  <a:cubicBezTo>
                    <a:pt x="8973" y="17845"/>
                    <a:pt x="7620" y="16592"/>
                    <a:pt x="6467" y="15138"/>
                  </a:cubicBezTo>
                  <a:cubicBezTo>
                    <a:pt x="5314" y="13785"/>
                    <a:pt x="4387" y="12206"/>
                    <a:pt x="3534" y="10652"/>
                  </a:cubicBezTo>
                  <a:cubicBezTo>
                    <a:pt x="2707" y="8973"/>
                    <a:pt x="2081" y="7294"/>
                    <a:pt x="1555" y="5514"/>
                  </a:cubicBezTo>
                  <a:cubicBezTo>
                    <a:pt x="1254" y="4587"/>
                    <a:pt x="1028" y="3760"/>
                    <a:pt x="828" y="2808"/>
                  </a:cubicBezTo>
                  <a:cubicBezTo>
                    <a:pt x="627" y="1980"/>
                    <a:pt x="502" y="1028"/>
                    <a:pt x="402" y="201"/>
                  </a:cubicBezTo>
                  <a:lnTo>
                    <a:pt x="402" y="101"/>
                  </a:lnTo>
                  <a:cubicBezTo>
                    <a:pt x="301" y="1"/>
                    <a:pt x="301" y="1"/>
                    <a:pt x="201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5" name="Google Shape;4725;p29"/>
            <p:cNvSpPr/>
            <p:nvPr/>
          </p:nvSpPr>
          <p:spPr>
            <a:xfrm rot="957825">
              <a:off x="-2275503" y="1287996"/>
              <a:ext cx="302853" cy="265079"/>
            </a:xfrm>
            <a:custGeom>
              <a:avLst/>
              <a:gdLst/>
              <a:ahLst/>
              <a:cxnLst/>
              <a:rect l="l" t="t" r="r" b="b"/>
              <a:pathLst>
                <a:path w="12844" h="11242" extrusionOk="0">
                  <a:moveTo>
                    <a:pt x="4732" y="1"/>
                  </a:moveTo>
                  <a:cubicBezTo>
                    <a:pt x="4305" y="1"/>
                    <a:pt x="3751" y="152"/>
                    <a:pt x="3033" y="550"/>
                  </a:cubicBezTo>
                  <a:cubicBezTo>
                    <a:pt x="1" y="2329"/>
                    <a:pt x="1379" y="10249"/>
                    <a:pt x="2106" y="10976"/>
                  </a:cubicBezTo>
                  <a:cubicBezTo>
                    <a:pt x="2250" y="11149"/>
                    <a:pt x="2690" y="11242"/>
                    <a:pt x="3310" y="11242"/>
                  </a:cubicBezTo>
                  <a:cubicBezTo>
                    <a:pt x="5392" y="11242"/>
                    <a:pt x="9498" y="10189"/>
                    <a:pt x="11179" y="7543"/>
                  </a:cubicBezTo>
                  <a:cubicBezTo>
                    <a:pt x="12843" y="4808"/>
                    <a:pt x="11484" y="584"/>
                    <a:pt x="8673" y="584"/>
                  </a:cubicBezTo>
                  <a:cubicBezTo>
                    <a:pt x="7929" y="584"/>
                    <a:pt x="7084" y="880"/>
                    <a:pt x="6166" y="1578"/>
                  </a:cubicBezTo>
                  <a:cubicBezTo>
                    <a:pt x="6166" y="1578"/>
                    <a:pt x="6108" y="1"/>
                    <a:pt x="4732" y="1"/>
                  </a:cubicBezTo>
                  <a:close/>
                </a:path>
              </a:pathLst>
            </a:custGeom>
            <a:solidFill>
              <a:srgbClr val="F25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6" name="Google Shape;4726;p29"/>
            <p:cNvSpPr/>
            <p:nvPr/>
          </p:nvSpPr>
          <p:spPr>
            <a:xfrm rot="957825">
              <a:off x="-2338504" y="1331752"/>
              <a:ext cx="238764" cy="252417"/>
            </a:xfrm>
            <a:custGeom>
              <a:avLst/>
              <a:gdLst/>
              <a:ahLst/>
              <a:cxnLst/>
              <a:rect l="l" t="t" r="r" b="b"/>
              <a:pathLst>
                <a:path w="10126" h="10705" extrusionOk="0">
                  <a:moveTo>
                    <a:pt x="9938" y="1"/>
                  </a:moveTo>
                  <a:cubicBezTo>
                    <a:pt x="9874" y="1"/>
                    <a:pt x="9825" y="83"/>
                    <a:pt x="9825" y="153"/>
                  </a:cubicBezTo>
                  <a:cubicBezTo>
                    <a:pt x="9599" y="680"/>
                    <a:pt x="9299" y="1306"/>
                    <a:pt x="9098" y="1807"/>
                  </a:cubicBezTo>
                  <a:cubicBezTo>
                    <a:pt x="8873" y="2033"/>
                    <a:pt x="8772" y="2334"/>
                    <a:pt x="8672" y="2660"/>
                  </a:cubicBezTo>
                  <a:lnTo>
                    <a:pt x="8146" y="3386"/>
                  </a:lnTo>
                  <a:cubicBezTo>
                    <a:pt x="7519" y="4439"/>
                    <a:pt x="6893" y="5366"/>
                    <a:pt x="6066" y="6193"/>
                  </a:cubicBezTo>
                  <a:cubicBezTo>
                    <a:pt x="5639" y="6720"/>
                    <a:pt x="5213" y="7046"/>
                    <a:pt x="4812" y="7447"/>
                  </a:cubicBezTo>
                  <a:cubicBezTo>
                    <a:pt x="4286" y="7873"/>
                    <a:pt x="3860" y="8299"/>
                    <a:pt x="3334" y="8599"/>
                  </a:cubicBezTo>
                  <a:cubicBezTo>
                    <a:pt x="2406" y="9326"/>
                    <a:pt x="1253" y="9752"/>
                    <a:pt x="101" y="10279"/>
                  </a:cubicBezTo>
                  <a:cubicBezTo>
                    <a:pt x="0" y="10279"/>
                    <a:pt x="0" y="10379"/>
                    <a:pt x="0" y="10479"/>
                  </a:cubicBezTo>
                  <a:cubicBezTo>
                    <a:pt x="101" y="10579"/>
                    <a:pt x="201" y="10705"/>
                    <a:pt x="326" y="10705"/>
                  </a:cubicBezTo>
                  <a:cubicBezTo>
                    <a:pt x="527" y="10579"/>
                    <a:pt x="827" y="10479"/>
                    <a:pt x="1153" y="10379"/>
                  </a:cubicBezTo>
                  <a:cubicBezTo>
                    <a:pt x="1454" y="10279"/>
                    <a:pt x="1780" y="10178"/>
                    <a:pt x="2081" y="10078"/>
                  </a:cubicBezTo>
                  <a:lnTo>
                    <a:pt x="2933" y="9652"/>
                  </a:lnTo>
                  <a:cubicBezTo>
                    <a:pt x="3233" y="9552"/>
                    <a:pt x="3459" y="9326"/>
                    <a:pt x="3760" y="9226"/>
                  </a:cubicBezTo>
                  <a:cubicBezTo>
                    <a:pt x="4286" y="8925"/>
                    <a:pt x="4812" y="8499"/>
                    <a:pt x="5339" y="8073"/>
                  </a:cubicBezTo>
                  <a:cubicBezTo>
                    <a:pt x="5740" y="7672"/>
                    <a:pt x="6266" y="7246"/>
                    <a:pt x="6692" y="6820"/>
                  </a:cubicBezTo>
                  <a:cubicBezTo>
                    <a:pt x="7519" y="5893"/>
                    <a:pt x="8246" y="4840"/>
                    <a:pt x="8873" y="3687"/>
                  </a:cubicBezTo>
                  <a:cubicBezTo>
                    <a:pt x="9399" y="2660"/>
                    <a:pt x="9925" y="1507"/>
                    <a:pt x="10126" y="254"/>
                  </a:cubicBezTo>
                  <a:cubicBezTo>
                    <a:pt x="10126" y="153"/>
                    <a:pt x="10126" y="53"/>
                    <a:pt x="10025" y="53"/>
                  </a:cubicBezTo>
                  <a:cubicBezTo>
                    <a:pt x="9995" y="16"/>
                    <a:pt x="9965" y="1"/>
                    <a:pt x="9938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27" name="Google Shape;4727;p29"/>
          <p:cNvGrpSpPr/>
          <p:nvPr/>
        </p:nvGrpSpPr>
        <p:grpSpPr>
          <a:xfrm rot="10800000" flipH="1">
            <a:off x="750188" y="701283"/>
            <a:ext cx="2051956" cy="901695"/>
            <a:chOff x="-3033227" y="446810"/>
            <a:chExt cx="2846776" cy="1250964"/>
          </a:xfrm>
        </p:grpSpPr>
        <p:sp>
          <p:nvSpPr>
            <p:cNvPr id="4728" name="Google Shape;4728;p29"/>
            <p:cNvSpPr/>
            <p:nvPr/>
          </p:nvSpPr>
          <p:spPr>
            <a:xfrm flipH="1">
              <a:off x="-1174467" y="1199465"/>
              <a:ext cx="269119" cy="371002"/>
            </a:xfrm>
            <a:custGeom>
              <a:avLst/>
              <a:gdLst/>
              <a:ahLst/>
              <a:cxnLst/>
              <a:rect l="l" t="t" r="r" b="b"/>
              <a:pathLst>
                <a:path w="8627" h="11893" extrusionOk="0">
                  <a:moveTo>
                    <a:pt x="4457" y="0"/>
                  </a:moveTo>
                  <a:cubicBezTo>
                    <a:pt x="4268" y="0"/>
                    <a:pt x="4064" y="33"/>
                    <a:pt x="3844" y="108"/>
                  </a:cubicBezTo>
                  <a:cubicBezTo>
                    <a:pt x="2101" y="600"/>
                    <a:pt x="2727" y="4265"/>
                    <a:pt x="2414" y="4443"/>
                  </a:cubicBezTo>
                  <a:cubicBezTo>
                    <a:pt x="2390" y="4462"/>
                    <a:pt x="2363" y="4470"/>
                    <a:pt x="2333" y="4470"/>
                  </a:cubicBezTo>
                  <a:cubicBezTo>
                    <a:pt x="2155" y="4470"/>
                    <a:pt x="1891" y="4172"/>
                    <a:pt x="1525" y="4172"/>
                  </a:cubicBezTo>
                  <a:cubicBezTo>
                    <a:pt x="1334" y="4172"/>
                    <a:pt x="1114" y="4253"/>
                    <a:pt x="865" y="4503"/>
                  </a:cubicBezTo>
                  <a:cubicBezTo>
                    <a:pt x="1" y="5382"/>
                    <a:pt x="239" y="7304"/>
                    <a:pt x="1610" y="9345"/>
                  </a:cubicBezTo>
                  <a:cubicBezTo>
                    <a:pt x="2980" y="11460"/>
                    <a:pt x="5707" y="11892"/>
                    <a:pt x="5707" y="11892"/>
                  </a:cubicBezTo>
                  <a:cubicBezTo>
                    <a:pt x="5766" y="11088"/>
                    <a:pt x="6392" y="10030"/>
                    <a:pt x="7375" y="8540"/>
                  </a:cubicBezTo>
                  <a:cubicBezTo>
                    <a:pt x="7941" y="7736"/>
                    <a:pt x="8627" y="6067"/>
                    <a:pt x="8195" y="5248"/>
                  </a:cubicBezTo>
                  <a:cubicBezTo>
                    <a:pt x="8028" y="4926"/>
                    <a:pt x="7803" y="4827"/>
                    <a:pt x="7571" y="4827"/>
                  </a:cubicBezTo>
                  <a:cubicBezTo>
                    <a:pt x="7205" y="4827"/>
                    <a:pt x="6819" y="5072"/>
                    <a:pt x="6610" y="5072"/>
                  </a:cubicBezTo>
                  <a:cubicBezTo>
                    <a:pt x="6596" y="5072"/>
                    <a:pt x="6583" y="5071"/>
                    <a:pt x="6571" y="5069"/>
                  </a:cubicBezTo>
                  <a:cubicBezTo>
                    <a:pt x="6258" y="5069"/>
                    <a:pt x="6571" y="3013"/>
                    <a:pt x="6452" y="2149"/>
                  </a:cubicBezTo>
                  <a:cubicBezTo>
                    <a:pt x="6283" y="1451"/>
                    <a:pt x="5700" y="0"/>
                    <a:pt x="4457" y="0"/>
                  </a:cubicBezTo>
                  <a:close/>
                </a:path>
              </a:pathLst>
            </a:custGeom>
            <a:solidFill>
              <a:srgbClr val="EB5C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9" name="Google Shape;4729;p29"/>
            <p:cNvSpPr/>
            <p:nvPr/>
          </p:nvSpPr>
          <p:spPr>
            <a:xfrm flipH="1">
              <a:off x="-1180051" y="1357561"/>
              <a:ext cx="143185" cy="340213"/>
            </a:xfrm>
            <a:custGeom>
              <a:avLst/>
              <a:gdLst/>
              <a:ahLst/>
              <a:cxnLst/>
              <a:rect l="l" t="t" r="r" b="b"/>
              <a:pathLst>
                <a:path w="4590" h="10906" extrusionOk="0">
                  <a:moveTo>
                    <a:pt x="254" y="1"/>
                  </a:moveTo>
                  <a:cubicBezTo>
                    <a:pt x="180" y="1"/>
                    <a:pt x="120" y="61"/>
                    <a:pt x="120" y="120"/>
                  </a:cubicBezTo>
                  <a:cubicBezTo>
                    <a:pt x="1" y="1118"/>
                    <a:pt x="61" y="2116"/>
                    <a:pt x="254" y="3100"/>
                  </a:cubicBezTo>
                  <a:cubicBezTo>
                    <a:pt x="373" y="4098"/>
                    <a:pt x="627" y="5096"/>
                    <a:pt x="925" y="6020"/>
                  </a:cubicBezTo>
                  <a:lnTo>
                    <a:pt x="1237" y="6705"/>
                  </a:lnTo>
                  <a:cubicBezTo>
                    <a:pt x="1297" y="6958"/>
                    <a:pt x="1431" y="7196"/>
                    <a:pt x="1550" y="7390"/>
                  </a:cubicBezTo>
                  <a:cubicBezTo>
                    <a:pt x="1610" y="7628"/>
                    <a:pt x="1804" y="7822"/>
                    <a:pt x="1923" y="8075"/>
                  </a:cubicBezTo>
                  <a:cubicBezTo>
                    <a:pt x="2042" y="8254"/>
                    <a:pt x="2176" y="8507"/>
                    <a:pt x="2295" y="8686"/>
                  </a:cubicBezTo>
                  <a:cubicBezTo>
                    <a:pt x="2861" y="9565"/>
                    <a:pt x="3606" y="10236"/>
                    <a:pt x="4411" y="10861"/>
                  </a:cubicBezTo>
                  <a:cubicBezTo>
                    <a:pt x="4440" y="10891"/>
                    <a:pt x="4470" y="10906"/>
                    <a:pt x="4493" y="10906"/>
                  </a:cubicBezTo>
                  <a:cubicBezTo>
                    <a:pt x="4515" y="10906"/>
                    <a:pt x="4530" y="10891"/>
                    <a:pt x="4530" y="10861"/>
                  </a:cubicBezTo>
                  <a:cubicBezTo>
                    <a:pt x="4589" y="10802"/>
                    <a:pt x="4589" y="10742"/>
                    <a:pt x="4530" y="10682"/>
                  </a:cubicBezTo>
                  <a:lnTo>
                    <a:pt x="4038" y="10176"/>
                  </a:lnTo>
                  <a:cubicBezTo>
                    <a:pt x="3979" y="10057"/>
                    <a:pt x="3844" y="9997"/>
                    <a:pt x="3785" y="9938"/>
                  </a:cubicBezTo>
                  <a:lnTo>
                    <a:pt x="3532" y="9625"/>
                  </a:lnTo>
                  <a:cubicBezTo>
                    <a:pt x="3412" y="9431"/>
                    <a:pt x="3234" y="9252"/>
                    <a:pt x="3100" y="9059"/>
                  </a:cubicBezTo>
                  <a:lnTo>
                    <a:pt x="2668" y="8448"/>
                  </a:lnTo>
                  <a:cubicBezTo>
                    <a:pt x="2176" y="7628"/>
                    <a:pt x="1744" y="6764"/>
                    <a:pt x="1431" y="5841"/>
                  </a:cubicBezTo>
                  <a:cubicBezTo>
                    <a:pt x="1059" y="4962"/>
                    <a:pt x="805" y="3979"/>
                    <a:pt x="627" y="3040"/>
                  </a:cubicBezTo>
                  <a:cubicBezTo>
                    <a:pt x="552" y="2548"/>
                    <a:pt x="493" y="2042"/>
                    <a:pt x="433" y="1550"/>
                  </a:cubicBezTo>
                  <a:cubicBezTo>
                    <a:pt x="373" y="1118"/>
                    <a:pt x="373" y="627"/>
                    <a:pt x="314" y="120"/>
                  </a:cubicBezTo>
                  <a:cubicBezTo>
                    <a:pt x="314" y="61"/>
                    <a:pt x="314" y="1"/>
                    <a:pt x="254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730" name="Google Shape;4730;p29"/>
            <p:cNvGrpSpPr/>
            <p:nvPr/>
          </p:nvGrpSpPr>
          <p:grpSpPr>
            <a:xfrm flipH="1">
              <a:off x="-831033" y="1313889"/>
              <a:ext cx="644582" cy="275171"/>
              <a:chOff x="6010718" y="4529752"/>
              <a:chExt cx="644582" cy="275171"/>
            </a:xfrm>
          </p:grpSpPr>
          <p:sp>
            <p:nvSpPr>
              <p:cNvPr id="4731" name="Google Shape;4731;p29"/>
              <p:cNvSpPr/>
              <p:nvPr/>
            </p:nvSpPr>
            <p:spPr>
              <a:xfrm>
                <a:off x="6010718" y="4529752"/>
                <a:ext cx="544228" cy="275171"/>
              </a:xfrm>
              <a:custGeom>
                <a:avLst/>
                <a:gdLst/>
                <a:ahLst/>
                <a:cxnLst/>
                <a:rect l="l" t="t" r="r" b="b"/>
                <a:pathLst>
                  <a:path w="17446" h="8821" extrusionOk="0">
                    <a:moveTo>
                      <a:pt x="44" y="0"/>
                    </a:moveTo>
                    <a:cubicBezTo>
                      <a:pt x="15" y="0"/>
                      <a:pt x="0" y="11"/>
                      <a:pt x="0" y="36"/>
                    </a:cubicBezTo>
                    <a:cubicBezTo>
                      <a:pt x="0" y="781"/>
                      <a:pt x="372" y="4684"/>
                      <a:pt x="1862" y="5935"/>
                    </a:cubicBezTo>
                    <a:cubicBezTo>
                      <a:pt x="2417" y="6400"/>
                      <a:pt x="3197" y="6546"/>
                      <a:pt x="4019" y="6546"/>
                    </a:cubicBezTo>
                    <a:cubicBezTo>
                      <a:pt x="5435" y="6546"/>
                      <a:pt x="6979" y="6112"/>
                      <a:pt x="7733" y="6112"/>
                    </a:cubicBezTo>
                    <a:cubicBezTo>
                      <a:pt x="7764" y="6112"/>
                      <a:pt x="7793" y="6112"/>
                      <a:pt x="7821" y="6114"/>
                    </a:cubicBezTo>
                    <a:cubicBezTo>
                      <a:pt x="8939" y="6173"/>
                      <a:pt x="9624" y="7976"/>
                      <a:pt x="11173" y="8602"/>
                    </a:cubicBezTo>
                    <a:cubicBezTo>
                      <a:pt x="11517" y="8754"/>
                      <a:pt x="11963" y="8820"/>
                      <a:pt x="12460" y="8820"/>
                    </a:cubicBezTo>
                    <a:cubicBezTo>
                      <a:pt x="14201" y="8820"/>
                      <a:pt x="16576" y="8008"/>
                      <a:pt x="17445" y="7231"/>
                    </a:cubicBezTo>
                    <a:cubicBezTo>
                      <a:pt x="17445" y="7231"/>
                      <a:pt x="17073" y="4311"/>
                      <a:pt x="15583" y="3566"/>
                    </a:cubicBezTo>
                    <a:cubicBezTo>
                      <a:pt x="15134" y="3342"/>
                      <a:pt x="14701" y="3265"/>
                      <a:pt x="14298" y="3265"/>
                    </a:cubicBezTo>
                    <a:cubicBezTo>
                      <a:pt x="13421" y="3265"/>
                      <a:pt x="12690" y="3631"/>
                      <a:pt x="12251" y="3631"/>
                    </a:cubicBezTo>
                    <a:cubicBezTo>
                      <a:pt x="12223" y="3631"/>
                      <a:pt x="12197" y="3629"/>
                      <a:pt x="12171" y="3626"/>
                    </a:cubicBezTo>
                    <a:cubicBezTo>
                      <a:pt x="11605" y="3566"/>
                      <a:pt x="11352" y="2956"/>
                      <a:pt x="9862" y="1645"/>
                    </a:cubicBezTo>
                    <a:cubicBezTo>
                      <a:pt x="9101" y="1008"/>
                      <a:pt x="8008" y="846"/>
                      <a:pt x="6865" y="846"/>
                    </a:cubicBezTo>
                    <a:cubicBezTo>
                      <a:pt x="5684" y="846"/>
                      <a:pt x="4448" y="1019"/>
                      <a:pt x="3471" y="1019"/>
                    </a:cubicBezTo>
                    <a:cubicBezTo>
                      <a:pt x="1789" y="965"/>
                      <a:pt x="314" y="0"/>
                      <a:pt x="44" y="0"/>
                    </a:cubicBezTo>
                    <a:close/>
                  </a:path>
                </a:pathLst>
              </a:custGeom>
              <a:solidFill>
                <a:srgbClr val="0083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2" name="Google Shape;4732;p29"/>
              <p:cNvSpPr/>
              <p:nvPr/>
            </p:nvSpPr>
            <p:spPr>
              <a:xfrm>
                <a:off x="6035798" y="4564316"/>
                <a:ext cx="619502" cy="204202"/>
              </a:xfrm>
              <a:custGeom>
                <a:avLst/>
                <a:gdLst/>
                <a:ahLst/>
                <a:cxnLst/>
                <a:rect l="l" t="t" r="r" b="b"/>
                <a:pathLst>
                  <a:path w="19859" h="6546" extrusionOk="0">
                    <a:moveTo>
                      <a:pt x="157" y="0"/>
                    </a:moveTo>
                    <a:cubicBezTo>
                      <a:pt x="123" y="0"/>
                      <a:pt x="90" y="15"/>
                      <a:pt x="60" y="45"/>
                    </a:cubicBezTo>
                    <a:cubicBezTo>
                      <a:pt x="0" y="45"/>
                      <a:pt x="0" y="105"/>
                      <a:pt x="60" y="164"/>
                    </a:cubicBezTo>
                    <a:cubicBezTo>
                      <a:pt x="254" y="596"/>
                      <a:pt x="567" y="969"/>
                      <a:pt x="865" y="1281"/>
                    </a:cubicBezTo>
                    <a:cubicBezTo>
                      <a:pt x="1237" y="1594"/>
                      <a:pt x="1609" y="1848"/>
                      <a:pt x="2056" y="2026"/>
                    </a:cubicBezTo>
                    <a:cubicBezTo>
                      <a:pt x="2429" y="2220"/>
                      <a:pt x="2861" y="2399"/>
                      <a:pt x="3352" y="2458"/>
                    </a:cubicBezTo>
                    <a:cubicBezTo>
                      <a:pt x="3784" y="2592"/>
                      <a:pt x="4216" y="2652"/>
                      <a:pt x="4663" y="2712"/>
                    </a:cubicBezTo>
                    <a:cubicBezTo>
                      <a:pt x="5587" y="2831"/>
                      <a:pt x="6451" y="2831"/>
                      <a:pt x="7330" y="2965"/>
                    </a:cubicBezTo>
                    <a:cubicBezTo>
                      <a:pt x="7762" y="3084"/>
                      <a:pt x="8135" y="3144"/>
                      <a:pt x="8567" y="3337"/>
                    </a:cubicBezTo>
                    <a:cubicBezTo>
                      <a:pt x="8939" y="3457"/>
                      <a:pt x="9311" y="3710"/>
                      <a:pt x="9624" y="3948"/>
                    </a:cubicBezTo>
                    <a:lnTo>
                      <a:pt x="10116" y="4380"/>
                    </a:lnTo>
                    <a:cubicBezTo>
                      <a:pt x="10250" y="4574"/>
                      <a:pt x="10429" y="4693"/>
                      <a:pt x="10622" y="4887"/>
                    </a:cubicBezTo>
                    <a:cubicBezTo>
                      <a:pt x="10995" y="5125"/>
                      <a:pt x="11367" y="5378"/>
                      <a:pt x="11799" y="5572"/>
                    </a:cubicBezTo>
                    <a:cubicBezTo>
                      <a:pt x="12604" y="6004"/>
                      <a:pt x="13468" y="6242"/>
                      <a:pt x="14406" y="6436"/>
                    </a:cubicBezTo>
                    <a:cubicBezTo>
                      <a:pt x="14932" y="6510"/>
                      <a:pt x="15464" y="6546"/>
                      <a:pt x="15994" y="6546"/>
                    </a:cubicBezTo>
                    <a:cubicBezTo>
                      <a:pt x="17279" y="6546"/>
                      <a:pt x="18558" y="6335"/>
                      <a:pt x="19740" y="5944"/>
                    </a:cubicBezTo>
                    <a:cubicBezTo>
                      <a:pt x="19799" y="5944"/>
                      <a:pt x="19859" y="5870"/>
                      <a:pt x="19799" y="5810"/>
                    </a:cubicBezTo>
                    <a:cubicBezTo>
                      <a:pt x="19799" y="5768"/>
                      <a:pt x="19770" y="5726"/>
                      <a:pt x="19731" y="5726"/>
                    </a:cubicBezTo>
                    <a:cubicBezTo>
                      <a:pt x="19715" y="5726"/>
                      <a:pt x="19698" y="5733"/>
                      <a:pt x="19680" y="5751"/>
                    </a:cubicBezTo>
                    <a:cubicBezTo>
                      <a:pt x="18816" y="5944"/>
                      <a:pt x="17937" y="6064"/>
                      <a:pt x="17073" y="6123"/>
                    </a:cubicBezTo>
                    <a:cubicBezTo>
                      <a:pt x="16842" y="6139"/>
                      <a:pt x="16609" y="6147"/>
                      <a:pt x="16376" y="6147"/>
                    </a:cubicBezTo>
                    <a:cubicBezTo>
                      <a:pt x="15739" y="6147"/>
                      <a:pt x="15099" y="6091"/>
                      <a:pt x="14466" y="6004"/>
                    </a:cubicBezTo>
                    <a:cubicBezTo>
                      <a:pt x="13602" y="5810"/>
                      <a:pt x="12783" y="5572"/>
                      <a:pt x="11978" y="5125"/>
                    </a:cubicBezTo>
                    <a:cubicBezTo>
                      <a:pt x="11606" y="4946"/>
                      <a:pt x="11233" y="4753"/>
                      <a:pt x="10920" y="4455"/>
                    </a:cubicBezTo>
                    <a:cubicBezTo>
                      <a:pt x="10742" y="4321"/>
                      <a:pt x="10548" y="4201"/>
                      <a:pt x="10429" y="4082"/>
                    </a:cubicBezTo>
                    <a:lnTo>
                      <a:pt x="9937" y="3576"/>
                    </a:lnTo>
                    <a:cubicBezTo>
                      <a:pt x="9565" y="3263"/>
                      <a:pt x="9192" y="3024"/>
                      <a:pt x="8760" y="2831"/>
                    </a:cubicBezTo>
                    <a:cubicBezTo>
                      <a:pt x="8313" y="2712"/>
                      <a:pt x="7822" y="2592"/>
                      <a:pt x="7390" y="2518"/>
                    </a:cubicBezTo>
                    <a:cubicBezTo>
                      <a:pt x="6451" y="2399"/>
                      <a:pt x="5587" y="2339"/>
                      <a:pt x="4723" y="2280"/>
                    </a:cubicBezTo>
                    <a:cubicBezTo>
                      <a:pt x="4291" y="2220"/>
                      <a:pt x="3844" y="2146"/>
                      <a:pt x="3412" y="2086"/>
                    </a:cubicBezTo>
                    <a:cubicBezTo>
                      <a:pt x="2980" y="1967"/>
                      <a:pt x="2548" y="1907"/>
                      <a:pt x="2176" y="1714"/>
                    </a:cubicBezTo>
                    <a:cubicBezTo>
                      <a:pt x="1803" y="1535"/>
                      <a:pt x="1431" y="1281"/>
                      <a:pt x="1058" y="1028"/>
                    </a:cubicBezTo>
                    <a:cubicBezTo>
                      <a:pt x="745" y="790"/>
                      <a:pt x="433" y="417"/>
                      <a:pt x="254" y="105"/>
                    </a:cubicBezTo>
                    <a:lnTo>
                      <a:pt x="254" y="45"/>
                    </a:lnTo>
                    <a:cubicBezTo>
                      <a:pt x="224" y="15"/>
                      <a:pt x="190" y="0"/>
                      <a:pt x="157" y="0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733" name="Google Shape;4733;p29"/>
            <p:cNvSpPr/>
            <p:nvPr/>
          </p:nvSpPr>
          <p:spPr>
            <a:xfrm rot="1136767" flipH="1">
              <a:off x="-1378506" y="1352712"/>
              <a:ext cx="90619" cy="26775"/>
            </a:xfrm>
            <a:custGeom>
              <a:avLst/>
              <a:gdLst/>
              <a:ahLst/>
              <a:cxnLst/>
              <a:rect l="l" t="t" r="r" b="b"/>
              <a:pathLst>
                <a:path w="5713" h="1688" extrusionOk="0">
                  <a:moveTo>
                    <a:pt x="1590" y="1"/>
                  </a:moveTo>
                  <a:cubicBezTo>
                    <a:pt x="690" y="1"/>
                    <a:pt x="1" y="53"/>
                    <a:pt x="73" y="434"/>
                  </a:cubicBezTo>
                  <a:cubicBezTo>
                    <a:pt x="73" y="961"/>
                    <a:pt x="274" y="1161"/>
                    <a:pt x="700" y="1261"/>
                  </a:cubicBezTo>
                  <a:cubicBezTo>
                    <a:pt x="893" y="1261"/>
                    <a:pt x="1338" y="1200"/>
                    <a:pt x="1981" y="1200"/>
                  </a:cubicBezTo>
                  <a:cubicBezTo>
                    <a:pt x="2758" y="1200"/>
                    <a:pt x="3824" y="1290"/>
                    <a:pt x="5086" y="1687"/>
                  </a:cubicBezTo>
                  <a:lnTo>
                    <a:pt x="5186" y="1687"/>
                  </a:lnTo>
                  <a:cubicBezTo>
                    <a:pt x="5387" y="1487"/>
                    <a:pt x="5512" y="1261"/>
                    <a:pt x="5712" y="1161"/>
                  </a:cubicBezTo>
                  <a:cubicBezTo>
                    <a:pt x="5387" y="860"/>
                    <a:pt x="4259" y="108"/>
                    <a:pt x="2680" y="8"/>
                  </a:cubicBezTo>
                  <a:cubicBezTo>
                    <a:pt x="2306" y="8"/>
                    <a:pt x="1933" y="1"/>
                    <a:pt x="1590" y="1"/>
                  </a:cubicBezTo>
                  <a:close/>
                </a:path>
              </a:pathLst>
            </a:custGeom>
            <a:solidFill>
              <a:srgbClr val="7D34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4" name="Google Shape;4734;p29"/>
            <p:cNvSpPr/>
            <p:nvPr/>
          </p:nvSpPr>
          <p:spPr>
            <a:xfrm rot="1136767" flipH="1">
              <a:off x="-1571188" y="1323515"/>
              <a:ext cx="162203" cy="149640"/>
            </a:xfrm>
            <a:custGeom>
              <a:avLst/>
              <a:gdLst/>
              <a:ahLst/>
              <a:cxnLst/>
              <a:rect l="l" t="t" r="r" b="b"/>
              <a:pathLst>
                <a:path w="10226" h="9434" extrusionOk="0">
                  <a:moveTo>
                    <a:pt x="6266" y="0"/>
                  </a:moveTo>
                  <a:cubicBezTo>
                    <a:pt x="6266" y="1579"/>
                    <a:pt x="1153" y="6592"/>
                    <a:pt x="0" y="6893"/>
                  </a:cubicBezTo>
                  <a:lnTo>
                    <a:pt x="527" y="6893"/>
                  </a:lnTo>
                  <a:cubicBezTo>
                    <a:pt x="1695" y="8497"/>
                    <a:pt x="4015" y="9433"/>
                    <a:pt x="5850" y="9433"/>
                  </a:cubicBezTo>
                  <a:cubicBezTo>
                    <a:pt x="6654" y="9433"/>
                    <a:pt x="7364" y="9254"/>
                    <a:pt x="7845" y="8873"/>
                  </a:cubicBezTo>
                  <a:cubicBezTo>
                    <a:pt x="10226" y="6792"/>
                    <a:pt x="8146" y="953"/>
                    <a:pt x="6266" y="0"/>
                  </a:cubicBezTo>
                  <a:close/>
                </a:path>
              </a:pathLst>
            </a:custGeom>
            <a:solidFill>
              <a:srgbClr val="D986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5" name="Google Shape;4735;p29"/>
            <p:cNvSpPr/>
            <p:nvPr/>
          </p:nvSpPr>
          <p:spPr>
            <a:xfrm rot="1136767" flipH="1">
              <a:off x="-1498200" y="1302839"/>
              <a:ext cx="145913" cy="149958"/>
            </a:xfrm>
            <a:custGeom>
              <a:avLst/>
              <a:gdLst/>
              <a:ahLst/>
              <a:cxnLst/>
              <a:rect l="l" t="t" r="r" b="b"/>
              <a:pathLst>
                <a:path w="9199" h="9454" extrusionOk="0">
                  <a:moveTo>
                    <a:pt x="6164" y="0"/>
                  </a:moveTo>
                  <a:cubicBezTo>
                    <a:pt x="5664" y="0"/>
                    <a:pt x="5138" y="115"/>
                    <a:pt x="4612" y="381"/>
                  </a:cubicBezTo>
                  <a:cubicBezTo>
                    <a:pt x="3986" y="682"/>
                    <a:pt x="3033" y="1408"/>
                    <a:pt x="2206" y="2461"/>
                  </a:cubicBezTo>
                  <a:cubicBezTo>
                    <a:pt x="2006" y="2561"/>
                    <a:pt x="1881" y="2787"/>
                    <a:pt x="1680" y="2987"/>
                  </a:cubicBezTo>
                  <a:cubicBezTo>
                    <a:pt x="753" y="4341"/>
                    <a:pt x="1" y="5794"/>
                    <a:pt x="226" y="6947"/>
                  </a:cubicBezTo>
                  <a:cubicBezTo>
                    <a:pt x="527" y="9053"/>
                    <a:pt x="2106" y="9454"/>
                    <a:pt x="2733" y="9454"/>
                  </a:cubicBezTo>
                  <a:lnTo>
                    <a:pt x="2933" y="9454"/>
                  </a:lnTo>
                  <a:cubicBezTo>
                    <a:pt x="4086" y="9153"/>
                    <a:pt x="9199" y="4140"/>
                    <a:pt x="9199" y="2561"/>
                  </a:cubicBezTo>
                  <a:cubicBezTo>
                    <a:pt x="9199" y="1288"/>
                    <a:pt x="7833" y="0"/>
                    <a:pt x="6164" y="0"/>
                  </a:cubicBezTo>
                  <a:close/>
                </a:path>
              </a:pathLst>
            </a:custGeom>
            <a:solidFill>
              <a:srgbClr val="8C3A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6" name="Google Shape;4736;p29"/>
            <p:cNvSpPr/>
            <p:nvPr/>
          </p:nvSpPr>
          <p:spPr>
            <a:xfrm rot="1136767" flipH="1">
              <a:off x="-1474354" y="1439787"/>
              <a:ext cx="9961" cy="10659"/>
            </a:xfrm>
            <a:custGeom>
              <a:avLst/>
              <a:gdLst/>
              <a:ahLst/>
              <a:cxnLst/>
              <a:rect l="l" t="t" r="r" b="b"/>
              <a:pathLst>
                <a:path w="628" h="672" extrusionOk="0">
                  <a:moveTo>
                    <a:pt x="134" y="1"/>
                  </a:moveTo>
                  <a:cubicBezTo>
                    <a:pt x="90" y="1"/>
                    <a:pt x="68" y="45"/>
                    <a:pt x="1" y="45"/>
                  </a:cubicBezTo>
                  <a:lnTo>
                    <a:pt x="1" y="246"/>
                  </a:lnTo>
                  <a:cubicBezTo>
                    <a:pt x="101" y="371"/>
                    <a:pt x="101" y="371"/>
                    <a:pt x="101" y="471"/>
                  </a:cubicBezTo>
                  <a:cubicBezTo>
                    <a:pt x="226" y="572"/>
                    <a:pt x="327" y="572"/>
                    <a:pt x="427" y="672"/>
                  </a:cubicBezTo>
                  <a:lnTo>
                    <a:pt x="427" y="572"/>
                  </a:lnTo>
                  <a:cubicBezTo>
                    <a:pt x="527" y="572"/>
                    <a:pt x="627" y="572"/>
                    <a:pt x="627" y="471"/>
                  </a:cubicBezTo>
                  <a:cubicBezTo>
                    <a:pt x="527" y="371"/>
                    <a:pt x="527" y="246"/>
                    <a:pt x="427" y="146"/>
                  </a:cubicBezTo>
                  <a:lnTo>
                    <a:pt x="327" y="45"/>
                  </a:lnTo>
                  <a:lnTo>
                    <a:pt x="226" y="45"/>
                  </a:lnTo>
                  <a:cubicBezTo>
                    <a:pt x="185" y="12"/>
                    <a:pt x="157" y="1"/>
                    <a:pt x="134" y="1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7" name="Google Shape;4737;p29"/>
            <p:cNvSpPr/>
            <p:nvPr/>
          </p:nvSpPr>
          <p:spPr>
            <a:xfrm rot="1136767" flipH="1">
              <a:off x="-1496956" y="1433145"/>
              <a:ext cx="11928" cy="11547"/>
            </a:xfrm>
            <a:custGeom>
              <a:avLst/>
              <a:gdLst/>
              <a:ahLst/>
              <a:cxnLst/>
              <a:rect l="l" t="t" r="r" b="b"/>
              <a:pathLst>
                <a:path w="752" h="728" extrusionOk="0">
                  <a:moveTo>
                    <a:pt x="226" y="0"/>
                  </a:moveTo>
                  <a:cubicBezTo>
                    <a:pt x="125" y="0"/>
                    <a:pt x="0" y="101"/>
                    <a:pt x="0" y="201"/>
                  </a:cubicBezTo>
                  <a:lnTo>
                    <a:pt x="125" y="326"/>
                  </a:lnTo>
                  <a:cubicBezTo>
                    <a:pt x="125" y="426"/>
                    <a:pt x="125" y="527"/>
                    <a:pt x="226" y="527"/>
                  </a:cubicBezTo>
                  <a:cubicBezTo>
                    <a:pt x="326" y="627"/>
                    <a:pt x="426" y="727"/>
                    <a:pt x="526" y="727"/>
                  </a:cubicBezTo>
                  <a:lnTo>
                    <a:pt x="627" y="727"/>
                  </a:lnTo>
                  <a:cubicBezTo>
                    <a:pt x="627" y="727"/>
                    <a:pt x="752" y="627"/>
                    <a:pt x="627" y="527"/>
                  </a:cubicBezTo>
                  <a:cubicBezTo>
                    <a:pt x="627" y="426"/>
                    <a:pt x="627" y="326"/>
                    <a:pt x="526" y="201"/>
                  </a:cubicBezTo>
                  <a:cubicBezTo>
                    <a:pt x="426" y="201"/>
                    <a:pt x="426" y="201"/>
                    <a:pt x="426" y="101"/>
                  </a:cubicBezTo>
                  <a:cubicBezTo>
                    <a:pt x="326" y="101"/>
                    <a:pt x="326" y="101"/>
                    <a:pt x="226" y="0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8" name="Google Shape;4738;p29"/>
            <p:cNvSpPr/>
            <p:nvPr/>
          </p:nvSpPr>
          <p:spPr>
            <a:xfrm rot="1136767" flipH="1">
              <a:off x="-1490714" y="1410793"/>
              <a:ext cx="11547" cy="9961"/>
            </a:xfrm>
            <a:custGeom>
              <a:avLst/>
              <a:gdLst/>
              <a:ahLst/>
              <a:cxnLst/>
              <a:rect l="l" t="t" r="r" b="b"/>
              <a:pathLst>
                <a:path w="728" h="628" extrusionOk="0">
                  <a:moveTo>
                    <a:pt x="101" y="1"/>
                  </a:moveTo>
                  <a:cubicBezTo>
                    <a:pt x="0" y="1"/>
                    <a:pt x="0" y="101"/>
                    <a:pt x="0" y="101"/>
                  </a:cubicBezTo>
                  <a:cubicBezTo>
                    <a:pt x="0" y="201"/>
                    <a:pt x="101" y="302"/>
                    <a:pt x="101" y="302"/>
                  </a:cubicBezTo>
                  <a:cubicBezTo>
                    <a:pt x="101" y="402"/>
                    <a:pt x="201" y="402"/>
                    <a:pt x="201" y="527"/>
                  </a:cubicBezTo>
                  <a:cubicBezTo>
                    <a:pt x="301" y="527"/>
                    <a:pt x="401" y="627"/>
                    <a:pt x="502" y="627"/>
                  </a:cubicBezTo>
                  <a:lnTo>
                    <a:pt x="627" y="627"/>
                  </a:lnTo>
                  <a:cubicBezTo>
                    <a:pt x="627" y="627"/>
                    <a:pt x="727" y="527"/>
                    <a:pt x="627" y="527"/>
                  </a:cubicBezTo>
                  <a:cubicBezTo>
                    <a:pt x="627" y="302"/>
                    <a:pt x="502" y="201"/>
                    <a:pt x="502" y="201"/>
                  </a:cubicBezTo>
                  <a:cubicBezTo>
                    <a:pt x="401" y="101"/>
                    <a:pt x="401" y="101"/>
                    <a:pt x="301" y="101"/>
                  </a:cubicBezTo>
                  <a:cubicBezTo>
                    <a:pt x="301" y="1"/>
                    <a:pt x="201" y="1"/>
                    <a:pt x="101" y="1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9" name="Google Shape;4739;p29"/>
            <p:cNvSpPr/>
            <p:nvPr/>
          </p:nvSpPr>
          <p:spPr>
            <a:xfrm rot="1136767" flipH="1">
              <a:off x="-1520944" y="1427604"/>
              <a:ext cx="8359" cy="9961"/>
            </a:xfrm>
            <a:custGeom>
              <a:avLst/>
              <a:gdLst/>
              <a:ahLst/>
              <a:cxnLst/>
              <a:rect l="l" t="t" r="r" b="b"/>
              <a:pathLst>
                <a:path w="527" h="628" extrusionOk="0">
                  <a:moveTo>
                    <a:pt x="101" y="1"/>
                  </a:moveTo>
                  <a:cubicBezTo>
                    <a:pt x="101" y="1"/>
                    <a:pt x="1" y="1"/>
                    <a:pt x="1" y="126"/>
                  </a:cubicBezTo>
                  <a:lnTo>
                    <a:pt x="1" y="327"/>
                  </a:lnTo>
                  <a:lnTo>
                    <a:pt x="101" y="427"/>
                  </a:lnTo>
                  <a:cubicBezTo>
                    <a:pt x="226" y="527"/>
                    <a:pt x="326" y="627"/>
                    <a:pt x="427" y="627"/>
                  </a:cubicBezTo>
                  <a:cubicBezTo>
                    <a:pt x="527" y="527"/>
                    <a:pt x="527" y="527"/>
                    <a:pt x="527" y="427"/>
                  </a:cubicBezTo>
                  <a:cubicBezTo>
                    <a:pt x="527" y="327"/>
                    <a:pt x="527" y="226"/>
                    <a:pt x="427" y="226"/>
                  </a:cubicBezTo>
                  <a:cubicBezTo>
                    <a:pt x="427" y="126"/>
                    <a:pt x="326" y="126"/>
                    <a:pt x="326" y="126"/>
                  </a:cubicBezTo>
                  <a:cubicBezTo>
                    <a:pt x="326" y="1"/>
                    <a:pt x="226" y="1"/>
                    <a:pt x="226" y="1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0" name="Google Shape;4740;p29"/>
            <p:cNvSpPr/>
            <p:nvPr/>
          </p:nvSpPr>
          <p:spPr>
            <a:xfrm rot="1136767" flipH="1">
              <a:off x="-1518274" y="1403682"/>
              <a:ext cx="15116" cy="11532"/>
            </a:xfrm>
            <a:custGeom>
              <a:avLst/>
              <a:gdLst/>
              <a:ahLst/>
              <a:cxnLst/>
              <a:rect l="l" t="t" r="r" b="b"/>
              <a:pathLst>
                <a:path w="953" h="727" extrusionOk="0">
                  <a:moveTo>
                    <a:pt x="101" y="0"/>
                  </a:moveTo>
                  <a:cubicBezTo>
                    <a:pt x="101" y="0"/>
                    <a:pt x="0" y="0"/>
                    <a:pt x="0" y="100"/>
                  </a:cubicBezTo>
                  <a:cubicBezTo>
                    <a:pt x="101" y="201"/>
                    <a:pt x="101" y="201"/>
                    <a:pt x="201" y="301"/>
                  </a:cubicBezTo>
                  <a:cubicBezTo>
                    <a:pt x="201" y="426"/>
                    <a:pt x="201" y="426"/>
                    <a:pt x="326" y="526"/>
                  </a:cubicBezTo>
                  <a:cubicBezTo>
                    <a:pt x="426" y="627"/>
                    <a:pt x="527" y="727"/>
                    <a:pt x="727" y="727"/>
                  </a:cubicBezTo>
                  <a:lnTo>
                    <a:pt x="827" y="727"/>
                  </a:lnTo>
                  <a:cubicBezTo>
                    <a:pt x="827" y="727"/>
                    <a:pt x="953" y="627"/>
                    <a:pt x="827" y="627"/>
                  </a:cubicBezTo>
                  <a:cubicBezTo>
                    <a:pt x="827" y="426"/>
                    <a:pt x="727" y="301"/>
                    <a:pt x="627" y="201"/>
                  </a:cubicBezTo>
                  <a:cubicBezTo>
                    <a:pt x="527" y="100"/>
                    <a:pt x="527" y="100"/>
                    <a:pt x="426" y="100"/>
                  </a:cubicBezTo>
                  <a:cubicBezTo>
                    <a:pt x="326" y="0"/>
                    <a:pt x="326" y="0"/>
                    <a:pt x="201" y="0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1" name="Google Shape;4741;p29"/>
            <p:cNvSpPr/>
            <p:nvPr/>
          </p:nvSpPr>
          <p:spPr>
            <a:xfrm rot="1136767" flipH="1">
              <a:off x="-1502621" y="1378594"/>
              <a:ext cx="11547" cy="11547"/>
            </a:xfrm>
            <a:custGeom>
              <a:avLst/>
              <a:gdLst/>
              <a:ahLst/>
              <a:cxnLst/>
              <a:rect l="l" t="t" r="r" b="b"/>
              <a:pathLst>
                <a:path w="728" h="728" extrusionOk="0">
                  <a:moveTo>
                    <a:pt x="201" y="1"/>
                  </a:moveTo>
                  <a:cubicBezTo>
                    <a:pt x="101" y="1"/>
                    <a:pt x="1" y="101"/>
                    <a:pt x="101" y="201"/>
                  </a:cubicBezTo>
                  <a:lnTo>
                    <a:pt x="101" y="326"/>
                  </a:lnTo>
                  <a:cubicBezTo>
                    <a:pt x="201" y="427"/>
                    <a:pt x="201" y="427"/>
                    <a:pt x="201" y="527"/>
                  </a:cubicBezTo>
                  <a:cubicBezTo>
                    <a:pt x="302" y="627"/>
                    <a:pt x="402" y="727"/>
                    <a:pt x="527" y="727"/>
                  </a:cubicBezTo>
                  <a:lnTo>
                    <a:pt x="627" y="727"/>
                  </a:lnTo>
                  <a:cubicBezTo>
                    <a:pt x="627" y="727"/>
                    <a:pt x="728" y="727"/>
                    <a:pt x="728" y="627"/>
                  </a:cubicBezTo>
                  <a:cubicBezTo>
                    <a:pt x="728" y="427"/>
                    <a:pt x="627" y="326"/>
                    <a:pt x="527" y="201"/>
                  </a:cubicBezTo>
                  <a:lnTo>
                    <a:pt x="402" y="101"/>
                  </a:lnTo>
                  <a:cubicBezTo>
                    <a:pt x="302" y="101"/>
                    <a:pt x="302" y="1"/>
                    <a:pt x="201" y="1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2" name="Google Shape;4742;p29"/>
            <p:cNvSpPr/>
            <p:nvPr/>
          </p:nvSpPr>
          <p:spPr>
            <a:xfrm rot="1136767" flipH="1">
              <a:off x="-1507799" y="1354081"/>
              <a:ext cx="11547" cy="9945"/>
            </a:xfrm>
            <a:custGeom>
              <a:avLst/>
              <a:gdLst/>
              <a:ahLst/>
              <a:cxnLst/>
              <a:rect l="l" t="t" r="r" b="b"/>
              <a:pathLst>
                <a:path w="728" h="627" extrusionOk="0">
                  <a:moveTo>
                    <a:pt x="101" y="0"/>
                  </a:moveTo>
                  <a:cubicBezTo>
                    <a:pt x="1" y="0"/>
                    <a:pt x="1" y="100"/>
                    <a:pt x="1" y="201"/>
                  </a:cubicBezTo>
                  <a:cubicBezTo>
                    <a:pt x="101" y="201"/>
                    <a:pt x="101" y="301"/>
                    <a:pt x="101" y="301"/>
                  </a:cubicBezTo>
                  <a:cubicBezTo>
                    <a:pt x="201" y="426"/>
                    <a:pt x="201" y="426"/>
                    <a:pt x="327" y="526"/>
                  </a:cubicBezTo>
                  <a:cubicBezTo>
                    <a:pt x="327" y="526"/>
                    <a:pt x="427" y="627"/>
                    <a:pt x="627" y="627"/>
                  </a:cubicBezTo>
                  <a:cubicBezTo>
                    <a:pt x="728" y="627"/>
                    <a:pt x="728" y="526"/>
                    <a:pt x="728" y="526"/>
                  </a:cubicBezTo>
                  <a:cubicBezTo>
                    <a:pt x="728" y="301"/>
                    <a:pt x="627" y="201"/>
                    <a:pt x="527" y="100"/>
                  </a:cubicBezTo>
                  <a:cubicBezTo>
                    <a:pt x="527" y="100"/>
                    <a:pt x="427" y="100"/>
                    <a:pt x="327" y="0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3" name="Google Shape;4743;p29"/>
            <p:cNvSpPr/>
            <p:nvPr/>
          </p:nvSpPr>
          <p:spPr>
            <a:xfrm rot="1136767" flipH="1">
              <a:off x="-1532466" y="1384335"/>
              <a:ext cx="11944" cy="9961"/>
            </a:xfrm>
            <a:custGeom>
              <a:avLst/>
              <a:gdLst/>
              <a:ahLst/>
              <a:cxnLst/>
              <a:rect l="l" t="t" r="r" b="b"/>
              <a:pathLst>
                <a:path w="753" h="628" extrusionOk="0">
                  <a:moveTo>
                    <a:pt x="126" y="1"/>
                  </a:moveTo>
                  <a:cubicBezTo>
                    <a:pt x="126" y="1"/>
                    <a:pt x="1" y="1"/>
                    <a:pt x="1" y="101"/>
                  </a:cubicBezTo>
                  <a:lnTo>
                    <a:pt x="1" y="302"/>
                  </a:lnTo>
                  <a:lnTo>
                    <a:pt x="227" y="502"/>
                  </a:lnTo>
                  <a:cubicBezTo>
                    <a:pt x="227" y="628"/>
                    <a:pt x="427" y="628"/>
                    <a:pt x="527" y="628"/>
                  </a:cubicBezTo>
                  <a:lnTo>
                    <a:pt x="628" y="628"/>
                  </a:lnTo>
                  <a:cubicBezTo>
                    <a:pt x="628" y="628"/>
                    <a:pt x="753" y="628"/>
                    <a:pt x="628" y="502"/>
                  </a:cubicBezTo>
                  <a:cubicBezTo>
                    <a:pt x="628" y="402"/>
                    <a:pt x="527" y="302"/>
                    <a:pt x="427" y="201"/>
                  </a:cubicBezTo>
                  <a:cubicBezTo>
                    <a:pt x="427" y="101"/>
                    <a:pt x="427" y="101"/>
                    <a:pt x="327" y="101"/>
                  </a:cubicBezTo>
                  <a:cubicBezTo>
                    <a:pt x="327" y="1"/>
                    <a:pt x="227" y="1"/>
                    <a:pt x="227" y="1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4" name="Google Shape;4744;p29"/>
            <p:cNvSpPr/>
            <p:nvPr/>
          </p:nvSpPr>
          <p:spPr>
            <a:xfrm rot="1136767" flipH="1">
              <a:off x="-1545231" y="1417521"/>
              <a:ext cx="8375" cy="7487"/>
            </a:xfrm>
            <a:custGeom>
              <a:avLst/>
              <a:gdLst/>
              <a:ahLst/>
              <a:cxnLst/>
              <a:rect l="l" t="t" r="r" b="b"/>
              <a:pathLst>
                <a:path w="528" h="472" extrusionOk="0">
                  <a:moveTo>
                    <a:pt x="201" y="1"/>
                  </a:moveTo>
                  <a:cubicBezTo>
                    <a:pt x="101" y="1"/>
                    <a:pt x="1" y="1"/>
                    <a:pt x="1" y="101"/>
                  </a:cubicBezTo>
                  <a:lnTo>
                    <a:pt x="1" y="226"/>
                  </a:lnTo>
                  <a:cubicBezTo>
                    <a:pt x="1" y="326"/>
                    <a:pt x="101" y="326"/>
                    <a:pt x="101" y="427"/>
                  </a:cubicBezTo>
                  <a:cubicBezTo>
                    <a:pt x="101" y="427"/>
                    <a:pt x="146" y="471"/>
                    <a:pt x="205" y="471"/>
                  </a:cubicBezTo>
                  <a:cubicBezTo>
                    <a:pt x="235" y="471"/>
                    <a:pt x="268" y="460"/>
                    <a:pt x="302" y="427"/>
                  </a:cubicBezTo>
                  <a:cubicBezTo>
                    <a:pt x="427" y="427"/>
                    <a:pt x="527" y="427"/>
                    <a:pt x="527" y="326"/>
                  </a:cubicBezTo>
                  <a:lnTo>
                    <a:pt x="427" y="326"/>
                  </a:lnTo>
                  <a:lnTo>
                    <a:pt x="427" y="101"/>
                  </a:lnTo>
                  <a:lnTo>
                    <a:pt x="302" y="1"/>
                  </a:ln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5" name="Google Shape;4745;p29"/>
            <p:cNvSpPr/>
            <p:nvPr/>
          </p:nvSpPr>
          <p:spPr>
            <a:xfrm rot="1136767" flipH="1">
              <a:off x="-1521020" y="1450261"/>
              <a:ext cx="6376" cy="6376"/>
            </a:xfrm>
            <a:custGeom>
              <a:avLst/>
              <a:gdLst/>
              <a:ahLst/>
              <a:cxnLst/>
              <a:rect l="l" t="t" r="r" b="b"/>
              <a:pathLst>
                <a:path w="402" h="402" extrusionOk="0">
                  <a:moveTo>
                    <a:pt x="101" y="0"/>
                  </a:moveTo>
                  <a:cubicBezTo>
                    <a:pt x="101" y="101"/>
                    <a:pt x="1" y="101"/>
                    <a:pt x="1" y="201"/>
                  </a:cubicBezTo>
                  <a:lnTo>
                    <a:pt x="1" y="301"/>
                  </a:lnTo>
                  <a:lnTo>
                    <a:pt x="101" y="401"/>
                  </a:lnTo>
                  <a:lnTo>
                    <a:pt x="302" y="401"/>
                  </a:lnTo>
                  <a:cubicBezTo>
                    <a:pt x="402" y="401"/>
                    <a:pt x="402" y="301"/>
                    <a:pt x="402" y="301"/>
                  </a:cubicBezTo>
                  <a:cubicBezTo>
                    <a:pt x="402" y="201"/>
                    <a:pt x="402" y="101"/>
                    <a:pt x="302" y="101"/>
                  </a:cubicBezTo>
                  <a:lnTo>
                    <a:pt x="302" y="0"/>
                  </a:ln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6" name="Google Shape;4746;p29"/>
            <p:cNvSpPr/>
            <p:nvPr/>
          </p:nvSpPr>
          <p:spPr>
            <a:xfrm rot="957825">
              <a:off x="-2896803" y="515861"/>
              <a:ext cx="549021" cy="334331"/>
            </a:xfrm>
            <a:custGeom>
              <a:avLst/>
              <a:gdLst/>
              <a:ahLst/>
              <a:cxnLst/>
              <a:rect l="l" t="t" r="r" b="b"/>
              <a:pathLst>
                <a:path w="23284" h="14179" extrusionOk="0">
                  <a:moveTo>
                    <a:pt x="6420" y="1"/>
                  </a:moveTo>
                  <a:cubicBezTo>
                    <a:pt x="5898" y="1"/>
                    <a:pt x="5359" y="77"/>
                    <a:pt x="4812" y="265"/>
                  </a:cubicBezTo>
                  <a:cubicBezTo>
                    <a:pt x="1980" y="1317"/>
                    <a:pt x="0" y="4651"/>
                    <a:pt x="1779" y="6430"/>
                  </a:cubicBezTo>
                  <a:cubicBezTo>
                    <a:pt x="3559" y="8110"/>
                    <a:pt x="8045" y="7583"/>
                    <a:pt x="9925" y="8836"/>
                  </a:cubicBezTo>
                  <a:cubicBezTo>
                    <a:pt x="11718" y="10127"/>
                    <a:pt x="12553" y="14179"/>
                    <a:pt x="15172" y="14179"/>
                  </a:cubicBezTo>
                  <a:cubicBezTo>
                    <a:pt x="15299" y="14179"/>
                    <a:pt x="15429" y="14169"/>
                    <a:pt x="15564" y="14150"/>
                  </a:cubicBezTo>
                  <a:cubicBezTo>
                    <a:pt x="18597" y="13648"/>
                    <a:pt x="18697" y="11242"/>
                    <a:pt x="20476" y="10816"/>
                  </a:cubicBezTo>
                  <a:cubicBezTo>
                    <a:pt x="22231" y="10290"/>
                    <a:pt x="22757" y="10716"/>
                    <a:pt x="22983" y="10190"/>
                  </a:cubicBezTo>
                  <a:cubicBezTo>
                    <a:pt x="23283" y="9262"/>
                    <a:pt x="17544" y="2044"/>
                    <a:pt x="15238" y="1744"/>
                  </a:cubicBezTo>
                  <a:cubicBezTo>
                    <a:pt x="14596" y="1624"/>
                    <a:pt x="14100" y="1587"/>
                    <a:pt x="13692" y="1587"/>
                  </a:cubicBezTo>
                  <a:cubicBezTo>
                    <a:pt x="13060" y="1587"/>
                    <a:pt x="12637" y="1675"/>
                    <a:pt x="12201" y="1675"/>
                  </a:cubicBezTo>
                  <a:cubicBezTo>
                    <a:pt x="11919" y="1675"/>
                    <a:pt x="11631" y="1638"/>
                    <a:pt x="11278" y="1518"/>
                  </a:cubicBezTo>
                  <a:cubicBezTo>
                    <a:pt x="10278" y="1198"/>
                    <a:pt x="8481" y="1"/>
                    <a:pt x="6420" y="1"/>
                  </a:cubicBezTo>
                  <a:close/>
                </a:path>
              </a:pathLst>
            </a:custGeom>
            <a:solidFill>
              <a:srgbClr val="86BC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7" name="Google Shape;4747;p29"/>
            <p:cNvSpPr/>
            <p:nvPr/>
          </p:nvSpPr>
          <p:spPr>
            <a:xfrm rot="957825">
              <a:off x="-2847095" y="598532"/>
              <a:ext cx="520065" cy="191228"/>
            </a:xfrm>
            <a:custGeom>
              <a:avLst/>
              <a:gdLst/>
              <a:ahLst/>
              <a:cxnLst/>
              <a:rect l="l" t="t" r="r" b="b"/>
              <a:pathLst>
                <a:path w="22056" h="8110" extrusionOk="0">
                  <a:moveTo>
                    <a:pt x="1013" y="0"/>
                  </a:moveTo>
                  <a:cubicBezTo>
                    <a:pt x="752" y="0"/>
                    <a:pt x="490" y="7"/>
                    <a:pt x="226" y="20"/>
                  </a:cubicBezTo>
                  <a:cubicBezTo>
                    <a:pt x="126" y="20"/>
                    <a:pt x="0" y="120"/>
                    <a:pt x="0" y="220"/>
                  </a:cubicBezTo>
                  <a:cubicBezTo>
                    <a:pt x="0" y="321"/>
                    <a:pt x="0" y="421"/>
                    <a:pt x="226" y="421"/>
                  </a:cubicBezTo>
                  <a:cubicBezTo>
                    <a:pt x="1153" y="421"/>
                    <a:pt x="2106" y="546"/>
                    <a:pt x="3033" y="747"/>
                  </a:cubicBezTo>
                  <a:lnTo>
                    <a:pt x="3760" y="847"/>
                  </a:lnTo>
                  <a:lnTo>
                    <a:pt x="4512" y="947"/>
                  </a:lnTo>
                  <a:cubicBezTo>
                    <a:pt x="4913" y="1048"/>
                    <a:pt x="5439" y="1173"/>
                    <a:pt x="5865" y="1273"/>
                  </a:cubicBezTo>
                  <a:cubicBezTo>
                    <a:pt x="7745" y="1674"/>
                    <a:pt x="9524" y="2301"/>
                    <a:pt x="11404" y="2927"/>
                  </a:cubicBezTo>
                  <a:cubicBezTo>
                    <a:pt x="13158" y="3679"/>
                    <a:pt x="14938" y="4406"/>
                    <a:pt x="16617" y="5333"/>
                  </a:cubicBezTo>
                  <a:cubicBezTo>
                    <a:pt x="17043" y="5434"/>
                    <a:pt x="17544" y="5759"/>
                    <a:pt x="17971" y="5960"/>
                  </a:cubicBezTo>
                  <a:lnTo>
                    <a:pt x="19224" y="6586"/>
                  </a:lnTo>
                  <a:cubicBezTo>
                    <a:pt x="20051" y="7113"/>
                    <a:pt x="20903" y="7639"/>
                    <a:pt x="21730" y="8065"/>
                  </a:cubicBezTo>
                  <a:cubicBezTo>
                    <a:pt x="21763" y="8099"/>
                    <a:pt x="21797" y="8110"/>
                    <a:pt x="21826" y="8110"/>
                  </a:cubicBezTo>
                  <a:cubicBezTo>
                    <a:pt x="21886" y="8110"/>
                    <a:pt x="21930" y="8065"/>
                    <a:pt x="21930" y="8065"/>
                  </a:cubicBezTo>
                  <a:cubicBezTo>
                    <a:pt x="22056" y="7940"/>
                    <a:pt x="22056" y="7840"/>
                    <a:pt x="21930" y="7739"/>
                  </a:cubicBezTo>
                  <a:cubicBezTo>
                    <a:pt x="21103" y="7213"/>
                    <a:pt x="20377" y="6586"/>
                    <a:pt x="19549" y="6060"/>
                  </a:cubicBezTo>
                  <a:lnTo>
                    <a:pt x="18296" y="5333"/>
                  </a:lnTo>
                  <a:cubicBezTo>
                    <a:pt x="17870" y="5133"/>
                    <a:pt x="17444" y="4807"/>
                    <a:pt x="16918" y="4606"/>
                  </a:cubicBezTo>
                  <a:lnTo>
                    <a:pt x="15665" y="3980"/>
                  </a:lnTo>
                  <a:cubicBezTo>
                    <a:pt x="15264" y="3779"/>
                    <a:pt x="14838" y="3554"/>
                    <a:pt x="14311" y="3353"/>
                  </a:cubicBezTo>
                  <a:cubicBezTo>
                    <a:pt x="13484" y="2927"/>
                    <a:pt x="12532" y="2526"/>
                    <a:pt x="11605" y="2200"/>
                  </a:cubicBezTo>
                  <a:cubicBezTo>
                    <a:pt x="9825" y="1574"/>
                    <a:pt x="7945" y="947"/>
                    <a:pt x="6066" y="546"/>
                  </a:cubicBezTo>
                  <a:cubicBezTo>
                    <a:pt x="4350" y="264"/>
                    <a:pt x="2709" y="0"/>
                    <a:pt x="1013" y="0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8" name="Google Shape;4748;p29"/>
            <p:cNvSpPr/>
            <p:nvPr/>
          </p:nvSpPr>
          <p:spPr>
            <a:xfrm rot="957825">
              <a:off x="-2762874" y="513966"/>
              <a:ext cx="108158" cy="109172"/>
            </a:xfrm>
            <a:custGeom>
              <a:avLst/>
              <a:gdLst/>
              <a:ahLst/>
              <a:cxnLst/>
              <a:rect l="l" t="t" r="r" b="b"/>
              <a:pathLst>
                <a:path w="4587" h="4630" extrusionOk="0">
                  <a:moveTo>
                    <a:pt x="2507" y="1"/>
                  </a:moveTo>
                  <a:cubicBezTo>
                    <a:pt x="2406" y="101"/>
                    <a:pt x="2406" y="201"/>
                    <a:pt x="2406" y="302"/>
                  </a:cubicBezTo>
                  <a:cubicBezTo>
                    <a:pt x="2507" y="828"/>
                    <a:pt x="2607" y="1354"/>
                    <a:pt x="2832" y="1881"/>
                  </a:cubicBezTo>
                  <a:cubicBezTo>
                    <a:pt x="3003" y="2165"/>
                    <a:pt x="3181" y="2457"/>
                    <a:pt x="3377" y="2735"/>
                  </a:cubicBezTo>
                  <a:lnTo>
                    <a:pt x="3377" y="2735"/>
                  </a:lnTo>
                  <a:cubicBezTo>
                    <a:pt x="2881" y="2848"/>
                    <a:pt x="2407" y="3012"/>
                    <a:pt x="1980" y="3234"/>
                  </a:cubicBezTo>
                  <a:cubicBezTo>
                    <a:pt x="1679" y="3334"/>
                    <a:pt x="1354" y="3435"/>
                    <a:pt x="1053" y="3635"/>
                  </a:cubicBezTo>
                  <a:cubicBezTo>
                    <a:pt x="727" y="3861"/>
                    <a:pt x="426" y="4061"/>
                    <a:pt x="101" y="4262"/>
                  </a:cubicBezTo>
                  <a:cubicBezTo>
                    <a:pt x="101" y="4387"/>
                    <a:pt x="0" y="4487"/>
                    <a:pt x="101" y="4487"/>
                  </a:cubicBezTo>
                  <a:cubicBezTo>
                    <a:pt x="101" y="4558"/>
                    <a:pt x="151" y="4629"/>
                    <a:pt x="224" y="4629"/>
                  </a:cubicBezTo>
                  <a:cubicBezTo>
                    <a:pt x="255" y="4629"/>
                    <a:pt x="289" y="4617"/>
                    <a:pt x="326" y="4587"/>
                  </a:cubicBezTo>
                  <a:cubicBezTo>
                    <a:pt x="627" y="4487"/>
                    <a:pt x="953" y="4387"/>
                    <a:pt x="1253" y="4262"/>
                  </a:cubicBezTo>
                  <a:cubicBezTo>
                    <a:pt x="1579" y="4161"/>
                    <a:pt x="1880" y="3961"/>
                    <a:pt x="2306" y="3861"/>
                  </a:cubicBezTo>
                  <a:cubicBezTo>
                    <a:pt x="2933" y="3635"/>
                    <a:pt x="3559" y="3535"/>
                    <a:pt x="4186" y="3435"/>
                  </a:cubicBezTo>
                  <a:cubicBezTo>
                    <a:pt x="4286" y="3435"/>
                    <a:pt x="4386" y="3334"/>
                    <a:pt x="4487" y="3234"/>
                  </a:cubicBezTo>
                  <a:cubicBezTo>
                    <a:pt x="4587" y="3134"/>
                    <a:pt x="4587" y="2808"/>
                    <a:pt x="4386" y="2708"/>
                  </a:cubicBezTo>
                  <a:cubicBezTo>
                    <a:pt x="4086" y="2382"/>
                    <a:pt x="3760" y="1981"/>
                    <a:pt x="3559" y="1555"/>
                  </a:cubicBezTo>
                  <a:cubicBezTo>
                    <a:pt x="3233" y="1129"/>
                    <a:pt x="3033" y="628"/>
                    <a:pt x="2832" y="101"/>
                  </a:cubicBezTo>
                  <a:cubicBezTo>
                    <a:pt x="2707" y="101"/>
                    <a:pt x="2607" y="1"/>
                    <a:pt x="2507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9" name="Google Shape;4749;p29"/>
            <p:cNvSpPr/>
            <p:nvPr/>
          </p:nvSpPr>
          <p:spPr>
            <a:xfrm rot="957825">
              <a:off x="-2681338" y="572775"/>
              <a:ext cx="147772" cy="127517"/>
            </a:xfrm>
            <a:custGeom>
              <a:avLst/>
              <a:gdLst/>
              <a:ahLst/>
              <a:cxnLst/>
              <a:rect l="l" t="t" r="r" b="b"/>
              <a:pathLst>
                <a:path w="6267" h="5408" extrusionOk="0">
                  <a:moveTo>
                    <a:pt x="4254" y="1"/>
                  </a:moveTo>
                  <a:cubicBezTo>
                    <a:pt x="4223" y="1"/>
                    <a:pt x="4191" y="16"/>
                    <a:pt x="4161" y="53"/>
                  </a:cubicBezTo>
                  <a:cubicBezTo>
                    <a:pt x="4061" y="53"/>
                    <a:pt x="3960" y="153"/>
                    <a:pt x="3960" y="254"/>
                  </a:cubicBezTo>
                  <a:cubicBezTo>
                    <a:pt x="4210" y="1293"/>
                    <a:pt x="4614" y="2332"/>
                    <a:pt x="5103" y="3314"/>
                  </a:cubicBezTo>
                  <a:lnTo>
                    <a:pt x="5103" y="3314"/>
                  </a:lnTo>
                  <a:cubicBezTo>
                    <a:pt x="4340" y="3380"/>
                    <a:pt x="3551" y="3558"/>
                    <a:pt x="2808" y="3813"/>
                  </a:cubicBezTo>
                  <a:cubicBezTo>
                    <a:pt x="1880" y="4013"/>
                    <a:pt x="928" y="4539"/>
                    <a:pt x="201" y="5066"/>
                  </a:cubicBezTo>
                  <a:cubicBezTo>
                    <a:pt x="101" y="5166"/>
                    <a:pt x="1" y="5266"/>
                    <a:pt x="101" y="5266"/>
                  </a:cubicBezTo>
                  <a:cubicBezTo>
                    <a:pt x="101" y="5337"/>
                    <a:pt x="151" y="5408"/>
                    <a:pt x="216" y="5408"/>
                  </a:cubicBezTo>
                  <a:cubicBezTo>
                    <a:pt x="243" y="5408"/>
                    <a:pt x="272" y="5396"/>
                    <a:pt x="301" y="5366"/>
                  </a:cubicBezTo>
                  <a:cubicBezTo>
                    <a:pt x="1254" y="5066"/>
                    <a:pt x="2081" y="4740"/>
                    <a:pt x="3008" y="4539"/>
                  </a:cubicBezTo>
                  <a:cubicBezTo>
                    <a:pt x="3960" y="4314"/>
                    <a:pt x="4888" y="4113"/>
                    <a:pt x="5840" y="4113"/>
                  </a:cubicBezTo>
                  <a:cubicBezTo>
                    <a:pt x="5940" y="4013"/>
                    <a:pt x="5940" y="4013"/>
                    <a:pt x="6041" y="4013"/>
                  </a:cubicBezTo>
                  <a:cubicBezTo>
                    <a:pt x="6141" y="3913"/>
                    <a:pt x="6266" y="3687"/>
                    <a:pt x="6141" y="3487"/>
                  </a:cubicBezTo>
                  <a:cubicBezTo>
                    <a:pt x="5514" y="2334"/>
                    <a:pt x="4888" y="1306"/>
                    <a:pt x="4386" y="153"/>
                  </a:cubicBezTo>
                  <a:cubicBezTo>
                    <a:pt x="4386" y="83"/>
                    <a:pt x="4325" y="1"/>
                    <a:pt x="4254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0" name="Google Shape;4750;p29"/>
            <p:cNvSpPr/>
            <p:nvPr/>
          </p:nvSpPr>
          <p:spPr>
            <a:xfrm rot="957825">
              <a:off x="-2550236" y="647865"/>
              <a:ext cx="127682" cy="149516"/>
            </a:xfrm>
            <a:custGeom>
              <a:avLst/>
              <a:gdLst/>
              <a:ahLst/>
              <a:cxnLst/>
              <a:rect l="l" t="t" r="r" b="b"/>
              <a:pathLst>
                <a:path w="5415" h="6341" extrusionOk="0">
                  <a:moveTo>
                    <a:pt x="1705" y="0"/>
                  </a:moveTo>
                  <a:cubicBezTo>
                    <a:pt x="1661" y="0"/>
                    <a:pt x="1604" y="25"/>
                    <a:pt x="1554" y="75"/>
                  </a:cubicBezTo>
                  <a:cubicBezTo>
                    <a:pt x="1454" y="176"/>
                    <a:pt x="1454" y="301"/>
                    <a:pt x="1554" y="401"/>
                  </a:cubicBezTo>
                  <a:cubicBezTo>
                    <a:pt x="1880" y="702"/>
                    <a:pt x="2181" y="1028"/>
                    <a:pt x="2406" y="1328"/>
                  </a:cubicBezTo>
                  <a:cubicBezTo>
                    <a:pt x="2707" y="1654"/>
                    <a:pt x="3033" y="2055"/>
                    <a:pt x="3234" y="2381"/>
                  </a:cubicBezTo>
                  <a:cubicBezTo>
                    <a:pt x="3600" y="2887"/>
                    <a:pt x="3905" y="3392"/>
                    <a:pt x="4201" y="3940"/>
                  </a:cubicBezTo>
                  <a:lnTo>
                    <a:pt x="4201" y="3940"/>
                  </a:lnTo>
                  <a:cubicBezTo>
                    <a:pt x="3988" y="3964"/>
                    <a:pt x="3732" y="4060"/>
                    <a:pt x="3534" y="4060"/>
                  </a:cubicBezTo>
                  <a:cubicBezTo>
                    <a:pt x="3133" y="4261"/>
                    <a:pt x="2707" y="4361"/>
                    <a:pt x="2281" y="4562"/>
                  </a:cubicBezTo>
                  <a:cubicBezTo>
                    <a:pt x="1880" y="4787"/>
                    <a:pt x="1554" y="4988"/>
                    <a:pt x="1153" y="5313"/>
                  </a:cubicBezTo>
                  <a:cubicBezTo>
                    <a:pt x="828" y="5514"/>
                    <a:pt x="401" y="5714"/>
                    <a:pt x="101" y="6040"/>
                  </a:cubicBezTo>
                  <a:cubicBezTo>
                    <a:pt x="0" y="6040"/>
                    <a:pt x="0" y="6140"/>
                    <a:pt x="0" y="6241"/>
                  </a:cubicBezTo>
                  <a:cubicBezTo>
                    <a:pt x="0" y="6341"/>
                    <a:pt x="101" y="6341"/>
                    <a:pt x="201" y="6341"/>
                  </a:cubicBezTo>
                  <a:cubicBezTo>
                    <a:pt x="627" y="6140"/>
                    <a:pt x="1028" y="5940"/>
                    <a:pt x="1454" y="5815"/>
                  </a:cubicBezTo>
                  <a:cubicBezTo>
                    <a:pt x="1880" y="5614"/>
                    <a:pt x="2181" y="5414"/>
                    <a:pt x="2607" y="5313"/>
                  </a:cubicBezTo>
                  <a:cubicBezTo>
                    <a:pt x="3033" y="5088"/>
                    <a:pt x="3434" y="4988"/>
                    <a:pt x="3760" y="4887"/>
                  </a:cubicBezTo>
                  <a:cubicBezTo>
                    <a:pt x="3960" y="4837"/>
                    <a:pt x="4142" y="4812"/>
                    <a:pt x="4299" y="4812"/>
                  </a:cubicBezTo>
                  <a:cubicBezTo>
                    <a:pt x="4455" y="4812"/>
                    <a:pt x="4587" y="4837"/>
                    <a:pt x="4687" y="4887"/>
                  </a:cubicBezTo>
                  <a:cubicBezTo>
                    <a:pt x="4754" y="4887"/>
                    <a:pt x="4877" y="4932"/>
                    <a:pt x="4981" y="4932"/>
                  </a:cubicBezTo>
                  <a:cubicBezTo>
                    <a:pt x="5033" y="4932"/>
                    <a:pt x="5080" y="4921"/>
                    <a:pt x="5113" y="4887"/>
                  </a:cubicBezTo>
                  <a:cubicBezTo>
                    <a:pt x="5314" y="4787"/>
                    <a:pt x="5414" y="4562"/>
                    <a:pt x="5314" y="4361"/>
                  </a:cubicBezTo>
                  <a:cubicBezTo>
                    <a:pt x="4913" y="3434"/>
                    <a:pt x="4386" y="2682"/>
                    <a:pt x="3860" y="1955"/>
                  </a:cubicBezTo>
                  <a:cubicBezTo>
                    <a:pt x="3534" y="1554"/>
                    <a:pt x="3234" y="1228"/>
                    <a:pt x="2908" y="927"/>
                  </a:cubicBezTo>
                  <a:cubicBezTo>
                    <a:pt x="2507" y="602"/>
                    <a:pt x="2181" y="301"/>
                    <a:pt x="1780" y="75"/>
                  </a:cubicBezTo>
                  <a:cubicBezTo>
                    <a:pt x="1780" y="25"/>
                    <a:pt x="1749" y="0"/>
                    <a:pt x="1705" y="0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1" name="Google Shape;4751;p29"/>
            <p:cNvSpPr/>
            <p:nvPr/>
          </p:nvSpPr>
          <p:spPr>
            <a:xfrm rot="957825">
              <a:off x="-2969945" y="822706"/>
              <a:ext cx="384154" cy="514053"/>
            </a:xfrm>
            <a:custGeom>
              <a:avLst/>
              <a:gdLst/>
              <a:ahLst/>
              <a:cxnLst/>
              <a:rect l="l" t="t" r="r" b="b"/>
              <a:pathLst>
                <a:path w="16292" h="21801" extrusionOk="0">
                  <a:moveTo>
                    <a:pt x="7375" y="0"/>
                  </a:moveTo>
                  <a:cubicBezTo>
                    <a:pt x="6934" y="0"/>
                    <a:pt x="6455" y="90"/>
                    <a:pt x="5940" y="296"/>
                  </a:cubicBezTo>
                  <a:cubicBezTo>
                    <a:pt x="2908" y="1650"/>
                    <a:pt x="4787" y="8342"/>
                    <a:pt x="4286" y="8743"/>
                  </a:cubicBezTo>
                  <a:cubicBezTo>
                    <a:pt x="4235" y="8794"/>
                    <a:pt x="4173" y="8815"/>
                    <a:pt x="4102" y="8815"/>
                  </a:cubicBezTo>
                  <a:cubicBezTo>
                    <a:pt x="3796" y="8815"/>
                    <a:pt x="3313" y="8432"/>
                    <a:pt x="2725" y="8432"/>
                  </a:cubicBezTo>
                  <a:cubicBezTo>
                    <a:pt x="2311" y="8432"/>
                    <a:pt x="1846" y="8622"/>
                    <a:pt x="1354" y="9269"/>
                  </a:cubicBezTo>
                  <a:cubicBezTo>
                    <a:pt x="0" y="11048"/>
                    <a:pt x="928" y="14507"/>
                    <a:pt x="3860" y="18041"/>
                  </a:cubicBezTo>
                  <a:cubicBezTo>
                    <a:pt x="6893" y="21600"/>
                    <a:pt x="12006" y="21800"/>
                    <a:pt x="12006" y="21800"/>
                  </a:cubicBezTo>
                  <a:cubicBezTo>
                    <a:pt x="12006" y="20347"/>
                    <a:pt x="12833" y="18266"/>
                    <a:pt x="14412" y="15234"/>
                  </a:cubicBezTo>
                  <a:cubicBezTo>
                    <a:pt x="15239" y="13655"/>
                    <a:pt x="16291" y="10422"/>
                    <a:pt x="15239" y="8968"/>
                  </a:cubicBezTo>
                  <a:cubicBezTo>
                    <a:pt x="14888" y="8475"/>
                    <a:pt x="14492" y="8311"/>
                    <a:pt x="14102" y="8311"/>
                  </a:cubicBezTo>
                  <a:cubicBezTo>
                    <a:pt x="13320" y="8311"/>
                    <a:pt x="12557" y="8968"/>
                    <a:pt x="12206" y="8968"/>
                  </a:cubicBezTo>
                  <a:cubicBezTo>
                    <a:pt x="11680" y="8968"/>
                    <a:pt x="11680" y="5209"/>
                    <a:pt x="11279" y="3630"/>
                  </a:cubicBezTo>
                  <a:cubicBezTo>
                    <a:pt x="10923" y="2331"/>
                    <a:pt x="9622" y="0"/>
                    <a:pt x="7375" y="0"/>
                  </a:cubicBezTo>
                  <a:close/>
                </a:path>
              </a:pathLst>
            </a:custGeom>
            <a:solidFill>
              <a:srgbClr val="F2CB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2" name="Google Shape;4752;p29"/>
            <p:cNvSpPr/>
            <p:nvPr/>
          </p:nvSpPr>
          <p:spPr>
            <a:xfrm rot="957825">
              <a:off x="-2838264" y="1072984"/>
              <a:ext cx="251190" cy="453760"/>
            </a:xfrm>
            <a:custGeom>
              <a:avLst/>
              <a:gdLst/>
              <a:ahLst/>
              <a:cxnLst/>
              <a:rect l="l" t="t" r="r" b="b"/>
              <a:pathLst>
                <a:path w="10653" h="19244" extrusionOk="0">
                  <a:moveTo>
                    <a:pt x="201" y="1"/>
                  </a:moveTo>
                  <a:cubicBezTo>
                    <a:pt x="101" y="1"/>
                    <a:pt x="1" y="101"/>
                    <a:pt x="1" y="201"/>
                  </a:cubicBezTo>
                  <a:cubicBezTo>
                    <a:pt x="101" y="2081"/>
                    <a:pt x="402" y="3860"/>
                    <a:pt x="828" y="5740"/>
                  </a:cubicBezTo>
                  <a:cubicBezTo>
                    <a:pt x="1354" y="7519"/>
                    <a:pt x="1981" y="9274"/>
                    <a:pt x="2808" y="10953"/>
                  </a:cubicBezTo>
                  <a:cubicBezTo>
                    <a:pt x="3234" y="11780"/>
                    <a:pt x="3760" y="12632"/>
                    <a:pt x="4261" y="13459"/>
                  </a:cubicBezTo>
                  <a:cubicBezTo>
                    <a:pt x="4687" y="14186"/>
                    <a:pt x="5314" y="14913"/>
                    <a:pt x="5941" y="15665"/>
                  </a:cubicBezTo>
                  <a:cubicBezTo>
                    <a:pt x="6567" y="16392"/>
                    <a:pt x="7194" y="17018"/>
                    <a:pt x="7920" y="17645"/>
                  </a:cubicBezTo>
                  <a:cubicBezTo>
                    <a:pt x="8647" y="18271"/>
                    <a:pt x="9499" y="18798"/>
                    <a:pt x="10327" y="19199"/>
                  </a:cubicBezTo>
                  <a:cubicBezTo>
                    <a:pt x="10327" y="19232"/>
                    <a:pt x="10338" y="19243"/>
                    <a:pt x="10356" y="19243"/>
                  </a:cubicBezTo>
                  <a:cubicBezTo>
                    <a:pt x="10393" y="19243"/>
                    <a:pt x="10460" y="19199"/>
                    <a:pt x="10527" y="19199"/>
                  </a:cubicBezTo>
                  <a:cubicBezTo>
                    <a:pt x="10652" y="19098"/>
                    <a:pt x="10527" y="18998"/>
                    <a:pt x="10527" y="18898"/>
                  </a:cubicBezTo>
                  <a:cubicBezTo>
                    <a:pt x="8973" y="17845"/>
                    <a:pt x="7620" y="16592"/>
                    <a:pt x="6467" y="15138"/>
                  </a:cubicBezTo>
                  <a:cubicBezTo>
                    <a:pt x="5314" y="13785"/>
                    <a:pt x="4387" y="12206"/>
                    <a:pt x="3534" y="10652"/>
                  </a:cubicBezTo>
                  <a:cubicBezTo>
                    <a:pt x="2707" y="8973"/>
                    <a:pt x="2081" y="7294"/>
                    <a:pt x="1555" y="5514"/>
                  </a:cubicBezTo>
                  <a:cubicBezTo>
                    <a:pt x="1254" y="4587"/>
                    <a:pt x="1028" y="3760"/>
                    <a:pt x="828" y="2808"/>
                  </a:cubicBezTo>
                  <a:cubicBezTo>
                    <a:pt x="627" y="1980"/>
                    <a:pt x="502" y="1028"/>
                    <a:pt x="402" y="201"/>
                  </a:cubicBezTo>
                  <a:lnTo>
                    <a:pt x="402" y="101"/>
                  </a:lnTo>
                  <a:cubicBezTo>
                    <a:pt x="301" y="1"/>
                    <a:pt x="301" y="1"/>
                    <a:pt x="201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3" name="Google Shape;4753;p29"/>
            <p:cNvSpPr/>
            <p:nvPr/>
          </p:nvSpPr>
          <p:spPr>
            <a:xfrm rot="957825">
              <a:off x="-2275503" y="1287996"/>
              <a:ext cx="302853" cy="265079"/>
            </a:xfrm>
            <a:custGeom>
              <a:avLst/>
              <a:gdLst/>
              <a:ahLst/>
              <a:cxnLst/>
              <a:rect l="l" t="t" r="r" b="b"/>
              <a:pathLst>
                <a:path w="12844" h="11242" extrusionOk="0">
                  <a:moveTo>
                    <a:pt x="4732" y="1"/>
                  </a:moveTo>
                  <a:cubicBezTo>
                    <a:pt x="4305" y="1"/>
                    <a:pt x="3751" y="152"/>
                    <a:pt x="3033" y="550"/>
                  </a:cubicBezTo>
                  <a:cubicBezTo>
                    <a:pt x="1" y="2329"/>
                    <a:pt x="1379" y="10249"/>
                    <a:pt x="2106" y="10976"/>
                  </a:cubicBezTo>
                  <a:cubicBezTo>
                    <a:pt x="2250" y="11149"/>
                    <a:pt x="2690" y="11242"/>
                    <a:pt x="3310" y="11242"/>
                  </a:cubicBezTo>
                  <a:cubicBezTo>
                    <a:pt x="5392" y="11242"/>
                    <a:pt x="9498" y="10189"/>
                    <a:pt x="11179" y="7543"/>
                  </a:cubicBezTo>
                  <a:cubicBezTo>
                    <a:pt x="12843" y="4808"/>
                    <a:pt x="11484" y="584"/>
                    <a:pt x="8673" y="584"/>
                  </a:cubicBezTo>
                  <a:cubicBezTo>
                    <a:pt x="7929" y="584"/>
                    <a:pt x="7084" y="880"/>
                    <a:pt x="6166" y="1578"/>
                  </a:cubicBezTo>
                  <a:cubicBezTo>
                    <a:pt x="6166" y="1578"/>
                    <a:pt x="6108" y="1"/>
                    <a:pt x="4732" y="1"/>
                  </a:cubicBezTo>
                  <a:close/>
                </a:path>
              </a:pathLst>
            </a:custGeom>
            <a:solidFill>
              <a:srgbClr val="F25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4" name="Google Shape;4754;p29"/>
            <p:cNvSpPr/>
            <p:nvPr/>
          </p:nvSpPr>
          <p:spPr>
            <a:xfrm rot="957825">
              <a:off x="-2338504" y="1331752"/>
              <a:ext cx="238764" cy="252417"/>
            </a:xfrm>
            <a:custGeom>
              <a:avLst/>
              <a:gdLst/>
              <a:ahLst/>
              <a:cxnLst/>
              <a:rect l="l" t="t" r="r" b="b"/>
              <a:pathLst>
                <a:path w="10126" h="10705" extrusionOk="0">
                  <a:moveTo>
                    <a:pt x="9938" y="1"/>
                  </a:moveTo>
                  <a:cubicBezTo>
                    <a:pt x="9874" y="1"/>
                    <a:pt x="9825" y="83"/>
                    <a:pt x="9825" y="153"/>
                  </a:cubicBezTo>
                  <a:cubicBezTo>
                    <a:pt x="9599" y="680"/>
                    <a:pt x="9299" y="1306"/>
                    <a:pt x="9098" y="1807"/>
                  </a:cubicBezTo>
                  <a:cubicBezTo>
                    <a:pt x="8873" y="2033"/>
                    <a:pt x="8772" y="2334"/>
                    <a:pt x="8672" y="2660"/>
                  </a:cubicBezTo>
                  <a:lnTo>
                    <a:pt x="8146" y="3386"/>
                  </a:lnTo>
                  <a:cubicBezTo>
                    <a:pt x="7519" y="4439"/>
                    <a:pt x="6893" y="5366"/>
                    <a:pt x="6066" y="6193"/>
                  </a:cubicBezTo>
                  <a:cubicBezTo>
                    <a:pt x="5639" y="6720"/>
                    <a:pt x="5213" y="7046"/>
                    <a:pt x="4812" y="7447"/>
                  </a:cubicBezTo>
                  <a:cubicBezTo>
                    <a:pt x="4286" y="7873"/>
                    <a:pt x="3860" y="8299"/>
                    <a:pt x="3334" y="8599"/>
                  </a:cubicBezTo>
                  <a:cubicBezTo>
                    <a:pt x="2406" y="9326"/>
                    <a:pt x="1253" y="9752"/>
                    <a:pt x="101" y="10279"/>
                  </a:cubicBezTo>
                  <a:cubicBezTo>
                    <a:pt x="0" y="10279"/>
                    <a:pt x="0" y="10379"/>
                    <a:pt x="0" y="10479"/>
                  </a:cubicBezTo>
                  <a:cubicBezTo>
                    <a:pt x="101" y="10579"/>
                    <a:pt x="201" y="10705"/>
                    <a:pt x="326" y="10705"/>
                  </a:cubicBezTo>
                  <a:cubicBezTo>
                    <a:pt x="527" y="10579"/>
                    <a:pt x="827" y="10479"/>
                    <a:pt x="1153" y="10379"/>
                  </a:cubicBezTo>
                  <a:cubicBezTo>
                    <a:pt x="1454" y="10279"/>
                    <a:pt x="1780" y="10178"/>
                    <a:pt x="2081" y="10078"/>
                  </a:cubicBezTo>
                  <a:lnTo>
                    <a:pt x="2933" y="9652"/>
                  </a:lnTo>
                  <a:cubicBezTo>
                    <a:pt x="3233" y="9552"/>
                    <a:pt x="3459" y="9326"/>
                    <a:pt x="3760" y="9226"/>
                  </a:cubicBezTo>
                  <a:cubicBezTo>
                    <a:pt x="4286" y="8925"/>
                    <a:pt x="4812" y="8499"/>
                    <a:pt x="5339" y="8073"/>
                  </a:cubicBezTo>
                  <a:cubicBezTo>
                    <a:pt x="5740" y="7672"/>
                    <a:pt x="6266" y="7246"/>
                    <a:pt x="6692" y="6820"/>
                  </a:cubicBezTo>
                  <a:cubicBezTo>
                    <a:pt x="7519" y="5893"/>
                    <a:pt x="8246" y="4840"/>
                    <a:pt x="8873" y="3687"/>
                  </a:cubicBezTo>
                  <a:cubicBezTo>
                    <a:pt x="9399" y="2660"/>
                    <a:pt x="9925" y="1507"/>
                    <a:pt x="10126" y="254"/>
                  </a:cubicBezTo>
                  <a:cubicBezTo>
                    <a:pt x="10126" y="153"/>
                    <a:pt x="10126" y="53"/>
                    <a:pt x="10025" y="53"/>
                  </a:cubicBezTo>
                  <a:cubicBezTo>
                    <a:pt x="9995" y="16"/>
                    <a:pt x="9965" y="1"/>
                    <a:pt x="9938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9" name="Google Shape;1379;p9"/>
          <p:cNvSpPr/>
          <p:nvPr/>
        </p:nvSpPr>
        <p:spPr>
          <a:xfrm>
            <a:off x="8271482" y="813225"/>
            <a:ext cx="654059" cy="565027"/>
          </a:xfrm>
          <a:custGeom>
            <a:avLst/>
            <a:gdLst/>
            <a:ahLst/>
            <a:cxnLst/>
            <a:rect l="l" t="t" r="r" b="b"/>
            <a:pathLst>
              <a:path w="18123" h="14875" extrusionOk="0">
                <a:moveTo>
                  <a:pt x="13360" y="1"/>
                </a:moveTo>
                <a:cubicBezTo>
                  <a:pt x="10125" y="1"/>
                  <a:pt x="5819" y="1242"/>
                  <a:pt x="3463" y="4440"/>
                </a:cubicBezTo>
                <a:cubicBezTo>
                  <a:pt x="1" y="8998"/>
                  <a:pt x="1539" y="14875"/>
                  <a:pt x="6518" y="14875"/>
                </a:cubicBezTo>
                <a:cubicBezTo>
                  <a:pt x="6616" y="14875"/>
                  <a:pt x="6715" y="14873"/>
                  <a:pt x="6815" y="14868"/>
                </a:cubicBezTo>
                <a:cubicBezTo>
                  <a:pt x="12104" y="14615"/>
                  <a:pt x="18122" y="1952"/>
                  <a:pt x="17243" y="1028"/>
                </a:cubicBezTo>
                <a:cubicBezTo>
                  <a:pt x="16626" y="384"/>
                  <a:pt x="15159" y="1"/>
                  <a:pt x="13360" y="1"/>
                </a:cubicBezTo>
                <a:close/>
              </a:path>
            </a:pathLst>
          </a:custGeom>
          <a:solidFill>
            <a:srgbClr val="EB5C6E"/>
          </a:solidFill>
          <a:ln w="9525" cap="flat" cmpd="sng">
            <a:solidFill>
              <a:srgbClr val="F25C6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0" name="Google Shape;1380;p9"/>
          <p:cNvSpPr/>
          <p:nvPr/>
        </p:nvSpPr>
        <p:spPr>
          <a:xfrm>
            <a:off x="8271475" y="2161531"/>
            <a:ext cx="654059" cy="566622"/>
          </a:xfrm>
          <a:custGeom>
            <a:avLst/>
            <a:gdLst/>
            <a:ahLst/>
            <a:cxnLst/>
            <a:rect l="l" t="t" r="r" b="b"/>
            <a:pathLst>
              <a:path w="18123" h="14916" extrusionOk="0">
                <a:moveTo>
                  <a:pt x="13360" y="1"/>
                </a:moveTo>
                <a:cubicBezTo>
                  <a:pt x="10125" y="1"/>
                  <a:pt x="5819" y="1255"/>
                  <a:pt x="3463" y="4405"/>
                </a:cubicBezTo>
                <a:cubicBezTo>
                  <a:pt x="1" y="9037"/>
                  <a:pt x="1539" y="14915"/>
                  <a:pt x="6518" y="14915"/>
                </a:cubicBezTo>
                <a:cubicBezTo>
                  <a:pt x="6616" y="14915"/>
                  <a:pt x="6715" y="14913"/>
                  <a:pt x="6815" y="14908"/>
                </a:cubicBezTo>
                <a:cubicBezTo>
                  <a:pt x="12104" y="14595"/>
                  <a:pt x="18122" y="1992"/>
                  <a:pt x="17243" y="1053"/>
                </a:cubicBezTo>
                <a:cubicBezTo>
                  <a:pt x="16626" y="388"/>
                  <a:pt x="15159" y="1"/>
                  <a:pt x="13360" y="1"/>
                </a:cubicBezTo>
                <a:close/>
              </a:path>
            </a:pathLst>
          </a:custGeom>
          <a:solidFill>
            <a:srgbClr val="FECC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1" name="Google Shape;1381;p9"/>
          <p:cNvSpPr/>
          <p:nvPr/>
        </p:nvSpPr>
        <p:spPr>
          <a:xfrm>
            <a:off x="8271619" y="2837811"/>
            <a:ext cx="653915" cy="564950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6"/>
                </a:cubicBezTo>
                <a:cubicBezTo>
                  <a:pt x="1" y="8989"/>
                  <a:pt x="1531" y="14872"/>
                  <a:pt x="6497" y="14872"/>
                </a:cubicBezTo>
                <a:cubicBezTo>
                  <a:pt x="6600" y="14872"/>
                  <a:pt x="6705" y="14869"/>
                  <a:pt x="6811" y="14864"/>
                </a:cubicBezTo>
                <a:cubicBezTo>
                  <a:pt x="12100" y="14551"/>
                  <a:pt x="18118" y="1948"/>
                  <a:pt x="17239" y="1024"/>
                </a:cubicBezTo>
                <a:cubicBezTo>
                  <a:pt x="16623" y="382"/>
                  <a:pt x="15161" y="0"/>
                  <a:pt x="13369" y="0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2" name="Google Shape;1382;p9"/>
          <p:cNvSpPr/>
          <p:nvPr/>
        </p:nvSpPr>
        <p:spPr>
          <a:xfrm>
            <a:off x="8271619" y="3512420"/>
            <a:ext cx="653915" cy="564950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5"/>
                </a:cubicBezTo>
                <a:cubicBezTo>
                  <a:pt x="1" y="9003"/>
                  <a:pt x="1531" y="14871"/>
                  <a:pt x="6496" y="14871"/>
                </a:cubicBezTo>
                <a:cubicBezTo>
                  <a:pt x="6599" y="14871"/>
                  <a:pt x="6705" y="14869"/>
                  <a:pt x="6811" y="14864"/>
                </a:cubicBezTo>
                <a:cubicBezTo>
                  <a:pt x="12100" y="14625"/>
                  <a:pt x="18118" y="1963"/>
                  <a:pt x="17239" y="1024"/>
                </a:cubicBezTo>
                <a:cubicBezTo>
                  <a:pt x="16623" y="381"/>
                  <a:pt x="15161" y="0"/>
                  <a:pt x="13369" y="0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3" name="Google Shape;1383;p9"/>
          <p:cNvSpPr/>
          <p:nvPr/>
        </p:nvSpPr>
        <p:spPr>
          <a:xfrm>
            <a:off x="8272052" y="4187028"/>
            <a:ext cx="653482" cy="564038"/>
          </a:xfrm>
          <a:custGeom>
            <a:avLst/>
            <a:gdLst/>
            <a:ahLst/>
            <a:cxnLst/>
            <a:rect l="l" t="t" r="r" b="b"/>
            <a:pathLst>
              <a:path w="18107" h="14848" extrusionOk="0">
                <a:moveTo>
                  <a:pt x="13332" y="1"/>
                </a:moveTo>
                <a:cubicBezTo>
                  <a:pt x="10098" y="1"/>
                  <a:pt x="5800" y="1253"/>
                  <a:pt x="3447" y="4409"/>
                </a:cubicBezTo>
                <a:cubicBezTo>
                  <a:pt x="0" y="8947"/>
                  <a:pt x="1509" y="14848"/>
                  <a:pt x="6434" y="14848"/>
                </a:cubicBezTo>
                <a:cubicBezTo>
                  <a:pt x="6554" y="14848"/>
                  <a:pt x="6676" y="14844"/>
                  <a:pt x="6799" y="14837"/>
                </a:cubicBezTo>
                <a:cubicBezTo>
                  <a:pt x="12088" y="14584"/>
                  <a:pt x="18106" y="1981"/>
                  <a:pt x="17227" y="1057"/>
                </a:cubicBezTo>
                <a:cubicBezTo>
                  <a:pt x="16609" y="390"/>
                  <a:pt x="15136" y="1"/>
                  <a:pt x="1333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4" name="Google Shape;1384;p9"/>
          <p:cNvSpPr/>
          <p:nvPr/>
        </p:nvSpPr>
        <p:spPr>
          <a:xfrm>
            <a:off x="7242621" y="698746"/>
            <a:ext cx="19559" cy="33160"/>
          </a:xfrm>
          <a:custGeom>
            <a:avLst/>
            <a:gdLst/>
            <a:ahLst/>
            <a:cxnLst/>
            <a:rect l="l" t="t" r="r" b="b"/>
            <a:pathLst>
              <a:path w="627" h="1063" extrusionOk="0">
                <a:moveTo>
                  <a:pt x="379" y="0"/>
                </a:moveTo>
                <a:cubicBezTo>
                  <a:pt x="354" y="0"/>
                  <a:pt x="331" y="8"/>
                  <a:pt x="314" y="25"/>
                </a:cubicBezTo>
                <a:cubicBezTo>
                  <a:pt x="254" y="85"/>
                  <a:pt x="195" y="144"/>
                  <a:pt x="120" y="219"/>
                </a:cubicBezTo>
                <a:cubicBezTo>
                  <a:pt x="61" y="338"/>
                  <a:pt x="61" y="397"/>
                  <a:pt x="61" y="457"/>
                </a:cubicBezTo>
                <a:cubicBezTo>
                  <a:pt x="1" y="651"/>
                  <a:pt x="61" y="830"/>
                  <a:pt x="195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3" y="1062"/>
                  <a:pt x="398" y="1033"/>
                  <a:pt x="433" y="964"/>
                </a:cubicBezTo>
                <a:cubicBezTo>
                  <a:pt x="567" y="830"/>
                  <a:pt x="627" y="710"/>
                  <a:pt x="627" y="591"/>
                </a:cubicBezTo>
                <a:lnTo>
                  <a:pt x="627" y="397"/>
                </a:lnTo>
                <a:cubicBezTo>
                  <a:pt x="627" y="278"/>
                  <a:pt x="627" y="219"/>
                  <a:pt x="567" y="144"/>
                </a:cubicBezTo>
                <a:lnTo>
                  <a:pt x="567" y="85"/>
                </a:lnTo>
                <a:cubicBezTo>
                  <a:pt x="514" y="42"/>
                  <a:pt x="439" y="0"/>
                  <a:pt x="379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5" name="Google Shape;1385;p9"/>
          <p:cNvSpPr/>
          <p:nvPr/>
        </p:nvSpPr>
        <p:spPr>
          <a:xfrm>
            <a:off x="7283518" y="746444"/>
            <a:ext cx="19091" cy="37496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8" y="1"/>
                  <a:pt x="269" y="16"/>
                  <a:pt x="239" y="45"/>
                </a:cubicBezTo>
                <a:cubicBezTo>
                  <a:pt x="180" y="105"/>
                  <a:pt x="120" y="239"/>
                  <a:pt x="61" y="299"/>
                </a:cubicBezTo>
                <a:cubicBezTo>
                  <a:pt x="61" y="358"/>
                  <a:pt x="61" y="477"/>
                  <a:pt x="1" y="552"/>
                </a:cubicBezTo>
                <a:cubicBezTo>
                  <a:pt x="1" y="790"/>
                  <a:pt x="61" y="984"/>
                  <a:pt x="180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41" y="1202"/>
                </a:cubicBezTo>
                <a:cubicBezTo>
                  <a:pt x="397" y="1202"/>
                  <a:pt x="458" y="1173"/>
                  <a:pt x="493" y="1103"/>
                </a:cubicBezTo>
                <a:cubicBezTo>
                  <a:pt x="552" y="924"/>
                  <a:pt x="612" y="790"/>
                  <a:pt x="612" y="611"/>
                </a:cubicBezTo>
                <a:lnTo>
                  <a:pt x="612" y="358"/>
                </a:lnTo>
                <a:cubicBezTo>
                  <a:pt x="612" y="299"/>
                  <a:pt x="552" y="179"/>
                  <a:pt x="552" y="105"/>
                </a:cubicBezTo>
                <a:lnTo>
                  <a:pt x="493" y="45"/>
                </a:lnTo>
                <a:cubicBezTo>
                  <a:pt x="463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6" name="Google Shape;1386;p9"/>
          <p:cNvSpPr/>
          <p:nvPr/>
        </p:nvSpPr>
        <p:spPr>
          <a:xfrm>
            <a:off x="7337454" y="701835"/>
            <a:ext cx="17688" cy="37247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3" y="1"/>
                </a:moveTo>
                <a:cubicBezTo>
                  <a:pt x="209" y="1"/>
                  <a:pt x="164" y="15"/>
                  <a:pt x="134" y="45"/>
                </a:cubicBezTo>
                <a:cubicBezTo>
                  <a:pt x="60" y="179"/>
                  <a:pt x="0" y="239"/>
                  <a:pt x="0" y="358"/>
                </a:cubicBezTo>
                <a:lnTo>
                  <a:pt x="0" y="611"/>
                </a:lnTo>
                <a:cubicBezTo>
                  <a:pt x="0" y="790"/>
                  <a:pt x="0" y="924"/>
                  <a:pt x="134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0" y="1194"/>
                </a:cubicBezTo>
                <a:cubicBezTo>
                  <a:pt x="319" y="1194"/>
                  <a:pt x="390" y="1145"/>
                  <a:pt x="432" y="1103"/>
                </a:cubicBezTo>
                <a:cubicBezTo>
                  <a:pt x="566" y="924"/>
                  <a:pt x="566" y="731"/>
                  <a:pt x="566" y="611"/>
                </a:cubicBezTo>
                <a:lnTo>
                  <a:pt x="566" y="298"/>
                </a:lnTo>
                <a:cubicBezTo>
                  <a:pt x="507" y="239"/>
                  <a:pt x="507" y="179"/>
                  <a:pt x="432" y="45"/>
                </a:cubicBezTo>
                <a:lnTo>
                  <a:pt x="373" y="45"/>
                </a:lnTo>
                <a:cubicBezTo>
                  <a:pt x="343" y="15"/>
                  <a:pt x="298" y="1"/>
                  <a:pt x="25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7" name="Google Shape;1387;p9"/>
          <p:cNvSpPr/>
          <p:nvPr/>
        </p:nvSpPr>
        <p:spPr>
          <a:xfrm>
            <a:off x="7333711" y="808366"/>
            <a:ext cx="19559" cy="3135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4" y="1"/>
                </a:moveTo>
                <a:cubicBezTo>
                  <a:pt x="310" y="1"/>
                  <a:pt x="247" y="19"/>
                  <a:pt x="180" y="57"/>
                </a:cubicBezTo>
                <a:cubicBezTo>
                  <a:pt x="120" y="116"/>
                  <a:pt x="6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80" y="921"/>
                </a:cubicBezTo>
                <a:lnTo>
                  <a:pt x="180" y="980"/>
                </a:lnTo>
                <a:cubicBezTo>
                  <a:pt x="201" y="998"/>
                  <a:pt x="227" y="1005"/>
                  <a:pt x="254" y="1005"/>
                </a:cubicBezTo>
                <a:cubicBezTo>
                  <a:pt x="319" y="1005"/>
                  <a:pt x="391" y="963"/>
                  <a:pt x="433" y="921"/>
                </a:cubicBezTo>
                <a:cubicBezTo>
                  <a:pt x="552" y="802"/>
                  <a:pt x="552" y="667"/>
                  <a:pt x="627" y="489"/>
                </a:cubicBezTo>
                <a:cubicBezTo>
                  <a:pt x="627" y="429"/>
                  <a:pt x="627" y="355"/>
                  <a:pt x="552" y="295"/>
                </a:cubicBezTo>
                <a:cubicBezTo>
                  <a:pt x="552" y="235"/>
                  <a:pt x="552" y="176"/>
                  <a:pt x="493" y="116"/>
                </a:cubicBezTo>
                <a:lnTo>
                  <a:pt x="493" y="57"/>
                </a:lnTo>
                <a:cubicBezTo>
                  <a:pt x="463" y="19"/>
                  <a:pt x="418" y="1"/>
                  <a:pt x="36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8" name="Google Shape;1388;p9"/>
          <p:cNvSpPr/>
          <p:nvPr/>
        </p:nvSpPr>
        <p:spPr>
          <a:xfrm>
            <a:off x="7385775" y="754960"/>
            <a:ext cx="17688" cy="48071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308" y="1"/>
                </a:moveTo>
                <a:cubicBezTo>
                  <a:pt x="249" y="1"/>
                  <a:pt x="177" y="43"/>
                  <a:pt x="134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4" y="1456"/>
                </a:cubicBezTo>
                <a:lnTo>
                  <a:pt x="194" y="1515"/>
                </a:lnTo>
                <a:cubicBezTo>
                  <a:pt x="229" y="1533"/>
                  <a:pt x="259" y="1540"/>
                  <a:pt x="285" y="1540"/>
                </a:cubicBezTo>
                <a:cubicBezTo>
                  <a:pt x="349" y="1540"/>
                  <a:pt x="395" y="1498"/>
                  <a:pt x="447" y="1456"/>
                </a:cubicBezTo>
                <a:cubicBezTo>
                  <a:pt x="567" y="1203"/>
                  <a:pt x="567" y="1024"/>
                  <a:pt x="567" y="771"/>
                </a:cubicBezTo>
                <a:lnTo>
                  <a:pt x="567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55" y="8"/>
                  <a:pt x="333" y="1"/>
                  <a:pt x="30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9" name="Google Shape;1389;p9"/>
          <p:cNvSpPr/>
          <p:nvPr/>
        </p:nvSpPr>
        <p:spPr>
          <a:xfrm>
            <a:off x="7434564" y="695034"/>
            <a:ext cx="17220" cy="40772"/>
          </a:xfrm>
          <a:custGeom>
            <a:avLst/>
            <a:gdLst/>
            <a:ahLst/>
            <a:cxnLst/>
            <a:rect l="l" t="t" r="r" b="b"/>
            <a:pathLst>
              <a:path w="552" h="1307" extrusionOk="0">
                <a:moveTo>
                  <a:pt x="300" y="0"/>
                </a:moveTo>
                <a:cubicBezTo>
                  <a:pt x="239" y="0"/>
                  <a:pt x="179" y="42"/>
                  <a:pt x="179" y="84"/>
                </a:cubicBezTo>
                <a:lnTo>
                  <a:pt x="120" y="84"/>
                </a:lnTo>
                <a:cubicBezTo>
                  <a:pt x="60" y="204"/>
                  <a:pt x="60" y="263"/>
                  <a:pt x="1" y="338"/>
                </a:cubicBezTo>
                <a:lnTo>
                  <a:pt x="1" y="636"/>
                </a:lnTo>
                <a:cubicBezTo>
                  <a:pt x="1" y="829"/>
                  <a:pt x="1" y="949"/>
                  <a:pt x="60" y="1202"/>
                </a:cubicBezTo>
                <a:lnTo>
                  <a:pt x="120" y="1261"/>
                </a:lnTo>
                <a:cubicBezTo>
                  <a:pt x="150" y="1291"/>
                  <a:pt x="194" y="1306"/>
                  <a:pt x="241" y="1306"/>
                </a:cubicBezTo>
                <a:cubicBezTo>
                  <a:pt x="287" y="1306"/>
                  <a:pt x="336" y="1291"/>
                  <a:pt x="373" y="1261"/>
                </a:cubicBezTo>
                <a:cubicBezTo>
                  <a:pt x="492" y="1083"/>
                  <a:pt x="552" y="889"/>
                  <a:pt x="552" y="710"/>
                </a:cubicBezTo>
                <a:lnTo>
                  <a:pt x="552" y="397"/>
                </a:lnTo>
                <a:cubicBezTo>
                  <a:pt x="552" y="263"/>
                  <a:pt x="492" y="204"/>
                  <a:pt x="433" y="84"/>
                </a:cubicBezTo>
                <a:lnTo>
                  <a:pt x="373" y="25"/>
                </a:lnTo>
                <a:cubicBezTo>
                  <a:pt x="351" y="7"/>
                  <a:pt x="326" y="0"/>
                  <a:pt x="30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0" name="Google Shape;1390;p9"/>
          <p:cNvSpPr/>
          <p:nvPr/>
        </p:nvSpPr>
        <p:spPr>
          <a:xfrm>
            <a:off x="7429925" y="677409"/>
            <a:ext cx="19091" cy="40553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0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60" y="1022"/>
                  <a:pt x="180" y="1201"/>
                </a:cubicBezTo>
                <a:lnTo>
                  <a:pt x="239" y="1275"/>
                </a:lnTo>
                <a:cubicBezTo>
                  <a:pt x="261" y="1292"/>
                  <a:pt x="285" y="1299"/>
                  <a:pt x="310" y="1299"/>
                </a:cubicBezTo>
                <a:cubicBezTo>
                  <a:pt x="372" y="1299"/>
                  <a:pt x="433" y="1254"/>
                  <a:pt x="433" y="1201"/>
                </a:cubicBezTo>
                <a:cubicBezTo>
                  <a:pt x="612" y="1022"/>
                  <a:pt x="612" y="828"/>
                  <a:pt x="612" y="649"/>
                </a:cubicBezTo>
                <a:cubicBezTo>
                  <a:pt x="612" y="530"/>
                  <a:pt x="552" y="396"/>
                  <a:pt x="492" y="337"/>
                </a:cubicBezTo>
                <a:cubicBezTo>
                  <a:pt x="492" y="217"/>
                  <a:pt x="433" y="158"/>
                  <a:pt x="373" y="24"/>
                </a:cubicBezTo>
                <a:lnTo>
                  <a:pt x="314" y="24"/>
                </a:lnTo>
                <a:cubicBezTo>
                  <a:pt x="278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1" name="Google Shape;1391;p9"/>
          <p:cNvSpPr/>
          <p:nvPr/>
        </p:nvSpPr>
        <p:spPr>
          <a:xfrm>
            <a:off x="7453624" y="775736"/>
            <a:ext cx="19559" cy="38900"/>
          </a:xfrm>
          <a:custGeom>
            <a:avLst/>
            <a:gdLst/>
            <a:ahLst/>
            <a:cxnLst/>
            <a:rect l="l" t="t" r="r" b="b"/>
            <a:pathLst>
              <a:path w="627" h="1247" extrusionOk="0">
                <a:moveTo>
                  <a:pt x="375" y="0"/>
                </a:moveTo>
                <a:cubicBezTo>
                  <a:pt x="328" y="0"/>
                  <a:pt x="284" y="15"/>
                  <a:pt x="254" y="45"/>
                </a:cubicBezTo>
                <a:cubicBezTo>
                  <a:pt x="194" y="105"/>
                  <a:pt x="135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4" y="1222"/>
                </a:lnTo>
                <a:cubicBezTo>
                  <a:pt x="271" y="1239"/>
                  <a:pt x="294" y="1247"/>
                  <a:pt x="319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7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567" y="224"/>
                  <a:pt x="567" y="105"/>
                </a:cubicBezTo>
                <a:lnTo>
                  <a:pt x="507" y="45"/>
                </a:lnTo>
                <a:cubicBezTo>
                  <a:pt x="470" y="15"/>
                  <a:pt x="421" y="0"/>
                  <a:pt x="37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2" name="Google Shape;1392;p9"/>
          <p:cNvSpPr/>
          <p:nvPr/>
        </p:nvSpPr>
        <p:spPr>
          <a:xfrm>
            <a:off x="7389955" y="859089"/>
            <a:ext cx="19091" cy="24020"/>
          </a:xfrm>
          <a:custGeom>
            <a:avLst/>
            <a:gdLst/>
            <a:ahLst/>
            <a:cxnLst/>
            <a:rect l="l" t="t" r="r" b="b"/>
            <a:pathLst>
              <a:path w="612" h="770" extrusionOk="0">
                <a:moveTo>
                  <a:pt x="347" y="0"/>
                </a:moveTo>
                <a:cubicBezTo>
                  <a:pt x="308" y="0"/>
                  <a:pt x="270" y="15"/>
                  <a:pt x="239" y="40"/>
                </a:cubicBezTo>
                <a:cubicBezTo>
                  <a:pt x="120" y="99"/>
                  <a:pt x="120" y="99"/>
                  <a:pt x="60" y="159"/>
                </a:cubicBezTo>
                <a:cubicBezTo>
                  <a:pt x="60" y="218"/>
                  <a:pt x="0" y="293"/>
                  <a:pt x="0" y="352"/>
                </a:cubicBezTo>
                <a:cubicBezTo>
                  <a:pt x="0" y="531"/>
                  <a:pt x="60" y="665"/>
                  <a:pt x="179" y="725"/>
                </a:cubicBezTo>
                <a:cubicBezTo>
                  <a:pt x="209" y="755"/>
                  <a:pt x="257" y="770"/>
                  <a:pt x="306" y="770"/>
                </a:cubicBezTo>
                <a:cubicBezTo>
                  <a:pt x="354" y="770"/>
                  <a:pt x="403" y="755"/>
                  <a:pt x="433" y="725"/>
                </a:cubicBezTo>
                <a:lnTo>
                  <a:pt x="492" y="725"/>
                </a:lnTo>
                <a:cubicBezTo>
                  <a:pt x="552" y="591"/>
                  <a:pt x="611" y="531"/>
                  <a:pt x="611" y="412"/>
                </a:cubicBezTo>
                <a:lnTo>
                  <a:pt x="611" y="293"/>
                </a:lnTo>
                <a:cubicBezTo>
                  <a:pt x="552" y="218"/>
                  <a:pt x="552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3" name="Google Shape;1393;p9"/>
          <p:cNvSpPr/>
          <p:nvPr/>
        </p:nvSpPr>
        <p:spPr>
          <a:xfrm>
            <a:off x="7279338" y="843242"/>
            <a:ext cx="19559" cy="20183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14" y="0"/>
                </a:moveTo>
                <a:cubicBezTo>
                  <a:pt x="269" y="0"/>
                  <a:pt x="224" y="19"/>
                  <a:pt x="195" y="56"/>
                </a:cubicBezTo>
                <a:cubicBezTo>
                  <a:pt x="135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0" y="428"/>
                  <a:pt x="60" y="488"/>
                  <a:pt x="195" y="607"/>
                </a:cubicBezTo>
                <a:cubicBezTo>
                  <a:pt x="244" y="632"/>
                  <a:pt x="293" y="646"/>
                  <a:pt x="339" y="646"/>
                </a:cubicBezTo>
                <a:cubicBezTo>
                  <a:pt x="405" y="646"/>
                  <a:pt x="464" y="617"/>
                  <a:pt x="507" y="548"/>
                </a:cubicBezTo>
                <a:cubicBezTo>
                  <a:pt x="627" y="488"/>
                  <a:pt x="627" y="354"/>
                  <a:pt x="627" y="294"/>
                </a:cubicBezTo>
                <a:cubicBezTo>
                  <a:pt x="627" y="235"/>
                  <a:pt x="627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1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4" name="Google Shape;1394;p9"/>
          <p:cNvSpPr/>
          <p:nvPr/>
        </p:nvSpPr>
        <p:spPr>
          <a:xfrm>
            <a:off x="4676405" y="698746"/>
            <a:ext cx="19091" cy="33160"/>
          </a:xfrm>
          <a:custGeom>
            <a:avLst/>
            <a:gdLst/>
            <a:ahLst/>
            <a:cxnLst/>
            <a:rect l="l" t="t" r="r" b="b"/>
            <a:pathLst>
              <a:path w="612" h="1063" extrusionOk="0">
                <a:moveTo>
                  <a:pt x="378" y="0"/>
                </a:moveTo>
                <a:cubicBezTo>
                  <a:pt x="354" y="0"/>
                  <a:pt x="331" y="8"/>
                  <a:pt x="314" y="25"/>
                </a:cubicBezTo>
                <a:cubicBezTo>
                  <a:pt x="180" y="85"/>
                  <a:pt x="180" y="144"/>
                  <a:pt x="120" y="219"/>
                </a:cubicBezTo>
                <a:cubicBezTo>
                  <a:pt x="60" y="338"/>
                  <a:pt x="60" y="397"/>
                  <a:pt x="1" y="457"/>
                </a:cubicBezTo>
                <a:cubicBezTo>
                  <a:pt x="1" y="651"/>
                  <a:pt x="1" y="830"/>
                  <a:pt x="120" y="1023"/>
                </a:cubicBezTo>
                <a:lnTo>
                  <a:pt x="180" y="1023"/>
                </a:lnTo>
                <a:cubicBezTo>
                  <a:pt x="204" y="1048"/>
                  <a:pt x="242" y="1062"/>
                  <a:pt x="281" y="1062"/>
                </a:cubicBezTo>
                <a:cubicBezTo>
                  <a:pt x="338" y="1062"/>
                  <a:pt x="398" y="1033"/>
                  <a:pt x="433" y="964"/>
                </a:cubicBezTo>
                <a:cubicBezTo>
                  <a:pt x="552" y="830"/>
                  <a:pt x="612" y="710"/>
                  <a:pt x="612" y="591"/>
                </a:cubicBezTo>
                <a:lnTo>
                  <a:pt x="612" y="397"/>
                </a:lnTo>
                <a:cubicBezTo>
                  <a:pt x="612" y="278"/>
                  <a:pt x="612" y="219"/>
                  <a:pt x="552" y="144"/>
                </a:cubicBezTo>
                <a:lnTo>
                  <a:pt x="552" y="85"/>
                </a:lnTo>
                <a:cubicBezTo>
                  <a:pt x="510" y="42"/>
                  <a:pt x="438" y="0"/>
                  <a:pt x="378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5" name="Google Shape;1395;p9"/>
          <p:cNvSpPr/>
          <p:nvPr/>
        </p:nvSpPr>
        <p:spPr>
          <a:xfrm>
            <a:off x="4716834" y="746444"/>
            <a:ext cx="19559" cy="37496"/>
          </a:xfrm>
          <a:custGeom>
            <a:avLst/>
            <a:gdLst/>
            <a:ahLst/>
            <a:cxnLst/>
            <a:rect l="l" t="t" r="r" b="b"/>
            <a:pathLst>
              <a:path w="627" h="1202" extrusionOk="0">
                <a:moveTo>
                  <a:pt x="375" y="1"/>
                </a:moveTo>
                <a:cubicBezTo>
                  <a:pt x="329" y="1"/>
                  <a:pt x="284" y="16"/>
                  <a:pt x="254" y="45"/>
                </a:cubicBezTo>
                <a:cubicBezTo>
                  <a:pt x="195" y="105"/>
                  <a:pt x="135" y="239"/>
                  <a:pt x="61" y="299"/>
                </a:cubicBezTo>
                <a:cubicBezTo>
                  <a:pt x="61" y="358"/>
                  <a:pt x="1" y="477"/>
                  <a:pt x="1" y="552"/>
                </a:cubicBezTo>
                <a:cubicBezTo>
                  <a:pt x="1" y="790"/>
                  <a:pt x="61" y="984"/>
                  <a:pt x="195" y="1103"/>
                </a:cubicBezTo>
                <a:lnTo>
                  <a:pt x="254" y="1163"/>
                </a:lnTo>
                <a:cubicBezTo>
                  <a:pt x="279" y="1187"/>
                  <a:pt x="314" y="1202"/>
                  <a:pt x="346" y="1202"/>
                </a:cubicBezTo>
                <a:cubicBezTo>
                  <a:pt x="392" y="1202"/>
                  <a:pt x="433" y="1173"/>
                  <a:pt x="433" y="1103"/>
                </a:cubicBezTo>
                <a:cubicBezTo>
                  <a:pt x="567" y="924"/>
                  <a:pt x="627" y="790"/>
                  <a:pt x="627" y="611"/>
                </a:cubicBezTo>
                <a:lnTo>
                  <a:pt x="627" y="358"/>
                </a:lnTo>
                <a:cubicBezTo>
                  <a:pt x="627" y="299"/>
                  <a:pt x="567" y="179"/>
                  <a:pt x="567" y="105"/>
                </a:cubicBezTo>
                <a:lnTo>
                  <a:pt x="507" y="105"/>
                </a:lnTo>
                <a:lnTo>
                  <a:pt x="507" y="45"/>
                </a:lnTo>
                <a:cubicBezTo>
                  <a:pt x="470" y="16"/>
                  <a:pt x="422" y="1"/>
                  <a:pt x="37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6" name="Google Shape;1396;p9"/>
          <p:cNvSpPr/>
          <p:nvPr/>
        </p:nvSpPr>
        <p:spPr>
          <a:xfrm>
            <a:off x="4769366" y="701835"/>
            <a:ext cx="19091" cy="37247"/>
          </a:xfrm>
          <a:custGeom>
            <a:avLst/>
            <a:gdLst/>
            <a:ahLst/>
            <a:cxnLst/>
            <a:rect l="l" t="t" r="r" b="b"/>
            <a:pathLst>
              <a:path w="612" h="1194" extrusionOk="0">
                <a:moveTo>
                  <a:pt x="306" y="1"/>
                </a:moveTo>
                <a:cubicBezTo>
                  <a:pt x="257" y="1"/>
                  <a:pt x="209" y="15"/>
                  <a:pt x="179" y="45"/>
                </a:cubicBezTo>
                <a:cubicBezTo>
                  <a:pt x="120" y="179"/>
                  <a:pt x="60" y="239"/>
                  <a:pt x="60" y="358"/>
                </a:cubicBezTo>
                <a:cubicBezTo>
                  <a:pt x="0" y="418"/>
                  <a:pt x="0" y="492"/>
                  <a:pt x="0" y="611"/>
                </a:cubicBezTo>
                <a:cubicBezTo>
                  <a:pt x="60" y="790"/>
                  <a:pt x="60" y="924"/>
                  <a:pt x="179" y="1103"/>
                </a:cubicBezTo>
                <a:lnTo>
                  <a:pt x="239" y="1163"/>
                </a:lnTo>
                <a:cubicBezTo>
                  <a:pt x="261" y="1185"/>
                  <a:pt x="287" y="1194"/>
                  <a:pt x="315" y="1194"/>
                </a:cubicBezTo>
                <a:cubicBezTo>
                  <a:pt x="379" y="1194"/>
                  <a:pt x="450" y="1145"/>
                  <a:pt x="492" y="1103"/>
                </a:cubicBezTo>
                <a:cubicBezTo>
                  <a:pt x="611" y="924"/>
                  <a:pt x="611" y="731"/>
                  <a:pt x="611" y="611"/>
                </a:cubicBezTo>
                <a:cubicBezTo>
                  <a:pt x="611" y="492"/>
                  <a:pt x="611" y="418"/>
                  <a:pt x="552" y="298"/>
                </a:cubicBezTo>
                <a:cubicBezTo>
                  <a:pt x="552" y="239"/>
                  <a:pt x="492" y="179"/>
                  <a:pt x="432" y="45"/>
                </a:cubicBezTo>
                <a:cubicBezTo>
                  <a:pt x="403" y="15"/>
                  <a:pt x="354" y="1"/>
                  <a:pt x="30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7" name="Google Shape;1397;p9"/>
          <p:cNvSpPr/>
          <p:nvPr/>
        </p:nvSpPr>
        <p:spPr>
          <a:xfrm>
            <a:off x="4767495" y="808366"/>
            <a:ext cx="19091" cy="31351"/>
          </a:xfrm>
          <a:custGeom>
            <a:avLst/>
            <a:gdLst/>
            <a:ahLst/>
            <a:cxnLst/>
            <a:rect l="l" t="t" r="r" b="b"/>
            <a:pathLst>
              <a:path w="612" h="1005" extrusionOk="0">
                <a:moveTo>
                  <a:pt x="358" y="1"/>
                </a:moveTo>
                <a:cubicBezTo>
                  <a:pt x="302" y="1"/>
                  <a:pt x="239" y="19"/>
                  <a:pt x="180" y="57"/>
                </a:cubicBezTo>
                <a:cubicBezTo>
                  <a:pt x="120" y="116"/>
                  <a:pt x="6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20" y="921"/>
                </a:cubicBezTo>
                <a:lnTo>
                  <a:pt x="180" y="980"/>
                </a:lnTo>
                <a:cubicBezTo>
                  <a:pt x="197" y="998"/>
                  <a:pt x="221" y="1005"/>
                  <a:pt x="247" y="1005"/>
                </a:cubicBezTo>
                <a:cubicBezTo>
                  <a:pt x="311" y="1005"/>
                  <a:pt x="391" y="963"/>
                  <a:pt x="433" y="921"/>
                </a:cubicBezTo>
                <a:cubicBezTo>
                  <a:pt x="552" y="802"/>
                  <a:pt x="552" y="667"/>
                  <a:pt x="552" y="489"/>
                </a:cubicBezTo>
                <a:cubicBezTo>
                  <a:pt x="612" y="429"/>
                  <a:pt x="612" y="355"/>
                  <a:pt x="552" y="295"/>
                </a:cubicBezTo>
                <a:cubicBezTo>
                  <a:pt x="552" y="235"/>
                  <a:pt x="552" y="176"/>
                  <a:pt x="492" y="116"/>
                </a:cubicBezTo>
                <a:lnTo>
                  <a:pt x="492" y="57"/>
                </a:lnTo>
                <a:cubicBezTo>
                  <a:pt x="463" y="19"/>
                  <a:pt x="414" y="1"/>
                  <a:pt x="35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8" name="Google Shape;1398;p9"/>
          <p:cNvSpPr/>
          <p:nvPr/>
        </p:nvSpPr>
        <p:spPr>
          <a:xfrm>
            <a:off x="4817687" y="754960"/>
            <a:ext cx="19559" cy="48071"/>
          </a:xfrm>
          <a:custGeom>
            <a:avLst/>
            <a:gdLst/>
            <a:ahLst/>
            <a:cxnLst/>
            <a:rect l="l" t="t" r="r" b="b"/>
            <a:pathLst>
              <a:path w="627" h="1541" extrusionOk="0">
                <a:moveTo>
                  <a:pt x="341" y="1"/>
                </a:moveTo>
                <a:cubicBezTo>
                  <a:pt x="277" y="1"/>
                  <a:pt x="232" y="43"/>
                  <a:pt x="179" y="85"/>
                </a:cubicBezTo>
                <a:cubicBezTo>
                  <a:pt x="120" y="204"/>
                  <a:pt x="60" y="338"/>
                  <a:pt x="60" y="398"/>
                </a:cubicBezTo>
                <a:cubicBezTo>
                  <a:pt x="60" y="517"/>
                  <a:pt x="60" y="651"/>
                  <a:pt x="1" y="771"/>
                </a:cubicBezTo>
                <a:cubicBezTo>
                  <a:pt x="60" y="1024"/>
                  <a:pt x="60" y="1203"/>
                  <a:pt x="179" y="1456"/>
                </a:cubicBezTo>
                <a:lnTo>
                  <a:pt x="254" y="1515"/>
                </a:lnTo>
                <a:cubicBezTo>
                  <a:pt x="271" y="1533"/>
                  <a:pt x="294" y="1540"/>
                  <a:pt x="319" y="1540"/>
                </a:cubicBezTo>
                <a:cubicBezTo>
                  <a:pt x="378" y="1540"/>
                  <a:pt x="450" y="1498"/>
                  <a:pt x="492" y="1456"/>
                </a:cubicBezTo>
                <a:cubicBezTo>
                  <a:pt x="626" y="1203"/>
                  <a:pt x="626" y="1024"/>
                  <a:pt x="626" y="771"/>
                </a:cubicBezTo>
                <a:lnTo>
                  <a:pt x="626" y="398"/>
                </a:lnTo>
                <a:cubicBezTo>
                  <a:pt x="552" y="338"/>
                  <a:pt x="552" y="204"/>
                  <a:pt x="492" y="85"/>
                </a:cubicBezTo>
                <a:cubicBezTo>
                  <a:pt x="433" y="85"/>
                  <a:pt x="433" y="26"/>
                  <a:pt x="433" y="26"/>
                </a:cubicBezTo>
                <a:cubicBezTo>
                  <a:pt x="398" y="8"/>
                  <a:pt x="368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9" name="Google Shape;1399;p9"/>
          <p:cNvSpPr/>
          <p:nvPr/>
        </p:nvSpPr>
        <p:spPr>
          <a:xfrm>
            <a:off x="4866040" y="695034"/>
            <a:ext cx="19528" cy="40772"/>
          </a:xfrm>
          <a:custGeom>
            <a:avLst/>
            <a:gdLst/>
            <a:ahLst/>
            <a:cxnLst/>
            <a:rect l="l" t="t" r="r" b="b"/>
            <a:pathLst>
              <a:path w="626" h="1307" extrusionOk="0">
                <a:moveTo>
                  <a:pt x="367" y="0"/>
                </a:moveTo>
                <a:cubicBezTo>
                  <a:pt x="308" y="0"/>
                  <a:pt x="236" y="42"/>
                  <a:pt x="194" y="84"/>
                </a:cubicBezTo>
                <a:cubicBezTo>
                  <a:pt x="119" y="204"/>
                  <a:pt x="119" y="263"/>
                  <a:pt x="60" y="338"/>
                </a:cubicBezTo>
                <a:lnTo>
                  <a:pt x="60" y="636"/>
                </a:lnTo>
                <a:cubicBezTo>
                  <a:pt x="0" y="829"/>
                  <a:pt x="0" y="949"/>
                  <a:pt x="119" y="1202"/>
                </a:cubicBezTo>
                <a:lnTo>
                  <a:pt x="194" y="1261"/>
                </a:lnTo>
                <a:cubicBezTo>
                  <a:pt x="224" y="1291"/>
                  <a:pt x="253" y="1306"/>
                  <a:pt x="283" y="1306"/>
                </a:cubicBezTo>
                <a:cubicBezTo>
                  <a:pt x="313" y="1306"/>
                  <a:pt x="343" y="1291"/>
                  <a:pt x="373" y="1261"/>
                </a:cubicBezTo>
                <a:cubicBezTo>
                  <a:pt x="566" y="1083"/>
                  <a:pt x="626" y="889"/>
                  <a:pt x="626" y="710"/>
                </a:cubicBezTo>
                <a:lnTo>
                  <a:pt x="626" y="397"/>
                </a:lnTo>
                <a:cubicBezTo>
                  <a:pt x="626" y="263"/>
                  <a:pt x="566" y="204"/>
                  <a:pt x="492" y="84"/>
                </a:cubicBezTo>
                <a:lnTo>
                  <a:pt x="432" y="25"/>
                </a:lnTo>
                <a:cubicBezTo>
                  <a:pt x="415" y="7"/>
                  <a:pt x="392" y="0"/>
                  <a:pt x="36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0" name="Google Shape;1400;p9"/>
          <p:cNvSpPr/>
          <p:nvPr/>
        </p:nvSpPr>
        <p:spPr>
          <a:xfrm>
            <a:off x="4939441" y="677409"/>
            <a:ext cx="19559" cy="40553"/>
          </a:xfrm>
          <a:custGeom>
            <a:avLst/>
            <a:gdLst/>
            <a:ahLst/>
            <a:cxnLst/>
            <a:rect l="l" t="t" r="r" b="b"/>
            <a:pathLst>
              <a:path w="627" h="1300" extrusionOk="0">
                <a:moveTo>
                  <a:pt x="222" y="1"/>
                </a:moveTo>
                <a:cubicBezTo>
                  <a:pt x="140" y="1"/>
                  <a:pt x="75" y="59"/>
                  <a:pt x="75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75" y="1022"/>
                  <a:pt x="195" y="1201"/>
                </a:cubicBezTo>
                <a:lnTo>
                  <a:pt x="195" y="1275"/>
                </a:lnTo>
                <a:cubicBezTo>
                  <a:pt x="229" y="1292"/>
                  <a:pt x="258" y="1299"/>
                  <a:pt x="284" y="1299"/>
                </a:cubicBezTo>
                <a:cubicBezTo>
                  <a:pt x="349" y="1299"/>
                  <a:pt x="395" y="1254"/>
                  <a:pt x="448" y="1201"/>
                </a:cubicBezTo>
                <a:cubicBezTo>
                  <a:pt x="567" y="1022"/>
                  <a:pt x="627" y="828"/>
                  <a:pt x="627" y="649"/>
                </a:cubicBezTo>
                <a:cubicBezTo>
                  <a:pt x="567" y="530"/>
                  <a:pt x="567" y="396"/>
                  <a:pt x="507" y="337"/>
                </a:cubicBezTo>
                <a:cubicBezTo>
                  <a:pt x="507" y="217"/>
                  <a:pt x="448" y="158"/>
                  <a:pt x="314" y="24"/>
                </a:cubicBezTo>
                <a:cubicBezTo>
                  <a:pt x="282" y="8"/>
                  <a:pt x="251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1" name="Google Shape;1401;p9"/>
          <p:cNvSpPr/>
          <p:nvPr/>
        </p:nvSpPr>
        <p:spPr>
          <a:xfrm>
            <a:off x="4887408" y="775736"/>
            <a:ext cx="19559" cy="38900"/>
          </a:xfrm>
          <a:custGeom>
            <a:avLst/>
            <a:gdLst/>
            <a:ahLst/>
            <a:cxnLst/>
            <a:rect l="l" t="t" r="r" b="b"/>
            <a:pathLst>
              <a:path w="627" h="1247" extrusionOk="0">
                <a:moveTo>
                  <a:pt x="373" y="0"/>
                </a:moveTo>
                <a:cubicBezTo>
                  <a:pt x="328" y="0"/>
                  <a:pt x="283" y="15"/>
                  <a:pt x="254" y="45"/>
                </a:cubicBezTo>
                <a:cubicBezTo>
                  <a:pt x="179" y="105"/>
                  <a:pt x="120" y="224"/>
                  <a:pt x="60" y="283"/>
                </a:cubicBezTo>
                <a:cubicBezTo>
                  <a:pt x="0" y="417"/>
                  <a:pt x="0" y="477"/>
                  <a:pt x="0" y="596"/>
                </a:cubicBezTo>
                <a:cubicBezTo>
                  <a:pt x="0" y="790"/>
                  <a:pt x="60" y="1028"/>
                  <a:pt x="179" y="1222"/>
                </a:cubicBezTo>
                <a:lnTo>
                  <a:pt x="254" y="1222"/>
                </a:lnTo>
                <a:cubicBezTo>
                  <a:pt x="271" y="1239"/>
                  <a:pt x="294" y="1247"/>
                  <a:pt x="318" y="1247"/>
                </a:cubicBezTo>
                <a:cubicBezTo>
                  <a:pt x="378" y="1247"/>
                  <a:pt x="450" y="1204"/>
                  <a:pt x="492" y="1162"/>
                </a:cubicBezTo>
                <a:cubicBezTo>
                  <a:pt x="552" y="969"/>
                  <a:pt x="626" y="790"/>
                  <a:pt x="626" y="656"/>
                </a:cubicBezTo>
                <a:lnTo>
                  <a:pt x="626" y="417"/>
                </a:lnTo>
                <a:cubicBezTo>
                  <a:pt x="552" y="283"/>
                  <a:pt x="552" y="224"/>
                  <a:pt x="552" y="105"/>
                </a:cubicBezTo>
                <a:lnTo>
                  <a:pt x="492" y="45"/>
                </a:lnTo>
                <a:cubicBezTo>
                  <a:pt x="462" y="15"/>
                  <a:pt x="417" y="0"/>
                  <a:pt x="37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2" name="Google Shape;1402;p9"/>
          <p:cNvSpPr/>
          <p:nvPr/>
        </p:nvSpPr>
        <p:spPr>
          <a:xfrm>
            <a:off x="4823271" y="859089"/>
            <a:ext cx="19559" cy="24020"/>
          </a:xfrm>
          <a:custGeom>
            <a:avLst/>
            <a:gdLst/>
            <a:ahLst/>
            <a:cxnLst/>
            <a:rect l="l" t="t" r="r" b="b"/>
            <a:pathLst>
              <a:path w="627" h="770" extrusionOk="0">
                <a:moveTo>
                  <a:pt x="344" y="0"/>
                </a:moveTo>
                <a:cubicBezTo>
                  <a:pt x="295" y="0"/>
                  <a:pt x="244" y="15"/>
                  <a:pt x="194" y="40"/>
                </a:cubicBezTo>
                <a:cubicBezTo>
                  <a:pt x="135" y="99"/>
                  <a:pt x="135" y="99"/>
                  <a:pt x="75" y="159"/>
                </a:cubicBezTo>
                <a:cubicBezTo>
                  <a:pt x="0" y="218"/>
                  <a:pt x="0" y="293"/>
                  <a:pt x="0" y="352"/>
                </a:cubicBezTo>
                <a:cubicBezTo>
                  <a:pt x="0" y="531"/>
                  <a:pt x="75" y="665"/>
                  <a:pt x="194" y="725"/>
                </a:cubicBezTo>
                <a:cubicBezTo>
                  <a:pt x="224" y="755"/>
                  <a:pt x="269" y="770"/>
                  <a:pt x="315" y="770"/>
                </a:cubicBezTo>
                <a:cubicBezTo>
                  <a:pt x="362" y="770"/>
                  <a:pt x="410" y="755"/>
                  <a:pt x="447" y="725"/>
                </a:cubicBezTo>
                <a:cubicBezTo>
                  <a:pt x="567" y="591"/>
                  <a:pt x="626" y="531"/>
                  <a:pt x="626" y="412"/>
                </a:cubicBezTo>
                <a:lnTo>
                  <a:pt x="626" y="293"/>
                </a:lnTo>
                <a:cubicBezTo>
                  <a:pt x="567" y="218"/>
                  <a:pt x="567" y="159"/>
                  <a:pt x="507" y="99"/>
                </a:cubicBezTo>
                <a:cubicBezTo>
                  <a:pt x="472" y="29"/>
                  <a:pt x="412" y="0"/>
                  <a:pt x="34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3" name="Google Shape;1403;p9"/>
          <p:cNvSpPr/>
          <p:nvPr/>
        </p:nvSpPr>
        <p:spPr>
          <a:xfrm>
            <a:off x="4713122" y="843242"/>
            <a:ext cx="19559" cy="20183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04" y="0"/>
                </a:moveTo>
                <a:cubicBezTo>
                  <a:pt x="250" y="0"/>
                  <a:pt x="187" y="19"/>
                  <a:pt x="120" y="56"/>
                </a:cubicBezTo>
                <a:cubicBezTo>
                  <a:pt x="60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1" y="428"/>
                  <a:pt x="60" y="488"/>
                  <a:pt x="180" y="607"/>
                </a:cubicBezTo>
                <a:cubicBezTo>
                  <a:pt x="210" y="632"/>
                  <a:pt x="249" y="646"/>
                  <a:pt x="292" y="646"/>
                </a:cubicBezTo>
                <a:cubicBezTo>
                  <a:pt x="353" y="646"/>
                  <a:pt x="423" y="617"/>
                  <a:pt x="492" y="548"/>
                </a:cubicBezTo>
                <a:cubicBezTo>
                  <a:pt x="626" y="488"/>
                  <a:pt x="626" y="354"/>
                  <a:pt x="626" y="294"/>
                </a:cubicBezTo>
                <a:cubicBezTo>
                  <a:pt x="626" y="235"/>
                  <a:pt x="626" y="175"/>
                  <a:pt x="552" y="175"/>
                </a:cubicBezTo>
                <a:cubicBezTo>
                  <a:pt x="552" y="116"/>
                  <a:pt x="492" y="56"/>
                  <a:pt x="433" y="56"/>
                </a:cubicBezTo>
                <a:cubicBezTo>
                  <a:pt x="403" y="19"/>
                  <a:pt x="358" y="0"/>
                  <a:pt x="30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4" name="Google Shape;1404;p9"/>
          <p:cNvSpPr/>
          <p:nvPr/>
        </p:nvSpPr>
        <p:spPr>
          <a:xfrm>
            <a:off x="5299619" y="698746"/>
            <a:ext cx="19559" cy="33160"/>
          </a:xfrm>
          <a:custGeom>
            <a:avLst/>
            <a:gdLst/>
            <a:ahLst/>
            <a:cxnLst/>
            <a:rect l="l" t="t" r="r" b="b"/>
            <a:pathLst>
              <a:path w="627" h="1063" extrusionOk="0">
                <a:moveTo>
                  <a:pt x="381" y="0"/>
                </a:moveTo>
                <a:cubicBezTo>
                  <a:pt x="355" y="0"/>
                  <a:pt x="331" y="8"/>
                  <a:pt x="313" y="25"/>
                </a:cubicBezTo>
                <a:cubicBezTo>
                  <a:pt x="194" y="85"/>
                  <a:pt x="194" y="144"/>
                  <a:pt x="135" y="219"/>
                </a:cubicBezTo>
                <a:cubicBezTo>
                  <a:pt x="75" y="338"/>
                  <a:pt x="75" y="397"/>
                  <a:pt x="0" y="457"/>
                </a:cubicBezTo>
                <a:cubicBezTo>
                  <a:pt x="0" y="651"/>
                  <a:pt x="0" y="830"/>
                  <a:pt x="194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5" y="1062"/>
                  <a:pt x="404" y="1033"/>
                  <a:pt x="447" y="964"/>
                </a:cubicBezTo>
                <a:cubicBezTo>
                  <a:pt x="567" y="830"/>
                  <a:pt x="626" y="710"/>
                  <a:pt x="626" y="591"/>
                </a:cubicBezTo>
                <a:lnTo>
                  <a:pt x="626" y="397"/>
                </a:lnTo>
                <a:cubicBezTo>
                  <a:pt x="626" y="278"/>
                  <a:pt x="626" y="219"/>
                  <a:pt x="567" y="144"/>
                </a:cubicBezTo>
                <a:lnTo>
                  <a:pt x="567" y="85"/>
                </a:lnTo>
                <a:cubicBezTo>
                  <a:pt x="524" y="42"/>
                  <a:pt x="445" y="0"/>
                  <a:pt x="38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5" name="Google Shape;1405;p9"/>
          <p:cNvSpPr/>
          <p:nvPr/>
        </p:nvSpPr>
        <p:spPr>
          <a:xfrm>
            <a:off x="5340516" y="746444"/>
            <a:ext cx="19559" cy="37496"/>
          </a:xfrm>
          <a:custGeom>
            <a:avLst/>
            <a:gdLst/>
            <a:ahLst/>
            <a:cxnLst/>
            <a:rect l="l" t="t" r="r" b="b"/>
            <a:pathLst>
              <a:path w="627" h="1202" extrusionOk="0">
                <a:moveTo>
                  <a:pt x="373" y="1"/>
                </a:moveTo>
                <a:cubicBezTo>
                  <a:pt x="328" y="1"/>
                  <a:pt x="284" y="16"/>
                  <a:pt x="254" y="45"/>
                </a:cubicBezTo>
                <a:cubicBezTo>
                  <a:pt x="179" y="105"/>
                  <a:pt x="120" y="239"/>
                  <a:pt x="60" y="299"/>
                </a:cubicBezTo>
                <a:cubicBezTo>
                  <a:pt x="60" y="358"/>
                  <a:pt x="0" y="477"/>
                  <a:pt x="0" y="552"/>
                </a:cubicBezTo>
                <a:cubicBezTo>
                  <a:pt x="0" y="790"/>
                  <a:pt x="60" y="984"/>
                  <a:pt x="179" y="1103"/>
                </a:cubicBezTo>
                <a:lnTo>
                  <a:pt x="254" y="1163"/>
                </a:lnTo>
                <a:cubicBezTo>
                  <a:pt x="278" y="1187"/>
                  <a:pt x="313" y="1202"/>
                  <a:pt x="346" y="1202"/>
                </a:cubicBezTo>
                <a:cubicBezTo>
                  <a:pt x="392" y="1202"/>
                  <a:pt x="433" y="1173"/>
                  <a:pt x="433" y="1103"/>
                </a:cubicBezTo>
                <a:cubicBezTo>
                  <a:pt x="552" y="924"/>
                  <a:pt x="626" y="790"/>
                  <a:pt x="626" y="611"/>
                </a:cubicBezTo>
                <a:lnTo>
                  <a:pt x="626" y="358"/>
                </a:lnTo>
                <a:cubicBezTo>
                  <a:pt x="626" y="299"/>
                  <a:pt x="552" y="179"/>
                  <a:pt x="552" y="105"/>
                </a:cubicBezTo>
                <a:lnTo>
                  <a:pt x="492" y="45"/>
                </a:lnTo>
                <a:cubicBezTo>
                  <a:pt x="462" y="16"/>
                  <a:pt x="418" y="1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6" name="Google Shape;1406;p9"/>
          <p:cNvSpPr/>
          <p:nvPr/>
        </p:nvSpPr>
        <p:spPr>
          <a:xfrm>
            <a:off x="5392549" y="701835"/>
            <a:ext cx="19559" cy="37247"/>
          </a:xfrm>
          <a:custGeom>
            <a:avLst/>
            <a:gdLst/>
            <a:ahLst/>
            <a:cxnLst/>
            <a:rect l="l" t="t" r="r" b="b"/>
            <a:pathLst>
              <a:path w="627" h="1194" extrusionOk="0">
                <a:moveTo>
                  <a:pt x="316" y="1"/>
                </a:moveTo>
                <a:cubicBezTo>
                  <a:pt x="269" y="1"/>
                  <a:pt x="224" y="15"/>
                  <a:pt x="195" y="45"/>
                </a:cubicBezTo>
                <a:cubicBezTo>
                  <a:pt x="135" y="179"/>
                  <a:pt x="75" y="239"/>
                  <a:pt x="75" y="358"/>
                </a:cubicBezTo>
                <a:cubicBezTo>
                  <a:pt x="75" y="418"/>
                  <a:pt x="1" y="492"/>
                  <a:pt x="1" y="611"/>
                </a:cubicBezTo>
                <a:cubicBezTo>
                  <a:pt x="75" y="790"/>
                  <a:pt x="75" y="924"/>
                  <a:pt x="195" y="1103"/>
                </a:cubicBezTo>
                <a:lnTo>
                  <a:pt x="254" y="1163"/>
                </a:lnTo>
                <a:cubicBezTo>
                  <a:pt x="272" y="1185"/>
                  <a:pt x="297" y="1194"/>
                  <a:pt x="324" y="1194"/>
                </a:cubicBezTo>
                <a:cubicBezTo>
                  <a:pt x="387" y="1194"/>
                  <a:pt x="466" y="1145"/>
                  <a:pt x="508" y="1103"/>
                </a:cubicBezTo>
                <a:cubicBezTo>
                  <a:pt x="627" y="924"/>
                  <a:pt x="627" y="731"/>
                  <a:pt x="627" y="611"/>
                </a:cubicBezTo>
                <a:lnTo>
                  <a:pt x="627" y="298"/>
                </a:lnTo>
                <a:cubicBezTo>
                  <a:pt x="567" y="239"/>
                  <a:pt x="567" y="179"/>
                  <a:pt x="448" y="45"/>
                </a:cubicBezTo>
                <a:cubicBezTo>
                  <a:pt x="411" y="15"/>
                  <a:pt x="362" y="1"/>
                  <a:pt x="31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7" name="Google Shape;1407;p9"/>
          <p:cNvSpPr/>
          <p:nvPr/>
        </p:nvSpPr>
        <p:spPr>
          <a:xfrm>
            <a:off x="5390708" y="808366"/>
            <a:ext cx="19559" cy="3135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7" y="1"/>
                </a:moveTo>
                <a:cubicBezTo>
                  <a:pt x="313" y="1"/>
                  <a:pt x="254" y="19"/>
                  <a:pt x="194" y="57"/>
                </a:cubicBezTo>
                <a:cubicBezTo>
                  <a:pt x="134" y="116"/>
                  <a:pt x="60" y="176"/>
                  <a:pt x="60" y="235"/>
                </a:cubicBezTo>
                <a:cubicBezTo>
                  <a:pt x="0" y="295"/>
                  <a:pt x="0" y="429"/>
                  <a:pt x="0" y="489"/>
                </a:cubicBezTo>
                <a:cubicBezTo>
                  <a:pt x="0" y="608"/>
                  <a:pt x="0" y="802"/>
                  <a:pt x="134" y="921"/>
                </a:cubicBezTo>
                <a:lnTo>
                  <a:pt x="194" y="980"/>
                </a:lnTo>
                <a:cubicBezTo>
                  <a:pt x="212" y="998"/>
                  <a:pt x="234" y="1005"/>
                  <a:pt x="259" y="1005"/>
                </a:cubicBezTo>
                <a:cubicBezTo>
                  <a:pt x="318" y="1005"/>
                  <a:pt x="390" y="963"/>
                  <a:pt x="432" y="921"/>
                </a:cubicBezTo>
                <a:cubicBezTo>
                  <a:pt x="567" y="802"/>
                  <a:pt x="567" y="667"/>
                  <a:pt x="626" y="489"/>
                </a:cubicBezTo>
                <a:cubicBezTo>
                  <a:pt x="626" y="429"/>
                  <a:pt x="626" y="355"/>
                  <a:pt x="567" y="295"/>
                </a:cubicBezTo>
                <a:cubicBezTo>
                  <a:pt x="567" y="235"/>
                  <a:pt x="567" y="176"/>
                  <a:pt x="507" y="116"/>
                </a:cubicBezTo>
                <a:lnTo>
                  <a:pt x="507" y="57"/>
                </a:lnTo>
                <a:cubicBezTo>
                  <a:pt x="470" y="19"/>
                  <a:pt x="421" y="1"/>
                  <a:pt x="367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8" name="Google Shape;1408;p9"/>
          <p:cNvSpPr/>
          <p:nvPr/>
        </p:nvSpPr>
        <p:spPr>
          <a:xfrm>
            <a:off x="5443210" y="754960"/>
            <a:ext cx="17251" cy="48071"/>
          </a:xfrm>
          <a:custGeom>
            <a:avLst/>
            <a:gdLst/>
            <a:ahLst/>
            <a:cxnLst/>
            <a:rect l="l" t="t" r="r" b="b"/>
            <a:pathLst>
              <a:path w="553" h="1541" extrusionOk="0">
                <a:moveTo>
                  <a:pt x="273" y="1"/>
                </a:moveTo>
                <a:cubicBezTo>
                  <a:pt x="204" y="1"/>
                  <a:pt x="162" y="43"/>
                  <a:pt x="120" y="85"/>
                </a:cubicBezTo>
                <a:cubicBezTo>
                  <a:pt x="60" y="204"/>
                  <a:pt x="1" y="338"/>
                  <a:pt x="1" y="398"/>
                </a:cubicBezTo>
                <a:lnTo>
                  <a:pt x="1" y="771"/>
                </a:lnTo>
                <a:cubicBezTo>
                  <a:pt x="1" y="1024"/>
                  <a:pt x="1" y="1203"/>
                  <a:pt x="120" y="1456"/>
                </a:cubicBezTo>
                <a:lnTo>
                  <a:pt x="180" y="1515"/>
                </a:lnTo>
                <a:cubicBezTo>
                  <a:pt x="197" y="1533"/>
                  <a:pt x="221" y="1540"/>
                  <a:pt x="247" y="1540"/>
                </a:cubicBezTo>
                <a:cubicBezTo>
                  <a:pt x="311" y="1540"/>
                  <a:pt x="391" y="1498"/>
                  <a:pt x="433" y="1456"/>
                </a:cubicBezTo>
                <a:cubicBezTo>
                  <a:pt x="552" y="1203"/>
                  <a:pt x="552" y="1024"/>
                  <a:pt x="552" y="771"/>
                </a:cubicBezTo>
                <a:lnTo>
                  <a:pt x="552" y="398"/>
                </a:lnTo>
                <a:cubicBezTo>
                  <a:pt x="492" y="338"/>
                  <a:pt x="492" y="204"/>
                  <a:pt x="433" y="85"/>
                </a:cubicBezTo>
                <a:cubicBezTo>
                  <a:pt x="373" y="85"/>
                  <a:pt x="373" y="26"/>
                  <a:pt x="373" y="26"/>
                </a:cubicBezTo>
                <a:cubicBezTo>
                  <a:pt x="334" y="8"/>
                  <a:pt x="301" y="1"/>
                  <a:pt x="2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9" name="Google Shape;1409;p9"/>
          <p:cNvSpPr/>
          <p:nvPr/>
        </p:nvSpPr>
        <p:spPr>
          <a:xfrm>
            <a:off x="5489690" y="695034"/>
            <a:ext cx="19091" cy="40772"/>
          </a:xfrm>
          <a:custGeom>
            <a:avLst/>
            <a:gdLst/>
            <a:ahLst/>
            <a:cxnLst/>
            <a:rect l="l" t="t" r="r" b="b"/>
            <a:pathLst>
              <a:path w="612" h="1307" extrusionOk="0">
                <a:moveTo>
                  <a:pt x="365" y="0"/>
                </a:moveTo>
                <a:cubicBezTo>
                  <a:pt x="301" y="0"/>
                  <a:pt x="221" y="42"/>
                  <a:pt x="179" y="84"/>
                </a:cubicBezTo>
                <a:cubicBezTo>
                  <a:pt x="120" y="204"/>
                  <a:pt x="120" y="263"/>
                  <a:pt x="60" y="338"/>
                </a:cubicBezTo>
                <a:lnTo>
                  <a:pt x="60" y="636"/>
                </a:lnTo>
                <a:cubicBezTo>
                  <a:pt x="1" y="829"/>
                  <a:pt x="60" y="949"/>
                  <a:pt x="120" y="1202"/>
                </a:cubicBezTo>
                <a:lnTo>
                  <a:pt x="179" y="1261"/>
                </a:lnTo>
                <a:cubicBezTo>
                  <a:pt x="209" y="1291"/>
                  <a:pt x="243" y="1306"/>
                  <a:pt x="276" y="1306"/>
                </a:cubicBezTo>
                <a:cubicBezTo>
                  <a:pt x="310" y="1306"/>
                  <a:pt x="343" y="1291"/>
                  <a:pt x="373" y="1261"/>
                </a:cubicBezTo>
                <a:cubicBezTo>
                  <a:pt x="552" y="1083"/>
                  <a:pt x="611" y="889"/>
                  <a:pt x="611" y="710"/>
                </a:cubicBezTo>
                <a:lnTo>
                  <a:pt x="611" y="397"/>
                </a:lnTo>
                <a:cubicBezTo>
                  <a:pt x="611" y="263"/>
                  <a:pt x="552" y="204"/>
                  <a:pt x="492" y="84"/>
                </a:cubicBezTo>
                <a:lnTo>
                  <a:pt x="433" y="25"/>
                </a:lnTo>
                <a:cubicBezTo>
                  <a:pt x="415" y="7"/>
                  <a:pt x="391" y="0"/>
                  <a:pt x="36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0" name="Google Shape;1410;p9"/>
          <p:cNvSpPr/>
          <p:nvPr/>
        </p:nvSpPr>
        <p:spPr>
          <a:xfrm>
            <a:off x="5563123" y="677409"/>
            <a:ext cx="19559" cy="40553"/>
          </a:xfrm>
          <a:custGeom>
            <a:avLst/>
            <a:gdLst/>
            <a:ahLst/>
            <a:cxnLst/>
            <a:rect l="l" t="t" r="r" b="b"/>
            <a:pathLst>
              <a:path w="627" h="1300" extrusionOk="0">
                <a:moveTo>
                  <a:pt x="228" y="1"/>
                </a:moveTo>
                <a:cubicBezTo>
                  <a:pt x="156" y="1"/>
                  <a:pt x="104" y="59"/>
                  <a:pt x="60" y="158"/>
                </a:cubicBezTo>
                <a:cubicBezTo>
                  <a:pt x="0" y="217"/>
                  <a:pt x="0" y="337"/>
                  <a:pt x="0" y="396"/>
                </a:cubicBezTo>
                <a:lnTo>
                  <a:pt x="0" y="649"/>
                </a:lnTo>
                <a:cubicBezTo>
                  <a:pt x="0" y="828"/>
                  <a:pt x="60" y="1022"/>
                  <a:pt x="194" y="1201"/>
                </a:cubicBezTo>
                <a:lnTo>
                  <a:pt x="194" y="1275"/>
                </a:lnTo>
                <a:cubicBezTo>
                  <a:pt x="228" y="1292"/>
                  <a:pt x="257" y="1299"/>
                  <a:pt x="283" y="1299"/>
                </a:cubicBezTo>
                <a:cubicBezTo>
                  <a:pt x="347" y="1299"/>
                  <a:pt x="390" y="1254"/>
                  <a:pt x="432" y="1201"/>
                </a:cubicBezTo>
                <a:cubicBezTo>
                  <a:pt x="567" y="1022"/>
                  <a:pt x="626" y="828"/>
                  <a:pt x="626" y="649"/>
                </a:cubicBezTo>
                <a:cubicBezTo>
                  <a:pt x="567" y="530"/>
                  <a:pt x="567" y="396"/>
                  <a:pt x="492" y="337"/>
                </a:cubicBezTo>
                <a:cubicBezTo>
                  <a:pt x="492" y="217"/>
                  <a:pt x="432" y="158"/>
                  <a:pt x="313" y="24"/>
                </a:cubicBezTo>
                <a:cubicBezTo>
                  <a:pt x="282" y="8"/>
                  <a:pt x="254" y="1"/>
                  <a:pt x="22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1" name="Google Shape;1411;p9"/>
          <p:cNvSpPr/>
          <p:nvPr/>
        </p:nvSpPr>
        <p:spPr>
          <a:xfrm>
            <a:off x="5511059" y="775736"/>
            <a:ext cx="19091" cy="38900"/>
          </a:xfrm>
          <a:custGeom>
            <a:avLst/>
            <a:gdLst/>
            <a:ahLst/>
            <a:cxnLst/>
            <a:rect l="l" t="t" r="r" b="b"/>
            <a:pathLst>
              <a:path w="612" h="1247" extrusionOk="0">
                <a:moveTo>
                  <a:pt x="366" y="0"/>
                </a:moveTo>
                <a:cubicBezTo>
                  <a:pt x="317" y="0"/>
                  <a:pt x="269" y="15"/>
                  <a:pt x="239" y="45"/>
                </a:cubicBezTo>
                <a:cubicBezTo>
                  <a:pt x="180" y="105"/>
                  <a:pt x="120" y="224"/>
                  <a:pt x="60" y="283"/>
                </a:cubicBezTo>
                <a:cubicBezTo>
                  <a:pt x="60" y="417"/>
                  <a:pt x="1" y="477"/>
                  <a:pt x="1" y="596"/>
                </a:cubicBezTo>
                <a:cubicBezTo>
                  <a:pt x="1" y="790"/>
                  <a:pt x="60" y="1028"/>
                  <a:pt x="180" y="1222"/>
                </a:cubicBezTo>
                <a:lnTo>
                  <a:pt x="239" y="1222"/>
                </a:lnTo>
                <a:cubicBezTo>
                  <a:pt x="257" y="1239"/>
                  <a:pt x="281" y="1247"/>
                  <a:pt x="307" y="1247"/>
                </a:cubicBezTo>
                <a:cubicBezTo>
                  <a:pt x="371" y="1247"/>
                  <a:pt x="450" y="1204"/>
                  <a:pt x="492" y="1162"/>
                </a:cubicBezTo>
                <a:cubicBezTo>
                  <a:pt x="552" y="969"/>
                  <a:pt x="612" y="790"/>
                  <a:pt x="612" y="656"/>
                </a:cubicBezTo>
                <a:lnTo>
                  <a:pt x="612" y="417"/>
                </a:lnTo>
                <a:cubicBezTo>
                  <a:pt x="612" y="283"/>
                  <a:pt x="552" y="224"/>
                  <a:pt x="552" y="105"/>
                </a:cubicBezTo>
                <a:lnTo>
                  <a:pt x="492" y="45"/>
                </a:lnTo>
                <a:cubicBezTo>
                  <a:pt x="463" y="15"/>
                  <a:pt x="414" y="0"/>
                  <a:pt x="36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2" name="Google Shape;1412;p9"/>
          <p:cNvSpPr/>
          <p:nvPr/>
        </p:nvSpPr>
        <p:spPr>
          <a:xfrm>
            <a:off x="5446953" y="859089"/>
            <a:ext cx="19528" cy="24020"/>
          </a:xfrm>
          <a:custGeom>
            <a:avLst/>
            <a:gdLst/>
            <a:ahLst/>
            <a:cxnLst/>
            <a:rect l="l" t="t" r="r" b="b"/>
            <a:pathLst>
              <a:path w="626" h="770" extrusionOk="0">
                <a:moveTo>
                  <a:pt x="350" y="0"/>
                </a:moveTo>
                <a:cubicBezTo>
                  <a:pt x="313" y="0"/>
                  <a:pt x="278" y="15"/>
                  <a:pt x="253" y="40"/>
                </a:cubicBezTo>
                <a:cubicBezTo>
                  <a:pt x="119" y="99"/>
                  <a:pt x="119" y="99"/>
                  <a:pt x="60" y="159"/>
                </a:cubicBezTo>
                <a:cubicBezTo>
                  <a:pt x="0" y="218"/>
                  <a:pt x="0" y="293"/>
                  <a:pt x="0" y="352"/>
                </a:cubicBezTo>
                <a:cubicBezTo>
                  <a:pt x="0" y="531"/>
                  <a:pt x="60" y="665"/>
                  <a:pt x="194" y="725"/>
                </a:cubicBezTo>
                <a:cubicBezTo>
                  <a:pt x="223" y="755"/>
                  <a:pt x="268" y="770"/>
                  <a:pt x="313" y="770"/>
                </a:cubicBezTo>
                <a:cubicBezTo>
                  <a:pt x="358" y="770"/>
                  <a:pt x="402" y="755"/>
                  <a:pt x="432" y="725"/>
                </a:cubicBezTo>
                <a:lnTo>
                  <a:pt x="492" y="725"/>
                </a:lnTo>
                <a:cubicBezTo>
                  <a:pt x="566" y="591"/>
                  <a:pt x="626" y="531"/>
                  <a:pt x="626" y="412"/>
                </a:cubicBezTo>
                <a:lnTo>
                  <a:pt x="626" y="293"/>
                </a:lnTo>
                <a:cubicBezTo>
                  <a:pt x="566" y="218"/>
                  <a:pt x="566" y="159"/>
                  <a:pt x="492" y="99"/>
                </a:cubicBezTo>
                <a:cubicBezTo>
                  <a:pt x="457" y="29"/>
                  <a:pt x="401" y="0"/>
                  <a:pt x="35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3" name="Google Shape;1413;p9"/>
          <p:cNvSpPr/>
          <p:nvPr/>
        </p:nvSpPr>
        <p:spPr>
          <a:xfrm>
            <a:off x="5336803" y="843242"/>
            <a:ext cx="19091" cy="20183"/>
          </a:xfrm>
          <a:custGeom>
            <a:avLst/>
            <a:gdLst/>
            <a:ahLst/>
            <a:cxnLst/>
            <a:rect l="l" t="t" r="r" b="b"/>
            <a:pathLst>
              <a:path w="612" h="647" extrusionOk="0">
                <a:moveTo>
                  <a:pt x="298" y="0"/>
                </a:moveTo>
                <a:cubicBezTo>
                  <a:pt x="242" y="0"/>
                  <a:pt x="179" y="19"/>
                  <a:pt x="119" y="56"/>
                </a:cubicBezTo>
                <a:cubicBezTo>
                  <a:pt x="60" y="116"/>
                  <a:pt x="60" y="116"/>
                  <a:pt x="60" y="175"/>
                </a:cubicBezTo>
                <a:cubicBezTo>
                  <a:pt x="0" y="235"/>
                  <a:pt x="0" y="294"/>
                  <a:pt x="0" y="354"/>
                </a:cubicBezTo>
                <a:cubicBezTo>
                  <a:pt x="0" y="428"/>
                  <a:pt x="60" y="488"/>
                  <a:pt x="179" y="607"/>
                </a:cubicBezTo>
                <a:cubicBezTo>
                  <a:pt x="228" y="632"/>
                  <a:pt x="270" y="646"/>
                  <a:pt x="311" y="646"/>
                </a:cubicBezTo>
                <a:cubicBezTo>
                  <a:pt x="368" y="646"/>
                  <a:pt x="422" y="617"/>
                  <a:pt x="492" y="548"/>
                </a:cubicBezTo>
                <a:cubicBezTo>
                  <a:pt x="611" y="488"/>
                  <a:pt x="611" y="354"/>
                  <a:pt x="611" y="294"/>
                </a:cubicBezTo>
                <a:cubicBezTo>
                  <a:pt x="611" y="235"/>
                  <a:pt x="611" y="175"/>
                  <a:pt x="552" y="175"/>
                </a:cubicBezTo>
                <a:cubicBezTo>
                  <a:pt x="552" y="116"/>
                  <a:pt x="492" y="56"/>
                  <a:pt x="432" y="56"/>
                </a:cubicBezTo>
                <a:cubicBezTo>
                  <a:pt x="403" y="19"/>
                  <a:pt x="354" y="0"/>
                  <a:pt x="298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4" name="Google Shape;1414;p9"/>
          <p:cNvSpPr/>
          <p:nvPr/>
        </p:nvSpPr>
        <p:spPr>
          <a:xfrm>
            <a:off x="5999501" y="698746"/>
            <a:ext cx="19528" cy="33160"/>
          </a:xfrm>
          <a:custGeom>
            <a:avLst/>
            <a:gdLst/>
            <a:ahLst/>
            <a:cxnLst/>
            <a:rect l="l" t="t" r="r" b="b"/>
            <a:pathLst>
              <a:path w="626" h="1063" extrusionOk="0">
                <a:moveTo>
                  <a:pt x="378" y="0"/>
                </a:moveTo>
                <a:cubicBezTo>
                  <a:pt x="353" y="0"/>
                  <a:pt x="330" y="8"/>
                  <a:pt x="313" y="25"/>
                </a:cubicBezTo>
                <a:cubicBezTo>
                  <a:pt x="194" y="85"/>
                  <a:pt x="194" y="144"/>
                  <a:pt x="119" y="219"/>
                </a:cubicBezTo>
                <a:cubicBezTo>
                  <a:pt x="60" y="338"/>
                  <a:pt x="60" y="397"/>
                  <a:pt x="60" y="457"/>
                </a:cubicBezTo>
                <a:cubicBezTo>
                  <a:pt x="0" y="651"/>
                  <a:pt x="60" y="830"/>
                  <a:pt x="194" y="1023"/>
                </a:cubicBezTo>
                <a:cubicBezTo>
                  <a:pt x="218" y="1048"/>
                  <a:pt x="253" y="1062"/>
                  <a:pt x="290" y="1062"/>
                </a:cubicBezTo>
                <a:cubicBezTo>
                  <a:pt x="342" y="1062"/>
                  <a:pt x="397" y="1033"/>
                  <a:pt x="432" y="964"/>
                </a:cubicBezTo>
                <a:cubicBezTo>
                  <a:pt x="566" y="830"/>
                  <a:pt x="626" y="710"/>
                  <a:pt x="626" y="591"/>
                </a:cubicBezTo>
                <a:lnTo>
                  <a:pt x="626" y="397"/>
                </a:lnTo>
                <a:cubicBezTo>
                  <a:pt x="626" y="278"/>
                  <a:pt x="626" y="219"/>
                  <a:pt x="566" y="144"/>
                </a:cubicBezTo>
                <a:lnTo>
                  <a:pt x="566" y="85"/>
                </a:lnTo>
                <a:cubicBezTo>
                  <a:pt x="513" y="42"/>
                  <a:pt x="438" y="0"/>
                  <a:pt x="378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5" name="Google Shape;1415;p9"/>
          <p:cNvSpPr/>
          <p:nvPr/>
        </p:nvSpPr>
        <p:spPr>
          <a:xfrm>
            <a:off x="6040366" y="746444"/>
            <a:ext cx="19091" cy="37496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8" y="1"/>
                  <a:pt x="269" y="16"/>
                  <a:pt x="239" y="45"/>
                </a:cubicBezTo>
                <a:cubicBezTo>
                  <a:pt x="180" y="105"/>
                  <a:pt x="120" y="239"/>
                  <a:pt x="61" y="299"/>
                </a:cubicBezTo>
                <a:cubicBezTo>
                  <a:pt x="61" y="358"/>
                  <a:pt x="1" y="477"/>
                  <a:pt x="1" y="552"/>
                </a:cubicBezTo>
                <a:cubicBezTo>
                  <a:pt x="1" y="790"/>
                  <a:pt x="61" y="984"/>
                  <a:pt x="180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37" y="1202"/>
                </a:cubicBezTo>
                <a:cubicBezTo>
                  <a:pt x="387" y="1202"/>
                  <a:pt x="433" y="1173"/>
                  <a:pt x="433" y="1103"/>
                </a:cubicBezTo>
                <a:lnTo>
                  <a:pt x="493" y="1103"/>
                </a:lnTo>
                <a:cubicBezTo>
                  <a:pt x="552" y="924"/>
                  <a:pt x="612" y="790"/>
                  <a:pt x="612" y="611"/>
                </a:cubicBezTo>
                <a:lnTo>
                  <a:pt x="612" y="358"/>
                </a:lnTo>
                <a:cubicBezTo>
                  <a:pt x="612" y="299"/>
                  <a:pt x="552" y="179"/>
                  <a:pt x="552" y="105"/>
                </a:cubicBezTo>
                <a:lnTo>
                  <a:pt x="493" y="45"/>
                </a:lnTo>
                <a:cubicBezTo>
                  <a:pt x="463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6" name="Google Shape;1416;p9"/>
          <p:cNvSpPr/>
          <p:nvPr/>
        </p:nvSpPr>
        <p:spPr>
          <a:xfrm>
            <a:off x="6094302" y="701835"/>
            <a:ext cx="17688" cy="37247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3" y="1"/>
                </a:moveTo>
                <a:cubicBezTo>
                  <a:pt x="209" y="1"/>
                  <a:pt x="164" y="15"/>
                  <a:pt x="134" y="45"/>
                </a:cubicBezTo>
                <a:cubicBezTo>
                  <a:pt x="60" y="179"/>
                  <a:pt x="0" y="239"/>
                  <a:pt x="0" y="358"/>
                </a:cubicBezTo>
                <a:lnTo>
                  <a:pt x="0" y="611"/>
                </a:lnTo>
                <a:cubicBezTo>
                  <a:pt x="0" y="790"/>
                  <a:pt x="0" y="924"/>
                  <a:pt x="134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0" y="1194"/>
                </a:cubicBezTo>
                <a:cubicBezTo>
                  <a:pt x="319" y="1194"/>
                  <a:pt x="390" y="1145"/>
                  <a:pt x="432" y="1103"/>
                </a:cubicBezTo>
                <a:cubicBezTo>
                  <a:pt x="566" y="924"/>
                  <a:pt x="566" y="731"/>
                  <a:pt x="566" y="611"/>
                </a:cubicBezTo>
                <a:lnTo>
                  <a:pt x="566" y="298"/>
                </a:lnTo>
                <a:cubicBezTo>
                  <a:pt x="507" y="239"/>
                  <a:pt x="507" y="179"/>
                  <a:pt x="432" y="45"/>
                </a:cubicBezTo>
                <a:lnTo>
                  <a:pt x="373" y="45"/>
                </a:lnTo>
                <a:cubicBezTo>
                  <a:pt x="343" y="15"/>
                  <a:pt x="298" y="1"/>
                  <a:pt x="25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7" name="Google Shape;1417;p9"/>
          <p:cNvSpPr/>
          <p:nvPr/>
        </p:nvSpPr>
        <p:spPr>
          <a:xfrm>
            <a:off x="6090559" y="808366"/>
            <a:ext cx="19559" cy="3135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4" y="1"/>
                </a:moveTo>
                <a:cubicBezTo>
                  <a:pt x="310" y="1"/>
                  <a:pt x="247" y="19"/>
                  <a:pt x="180" y="57"/>
                </a:cubicBezTo>
                <a:cubicBezTo>
                  <a:pt x="120" y="116"/>
                  <a:pt x="61" y="176"/>
                  <a:pt x="61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80" y="921"/>
                </a:cubicBezTo>
                <a:lnTo>
                  <a:pt x="180" y="980"/>
                </a:lnTo>
                <a:cubicBezTo>
                  <a:pt x="202" y="998"/>
                  <a:pt x="227" y="1005"/>
                  <a:pt x="254" y="1005"/>
                </a:cubicBezTo>
                <a:cubicBezTo>
                  <a:pt x="319" y="1005"/>
                  <a:pt x="391" y="963"/>
                  <a:pt x="433" y="921"/>
                </a:cubicBezTo>
                <a:cubicBezTo>
                  <a:pt x="552" y="802"/>
                  <a:pt x="552" y="667"/>
                  <a:pt x="627" y="489"/>
                </a:cubicBezTo>
                <a:cubicBezTo>
                  <a:pt x="627" y="429"/>
                  <a:pt x="627" y="355"/>
                  <a:pt x="552" y="295"/>
                </a:cubicBezTo>
                <a:cubicBezTo>
                  <a:pt x="552" y="235"/>
                  <a:pt x="552" y="176"/>
                  <a:pt x="493" y="116"/>
                </a:cubicBezTo>
                <a:lnTo>
                  <a:pt x="493" y="57"/>
                </a:lnTo>
                <a:cubicBezTo>
                  <a:pt x="463" y="19"/>
                  <a:pt x="418" y="1"/>
                  <a:pt x="36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8" name="Google Shape;1418;p9"/>
          <p:cNvSpPr/>
          <p:nvPr/>
        </p:nvSpPr>
        <p:spPr>
          <a:xfrm>
            <a:off x="6142623" y="754960"/>
            <a:ext cx="17688" cy="48071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282" y="1"/>
                </a:moveTo>
                <a:cubicBezTo>
                  <a:pt x="219" y="1"/>
                  <a:pt x="177" y="43"/>
                  <a:pt x="135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5" y="1456"/>
                </a:cubicBezTo>
                <a:lnTo>
                  <a:pt x="194" y="1515"/>
                </a:lnTo>
                <a:cubicBezTo>
                  <a:pt x="229" y="1533"/>
                  <a:pt x="259" y="1540"/>
                  <a:pt x="285" y="1540"/>
                </a:cubicBezTo>
                <a:cubicBezTo>
                  <a:pt x="349" y="1540"/>
                  <a:pt x="395" y="1498"/>
                  <a:pt x="447" y="1456"/>
                </a:cubicBezTo>
                <a:cubicBezTo>
                  <a:pt x="567" y="1203"/>
                  <a:pt x="567" y="1024"/>
                  <a:pt x="567" y="771"/>
                </a:cubicBezTo>
                <a:lnTo>
                  <a:pt x="567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38" y="8"/>
                  <a:pt x="308" y="1"/>
                  <a:pt x="28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9" name="Google Shape;1419;p9"/>
          <p:cNvSpPr/>
          <p:nvPr/>
        </p:nvSpPr>
        <p:spPr>
          <a:xfrm>
            <a:off x="6189104" y="695034"/>
            <a:ext cx="19528" cy="40772"/>
          </a:xfrm>
          <a:custGeom>
            <a:avLst/>
            <a:gdLst/>
            <a:ahLst/>
            <a:cxnLst/>
            <a:rect l="l" t="t" r="r" b="b"/>
            <a:pathLst>
              <a:path w="626" h="1307" extrusionOk="0">
                <a:moveTo>
                  <a:pt x="373" y="0"/>
                </a:moveTo>
                <a:cubicBezTo>
                  <a:pt x="308" y="0"/>
                  <a:pt x="236" y="42"/>
                  <a:pt x="194" y="84"/>
                </a:cubicBezTo>
                <a:cubicBezTo>
                  <a:pt x="134" y="204"/>
                  <a:pt x="134" y="263"/>
                  <a:pt x="75" y="338"/>
                </a:cubicBezTo>
                <a:lnTo>
                  <a:pt x="75" y="636"/>
                </a:lnTo>
                <a:cubicBezTo>
                  <a:pt x="0" y="829"/>
                  <a:pt x="75" y="949"/>
                  <a:pt x="134" y="1202"/>
                </a:cubicBezTo>
                <a:lnTo>
                  <a:pt x="194" y="1261"/>
                </a:lnTo>
                <a:cubicBezTo>
                  <a:pt x="224" y="1291"/>
                  <a:pt x="253" y="1306"/>
                  <a:pt x="293" y="1306"/>
                </a:cubicBezTo>
                <a:cubicBezTo>
                  <a:pt x="332" y="1306"/>
                  <a:pt x="380" y="1291"/>
                  <a:pt x="447" y="1261"/>
                </a:cubicBezTo>
                <a:cubicBezTo>
                  <a:pt x="566" y="1083"/>
                  <a:pt x="626" y="889"/>
                  <a:pt x="626" y="710"/>
                </a:cubicBezTo>
                <a:lnTo>
                  <a:pt x="626" y="397"/>
                </a:lnTo>
                <a:cubicBezTo>
                  <a:pt x="626" y="263"/>
                  <a:pt x="566" y="204"/>
                  <a:pt x="507" y="84"/>
                </a:cubicBezTo>
                <a:lnTo>
                  <a:pt x="447" y="25"/>
                </a:lnTo>
                <a:cubicBezTo>
                  <a:pt x="425" y="7"/>
                  <a:pt x="400" y="0"/>
                  <a:pt x="37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0" name="Google Shape;1420;p9"/>
          <p:cNvSpPr/>
          <p:nvPr/>
        </p:nvSpPr>
        <p:spPr>
          <a:xfrm>
            <a:off x="6186774" y="677409"/>
            <a:ext cx="19091" cy="40553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1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61" y="1022"/>
                  <a:pt x="180" y="1201"/>
                </a:cubicBezTo>
                <a:lnTo>
                  <a:pt x="239" y="1275"/>
                </a:lnTo>
                <a:cubicBezTo>
                  <a:pt x="261" y="1292"/>
                  <a:pt x="281" y="1299"/>
                  <a:pt x="300" y="1299"/>
                </a:cubicBezTo>
                <a:cubicBezTo>
                  <a:pt x="348" y="1299"/>
                  <a:pt x="390" y="1254"/>
                  <a:pt x="433" y="1201"/>
                </a:cubicBezTo>
                <a:cubicBezTo>
                  <a:pt x="552" y="1022"/>
                  <a:pt x="612" y="828"/>
                  <a:pt x="612" y="649"/>
                </a:cubicBezTo>
                <a:cubicBezTo>
                  <a:pt x="552" y="530"/>
                  <a:pt x="552" y="396"/>
                  <a:pt x="493" y="337"/>
                </a:cubicBezTo>
                <a:cubicBezTo>
                  <a:pt x="493" y="217"/>
                  <a:pt x="433" y="158"/>
                  <a:pt x="314" y="24"/>
                </a:cubicBezTo>
                <a:cubicBezTo>
                  <a:pt x="279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1" name="Google Shape;1421;p9"/>
          <p:cNvSpPr/>
          <p:nvPr/>
        </p:nvSpPr>
        <p:spPr>
          <a:xfrm>
            <a:off x="6210472" y="775736"/>
            <a:ext cx="19559" cy="38900"/>
          </a:xfrm>
          <a:custGeom>
            <a:avLst/>
            <a:gdLst/>
            <a:ahLst/>
            <a:cxnLst/>
            <a:rect l="l" t="t" r="r" b="b"/>
            <a:pathLst>
              <a:path w="627" h="1247" extrusionOk="0">
                <a:moveTo>
                  <a:pt x="375" y="0"/>
                </a:moveTo>
                <a:cubicBezTo>
                  <a:pt x="328" y="0"/>
                  <a:pt x="284" y="15"/>
                  <a:pt x="254" y="45"/>
                </a:cubicBezTo>
                <a:cubicBezTo>
                  <a:pt x="194" y="105"/>
                  <a:pt x="135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4" y="1222"/>
                </a:lnTo>
                <a:cubicBezTo>
                  <a:pt x="271" y="1239"/>
                  <a:pt x="294" y="1247"/>
                  <a:pt x="319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7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567" y="224"/>
                  <a:pt x="567" y="105"/>
                </a:cubicBezTo>
                <a:lnTo>
                  <a:pt x="507" y="45"/>
                </a:lnTo>
                <a:cubicBezTo>
                  <a:pt x="470" y="15"/>
                  <a:pt x="421" y="0"/>
                  <a:pt x="37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2" name="Google Shape;1422;p9"/>
          <p:cNvSpPr/>
          <p:nvPr/>
        </p:nvSpPr>
        <p:spPr>
          <a:xfrm>
            <a:off x="6146803" y="859089"/>
            <a:ext cx="19091" cy="24020"/>
          </a:xfrm>
          <a:custGeom>
            <a:avLst/>
            <a:gdLst/>
            <a:ahLst/>
            <a:cxnLst/>
            <a:rect l="l" t="t" r="r" b="b"/>
            <a:pathLst>
              <a:path w="612" h="770" extrusionOk="0">
                <a:moveTo>
                  <a:pt x="347" y="0"/>
                </a:moveTo>
                <a:cubicBezTo>
                  <a:pt x="308" y="0"/>
                  <a:pt x="270" y="15"/>
                  <a:pt x="239" y="40"/>
                </a:cubicBezTo>
                <a:cubicBezTo>
                  <a:pt x="120" y="99"/>
                  <a:pt x="120" y="99"/>
                  <a:pt x="60" y="159"/>
                </a:cubicBezTo>
                <a:cubicBezTo>
                  <a:pt x="60" y="218"/>
                  <a:pt x="1" y="293"/>
                  <a:pt x="1" y="352"/>
                </a:cubicBezTo>
                <a:cubicBezTo>
                  <a:pt x="1" y="531"/>
                  <a:pt x="60" y="665"/>
                  <a:pt x="179" y="725"/>
                </a:cubicBezTo>
                <a:cubicBezTo>
                  <a:pt x="209" y="755"/>
                  <a:pt x="258" y="770"/>
                  <a:pt x="306" y="770"/>
                </a:cubicBezTo>
                <a:cubicBezTo>
                  <a:pt x="354" y="770"/>
                  <a:pt x="403" y="755"/>
                  <a:pt x="433" y="725"/>
                </a:cubicBezTo>
                <a:lnTo>
                  <a:pt x="492" y="725"/>
                </a:lnTo>
                <a:cubicBezTo>
                  <a:pt x="552" y="591"/>
                  <a:pt x="611" y="531"/>
                  <a:pt x="611" y="412"/>
                </a:cubicBezTo>
                <a:lnTo>
                  <a:pt x="611" y="293"/>
                </a:lnTo>
                <a:cubicBezTo>
                  <a:pt x="552" y="218"/>
                  <a:pt x="552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3" name="Google Shape;1423;p9"/>
          <p:cNvSpPr/>
          <p:nvPr/>
        </p:nvSpPr>
        <p:spPr>
          <a:xfrm>
            <a:off x="6036186" y="843242"/>
            <a:ext cx="19559" cy="20183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06" y="0"/>
                </a:moveTo>
                <a:cubicBezTo>
                  <a:pt x="254" y="0"/>
                  <a:pt x="195" y="19"/>
                  <a:pt x="135" y="56"/>
                </a:cubicBezTo>
                <a:cubicBezTo>
                  <a:pt x="61" y="116"/>
                  <a:pt x="61" y="116"/>
                  <a:pt x="61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1" y="428"/>
                  <a:pt x="61" y="488"/>
                  <a:pt x="195" y="607"/>
                </a:cubicBezTo>
                <a:cubicBezTo>
                  <a:pt x="244" y="632"/>
                  <a:pt x="283" y="646"/>
                  <a:pt x="322" y="646"/>
                </a:cubicBezTo>
                <a:cubicBezTo>
                  <a:pt x="376" y="646"/>
                  <a:pt x="429" y="617"/>
                  <a:pt x="507" y="548"/>
                </a:cubicBezTo>
                <a:cubicBezTo>
                  <a:pt x="627" y="488"/>
                  <a:pt x="627" y="354"/>
                  <a:pt x="627" y="294"/>
                </a:cubicBezTo>
                <a:cubicBezTo>
                  <a:pt x="627" y="235"/>
                  <a:pt x="627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0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4" name="Google Shape;1424;p9"/>
          <p:cNvSpPr/>
          <p:nvPr/>
        </p:nvSpPr>
        <p:spPr>
          <a:xfrm>
            <a:off x="6626863" y="698746"/>
            <a:ext cx="19559" cy="33160"/>
          </a:xfrm>
          <a:custGeom>
            <a:avLst/>
            <a:gdLst/>
            <a:ahLst/>
            <a:cxnLst/>
            <a:rect l="l" t="t" r="r" b="b"/>
            <a:pathLst>
              <a:path w="627" h="1063" extrusionOk="0">
                <a:moveTo>
                  <a:pt x="379" y="0"/>
                </a:moveTo>
                <a:cubicBezTo>
                  <a:pt x="354" y="0"/>
                  <a:pt x="331" y="8"/>
                  <a:pt x="314" y="25"/>
                </a:cubicBezTo>
                <a:cubicBezTo>
                  <a:pt x="254" y="85"/>
                  <a:pt x="194" y="144"/>
                  <a:pt x="120" y="219"/>
                </a:cubicBezTo>
                <a:cubicBezTo>
                  <a:pt x="60" y="338"/>
                  <a:pt x="60" y="397"/>
                  <a:pt x="60" y="457"/>
                </a:cubicBezTo>
                <a:cubicBezTo>
                  <a:pt x="1" y="651"/>
                  <a:pt x="60" y="830"/>
                  <a:pt x="194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2" y="1062"/>
                  <a:pt x="398" y="1033"/>
                  <a:pt x="433" y="964"/>
                </a:cubicBezTo>
                <a:cubicBezTo>
                  <a:pt x="567" y="830"/>
                  <a:pt x="626" y="710"/>
                  <a:pt x="626" y="591"/>
                </a:cubicBezTo>
                <a:lnTo>
                  <a:pt x="626" y="397"/>
                </a:lnTo>
                <a:cubicBezTo>
                  <a:pt x="626" y="278"/>
                  <a:pt x="626" y="219"/>
                  <a:pt x="567" y="144"/>
                </a:cubicBezTo>
                <a:lnTo>
                  <a:pt x="567" y="85"/>
                </a:lnTo>
                <a:cubicBezTo>
                  <a:pt x="514" y="42"/>
                  <a:pt x="439" y="0"/>
                  <a:pt x="379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5" name="Google Shape;1425;p9"/>
          <p:cNvSpPr/>
          <p:nvPr/>
        </p:nvSpPr>
        <p:spPr>
          <a:xfrm>
            <a:off x="6667760" y="746444"/>
            <a:ext cx="19091" cy="37496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7" y="1"/>
                  <a:pt x="269" y="16"/>
                  <a:pt x="239" y="45"/>
                </a:cubicBezTo>
                <a:cubicBezTo>
                  <a:pt x="179" y="105"/>
                  <a:pt x="120" y="239"/>
                  <a:pt x="60" y="299"/>
                </a:cubicBezTo>
                <a:cubicBezTo>
                  <a:pt x="60" y="358"/>
                  <a:pt x="60" y="477"/>
                  <a:pt x="1" y="552"/>
                </a:cubicBezTo>
                <a:cubicBezTo>
                  <a:pt x="1" y="790"/>
                  <a:pt x="60" y="984"/>
                  <a:pt x="179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41" y="1202"/>
                </a:cubicBezTo>
                <a:cubicBezTo>
                  <a:pt x="397" y="1202"/>
                  <a:pt x="457" y="1173"/>
                  <a:pt x="492" y="1103"/>
                </a:cubicBezTo>
                <a:cubicBezTo>
                  <a:pt x="552" y="924"/>
                  <a:pt x="611" y="790"/>
                  <a:pt x="611" y="611"/>
                </a:cubicBezTo>
                <a:lnTo>
                  <a:pt x="611" y="358"/>
                </a:lnTo>
                <a:cubicBezTo>
                  <a:pt x="611" y="299"/>
                  <a:pt x="611" y="179"/>
                  <a:pt x="552" y="105"/>
                </a:cubicBezTo>
                <a:lnTo>
                  <a:pt x="492" y="45"/>
                </a:lnTo>
                <a:cubicBezTo>
                  <a:pt x="463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6" name="Google Shape;1426;p9"/>
          <p:cNvSpPr/>
          <p:nvPr/>
        </p:nvSpPr>
        <p:spPr>
          <a:xfrm>
            <a:off x="6721665" y="701835"/>
            <a:ext cx="17688" cy="37247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4" y="1"/>
                </a:moveTo>
                <a:cubicBezTo>
                  <a:pt x="209" y="1"/>
                  <a:pt x="165" y="15"/>
                  <a:pt x="135" y="45"/>
                </a:cubicBezTo>
                <a:cubicBezTo>
                  <a:pt x="60" y="179"/>
                  <a:pt x="1" y="239"/>
                  <a:pt x="1" y="358"/>
                </a:cubicBezTo>
                <a:lnTo>
                  <a:pt x="1" y="611"/>
                </a:lnTo>
                <a:cubicBezTo>
                  <a:pt x="1" y="790"/>
                  <a:pt x="1" y="924"/>
                  <a:pt x="135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1" y="1194"/>
                </a:cubicBezTo>
                <a:cubicBezTo>
                  <a:pt x="320" y="1194"/>
                  <a:pt x="391" y="1145"/>
                  <a:pt x="433" y="1103"/>
                </a:cubicBezTo>
                <a:cubicBezTo>
                  <a:pt x="567" y="924"/>
                  <a:pt x="567" y="731"/>
                  <a:pt x="567" y="611"/>
                </a:cubicBezTo>
                <a:lnTo>
                  <a:pt x="567" y="298"/>
                </a:lnTo>
                <a:cubicBezTo>
                  <a:pt x="507" y="239"/>
                  <a:pt x="507" y="179"/>
                  <a:pt x="433" y="45"/>
                </a:cubicBezTo>
                <a:lnTo>
                  <a:pt x="373" y="45"/>
                </a:lnTo>
                <a:cubicBezTo>
                  <a:pt x="343" y="15"/>
                  <a:pt x="299" y="1"/>
                  <a:pt x="25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7" name="Google Shape;1427;p9"/>
          <p:cNvSpPr/>
          <p:nvPr/>
        </p:nvSpPr>
        <p:spPr>
          <a:xfrm>
            <a:off x="6717953" y="808366"/>
            <a:ext cx="19559" cy="3135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4" y="1"/>
                </a:moveTo>
                <a:cubicBezTo>
                  <a:pt x="310" y="1"/>
                  <a:pt x="246" y="19"/>
                  <a:pt x="179" y="57"/>
                </a:cubicBezTo>
                <a:cubicBezTo>
                  <a:pt x="120" y="116"/>
                  <a:pt x="6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79" y="921"/>
                </a:cubicBezTo>
                <a:lnTo>
                  <a:pt x="179" y="980"/>
                </a:lnTo>
                <a:cubicBezTo>
                  <a:pt x="201" y="998"/>
                  <a:pt x="227" y="1005"/>
                  <a:pt x="254" y="1005"/>
                </a:cubicBezTo>
                <a:cubicBezTo>
                  <a:pt x="319" y="1005"/>
                  <a:pt x="391" y="963"/>
                  <a:pt x="433" y="921"/>
                </a:cubicBezTo>
                <a:cubicBezTo>
                  <a:pt x="552" y="802"/>
                  <a:pt x="552" y="667"/>
                  <a:pt x="626" y="489"/>
                </a:cubicBezTo>
                <a:cubicBezTo>
                  <a:pt x="626" y="429"/>
                  <a:pt x="626" y="355"/>
                  <a:pt x="552" y="295"/>
                </a:cubicBezTo>
                <a:cubicBezTo>
                  <a:pt x="552" y="235"/>
                  <a:pt x="552" y="176"/>
                  <a:pt x="492" y="116"/>
                </a:cubicBezTo>
                <a:lnTo>
                  <a:pt x="492" y="57"/>
                </a:lnTo>
                <a:cubicBezTo>
                  <a:pt x="462" y="19"/>
                  <a:pt x="418" y="1"/>
                  <a:pt x="36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8" name="Google Shape;1428;p9"/>
          <p:cNvSpPr/>
          <p:nvPr/>
        </p:nvSpPr>
        <p:spPr>
          <a:xfrm>
            <a:off x="6770017" y="754960"/>
            <a:ext cx="17688" cy="48071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308" y="1"/>
                </a:moveTo>
                <a:cubicBezTo>
                  <a:pt x="248" y="1"/>
                  <a:pt x="176" y="43"/>
                  <a:pt x="134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4" y="1456"/>
                </a:cubicBezTo>
                <a:cubicBezTo>
                  <a:pt x="194" y="1456"/>
                  <a:pt x="194" y="1515"/>
                  <a:pt x="194" y="1515"/>
                </a:cubicBezTo>
                <a:cubicBezTo>
                  <a:pt x="229" y="1533"/>
                  <a:pt x="259" y="1540"/>
                  <a:pt x="285" y="1540"/>
                </a:cubicBezTo>
                <a:cubicBezTo>
                  <a:pt x="349" y="1540"/>
                  <a:pt x="394" y="1498"/>
                  <a:pt x="447" y="1456"/>
                </a:cubicBezTo>
                <a:cubicBezTo>
                  <a:pt x="566" y="1203"/>
                  <a:pt x="566" y="1024"/>
                  <a:pt x="566" y="771"/>
                </a:cubicBezTo>
                <a:lnTo>
                  <a:pt x="566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55" y="8"/>
                  <a:pt x="333" y="1"/>
                  <a:pt x="30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9" name="Google Shape;1429;p9"/>
          <p:cNvSpPr/>
          <p:nvPr/>
        </p:nvSpPr>
        <p:spPr>
          <a:xfrm>
            <a:off x="6818806" y="695034"/>
            <a:ext cx="19091" cy="40772"/>
          </a:xfrm>
          <a:custGeom>
            <a:avLst/>
            <a:gdLst/>
            <a:ahLst/>
            <a:cxnLst/>
            <a:rect l="l" t="t" r="r" b="b"/>
            <a:pathLst>
              <a:path w="612" h="1307" extrusionOk="0">
                <a:moveTo>
                  <a:pt x="321" y="0"/>
                </a:moveTo>
                <a:cubicBezTo>
                  <a:pt x="239" y="0"/>
                  <a:pt x="179" y="42"/>
                  <a:pt x="179" y="84"/>
                </a:cubicBezTo>
                <a:cubicBezTo>
                  <a:pt x="120" y="204"/>
                  <a:pt x="60" y="263"/>
                  <a:pt x="60" y="338"/>
                </a:cubicBezTo>
                <a:cubicBezTo>
                  <a:pt x="0" y="457"/>
                  <a:pt x="0" y="516"/>
                  <a:pt x="0" y="636"/>
                </a:cubicBezTo>
                <a:cubicBezTo>
                  <a:pt x="0" y="829"/>
                  <a:pt x="0" y="949"/>
                  <a:pt x="60" y="1202"/>
                </a:cubicBezTo>
                <a:lnTo>
                  <a:pt x="120" y="1261"/>
                </a:lnTo>
                <a:cubicBezTo>
                  <a:pt x="149" y="1291"/>
                  <a:pt x="194" y="1306"/>
                  <a:pt x="241" y="1306"/>
                </a:cubicBezTo>
                <a:cubicBezTo>
                  <a:pt x="287" y="1306"/>
                  <a:pt x="336" y="1291"/>
                  <a:pt x="373" y="1261"/>
                </a:cubicBezTo>
                <a:cubicBezTo>
                  <a:pt x="492" y="1083"/>
                  <a:pt x="552" y="889"/>
                  <a:pt x="552" y="710"/>
                </a:cubicBezTo>
                <a:cubicBezTo>
                  <a:pt x="611" y="576"/>
                  <a:pt x="611" y="457"/>
                  <a:pt x="552" y="397"/>
                </a:cubicBezTo>
                <a:cubicBezTo>
                  <a:pt x="552" y="263"/>
                  <a:pt x="492" y="204"/>
                  <a:pt x="432" y="84"/>
                </a:cubicBezTo>
                <a:lnTo>
                  <a:pt x="432" y="25"/>
                </a:lnTo>
                <a:cubicBezTo>
                  <a:pt x="393" y="7"/>
                  <a:pt x="355" y="0"/>
                  <a:pt x="32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0" name="Google Shape;1430;p9"/>
          <p:cNvSpPr/>
          <p:nvPr/>
        </p:nvSpPr>
        <p:spPr>
          <a:xfrm>
            <a:off x="6814167" y="677409"/>
            <a:ext cx="19091" cy="40553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0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60" y="1022"/>
                  <a:pt x="179" y="1201"/>
                </a:cubicBezTo>
                <a:lnTo>
                  <a:pt x="239" y="1275"/>
                </a:lnTo>
                <a:cubicBezTo>
                  <a:pt x="260" y="1292"/>
                  <a:pt x="285" y="1299"/>
                  <a:pt x="310" y="1299"/>
                </a:cubicBezTo>
                <a:cubicBezTo>
                  <a:pt x="372" y="1299"/>
                  <a:pt x="433" y="1254"/>
                  <a:pt x="433" y="1201"/>
                </a:cubicBezTo>
                <a:cubicBezTo>
                  <a:pt x="611" y="1022"/>
                  <a:pt x="611" y="828"/>
                  <a:pt x="611" y="649"/>
                </a:cubicBezTo>
                <a:cubicBezTo>
                  <a:pt x="611" y="530"/>
                  <a:pt x="552" y="396"/>
                  <a:pt x="552" y="337"/>
                </a:cubicBezTo>
                <a:cubicBezTo>
                  <a:pt x="492" y="217"/>
                  <a:pt x="433" y="158"/>
                  <a:pt x="373" y="24"/>
                </a:cubicBezTo>
                <a:lnTo>
                  <a:pt x="313" y="24"/>
                </a:lnTo>
                <a:cubicBezTo>
                  <a:pt x="278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1" name="Google Shape;1431;p9"/>
          <p:cNvSpPr/>
          <p:nvPr/>
        </p:nvSpPr>
        <p:spPr>
          <a:xfrm>
            <a:off x="6837866" y="775736"/>
            <a:ext cx="19528" cy="38900"/>
          </a:xfrm>
          <a:custGeom>
            <a:avLst/>
            <a:gdLst/>
            <a:ahLst/>
            <a:cxnLst/>
            <a:rect l="l" t="t" r="r" b="b"/>
            <a:pathLst>
              <a:path w="626" h="1247" extrusionOk="0">
                <a:moveTo>
                  <a:pt x="374" y="0"/>
                </a:moveTo>
                <a:cubicBezTo>
                  <a:pt x="328" y="0"/>
                  <a:pt x="283" y="15"/>
                  <a:pt x="253" y="45"/>
                </a:cubicBezTo>
                <a:cubicBezTo>
                  <a:pt x="194" y="105"/>
                  <a:pt x="134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3" y="1222"/>
                </a:lnTo>
                <a:cubicBezTo>
                  <a:pt x="271" y="1239"/>
                  <a:pt x="293" y="1247"/>
                  <a:pt x="319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6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566" y="224"/>
                  <a:pt x="566" y="105"/>
                </a:cubicBezTo>
                <a:lnTo>
                  <a:pt x="507" y="45"/>
                </a:lnTo>
                <a:cubicBezTo>
                  <a:pt x="469" y="15"/>
                  <a:pt x="421" y="0"/>
                  <a:pt x="37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2" name="Google Shape;1432;p9"/>
          <p:cNvSpPr/>
          <p:nvPr/>
        </p:nvSpPr>
        <p:spPr>
          <a:xfrm>
            <a:off x="6774197" y="859089"/>
            <a:ext cx="19091" cy="24020"/>
          </a:xfrm>
          <a:custGeom>
            <a:avLst/>
            <a:gdLst/>
            <a:ahLst/>
            <a:cxnLst/>
            <a:rect l="l" t="t" r="r" b="b"/>
            <a:pathLst>
              <a:path w="612" h="770" extrusionOk="0">
                <a:moveTo>
                  <a:pt x="347" y="0"/>
                </a:moveTo>
                <a:cubicBezTo>
                  <a:pt x="308" y="0"/>
                  <a:pt x="269" y="15"/>
                  <a:pt x="239" y="40"/>
                </a:cubicBezTo>
                <a:cubicBezTo>
                  <a:pt x="119" y="99"/>
                  <a:pt x="119" y="99"/>
                  <a:pt x="60" y="159"/>
                </a:cubicBezTo>
                <a:cubicBezTo>
                  <a:pt x="60" y="218"/>
                  <a:pt x="0" y="293"/>
                  <a:pt x="0" y="352"/>
                </a:cubicBezTo>
                <a:cubicBezTo>
                  <a:pt x="0" y="531"/>
                  <a:pt x="60" y="665"/>
                  <a:pt x="179" y="725"/>
                </a:cubicBezTo>
                <a:cubicBezTo>
                  <a:pt x="209" y="755"/>
                  <a:pt x="257" y="770"/>
                  <a:pt x="313" y="770"/>
                </a:cubicBezTo>
                <a:cubicBezTo>
                  <a:pt x="369" y="770"/>
                  <a:pt x="432" y="755"/>
                  <a:pt x="492" y="725"/>
                </a:cubicBezTo>
                <a:cubicBezTo>
                  <a:pt x="551" y="591"/>
                  <a:pt x="611" y="531"/>
                  <a:pt x="611" y="412"/>
                </a:cubicBezTo>
                <a:lnTo>
                  <a:pt x="611" y="293"/>
                </a:lnTo>
                <a:cubicBezTo>
                  <a:pt x="551" y="218"/>
                  <a:pt x="551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3" name="Google Shape;1433;p9"/>
          <p:cNvSpPr/>
          <p:nvPr/>
        </p:nvSpPr>
        <p:spPr>
          <a:xfrm>
            <a:off x="6663580" y="843242"/>
            <a:ext cx="19559" cy="20183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13" y="0"/>
                </a:moveTo>
                <a:cubicBezTo>
                  <a:pt x="269" y="0"/>
                  <a:pt x="224" y="19"/>
                  <a:pt x="194" y="56"/>
                </a:cubicBezTo>
                <a:cubicBezTo>
                  <a:pt x="135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0" y="428"/>
                  <a:pt x="60" y="488"/>
                  <a:pt x="194" y="607"/>
                </a:cubicBezTo>
                <a:cubicBezTo>
                  <a:pt x="244" y="632"/>
                  <a:pt x="293" y="646"/>
                  <a:pt x="339" y="646"/>
                </a:cubicBezTo>
                <a:cubicBezTo>
                  <a:pt x="405" y="646"/>
                  <a:pt x="463" y="617"/>
                  <a:pt x="507" y="548"/>
                </a:cubicBezTo>
                <a:cubicBezTo>
                  <a:pt x="626" y="488"/>
                  <a:pt x="626" y="354"/>
                  <a:pt x="626" y="294"/>
                </a:cubicBezTo>
                <a:cubicBezTo>
                  <a:pt x="626" y="235"/>
                  <a:pt x="626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1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4" name="Google Shape;1434;p9"/>
          <p:cNvSpPr/>
          <p:nvPr/>
        </p:nvSpPr>
        <p:spPr>
          <a:xfrm>
            <a:off x="7870015" y="698746"/>
            <a:ext cx="21400" cy="33160"/>
          </a:xfrm>
          <a:custGeom>
            <a:avLst/>
            <a:gdLst/>
            <a:ahLst/>
            <a:cxnLst/>
            <a:rect l="l" t="t" r="r" b="b"/>
            <a:pathLst>
              <a:path w="686" h="1063" extrusionOk="0">
                <a:moveTo>
                  <a:pt x="405" y="0"/>
                </a:moveTo>
                <a:cubicBezTo>
                  <a:pt x="378" y="0"/>
                  <a:pt x="348" y="8"/>
                  <a:pt x="314" y="25"/>
                </a:cubicBezTo>
                <a:cubicBezTo>
                  <a:pt x="254" y="85"/>
                  <a:pt x="194" y="144"/>
                  <a:pt x="120" y="219"/>
                </a:cubicBezTo>
                <a:cubicBezTo>
                  <a:pt x="60" y="338"/>
                  <a:pt x="60" y="397"/>
                  <a:pt x="60" y="457"/>
                </a:cubicBezTo>
                <a:cubicBezTo>
                  <a:pt x="1" y="651"/>
                  <a:pt x="60" y="830"/>
                  <a:pt x="194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2" y="1062"/>
                  <a:pt x="398" y="1033"/>
                  <a:pt x="433" y="964"/>
                </a:cubicBezTo>
                <a:cubicBezTo>
                  <a:pt x="567" y="830"/>
                  <a:pt x="626" y="710"/>
                  <a:pt x="626" y="591"/>
                </a:cubicBezTo>
                <a:cubicBezTo>
                  <a:pt x="626" y="517"/>
                  <a:pt x="686" y="457"/>
                  <a:pt x="626" y="397"/>
                </a:cubicBezTo>
                <a:cubicBezTo>
                  <a:pt x="626" y="278"/>
                  <a:pt x="626" y="219"/>
                  <a:pt x="567" y="144"/>
                </a:cubicBezTo>
                <a:lnTo>
                  <a:pt x="567" y="85"/>
                </a:lnTo>
                <a:cubicBezTo>
                  <a:pt x="514" y="42"/>
                  <a:pt x="469" y="0"/>
                  <a:pt x="40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5" name="Google Shape;1435;p9"/>
          <p:cNvSpPr/>
          <p:nvPr/>
        </p:nvSpPr>
        <p:spPr>
          <a:xfrm>
            <a:off x="7910912" y="746444"/>
            <a:ext cx="19091" cy="37496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7" y="1"/>
                  <a:pt x="269" y="16"/>
                  <a:pt x="239" y="45"/>
                </a:cubicBezTo>
                <a:cubicBezTo>
                  <a:pt x="179" y="105"/>
                  <a:pt x="120" y="239"/>
                  <a:pt x="120" y="299"/>
                </a:cubicBezTo>
                <a:cubicBezTo>
                  <a:pt x="60" y="358"/>
                  <a:pt x="60" y="477"/>
                  <a:pt x="1" y="552"/>
                </a:cubicBezTo>
                <a:cubicBezTo>
                  <a:pt x="1" y="790"/>
                  <a:pt x="60" y="984"/>
                  <a:pt x="179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41" y="1202"/>
                </a:cubicBezTo>
                <a:cubicBezTo>
                  <a:pt x="397" y="1202"/>
                  <a:pt x="457" y="1173"/>
                  <a:pt x="492" y="1103"/>
                </a:cubicBezTo>
                <a:cubicBezTo>
                  <a:pt x="552" y="924"/>
                  <a:pt x="611" y="790"/>
                  <a:pt x="611" y="611"/>
                </a:cubicBezTo>
                <a:lnTo>
                  <a:pt x="611" y="358"/>
                </a:lnTo>
                <a:cubicBezTo>
                  <a:pt x="611" y="299"/>
                  <a:pt x="611" y="179"/>
                  <a:pt x="552" y="105"/>
                </a:cubicBezTo>
                <a:lnTo>
                  <a:pt x="492" y="45"/>
                </a:lnTo>
                <a:cubicBezTo>
                  <a:pt x="462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6" name="Google Shape;1436;p9"/>
          <p:cNvSpPr/>
          <p:nvPr/>
        </p:nvSpPr>
        <p:spPr>
          <a:xfrm>
            <a:off x="7964817" y="701835"/>
            <a:ext cx="17688" cy="37247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4" y="1"/>
                </a:moveTo>
                <a:cubicBezTo>
                  <a:pt x="209" y="1"/>
                  <a:pt x="165" y="15"/>
                  <a:pt x="135" y="45"/>
                </a:cubicBezTo>
                <a:cubicBezTo>
                  <a:pt x="60" y="179"/>
                  <a:pt x="60" y="239"/>
                  <a:pt x="1" y="358"/>
                </a:cubicBezTo>
                <a:lnTo>
                  <a:pt x="1" y="611"/>
                </a:lnTo>
                <a:cubicBezTo>
                  <a:pt x="1" y="790"/>
                  <a:pt x="1" y="924"/>
                  <a:pt x="135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1" y="1194"/>
                </a:cubicBezTo>
                <a:cubicBezTo>
                  <a:pt x="320" y="1194"/>
                  <a:pt x="391" y="1145"/>
                  <a:pt x="433" y="1103"/>
                </a:cubicBezTo>
                <a:cubicBezTo>
                  <a:pt x="567" y="924"/>
                  <a:pt x="567" y="731"/>
                  <a:pt x="567" y="611"/>
                </a:cubicBezTo>
                <a:lnTo>
                  <a:pt x="567" y="298"/>
                </a:lnTo>
                <a:cubicBezTo>
                  <a:pt x="507" y="239"/>
                  <a:pt x="507" y="179"/>
                  <a:pt x="433" y="45"/>
                </a:cubicBezTo>
                <a:lnTo>
                  <a:pt x="373" y="45"/>
                </a:lnTo>
                <a:cubicBezTo>
                  <a:pt x="343" y="15"/>
                  <a:pt x="299" y="1"/>
                  <a:pt x="25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7" name="Google Shape;1437;p9"/>
          <p:cNvSpPr/>
          <p:nvPr/>
        </p:nvSpPr>
        <p:spPr>
          <a:xfrm>
            <a:off x="7961105" y="808366"/>
            <a:ext cx="19559" cy="3135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73" y="1"/>
                </a:moveTo>
                <a:cubicBezTo>
                  <a:pt x="328" y="1"/>
                  <a:pt x="284" y="19"/>
                  <a:pt x="254" y="57"/>
                </a:cubicBezTo>
                <a:cubicBezTo>
                  <a:pt x="120" y="116"/>
                  <a:pt x="12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60" y="802"/>
                  <a:pt x="179" y="921"/>
                </a:cubicBezTo>
                <a:lnTo>
                  <a:pt x="179" y="980"/>
                </a:lnTo>
                <a:cubicBezTo>
                  <a:pt x="201" y="998"/>
                  <a:pt x="227" y="1005"/>
                  <a:pt x="254" y="1005"/>
                </a:cubicBezTo>
                <a:cubicBezTo>
                  <a:pt x="319" y="1005"/>
                  <a:pt x="390" y="963"/>
                  <a:pt x="433" y="921"/>
                </a:cubicBezTo>
                <a:cubicBezTo>
                  <a:pt x="552" y="802"/>
                  <a:pt x="626" y="667"/>
                  <a:pt x="626" y="489"/>
                </a:cubicBezTo>
                <a:cubicBezTo>
                  <a:pt x="626" y="429"/>
                  <a:pt x="626" y="355"/>
                  <a:pt x="552" y="295"/>
                </a:cubicBezTo>
                <a:cubicBezTo>
                  <a:pt x="552" y="235"/>
                  <a:pt x="552" y="176"/>
                  <a:pt x="492" y="116"/>
                </a:cubicBezTo>
                <a:lnTo>
                  <a:pt x="492" y="57"/>
                </a:lnTo>
                <a:cubicBezTo>
                  <a:pt x="462" y="19"/>
                  <a:pt x="418" y="1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8" name="Google Shape;1438;p9"/>
          <p:cNvSpPr/>
          <p:nvPr/>
        </p:nvSpPr>
        <p:spPr>
          <a:xfrm>
            <a:off x="8013169" y="754960"/>
            <a:ext cx="17688" cy="48071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308" y="1"/>
                </a:moveTo>
                <a:cubicBezTo>
                  <a:pt x="248" y="1"/>
                  <a:pt x="176" y="43"/>
                  <a:pt x="134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4" y="1456"/>
                </a:cubicBezTo>
                <a:cubicBezTo>
                  <a:pt x="194" y="1456"/>
                  <a:pt x="194" y="1515"/>
                  <a:pt x="194" y="1515"/>
                </a:cubicBezTo>
                <a:cubicBezTo>
                  <a:pt x="229" y="1533"/>
                  <a:pt x="258" y="1540"/>
                  <a:pt x="285" y="1540"/>
                </a:cubicBezTo>
                <a:cubicBezTo>
                  <a:pt x="349" y="1540"/>
                  <a:pt x="394" y="1498"/>
                  <a:pt x="447" y="1456"/>
                </a:cubicBezTo>
                <a:cubicBezTo>
                  <a:pt x="566" y="1203"/>
                  <a:pt x="566" y="1024"/>
                  <a:pt x="566" y="771"/>
                </a:cubicBezTo>
                <a:lnTo>
                  <a:pt x="566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55" y="8"/>
                  <a:pt x="333" y="1"/>
                  <a:pt x="30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9" name="Google Shape;1439;p9"/>
          <p:cNvSpPr/>
          <p:nvPr/>
        </p:nvSpPr>
        <p:spPr>
          <a:xfrm>
            <a:off x="8061958" y="695034"/>
            <a:ext cx="19091" cy="40772"/>
          </a:xfrm>
          <a:custGeom>
            <a:avLst/>
            <a:gdLst/>
            <a:ahLst/>
            <a:cxnLst/>
            <a:rect l="l" t="t" r="r" b="b"/>
            <a:pathLst>
              <a:path w="612" h="1307" extrusionOk="0">
                <a:moveTo>
                  <a:pt x="332" y="0"/>
                </a:moveTo>
                <a:cubicBezTo>
                  <a:pt x="263" y="0"/>
                  <a:pt x="221" y="42"/>
                  <a:pt x="179" y="84"/>
                </a:cubicBezTo>
                <a:cubicBezTo>
                  <a:pt x="120" y="204"/>
                  <a:pt x="60" y="263"/>
                  <a:pt x="60" y="338"/>
                </a:cubicBezTo>
                <a:cubicBezTo>
                  <a:pt x="0" y="457"/>
                  <a:pt x="0" y="516"/>
                  <a:pt x="0" y="636"/>
                </a:cubicBezTo>
                <a:cubicBezTo>
                  <a:pt x="0" y="829"/>
                  <a:pt x="0" y="949"/>
                  <a:pt x="60" y="1202"/>
                </a:cubicBezTo>
                <a:lnTo>
                  <a:pt x="120" y="1261"/>
                </a:lnTo>
                <a:cubicBezTo>
                  <a:pt x="149" y="1291"/>
                  <a:pt x="194" y="1306"/>
                  <a:pt x="241" y="1306"/>
                </a:cubicBezTo>
                <a:cubicBezTo>
                  <a:pt x="287" y="1306"/>
                  <a:pt x="336" y="1291"/>
                  <a:pt x="373" y="1261"/>
                </a:cubicBezTo>
                <a:cubicBezTo>
                  <a:pt x="492" y="1083"/>
                  <a:pt x="552" y="889"/>
                  <a:pt x="552" y="710"/>
                </a:cubicBezTo>
                <a:cubicBezTo>
                  <a:pt x="611" y="576"/>
                  <a:pt x="611" y="457"/>
                  <a:pt x="552" y="397"/>
                </a:cubicBezTo>
                <a:cubicBezTo>
                  <a:pt x="552" y="263"/>
                  <a:pt x="492" y="204"/>
                  <a:pt x="432" y="84"/>
                </a:cubicBezTo>
                <a:lnTo>
                  <a:pt x="432" y="25"/>
                </a:lnTo>
                <a:cubicBezTo>
                  <a:pt x="393" y="7"/>
                  <a:pt x="360" y="0"/>
                  <a:pt x="332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0" name="Google Shape;1440;p9"/>
          <p:cNvSpPr/>
          <p:nvPr/>
        </p:nvSpPr>
        <p:spPr>
          <a:xfrm>
            <a:off x="8057319" y="677409"/>
            <a:ext cx="19091" cy="40553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0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60" y="828"/>
                  <a:pt x="60" y="1022"/>
                  <a:pt x="179" y="1201"/>
                </a:cubicBezTo>
                <a:lnTo>
                  <a:pt x="239" y="1275"/>
                </a:lnTo>
                <a:cubicBezTo>
                  <a:pt x="260" y="1292"/>
                  <a:pt x="285" y="1299"/>
                  <a:pt x="310" y="1299"/>
                </a:cubicBezTo>
                <a:cubicBezTo>
                  <a:pt x="372" y="1299"/>
                  <a:pt x="433" y="1254"/>
                  <a:pt x="433" y="1201"/>
                </a:cubicBezTo>
                <a:cubicBezTo>
                  <a:pt x="611" y="1022"/>
                  <a:pt x="611" y="828"/>
                  <a:pt x="611" y="649"/>
                </a:cubicBezTo>
                <a:cubicBezTo>
                  <a:pt x="611" y="530"/>
                  <a:pt x="552" y="396"/>
                  <a:pt x="552" y="337"/>
                </a:cubicBezTo>
                <a:cubicBezTo>
                  <a:pt x="492" y="217"/>
                  <a:pt x="433" y="158"/>
                  <a:pt x="373" y="24"/>
                </a:cubicBezTo>
                <a:lnTo>
                  <a:pt x="313" y="24"/>
                </a:lnTo>
                <a:cubicBezTo>
                  <a:pt x="278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1" name="Google Shape;1441;p9"/>
          <p:cNvSpPr/>
          <p:nvPr/>
        </p:nvSpPr>
        <p:spPr>
          <a:xfrm>
            <a:off x="8081018" y="775736"/>
            <a:ext cx="19528" cy="38900"/>
          </a:xfrm>
          <a:custGeom>
            <a:avLst/>
            <a:gdLst/>
            <a:ahLst/>
            <a:cxnLst/>
            <a:rect l="l" t="t" r="r" b="b"/>
            <a:pathLst>
              <a:path w="626" h="1247" extrusionOk="0">
                <a:moveTo>
                  <a:pt x="397" y="0"/>
                </a:moveTo>
                <a:cubicBezTo>
                  <a:pt x="358" y="0"/>
                  <a:pt x="313" y="15"/>
                  <a:pt x="253" y="45"/>
                </a:cubicBezTo>
                <a:cubicBezTo>
                  <a:pt x="194" y="105"/>
                  <a:pt x="134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3" y="1222"/>
                </a:lnTo>
                <a:cubicBezTo>
                  <a:pt x="271" y="1239"/>
                  <a:pt x="293" y="1247"/>
                  <a:pt x="318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6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626" y="224"/>
                  <a:pt x="566" y="105"/>
                </a:cubicBezTo>
                <a:lnTo>
                  <a:pt x="507" y="45"/>
                </a:lnTo>
                <a:cubicBezTo>
                  <a:pt x="469" y="15"/>
                  <a:pt x="436" y="0"/>
                  <a:pt x="39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2" name="Google Shape;1442;p9"/>
          <p:cNvSpPr/>
          <p:nvPr/>
        </p:nvSpPr>
        <p:spPr>
          <a:xfrm>
            <a:off x="8017349" y="859089"/>
            <a:ext cx="19060" cy="24020"/>
          </a:xfrm>
          <a:custGeom>
            <a:avLst/>
            <a:gdLst/>
            <a:ahLst/>
            <a:cxnLst/>
            <a:rect l="l" t="t" r="r" b="b"/>
            <a:pathLst>
              <a:path w="611" h="770" extrusionOk="0">
                <a:moveTo>
                  <a:pt x="347" y="0"/>
                </a:moveTo>
                <a:cubicBezTo>
                  <a:pt x="308" y="0"/>
                  <a:pt x="269" y="15"/>
                  <a:pt x="239" y="40"/>
                </a:cubicBezTo>
                <a:cubicBezTo>
                  <a:pt x="119" y="99"/>
                  <a:pt x="119" y="99"/>
                  <a:pt x="60" y="159"/>
                </a:cubicBezTo>
                <a:cubicBezTo>
                  <a:pt x="60" y="218"/>
                  <a:pt x="60" y="293"/>
                  <a:pt x="0" y="352"/>
                </a:cubicBezTo>
                <a:cubicBezTo>
                  <a:pt x="0" y="531"/>
                  <a:pt x="60" y="665"/>
                  <a:pt x="179" y="725"/>
                </a:cubicBezTo>
                <a:cubicBezTo>
                  <a:pt x="209" y="755"/>
                  <a:pt x="257" y="770"/>
                  <a:pt x="313" y="770"/>
                </a:cubicBezTo>
                <a:cubicBezTo>
                  <a:pt x="369" y="770"/>
                  <a:pt x="432" y="755"/>
                  <a:pt x="492" y="725"/>
                </a:cubicBezTo>
                <a:cubicBezTo>
                  <a:pt x="611" y="591"/>
                  <a:pt x="611" y="531"/>
                  <a:pt x="611" y="412"/>
                </a:cubicBezTo>
                <a:lnTo>
                  <a:pt x="611" y="293"/>
                </a:lnTo>
                <a:cubicBezTo>
                  <a:pt x="611" y="218"/>
                  <a:pt x="551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3" name="Google Shape;1443;p9"/>
          <p:cNvSpPr/>
          <p:nvPr/>
        </p:nvSpPr>
        <p:spPr>
          <a:xfrm>
            <a:off x="7906732" y="843242"/>
            <a:ext cx="19559" cy="20183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13" y="0"/>
                </a:moveTo>
                <a:cubicBezTo>
                  <a:pt x="269" y="0"/>
                  <a:pt x="224" y="19"/>
                  <a:pt x="194" y="56"/>
                </a:cubicBezTo>
                <a:cubicBezTo>
                  <a:pt x="135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0" y="428"/>
                  <a:pt x="60" y="488"/>
                  <a:pt x="194" y="607"/>
                </a:cubicBezTo>
                <a:cubicBezTo>
                  <a:pt x="244" y="632"/>
                  <a:pt x="293" y="646"/>
                  <a:pt x="339" y="646"/>
                </a:cubicBezTo>
                <a:cubicBezTo>
                  <a:pt x="404" y="646"/>
                  <a:pt x="463" y="617"/>
                  <a:pt x="507" y="548"/>
                </a:cubicBezTo>
                <a:cubicBezTo>
                  <a:pt x="626" y="488"/>
                  <a:pt x="626" y="354"/>
                  <a:pt x="626" y="294"/>
                </a:cubicBezTo>
                <a:cubicBezTo>
                  <a:pt x="626" y="235"/>
                  <a:pt x="626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1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4" name="Google Shape;1444;p9"/>
          <p:cNvSpPr/>
          <p:nvPr/>
        </p:nvSpPr>
        <p:spPr>
          <a:xfrm>
            <a:off x="3421649" y="694566"/>
            <a:ext cx="21400" cy="31476"/>
          </a:xfrm>
          <a:custGeom>
            <a:avLst/>
            <a:gdLst/>
            <a:ahLst/>
            <a:cxnLst/>
            <a:rect l="l" t="t" r="r" b="b"/>
            <a:pathLst>
              <a:path w="686" h="1009" extrusionOk="0">
                <a:moveTo>
                  <a:pt x="435" y="1"/>
                </a:moveTo>
                <a:cubicBezTo>
                  <a:pt x="402" y="1"/>
                  <a:pt x="363" y="15"/>
                  <a:pt x="313" y="40"/>
                </a:cubicBezTo>
                <a:cubicBezTo>
                  <a:pt x="239" y="99"/>
                  <a:pt x="179" y="159"/>
                  <a:pt x="120" y="219"/>
                </a:cubicBezTo>
                <a:cubicBezTo>
                  <a:pt x="60" y="278"/>
                  <a:pt x="60" y="412"/>
                  <a:pt x="60" y="472"/>
                </a:cubicBezTo>
                <a:cubicBezTo>
                  <a:pt x="0" y="651"/>
                  <a:pt x="60" y="844"/>
                  <a:pt x="179" y="964"/>
                </a:cubicBezTo>
                <a:cubicBezTo>
                  <a:pt x="246" y="993"/>
                  <a:pt x="295" y="1008"/>
                  <a:pt x="334" y="1008"/>
                </a:cubicBezTo>
                <a:cubicBezTo>
                  <a:pt x="373" y="1008"/>
                  <a:pt x="403" y="993"/>
                  <a:pt x="432" y="964"/>
                </a:cubicBezTo>
                <a:cubicBezTo>
                  <a:pt x="552" y="844"/>
                  <a:pt x="611" y="651"/>
                  <a:pt x="611" y="531"/>
                </a:cubicBezTo>
                <a:cubicBezTo>
                  <a:pt x="686" y="472"/>
                  <a:pt x="686" y="412"/>
                  <a:pt x="611" y="353"/>
                </a:cubicBezTo>
                <a:lnTo>
                  <a:pt x="611" y="99"/>
                </a:lnTo>
                <a:lnTo>
                  <a:pt x="552" y="99"/>
                </a:lnTo>
                <a:cubicBezTo>
                  <a:pt x="517" y="30"/>
                  <a:pt x="482" y="1"/>
                  <a:pt x="4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5" name="Google Shape;1445;p9"/>
          <p:cNvSpPr/>
          <p:nvPr/>
        </p:nvSpPr>
        <p:spPr>
          <a:xfrm>
            <a:off x="3462077" y="741047"/>
            <a:ext cx="19559" cy="37964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77" y="0"/>
                </a:moveTo>
                <a:cubicBezTo>
                  <a:pt x="342" y="0"/>
                  <a:pt x="303" y="15"/>
                  <a:pt x="254" y="40"/>
                </a:cubicBezTo>
                <a:cubicBezTo>
                  <a:pt x="194" y="159"/>
                  <a:pt x="135" y="218"/>
                  <a:pt x="135" y="278"/>
                </a:cubicBezTo>
                <a:cubicBezTo>
                  <a:pt x="60" y="412"/>
                  <a:pt x="60" y="472"/>
                  <a:pt x="60" y="591"/>
                </a:cubicBezTo>
                <a:cubicBezTo>
                  <a:pt x="1" y="784"/>
                  <a:pt x="60" y="963"/>
                  <a:pt x="194" y="1157"/>
                </a:cubicBezTo>
                <a:lnTo>
                  <a:pt x="254" y="1217"/>
                </a:lnTo>
                <a:cubicBezTo>
                  <a:pt x="313" y="1217"/>
                  <a:pt x="433" y="1217"/>
                  <a:pt x="507" y="1157"/>
                </a:cubicBezTo>
                <a:cubicBezTo>
                  <a:pt x="626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626" y="218"/>
                  <a:pt x="567" y="99"/>
                </a:cubicBezTo>
                <a:lnTo>
                  <a:pt x="507" y="99"/>
                </a:lnTo>
                <a:cubicBezTo>
                  <a:pt x="463" y="29"/>
                  <a:pt x="425" y="0"/>
                  <a:pt x="37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6" name="Google Shape;1446;p9"/>
          <p:cNvSpPr/>
          <p:nvPr/>
        </p:nvSpPr>
        <p:spPr>
          <a:xfrm>
            <a:off x="3516450" y="696438"/>
            <a:ext cx="17220" cy="37496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71" y="0"/>
                </a:moveTo>
                <a:cubicBezTo>
                  <a:pt x="215" y="0"/>
                  <a:pt x="155" y="29"/>
                  <a:pt x="120" y="99"/>
                </a:cubicBezTo>
                <a:cubicBezTo>
                  <a:pt x="60" y="159"/>
                  <a:pt x="60" y="293"/>
                  <a:pt x="1" y="352"/>
                </a:cubicBezTo>
                <a:lnTo>
                  <a:pt x="1" y="591"/>
                </a:lnTo>
                <a:cubicBezTo>
                  <a:pt x="1" y="784"/>
                  <a:pt x="1" y="963"/>
                  <a:pt x="179" y="1157"/>
                </a:cubicBezTo>
                <a:cubicBezTo>
                  <a:pt x="246" y="1187"/>
                  <a:pt x="295" y="1201"/>
                  <a:pt x="334" y="1201"/>
                </a:cubicBezTo>
                <a:cubicBezTo>
                  <a:pt x="373" y="1201"/>
                  <a:pt x="403" y="1187"/>
                  <a:pt x="433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3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7" name="Google Shape;1447;p9"/>
          <p:cNvSpPr/>
          <p:nvPr/>
        </p:nvSpPr>
        <p:spPr>
          <a:xfrm>
            <a:off x="3512738" y="802844"/>
            <a:ext cx="19091" cy="31944"/>
          </a:xfrm>
          <a:custGeom>
            <a:avLst/>
            <a:gdLst/>
            <a:ahLst/>
            <a:cxnLst/>
            <a:rect l="l" t="t" r="r" b="b"/>
            <a:pathLst>
              <a:path w="612" h="1024" extrusionOk="0">
                <a:moveTo>
                  <a:pt x="341" y="1"/>
                </a:moveTo>
                <a:cubicBezTo>
                  <a:pt x="301" y="1"/>
                  <a:pt x="263" y="15"/>
                  <a:pt x="239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39" y="1008"/>
                  <a:pt x="287" y="1023"/>
                  <a:pt x="328" y="1023"/>
                </a:cubicBezTo>
                <a:cubicBezTo>
                  <a:pt x="369" y="1023"/>
                  <a:pt x="403" y="1008"/>
                  <a:pt x="432" y="979"/>
                </a:cubicBezTo>
                <a:cubicBezTo>
                  <a:pt x="552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2" y="293"/>
                  <a:pt x="552" y="159"/>
                  <a:pt x="492" y="100"/>
                </a:cubicBezTo>
                <a:cubicBezTo>
                  <a:pt x="457" y="30"/>
                  <a:pt x="397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8" name="Google Shape;1448;p9"/>
          <p:cNvSpPr/>
          <p:nvPr/>
        </p:nvSpPr>
        <p:spPr>
          <a:xfrm>
            <a:off x="3564771" y="749688"/>
            <a:ext cx="19559" cy="48851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4" y="1"/>
                  <a:pt x="195" y="1"/>
                  <a:pt x="120" y="75"/>
                </a:cubicBezTo>
                <a:cubicBezTo>
                  <a:pt x="61" y="195"/>
                  <a:pt x="61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95" y="1491"/>
                  <a:pt x="195" y="1491"/>
                  <a:pt x="254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67" y="1252"/>
                  <a:pt x="567" y="999"/>
                  <a:pt x="627" y="746"/>
                </a:cubicBezTo>
                <a:cubicBezTo>
                  <a:pt x="627" y="686"/>
                  <a:pt x="567" y="567"/>
                  <a:pt x="567" y="448"/>
                </a:cubicBezTo>
                <a:cubicBezTo>
                  <a:pt x="567" y="314"/>
                  <a:pt x="493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9" name="Google Shape;1449;p9"/>
          <p:cNvSpPr/>
          <p:nvPr/>
        </p:nvSpPr>
        <p:spPr>
          <a:xfrm>
            <a:off x="3613124" y="690417"/>
            <a:ext cx="19528" cy="39805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314" y="1"/>
                </a:moveTo>
                <a:cubicBezTo>
                  <a:pt x="265" y="1"/>
                  <a:pt x="230" y="33"/>
                  <a:pt x="194" y="113"/>
                </a:cubicBezTo>
                <a:cubicBezTo>
                  <a:pt x="134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34" y="1231"/>
                </a:lnTo>
                <a:cubicBezTo>
                  <a:pt x="164" y="1260"/>
                  <a:pt x="209" y="1275"/>
                  <a:pt x="254" y="1275"/>
                </a:cubicBezTo>
                <a:cubicBezTo>
                  <a:pt x="298" y="1275"/>
                  <a:pt x="343" y="1260"/>
                  <a:pt x="373" y="1231"/>
                </a:cubicBezTo>
                <a:cubicBezTo>
                  <a:pt x="507" y="1037"/>
                  <a:pt x="566" y="858"/>
                  <a:pt x="626" y="664"/>
                </a:cubicBezTo>
                <a:cubicBezTo>
                  <a:pt x="626" y="545"/>
                  <a:pt x="626" y="486"/>
                  <a:pt x="566" y="352"/>
                </a:cubicBezTo>
                <a:cubicBezTo>
                  <a:pt x="566" y="292"/>
                  <a:pt x="507" y="173"/>
                  <a:pt x="432" y="113"/>
                </a:cubicBezTo>
                <a:lnTo>
                  <a:pt x="432" y="39"/>
                </a:lnTo>
                <a:cubicBezTo>
                  <a:pt x="385" y="15"/>
                  <a:pt x="346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0" name="Google Shape;1450;p9"/>
          <p:cNvSpPr/>
          <p:nvPr/>
        </p:nvSpPr>
        <p:spPr>
          <a:xfrm>
            <a:off x="3684685" y="672543"/>
            <a:ext cx="19559" cy="40023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35" y="61"/>
                  <a:pt x="75" y="120"/>
                </a:cubicBezTo>
                <a:cubicBezTo>
                  <a:pt x="75" y="239"/>
                  <a:pt x="0" y="314"/>
                  <a:pt x="0" y="433"/>
                </a:cubicBezTo>
                <a:lnTo>
                  <a:pt x="0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4" y="1267"/>
                  <a:pt x="332" y="1282"/>
                  <a:pt x="380" y="1282"/>
                </a:cubicBezTo>
                <a:cubicBezTo>
                  <a:pt x="429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7" y="433"/>
                  <a:pt x="567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1" name="Google Shape;1451;p9"/>
          <p:cNvSpPr/>
          <p:nvPr/>
        </p:nvSpPr>
        <p:spPr>
          <a:xfrm>
            <a:off x="3632621" y="770308"/>
            <a:ext cx="19559" cy="39836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45" y="1"/>
                </a:moveTo>
                <a:cubicBezTo>
                  <a:pt x="319" y="1"/>
                  <a:pt x="289" y="8"/>
                  <a:pt x="254" y="25"/>
                </a:cubicBezTo>
                <a:cubicBezTo>
                  <a:pt x="180" y="159"/>
                  <a:pt x="120" y="219"/>
                  <a:pt x="120" y="338"/>
                </a:cubicBezTo>
                <a:cubicBezTo>
                  <a:pt x="61" y="398"/>
                  <a:pt x="61" y="532"/>
                  <a:pt x="1" y="651"/>
                </a:cubicBezTo>
                <a:cubicBezTo>
                  <a:pt x="1" y="830"/>
                  <a:pt x="61" y="1023"/>
                  <a:pt x="180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3" y="1202"/>
                </a:cubicBezTo>
                <a:lnTo>
                  <a:pt x="493" y="1143"/>
                </a:lnTo>
                <a:cubicBezTo>
                  <a:pt x="627" y="964"/>
                  <a:pt x="627" y="830"/>
                  <a:pt x="627" y="651"/>
                </a:cubicBezTo>
                <a:lnTo>
                  <a:pt x="627" y="398"/>
                </a:lnTo>
                <a:cubicBezTo>
                  <a:pt x="627" y="338"/>
                  <a:pt x="627" y="219"/>
                  <a:pt x="552" y="159"/>
                </a:cubicBezTo>
                <a:lnTo>
                  <a:pt x="493" y="85"/>
                </a:lnTo>
                <a:cubicBezTo>
                  <a:pt x="450" y="43"/>
                  <a:pt x="408" y="1"/>
                  <a:pt x="34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2" name="Google Shape;1452;p9"/>
          <p:cNvSpPr/>
          <p:nvPr/>
        </p:nvSpPr>
        <p:spPr>
          <a:xfrm>
            <a:off x="3570823" y="854253"/>
            <a:ext cx="17220" cy="25018"/>
          </a:xfrm>
          <a:custGeom>
            <a:avLst/>
            <a:gdLst/>
            <a:ahLst/>
            <a:cxnLst/>
            <a:rect l="l" t="t" r="r" b="b"/>
            <a:pathLst>
              <a:path w="552" h="802" extrusionOk="0">
                <a:moveTo>
                  <a:pt x="179" y="1"/>
                </a:moveTo>
                <a:cubicBezTo>
                  <a:pt x="120" y="75"/>
                  <a:pt x="60" y="135"/>
                  <a:pt x="1" y="195"/>
                </a:cubicBezTo>
                <a:lnTo>
                  <a:pt x="1" y="373"/>
                </a:lnTo>
                <a:cubicBezTo>
                  <a:pt x="1" y="507"/>
                  <a:pt x="1" y="627"/>
                  <a:pt x="120" y="746"/>
                </a:cubicBezTo>
                <a:cubicBezTo>
                  <a:pt x="179" y="783"/>
                  <a:pt x="224" y="802"/>
                  <a:pt x="271" y="802"/>
                </a:cubicBezTo>
                <a:cubicBezTo>
                  <a:pt x="317" y="802"/>
                  <a:pt x="366" y="783"/>
                  <a:pt x="433" y="746"/>
                </a:cubicBezTo>
                <a:lnTo>
                  <a:pt x="433" y="686"/>
                </a:lnTo>
                <a:cubicBezTo>
                  <a:pt x="552" y="627"/>
                  <a:pt x="552" y="507"/>
                  <a:pt x="552" y="448"/>
                </a:cubicBezTo>
                <a:lnTo>
                  <a:pt x="552" y="254"/>
                </a:lnTo>
                <a:cubicBezTo>
                  <a:pt x="552" y="195"/>
                  <a:pt x="492" y="135"/>
                  <a:pt x="433" y="75"/>
                </a:cubicBezTo>
                <a:cubicBezTo>
                  <a:pt x="373" y="1"/>
                  <a:pt x="239" y="1"/>
                  <a:pt x="17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3" name="Google Shape;1453;p9"/>
          <p:cNvSpPr/>
          <p:nvPr/>
        </p:nvSpPr>
        <p:spPr>
          <a:xfrm>
            <a:off x="3460206" y="837533"/>
            <a:ext cx="17719" cy="20495"/>
          </a:xfrm>
          <a:custGeom>
            <a:avLst/>
            <a:gdLst/>
            <a:ahLst/>
            <a:cxnLst/>
            <a:rect l="l" t="t" r="r" b="b"/>
            <a:pathLst>
              <a:path w="568" h="657" extrusionOk="0">
                <a:moveTo>
                  <a:pt x="252" y="1"/>
                </a:moveTo>
                <a:cubicBezTo>
                  <a:pt x="206" y="1"/>
                  <a:pt x="157" y="15"/>
                  <a:pt x="120" y="45"/>
                </a:cubicBezTo>
                <a:cubicBezTo>
                  <a:pt x="61" y="105"/>
                  <a:pt x="1" y="164"/>
                  <a:pt x="1" y="239"/>
                </a:cubicBezTo>
                <a:lnTo>
                  <a:pt x="1" y="358"/>
                </a:lnTo>
                <a:cubicBezTo>
                  <a:pt x="1" y="418"/>
                  <a:pt x="1" y="537"/>
                  <a:pt x="120" y="611"/>
                </a:cubicBezTo>
                <a:cubicBezTo>
                  <a:pt x="187" y="641"/>
                  <a:pt x="250" y="656"/>
                  <a:pt x="304" y="656"/>
                </a:cubicBezTo>
                <a:cubicBezTo>
                  <a:pt x="359" y="656"/>
                  <a:pt x="403" y="641"/>
                  <a:pt x="433" y="611"/>
                </a:cubicBezTo>
                <a:cubicBezTo>
                  <a:pt x="567" y="477"/>
                  <a:pt x="567" y="418"/>
                  <a:pt x="567" y="299"/>
                </a:cubicBezTo>
                <a:lnTo>
                  <a:pt x="567" y="164"/>
                </a:lnTo>
                <a:cubicBezTo>
                  <a:pt x="493" y="105"/>
                  <a:pt x="433" y="105"/>
                  <a:pt x="373" y="45"/>
                </a:cubicBezTo>
                <a:cubicBezTo>
                  <a:pt x="344" y="15"/>
                  <a:pt x="299" y="1"/>
                  <a:pt x="25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4" name="Google Shape;1454;p9"/>
          <p:cNvSpPr/>
          <p:nvPr/>
        </p:nvSpPr>
        <p:spPr>
          <a:xfrm>
            <a:off x="912115" y="694566"/>
            <a:ext cx="19559" cy="31476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415" y="1"/>
                </a:moveTo>
                <a:cubicBezTo>
                  <a:pt x="375" y="1"/>
                  <a:pt x="338" y="15"/>
                  <a:pt x="313" y="40"/>
                </a:cubicBezTo>
                <a:cubicBezTo>
                  <a:pt x="254" y="99"/>
                  <a:pt x="194" y="159"/>
                  <a:pt x="135" y="219"/>
                </a:cubicBezTo>
                <a:cubicBezTo>
                  <a:pt x="75" y="278"/>
                  <a:pt x="75" y="412"/>
                  <a:pt x="75" y="472"/>
                </a:cubicBezTo>
                <a:cubicBezTo>
                  <a:pt x="0" y="651"/>
                  <a:pt x="75" y="844"/>
                  <a:pt x="194" y="964"/>
                </a:cubicBezTo>
                <a:cubicBezTo>
                  <a:pt x="224" y="993"/>
                  <a:pt x="269" y="1008"/>
                  <a:pt x="315" y="1008"/>
                </a:cubicBezTo>
                <a:cubicBezTo>
                  <a:pt x="362" y="1008"/>
                  <a:pt x="410" y="993"/>
                  <a:pt x="447" y="964"/>
                </a:cubicBezTo>
                <a:cubicBezTo>
                  <a:pt x="567" y="844"/>
                  <a:pt x="626" y="651"/>
                  <a:pt x="626" y="531"/>
                </a:cubicBezTo>
                <a:lnTo>
                  <a:pt x="626" y="353"/>
                </a:lnTo>
                <a:cubicBezTo>
                  <a:pt x="626" y="278"/>
                  <a:pt x="626" y="219"/>
                  <a:pt x="567" y="99"/>
                </a:cubicBezTo>
                <a:cubicBezTo>
                  <a:pt x="532" y="30"/>
                  <a:pt x="471" y="1"/>
                  <a:pt x="41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5" name="Google Shape;1455;p9"/>
          <p:cNvSpPr/>
          <p:nvPr/>
        </p:nvSpPr>
        <p:spPr>
          <a:xfrm>
            <a:off x="953011" y="741047"/>
            <a:ext cx="19559" cy="37964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50" y="0"/>
                </a:moveTo>
                <a:cubicBezTo>
                  <a:pt x="313" y="0"/>
                  <a:pt x="278" y="15"/>
                  <a:pt x="254" y="40"/>
                </a:cubicBezTo>
                <a:cubicBezTo>
                  <a:pt x="179" y="159"/>
                  <a:pt x="120" y="218"/>
                  <a:pt x="60" y="278"/>
                </a:cubicBezTo>
                <a:cubicBezTo>
                  <a:pt x="60" y="412"/>
                  <a:pt x="60" y="472"/>
                  <a:pt x="0" y="591"/>
                </a:cubicBezTo>
                <a:cubicBezTo>
                  <a:pt x="0" y="784"/>
                  <a:pt x="60" y="963"/>
                  <a:pt x="179" y="1157"/>
                </a:cubicBezTo>
                <a:lnTo>
                  <a:pt x="254" y="1217"/>
                </a:lnTo>
                <a:cubicBezTo>
                  <a:pt x="313" y="1217"/>
                  <a:pt x="432" y="1217"/>
                  <a:pt x="492" y="1157"/>
                </a:cubicBezTo>
                <a:cubicBezTo>
                  <a:pt x="552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552" y="218"/>
                  <a:pt x="552" y="99"/>
                </a:cubicBezTo>
                <a:lnTo>
                  <a:pt x="492" y="99"/>
                </a:lnTo>
                <a:cubicBezTo>
                  <a:pt x="457" y="29"/>
                  <a:pt x="402" y="0"/>
                  <a:pt x="35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6" name="Google Shape;1456;p9"/>
          <p:cNvSpPr/>
          <p:nvPr/>
        </p:nvSpPr>
        <p:spPr>
          <a:xfrm>
            <a:off x="1007384" y="696438"/>
            <a:ext cx="17220" cy="37496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65" y="0"/>
                </a:moveTo>
                <a:cubicBezTo>
                  <a:pt x="210" y="0"/>
                  <a:pt x="155" y="29"/>
                  <a:pt x="120" y="99"/>
                </a:cubicBezTo>
                <a:cubicBezTo>
                  <a:pt x="60" y="159"/>
                  <a:pt x="0" y="293"/>
                  <a:pt x="0" y="352"/>
                </a:cubicBezTo>
                <a:lnTo>
                  <a:pt x="0" y="591"/>
                </a:lnTo>
                <a:cubicBezTo>
                  <a:pt x="0" y="784"/>
                  <a:pt x="0" y="963"/>
                  <a:pt x="120" y="1157"/>
                </a:cubicBezTo>
                <a:lnTo>
                  <a:pt x="179" y="1157"/>
                </a:lnTo>
                <a:cubicBezTo>
                  <a:pt x="209" y="1187"/>
                  <a:pt x="257" y="1201"/>
                  <a:pt x="306" y="1201"/>
                </a:cubicBezTo>
                <a:cubicBezTo>
                  <a:pt x="354" y="1201"/>
                  <a:pt x="403" y="1187"/>
                  <a:pt x="432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2" y="15"/>
                  <a:pt x="304" y="0"/>
                  <a:pt x="26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7" name="Google Shape;1457;p9"/>
          <p:cNvSpPr/>
          <p:nvPr/>
        </p:nvSpPr>
        <p:spPr>
          <a:xfrm>
            <a:off x="1046180" y="749688"/>
            <a:ext cx="17251" cy="48851"/>
          </a:xfrm>
          <a:custGeom>
            <a:avLst/>
            <a:gdLst/>
            <a:ahLst/>
            <a:cxnLst/>
            <a:rect l="l" t="t" r="r" b="b"/>
            <a:pathLst>
              <a:path w="553" h="1566" extrusionOk="0">
                <a:moveTo>
                  <a:pt x="373" y="1"/>
                </a:moveTo>
                <a:cubicBezTo>
                  <a:pt x="314" y="1"/>
                  <a:pt x="180" y="1"/>
                  <a:pt x="120" y="75"/>
                </a:cubicBezTo>
                <a:cubicBezTo>
                  <a:pt x="60" y="195"/>
                  <a:pt x="60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20" y="1491"/>
                  <a:pt x="180" y="1491"/>
                  <a:pt x="180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52" y="1252"/>
                  <a:pt x="552" y="999"/>
                  <a:pt x="552" y="746"/>
                </a:cubicBezTo>
                <a:lnTo>
                  <a:pt x="552" y="448"/>
                </a:lnTo>
                <a:cubicBezTo>
                  <a:pt x="492" y="314"/>
                  <a:pt x="492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8" name="Google Shape;1458;p9"/>
          <p:cNvSpPr/>
          <p:nvPr/>
        </p:nvSpPr>
        <p:spPr>
          <a:xfrm>
            <a:off x="1104058" y="690417"/>
            <a:ext cx="19528" cy="39805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292" y="1"/>
                </a:moveTo>
                <a:cubicBezTo>
                  <a:pt x="227" y="1"/>
                  <a:pt x="179" y="33"/>
                  <a:pt x="179" y="113"/>
                </a:cubicBezTo>
                <a:cubicBezTo>
                  <a:pt x="60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19" y="1231"/>
                </a:lnTo>
                <a:cubicBezTo>
                  <a:pt x="149" y="1260"/>
                  <a:pt x="198" y="1275"/>
                  <a:pt x="246" y="1275"/>
                </a:cubicBezTo>
                <a:cubicBezTo>
                  <a:pt x="294" y="1275"/>
                  <a:pt x="343" y="1260"/>
                  <a:pt x="373" y="1231"/>
                </a:cubicBezTo>
                <a:cubicBezTo>
                  <a:pt x="492" y="1037"/>
                  <a:pt x="551" y="858"/>
                  <a:pt x="551" y="664"/>
                </a:cubicBezTo>
                <a:cubicBezTo>
                  <a:pt x="551" y="545"/>
                  <a:pt x="626" y="486"/>
                  <a:pt x="551" y="352"/>
                </a:cubicBezTo>
                <a:cubicBezTo>
                  <a:pt x="551" y="292"/>
                  <a:pt x="492" y="173"/>
                  <a:pt x="432" y="113"/>
                </a:cubicBezTo>
                <a:lnTo>
                  <a:pt x="432" y="39"/>
                </a:lnTo>
                <a:cubicBezTo>
                  <a:pt x="385" y="15"/>
                  <a:pt x="334" y="1"/>
                  <a:pt x="29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9" name="Google Shape;1459;p9"/>
          <p:cNvSpPr/>
          <p:nvPr/>
        </p:nvSpPr>
        <p:spPr>
          <a:xfrm>
            <a:off x="1175619" y="672543"/>
            <a:ext cx="19559" cy="40023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20" y="61"/>
                  <a:pt x="60" y="120"/>
                </a:cubicBezTo>
                <a:cubicBezTo>
                  <a:pt x="0" y="239"/>
                  <a:pt x="0" y="314"/>
                  <a:pt x="0" y="433"/>
                </a:cubicBezTo>
                <a:lnTo>
                  <a:pt x="0" y="686"/>
                </a:lnTo>
                <a:cubicBezTo>
                  <a:pt x="0" y="865"/>
                  <a:pt x="60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3" y="1267"/>
                  <a:pt x="328" y="1282"/>
                  <a:pt x="365" y="1282"/>
                </a:cubicBezTo>
                <a:cubicBezTo>
                  <a:pt x="403" y="1282"/>
                  <a:pt x="432" y="1267"/>
                  <a:pt x="432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6" y="433"/>
                  <a:pt x="566" y="314"/>
                </a:cubicBezTo>
                <a:cubicBezTo>
                  <a:pt x="492" y="239"/>
                  <a:pt x="432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0" name="Google Shape;1460;p9"/>
          <p:cNvSpPr/>
          <p:nvPr/>
        </p:nvSpPr>
        <p:spPr>
          <a:xfrm>
            <a:off x="1114029" y="770308"/>
            <a:ext cx="19091" cy="39836"/>
          </a:xfrm>
          <a:custGeom>
            <a:avLst/>
            <a:gdLst/>
            <a:ahLst/>
            <a:cxnLst/>
            <a:rect l="l" t="t" r="r" b="b"/>
            <a:pathLst>
              <a:path w="612" h="1277" extrusionOk="0">
                <a:moveTo>
                  <a:pt x="307" y="1"/>
                </a:moveTo>
                <a:cubicBezTo>
                  <a:pt x="281" y="1"/>
                  <a:pt x="257" y="8"/>
                  <a:pt x="239" y="25"/>
                </a:cubicBezTo>
                <a:cubicBezTo>
                  <a:pt x="180" y="159"/>
                  <a:pt x="120" y="219"/>
                  <a:pt x="60" y="338"/>
                </a:cubicBezTo>
                <a:cubicBezTo>
                  <a:pt x="60" y="398"/>
                  <a:pt x="1" y="532"/>
                  <a:pt x="1" y="651"/>
                </a:cubicBezTo>
                <a:cubicBezTo>
                  <a:pt x="1" y="830"/>
                  <a:pt x="60" y="1023"/>
                  <a:pt x="180" y="1202"/>
                </a:cubicBezTo>
                <a:lnTo>
                  <a:pt x="239" y="1277"/>
                </a:lnTo>
                <a:cubicBezTo>
                  <a:pt x="299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552" y="964"/>
                  <a:pt x="612" y="830"/>
                  <a:pt x="612" y="651"/>
                </a:cubicBezTo>
                <a:lnTo>
                  <a:pt x="612" y="398"/>
                </a:lnTo>
                <a:cubicBezTo>
                  <a:pt x="612" y="338"/>
                  <a:pt x="552" y="219"/>
                  <a:pt x="552" y="159"/>
                </a:cubicBezTo>
                <a:lnTo>
                  <a:pt x="492" y="85"/>
                </a:lnTo>
                <a:cubicBezTo>
                  <a:pt x="450" y="43"/>
                  <a:pt x="371" y="1"/>
                  <a:pt x="307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1" name="Google Shape;1461;p9"/>
          <p:cNvSpPr/>
          <p:nvPr/>
        </p:nvSpPr>
        <p:spPr>
          <a:xfrm>
            <a:off x="949299" y="837533"/>
            <a:ext cx="19091" cy="20495"/>
          </a:xfrm>
          <a:custGeom>
            <a:avLst/>
            <a:gdLst/>
            <a:ahLst/>
            <a:cxnLst/>
            <a:rect l="l" t="t" r="r" b="b"/>
            <a:pathLst>
              <a:path w="612" h="657" extrusionOk="0">
                <a:moveTo>
                  <a:pt x="306" y="1"/>
                </a:moveTo>
                <a:cubicBezTo>
                  <a:pt x="257" y="1"/>
                  <a:pt x="209" y="15"/>
                  <a:pt x="179" y="45"/>
                </a:cubicBezTo>
                <a:cubicBezTo>
                  <a:pt x="119" y="105"/>
                  <a:pt x="60" y="164"/>
                  <a:pt x="60" y="239"/>
                </a:cubicBezTo>
                <a:cubicBezTo>
                  <a:pt x="0" y="299"/>
                  <a:pt x="0" y="299"/>
                  <a:pt x="0" y="358"/>
                </a:cubicBezTo>
                <a:cubicBezTo>
                  <a:pt x="60" y="418"/>
                  <a:pt x="60" y="537"/>
                  <a:pt x="179" y="611"/>
                </a:cubicBezTo>
                <a:cubicBezTo>
                  <a:pt x="239" y="641"/>
                  <a:pt x="302" y="656"/>
                  <a:pt x="358" y="656"/>
                </a:cubicBezTo>
                <a:cubicBezTo>
                  <a:pt x="414" y="656"/>
                  <a:pt x="462" y="641"/>
                  <a:pt x="492" y="611"/>
                </a:cubicBezTo>
                <a:cubicBezTo>
                  <a:pt x="611" y="477"/>
                  <a:pt x="611" y="418"/>
                  <a:pt x="611" y="299"/>
                </a:cubicBezTo>
                <a:cubicBezTo>
                  <a:pt x="611" y="299"/>
                  <a:pt x="611" y="239"/>
                  <a:pt x="551" y="164"/>
                </a:cubicBezTo>
                <a:cubicBezTo>
                  <a:pt x="551" y="105"/>
                  <a:pt x="492" y="105"/>
                  <a:pt x="432" y="45"/>
                </a:cubicBezTo>
                <a:cubicBezTo>
                  <a:pt x="403" y="15"/>
                  <a:pt x="354" y="1"/>
                  <a:pt x="30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2" name="Google Shape;1462;p9"/>
          <p:cNvSpPr/>
          <p:nvPr/>
        </p:nvSpPr>
        <p:spPr>
          <a:xfrm>
            <a:off x="1535765" y="694566"/>
            <a:ext cx="21431" cy="31476"/>
          </a:xfrm>
          <a:custGeom>
            <a:avLst/>
            <a:gdLst/>
            <a:ahLst/>
            <a:cxnLst/>
            <a:rect l="l" t="t" r="r" b="b"/>
            <a:pathLst>
              <a:path w="687" h="1009" extrusionOk="0">
                <a:moveTo>
                  <a:pt x="411" y="1"/>
                </a:moveTo>
                <a:cubicBezTo>
                  <a:pt x="373" y="1"/>
                  <a:pt x="339" y="15"/>
                  <a:pt x="314" y="40"/>
                </a:cubicBezTo>
                <a:lnTo>
                  <a:pt x="120" y="219"/>
                </a:lnTo>
                <a:cubicBezTo>
                  <a:pt x="61" y="278"/>
                  <a:pt x="61" y="412"/>
                  <a:pt x="61" y="472"/>
                </a:cubicBezTo>
                <a:cubicBezTo>
                  <a:pt x="1" y="651"/>
                  <a:pt x="61" y="844"/>
                  <a:pt x="195" y="964"/>
                </a:cubicBezTo>
                <a:cubicBezTo>
                  <a:pt x="224" y="993"/>
                  <a:pt x="269" y="1008"/>
                  <a:pt x="314" y="1008"/>
                </a:cubicBezTo>
                <a:cubicBezTo>
                  <a:pt x="359" y="1008"/>
                  <a:pt x="403" y="993"/>
                  <a:pt x="433" y="964"/>
                </a:cubicBezTo>
                <a:cubicBezTo>
                  <a:pt x="567" y="844"/>
                  <a:pt x="627" y="651"/>
                  <a:pt x="627" y="531"/>
                </a:cubicBezTo>
                <a:cubicBezTo>
                  <a:pt x="627" y="472"/>
                  <a:pt x="686" y="412"/>
                  <a:pt x="627" y="353"/>
                </a:cubicBezTo>
                <a:cubicBezTo>
                  <a:pt x="627" y="278"/>
                  <a:pt x="627" y="219"/>
                  <a:pt x="567" y="99"/>
                </a:cubicBezTo>
                <a:cubicBezTo>
                  <a:pt x="523" y="30"/>
                  <a:pt x="464" y="1"/>
                  <a:pt x="41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3" name="Google Shape;1463;p9"/>
          <p:cNvSpPr/>
          <p:nvPr/>
        </p:nvSpPr>
        <p:spPr>
          <a:xfrm>
            <a:off x="1576662" y="741047"/>
            <a:ext cx="19091" cy="37964"/>
          </a:xfrm>
          <a:custGeom>
            <a:avLst/>
            <a:gdLst/>
            <a:ahLst/>
            <a:cxnLst/>
            <a:rect l="l" t="t" r="r" b="b"/>
            <a:pathLst>
              <a:path w="612" h="1217" extrusionOk="0">
                <a:moveTo>
                  <a:pt x="341" y="0"/>
                </a:moveTo>
                <a:cubicBezTo>
                  <a:pt x="301" y="0"/>
                  <a:pt x="264" y="15"/>
                  <a:pt x="239" y="40"/>
                </a:cubicBezTo>
                <a:cubicBezTo>
                  <a:pt x="180" y="159"/>
                  <a:pt x="120" y="218"/>
                  <a:pt x="120" y="278"/>
                </a:cubicBezTo>
                <a:cubicBezTo>
                  <a:pt x="61" y="412"/>
                  <a:pt x="61" y="472"/>
                  <a:pt x="1" y="591"/>
                </a:cubicBezTo>
                <a:cubicBezTo>
                  <a:pt x="1" y="784"/>
                  <a:pt x="61" y="963"/>
                  <a:pt x="180" y="1157"/>
                </a:cubicBezTo>
                <a:lnTo>
                  <a:pt x="239" y="1217"/>
                </a:lnTo>
                <a:cubicBezTo>
                  <a:pt x="299" y="1217"/>
                  <a:pt x="433" y="1217"/>
                  <a:pt x="493" y="1157"/>
                </a:cubicBezTo>
                <a:cubicBezTo>
                  <a:pt x="552" y="963"/>
                  <a:pt x="612" y="784"/>
                  <a:pt x="612" y="650"/>
                </a:cubicBezTo>
                <a:lnTo>
                  <a:pt x="612" y="412"/>
                </a:lnTo>
                <a:cubicBezTo>
                  <a:pt x="612" y="278"/>
                  <a:pt x="612" y="218"/>
                  <a:pt x="552" y="99"/>
                </a:cubicBezTo>
                <a:lnTo>
                  <a:pt x="493" y="99"/>
                </a:lnTo>
                <a:cubicBezTo>
                  <a:pt x="458" y="29"/>
                  <a:pt x="397" y="0"/>
                  <a:pt x="34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4" name="Google Shape;1464;p9"/>
          <p:cNvSpPr/>
          <p:nvPr/>
        </p:nvSpPr>
        <p:spPr>
          <a:xfrm>
            <a:off x="1630598" y="696438"/>
            <a:ext cx="17688" cy="37496"/>
          </a:xfrm>
          <a:custGeom>
            <a:avLst/>
            <a:gdLst/>
            <a:ahLst/>
            <a:cxnLst/>
            <a:rect l="l" t="t" r="r" b="b"/>
            <a:pathLst>
              <a:path w="567" h="1202" extrusionOk="0">
                <a:moveTo>
                  <a:pt x="276" y="0"/>
                </a:moveTo>
                <a:cubicBezTo>
                  <a:pt x="224" y="0"/>
                  <a:pt x="169" y="29"/>
                  <a:pt x="134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0" y="963"/>
                  <a:pt x="134" y="1157"/>
                </a:cubicBezTo>
                <a:lnTo>
                  <a:pt x="194" y="1157"/>
                </a:lnTo>
                <a:cubicBezTo>
                  <a:pt x="224" y="1187"/>
                  <a:pt x="268" y="1201"/>
                  <a:pt x="313" y="1201"/>
                </a:cubicBezTo>
                <a:cubicBezTo>
                  <a:pt x="358" y="1201"/>
                  <a:pt x="402" y="1187"/>
                  <a:pt x="432" y="1157"/>
                </a:cubicBezTo>
                <a:cubicBezTo>
                  <a:pt x="566" y="963"/>
                  <a:pt x="566" y="784"/>
                  <a:pt x="566" y="591"/>
                </a:cubicBezTo>
                <a:lnTo>
                  <a:pt x="566" y="352"/>
                </a:lnTo>
                <a:cubicBezTo>
                  <a:pt x="507" y="218"/>
                  <a:pt x="507" y="159"/>
                  <a:pt x="432" y="99"/>
                </a:cubicBezTo>
                <a:lnTo>
                  <a:pt x="373" y="39"/>
                </a:lnTo>
                <a:cubicBezTo>
                  <a:pt x="348" y="15"/>
                  <a:pt x="313" y="0"/>
                  <a:pt x="27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5" name="Google Shape;1465;p9"/>
          <p:cNvSpPr/>
          <p:nvPr/>
        </p:nvSpPr>
        <p:spPr>
          <a:xfrm>
            <a:off x="1626855" y="802844"/>
            <a:ext cx="19559" cy="31944"/>
          </a:xfrm>
          <a:custGeom>
            <a:avLst/>
            <a:gdLst/>
            <a:ahLst/>
            <a:cxnLst/>
            <a:rect l="l" t="t" r="r" b="b"/>
            <a:pathLst>
              <a:path w="627" h="1024" extrusionOk="0">
                <a:moveTo>
                  <a:pt x="335" y="1"/>
                </a:moveTo>
                <a:cubicBezTo>
                  <a:pt x="288" y="1"/>
                  <a:pt x="235" y="15"/>
                  <a:pt x="180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1" y="353"/>
                  <a:pt x="1" y="412"/>
                  <a:pt x="1" y="472"/>
                </a:cubicBezTo>
                <a:cubicBezTo>
                  <a:pt x="1" y="666"/>
                  <a:pt x="60" y="844"/>
                  <a:pt x="180" y="979"/>
                </a:cubicBezTo>
                <a:cubicBezTo>
                  <a:pt x="217" y="1008"/>
                  <a:pt x="265" y="1023"/>
                  <a:pt x="312" y="1023"/>
                </a:cubicBezTo>
                <a:cubicBezTo>
                  <a:pt x="358" y="1023"/>
                  <a:pt x="403" y="1008"/>
                  <a:pt x="433" y="979"/>
                </a:cubicBezTo>
                <a:cubicBezTo>
                  <a:pt x="552" y="785"/>
                  <a:pt x="627" y="666"/>
                  <a:pt x="627" y="532"/>
                </a:cubicBezTo>
                <a:cubicBezTo>
                  <a:pt x="627" y="472"/>
                  <a:pt x="627" y="412"/>
                  <a:pt x="552" y="353"/>
                </a:cubicBezTo>
                <a:cubicBezTo>
                  <a:pt x="552" y="293"/>
                  <a:pt x="552" y="159"/>
                  <a:pt x="493" y="100"/>
                </a:cubicBezTo>
                <a:cubicBezTo>
                  <a:pt x="458" y="30"/>
                  <a:pt x="402" y="1"/>
                  <a:pt x="3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6" name="Google Shape;1466;p9"/>
          <p:cNvSpPr/>
          <p:nvPr/>
        </p:nvSpPr>
        <p:spPr>
          <a:xfrm>
            <a:off x="1678919" y="749688"/>
            <a:ext cx="17688" cy="48851"/>
          </a:xfrm>
          <a:custGeom>
            <a:avLst/>
            <a:gdLst/>
            <a:ahLst/>
            <a:cxnLst/>
            <a:rect l="l" t="t" r="r" b="b"/>
            <a:pathLst>
              <a:path w="567" h="1566" extrusionOk="0">
                <a:moveTo>
                  <a:pt x="373" y="1"/>
                </a:moveTo>
                <a:cubicBezTo>
                  <a:pt x="313" y="1"/>
                  <a:pt x="194" y="1"/>
                  <a:pt x="135" y="75"/>
                </a:cubicBezTo>
                <a:cubicBezTo>
                  <a:pt x="75" y="195"/>
                  <a:pt x="75" y="314"/>
                  <a:pt x="0" y="448"/>
                </a:cubicBezTo>
                <a:lnTo>
                  <a:pt x="0" y="746"/>
                </a:lnTo>
                <a:cubicBezTo>
                  <a:pt x="0" y="999"/>
                  <a:pt x="0" y="1252"/>
                  <a:pt x="135" y="1491"/>
                </a:cubicBezTo>
                <a:cubicBezTo>
                  <a:pt x="194" y="1491"/>
                  <a:pt x="194" y="1491"/>
                  <a:pt x="194" y="1565"/>
                </a:cubicBezTo>
                <a:cubicBezTo>
                  <a:pt x="313" y="1565"/>
                  <a:pt x="373" y="1565"/>
                  <a:pt x="447" y="1431"/>
                </a:cubicBezTo>
                <a:cubicBezTo>
                  <a:pt x="567" y="1252"/>
                  <a:pt x="567" y="999"/>
                  <a:pt x="567" y="746"/>
                </a:cubicBezTo>
                <a:lnTo>
                  <a:pt x="567" y="448"/>
                </a:lnTo>
                <a:cubicBezTo>
                  <a:pt x="507" y="314"/>
                  <a:pt x="507" y="195"/>
                  <a:pt x="447" y="75"/>
                </a:cubicBezTo>
                <a:cubicBezTo>
                  <a:pt x="447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7" name="Google Shape;1467;p9"/>
          <p:cNvSpPr/>
          <p:nvPr/>
        </p:nvSpPr>
        <p:spPr>
          <a:xfrm>
            <a:off x="1727708" y="690417"/>
            <a:ext cx="19091" cy="39805"/>
          </a:xfrm>
          <a:custGeom>
            <a:avLst/>
            <a:gdLst/>
            <a:ahLst/>
            <a:cxnLst/>
            <a:rect l="l" t="t" r="r" b="b"/>
            <a:pathLst>
              <a:path w="612" h="1276" extrusionOk="0">
                <a:moveTo>
                  <a:pt x="303" y="1"/>
                </a:moveTo>
                <a:cubicBezTo>
                  <a:pt x="251" y="1"/>
                  <a:pt x="215" y="33"/>
                  <a:pt x="179" y="113"/>
                </a:cubicBezTo>
                <a:cubicBezTo>
                  <a:pt x="120" y="173"/>
                  <a:pt x="60" y="292"/>
                  <a:pt x="60" y="352"/>
                </a:cubicBezTo>
                <a:cubicBezTo>
                  <a:pt x="1" y="411"/>
                  <a:pt x="1" y="545"/>
                  <a:pt x="1" y="605"/>
                </a:cubicBezTo>
                <a:cubicBezTo>
                  <a:pt x="1" y="784"/>
                  <a:pt x="1" y="977"/>
                  <a:pt x="60" y="1156"/>
                </a:cubicBezTo>
                <a:lnTo>
                  <a:pt x="120" y="1231"/>
                </a:lnTo>
                <a:cubicBezTo>
                  <a:pt x="150" y="1260"/>
                  <a:pt x="194" y="1275"/>
                  <a:pt x="241" y="1275"/>
                </a:cubicBezTo>
                <a:cubicBezTo>
                  <a:pt x="287" y="1275"/>
                  <a:pt x="336" y="1260"/>
                  <a:pt x="373" y="1231"/>
                </a:cubicBezTo>
                <a:cubicBezTo>
                  <a:pt x="492" y="1037"/>
                  <a:pt x="552" y="858"/>
                  <a:pt x="552" y="664"/>
                </a:cubicBezTo>
                <a:cubicBezTo>
                  <a:pt x="611" y="545"/>
                  <a:pt x="611" y="486"/>
                  <a:pt x="552" y="352"/>
                </a:cubicBezTo>
                <a:cubicBezTo>
                  <a:pt x="552" y="292"/>
                  <a:pt x="492" y="173"/>
                  <a:pt x="433" y="113"/>
                </a:cubicBezTo>
                <a:lnTo>
                  <a:pt x="433" y="39"/>
                </a:lnTo>
                <a:cubicBezTo>
                  <a:pt x="379" y="15"/>
                  <a:pt x="337" y="1"/>
                  <a:pt x="30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8" name="Google Shape;1468;p9"/>
          <p:cNvSpPr/>
          <p:nvPr/>
        </p:nvSpPr>
        <p:spPr>
          <a:xfrm>
            <a:off x="1799269" y="672543"/>
            <a:ext cx="19091" cy="40023"/>
          </a:xfrm>
          <a:custGeom>
            <a:avLst/>
            <a:gdLst/>
            <a:ahLst/>
            <a:cxnLst/>
            <a:rect l="l" t="t" r="r" b="b"/>
            <a:pathLst>
              <a:path w="612" h="1283" extrusionOk="0">
                <a:moveTo>
                  <a:pt x="314" y="1"/>
                </a:moveTo>
                <a:cubicBezTo>
                  <a:pt x="180" y="1"/>
                  <a:pt x="120" y="61"/>
                  <a:pt x="60" y="120"/>
                </a:cubicBezTo>
                <a:cubicBezTo>
                  <a:pt x="1" y="239"/>
                  <a:pt x="1" y="314"/>
                  <a:pt x="1" y="433"/>
                </a:cubicBezTo>
                <a:lnTo>
                  <a:pt x="1" y="686"/>
                </a:lnTo>
                <a:cubicBezTo>
                  <a:pt x="60" y="865"/>
                  <a:pt x="60" y="984"/>
                  <a:pt x="180" y="1178"/>
                </a:cubicBezTo>
                <a:lnTo>
                  <a:pt x="180" y="1237"/>
                </a:lnTo>
                <a:lnTo>
                  <a:pt x="239" y="1237"/>
                </a:lnTo>
                <a:cubicBezTo>
                  <a:pt x="277" y="1267"/>
                  <a:pt x="325" y="1282"/>
                  <a:pt x="364" y="1282"/>
                </a:cubicBezTo>
                <a:cubicBezTo>
                  <a:pt x="403" y="1282"/>
                  <a:pt x="433" y="1267"/>
                  <a:pt x="433" y="1237"/>
                </a:cubicBezTo>
                <a:cubicBezTo>
                  <a:pt x="612" y="1059"/>
                  <a:pt x="612" y="805"/>
                  <a:pt x="612" y="612"/>
                </a:cubicBezTo>
                <a:cubicBezTo>
                  <a:pt x="612" y="493"/>
                  <a:pt x="552" y="433"/>
                  <a:pt x="552" y="314"/>
                </a:cubicBezTo>
                <a:cubicBezTo>
                  <a:pt x="493" y="239"/>
                  <a:pt x="433" y="120"/>
                  <a:pt x="373" y="61"/>
                </a:cubicBezTo>
                <a:lnTo>
                  <a:pt x="314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9" name="Google Shape;1469;p9"/>
          <p:cNvSpPr/>
          <p:nvPr/>
        </p:nvSpPr>
        <p:spPr>
          <a:xfrm>
            <a:off x="1746768" y="770308"/>
            <a:ext cx="19559" cy="39836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45" y="1"/>
                </a:moveTo>
                <a:cubicBezTo>
                  <a:pt x="318" y="1"/>
                  <a:pt x="289" y="8"/>
                  <a:pt x="254" y="25"/>
                </a:cubicBezTo>
                <a:cubicBezTo>
                  <a:pt x="194" y="159"/>
                  <a:pt x="135" y="219"/>
                  <a:pt x="60" y="338"/>
                </a:cubicBezTo>
                <a:cubicBezTo>
                  <a:pt x="60" y="398"/>
                  <a:pt x="0" y="532"/>
                  <a:pt x="0" y="651"/>
                </a:cubicBezTo>
                <a:cubicBezTo>
                  <a:pt x="0" y="830"/>
                  <a:pt x="60" y="1023"/>
                  <a:pt x="194" y="1202"/>
                </a:cubicBezTo>
                <a:lnTo>
                  <a:pt x="254" y="1277"/>
                </a:lnTo>
                <a:cubicBezTo>
                  <a:pt x="313" y="1277"/>
                  <a:pt x="433" y="1277"/>
                  <a:pt x="507" y="1202"/>
                </a:cubicBezTo>
                <a:lnTo>
                  <a:pt x="507" y="1143"/>
                </a:lnTo>
                <a:cubicBezTo>
                  <a:pt x="567" y="964"/>
                  <a:pt x="626" y="830"/>
                  <a:pt x="626" y="651"/>
                </a:cubicBezTo>
                <a:lnTo>
                  <a:pt x="626" y="398"/>
                </a:lnTo>
                <a:cubicBezTo>
                  <a:pt x="626" y="338"/>
                  <a:pt x="626" y="219"/>
                  <a:pt x="567" y="159"/>
                </a:cubicBezTo>
                <a:lnTo>
                  <a:pt x="507" y="85"/>
                </a:lnTo>
                <a:cubicBezTo>
                  <a:pt x="454" y="43"/>
                  <a:pt x="409" y="1"/>
                  <a:pt x="34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0" name="Google Shape;1470;p9"/>
          <p:cNvSpPr/>
          <p:nvPr/>
        </p:nvSpPr>
        <p:spPr>
          <a:xfrm>
            <a:off x="1683099" y="854253"/>
            <a:ext cx="19091" cy="25018"/>
          </a:xfrm>
          <a:custGeom>
            <a:avLst/>
            <a:gdLst/>
            <a:ahLst/>
            <a:cxnLst/>
            <a:rect l="l" t="t" r="r" b="b"/>
            <a:pathLst>
              <a:path w="612" h="802" extrusionOk="0">
                <a:moveTo>
                  <a:pt x="239" y="1"/>
                </a:moveTo>
                <a:cubicBezTo>
                  <a:pt x="120" y="75"/>
                  <a:pt x="120" y="135"/>
                  <a:pt x="60" y="195"/>
                </a:cubicBezTo>
                <a:cubicBezTo>
                  <a:pt x="60" y="254"/>
                  <a:pt x="60" y="314"/>
                  <a:pt x="1" y="373"/>
                </a:cubicBezTo>
                <a:cubicBezTo>
                  <a:pt x="1" y="507"/>
                  <a:pt x="60" y="627"/>
                  <a:pt x="179" y="746"/>
                </a:cubicBezTo>
                <a:cubicBezTo>
                  <a:pt x="209" y="783"/>
                  <a:pt x="257" y="802"/>
                  <a:pt x="313" y="802"/>
                </a:cubicBezTo>
                <a:cubicBezTo>
                  <a:pt x="369" y="802"/>
                  <a:pt x="433" y="783"/>
                  <a:pt x="492" y="746"/>
                </a:cubicBezTo>
                <a:lnTo>
                  <a:pt x="492" y="686"/>
                </a:lnTo>
                <a:cubicBezTo>
                  <a:pt x="611" y="627"/>
                  <a:pt x="611" y="507"/>
                  <a:pt x="611" y="448"/>
                </a:cubicBezTo>
                <a:lnTo>
                  <a:pt x="611" y="254"/>
                </a:lnTo>
                <a:cubicBezTo>
                  <a:pt x="552" y="195"/>
                  <a:pt x="552" y="135"/>
                  <a:pt x="492" y="75"/>
                </a:cubicBezTo>
                <a:cubicBezTo>
                  <a:pt x="433" y="1"/>
                  <a:pt x="313" y="1"/>
                  <a:pt x="23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1" name="Google Shape;1471;p9"/>
          <p:cNvSpPr/>
          <p:nvPr/>
        </p:nvSpPr>
        <p:spPr>
          <a:xfrm>
            <a:off x="1572482" y="837533"/>
            <a:ext cx="19559" cy="20495"/>
          </a:xfrm>
          <a:custGeom>
            <a:avLst/>
            <a:gdLst/>
            <a:ahLst/>
            <a:cxnLst/>
            <a:rect l="l" t="t" r="r" b="b"/>
            <a:pathLst>
              <a:path w="627" h="657" extrusionOk="0">
                <a:moveTo>
                  <a:pt x="314" y="1"/>
                </a:moveTo>
                <a:cubicBezTo>
                  <a:pt x="269" y="1"/>
                  <a:pt x="224" y="15"/>
                  <a:pt x="195" y="45"/>
                </a:cubicBezTo>
                <a:cubicBezTo>
                  <a:pt x="135" y="105"/>
                  <a:pt x="60" y="164"/>
                  <a:pt x="60" y="239"/>
                </a:cubicBezTo>
                <a:cubicBezTo>
                  <a:pt x="1" y="299"/>
                  <a:pt x="1" y="299"/>
                  <a:pt x="1" y="358"/>
                </a:cubicBezTo>
                <a:cubicBezTo>
                  <a:pt x="60" y="418"/>
                  <a:pt x="60" y="537"/>
                  <a:pt x="195" y="611"/>
                </a:cubicBezTo>
                <a:cubicBezTo>
                  <a:pt x="254" y="641"/>
                  <a:pt x="314" y="656"/>
                  <a:pt x="368" y="656"/>
                </a:cubicBezTo>
                <a:cubicBezTo>
                  <a:pt x="422" y="656"/>
                  <a:pt x="470" y="641"/>
                  <a:pt x="507" y="611"/>
                </a:cubicBezTo>
                <a:cubicBezTo>
                  <a:pt x="627" y="477"/>
                  <a:pt x="627" y="418"/>
                  <a:pt x="627" y="299"/>
                </a:cubicBezTo>
                <a:cubicBezTo>
                  <a:pt x="627" y="299"/>
                  <a:pt x="627" y="239"/>
                  <a:pt x="567" y="164"/>
                </a:cubicBezTo>
                <a:cubicBezTo>
                  <a:pt x="567" y="105"/>
                  <a:pt x="507" y="105"/>
                  <a:pt x="433" y="45"/>
                </a:cubicBezTo>
                <a:cubicBezTo>
                  <a:pt x="403" y="15"/>
                  <a:pt x="358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2" name="Google Shape;1472;p9"/>
          <p:cNvSpPr/>
          <p:nvPr/>
        </p:nvSpPr>
        <p:spPr>
          <a:xfrm>
            <a:off x="2178497" y="694566"/>
            <a:ext cx="21400" cy="31476"/>
          </a:xfrm>
          <a:custGeom>
            <a:avLst/>
            <a:gdLst/>
            <a:ahLst/>
            <a:cxnLst/>
            <a:rect l="l" t="t" r="r" b="b"/>
            <a:pathLst>
              <a:path w="686" h="1009" extrusionOk="0">
                <a:moveTo>
                  <a:pt x="435" y="1"/>
                </a:moveTo>
                <a:cubicBezTo>
                  <a:pt x="402" y="1"/>
                  <a:pt x="363" y="15"/>
                  <a:pt x="313" y="40"/>
                </a:cubicBezTo>
                <a:cubicBezTo>
                  <a:pt x="239" y="99"/>
                  <a:pt x="179" y="159"/>
                  <a:pt x="120" y="219"/>
                </a:cubicBezTo>
                <a:cubicBezTo>
                  <a:pt x="60" y="278"/>
                  <a:pt x="60" y="412"/>
                  <a:pt x="60" y="472"/>
                </a:cubicBezTo>
                <a:cubicBezTo>
                  <a:pt x="1" y="651"/>
                  <a:pt x="60" y="844"/>
                  <a:pt x="179" y="964"/>
                </a:cubicBezTo>
                <a:cubicBezTo>
                  <a:pt x="209" y="993"/>
                  <a:pt x="257" y="1008"/>
                  <a:pt x="306" y="1008"/>
                </a:cubicBezTo>
                <a:cubicBezTo>
                  <a:pt x="354" y="1008"/>
                  <a:pt x="403" y="993"/>
                  <a:pt x="433" y="964"/>
                </a:cubicBezTo>
                <a:cubicBezTo>
                  <a:pt x="552" y="844"/>
                  <a:pt x="611" y="651"/>
                  <a:pt x="611" y="531"/>
                </a:cubicBezTo>
                <a:cubicBezTo>
                  <a:pt x="611" y="472"/>
                  <a:pt x="686" y="412"/>
                  <a:pt x="611" y="353"/>
                </a:cubicBezTo>
                <a:cubicBezTo>
                  <a:pt x="611" y="278"/>
                  <a:pt x="611" y="219"/>
                  <a:pt x="552" y="99"/>
                </a:cubicBezTo>
                <a:cubicBezTo>
                  <a:pt x="517" y="30"/>
                  <a:pt x="482" y="1"/>
                  <a:pt x="4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3" name="Google Shape;1473;p9"/>
          <p:cNvSpPr/>
          <p:nvPr/>
        </p:nvSpPr>
        <p:spPr>
          <a:xfrm>
            <a:off x="2218925" y="741047"/>
            <a:ext cx="19559" cy="37964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77" y="0"/>
                </a:moveTo>
                <a:cubicBezTo>
                  <a:pt x="342" y="0"/>
                  <a:pt x="303" y="15"/>
                  <a:pt x="254" y="40"/>
                </a:cubicBezTo>
                <a:cubicBezTo>
                  <a:pt x="194" y="159"/>
                  <a:pt x="135" y="218"/>
                  <a:pt x="135" y="278"/>
                </a:cubicBezTo>
                <a:cubicBezTo>
                  <a:pt x="60" y="412"/>
                  <a:pt x="60" y="472"/>
                  <a:pt x="60" y="591"/>
                </a:cubicBezTo>
                <a:cubicBezTo>
                  <a:pt x="1" y="784"/>
                  <a:pt x="60" y="963"/>
                  <a:pt x="194" y="1157"/>
                </a:cubicBezTo>
                <a:lnTo>
                  <a:pt x="254" y="1217"/>
                </a:lnTo>
                <a:cubicBezTo>
                  <a:pt x="313" y="1217"/>
                  <a:pt x="433" y="1217"/>
                  <a:pt x="507" y="1157"/>
                </a:cubicBezTo>
                <a:cubicBezTo>
                  <a:pt x="567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626" y="218"/>
                  <a:pt x="567" y="99"/>
                </a:cubicBezTo>
                <a:lnTo>
                  <a:pt x="507" y="99"/>
                </a:lnTo>
                <a:cubicBezTo>
                  <a:pt x="463" y="29"/>
                  <a:pt x="425" y="0"/>
                  <a:pt x="37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4" name="Google Shape;1474;p9"/>
          <p:cNvSpPr/>
          <p:nvPr/>
        </p:nvSpPr>
        <p:spPr>
          <a:xfrm>
            <a:off x="2273298" y="696438"/>
            <a:ext cx="17220" cy="37496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71" y="0"/>
                </a:moveTo>
                <a:cubicBezTo>
                  <a:pt x="215" y="0"/>
                  <a:pt x="155" y="29"/>
                  <a:pt x="120" y="99"/>
                </a:cubicBezTo>
                <a:cubicBezTo>
                  <a:pt x="60" y="159"/>
                  <a:pt x="60" y="293"/>
                  <a:pt x="1" y="352"/>
                </a:cubicBezTo>
                <a:lnTo>
                  <a:pt x="1" y="591"/>
                </a:lnTo>
                <a:cubicBezTo>
                  <a:pt x="1" y="784"/>
                  <a:pt x="1" y="963"/>
                  <a:pt x="120" y="1157"/>
                </a:cubicBezTo>
                <a:lnTo>
                  <a:pt x="179" y="1157"/>
                </a:lnTo>
                <a:cubicBezTo>
                  <a:pt x="217" y="1187"/>
                  <a:pt x="265" y="1201"/>
                  <a:pt x="312" y="1201"/>
                </a:cubicBezTo>
                <a:cubicBezTo>
                  <a:pt x="358" y="1201"/>
                  <a:pt x="403" y="1187"/>
                  <a:pt x="433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3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5" name="Google Shape;1475;p9"/>
          <p:cNvSpPr/>
          <p:nvPr/>
        </p:nvSpPr>
        <p:spPr>
          <a:xfrm>
            <a:off x="2269586" y="802844"/>
            <a:ext cx="19091" cy="31944"/>
          </a:xfrm>
          <a:custGeom>
            <a:avLst/>
            <a:gdLst/>
            <a:ahLst/>
            <a:cxnLst/>
            <a:rect l="l" t="t" r="r" b="b"/>
            <a:pathLst>
              <a:path w="612" h="1024" extrusionOk="0">
                <a:moveTo>
                  <a:pt x="341" y="1"/>
                </a:moveTo>
                <a:cubicBezTo>
                  <a:pt x="301" y="1"/>
                  <a:pt x="263" y="15"/>
                  <a:pt x="239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09" y="1008"/>
                  <a:pt x="257" y="1023"/>
                  <a:pt x="306" y="1023"/>
                </a:cubicBezTo>
                <a:cubicBezTo>
                  <a:pt x="354" y="1023"/>
                  <a:pt x="403" y="1008"/>
                  <a:pt x="432" y="979"/>
                </a:cubicBezTo>
                <a:cubicBezTo>
                  <a:pt x="552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2" y="293"/>
                  <a:pt x="552" y="159"/>
                  <a:pt x="492" y="100"/>
                </a:cubicBezTo>
                <a:cubicBezTo>
                  <a:pt x="457" y="30"/>
                  <a:pt x="397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6" name="Google Shape;1476;p9"/>
          <p:cNvSpPr/>
          <p:nvPr/>
        </p:nvSpPr>
        <p:spPr>
          <a:xfrm>
            <a:off x="2321619" y="749688"/>
            <a:ext cx="19559" cy="48851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4" y="1"/>
                  <a:pt x="195" y="1"/>
                  <a:pt x="120" y="75"/>
                </a:cubicBezTo>
                <a:cubicBezTo>
                  <a:pt x="61" y="195"/>
                  <a:pt x="61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95" y="1491"/>
                  <a:pt x="195" y="1491"/>
                  <a:pt x="195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67" y="1252"/>
                  <a:pt x="567" y="999"/>
                  <a:pt x="627" y="746"/>
                </a:cubicBezTo>
                <a:cubicBezTo>
                  <a:pt x="567" y="686"/>
                  <a:pt x="567" y="567"/>
                  <a:pt x="567" y="448"/>
                </a:cubicBezTo>
                <a:cubicBezTo>
                  <a:pt x="567" y="314"/>
                  <a:pt x="493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7" name="Google Shape;1477;p9"/>
          <p:cNvSpPr/>
          <p:nvPr/>
        </p:nvSpPr>
        <p:spPr>
          <a:xfrm>
            <a:off x="2369972" y="690417"/>
            <a:ext cx="19528" cy="39805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314" y="1"/>
                </a:moveTo>
                <a:cubicBezTo>
                  <a:pt x="265" y="1"/>
                  <a:pt x="230" y="33"/>
                  <a:pt x="194" y="113"/>
                </a:cubicBezTo>
                <a:cubicBezTo>
                  <a:pt x="134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34" y="1231"/>
                </a:lnTo>
                <a:cubicBezTo>
                  <a:pt x="164" y="1260"/>
                  <a:pt x="209" y="1275"/>
                  <a:pt x="254" y="1275"/>
                </a:cubicBezTo>
                <a:cubicBezTo>
                  <a:pt x="298" y="1275"/>
                  <a:pt x="343" y="1260"/>
                  <a:pt x="373" y="1231"/>
                </a:cubicBezTo>
                <a:cubicBezTo>
                  <a:pt x="507" y="1037"/>
                  <a:pt x="566" y="858"/>
                  <a:pt x="626" y="664"/>
                </a:cubicBezTo>
                <a:cubicBezTo>
                  <a:pt x="626" y="545"/>
                  <a:pt x="626" y="486"/>
                  <a:pt x="566" y="352"/>
                </a:cubicBezTo>
                <a:cubicBezTo>
                  <a:pt x="566" y="292"/>
                  <a:pt x="507" y="173"/>
                  <a:pt x="432" y="113"/>
                </a:cubicBezTo>
                <a:lnTo>
                  <a:pt x="432" y="39"/>
                </a:lnTo>
                <a:cubicBezTo>
                  <a:pt x="385" y="15"/>
                  <a:pt x="347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8" name="Google Shape;1478;p9"/>
          <p:cNvSpPr/>
          <p:nvPr/>
        </p:nvSpPr>
        <p:spPr>
          <a:xfrm>
            <a:off x="2441533" y="672543"/>
            <a:ext cx="19559" cy="40023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35" y="61"/>
                  <a:pt x="75" y="120"/>
                </a:cubicBezTo>
                <a:cubicBezTo>
                  <a:pt x="75" y="239"/>
                  <a:pt x="1" y="314"/>
                  <a:pt x="1" y="433"/>
                </a:cubicBezTo>
                <a:lnTo>
                  <a:pt x="1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4" y="1267"/>
                  <a:pt x="332" y="1282"/>
                  <a:pt x="380" y="1282"/>
                </a:cubicBezTo>
                <a:cubicBezTo>
                  <a:pt x="429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7" y="433"/>
                  <a:pt x="567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9" name="Google Shape;1479;p9"/>
          <p:cNvSpPr/>
          <p:nvPr/>
        </p:nvSpPr>
        <p:spPr>
          <a:xfrm>
            <a:off x="2389469" y="770308"/>
            <a:ext cx="19559" cy="39836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45" y="1"/>
                </a:moveTo>
                <a:cubicBezTo>
                  <a:pt x="319" y="1"/>
                  <a:pt x="289" y="8"/>
                  <a:pt x="254" y="25"/>
                </a:cubicBezTo>
                <a:cubicBezTo>
                  <a:pt x="180" y="159"/>
                  <a:pt x="120" y="219"/>
                  <a:pt x="61" y="338"/>
                </a:cubicBezTo>
                <a:cubicBezTo>
                  <a:pt x="61" y="398"/>
                  <a:pt x="61" y="532"/>
                  <a:pt x="1" y="651"/>
                </a:cubicBezTo>
                <a:cubicBezTo>
                  <a:pt x="1" y="830"/>
                  <a:pt x="61" y="1023"/>
                  <a:pt x="180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3" y="1202"/>
                </a:cubicBezTo>
                <a:lnTo>
                  <a:pt x="493" y="1143"/>
                </a:lnTo>
                <a:cubicBezTo>
                  <a:pt x="552" y="964"/>
                  <a:pt x="627" y="830"/>
                  <a:pt x="627" y="651"/>
                </a:cubicBezTo>
                <a:lnTo>
                  <a:pt x="627" y="398"/>
                </a:lnTo>
                <a:cubicBezTo>
                  <a:pt x="627" y="338"/>
                  <a:pt x="627" y="219"/>
                  <a:pt x="552" y="159"/>
                </a:cubicBezTo>
                <a:lnTo>
                  <a:pt x="493" y="85"/>
                </a:lnTo>
                <a:cubicBezTo>
                  <a:pt x="450" y="43"/>
                  <a:pt x="408" y="1"/>
                  <a:pt x="34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0" name="Google Shape;1480;p9"/>
          <p:cNvSpPr/>
          <p:nvPr/>
        </p:nvSpPr>
        <p:spPr>
          <a:xfrm>
            <a:off x="2325363" y="854253"/>
            <a:ext cx="19528" cy="25018"/>
          </a:xfrm>
          <a:custGeom>
            <a:avLst/>
            <a:gdLst/>
            <a:ahLst/>
            <a:cxnLst/>
            <a:rect l="l" t="t" r="r" b="b"/>
            <a:pathLst>
              <a:path w="626" h="802" extrusionOk="0">
                <a:moveTo>
                  <a:pt x="253" y="1"/>
                </a:moveTo>
                <a:cubicBezTo>
                  <a:pt x="194" y="75"/>
                  <a:pt x="134" y="135"/>
                  <a:pt x="75" y="195"/>
                </a:cubicBezTo>
                <a:cubicBezTo>
                  <a:pt x="75" y="254"/>
                  <a:pt x="75" y="314"/>
                  <a:pt x="0" y="373"/>
                </a:cubicBezTo>
                <a:cubicBezTo>
                  <a:pt x="0" y="507"/>
                  <a:pt x="75" y="627"/>
                  <a:pt x="194" y="746"/>
                </a:cubicBezTo>
                <a:cubicBezTo>
                  <a:pt x="224" y="783"/>
                  <a:pt x="268" y="802"/>
                  <a:pt x="322" y="802"/>
                </a:cubicBezTo>
                <a:cubicBezTo>
                  <a:pt x="376" y="802"/>
                  <a:pt x="440" y="783"/>
                  <a:pt x="507" y="746"/>
                </a:cubicBezTo>
                <a:lnTo>
                  <a:pt x="507" y="686"/>
                </a:lnTo>
                <a:cubicBezTo>
                  <a:pt x="626" y="627"/>
                  <a:pt x="626" y="507"/>
                  <a:pt x="626" y="448"/>
                </a:cubicBezTo>
                <a:lnTo>
                  <a:pt x="626" y="254"/>
                </a:lnTo>
                <a:cubicBezTo>
                  <a:pt x="626" y="195"/>
                  <a:pt x="566" y="135"/>
                  <a:pt x="507" y="75"/>
                </a:cubicBezTo>
                <a:cubicBezTo>
                  <a:pt x="447" y="1"/>
                  <a:pt x="313" y="1"/>
                  <a:pt x="25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1" name="Google Shape;1481;p9"/>
          <p:cNvSpPr/>
          <p:nvPr/>
        </p:nvSpPr>
        <p:spPr>
          <a:xfrm>
            <a:off x="2215213" y="837533"/>
            <a:ext cx="19559" cy="20495"/>
          </a:xfrm>
          <a:custGeom>
            <a:avLst/>
            <a:gdLst/>
            <a:ahLst/>
            <a:cxnLst/>
            <a:rect l="l" t="t" r="r" b="b"/>
            <a:pathLst>
              <a:path w="627" h="657" extrusionOk="0">
                <a:moveTo>
                  <a:pt x="311" y="1"/>
                </a:moveTo>
                <a:cubicBezTo>
                  <a:pt x="265" y="1"/>
                  <a:pt x="216" y="15"/>
                  <a:pt x="179" y="45"/>
                </a:cubicBezTo>
                <a:cubicBezTo>
                  <a:pt x="120" y="105"/>
                  <a:pt x="60" y="164"/>
                  <a:pt x="60" y="239"/>
                </a:cubicBezTo>
                <a:cubicBezTo>
                  <a:pt x="0" y="299"/>
                  <a:pt x="0" y="299"/>
                  <a:pt x="0" y="358"/>
                </a:cubicBezTo>
                <a:cubicBezTo>
                  <a:pt x="60" y="418"/>
                  <a:pt x="60" y="537"/>
                  <a:pt x="179" y="611"/>
                </a:cubicBezTo>
                <a:cubicBezTo>
                  <a:pt x="246" y="641"/>
                  <a:pt x="310" y="656"/>
                  <a:pt x="364" y="656"/>
                </a:cubicBezTo>
                <a:cubicBezTo>
                  <a:pt x="418" y="656"/>
                  <a:pt x="462" y="641"/>
                  <a:pt x="492" y="611"/>
                </a:cubicBezTo>
                <a:cubicBezTo>
                  <a:pt x="626" y="477"/>
                  <a:pt x="626" y="418"/>
                  <a:pt x="626" y="299"/>
                </a:cubicBezTo>
                <a:cubicBezTo>
                  <a:pt x="626" y="299"/>
                  <a:pt x="626" y="239"/>
                  <a:pt x="552" y="164"/>
                </a:cubicBezTo>
                <a:cubicBezTo>
                  <a:pt x="552" y="105"/>
                  <a:pt x="492" y="105"/>
                  <a:pt x="432" y="45"/>
                </a:cubicBezTo>
                <a:cubicBezTo>
                  <a:pt x="403" y="15"/>
                  <a:pt x="358" y="1"/>
                  <a:pt x="31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2" name="Google Shape;1482;p9"/>
          <p:cNvSpPr/>
          <p:nvPr/>
        </p:nvSpPr>
        <p:spPr>
          <a:xfrm>
            <a:off x="2807731" y="694566"/>
            <a:ext cx="19559" cy="31476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376" y="1"/>
                </a:moveTo>
                <a:cubicBezTo>
                  <a:pt x="343" y="1"/>
                  <a:pt x="303" y="15"/>
                  <a:pt x="254" y="40"/>
                </a:cubicBezTo>
                <a:cubicBezTo>
                  <a:pt x="180" y="99"/>
                  <a:pt x="120" y="159"/>
                  <a:pt x="60" y="219"/>
                </a:cubicBezTo>
                <a:cubicBezTo>
                  <a:pt x="1" y="278"/>
                  <a:pt x="1" y="412"/>
                  <a:pt x="1" y="472"/>
                </a:cubicBezTo>
                <a:cubicBezTo>
                  <a:pt x="1" y="651"/>
                  <a:pt x="1" y="844"/>
                  <a:pt x="120" y="964"/>
                </a:cubicBezTo>
                <a:cubicBezTo>
                  <a:pt x="187" y="993"/>
                  <a:pt x="235" y="1008"/>
                  <a:pt x="275" y="1008"/>
                </a:cubicBezTo>
                <a:cubicBezTo>
                  <a:pt x="314" y="1008"/>
                  <a:pt x="343" y="993"/>
                  <a:pt x="373" y="964"/>
                </a:cubicBezTo>
                <a:lnTo>
                  <a:pt x="433" y="964"/>
                </a:lnTo>
                <a:cubicBezTo>
                  <a:pt x="492" y="844"/>
                  <a:pt x="552" y="651"/>
                  <a:pt x="552" y="531"/>
                </a:cubicBezTo>
                <a:cubicBezTo>
                  <a:pt x="626" y="472"/>
                  <a:pt x="626" y="412"/>
                  <a:pt x="626" y="353"/>
                </a:cubicBezTo>
                <a:cubicBezTo>
                  <a:pt x="552" y="278"/>
                  <a:pt x="552" y="219"/>
                  <a:pt x="552" y="99"/>
                </a:cubicBezTo>
                <a:lnTo>
                  <a:pt x="492" y="99"/>
                </a:lnTo>
                <a:cubicBezTo>
                  <a:pt x="458" y="30"/>
                  <a:pt x="423" y="1"/>
                  <a:pt x="37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3" name="Google Shape;1483;p9"/>
          <p:cNvSpPr/>
          <p:nvPr/>
        </p:nvSpPr>
        <p:spPr>
          <a:xfrm>
            <a:off x="2848160" y="741047"/>
            <a:ext cx="17688" cy="37964"/>
          </a:xfrm>
          <a:custGeom>
            <a:avLst/>
            <a:gdLst/>
            <a:ahLst/>
            <a:cxnLst/>
            <a:rect l="l" t="t" r="r" b="b"/>
            <a:pathLst>
              <a:path w="567" h="1217" extrusionOk="0">
                <a:moveTo>
                  <a:pt x="317" y="0"/>
                </a:moveTo>
                <a:cubicBezTo>
                  <a:pt x="283" y="0"/>
                  <a:pt x="244" y="15"/>
                  <a:pt x="195" y="40"/>
                </a:cubicBezTo>
                <a:cubicBezTo>
                  <a:pt x="135" y="159"/>
                  <a:pt x="75" y="218"/>
                  <a:pt x="75" y="278"/>
                </a:cubicBezTo>
                <a:cubicBezTo>
                  <a:pt x="1" y="412"/>
                  <a:pt x="1" y="472"/>
                  <a:pt x="1" y="591"/>
                </a:cubicBezTo>
                <a:cubicBezTo>
                  <a:pt x="1" y="784"/>
                  <a:pt x="1" y="963"/>
                  <a:pt x="135" y="1157"/>
                </a:cubicBezTo>
                <a:lnTo>
                  <a:pt x="195" y="1217"/>
                </a:lnTo>
                <a:cubicBezTo>
                  <a:pt x="254" y="1217"/>
                  <a:pt x="373" y="1217"/>
                  <a:pt x="448" y="1157"/>
                </a:cubicBezTo>
                <a:cubicBezTo>
                  <a:pt x="567" y="963"/>
                  <a:pt x="567" y="784"/>
                  <a:pt x="567" y="650"/>
                </a:cubicBezTo>
                <a:lnTo>
                  <a:pt x="567" y="412"/>
                </a:lnTo>
                <a:cubicBezTo>
                  <a:pt x="567" y="278"/>
                  <a:pt x="567" y="218"/>
                  <a:pt x="507" y="99"/>
                </a:cubicBezTo>
                <a:lnTo>
                  <a:pt x="448" y="99"/>
                </a:lnTo>
                <a:cubicBezTo>
                  <a:pt x="404" y="29"/>
                  <a:pt x="366" y="0"/>
                  <a:pt x="31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4" name="Google Shape;1484;p9"/>
          <p:cNvSpPr/>
          <p:nvPr/>
        </p:nvSpPr>
        <p:spPr>
          <a:xfrm>
            <a:off x="2900692" y="696438"/>
            <a:ext cx="19528" cy="37496"/>
          </a:xfrm>
          <a:custGeom>
            <a:avLst/>
            <a:gdLst/>
            <a:ahLst/>
            <a:cxnLst/>
            <a:rect l="l" t="t" r="r" b="b"/>
            <a:pathLst>
              <a:path w="626" h="1202" extrusionOk="0">
                <a:moveTo>
                  <a:pt x="271" y="0"/>
                </a:moveTo>
                <a:cubicBezTo>
                  <a:pt x="215" y="0"/>
                  <a:pt x="154" y="29"/>
                  <a:pt x="119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60" y="963"/>
                  <a:pt x="179" y="1157"/>
                </a:cubicBezTo>
                <a:cubicBezTo>
                  <a:pt x="246" y="1187"/>
                  <a:pt x="295" y="1201"/>
                  <a:pt x="334" y="1201"/>
                </a:cubicBezTo>
                <a:cubicBezTo>
                  <a:pt x="373" y="1201"/>
                  <a:pt x="403" y="1187"/>
                  <a:pt x="432" y="1157"/>
                </a:cubicBezTo>
                <a:cubicBezTo>
                  <a:pt x="552" y="963"/>
                  <a:pt x="552" y="784"/>
                  <a:pt x="626" y="591"/>
                </a:cubicBezTo>
                <a:cubicBezTo>
                  <a:pt x="552" y="531"/>
                  <a:pt x="552" y="412"/>
                  <a:pt x="552" y="352"/>
                </a:cubicBez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5" name="Google Shape;1485;p9"/>
          <p:cNvSpPr/>
          <p:nvPr/>
        </p:nvSpPr>
        <p:spPr>
          <a:xfrm>
            <a:off x="2896980" y="802844"/>
            <a:ext cx="19060" cy="31944"/>
          </a:xfrm>
          <a:custGeom>
            <a:avLst/>
            <a:gdLst/>
            <a:ahLst/>
            <a:cxnLst/>
            <a:rect l="l" t="t" r="r" b="b"/>
            <a:pathLst>
              <a:path w="611" h="1024" extrusionOk="0">
                <a:moveTo>
                  <a:pt x="340" y="1"/>
                </a:moveTo>
                <a:cubicBezTo>
                  <a:pt x="301" y="1"/>
                  <a:pt x="263" y="15"/>
                  <a:pt x="238" y="40"/>
                </a:cubicBezTo>
                <a:cubicBezTo>
                  <a:pt x="119" y="100"/>
                  <a:pt x="119" y="159"/>
                  <a:pt x="60" y="293"/>
                </a:cubicBezTo>
                <a:cubicBezTo>
                  <a:pt x="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38" y="1008"/>
                  <a:pt x="287" y="1023"/>
                  <a:pt x="328" y="1023"/>
                </a:cubicBezTo>
                <a:cubicBezTo>
                  <a:pt x="369" y="1023"/>
                  <a:pt x="402" y="1008"/>
                  <a:pt x="432" y="979"/>
                </a:cubicBezTo>
                <a:cubicBezTo>
                  <a:pt x="551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1" y="293"/>
                  <a:pt x="551" y="159"/>
                  <a:pt x="492" y="100"/>
                </a:cubicBezTo>
                <a:cubicBezTo>
                  <a:pt x="457" y="30"/>
                  <a:pt x="396" y="1"/>
                  <a:pt x="340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6" name="Google Shape;1486;p9"/>
          <p:cNvSpPr/>
          <p:nvPr/>
        </p:nvSpPr>
        <p:spPr>
          <a:xfrm>
            <a:off x="2949013" y="749688"/>
            <a:ext cx="19559" cy="48851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3" y="1"/>
                  <a:pt x="194" y="1"/>
                  <a:pt x="120" y="75"/>
                </a:cubicBezTo>
                <a:cubicBezTo>
                  <a:pt x="60" y="195"/>
                  <a:pt x="60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94" y="1491"/>
                  <a:pt x="194" y="1491"/>
                  <a:pt x="254" y="1565"/>
                </a:cubicBezTo>
                <a:cubicBezTo>
                  <a:pt x="313" y="1565"/>
                  <a:pt x="373" y="1565"/>
                  <a:pt x="433" y="1431"/>
                </a:cubicBezTo>
                <a:cubicBezTo>
                  <a:pt x="567" y="1252"/>
                  <a:pt x="626" y="999"/>
                  <a:pt x="626" y="746"/>
                </a:cubicBezTo>
                <a:cubicBezTo>
                  <a:pt x="626" y="686"/>
                  <a:pt x="567" y="567"/>
                  <a:pt x="567" y="448"/>
                </a:cubicBezTo>
                <a:cubicBezTo>
                  <a:pt x="567" y="314"/>
                  <a:pt x="492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7" name="Google Shape;1487;p9"/>
          <p:cNvSpPr/>
          <p:nvPr/>
        </p:nvSpPr>
        <p:spPr>
          <a:xfrm>
            <a:off x="2997334" y="690417"/>
            <a:ext cx="19559" cy="39805"/>
          </a:xfrm>
          <a:custGeom>
            <a:avLst/>
            <a:gdLst/>
            <a:ahLst/>
            <a:cxnLst/>
            <a:rect l="l" t="t" r="r" b="b"/>
            <a:pathLst>
              <a:path w="627" h="1276" extrusionOk="0">
                <a:moveTo>
                  <a:pt x="315" y="1"/>
                </a:moveTo>
                <a:cubicBezTo>
                  <a:pt x="266" y="1"/>
                  <a:pt x="230" y="33"/>
                  <a:pt x="195" y="113"/>
                </a:cubicBezTo>
                <a:cubicBezTo>
                  <a:pt x="135" y="173"/>
                  <a:pt x="61" y="292"/>
                  <a:pt x="61" y="352"/>
                </a:cubicBezTo>
                <a:cubicBezTo>
                  <a:pt x="1" y="411"/>
                  <a:pt x="1" y="545"/>
                  <a:pt x="1" y="605"/>
                </a:cubicBezTo>
                <a:cubicBezTo>
                  <a:pt x="1" y="784"/>
                  <a:pt x="1" y="977"/>
                  <a:pt x="61" y="1156"/>
                </a:cubicBezTo>
                <a:lnTo>
                  <a:pt x="135" y="1231"/>
                </a:lnTo>
                <a:cubicBezTo>
                  <a:pt x="165" y="1260"/>
                  <a:pt x="210" y="1275"/>
                  <a:pt x="254" y="1275"/>
                </a:cubicBezTo>
                <a:cubicBezTo>
                  <a:pt x="299" y="1275"/>
                  <a:pt x="344" y="1260"/>
                  <a:pt x="373" y="1231"/>
                </a:cubicBezTo>
                <a:cubicBezTo>
                  <a:pt x="508" y="1037"/>
                  <a:pt x="567" y="858"/>
                  <a:pt x="627" y="664"/>
                </a:cubicBezTo>
                <a:cubicBezTo>
                  <a:pt x="627" y="545"/>
                  <a:pt x="627" y="486"/>
                  <a:pt x="567" y="352"/>
                </a:cubicBezTo>
                <a:cubicBezTo>
                  <a:pt x="567" y="292"/>
                  <a:pt x="508" y="173"/>
                  <a:pt x="433" y="113"/>
                </a:cubicBezTo>
                <a:lnTo>
                  <a:pt x="433" y="39"/>
                </a:lnTo>
                <a:cubicBezTo>
                  <a:pt x="385" y="15"/>
                  <a:pt x="347" y="1"/>
                  <a:pt x="31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8" name="Google Shape;1488;p9"/>
          <p:cNvSpPr/>
          <p:nvPr/>
        </p:nvSpPr>
        <p:spPr>
          <a:xfrm>
            <a:off x="3068927" y="672543"/>
            <a:ext cx="19528" cy="40023"/>
          </a:xfrm>
          <a:custGeom>
            <a:avLst/>
            <a:gdLst/>
            <a:ahLst/>
            <a:cxnLst/>
            <a:rect l="l" t="t" r="r" b="b"/>
            <a:pathLst>
              <a:path w="626" h="1283" extrusionOk="0">
                <a:moveTo>
                  <a:pt x="313" y="1"/>
                </a:moveTo>
                <a:cubicBezTo>
                  <a:pt x="253" y="1"/>
                  <a:pt x="134" y="61"/>
                  <a:pt x="75" y="120"/>
                </a:cubicBezTo>
                <a:cubicBezTo>
                  <a:pt x="75" y="239"/>
                  <a:pt x="0" y="314"/>
                  <a:pt x="0" y="433"/>
                </a:cubicBezTo>
                <a:lnTo>
                  <a:pt x="0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3" y="1237"/>
                </a:lnTo>
                <a:cubicBezTo>
                  <a:pt x="283" y="1267"/>
                  <a:pt x="332" y="1282"/>
                  <a:pt x="380" y="1282"/>
                </a:cubicBezTo>
                <a:cubicBezTo>
                  <a:pt x="429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6" y="433"/>
                  <a:pt x="566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9" name="Google Shape;1489;p9"/>
          <p:cNvSpPr/>
          <p:nvPr/>
        </p:nvSpPr>
        <p:spPr>
          <a:xfrm>
            <a:off x="3016862" y="770308"/>
            <a:ext cx="19559" cy="39836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66" y="1"/>
                </a:moveTo>
                <a:cubicBezTo>
                  <a:pt x="348" y="1"/>
                  <a:pt x="331" y="8"/>
                  <a:pt x="314" y="25"/>
                </a:cubicBezTo>
                <a:cubicBezTo>
                  <a:pt x="179" y="159"/>
                  <a:pt x="120" y="219"/>
                  <a:pt x="120" y="338"/>
                </a:cubicBezTo>
                <a:cubicBezTo>
                  <a:pt x="60" y="398"/>
                  <a:pt x="60" y="532"/>
                  <a:pt x="60" y="651"/>
                </a:cubicBezTo>
                <a:cubicBezTo>
                  <a:pt x="1" y="830"/>
                  <a:pt x="60" y="1023"/>
                  <a:pt x="179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626" y="964"/>
                  <a:pt x="626" y="830"/>
                  <a:pt x="626" y="651"/>
                </a:cubicBezTo>
                <a:lnTo>
                  <a:pt x="626" y="398"/>
                </a:lnTo>
                <a:cubicBezTo>
                  <a:pt x="626" y="338"/>
                  <a:pt x="626" y="219"/>
                  <a:pt x="552" y="159"/>
                </a:cubicBezTo>
                <a:lnTo>
                  <a:pt x="492" y="85"/>
                </a:lnTo>
                <a:cubicBezTo>
                  <a:pt x="450" y="43"/>
                  <a:pt x="408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0" name="Google Shape;1490;p9"/>
          <p:cNvSpPr/>
          <p:nvPr/>
        </p:nvSpPr>
        <p:spPr>
          <a:xfrm>
            <a:off x="2955065" y="854253"/>
            <a:ext cx="17220" cy="25018"/>
          </a:xfrm>
          <a:custGeom>
            <a:avLst/>
            <a:gdLst/>
            <a:ahLst/>
            <a:cxnLst/>
            <a:rect l="l" t="t" r="r" b="b"/>
            <a:pathLst>
              <a:path w="552" h="802" extrusionOk="0">
                <a:moveTo>
                  <a:pt x="179" y="1"/>
                </a:moveTo>
                <a:cubicBezTo>
                  <a:pt x="119" y="75"/>
                  <a:pt x="60" y="135"/>
                  <a:pt x="0" y="195"/>
                </a:cubicBezTo>
                <a:lnTo>
                  <a:pt x="0" y="373"/>
                </a:lnTo>
                <a:cubicBezTo>
                  <a:pt x="0" y="507"/>
                  <a:pt x="0" y="627"/>
                  <a:pt x="119" y="746"/>
                </a:cubicBezTo>
                <a:cubicBezTo>
                  <a:pt x="179" y="783"/>
                  <a:pt x="242" y="802"/>
                  <a:pt x="298" y="802"/>
                </a:cubicBezTo>
                <a:cubicBezTo>
                  <a:pt x="354" y="802"/>
                  <a:pt x="403" y="783"/>
                  <a:pt x="432" y="746"/>
                </a:cubicBezTo>
                <a:lnTo>
                  <a:pt x="432" y="686"/>
                </a:lnTo>
                <a:cubicBezTo>
                  <a:pt x="552" y="627"/>
                  <a:pt x="552" y="507"/>
                  <a:pt x="552" y="448"/>
                </a:cubicBezTo>
                <a:lnTo>
                  <a:pt x="552" y="254"/>
                </a:lnTo>
                <a:cubicBezTo>
                  <a:pt x="552" y="195"/>
                  <a:pt x="492" y="135"/>
                  <a:pt x="432" y="75"/>
                </a:cubicBezTo>
                <a:cubicBezTo>
                  <a:pt x="373" y="1"/>
                  <a:pt x="239" y="1"/>
                  <a:pt x="17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1" name="Google Shape;1491;p9"/>
          <p:cNvSpPr/>
          <p:nvPr/>
        </p:nvSpPr>
        <p:spPr>
          <a:xfrm>
            <a:off x="2844448" y="837533"/>
            <a:ext cx="17688" cy="20495"/>
          </a:xfrm>
          <a:custGeom>
            <a:avLst/>
            <a:gdLst/>
            <a:ahLst/>
            <a:cxnLst/>
            <a:rect l="l" t="t" r="r" b="b"/>
            <a:pathLst>
              <a:path w="567" h="657" extrusionOk="0">
                <a:moveTo>
                  <a:pt x="252" y="1"/>
                </a:moveTo>
                <a:cubicBezTo>
                  <a:pt x="206" y="1"/>
                  <a:pt x="157" y="15"/>
                  <a:pt x="120" y="45"/>
                </a:cubicBezTo>
                <a:cubicBezTo>
                  <a:pt x="60" y="105"/>
                  <a:pt x="1" y="164"/>
                  <a:pt x="1" y="239"/>
                </a:cubicBezTo>
                <a:lnTo>
                  <a:pt x="1" y="358"/>
                </a:lnTo>
                <a:cubicBezTo>
                  <a:pt x="1" y="418"/>
                  <a:pt x="1" y="537"/>
                  <a:pt x="120" y="611"/>
                </a:cubicBezTo>
                <a:cubicBezTo>
                  <a:pt x="187" y="641"/>
                  <a:pt x="250" y="656"/>
                  <a:pt x="304" y="656"/>
                </a:cubicBezTo>
                <a:cubicBezTo>
                  <a:pt x="358" y="656"/>
                  <a:pt x="403" y="641"/>
                  <a:pt x="433" y="611"/>
                </a:cubicBezTo>
                <a:cubicBezTo>
                  <a:pt x="567" y="477"/>
                  <a:pt x="567" y="418"/>
                  <a:pt x="567" y="299"/>
                </a:cubicBezTo>
                <a:lnTo>
                  <a:pt x="567" y="164"/>
                </a:lnTo>
                <a:cubicBezTo>
                  <a:pt x="492" y="105"/>
                  <a:pt x="492" y="105"/>
                  <a:pt x="373" y="45"/>
                </a:cubicBezTo>
                <a:cubicBezTo>
                  <a:pt x="343" y="15"/>
                  <a:pt x="299" y="1"/>
                  <a:pt x="25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2" name="Google Shape;1492;p9"/>
          <p:cNvSpPr/>
          <p:nvPr/>
        </p:nvSpPr>
        <p:spPr>
          <a:xfrm>
            <a:off x="4050883" y="694566"/>
            <a:ext cx="19559" cy="31476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394" y="1"/>
                </a:moveTo>
                <a:cubicBezTo>
                  <a:pt x="353" y="1"/>
                  <a:pt x="303" y="15"/>
                  <a:pt x="254" y="40"/>
                </a:cubicBezTo>
                <a:cubicBezTo>
                  <a:pt x="180" y="99"/>
                  <a:pt x="120" y="159"/>
                  <a:pt x="60" y="219"/>
                </a:cubicBezTo>
                <a:cubicBezTo>
                  <a:pt x="1" y="278"/>
                  <a:pt x="1" y="412"/>
                  <a:pt x="1" y="472"/>
                </a:cubicBezTo>
                <a:cubicBezTo>
                  <a:pt x="1" y="651"/>
                  <a:pt x="1" y="844"/>
                  <a:pt x="120" y="964"/>
                </a:cubicBezTo>
                <a:cubicBezTo>
                  <a:pt x="187" y="993"/>
                  <a:pt x="235" y="1008"/>
                  <a:pt x="274" y="1008"/>
                </a:cubicBezTo>
                <a:cubicBezTo>
                  <a:pt x="314" y="1008"/>
                  <a:pt x="343" y="993"/>
                  <a:pt x="373" y="964"/>
                </a:cubicBezTo>
                <a:lnTo>
                  <a:pt x="433" y="964"/>
                </a:lnTo>
                <a:cubicBezTo>
                  <a:pt x="492" y="844"/>
                  <a:pt x="552" y="651"/>
                  <a:pt x="552" y="531"/>
                </a:cubicBezTo>
                <a:cubicBezTo>
                  <a:pt x="626" y="472"/>
                  <a:pt x="626" y="412"/>
                  <a:pt x="626" y="353"/>
                </a:cubicBezTo>
                <a:cubicBezTo>
                  <a:pt x="552" y="278"/>
                  <a:pt x="552" y="219"/>
                  <a:pt x="552" y="99"/>
                </a:cubicBezTo>
                <a:lnTo>
                  <a:pt x="492" y="99"/>
                </a:lnTo>
                <a:cubicBezTo>
                  <a:pt x="492" y="30"/>
                  <a:pt x="451" y="1"/>
                  <a:pt x="39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3" name="Google Shape;1493;p9"/>
          <p:cNvSpPr/>
          <p:nvPr/>
        </p:nvSpPr>
        <p:spPr>
          <a:xfrm>
            <a:off x="4091312" y="741047"/>
            <a:ext cx="17688" cy="37964"/>
          </a:xfrm>
          <a:custGeom>
            <a:avLst/>
            <a:gdLst/>
            <a:ahLst/>
            <a:cxnLst/>
            <a:rect l="l" t="t" r="r" b="b"/>
            <a:pathLst>
              <a:path w="567" h="1217" extrusionOk="0">
                <a:moveTo>
                  <a:pt x="321" y="0"/>
                </a:moveTo>
                <a:cubicBezTo>
                  <a:pt x="283" y="0"/>
                  <a:pt x="244" y="15"/>
                  <a:pt x="195" y="40"/>
                </a:cubicBezTo>
                <a:cubicBezTo>
                  <a:pt x="135" y="159"/>
                  <a:pt x="75" y="218"/>
                  <a:pt x="75" y="278"/>
                </a:cubicBezTo>
                <a:cubicBezTo>
                  <a:pt x="1" y="412"/>
                  <a:pt x="1" y="472"/>
                  <a:pt x="1" y="591"/>
                </a:cubicBezTo>
                <a:cubicBezTo>
                  <a:pt x="1" y="784"/>
                  <a:pt x="1" y="963"/>
                  <a:pt x="135" y="1157"/>
                </a:cubicBezTo>
                <a:lnTo>
                  <a:pt x="195" y="1217"/>
                </a:lnTo>
                <a:cubicBezTo>
                  <a:pt x="254" y="1217"/>
                  <a:pt x="373" y="1217"/>
                  <a:pt x="448" y="1157"/>
                </a:cubicBezTo>
                <a:cubicBezTo>
                  <a:pt x="567" y="963"/>
                  <a:pt x="567" y="784"/>
                  <a:pt x="567" y="650"/>
                </a:cubicBezTo>
                <a:lnTo>
                  <a:pt x="567" y="412"/>
                </a:lnTo>
                <a:cubicBezTo>
                  <a:pt x="567" y="278"/>
                  <a:pt x="567" y="218"/>
                  <a:pt x="507" y="99"/>
                </a:cubicBezTo>
                <a:cubicBezTo>
                  <a:pt x="429" y="29"/>
                  <a:pt x="376" y="0"/>
                  <a:pt x="32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4" name="Google Shape;1494;p9"/>
          <p:cNvSpPr/>
          <p:nvPr/>
        </p:nvSpPr>
        <p:spPr>
          <a:xfrm>
            <a:off x="4143844" y="696438"/>
            <a:ext cx="19528" cy="37496"/>
          </a:xfrm>
          <a:custGeom>
            <a:avLst/>
            <a:gdLst/>
            <a:ahLst/>
            <a:cxnLst/>
            <a:rect l="l" t="t" r="r" b="b"/>
            <a:pathLst>
              <a:path w="626" h="1202" extrusionOk="0">
                <a:moveTo>
                  <a:pt x="271" y="0"/>
                </a:moveTo>
                <a:cubicBezTo>
                  <a:pt x="215" y="0"/>
                  <a:pt x="154" y="29"/>
                  <a:pt x="119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60" y="963"/>
                  <a:pt x="179" y="1157"/>
                </a:cubicBezTo>
                <a:cubicBezTo>
                  <a:pt x="246" y="1187"/>
                  <a:pt x="294" y="1201"/>
                  <a:pt x="334" y="1201"/>
                </a:cubicBezTo>
                <a:cubicBezTo>
                  <a:pt x="373" y="1201"/>
                  <a:pt x="403" y="1187"/>
                  <a:pt x="432" y="1157"/>
                </a:cubicBezTo>
                <a:cubicBezTo>
                  <a:pt x="551" y="963"/>
                  <a:pt x="626" y="784"/>
                  <a:pt x="626" y="591"/>
                </a:cubicBezTo>
                <a:cubicBezTo>
                  <a:pt x="626" y="531"/>
                  <a:pt x="551" y="412"/>
                  <a:pt x="551" y="352"/>
                </a:cubicBez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5" name="Google Shape;1495;p9"/>
          <p:cNvSpPr/>
          <p:nvPr/>
        </p:nvSpPr>
        <p:spPr>
          <a:xfrm>
            <a:off x="4140132" y="802844"/>
            <a:ext cx="19060" cy="31944"/>
          </a:xfrm>
          <a:custGeom>
            <a:avLst/>
            <a:gdLst/>
            <a:ahLst/>
            <a:cxnLst/>
            <a:rect l="l" t="t" r="r" b="b"/>
            <a:pathLst>
              <a:path w="611" h="1024" extrusionOk="0">
                <a:moveTo>
                  <a:pt x="340" y="1"/>
                </a:moveTo>
                <a:cubicBezTo>
                  <a:pt x="301" y="1"/>
                  <a:pt x="263" y="15"/>
                  <a:pt x="238" y="40"/>
                </a:cubicBezTo>
                <a:cubicBezTo>
                  <a:pt x="119" y="100"/>
                  <a:pt x="119" y="159"/>
                  <a:pt x="60" y="293"/>
                </a:cubicBezTo>
                <a:cubicBezTo>
                  <a:pt x="6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38" y="1008"/>
                  <a:pt x="287" y="1023"/>
                  <a:pt x="328" y="1023"/>
                </a:cubicBezTo>
                <a:cubicBezTo>
                  <a:pt x="369" y="1023"/>
                  <a:pt x="402" y="1008"/>
                  <a:pt x="432" y="979"/>
                </a:cubicBezTo>
                <a:lnTo>
                  <a:pt x="492" y="979"/>
                </a:lnTo>
                <a:cubicBezTo>
                  <a:pt x="551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1" y="293"/>
                  <a:pt x="551" y="159"/>
                  <a:pt x="492" y="100"/>
                </a:cubicBezTo>
                <a:cubicBezTo>
                  <a:pt x="457" y="30"/>
                  <a:pt x="396" y="1"/>
                  <a:pt x="340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6" name="Google Shape;1496;p9"/>
          <p:cNvSpPr/>
          <p:nvPr/>
        </p:nvSpPr>
        <p:spPr>
          <a:xfrm>
            <a:off x="4192165" y="749688"/>
            <a:ext cx="19559" cy="48851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3" y="1"/>
                  <a:pt x="194" y="1"/>
                  <a:pt x="120" y="75"/>
                </a:cubicBezTo>
                <a:cubicBezTo>
                  <a:pt x="60" y="195"/>
                  <a:pt x="60" y="314"/>
                  <a:pt x="60" y="448"/>
                </a:cubicBezTo>
                <a:cubicBezTo>
                  <a:pt x="1" y="567"/>
                  <a:pt x="1" y="686"/>
                  <a:pt x="1" y="746"/>
                </a:cubicBezTo>
                <a:cubicBezTo>
                  <a:pt x="1" y="999"/>
                  <a:pt x="60" y="1252"/>
                  <a:pt x="194" y="1491"/>
                </a:cubicBezTo>
                <a:lnTo>
                  <a:pt x="254" y="1565"/>
                </a:lnTo>
                <a:cubicBezTo>
                  <a:pt x="313" y="1565"/>
                  <a:pt x="373" y="1565"/>
                  <a:pt x="433" y="1431"/>
                </a:cubicBezTo>
                <a:cubicBezTo>
                  <a:pt x="567" y="1252"/>
                  <a:pt x="626" y="999"/>
                  <a:pt x="626" y="746"/>
                </a:cubicBezTo>
                <a:cubicBezTo>
                  <a:pt x="626" y="686"/>
                  <a:pt x="626" y="567"/>
                  <a:pt x="567" y="448"/>
                </a:cubicBezTo>
                <a:cubicBezTo>
                  <a:pt x="567" y="314"/>
                  <a:pt x="492" y="195"/>
                  <a:pt x="433" y="75"/>
                </a:cubicBezTo>
                <a:lnTo>
                  <a:pt x="37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7" name="Google Shape;1497;p9"/>
          <p:cNvSpPr/>
          <p:nvPr/>
        </p:nvSpPr>
        <p:spPr>
          <a:xfrm>
            <a:off x="4240486" y="690417"/>
            <a:ext cx="19559" cy="39805"/>
          </a:xfrm>
          <a:custGeom>
            <a:avLst/>
            <a:gdLst/>
            <a:ahLst/>
            <a:cxnLst/>
            <a:rect l="l" t="t" r="r" b="b"/>
            <a:pathLst>
              <a:path w="627" h="1276" extrusionOk="0">
                <a:moveTo>
                  <a:pt x="341" y="1"/>
                </a:moveTo>
                <a:cubicBezTo>
                  <a:pt x="288" y="1"/>
                  <a:pt x="230" y="33"/>
                  <a:pt x="195" y="113"/>
                </a:cubicBezTo>
                <a:cubicBezTo>
                  <a:pt x="135" y="173"/>
                  <a:pt x="61" y="292"/>
                  <a:pt x="61" y="352"/>
                </a:cubicBezTo>
                <a:cubicBezTo>
                  <a:pt x="1" y="411"/>
                  <a:pt x="1" y="545"/>
                  <a:pt x="1" y="605"/>
                </a:cubicBezTo>
                <a:cubicBezTo>
                  <a:pt x="1" y="784"/>
                  <a:pt x="1" y="977"/>
                  <a:pt x="61" y="1156"/>
                </a:cubicBezTo>
                <a:lnTo>
                  <a:pt x="135" y="1231"/>
                </a:lnTo>
                <a:cubicBezTo>
                  <a:pt x="165" y="1260"/>
                  <a:pt x="210" y="1275"/>
                  <a:pt x="254" y="1275"/>
                </a:cubicBezTo>
                <a:cubicBezTo>
                  <a:pt x="299" y="1275"/>
                  <a:pt x="344" y="1260"/>
                  <a:pt x="373" y="1231"/>
                </a:cubicBezTo>
                <a:cubicBezTo>
                  <a:pt x="507" y="1037"/>
                  <a:pt x="567" y="858"/>
                  <a:pt x="627" y="664"/>
                </a:cubicBezTo>
                <a:cubicBezTo>
                  <a:pt x="627" y="545"/>
                  <a:pt x="627" y="486"/>
                  <a:pt x="567" y="352"/>
                </a:cubicBezTo>
                <a:cubicBezTo>
                  <a:pt x="567" y="292"/>
                  <a:pt x="567" y="173"/>
                  <a:pt x="433" y="113"/>
                </a:cubicBezTo>
                <a:lnTo>
                  <a:pt x="433" y="39"/>
                </a:lnTo>
                <a:cubicBezTo>
                  <a:pt x="409" y="15"/>
                  <a:pt x="376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8" name="Google Shape;1498;p9"/>
          <p:cNvSpPr/>
          <p:nvPr/>
        </p:nvSpPr>
        <p:spPr>
          <a:xfrm>
            <a:off x="4312079" y="672543"/>
            <a:ext cx="19528" cy="40023"/>
          </a:xfrm>
          <a:custGeom>
            <a:avLst/>
            <a:gdLst/>
            <a:ahLst/>
            <a:cxnLst/>
            <a:rect l="l" t="t" r="r" b="b"/>
            <a:pathLst>
              <a:path w="626" h="1283" extrusionOk="0">
                <a:moveTo>
                  <a:pt x="313" y="1"/>
                </a:moveTo>
                <a:cubicBezTo>
                  <a:pt x="253" y="1"/>
                  <a:pt x="134" y="61"/>
                  <a:pt x="75" y="120"/>
                </a:cubicBezTo>
                <a:cubicBezTo>
                  <a:pt x="75" y="239"/>
                  <a:pt x="0" y="314"/>
                  <a:pt x="0" y="433"/>
                </a:cubicBezTo>
                <a:lnTo>
                  <a:pt x="0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3" y="1237"/>
                </a:lnTo>
                <a:cubicBezTo>
                  <a:pt x="283" y="1267"/>
                  <a:pt x="332" y="1282"/>
                  <a:pt x="380" y="1282"/>
                </a:cubicBezTo>
                <a:cubicBezTo>
                  <a:pt x="428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626" y="433"/>
                  <a:pt x="566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9" name="Google Shape;1499;p9"/>
          <p:cNvSpPr/>
          <p:nvPr/>
        </p:nvSpPr>
        <p:spPr>
          <a:xfrm>
            <a:off x="4260014" y="770308"/>
            <a:ext cx="19559" cy="39836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78" y="1"/>
                </a:moveTo>
                <a:cubicBezTo>
                  <a:pt x="354" y="1"/>
                  <a:pt x="331" y="8"/>
                  <a:pt x="314" y="25"/>
                </a:cubicBezTo>
                <a:cubicBezTo>
                  <a:pt x="179" y="159"/>
                  <a:pt x="120" y="219"/>
                  <a:pt x="120" y="338"/>
                </a:cubicBezTo>
                <a:cubicBezTo>
                  <a:pt x="60" y="398"/>
                  <a:pt x="60" y="532"/>
                  <a:pt x="60" y="651"/>
                </a:cubicBezTo>
                <a:cubicBezTo>
                  <a:pt x="1" y="830"/>
                  <a:pt x="60" y="1023"/>
                  <a:pt x="179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626" y="964"/>
                  <a:pt x="626" y="830"/>
                  <a:pt x="626" y="651"/>
                </a:cubicBezTo>
                <a:lnTo>
                  <a:pt x="626" y="398"/>
                </a:lnTo>
                <a:cubicBezTo>
                  <a:pt x="626" y="338"/>
                  <a:pt x="626" y="219"/>
                  <a:pt x="552" y="159"/>
                </a:cubicBezTo>
                <a:lnTo>
                  <a:pt x="552" y="85"/>
                </a:lnTo>
                <a:cubicBezTo>
                  <a:pt x="510" y="43"/>
                  <a:pt x="438" y="1"/>
                  <a:pt x="37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0" name="Google Shape;1500;p9"/>
          <p:cNvSpPr/>
          <p:nvPr/>
        </p:nvSpPr>
        <p:spPr>
          <a:xfrm>
            <a:off x="4198217" y="854253"/>
            <a:ext cx="17220" cy="25018"/>
          </a:xfrm>
          <a:custGeom>
            <a:avLst/>
            <a:gdLst/>
            <a:ahLst/>
            <a:cxnLst/>
            <a:rect l="l" t="t" r="r" b="b"/>
            <a:pathLst>
              <a:path w="552" h="802" extrusionOk="0">
                <a:moveTo>
                  <a:pt x="179" y="1"/>
                </a:moveTo>
                <a:cubicBezTo>
                  <a:pt x="119" y="75"/>
                  <a:pt x="60" y="135"/>
                  <a:pt x="0" y="195"/>
                </a:cubicBezTo>
                <a:lnTo>
                  <a:pt x="0" y="373"/>
                </a:lnTo>
                <a:cubicBezTo>
                  <a:pt x="0" y="507"/>
                  <a:pt x="0" y="627"/>
                  <a:pt x="119" y="746"/>
                </a:cubicBezTo>
                <a:cubicBezTo>
                  <a:pt x="179" y="783"/>
                  <a:pt x="242" y="802"/>
                  <a:pt x="298" y="802"/>
                </a:cubicBezTo>
                <a:cubicBezTo>
                  <a:pt x="354" y="802"/>
                  <a:pt x="403" y="783"/>
                  <a:pt x="432" y="746"/>
                </a:cubicBezTo>
                <a:lnTo>
                  <a:pt x="432" y="686"/>
                </a:lnTo>
                <a:cubicBezTo>
                  <a:pt x="551" y="627"/>
                  <a:pt x="551" y="507"/>
                  <a:pt x="551" y="448"/>
                </a:cubicBezTo>
                <a:lnTo>
                  <a:pt x="551" y="254"/>
                </a:lnTo>
                <a:cubicBezTo>
                  <a:pt x="551" y="195"/>
                  <a:pt x="492" y="135"/>
                  <a:pt x="432" y="75"/>
                </a:cubicBezTo>
                <a:cubicBezTo>
                  <a:pt x="373" y="1"/>
                  <a:pt x="239" y="1"/>
                  <a:pt x="17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1" name="Google Shape;1501;p9"/>
          <p:cNvSpPr/>
          <p:nvPr/>
        </p:nvSpPr>
        <p:spPr>
          <a:xfrm>
            <a:off x="4087600" y="837533"/>
            <a:ext cx="17688" cy="20495"/>
          </a:xfrm>
          <a:custGeom>
            <a:avLst/>
            <a:gdLst/>
            <a:ahLst/>
            <a:cxnLst/>
            <a:rect l="l" t="t" r="r" b="b"/>
            <a:pathLst>
              <a:path w="567" h="657" extrusionOk="0">
                <a:moveTo>
                  <a:pt x="252" y="1"/>
                </a:moveTo>
                <a:cubicBezTo>
                  <a:pt x="206" y="1"/>
                  <a:pt x="157" y="15"/>
                  <a:pt x="120" y="45"/>
                </a:cubicBezTo>
                <a:cubicBezTo>
                  <a:pt x="60" y="105"/>
                  <a:pt x="1" y="164"/>
                  <a:pt x="1" y="239"/>
                </a:cubicBezTo>
                <a:lnTo>
                  <a:pt x="1" y="358"/>
                </a:lnTo>
                <a:cubicBezTo>
                  <a:pt x="1" y="418"/>
                  <a:pt x="1" y="537"/>
                  <a:pt x="194" y="611"/>
                </a:cubicBezTo>
                <a:cubicBezTo>
                  <a:pt x="224" y="641"/>
                  <a:pt x="269" y="656"/>
                  <a:pt x="314" y="656"/>
                </a:cubicBezTo>
                <a:cubicBezTo>
                  <a:pt x="358" y="656"/>
                  <a:pt x="403" y="641"/>
                  <a:pt x="433" y="611"/>
                </a:cubicBezTo>
                <a:cubicBezTo>
                  <a:pt x="567" y="477"/>
                  <a:pt x="567" y="418"/>
                  <a:pt x="567" y="299"/>
                </a:cubicBezTo>
                <a:lnTo>
                  <a:pt x="567" y="164"/>
                </a:lnTo>
                <a:cubicBezTo>
                  <a:pt x="492" y="105"/>
                  <a:pt x="492" y="105"/>
                  <a:pt x="373" y="45"/>
                </a:cubicBezTo>
                <a:cubicBezTo>
                  <a:pt x="343" y="15"/>
                  <a:pt x="299" y="1"/>
                  <a:pt x="25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2" name="Google Shape;1502;p9"/>
          <p:cNvSpPr/>
          <p:nvPr/>
        </p:nvSpPr>
        <p:spPr>
          <a:xfrm>
            <a:off x="334903" y="3164430"/>
            <a:ext cx="325364" cy="102725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3" name="Google Shape;1503;p9"/>
          <p:cNvSpPr/>
          <p:nvPr/>
        </p:nvSpPr>
        <p:spPr>
          <a:xfrm>
            <a:off x="334903" y="2926475"/>
            <a:ext cx="325364" cy="102756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10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10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4" name="Google Shape;1504;p9"/>
          <p:cNvSpPr/>
          <p:nvPr/>
        </p:nvSpPr>
        <p:spPr>
          <a:xfrm>
            <a:off x="334903" y="2688083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5" name="Google Shape;1505;p9"/>
          <p:cNvSpPr/>
          <p:nvPr/>
        </p:nvSpPr>
        <p:spPr>
          <a:xfrm>
            <a:off x="334903" y="3881042"/>
            <a:ext cx="325364" cy="100853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0"/>
                  <a:pt x="1371" y="0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6" name="Google Shape;1506;p9"/>
          <p:cNvSpPr/>
          <p:nvPr/>
        </p:nvSpPr>
        <p:spPr>
          <a:xfrm>
            <a:off x="334903" y="3642619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7" name="Google Shape;1507;p9"/>
          <p:cNvSpPr/>
          <p:nvPr/>
        </p:nvSpPr>
        <p:spPr>
          <a:xfrm>
            <a:off x="334903" y="3402823"/>
            <a:ext cx="325364" cy="102756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69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69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8" name="Google Shape;1508;p9"/>
          <p:cNvSpPr/>
          <p:nvPr/>
        </p:nvSpPr>
        <p:spPr>
          <a:xfrm>
            <a:off x="334903" y="4595314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9" name="Google Shape;1509;p9"/>
          <p:cNvSpPr/>
          <p:nvPr/>
        </p:nvSpPr>
        <p:spPr>
          <a:xfrm>
            <a:off x="334903" y="4357390"/>
            <a:ext cx="325364" cy="100853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0" name="Google Shape;1510;p9"/>
          <p:cNvSpPr/>
          <p:nvPr/>
        </p:nvSpPr>
        <p:spPr>
          <a:xfrm>
            <a:off x="334903" y="4118966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1" name="Google Shape;1511;p9"/>
          <p:cNvSpPr/>
          <p:nvPr/>
        </p:nvSpPr>
        <p:spPr>
          <a:xfrm>
            <a:off x="334903" y="1259040"/>
            <a:ext cx="325364" cy="102725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1"/>
                </a:moveTo>
                <a:cubicBezTo>
                  <a:pt x="9803" y="1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1"/>
                  <a:pt x="1371" y="1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2" name="Google Shape;1512;p9"/>
          <p:cNvSpPr/>
          <p:nvPr/>
        </p:nvSpPr>
        <p:spPr>
          <a:xfrm>
            <a:off x="334903" y="1021116"/>
            <a:ext cx="325364" cy="102725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548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3" name="Google Shape;1513;p9"/>
          <p:cNvSpPr/>
          <p:nvPr/>
        </p:nvSpPr>
        <p:spPr>
          <a:xfrm>
            <a:off x="334903" y="782692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4" name="Google Shape;1514;p9"/>
          <p:cNvSpPr/>
          <p:nvPr/>
        </p:nvSpPr>
        <p:spPr>
          <a:xfrm>
            <a:off x="334903" y="1975651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5" name="Google Shape;1515;p9"/>
          <p:cNvSpPr/>
          <p:nvPr/>
        </p:nvSpPr>
        <p:spPr>
          <a:xfrm>
            <a:off x="334903" y="1737259"/>
            <a:ext cx="325364" cy="100853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6" name="Google Shape;1516;p9"/>
          <p:cNvSpPr/>
          <p:nvPr/>
        </p:nvSpPr>
        <p:spPr>
          <a:xfrm>
            <a:off x="334903" y="1497463"/>
            <a:ext cx="325364" cy="102725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69"/>
                </a:cubicBezTo>
                <a:cubicBezTo>
                  <a:pt x="10429" y="2547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7"/>
                  <a:pt x="1" y="166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7" name="Google Shape;1517;p9"/>
          <p:cNvSpPr/>
          <p:nvPr/>
        </p:nvSpPr>
        <p:spPr>
          <a:xfrm>
            <a:off x="334903" y="2689923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8" name="Google Shape;1518;p9"/>
          <p:cNvSpPr/>
          <p:nvPr/>
        </p:nvSpPr>
        <p:spPr>
          <a:xfrm>
            <a:off x="334903" y="2451999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9" name="Google Shape;1519;p9"/>
          <p:cNvSpPr/>
          <p:nvPr/>
        </p:nvSpPr>
        <p:spPr>
          <a:xfrm>
            <a:off x="334903" y="2213607"/>
            <a:ext cx="325364" cy="100853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0" name="Google Shape;1520;p9"/>
          <p:cNvSpPr/>
          <p:nvPr/>
        </p:nvSpPr>
        <p:spPr>
          <a:xfrm>
            <a:off x="495075" y="646175"/>
            <a:ext cx="8153847" cy="4261144"/>
          </a:xfrm>
          <a:custGeom>
            <a:avLst/>
            <a:gdLst/>
            <a:ahLst/>
            <a:cxnLst/>
            <a:rect l="l" t="t" r="r" b="b"/>
            <a:pathLst>
              <a:path w="254987" h="136313" extrusionOk="0">
                <a:moveTo>
                  <a:pt x="0" y="1"/>
                </a:moveTo>
                <a:lnTo>
                  <a:pt x="0" y="136313"/>
                </a:lnTo>
                <a:lnTo>
                  <a:pt x="254987" y="136313"/>
                </a:lnTo>
                <a:lnTo>
                  <a:pt x="254987" y="1"/>
                </a:lnTo>
                <a:close/>
              </a:path>
            </a:pathLst>
          </a:custGeom>
          <a:solidFill>
            <a:srgbClr val="FEF7C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1" name="Google Shape;1521;p9"/>
          <p:cNvSpPr/>
          <p:nvPr/>
        </p:nvSpPr>
        <p:spPr>
          <a:xfrm>
            <a:off x="617468" y="819409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5"/>
                  <a:pt x="3114" y="3978"/>
                  <a:pt x="1997" y="3978"/>
                </a:cubicBezTo>
                <a:cubicBezTo>
                  <a:pt x="880" y="3978"/>
                  <a:pt x="1" y="3055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rgbClr val="8349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2" name="Google Shape;1522;p9"/>
          <p:cNvSpPr/>
          <p:nvPr/>
        </p:nvSpPr>
        <p:spPr>
          <a:xfrm>
            <a:off x="617468" y="1059673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40"/>
                  <a:pt x="3114" y="3978"/>
                  <a:pt x="1997" y="3978"/>
                </a:cubicBezTo>
                <a:cubicBezTo>
                  <a:pt x="880" y="3978"/>
                  <a:pt x="1" y="3040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rgbClr val="8349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3" name="Google Shape;1523;p9"/>
          <p:cNvSpPr/>
          <p:nvPr/>
        </p:nvSpPr>
        <p:spPr>
          <a:xfrm>
            <a:off x="617468" y="1295756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97"/>
                </a:cubicBezTo>
                <a:close/>
              </a:path>
            </a:pathLst>
          </a:custGeom>
          <a:solidFill>
            <a:srgbClr val="8349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4" name="Google Shape;1524;p9"/>
          <p:cNvSpPr/>
          <p:nvPr/>
        </p:nvSpPr>
        <p:spPr>
          <a:xfrm>
            <a:off x="617468" y="1536020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82"/>
                </a:cubicBezTo>
                <a:close/>
              </a:path>
            </a:pathLst>
          </a:custGeom>
          <a:solidFill>
            <a:srgbClr val="8349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5" name="Google Shape;1525;p9"/>
          <p:cNvSpPr/>
          <p:nvPr/>
        </p:nvSpPr>
        <p:spPr>
          <a:xfrm>
            <a:off x="617468" y="1768392"/>
            <a:ext cx="124125" cy="124094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2"/>
                </a:cubicBezTo>
                <a:close/>
              </a:path>
            </a:pathLst>
          </a:custGeom>
          <a:solidFill>
            <a:srgbClr val="8349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6" name="Google Shape;1526;p9"/>
          <p:cNvSpPr/>
          <p:nvPr/>
        </p:nvSpPr>
        <p:spPr>
          <a:xfrm>
            <a:off x="617468" y="2008656"/>
            <a:ext cx="124125" cy="123626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2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2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2"/>
                </a:cubicBezTo>
                <a:close/>
              </a:path>
            </a:pathLst>
          </a:custGeom>
          <a:solidFill>
            <a:srgbClr val="8349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7" name="Google Shape;1527;p9"/>
          <p:cNvSpPr/>
          <p:nvPr/>
        </p:nvSpPr>
        <p:spPr>
          <a:xfrm>
            <a:off x="617468" y="2246580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rgbClr val="8349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8" name="Google Shape;1528;p9"/>
          <p:cNvSpPr/>
          <p:nvPr/>
        </p:nvSpPr>
        <p:spPr>
          <a:xfrm>
            <a:off x="617468" y="2486844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rgbClr val="8349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9" name="Google Shape;1529;p9"/>
          <p:cNvSpPr/>
          <p:nvPr/>
        </p:nvSpPr>
        <p:spPr>
          <a:xfrm>
            <a:off x="617468" y="2727108"/>
            <a:ext cx="124125" cy="123657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99"/>
                  <a:pt x="3114" y="3964"/>
                  <a:pt x="1997" y="3964"/>
                </a:cubicBezTo>
                <a:cubicBezTo>
                  <a:pt x="880" y="3964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rgbClr val="8349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0" name="Google Shape;1530;p9"/>
          <p:cNvSpPr/>
          <p:nvPr/>
        </p:nvSpPr>
        <p:spPr>
          <a:xfrm>
            <a:off x="617468" y="2966904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9"/>
                  <a:pt x="1997" y="3979"/>
                </a:cubicBezTo>
                <a:cubicBezTo>
                  <a:pt x="880" y="3979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rgbClr val="8349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1" name="Google Shape;1531;p9"/>
          <p:cNvSpPr/>
          <p:nvPr/>
        </p:nvSpPr>
        <p:spPr>
          <a:xfrm>
            <a:off x="617468" y="3205327"/>
            <a:ext cx="124125" cy="123657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39"/>
                  <a:pt x="3114" y="3963"/>
                  <a:pt x="1997" y="3963"/>
                </a:cubicBezTo>
                <a:cubicBezTo>
                  <a:pt x="880" y="3963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rgbClr val="8349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2" name="Google Shape;1532;p9"/>
          <p:cNvSpPr/>
          <p:nvPr/>
        </p:nvSpPr>
        <p:spPr>
          <a:xfrm>
            <a:off x="617468" y="3445123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7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7"/>
                </a:cubicBezTo>
                <a:close/>
              </a:path>
            </a:pathLst>
          </a:custGeom>
          <a:solidFill>
            <a:srgbClr val="8349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3" name="Google Shape;1533;p9"/>
          <p:cNvSpPr/>
          <p:nvPr/>
        </p:nvSpPr>
        <p:spPr>
          <a:xfrm>
            <a:off x="617468" y="3677495"/>
            <a:ext cx="124125" cy="124094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6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6"/>
                </a:cubicBezTo>
                <a:close/>
              </a:path>
            </a:pathLst>
          </a:custGeom>
          <a:solidFill>
            <a:srgbClr val="8349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4" name="Google Shape;1534;p9"/>
          <p:cNvSpPr/>
          <p:nvPr/>
        </p:nvSpPr>
        <p:spPr>
          <a:xfrm>
            <a:off x="617468" y="3917758"/>
            <a:ext cx="124125" cy="124094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39"/>
                  <a:pt x="3114" y="3978"/>
                  <a:pt x="1997" y="3978"/>
                </a:cubicBezTo>
                <a:cubicBezTo>
                  <a:pt x="880" y="3978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rgbClr val="8349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5" name="Google Shape;1535;p9"/>
          <p:cNvSpPr/>
          <p:nvPr/>
        </p:nvSpPr>
        <p:spPr>
          <a:xfrm>
            <a:off x="617468" y="4153842"/>
            <a:ext cx="124125" cy="124094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6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96"/>
                </a:cubicBezTo>
                <a:close/>
              </a:path>
            </a:pathLst>
          </a:custGeom>
          <a:solidFill>
            <a:srgbClr val="8349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6" name="Google Shape;1536;p9"/>
          <p:cNvSpPr/>
          <p:nvPr/>
        </p:nvSpPr>
        <p:spPr>
          <a:xfrm>
            <a:off x="617468" y="4394106"/>
            <a:ext cx="124125" cy="124094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1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1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1"/>
                </a:cubicBezTo>
                <a:close/>
              </a:path>
            </a:pathLst>
          </a:custGeom>
          <a:solidFill>
            <a:srgbClr val="8349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7" name="Google Shape;1537;p9"/>
          <p:cNvSpPr/>
          <p:nvPr/>
        </p:nvSpPr>
        <p:spPr>
          <a:xfrm>
            <a:off x="617468" y="4634370"/>
            <a:ext cx="124125" cy="123626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1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1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1"/>
                </a:cubicBezTo>
                <a:close/>
              </a:path>
            </a:pathLst>
          </a:custGeom>
          <a:solidFill>
            <a:srgbClr val="8349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8" name="Google Shape;1538;p9"/>
          <p:cNvSpPr/>
          <p:nvPr/>
        </p:nvSpPr>
        <p:spPr>
          <a:xfrm>
            <a:off x="307951" y="1307361"/>
            <a:ext cx="410401" cy="102756"/>
          </a:xfrm>
          <a:custGeom>
            <a:avLst/>
            <a:gdLst/>
            <a:ahLst/>
            <a:cxnLst/>
            <a:rect l="l" t="t" r="r" b="b"/>
            <a:pathLst>
              <a:path w="13156" h="3294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9" name="Google Shape;1539;p9"/>
          <p:cNvSpPr/>
          <p:nvPr/>
        </p:nvSpPr>
        <p:spPr>
          <a:xfrm>
            <a:off x="307951" y="1069437"/>
            <a:ext cx="410401" cy="102725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0" name="Google Shape;1540;p9"/>
          <p:cNvSpPr/>
          <p:nvPr/>
        </p:nvSpPr>
        <p:spPr>
          <a:xfrm>
            <a:off x="307951" y="831044"/>
            <a:ext cx="410401" cy="102725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24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24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1" name="Google Shape;1541;p9"/>
          <p:cNvSpPr/>
          <p:nvPr/>
        </p:nvSpPr>
        <p:spPr>
          <a:xfrm>
            <a:off x="307951" y="2023972"/>
            <a:ext cx="410401" cy="100885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2" name="Google Shape;1542;p9"/>
          <p:cNvSpPr/>
          <p:nvPr/>
        </p:nvSpPr>
        <p:spPr>
          <a:xfrm>
            <a:off x="307951" y="1786048"/>
            <a:ext cx="410401" cy="100417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671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1"/>
                  <a:pt x="746" y="0"/>
                  <a:pt x="1729" y="0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3" name="Google Shape;1543;p9"/>
          <p:cNvSpPr/>
          <p:nvPr/>
        </p:nvSpPr>
        <p:spPr>
          <a:xfrm>
            <a:off x="307951" y="1547625"/>
            <a:ext cx="410401" cy="100885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4" name="Google Shape;1544;p9"/>
          <p:cNvSpPr/>
          <p:nvPr/>
        </p:nvSpPr>
        <p:spPr>
          <a:xfrm>
            <a:off x="307951" y="2738743"/>
            <a:ext cx="410401" cy="100417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3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53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5" name="Google Shape;1545;p9"/>
          <p:cNvSpPr/>
          <p:nvPr/>
        </p:nvSpPr>
        <p:spPr>
          <a:xfrm>
            <a:off x="307951" y="2500320"/>
            <a:ext cx="410401" cy="100885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48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548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6" name="Google Shape;1546;p9"/>
          <p:cNvSpPr/>
          <p:nvPr/>
        </p:nvSpPr>
        <p:spPr>
          <a:xfrm>
            <a:off x="307951" y="2262396"/>
            <a:ext cx="410401" cy="100417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7" name="Google Shape;1547;p9"/>
          <p:cNvSpPr/>
          <p:nvPr/>
        </p:nvSpPr>
        <p:spPr>
          <a:xfrm>
            <a:off x="307951" y="3212751"/>
            <a:ext cx="410401" cy="102725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8" name="Google Shape;1548;p9"/>
          <p:cNvSpPr/>
          <p:nvPr/>
        </p:nvSpPr>
        <p:spPr>
          <a:xfrm>
            <a:off x="307951" y="2974827"/>
            <a:ext cx="410401" cy="102725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9" name="Google Shape;1549;p9"/>
          <p:cNvSpPr/>
          <p:nvPr/>
        </p:nvSpPr>
        <p:spPr>
          <a:xfrm>
            <a:off x="307951" y="3929363"/>
            <a:ext cx="410401" cy="100885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8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0" name="Google Shape;1550;p9"/>
          <p:cNvSpPr/>
          <p:nvPr/>
        </p:nvSpPr>
        <p:spPr>
          <a:xfrm>
            <a:off x="307951" y="3691439"/>
            <a:ext cx="410401" cy="100386"/>
          </a:xfrm>
          <a:custGeom>
            <a:avLst/>
            <a:gdLst/>
            <a:ahLst/>
            <a:cxnLst/>
            <a:rect l="l" t="t" r="r" b="b"/>
            <a:pathLst>
              <a:path w="13156" h="3218" extrusionOk="0">
                <a:moveTo>
                  <a:pt x="11412" y="0"/>
                </a:moveTo>
                <a:cubicBezTo>
                  <a:pt x="12411" y="0"/>
                  <a:pt x="13155" y="670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0"/>
                  <a:pt x="746" y="0"/>
                  <a:pt x="1729" y="0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1" name="Google Shape;1551;p9"/>
          <p:cNvSpPr/>
          <p:nvPr/>
        </p:nvSpPr>
        <p:spPr>
          <a:xfrm>
            <a:off x="307951" y="3453015"/>
            <a:ext cx="410401" cy="100885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2" name="Google Shape;1552;p9"/>
          <p:cNvSpPr/>
          <p:nvPr/>
        </p:nvSpPr>
        <p:spPr>
          <a:xfrm>
            <a:off x="307951" y="4644103"/>
            <a:ext cx="410401" cy="100417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33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533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3" name="Google Shape;1553;p9"/>
          <p:cNvSpPr/>
          <p:nvPr/>
        </p:nvSpPr>
        <p:spPr>
          <a:xfrm>
            <a:off x="307951" y="4405711"/>
            <a:ext cx="410401" cy="100885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4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548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4" name="Google Shape;1554;p9"/>
          <p:cNvSpPr/>
          <p:nvPr/>
        </p:nvSpPr>
        <p:spPr>
          <a:xfrm>
            <a:off x="307951" y="4167755"/>
            <a:ext cx="410401" cy="100417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474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474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55" name="Google Shape;1555;p9"/>
          <p:cNvGrpSpPr/>
          <p:nvPr/>
        </p:nvGrpSpPr>
        <p:grpSpPr>
          <a:xfrm>
            <a:off x="8219597" y="3244569"/>
            <a:ext cx="350390" cy="1470478"/>
            <a:chOff x="8180472" y="1441194"/>
            <a:chExt cx="350390" cy="1470478"/>
          </a:xfrm>
        </p:grpSpPr>
        <p:sp>
          <p:nvSpPr>
            <p:cNvPr id="1556" name="Google Shape;1556;p9"/>
            <p:cNvSpPr/>
            <p:nvPr/>
          </p:nvSpPr>
          <p:spPr>
            <a:xfrm>
              <a:off x="8218121" y="1441194"/>
              <a:ext cx="232476" cy="203480"/>
            </a:xfrm>
            <a:custGeom>
              <a:avLst/>
              <a:gdLst/>
              <a:ahLst/>
              <a:cxnLst/>
              <a:rect l="l" t="t" r="r" b="b"/>
              <a:pathLst>
                <a:path w="12844" h="11242" extrusionOk="0">
                  <a:moveTo>
                    <a:pt x="4732" y="1"/>
                  </a:moveTo>
                  <a:cubicBezTo>
                    <a:pt x="4305" y="1"/>
                    <a:pt x="3751" y="152"/>
                    <a:pt x="3033" y="550"/>
                  </a:cubicBezTo>
                  <a:cubicBezTo>
                    <a:pt x="1" y="2329"/>
                    <a:pt x="1379" y="10249"/>
                    <a:pt x="2106" y="10976"/>
                  </a:cubicBezTo>
                  <a:cubicBezTo>
                    <a:pt x="2250" y="11149"/>
                    <a:pt x="2690" y="11242"/>
                    <a:pt x="3310" y="11242"/>
                  </a:cubicBezTo>
                  <a:cubicBezTo>
                    <a:pt x="5392" y="11242"/>
                    <a:pt x="9498" y="10189"/>
                    <a:pt x="11179" y="7543"/>
                  </a:cubicBezTo>
                  <a:cubicBezTo>
                    <a:pt x="12843" y="4808"/>
                    <a:pt x="11484" y="584"/>
                    <a:pt x="8673" y="584"/>
                  </a:cubicBezTo>
                  <a:cubicBezTo>
                    <a:pt x="7929" y="584"/>
                    <a:pt x="7084" y="880"/>
                    <a:pt x="6166" y="1578"/>
                  </a:cubicBezTo>
                  <a:cubicBezTo>
                    <a:pt x="6166" y="1578"/>
                    <a:pt x="6108" y="1"/>
                    <a:pt x="4732" y="1"/>
                  </a:cubicBezTo>
                  <a:close/>
                </a:path>
              </a:pathLst>
            </a:custGeom>
            <a:solidFill>
              <a:srgbClr val="F25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9"/>
            <p:cNvSpPr/>
            <p:nvPr/>
          </p:nvSpPr>
          <p:spPr>
            <a:xfrm>
              <a:off x="8180472" y="1493740"/>
              <a:ext cx="183281" cy="193760"/>
            </a:xfrm>
            <a:custGeom>
              <a:avLst/>
              <a:gdLst/>
              <a:ahLst/>
              <a:cxnLst/>
              <a:rect l="l" t="t" r="r" b="b"/>
              <a:pathLst>
                <a:path w="10126" h="10705" extrusionOk="0">
                  <a:moveTo>
                    <a:pt x="9938" y="1"/>
                  </a:moveTo>
                  <a:cubicBezTo>
                    <a:pt x="9874" y="1"/>
                    <a:pt x="9825" y="83"/>
                    <a:pt x="9825" y="153"/>
                  </a:cubicBezTo>
                  <a:cubicBezTo>
                    <a:pt x="9599" y="680"/>
                    <a:pt x="9299" y="1306"/>
                    <a:pt x="9098" y="1807"/>
                  </a:cubicBezTo>
                  <a:cubicBezTo>
                    <a:pt x="8873" y="2033"/>
                    <a:pt x="8772" y="2334"/>
                    <a:pt x="8672" y="2660"/>
                  </a:cubicBezTo>
                  <a:lnTo>
                    <a:pt x="8146" y="3386"/>
                  </a:lnTo>
                  <a:cubicBezTo>
                    <a:pt x="7519" y="4439"/>
                    <a:pt x="6893" y="5366"/>
                    <a:pt x="6066" y="6193"/>
                  </a:cubicBezTo>
                  <a:cubicBezTo>
                    <a:pt x="5639" y="6720"/>
                    <a:pt x="5213" y="7046"/>
                    <a:pt x="4812" y="7447"/>
                  </a:cubicBezTo>
                  <a:cubicBezTo>
                    <a:pt x="4286" y="7873"/>
                    <a:pt x="3860" y="8299"/>
                    <a:pt x="3334" y="8599"/>
                  </a:cubicBezTo>
                  <a:cubicBezTo>
                    <a:pt x="2406" y="9326"/>
                    <a:pt x="1253" y="9752"/>
                    <a:pt x="101" y="10279"/>
                  </a:cubicBezTo>
                  <a:cubicBezTo>
                    <a:pt x="0" y="10279"/>
                    <a:pt x="0" y="10379"/>
                    <a:pt x="0" y="10479"/>
                  </a:cubicBezTo>
                  <a:cubicBezTo>
                    <a:pt x="101" y="10579"/>
                    <a:pt x="201" y="10705"/>
                    <a:pt x="326" y="10705"/>
                  </a:cubicBezTo>
                  <a:cubicBezTo>
                    <a:pt x="527" y="10579"/>
                    <a:pt x="827" y="10479"/>
                    <a:pt x="1153" y="10379"/>
                  </a:cubicBezTo>
                  <a:cubicBezTo>
                    <a:pt x="1454" y="10279"/>
                    <a:pt x="1780" y="10178"/>
                    <a:pt x="2081" y="10078"/>
                  </a:cubicBezTo>
                  <a:lnTo>
                    <a:pt x="2933" y="9652"/>
                  </a:lnTo>
                  <a:cubicBezTo>
                    <a:pt x="3233" y="9552"/>
                    <a:pt x="3459" y="9326"/>
                    <a:pt x="3760" y="9226"/>
                  </a:cubicBezTo>
                  <a:cubicBezTo>
                    <a:pt x="4286" y="8925"/>
                    <a:pt x="4812" y="8499"/>
                    <a:pt x="5339" y="8073"/>
                  </a:cubicBezTo>
                  <a:cubicBezTo>
                    <a:pt x="5740" y="7672"/>
                    <a:pt x="6266" y="7246"/>
                    <a:pt x="6692" y="6820"/>
                  </a:cubicBezTo>
                  <a:cubicBezTo>
                    <a:pt x="7519" y="5893"/>
                    <a:pt x="8246" y="4840"/>
                    <a:pt x="8873" y="3687"/>
                  </a:cubicBezTo>
                  <a:cubicBezTo>
                    <a:pt x="9399" y="2660"/>
                    <a:pt x="9925" y="1507"/>
                    <a:pt x="10126" y="254"/>
                  </a:cubicBezTo>
                  <a:cubicBezTo>
                    <a:pt x="10126" y="153"/>
                    <a:pt x="10126" y="53"/>
                    <a:pt x="10025" y="53"/>
                  </a:cubicBezTo>
                  <a:cubicBezTo>
                    <a:pt x="9995" y="16"/>
                    <a:pt x="9965" y="1"/>
                    <a:pt x="9938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9"/>
            <p:cNvSpPr/>
            <p:nvPr/>
          </p:nvSpPr>
          <p:spPr>
            <a:xfrm>
              <a:off x="8256150" y="1780623"/>
              <a:ext cx="274712" cy="634218"/>
            </a:xfrm>
            <a:custGeom>
              <a:avLst/>
              <a:gdLst/>
              <a:ahLst/>
              <a:cxnLst/>
              <a:rect l="l" t="t" r="r" b="b"/>
              <a:pathLst>
                <a:path w="12758" h="29454" extrusionOk="0">
                  <a:moveTo>
                    <a:pt x="4169" y="1"/>
                  </a:moveTo>
                  <a:cubicBezTo>
                    <a:pt x="3919" y="1"/>
                    <a:pt x="4691" y="2871"/>
                    <a:pt x="3660" y="5644"/>
                  </a:cubicBezTo>
                  <a:cubicBezTo>
                    <a:pt x="2632" y="8351"/>
                    <a:pt x="1" y="12311"/>
                    <a:pt x="953" y="15243"/>
                  </a:cubicBezTo>
                  <a:cubicBezTo>
                    <a:pt x="2006" y="18175"/>
                    <a:pt x="2733" y="18902"/>
                    <a:pt x="2507" y="19729"/>
                  </a:cubicBezTo>
                  <a:cubicBezTo>
                    <a:pt x="2306" y="20682"/>
                    <a:pt x="327" y="22035"/>
                    <a:pt x="527" y="24642"/>
                  </a:cubicBezTo>
                  <a:cubicBezTo>
                    <a:pt x="753" y="27248"/>
                    <a:pt x="4813" y="29454"/>
                    <a:pt x="4813" y="29454"/>
                  </a:cubicBezTo>
                  <a:cubicBezTo>
                    <a:pt x="6893" y="28401"/>
                    <a:pt x="10452" y="23689"/>
                    <a:pt x="10352" y="21083"/>
                  </a:cubicBezTo>
                  <a:cubicBezTo>
                    <a:pt x="10352" y="18476"/>
                    <a:pt x="8146" y="16396"/>
                    <a:pt x="8672" y="14717"/>
                  </a:cubicBezTo>
                  <a:cubicBezTo>
                    <a:pt x="9199" y="13163"/>
                    <a:pt x="12758" y="8977"/>
                    <a:pt x="11705" y="6045"/>
                  </a:cubicBezTo>
                  <a:cubicBezTo>
                    <a:pt x="10778" y="3138"/>
                    <a:pt x="5239" y="406"/>
                    <a:pt x="4186" y="5"/>
                  </a:cubicBezTo>
                  <a:cubicBezTo>
                    <a:pt x="4180" y="2"/>
                    <a:pt x="4174" y="1"/>
                    <a:pt x="4169" y="1"/>
                  </a:cubicBezTo>
                  <a:close/>
                </a:path>
              </a:pathLst>
            </a:custGeom>
            <a:solidFill>
              <a:srgbClr val="F2CB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9"/>
            <p:cNvSpPr/>
            <p:nvPr/>
          </p:nvSpPr>
          <p:spPr>
            <a:xfrm>
              <a:off x="8310111" y="1819985"/>
              <a:ext cx="101483" cy="692421"/>
            </a:xfrm>
            <a:custGeom>
              <a:avLst/>
              <a:gdLst/>
              <a:ahLst/>
              <a:cxnLst/>
              <a:rect l="l" t="t" r="r" b="b"/>
              <a:pathLst>
                <a:path w="4713" h="32157" extrusionOk="0">
                  <a:moveTo>
                    <a:pt x="2833" y="1"/>
                  </a:moveTo>
                  <a:cubicBezTo>
                    <a:pt x="2800" y="1"/>
                    <a:pt x="2766" y="15"/>
                    <a:pt x="2733" y="57"/>
                  </a:cubicBezTo>
                  <a:cubicBezTo>
                    <a:pt x="2633" y="157"/>
                    <a:pt x="2633" y="257"/>
                    <a:pt x="2733" y="357"/>
                  </a:cubicBezTo>
                  <a:cubicBezTo>
                    <a:pt x="3134" y="884"/>
                    <a:pt x="3460" y="1510"/>
                    <a:pt x="3660" y="2137"/>
                  </a:cubicBezTo>
                  <a:cubicBezTo>
                    <a:pt x="3886" y="2763"/>
                    <a:pt x="3986" y="3390"/>
                    <a:pt x="3986" y="4117"/>
                  </a:cubicBezTo>
                  <a:cubicBezTo>
                    <a:pt x="4086" y="4743"/>
                    <a:pt x="3986" y="5370"/>
                    <a:pt x="3886" y="6097"/>
                  </a:cubicBezTo>
                  <a:cubicBezTo>
                    <a:pt x="3760" y="6723"/>
                    <a:pt x="3560" y="7450"/>
                    <a:pt x="3359" y="8077"/>
                  </a:cubicBezTo>
                  <a:cubicBezTo>
                    <a:pt x="3034" y="9455"/>
                    <a:pt x="2633" y="10708"/>
                    <a:pt x="2307" y="12062"/>
                  </a:cubicBezTo>
                  <a:cubicBezTo>
                    <a:pt x="2106" y="12788"/>
                    <a:pt x="2006" y="13515"/>
                    <a:pt x="2006" y="14242"/>
                  </a:cubicBezTo>
                  <a:cubicBezTo>
                    <a:pt x="2006" y="14969"/>
                    <a:pt x="2106" y="15721"/>
                    <a:pt x="2407" y="16448"/>
                  </a:cubicBezTo>
                  <a:lnTo>
                    <a:pt x="2833" y="17375"/>
                  </a:lnTo>
                  <a:cubicBezTo>
                    <a:pt x="2933" y="17701"/>
                    <a:pt x="3034" y="18001"/>
                    <a:pt x="3134" y="18327"/>
                  </a:cubicBezTo>
                  <a:cubicBezTo>
                    <a:pt x="3359" y="18954"/>
                    <a:pt x="3460" y="19681"/>
                    <a:pt x="3560" y="20307"/>
                  </a:cubicBezTo>
                  <a:cubicBezTo>
                    <a:pt x="3660" y="21661"/>
                    <a:pt x="3560" y="23014"/>
                    <a:pt x="3359" y="24367"/>
                  </a:cubicBezTo>
                  <a:cubicBezTo>
                    <a:pt x="3034" y="25746"/>
                    <a:pt x="2633" y="26999"/>
                    <a:pt x="2106" y="28252"/>
                  </a:cubicBezTo>
                  <a:cubicBezTo>
                    <a:pt x="1580" y="29505"/>
                    <a:pt x="853" y="30758"/>
                    <a:pt x="1" y="31786"/>
                  </a:cubicBezTo>
                  <a:cubicBezTo>
                    <a:pt x="1" y="31886"/>
                    <a:pt x="1" y="32012"/>
                    <a:pt x="126" y="32112"/>
                  </a:cubicBezTo>
                  <a:cubicBezTo>
                    <a:pt x="160" y="32145"/>
                    <a:pt x="193" y="32156"/>
                    <a:pt x="223" y="32156"/>
                  </a:cubicBezTo>
                  <a:cubicBezTo>
                    <a:pt x="282" y="32156"/>
                    <a:pt x="327" y="32112"/>
                    <a:pt x="327" y="32112"/>
                  </a:cubicBezTo>
                  <a:cubicBezTo>
                    <a:pt x="2106" y="29906"/>
                    <a:pt x="3460" y="27300"/>
                    <a:pt x="4086" y="24493"/>
                  </a:cubicBezTo>
                  <a:cubicBezTo>
                    <a:pt x="4387" y="23114"/>
                    <a:pt x="4387" y="21661"/>
                    <a:pt x="4287" y="20207"/>
                  </a:cubicBezTo>
                  <a:cubicBezTo>
                    <a:pt x="4186" y="19580"/>
                    <a:pt x="4086" y="18854"/>
                    <a:pt x="3886" y="18102"/>
                  </a:cubicBezTo>
                  <a:cubicBezTo>
                    <a:pt x="3760" y="17801"/>
                    <a:pt x="3660" y="17475"/>
                    <a:pt x="3560" y="17074"/>
                  </a:cubicBezTo>
                  <a:lnTo>
                    <a:pt x="3134" y="16122"/>
                  </a:lnTo>
                  <a:cubicBezTo>
                    <a:pt x="2933" y="15495"/>
                    <a:pt x="2833" y="14869"/>
                    <a:pt x="2833" y="14242"/>
                  </a:cubicBezTo>
                  <a:cubicBezTo>
                    <a:pt x="2833" y="13616"/>
                    <a:pt x="2933" y="12889"/>
                    <a:pt x="3034" y="12262"/>
                  </a:cubicBezTo>
                  <a:cubicBezTo>
                    <a:pt x="3359" y="10909"/>
                    <a:pt x="3760" y="9656"/>
                    <a:pt x="4086" y="8302"/>
                  </a:cubicBezTo>
                  <a:cubicBezTo>
                    <a:pt x="4287" y="7575"/>
                    <a:pt x="4387" y="6949"/>
                    <a:pt x="4512" y="6197"/>
                  </a:cubicBezTo>
                  <a:cubicBezTo>
                    <a:pt x="4613" y="5470"/>
                    <a:pt x="4713" y="4743"/>
                    <a:pt x="4613" y="4016"/>
                  </a:cubicBezTo>
                  <a:cubicBezTo>
                    <a:pt x="4512" y="3290"/>
                    <a:pt x="4387" y="2663"/>
                    <a:pt x="4086" y="1936"/>
                  </a:cubicBezTo>
                  <a:cubicBezTo>
                    <a:pt x="3886" y="1310"/>
                    <a:pt x="3560" y="683"/>
                    <a:pt x="3034" y="57"/>
                  </a:cubicBezTo>
                  <a:cubicBezTo>
                    <a:pt x="2967" y="57"/>
                    <a:pt x="2900" y="1"/>
                    <a:pt x="2833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9"/>
            <p:cNvSpPr/>
            <p:nvPr/>
          </p:nvSpPr>
          <p:spPr>
            <a:xfrm>
              <a:off x="8364094" y="2531254"/>
              <a:ext cx="107942" cy="237094"/>
            </a:xfrm>
            <a:custGeom>
              <a:avLst/>
              <a:gdLst/>
              <a:ahLst/>
              <a:cxnLst/>
              <a:rect l="l" t="t" r="r" b="b"/>
              <a:pathLst>
                <a:path w="5013" h="11011" extrusionOk="0">
                  <a:moveTo>
                    <a:pt x="3295" y="1"/>
                  </a:moveTo>
                  <a:cubicBezTo>
                    <a:pt x="2151" y="1"/>
                    <a:pt x="1565" y="1005"/>
                    <a:pt x="1253" y="1987"/>
                  </a:cubicBezTo>
                  <a:cubicBezTo>
                    <a:pt x="627" y="3767"/>
                    <a:pt x="326" y="5646"/>
                    <a:pt x="226" y="7526"/>
                  </a:cubicBezTo>
                  <a:lnTo>
                    <a:pt x="226" y="7752"/>
                  </a:lnTo>
                  <a:cubicBezTo>
                    <a:pt x="126" y="8378"/>
                    <a:pt x="126" y="9005"/>
                    <a:pt x="126" y="9506"/>
                  </a:cubicBezTo>
                  <a:cubicBezTo>
                    <a:pt x="0" y="10032"/>
                    <a:pt x="226" y="10559"/>
                    <a:pt x="627" y="10884"/>
                  </a:cubicBezTo>
                  <a:cubicBezTo>
                    <a:pt x="752" y="10884"/>
                    <a:pt x="852" y="10985"/>
                    <a:pt x="953" y="10985"/>
                  </a:cubicBezTo>
                  <a:cubicBezTo>
                    <a:pt x="1005" y="11002"/>
                    <a:pt x="1065" y="11011"/>
                    <a:pt x="1129" y="11011"/>
                  </a:cubicBezTo>
                  <a:cubicBezTo>
                    <a:pt x="1425" y="11011"/>
                    <a:pt x="1797" y="10827"/>
                    <a:pt x="1880" y="10559"/>
                  </a:cubicBezTo>
                  <a:cubicBezTo>
                    <a:pt x="2406" y="10133"/>
                    <a:pt x="2732" y="9406"/>
                    <a:pt x="3033" y="8879"/>
                  </a:cubicBezTo>
                  <a:cubicBezTo>
                    <a:pt x="4186" y="6899"/>
                    <a:pt x="4812" y="4619"/>
                    <a:pt x="4913" y="2313"/>
                  </a:cubicBezTo>
                  <a:cubicBezTo>
                    <a:pt x="5013" y="1260"/>
                    <a:pt x="4712" y="107"/>
                    <a:pt x="3459" y="7"/>
                  </a:cubicBezTo>
                  <a:cubicBezTo>
                    <a:pt x="3403" y="3"/>
                    <a:pt x="3349" y="1"/>
                    <a:pt x="3295" y="1"/>
                  </a:cubicBezTo>
                  <a:close/>
                </a:path>
              </a:pathLst>
            </a:custGeom>
            <a:solidFill>
              <a:srgbClr val="F2A0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9"/>
            <p:cNvSpPr/>
            <p:nvPr/>
          </p:nvSpPr>
          <p:spPr>
            <a:xfrm>
              <a:off x="8292303" y="2821731"/>
              <a:ext cx="88003" cy="89941"/>
            </a:xfrm>
            <a:custGeom>
              <a:avLst/>
              <a:gdLst/>
              <a:ahLst/>
              <a:cxnLst/>
              <a:rect l="l" t="t" r="r" b="b"/>
              <a:pathLst>
                <a:path w="4087" h="4177" extrusionOk="0">
                  <a:moveTo>
                    <a:pt x="2833" y="1"/>
                  </a:moveTo>
                  <a:cubicBezTo>
                    <a:pt x="2507" y="1"/>
                    <a:pt x="2307" y="1"/>
                    <a:pt x="1981" y="101"/>
                  </a:cubicBezTo>
                  <a:cubicBezTo>
                    <a:pt x="1354" y="402"/>
                    <a:pt x="828" y="828"/>
                    <a:pt x="627" y="1555"/>
                  </a:cubicBezTo>
                  <a:cubicBezTo>
                    <a:pt x="1" y="2507"/>
                    <a:pt x="527" y="3660"/>
                    <a:pt x="1354" y="4061"/>
                  </a:cubicBezTo>
                  <a:cubicBezTo>
                    <a:pt x="1540" y="4141"/>
                    <a:pt x="1750" y="4177"/>
                    <a:pt x="1964" y="4177"/>
                  </a:cubicBezTo>
                  <a:cubicBezTo>
                    <a:pt x="2356" y="4177"/>
                    <a:pt x="2758" y="4055"/>
                    <a:pt x="3034" y="3861"/>
                  </a:cubicBezTo>
                  <a:cubicBezTo>
                    <a:pt x="3560" y="3535"/>
                    <a:pt x="3861" y="3034"/>
                    <a:pt x="4086" y="2507"/>
                  </a:cubicBezTo>
                  <a:lnTo>
                    <a:pt x="4086" y="1555"/>
                  </a:lnTo>
                  <a:cubicBezTo>
                    <a:pt x="4086" y="1354"/>
                    <a:pt x="3961" y="1029"/>
                    <a:pt x="3861" y="728"/>
                  </a:cubicBezTo>
                  <a:cubicBezTo>
                    <a:pt x="3861" y="527"/>
                    <a:pt x="3660" y="302"/>
                    <a:pt x="3460" y="101"/>
                  </a:cubicBezTo>
                  <a:cubicBezTo>
                    <a:pt x="3234" y="1"/>
                    <a:pt x="3034" y="1"/>
                    <a:pt x="2833" y="1"/>
                  </a:cubicBezTo>
                  <a:close/>
                </a:path>
              </a:pathLst>
            </a:custGeom>
            <a:solidFill>
              <a:srgbClr val="F284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9"/>
            <p:cNvSpPr/>
            <p:nvPr/>
          </p:nvSpPr>
          <p:spPr>
            <a:xfrm>
              <a:off x="8445035" y="2807175"/>
              <a:ext cx="43194" cy="52905"/>
            </a:xfrm>
            <a:custGeom>
              <a:avLst/>
              <a:gdLst/>
              <a:ahLst/>
              <a:cxnLst/>
              <a:rect l="l" t="t" r="r" b="b"/>
              <a:pathLst>
                <a:path w="2006" h="2457" extrusionOk="0">
                  <a:moveTo>
                    <a:pt x="1066" y="0"/>
                  </a:moveTo>
                  <a:cubicBezTo>
                    <a:pt x="872" y="0"/>
                    <a:pt x="690" y="50"/>
                    <a:pt x="527" y="151"/>
                  </a:cubicBezTo>
                  <a:cubicBezTo>
                    <a:pt x="226" y="451"/>
                    <a:pt x="1" y="777"/>
                    <a:pt x="1" y="1203"/>
                  </a:cubicBezTo>
                  <a:cubicBezTo>
                    <a:pt x="1" y="1504"/>
                    <a:pt x="1" y="1705"/>
                    <a:pt x="126" y="1930"/>
                  </a:cubicBezTo>
                  <a:cubicBezTo>
                    <a:pt x="226" y="1930"/>
                    <a:pt x="226" y="2030"/>
                    <a:pt x="327" y="2131"/>
                  </a:cubicBezTo>
                  <a:lnTo>
                    <a:pt x="427" y="2231"/>
                  </a:lnTo>
                  <a:cubicBezTo>
                    <a:pt x="427" y="2231"/>
                    <a:pt x="527" y="2331"/>
                    <a:pt x="627" y="2331"/>
                  </a:cubicBezTo>
                  <a:cubicBezTo>
                    <a:pt x="853" y="2456"/>
                    <a:pt x="953" y="2456"/>
                    <a:pt x="1254" y="2456"/>
                  </a:cubicBezTo>
                  <a:cubicBezTo>
                    <a:pt x="1379" y="2456"/>
                    <a:pt x="1580" y="2331"/>
                    <a:pt x="1680" y="2231"/>
                  </a:cubicBezTo>
                  <a:cubicBezTo>
                    <a:pt x="1880" y="2030"/>
                    <a:pt x="1880" y="1705"/>
                    <a:pt x="2006" y="1504"/>
                  </a:cubicBezTo>
                  <a:cubicBezTo>
                    <a:pt x="2006" y="1203"/>
                    <a:pt x="1880" y="978"/>
                    <a:pt x="1680" y="777"/>
                  </a:cubicBezTo>
                  <a:cubicBezTo>
                    <a:pt x="1780" y="777"/>
                    <a:pt x="1780" y="677"/>
                    <a:pt x="1880" y="677"/>
                  </a:cubicBezTo>
                  <a:cubicBezTo>
                    <a:pt x="1880" y="451"/>
                    <a:pt x="1780" y="251"/>
                    <a:pt x="1680" y="151"/>
                  </a:cubicBezTo>
                  <a:cubicBezTo>
                    <a:pt x="1467" y="50"/>
                    <a:pt x="1260" y="0"/>
                    <a:pt x="1066" y="0"/>
                  </a:cubicBezTo>
                  <a:close/>
                </a:path>
              </a:pathLst>
            </a:custGeom>
            <a:solidFill>
              <a:srgbClr val="F25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63" name="Google Shape;1563;p9"/>
          <p:cNvSpPr txBox="1">
            <a:spLocks noGrp="1"/>
          </p:cNvSpPr>
          <p:nvPr>
            <p:ph type="subTitle" idx="1"/>
          </p:nvPr>
        </p:nvSpPr>
        <p:spPr>
          <a:xfrm>
            <a:off x="2653107" y="1707338"/>
            <a:ext cx="2873400" cy="50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 b="1">
                <a:solidFill>
                  <a:srgbClr val="FFF7BB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564" name="Google Shape;1564;p9"/>
          <p:cNvSpPr txBox="1">
            <a:spLocks noGrp="1"/>
          </p:cNvSpPr>
          <p:nvPr>
            <p:ph type="body" idx="2"/>
          </p:nvPr>
        </p:nvSpPr>
        <p:spPr>
          <a:xfrm>
            <a:off x="2210425" y="2205175"/>
            <a:ext cx="4891500" cy="239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7BB"/>
              </a:buClr>
              <a:buSzPts val="1800"/>
              <a:buChar char="●"/>
              <a:defRPr sz="1400"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565" name="Google Shape;1565;p9"/>
          <p:cNvSpPr txBox="1">
            <a:spLocks noGrp="1"/>
          </p:cNvSpPr>
          <p:nvPr>
            <p:ph type="title"/>
          </p:nvPr>
        </p:nvSpPr>
        <p:spPr>
          <a:xfrm>
            <a:off x="1143200" y="849425"/>
            <a:ext cx="7000200" cy="549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566" name="Google Shape;1566;p9"/>
          <p:cNvGrpSpPr/>
          <p:nvPr/>
        </p:nvGrpSpPr>
        <p:grpSpPr>
          <a:xfrm>
            <a:off x="6477428" y="4097776"/>
            <a:ext cx="1710712" cy="768478"/>
            <a:chOff x="6477428" y="4097776"/>
            <a:chExt cx="1710712" cy="768478"/>
          </a:xfrm>
        </p:grpSpPr>
        <p:sp>
          <p:nvSpPr>
            <p:cNvPr id="1567" name="Google Shape;1567;p9"/>
            <p:cNvSpPr/>
            <p:nvPr/>
          </p:nvSpPr>
          <p:spPr>
            <a:xfrm flipH="1">
              <a:off x="7796983" y="4506879"/>
              <a:ext cx="278946" cy="310982"/>
            </a:xfrm>
            <a:custGeom>
              <a:avLst/>
              <a:gdLst/>
              <a:ahLst/>
              <a:cxnLst/>
              <a:rect l="l" t="t" r="r" b="b"/>
              <a:pathLst>
                <a:path w="8237" h="9183" extrusionOk="0">
                  <a:moveTo>
                    <a:pt x="3326" y="0"/>
                  </a:moveTo>
                  <a:cubicBezTo>
                    <a:pt x="1217" y="0"/>
                    <a:pt x="1" y="2521"/>
                    <a:pt x="967" y="5097"/>
                  </a:cubicBezTo>
                  <a:cubicBezTo>
                    <a:pt x="1900" y="7748"/>
                    <a:pt x="5091" y="9183"/>
                    <a:pt x="6802" y="9183"/>
                  </a:cubicBezTo>
                  <a:cubicBezTo>
                    <a:pt x="7138" y="9183"/>
                    <a:pt x="7417" y="9127"/>
                    <a:pt x="7611" y="9015"/>
                  </a:cubicBezTo>
                  <a:cubicBezTo>
                    <a:pt x="8237" y="8642"/>
                    <a:pt x="7045" y="1134"/>
                    <a:pt x="4378" y="195"/>
                  </a:cubicBezTo>
                  <a:cubicBezTo>
                    <a:pt x="4009" y="62"/>
                    <a:pt x="3657" y="0"/>
                    <a:pt x="3326" y="0"/>
                  </a:cubicBezTo>
                  <a:close/>
                </a:path>
              </a:pathLst>
            </a:custGeom>
            <a:solidFill>
              <a:srgbClr val="53A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9"/>
            <p:cNvSpPr/>
            <p:nvPr/>
          </p:nvSpPr>
          <p:spPr>
            <a:xfrm flipH="1">
              <a:off x="7776292" y="4550464"/>
              <a:ext cx="220495" cy="288970"/>
            </a:xfrm>
            <a:custGeom>
              <a:avLst/>
              <a:gdLst/>
              <a:ahLst/>
              <a:cxnLst/>
              <a:rect l="l" t="t" r="r" b="b"/>
              <a:pathLst>
                <a:path w="6511" h="8533" extrusionOk="0">
                  <a:moveTo>
                    <a:pt x="111" y="1"/>
                  </a:moveTo>
                  <a:cubicBezTo>
                    <a:pt x="95" y="1"/>
                    <a:pt x="77" y="8"/>
                    <a:pt x="60" y="26"/>
                  </a:cubicBezTo>
                  <a:cubicBezTo>
                    <a:pt x="0" y="26"/>
                    <a:pt x="0" y="85"/>
                    <a:pt x="0" y="160"/>
                  </a:cubicBezTo>
                  <a:cubicBezTo>
                    <a:pt x="0" y="160"/>
                    <a:pt x="179" y="770"/>
                    <a:pt x="551" y="1709"/>
                  </a:cubicBezTo>
                  <a:cubicBezTo>
                    <a:pt x="685" y="1947"/>
                    <a:pt x="805" y="2201"/>
                    <a:pt x="924" y="2454"/>
                  </a:cubicBezTo>
                  <a:cubicBezTo>
                    <a:pt x="983" y="2573"/>
                    <a:pt x="1058" y="2692"/>
                    <a:pt x="1117" y="2826"/>
                  </a:cubicBezTo>
                  <a:cubicBezTo>
                    <a:pt x="1177" y="3005"/>
                    <a:pt x="1237" y="3139"/>
                    <a:pt x="1356" y="3258"/>
                  </a:cubicBezTo>
                  <a:cubicBezTo>
                    <a:pt x="1490" y="3512"/>
                    <a:pt x="1669" y="3810"/>
                    <a:pt x="1803" y="4063"/>
                  </a:cubicBezTo>
                  <a:cubicBezTo>
                    <a:pt x="1981" y="4376"/>
                    <a:pt x="2175" y="4629"/>
                    <a:pt x="2354" y="4927"/>
                  </a:cubicBezTo>
                  <a:cubicBezTo>
                    <a:pt x="2548" y="5180"/>
                    <a:pt x="2786" y="5493"/>
                    <a:pt x="2980" y="5746"/>
                  </a:cubicBezTo>
                  <a:cubicBezTo>
                    <a:pt x="3158" y="5985"/>
                    <a:pt x="3412" y="6238"/>
                    <a:pt x="3590" y="6491"/>
                  </a:cubicBezTo>
                  <a:cubicBezTo>
                    <a:pt x="3725" y="6610"/>
                    <a:pt x="3844" y="6670"/>
                    <a:pt x="3903" y="6789"/>
                  </a:cubicBezTo>
                  <a:cubicBezTo>
                    <a:pt x="4037" y="6923"/>
                    <a:pt x="4157" y="7042"/>
                    <a:pt x="4276" y="7102"/>
                  </a:cubicBezTo>
                  <a:cubicBezTo>
                    <a:pt x="4469" y="7296"/>
                    <a:pt x="4708" y="7474"/>
                    <a:pt x="4901" y="7608"/>
                  </a:cubicBezTo>
                  <a:cubicBezTo>
                    <a:pt x="5080" y="7787"/>
                    <a:pt x="5274" y="7906"/>
                    <a:pt x="5453" y="8040"/>
                  </a:cubicBezTo>
                  <a:cubicBezTo>
                    <a:pt x="5646" y="8160"/>
                    <a:pt x="5765" y="8219"/>
                    <a:pt x="5900" y="8279"/>
                  </a:cubicBezTo>
                  <a:cubicBezTo>
                    <a:pt x="6198" y="8413"/>
                    <a:pt x="6332" y="8532"/>
                    <a:pt x="6332" y="8532"/>
                  </a:cubicBezTo>
                  <a:cubicBezTo>
                    <a:pt x="6391" y="8532"/>
                    <a:pt x="6451" y="8532"/>
                    <a:pt x="6451" y="8472"/>
                  </a:cubicBezTo>
                  <a:cubicBezTo>
                    <a:pt x="6510" y="8413"/>
                    <a:pt x="6510" y="8353"/>
                    <a:pt x="6451" y="8353"/>
                  </a:cubicBezTo>
                  <a:lnTo>
                    <a:pt x="6451" y="8279"/>
                  </a:lnTo>
                  <a:cubicBezTo>
                    <a:pt x="6451" y="8279"/>
                    <a:pt x="6272" y="8219"/>
                    <a:pt x="6078" y="8040"/>
                  </a:cubicBezTo>
                  <a:cubicBezTo>
                    <a:pt x="5959" y="7981"/>
                    <a:pt x="5765" y="7906"/>
                    <a:pt x="5646" y="7787"/>
                  </a:cubicBezTo>
                  <a:cubicBezTo>
                    <a:pt x="5453" y="7668"/>
                    <a:pt x="5274" y="7534"/>
                    <a:pt x="5080" y="7355"/>
                  </a:cubicBezTo>
                  <a:cubicBezTo>
                    <a:pt x="4901" y="7236"/>
                    <a:pt x="4708" y="7042"/>
                    <a:pt x="4529" y="6864"/>
                  </a:cubicBezTo>
                  <a:cubicBezTo>
                    <a:pt x="4276" y="6670"/>
                    <a:pt x="4157" y="6417"/>
                    <a:pt x="3903" y="6178"/>
                  </a:cubicBezTo>
                  <a:cubicBezTo>
                    <a:pt x="3725" y="5985"/>
                    <a:pt x="3531" y="5746"/>
                    <a:pt x="3292" y="5493"/>
                  </a:cubicBezTo>
                  <a:cubicBezTo>
                    <a:pt x="3099" y="5240"/>
                    <a:pt x="2920" y="4927"/>
                    <a:pt x="2726" y="4688"/>
                  </a:cubicBezTo>
                  <a:cubicBezTo>
                    <a:pt x="2548" y="4435"/>
                    <a:pt x="2354" y="4122"/>
                    <a:pt x="2175" y="3884"/>
                  </a:cubicBezTo>
                  <a:cubicBezTo>
                    <a:pt x="1981" y="3571"/>
                    <a:pt x="1862" y="3318"/>
                    <a:pt x="1669" y="3065"/>
                  </a:cubicBezTo>
                  <a:cubicBezTo>
                    <a:pt x="1549" y="2767"/>
                    <a:pt x="1356" y="2513"/>
                    <a:pt x="1237" y="2260"/>
                  </a:cubicBezTo>
                  <a:cubicBezTo>
                    <a:pt x="1117" y="2022"/>
                    <a:pt x="983" y="1769"/>
                    <a:pt x="864" y="1575"/>
                  </a:cubicBezTo>
                  <a:cubicBezTo>
                    <a:pt x="685" y="1143"/>
                    <a:pt x="492" y="770"/>
                    <a:pt x="373" y="458"/>
                  </a:cubicBezTo>
                  <a:cubicBezTo>
                    <a:pt x="238" y="219"/>
                    <a:pt x="179" y="85"/>
                    <a:pt x="179" y="85"/>
                  </a:cubicBezTo>
                  <a:cubicBezTo>
                    <a:pt x="179" y="43"/>
                    <a:pt x="149" y="1"/>
                    <a:pt x="111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9"/>
            <p:cNvSpPr/>
            <p:nvPr/>
          </p:nvSpPr>
          <p:spPr>
            <a:xfrm flipH="1">
              <a:off x="7906469" y="4561063"/>
              <a:ext cx="138779" cy="129026"/>
            </a:xfrm>
            <a:custGeom>
              <a:avLst/>
              <a:gdLst/>
              <a:ahLst/>
              <a:cxnLst/>
              <a:rect l="l" t="t" r="r" b="b"/>
              <a:pathLst>
                <a:path w="4098" h="3810" extrusionOk="0">
                  <a:moveTo>
                    <a:pt x="3984" y="1"/>
                  </a:moveTo>
                  <a:cubicBezTo>
                    <a:pt x="3941" y="1"/>
                    <a:pt x="3904" y="43"/>
                    <a:pt x="3904" y="85"/>
                  </a:cubicBezTo>
                  <a:cubicBezTo>
                    <a:pt x="3725" y="338"/>
                    <a:pt x="3666" y="651"/>
                    <a:pt x="3532" y="889"/>
                  </a:cubicBezTo>
                  <a:cubicBezTo>
                    <a:pt x="3412" y="1202"/>
                    <a:pt x="3353" y="1456"/>
                    <a:pt x="3293" y="1768"/>
                  </a:cubicBezTo>
                  <a:cubicBezTo>
                    <a:pt x="3159" y="2081"/>
                    <a:pt x="3159" y="2379"/>
                    <a:pt x="3100" y="2692"/>
                  </a:cubicBezTo>
                  <a:lnTo>
                    <a:pt x="3100" y="3199"/>
                  </a:lnTo>
                  <a:cubicBezTo>
                    <a:pt x="2980" y="3124"/>
                    <a:pt x="2861" y="3065"/>
                    <a:pt x="2727" y="3005"/>
                  </a:cubicBezTo>
                  <a:cubicBezTo>
                    <a:pt x="2668" y="2945"/>
                    <a:pt x="2608" y="2945"/>
                    <a:pt x="2548" y="2886"/>
                  </a:cubicBezTo>
                  <a:lnTo>
                    <a:pt x="2295" y="2826"/>
                  </a:lnTo>
                  <a:cubicBezTo>
                    <a:pt x="2176" y="2752"/>
                    <a:pt x="2042" y="2692"/>
                    <a:pt x="1863" y="2692"/>
                  </a:cubicBezTo>
                  <a:lnTo>
                    <a:pt x="1669" y="2632"/>
                  </a:lnTo>
                  <a:cubicBezTo>
                    <a:pt x="1610" y="2573"/>
                    <a:pt x="1550" y="2573"/>
                    <a:pt x="1431" y="2573"/>
                  </a:cubicBezTo>
                  <a:lnTo>
                    <a:pt x="999" y="2454"/>
                  </a:lnTo>
                  <a:lnTo>
                    <a:pt x="552" y="2454"/>
                  </a:lnTo>
                  <a:cubicBezTo>
                    <a:pt x="433" y="2454"/>
                    <a:pt x="254" y="2379"/>
                    <a:pt x="120" y="2379"/>
                  </a:cubicBezTo>
                  <a:cubicBezTo>
                    <a:pt x="61" y="2379"/>
                    <a:pt x="1" y="2454"/>
                    <a:pt x="1" y="2513"/>
                  </a:cubicBezTo>
                  <a:cubicBezTo>
                    <a:pt x="1" y="2573"/>
                    <a:pt x="61" y="2632"/>
                    <a:pt x="61" y="2632"/>
                  </a:cubicBezTo>
                  <a:lnTo>
                    <a:pt x="120" y="2632"/>
                  </a:lnTo>
                  <a:cubicBezTo>
                    <a:pt x="254" y="2632"/>
                    <a:pt x="373" y="2692"/>
                    <a:pt x="552" y="2692"/>
                  </a:cubicBezTo>
                  <a:lnTo>
                    <a:pt x="746" y="2752"/>
                  </a:lnTo>
                  <a:cubicBezTo>
                    <a:pt x="805" y="2752"/>
                    <a:pt x="865" y="2752"/>
                    <a:pt x="925" y="2826"/>
                  </a:cubicBezTo>
                  <a:lnTo>
                    <a:pt x="1372" y="2886"/>
                  </a:lnTo>
                  <a:cubicBezTo>
                    <a:pt x="1431" y="2886"/>
                    <a:pt x="1491" y="2945"/>
                    <a:pt x="1550" y="2945"/>
                  </a:cubicBezTo>
                  <a:lnTo>
                    <a:pt x="1744" y="3005"/>
                  </a:lnTo>
                  <a:cubicBezTo>
                    <a:pt x="1923" y="3065"/>
                    <a:pt x="2042" y="3124"/>
                    <a:pt x="2176" y="3199"/>
                  </a:cubicBezTo>
                  <a:lnTo>
                    <a:pt x="2355" y="3258"/>
                  </a:lnTo>
                  <a:cubicBezTo>
                    <a:pt x="2414" y="3318"/>
                    <a:pt x="2489" y="3318"/>
                    <a:pt x="2548" y="3377"/>
                  </a:cubicBezTo>
                  <a:cubicBezTo>
                    <a:pt x="2668" y="3437"/>
                    <a:pt x="2787" y="3497"/>
                    <a:pt x="2921" y="3571"/>
                  </a:cubicBezTo>
                  <a:cubicBezTo>
                    <a:pt x="3040" y="3631"/>
                    <a:pt x="3159" y="3690"/>
                    <a:pt x="3293" y="3750"/>
                  </a:cubicBezTo>
                  <a:cubicBezTo>
                    <a:pt x="3293" y="3809"/>
                    <a:pt x="3353" y="3809"/>
                    <a:pt x="3412" y="3809"/>
                  </a:cubicBezTo>
                  <a:cubicBezTo>
                    <a:pt x="3532" y="3809"/>
                    <a:pt x="3606" y="3690"/>
                    <a:pt x="3606" y="3571"/>
                  </a:cubicBezTo>
                  <a:lnTo>
                    <a:pt x="3606" y="3318"/>
                  </a:lnTo>
                  <a:cubicBezTo>
                    <a:pt x="3532" y="3258"/>
                    <a:pt x="3532" y="3199"/>
                    <a:pt x="3532" y="3124"/>
                  </a:cubicBezTo>
                  <a:lnTo>
                    <a:pt x="3532" y="2692"/>
                  </a:lnTo>
                  <a:lnTo>
                    <a:pt x="3532" y="2513"/>
                  </a:lnTo>
                  <a:cubicBezTo>
                    <a:pt x="3532" y="2454"/>
                    <a:pt x="3606" y="2379"/>
                    <a:pt x="3606" y="2260"/>
                  </a:cubicBezTo>
                  <a:cubicBezTo>
                    <a:pt x="3606" y="2141"/>
                    <a:pt x="3606" y="2007"/>
                    <a:pt x="3666" y="1828"/>
                  </a:cubicBezTo>
                  <a:cubicBezTo>
                    <a:pt x="3725" y="1575"/>
                    <a:pt x="3785" y="1262"/>
                    <a:pt x="3845" y="1024"/>
                  </a:cubicBezTo>
                  <a:cubicBezTo>
                    <a:pt x="3904" y="711"/>
                    <a:pt x="4038" y="457"/>
                    <a:pt x="4098" y="145"/>
                  </a:cubicBezTo>
                  <a:cubicBezTo>
                    <a:pt x="4098" y="85"/>
                    <a:pt x="4098" y="25"/>
                    <a:pt x="4038" y="25"/>
                  </a:cubicBezTo>
                  <a:cubicBezTo>
                    <a:pt x="4021" y="8"/>
                    <a:pt x="4002" y="1"/>
                    <a:pt x="3984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9"/>
            <p:cNvSpPr/>
            <p:nvPr/>
          </p:nvSpPr>
          <p:spPr>
            <a:xfrm flipH="1">
              <a:off x="7851980" y="4620936"/>
              <a:ext cx="144807" cy="153408"/>
            </a:xfrm>
            <a:custGeom>
              <a:avLst/>
              <a:gdLst/>
              <a:ahLst/>
              <a:cxnLst/>
              <a:rect l="l" t="t" r="r" b="b"/>
              <a:pathLst>
                <a:path w="4276" h="4530" extrusionOk="0">
                  <a:moveTo>
                    <a:pt x="4157" y="0"/>
                  </a:moveTo>
                  <a:cubicBezTo>
                    <a:pt x="4097" y="0"/>
                    <a:pt x="4037" y="0"/>
                    <a:pt x="4037" y="60"/>
                  </a:cubicBezTo>
                  <a:cubicBezTo>
                    <a:pt x="3963" y="239"/>
                    <a:pt x="3903" y="432"/>
                    <a:pt x="3844" y="611"/>
                  </a:cubicBezTo>
                  <a:cubicBezTo>
                    <a:pt x="3844" y="745"/>
                    <a:pt x="3784" y="924"/>
                    <a:pt x="3725" y="1118"/>
                  </a:cubicBezTo>
                  <a:cubicBezTo>
                    <a:pt x="3665" y="1490"/>
                    <a:pt x="3590" y="1803"/>
                    <a:pt x="3531" y="2175"/>
                  </a:cubicBezTo>
                  <a:cubicBezTo>
                    <a:pt x="3531" y="2295"/>
                    <a:pt x="3471" y="2354"/>
                    <a:pt x="3471" y="2414"/>
                  </a:cubicBezTo>
                  <a:lnTo>
                    <a:pt x="3471" y="2727"/>
                  </a:lnTo>
                  <a:cubicBezTo>
                    <a:pt x="3471" y="2920"/>
                    <a:pt x="3412" y="3099"/>
                    <a:pt x="3412" y="3293"/>
                  </a:cubicBezTo>
                  <a:cubicBezTo>
                    <a:pt x="3412" y="3352"/>
                    <a:pt x="3412" y="3472"/>
                    <a:pt x="3471" y="3531"/>
                  </a:cubicBezTo>
                  <a:lnTo>
                    <a:pt x="3471" y="3844"/>
                  </a:lnTo>
                  <a:lnTo>
                    <a:pt x="3471" y="4017"/>
                  </a:lnTo>
                  <a:lnTo>
                    <a:pt x="3471" y="4017"/>
                  </a:lnTo>
                  <a:cubicBezTo>
                    <a:pt x="3284" y="3971"/>
                    <a:pt x="3099" y="3916"/>
                    <a:pt x="2920" y="3844"/>
                  </a:cubicBezTo>
                  <a:lnTo>
                    <a:pt x="2473" y="3784"/>
                  </a:lnTo>
                  <a:lnTo>
                    <a:pt x="1981" y="3665"/>
                  </a:lnTo>
                  <a:cubicBezTo>
                    <a:pt x="1862" y="3591"/>
                    <a:pt x="1669" y="3591"/>
                    <a:pt x="1549" y="3591"/>
                  </a:cubicBezTo>
                  <a:cubicBezTo>
                    <a:pt x="1356" y="3531"/>
                    <a:pt x="1237" y="3531"/>
                    <a:pt x="1058" y="3472"/>
                  </a:cubicBezTo>
                  <a:lnTo>
                    <a:pt x="611" y="3472"/>
                  </a:lnTo>
                  <a:cubicBezTo>
                    <a:pt x="432" y="3412"/>
                    <a:pt x="313" y="3412"/>
                    <a:pt x="119" y="3412"/>
                  </a:cubicBezTo>
                  <a:cubicBezTo>
                    <a:pt x="60" y="3412"/>
                    <a:pt x="0" y="3472"/>
                    <a:pt x="0" y="3531"/>
                  </a:cubicBezTo>
                  <a:cubicBezTo>
                    <a:pt x="0" y="3591"/>
                    <a:pt x="60" y="3665"/>
                    <a:pt x="119" y="3665"/>
                  </a:cubicBezTo>
                  <a:cubicBezTo>
                    <a:pt x="238" y="3665"/>
                    <a:pt x="432" y="3725"/>
                    <a:pt x="551" y="3725"/>
                  </a:cubicBezTo>
                  <a:cubicBezTo>
                    <a:pt x="611" y="3725"/>
                    <a:pt x="745" y="3725"/>
                    <a:pt x="805" y="3784"/>
                  </a:cubicBezTo>
                  <a:lnTo>
                    <a:pt x="983" y="3784"/>
                  </a:lnTo>
                  <a:cubicBezTo>
                    <a:pt x="1177" y="3844"/>
                    <a:pt x="1296" y="3844"/>
                    <a:pt x="1490" y="3904"/>
                  </a:cubicBezTo>
                  <a:cubicBezTo>
                    <a:pt x="1609" y="3963"/>
                    <a:pt x="1803" y="3963"/>
                    <a:pt x="1922" y="4038"/>
                  </a:cubicBezTo>
                  <a:cubicBezTo>
                    <a:pt x="2548" y="4157"/>
                    <a:pt x="3099" y="4336"/>
                    <a:pt x="3725" y="4529"/>
                  </a:cubicBezTo>
                  <a:lnTo>
                    <a:pt x="3784" y="4529"/>
                  </a:lnTo>
                  <a:cubicBezTo>
                    <a:pt x="3903" y="4529"/>
                    <a:pt x="4037" y="4410"/>
                    <a:pt x="3963" y="4276"/>
                  </a:cubicBezTo>
                  <a:lnTo>
                    <a:pt x="3903" y="4038"/>
                  </a:lnTo>
                  <a:lnTo>
                    <a:pt x="3903" y="3784"/>
                  </a:lnTo>
                  <a:cubicBezTo>
                    <a:pt x="3903" y="3725"/>
                    <a:pt x="3844" y="3591"/>
                    <a:pt x="3844" y="3531"/>
                  </a:cubicBezTo>
                  <a:lnTo>
                    <a:pt x="3844" y="3293"/>
                  </a:lnTo>
                  <a:lnTo>
                    <a:pt x="3844" y="2727"/>
                  </a:lnTo>
                  <a:cubicBezTo>
                    <a:pt x="3903" y="2607"/>
                    <a:pt x="3903" y="2414"/>
                    <a:pt x="3903" y="2235"/>
                  </a:cubicBezTo>
                  <a:cubicBezTo>
                    <a:pt x="3963" y="1863"/>
                    <a:pt x="4037" y="1550"/>
                    <a:pt x="4037" y="1177"/>
                  </a:cubicBezTo>
                  <a:cubicBezTo>
                    <a:pt x="4097" y="864"/>
                    <a:pt x="4157" y="492"/>
                    <a:pt x="4276" y="120"/>
                  </a:cubicBezTo>
                  <a:cubicBezTo>
                    <a:pt x="4276" y="60"/>
                    <a:pt x="4216" y="60"/>
                    <a:pt x="4157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9"/>
            <p:cNvSpPr/>
            <p:nvPr/>
          </p:nvSpPr>
          <p:spPr>
            <a:xfrm rot="-1328962" flipH="1">
              <a:off x="7735800" y="4362458"/>
              <a:ext cx="53370" cy="73993"/>
            </a:xfrm>
            <a:custGeom>
              <a:avLst/>
              <a:gdLst/>
              <a:ahLst/>
              <a:cxnLst/>
              <a:rect l="l" t="t" r="r" b="b"/>
              <a:pathLst>
                <a:path w="1576" h="2185" extrusionOk="0">
                  <a:moveTo>
                    <a:pt x="454" y="1"/>
                  </a:moveTo>
                  <a:cubicBezTo>
                    <a:pt x="226" y="1"/>
                    <a:pt x="0" y="236"/>
                    <a:pt x="85" y="501"/>
                  </a:cubicBezTo>
                  <a:cubicBezTo>
                    <a:pt x="219" y="814"/>
                    <a:pt x="532" y="1186"/>
                    <a:pt x="711" y="1440"/>
                  </a:cubicBezTo>
                  <a:cubicBezTo>
                    <a:pt x="905" y="1678"/>
                    <a:pt x="1083" y="2110"/>
                    <a:pt x="1456" y="2185"/>
                  </a:cubicBezTo>
                  <a:lnTo>
                    <a:pt x="1515" y="2110"/>
                  </a:lnTo>
                  <a:cubicBezTo>
                    <a:pt x="1575" y="1812"/>
                    <a:pt x="1337" y="1440"/>
                    <a:pt x="1203" y="1186"/>
                  </a:cubicBezTo>
                  <a:cubicBezTo>
                    <a:pt x="1024" y="874"/>
                    <a:pt x="964" y="442"/>
                    <a:pt x="711" y="129"/>
                  </a:cubicBezTo>
                  <a:cubicBezTo>
                    <a:pt x="638" y="39"/>
                    <a:pt x="546" y="1"/>
                    <a:pt x="454" y="1"/>
                  </a:cubicBezTo>
                  <a:close/>
                </a:path>
              </a:pathLst>
            </a:custGeom>
            <a:solidFill>
              <a:srgbClr val="53A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9"/>
            <p:cNvSpPr/>
            <p:nvPr/>
          </p:nvSpPr>
          <p:spPr>
            <a:xfrm rot="-1328962" flipH="1">
              <a:off x="7693112" y="4357676"/>
              <a:ext cx="33830" cy="91602"/>
            </a:xfrm>
            <a:custGeom>
              <a:avLst/>
              <a:gdLst/>
              <a:ahLst/>
              <a:cxnLst/>
              <a:rect l="l" t="t" r="r" b="b"/>
              <a:pathLst>
                <a:path w="999" h="2705" extrusionOk="0">
                  <a:moveTo>
                    <a:pt x="359" y="0"/>
                  </a:moveTo>
                  <a:cubicBezTo>
                    <a:pt x="175" y="0"/>
                    <a:pt x="1" y="100"/>
                    <a:pt x="1" y="312"/>
                  </a:cubicBezTo>
                  <a:cubicBezTo>
                    <a:pt x="1" y="1176"/>
                    <a:pt x="60" y="2099"/>
                    <a:pt x="746" y="2665"/>
                  </a:cubicBezTo>
                  <a:cubicBezTo>
                    <a:pt x="773" y="2693"/>
                    <a:pt x="801" y="2704"/>
                    <a:pt x="829" y="2704"/>
                  </a:cubicBezTo>
                  <a:cubicBezTo>
                    <a:pt x="919" y="2704"/>
                    <a:pt x="999" y="2575"/>
                    <a:pt x="999" y="2472"/>
                  </a:cubicBezTo>
                  <a:cubicBezTo>
                    <a:pt x="746" y="1920"/>
                    <a:pt x="552" y="1176"/>
                    <a:pt x="746" y="550"/>
                  </a:cubicBezTo>
                  <a:cubicBezTo>
                    <a:pt x="893" y="194"/>
                    <a:pt x="616" y="0"/>
                    <a:pt x="359" y="0"/>
                  </a:cubicBezTo>
                  <a:close/>
                </a:path>
              </a:pathLst>
            </a:custGeom>
            <a:solidFill>
              <a:srgbClr val="53A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9"/>
            <p:cNvSpPr/>
            <p:nvPr/>
          </p:nvSpPr>
          <p:spPr>
            <a:xfrm rot="-1328962" flipH="1">
              <a:off x="7633573" y="4363891"/>
              <a:ext cx="47071" cy="65730"/>
            </a:xfrm>
            <a:custGeom>
              <a:avLst/>
              <a:gdLst/>
              <a:ahLst/>
              <a:cxnLst/>
              <a:rect l="l" t="t" r="r" b="b"/>
              <a:pathLst>
                <a:path w="1390" h="1941" extrusionOk="0">
                  <a:moveTo>
                    <a:pt x="946" y="0"/>
                  </a:moveTo>
                  <a:cubicBezTo>
                    <a:pt x="880" y="0"/>
                    <a:pt x="811" y="23"/>
                    <a:pt x="746" y="77"/>
                  </a:cubicBezTo>
                  <a:cubicBezTo>
                    <a:pt x="373" y="330"/>
                    <a:pt x="194" y="628"/>
                    <a:pt x="60" y="1075"/>
                  </a:cubicBezTo>
                  <a:cubicBezTo>
                    <a:pt x="1" y="1373"/>
                    <a:pt x="60" y="1626"/>
                    <a:pt x="254" y="1879"/>
                  </a:cubicBezTo>
                  <a:cubicBezTo>
                    <a:pt x="295" y="1921"/>
                    <a:pt x="346" y="1941"/>
                    <a:pt x="394" y="1941"/>
                  </a:cubicBezTo>
                  <a:cubicBezTo>
                    <a:pt x="485" y="1941"/>
                    <a:pt x="567" y="1872"/>
                    <a:pt x="567" y="1745"/>
                  </a:cubicBezTo>
                  <a:lnTo>
                    <a:pt x="626" y="1626"/>
                  </a:lnTo>
                  <a:cubicBezTo>
                    <a:pt x="686" y="1507"/>
                    <a:pt x="746" y="1373"/>
                    <a:pt x="805" y="1254"/>
                  </a:cubicBezTo>
                  <a:cubicBezTo>
                    <a:pt x="939" y="1000"/>
                    <a:pt x="1118" y="822"/>
                    <a:pt x="1237" y="568"/>
                  </a:cubicBezTo>
                  <a:cubicBezTo>
                    <a:pt x="1390" y="322"/>
                    <a:pt x="1190" y="0"/>
                    <a:pt x="946" y="0"/>
                  </a:cubicBezTo>
                  <a:close/>
                </a:path>
              </a:pathLst>
            </a:custGeom>
            <a:solidFill>
              <a:srgbClr val="53A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9"/>
            <p:cNvSpPr/>
            <p:nvPr/>
          </p:nvSpPr>
          <p:spPr>
            <a:xfrm flipH="1">
              <a:off x="7498194" y="4637869"/>
              <a:ext cx="155068" cy="228386"/>
            </a:xfrm>
            <a:custGeom>
              <a:avLst/>
              <a:gdLst/>
              <a:ahLst/>
              <a:cxnLst/>
              <a:rect l="l" t="t" r="r" b="b"/>
              <a:pathLst>
                <a:path w="4579" h="6744" extrusionOk="0">
                  <a:moveTo>
                    <a:pt x="735" y="0"/>
                  </a:moveTo>
                  <a:cubicBezTo>
                    <a:pt x="384" y="0"/>
                    <a:pt x="1" y="307"/>
                    <a:pt x="150" y="737"/>
                  </a:cubicBezTo>
                  <a:cubicBezTo>
                    <a:pt x="1089" y="2972"/>
                    <a:pt x="1893" y="5459"/>
                    <a:pt x="4128" y="6696"/>
                  </a:cubicBezTo>
                  <a:cubicBezTo>
                    <a:pt x="4171" y="6729"/>
                    <a:pt x="4214" y="6743"/>
                    <a:pt x="4254" y="6743"/>
                  </a:cubicBezTo>
                  <a:cubicBezTo>
                    <a:pt x="4449" y="6743"/>
                    <a:pt x="4579" y="6402"/>
                    <a:pt x="4381" y="6204"/>
                  </a:cubicBezTo>
                  <a:cubicBezTo>
                    <a:pt x="2638" y="4774"/>
                    <a:pt x="1893" y="2540"/>
                    <a:pt x="1208" y="364"/>
                  </a:cubicBezTo>
                  <a:cubicBezTo>
                    <a:pt x="1141" y="109"/>
                    <a:pt x="944" y="0"/>
                    <a:pt x="735" y="0"/>
                  </a:cubicBezTo>
                  <a:close/>
                </a:path>
              </a:pathLst>
            </a:custGeom>
            <a:solidFill>
              <a:srgbClr val="0083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9"/>
            <p:cNvSpPr/>
            <p:nvPr/>
          </p:nvSpPr>
          <p:spPr>
            <a:xfrm flipH="1">
              <a:off x="7490914" y="4676204"/>
              <a:ext cx="57469" cy="139998"/>
            </a:xfrm>
            <a:custGeom>
              <a:avLst/>
              <a:gdLst/>
              <a:ahLst/>
              <a:cxnLst/>
              <a:rect l="l" t="t" r="r" b="b"/>
              <a:pathLst>
                <a:path w="1697" h="4134" extrusionOk="0">
                  <a:moveTo>
                    <a:pt x="502" y="1"/>
                  </a:moveTo>
                  <a:cubicBezTo>
                    <a:pt x="258" y="1"/>
                    <a:pt x="1" y="172"/>
                    <a:pt x="33" y="469"/>
                  </a:cubicBezTo>
                  <a:cubicBezTo>
                    <a:pt x="227" y="1661"/>
                    <a:pt x="480" y="3016"/>
                    <a:pt x="1225" y="4015"/>
                  </a:cubicBezTo>
                  <a:cubicBezTo>
                    <a:pt x="1284" y="4098"/>
                    <a:pt x="1358" y="4133"/>
                    <a:pt x="1428" y="4133"/>
                  </a:cubicBezTo>
                  <a:cubicBezTo>
                    <a:pt x="1570" y="4133"/>
                    <a:pt x="1697" y="3990"/>
                    <a:pt x="1657" y="3821"/>
                  </a:cubicBezTo>
                  <a:cubicBezTo>
                    <a:pt x="1344" y="2644"/>
                    <a:pt x="971" y="1586"/>
                    <a:pt x="912" y="409"/>
                  </a:cubicBezTo>
                  <a:cubicBezTo>
                    <a:pt x="912" y="127"/>
                    <a:pt x="712" y="1"/>
                    <a:pt x="502" y="1"/>
                  </a:cubicBezTo>
                  <a:close/>
                </a:path>
              </a:pathLst>
            </a:custGeom>
            <a:solidFill>
              <a:srgbClr val="0083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9"/>
            <p:cNvSpPr/>
            <p:nvPr/>
          </p:nvSpPr>
          <p:spPr>
            <a:xfrm flipH="1">
              <a:off x="7441031" y="4671734"/>
              <a:ext cx="40672" cy="104812"/>
            </a:xfrm>
            <a:custGeom>
              <a:avLst/>
              <a:gdLst/>
              <a:ahLst/>
              <a:cxnLst/>
              <a:rect l="l" t="t" r="r" b="b"/>
              <a:pathLst>
                <a:path w="1201" h="3095" extrusionOk="0">
                  <a:moveTo>
                    <a:pt x="639" y="0"/>
                  </a:moveTo>
                  <a:cubicBezTo>
                    <a:pt x="477" y="0"/>
                    <a:pt x="327" y="88"/>
                    <a:pt x="298" y="303"/>
                  </a:cubicBezTo>
                  <a:cubicBezTo>
                    <a:pt x="179" y="1167"/>
                    <a:pt x="1" y="2091"/>
                    <a:pt x="239" y="3029"/>
                  </a:cubicBezTo>
                  <a:cubicBezTo>
                    <a:pt x="262" y="3075"/>
                    <a:pt x="304" y="3094"/>
                    <a:pt x="351" y="3094"/>
                  </a:cubicBezTo>
                  <a:cubicBezTo>
                    <a:pt x="427" y="3094"/>
                    <a:pt x="515" y="3043"/>
                    <a:pt x="552" y="2970"/>
                  </a:cubicBezTo>
                  <a:cubicBezTo>
                    <a:pt x="671" y="2165"/>
                    <a:pt x="671" y="1286"/>
                    <a:pt x="1043" y="541"/>
                  </a:cubicBezTo>
                  <a:cubicBezTo>
                    <a:pt x="1201" y="236"/>
                    <a:pt x="904" y="0"/>
                    <a:pt x="639" y="0"/>
                  </a:cubicBezTo>
                  <a:close/>
                </a:path>
              </a:pathLst>
            </a:custGeom>
            <a:solidFill>
              <a:srgbClr val="0083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9"/>
            <p:cNvSpPr/>
            <p:nvPr/>
          </p:nvSpPr>
          <p:spPr>
            <a:xfrm rot="-1328962" flipH="1">
              <a:off x="7965785" y="4101133"/>
              <a:ext cx="36472" cy="95361"/>
            </a:xfrm>
            <a:custGeom>
              <a:avLst/>
              <a:gdLst/>
              <a:ahLst/>
              <a:cxnLst/>
              <a:rect l="l" t="t" r="r" b="b"/>
              <a:pathLst>
                <a:path w="1077" h="2816" extrusionOk="0">
                  <a:moveTo>
                    <a:pt x="473" y="0"/>
                  </a:moveTo>
                  <a:cubicBezTo>
                    <a:pt x="260" y="0"/>
                    <a:pt x="60" y="133"/>
                    <a:pt x="60" y="423"/>
                  </a:cubicBezTo>
                  <a:cubicBezTo>
                    <a:pt x="0" y="1168"/>
                    <a:pt x="194" y="2106"/>
                    <a:pt x="685" y="2717"/>
                  </a:cubicBezTo>
                  <a:cubicBezTo>
                    <a:pt x="728" y="2787"/>
                    <a:pt x="780" y="2816"/>
                    <a:pt x="830" y="2816"/>
                  </a:cubicBezTo>
                  <a:cubicBezTo>
                    <a:pt x="918" y="2816"/>
                    <a:pt x="998" y="2722"/>
                    <a:pt x="998" y="2598"/>
                  </a:cubicBezTo>
                  <a:cubicBezTo>
                    <a:pt x="939" y="1913"/>
                    <a:pt x="745" y="1362"/>
                    <a:pt x="939" y="676"/>
                  </a:cubicBezTo>
                  <a:cubicBezTo>
                    <a:pt x="1076" y="247"/>
                    <a:pt x="763" y="0"/>
                    <a:pt x="473" y="0"/>
                  </a:cubicBezTo>
                  <a:close/>
                </a:path>
              </a:pathLst>
            </a:custGeom>
            <a:solidFill>
              <a:srgbClr val="FECC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9"/>
            <p:cNvSpPr/>
            <p:nvPr/>
          </p:nvSpPr>
          <p:spPr>
            <a:xfrm rot="-1328962" flipH="1">
              <a:off x="7921656" y="4128631"/>
              <a:ext cx="47918" cy="104064"/>
            </a:xfrm>
            <a:custGeom>
              <a:avLst/>
              <a:gdLst/>
              <a:ahLst/>
              <a:cxnLst/>
              <a:rect l="l" t="t" r="r" b="b"/>
              <a:pathLst>
                <a:path w="1415" h="3073" extrusionOk="0">
                  <a:moveTo>
                    <a:pt x="975" y="0"/>
                  </a:moveTo>
                  <a:cubicBezTo>
                    <a:pt x="879" y="0"/>
                    <a:pt x="788" y="49"/>
                    <a:pt x="745" y="168"/>
                  </a:cubicBezTo>
                  <a:cubicBezTo>
                    <a:pt x="447" y="1047"/>
                    <a:pt x="1" y="2104"/>
                    <a:pt x="254" y="3028"/>
                  </a:cubicBezTo>
                  <a:cubicBezTo>
                    <a:pt x="254" y="3058"/>
                    <a:pt x="269" y="3073"/>
                    <a:pt x="291" y="3073"/>
                  </a:cubicBezTo>
                  <a:cubicBezTo>
                    <a:pt x="313" y="3073"/>
                    <a:pt x="343" y="3058"/>
                    <a:pt x="373" y="3028"/>
                  </a:cubicBezTo>
                  <a:cubicBezTo>
                    <a:pt x="567" y="2104"/>
                    <a:pt x="745" y="1285"/>
                    <a:pt x="1252" y="481"/>
                  </a:cubicBezTo>
                  <a:cubicBezTo>
                    <a:pt x="1415" y="226"/>
                    <a:pt x="1182" y="0"/>
                    <a:pt x="975" y="0"/>
                  </a:cubicBezTo>
                  <a:close/>
                </a:path>
              </a:pathLst>
            </a:custGeom>
            <a:solidFill>
              <a:srgbClr val="FECC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9"/>
            <p:cNvSpPr/>
            <p:nvPr/>
          </p:nvSpPr>
          <p:spPr>
            <a:xfrm rot="-1328962" flipH="1">
              <a:off x="8136008" y="4275358"/>
              <a:ext cx="43583" cy="53878"/>
            </a:xfrm>
            <a:custGeom>
              <a:avLst/>
              <a:gdLst/>
              <a:ahLst/>
              <a:cxnLst/>
              <a:rect l="l" t="t" r="r" b="b"/>
              <a:pathLst>
                <a:path w="1287" h="1591" extrusionOk="0">
                  <a:moveTo>
                    <a:pt x="508" y="1"/>
                  </a:moveTo>
                  <a:cubicBezTo>
                    <a:pt x="240" y="1"/>
                    <a:pt x="1" y="304"/>
                    <a:pt x="229" y="576"/>
                  </a:cubicBezTo>
                  <a:cubicBezTo>
                    <a:pt x="289" y="695"/>
                    <a:pt x="423" y="814"/>
                    <a:pt x="542" y="888"/>
                  </a:cubicBezTo>
                  <a:cubicBezTo>
                    <a:pt x="795" y="1127"/>
                    <a:pt x="914" y="1380"/>
                    <a:pt x="1168" y="1559"/>
                  </a:cubicBezTo>
                  <a:cubicBezTo>
                    <a:pt x="1185" y="1581"/>
                    <a:pt x="1203" y="1590"/>
                    <a:pt x="1220" y="1590"/>
                  </a:cubicBezTo>
                  <a:cubicBezTo>
                    <a:pt x="1258" y="1590"/>
                    <a:pt x="1287" y="1541"/>
                    <a:pt x="1287" y="1499"/>
                  </a:cubicBezTo>
                  <a:cubicBezTo>
                    <a:pt x="1287" y="1186"/>
                    <a:pt x="1108" y="888"/>
                    <a:pt x="1034" y="635"/>
                  </a:cubicBezTo>
                  <a:cubicBezTo>
                    <a:pt x="974" y="516"/>
                    <a:pt x="974" y="382"/>
                    <a:pt x="855" y="263"/>
                  </a:cubicBezTo>
                  <a:cubicBezTo>
                    <a:pt x="855" y="203"/>
                    <a:pt x="795" y="203"/>
                    <a:pt x="795" y="144"/>
                  </a:cubicBezTo>
                  <a:cubicBezTo>
                    <a:pt x="710" y="43"/>
                    <a:pt x="607" y="1"/>
                    <a:pt x="508" y="1"/>
                  </a:cubicBezTo>
                  <a:close/>
                </a:path>
              </a:pathLst>
            </a:custGeom>
            <a:solidFill>
              <a:srgbClr val="FECC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9"/>
            <p:cNvSpPr/>
            <p:nvPr/>
          </p:nvSpPr>
          <p:spPr>
            <a:xfrm rot="-1328962" flipH="1">
              <a:off x="8099755" y="4265233"/>
              <a:ext cx="56959" cy="62073"/>
            </a:xfrm>
            <a:custGeom>
              <a:avLst/>
              <a:gdLst/>
              <a:ahLst/>
              <a:cxnLst/>
              <a:rect l="l" t="t" r="r" b="b"/>
              <a:pathLst>
                <a:path w="1682" h="1833" extrusionOk="0">
                  <a:moveTo>
                    <a:pt x="458" y="1"/>
                  </a:moveTo>
                  <a:cubicBezTo>
                    <a:pt x="0" y="1"/>
                    <a:pt x="36" y="818"/>
                    <a:pt x="564" y="818"/>
                  </a:cubicBezTo>
                  <a:cubicBezTo>
                    <a:pt x="430" y="818"/>
                    <a:pt x="624" y="878"/>
                    <a:pt x="683" y="878"/>
                  </a:cubicBezTo>
                  <a:cubicBezTo>
                    <a:pt x="743" y="878"/>
                    <a:pt x="862" y="997"/>
                    <a:pt x="936" y="1131"/>
                  </a:cubicBezTo>
                  <a:cubicBezTo>
                    <a:pt x="1115" y="1310"/>
                    <a:pt x="1234" y="1623"/>
                    <a:pt x="1488" y="1801"/>
                  </a:cubicBezTo>
                  <a:cubicBezTo>
                    <a:pt x="1506" y="1824"/>
                    <a:pt x="1530" y="1833"/>
                    <a:pt x="1556" y="1833"/>
                  </a:cubicBezTo>
                  <a:cubicBezTo>
                    <a:pt x="1616" y="1833"/>
                    <a:pt x="1681" y="1784"/>
                    <a:pt x="1681" y="1742"/>
                  </a:cubicBezTo>
                  <a:cubicBezTo>
                    <a:pt x="1681" y="1369"/>
                    <a:pt x="1488" y="937"/>
                    <a:pt x="1309" y="625"/>
                  </a:cubicBezTo>
                  <a:cubicBezTo>
                    <a:pt x="1115" y="312"/>
                    <a:pt x="936" y="73"/>
                    <a:pt x="564" y="14"/>
                  </a:cubicBezTo>
                  <a:cubicBezTo>
                    <a:pt x="526" y="5"/>
                    <a:pt x="491" y="1"/>
                    <a:pt x="458" y="1"/>
                  </a:cubicBezTo>
                  <a:close/>
                </a:path>
              </a:pathLst>
            </a:custGeom>
            <a:solidFill>
              <a:srgbClr val="FECC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9"/>
            <p:cNvSpPr/>
            <p:nvPr/>
          </p:nvSpPr>
          <p:spPr>
            <a:xfrm rot="-1328962" flipH="1">
              <a:off x="7487341" y="4234718"/>
              <a:ext cx="90349" cy="123096"/>
            </a:xfrm>
            <a:custGeom>
              <a:avLst/>
              <a:gdLst/>
              <a:ahLst/>
              <a:cxnLst/>
              <a:rect l="l" t="t" r="r" b="b"/>
              <a:pathLst>
                <a:path w="2668" h="3635" extrusionOk="0">
                  <a:moveTo>
                    <a:pt x="1650" y="1"/>
                  </a:moveTo>
                  <a:cubicBezTo>
                    <a:pt x="1485" y="1"/>
                    <a:pt x="1321" y="41"/>
                    <a:pt x="1178" y="119"/>
                  </a:cubicBezTo>
                  <a:cubicBezTo>
                    <a:pt x="805" y="373"/>
                    <a:pt x="627" y="805"/>
                    <a:pt x="567" y="1237"/>
                  </a:cubicBezTo>
                  <a:cubicBezTo>
                    <a:pt x="433" y="1490"/>
                    <a:pt x="314" y="1684"/>
                    <a:pt x="254" y="1922"/>
                  </a:cubicBezTo>
                  <a:cubicBezTo>
                    <a:pt x="120" y="2235"/>
                    <a:pt x="1" y="2667"/>
                    <a:pt x="120" y="3039"/>
                  </a:cubicBezTo>
                  <a:cubicBezTo>
                    <a:pt x="232" y="3399"/>
                    <a:pt x="591" y="3635"/>
                    <a:pt x="958" y="3635"/>
                  </a:cubicBezTo>
                  <a:cubicBezTo>
                    <a:pt x="1032" y="3635"/>
                    <a:pt x="1106" y="3625"/>
                    <a:pt x="1178" y="3605"/>
                  </a:cubicBezTo>
                  <a:cubicBezTo>
                    <a:pt x="1610" y="3412"/>
                    <a:pt x="1863" y="3099"/>
                    <a:pt x="2116" y="2801"/>
                  </a:cubicBezTo>
                  <a:cubicBezTo>
                    <a:pt x="2355" y="2488"/>
                    <a:pt x="2489" y="2056"/>
                    <a:pt x="2548" y="1684"/>
                  </a:cubicBezTo>
                  <a:cubicBezTo>
                    <a:pt x="2608" y="1311"/>
                    <a:pt x="2668" y="864"/>
                    <a:pt x="2489" y="492"/>
                  </a:cubicBezTo>
                  <a:cubicBezTo>
                    <a:pt x="2319" y="163"/>
                    <a:pt x="1983" y="1"/>
                    <a:pt x="1650" y="1"/>
                  </a:cubicBezTo>
                  <a:close/>
                </a:path>
              </a:pathLst>
            </a:custGeom>
            <a:solidFill>
              <a:srgbClr val="EB5C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9"/>
            <p:cNvSpPr/>
            <p:nvPr/>
          </p:nvSpPr>
          <p:spPr>
            <a:xfrm rot="-1328962" flipH="1">
              <a:off x="6491676" y="4688995"/>
              <a:ext cx="233594" cy="121301"/>
            </a:xfrm>
            <a:custGeom>
              <a:avLst/>
              <a:gdLst/>
              <a:ahLst/>
              <a:cxnLst/>
              <a:rect l="l" t="t" r="r" b="b"/>
              <a:pathLst>
                <a:path w="6898" h="3582" extrusionOk="0">
                  <a:moveTo>
                    <a:pt x="1922" y="1"/>
                  </a:moveTo>
                  <a:cubicBezTo>
                    <a:pt x="1490" y="1"/>
                    <a:pt x="998" y="195"/>
                    <a:pt x="686" y="567"/>
                  </a:cubicBezTo>
                  <a:cubicBezTo>
                    <a:pt x="0" y="1431"/>
                    <a:pt x="566" y="2548"/>
                    <a:pt x="1430" y="3040"/>
                  </a:cubicBezTo>
                  <a:cubicBezTo>
                    <a:pt x="2126" y="3388"/>
                    <a:pt x="2986" y="3581"/>
                    <a:pt x="3784" y="3581"/>
                  </a:cubicBezTo>
                  <a:cubicBezTo>
                    <a:pt x="3978" y="3581"/>
                    <a:pt x="4167" y="3570"/>
                    <a:pt x="4350" y="3547"/>
                  </a:cubicBezTo>
                  <a:cubicBezTo>
                    <a:pt x="4902" y="3547"/>
                    <a:pt x="5527" y="3412"/>
                    <a:pt x="6019" y="3174"/>
                  </a:cubicBezTo>
                  <a:cubicBezTo>
                    <a:pt x="6585" y="2921"/>
                    <a:pt x="6898" y="2295"/>
                    <a:pt x="6764" y="1684"/>
                  </a:cubicBezTo>
                  <a:cubicBezTo>
                    <a:pt x="6704" y="1550"/>
                    <a:pt x="6585" y="1431"/>
                    <a:pt x="6466" y="1312"/>
                  </a:cubicBezTo>
                  <a:cubicBezTo>
                    <a:pt x="6391" y="1237"/>
                    <a:pt x="6332" y="1118"/>
                    <a:pt x="6213" y="1118"/>
                  </a:cubicBezTo>
                  <a:cubicBezTo>
                    <a:pt x="5214" y="999"/>
                    <a:pt x="4231" y="746"/>
                    <a:pt x="3293" y="373"/>
                  </a:cubicBezTo>
                  <a:cubicBezTo>
                    <a:pt x="2861" y="254"/>
                    <a:pt x="2429" y="1"/>
                    <a:pt x="1922" y="1"/>
                  </a:cubicBezTo>
                  <a:close/>
                </a:path>
              </a:pathLst>
            </a:custGeom>
            <a:solidFill>
              <a:srgbClr val="53A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9"/>
            <p:cNvSpPr/>
            <p:nvPr/>
          </p:nvSpPr>
          <p:spPr>
            <a:xfrm rot="-1328962" flipH="1">
              <a:off x="6792074" y="4400120"/>
              <a:ext cx="590792" cy="298715"/>
            </a:xfrm>
            <a:custGeom>
              <a:avLst/>
              <a:gdLst/>
              <a:ahLst/>
              <a:cxnLst/>
              <a:rect l="l" t="t" r="r" b="b"/>
              <a:pathLst>
                <a:path w="17446" h="8821" extrusionOk="0">
                  <a:moveTo>
                    <a:pt x="44" y="0"/>
                  </a:moveTo>
                  <a:cubicBezTo>
                    <a:pt x="15" y="0"/>
                    <a:pt x="0" y="11"/>
                    <a:pt x="0" y="36"/>
                  </a:cubicBezTo>
                  <a:cubicBezTo>
                    <a:pt x="0" y="781"/>
                    <a:pt x="372" y="4684"/>
                    <a:pt x="1862" y="5935"/>
                  </a:cubicBezTo>
                  <a:cubicBezTo>
                    <a:pt x="2417" y="6400"/>
                    <a:pt x="3197" y="6546"/>
                    <a:pt x="4019" y="6546"/>
                  </a:cubicBezTo>
                  <a:cubicBezTo>
                    <a:pt x="5435" y="6546"/>
                    <a:pt x="6979" y="6112"/>
                    <a:pt x="7733" y="6112"/>
                  </a:cubicBezTo>
                  <a:cubicBezTo>
                    <a:pt x="7764" y="6112"/>
                    <a:pt x="7793" y="6112"/>
                    <a:pt x="7821" y="6114"/>
                  </a:cubicBezTo>
                  <a:cubicBezTo>
                    <a:pt x="8939" y="6173"/>
                    <a:pt x="9624" y="7976"/>
                    <a:pt x="11173" y="8602"/>
                  </a:cubicBezTo>
                  <a:cubicBezTo>
                    <a:pt x="11517" y="8754"/>
                    <a:pt x="11963" y="8820"/>
                    <a:pt x="12460" y="8820"/>
                  </a:cubicBezTo>
                  <a:cubicBezTo>
                    <a:pt x="14201" y="8820"/>
                    <a:pt x="16576" y="8008"/>
                    <a:pt x="17445" y="7231"/>
                  </a:cubicBezTo>
                  <a:cubicBezTo>
                    <a:pt x="17445" y="7231"/>
                    <a:pt x="17073" y="4311"/>
                    <a:pt x="15583" y="3566"/>
                  </a:cubicBezTo>
                  <a:cubicBezTo>
                    <a:pt x="15134" y="3342"/>
                    <a:pt x="14701" y="3265"/>
                    <a:pt x="14298" y="3265"/>
                  </a:cubicBezTo>
                  <a:cubicBezTo>
                    <a:pt x="13421" y="3265"/>
                    <a:pt x="12690" y="3631"/>
                    <a:pt x="12251" y="3631"/>
                  </a:cubicBezTo>
                  <a:cubicBezTo>
                    <a:pt x="12223" y="3631"/>
                    <a:pt x="12197" y="3629"/>
                    <a:pt x="12171" y="3626"/>
                  </a:cubicBezTo>
                  <a:cubicBezTo>
                    <a:pt x="11605" y="3566"/>
                    <a:pt x="11352" y="2956"/>
                    <a:pt x="9862" y="1645"/>
                  </a:cubicBezTo>
                  <a:cubicBezTo>
                    <a:pt x="9101" y="1008"/>
                    <a:pt x="8008" y="846"/>
                    <a:pt x="6865" y="846"/>
                  </a:cubicBezTo>
                  <a:cubicBezTo>
                    <a:pt x="5684" y="846"/>
                    <a:pt x="4448" y="1019"/>
                    <a:pt x="3471" y="1019"/>
                  </a:cubicBezTo>
                  <a:cubicBezTo>
                    <a:pt x="1789" y="965"/>
                    <a:pt x="314" y="0"/>
                    <a:pt x="44" y="0"/>
                  </a:cubicBezTo>
                  <a:close/>
                </a:path>
              </a:pathLst>
            </a:custGeom>
            <a:solidFill>
              <a:srgbClr val="0083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9"/>
            <p:cNvSpPr/>
            <p:nvPr/>
          </p:nvSpPr>
          <p:spPr>
            <a:xfrm rot="-1328962" flipH="1">
              <a:off x="6687782" y="4463385"/>
              <a:ext cx="672506" cy="221674"/>
            </a:xfrm>
            <a:custGeom>
              <a:avLst/>
              <a:gdLst/>
              <a:ahLst/>
              <a:cxnLst/>
              <a:rect l="l" t="t" r="r" b="b"/>
              <a:pathLst>
                <a:path w="19859" h="6546" extrusionOk="0">
                  <a:moveTo>
                    <a:pt x="157" y="0"/>
                  </a:moveTo>
                  <a:cubicBezTo>
                    <a:pt x="123" y="0"/>
                    <a:pt x="90" y="15"/>
                    <a:pt x="60" y="45"/>
                  </a:cubicBezTo>
                  <a:cubicBezTo>
                    <a:pt x="0" y="45"/>
                    <a:pt x="0" y="105"/>
                    <a:pt x="60" y="164"/>
                  </a:cubicBezTo>
                  <a:cubicBezTo>
                    <a:pt x="254" y="596"/>
                    <a:pt x="567" y="969"/>
                    <a:pt x="865" y="1281"/>
                  </a:cubicBezTo>
                  <a:cubicBezTo>
                    <a:pt x="1237" y="1594"/>
                    <a:pt x="1609" y="1848"/>
                    <a:pt x="2056" y="2026"/>
                  </a:cubicBezTo>
                  <a:cubicBezTo>
                    <a:pt x="2429" y="2220"/>
                    <a:pt x="2861" y="2399"/>
                    <a:pt x="3352" y="2458"/>
                  </a:cubicBezTo>
                  <a:cubicBezTo>
                    <a:pt x="3784" y="2592"/>
                    <a:pt x="4216" y="2652"/>
                    <a:pt x="4663" y="2712"/>
                  </a:cubicBezTo>
                  <a:cubicBezTo>
                    <a:pt x="5587" y="2831"/>
                    <a:pt x="6451" y="2831"/>
                    <a:pt x="7330" y="2965"/>
                  </a:cubicBezTo>
                  <a:cubicBezTo>
                    <a:pt x="7762" y="3084"/>
                    <a:pt x="8135" y="3144"/>
                    <a:pt x="8567" y="3337"/>
                  </a:cubicBezTo>
                  <a:cubicBezTo>
                    <a:pt x="8939" y="3457"/>
                    <a:pt x="9311" y="3710"/>
                    <a:pt x="9624" y="3948"/>
                  </a:cubicBezTo>
                  <a:lnTo>
                    <a:pt x="10116" y="4380"/>
                  </a:lnTo>
                  <a:cubicBezTo>
                    <a:pt x="10250" y="4574"/>
                    <a:pt x="10429" y="4693"/>
                    <a:pt x="10622" y="4887"/>
                  </a:cubicBezTo>
                  <a:cubicBezTo>
                    <a:pt x="10995" y="5125"/>
                    <a:pt x="11367" y="5378"/>
                    <a:pt x="11799" y="5572"/>
                  </a:cubicBezTo>
                  <a:cubicBezTo>
                    <a:pt x="12604" y="6004"/>
                    <a:pt x="13468" y="6242"/>
                    <a:pt x="14406" y="6436"/>
                  </a:cubicBezTo>
                  <a:cubicBezTo>
                    <a:pt x="14932" y="6510"/>
                    <a:pt x="15464" y="6546"/>
                    <a:pt x="15994" y="6546"/>
                  </a:cubicBezTo>
                  <a:cubicBezTo>
                    <a:pt x="17279" y="6546"/>
                    <a:pt x="18558" y="6335"/>
                    <a:pt x="19740" y="5944"/>
                  </a:cubicBezTo>
                  <a:cubicBezTo>
                    <a:pt x="19799" y="5944"/>
                    <a:pt x="19859" y="5870"/>
                    <a:pt x="19799" y="5810"/>
                  </a:cubicBezTo>
                  <a:cubicBezTo>
                    <a:pt x="19799" y="5768"/>
                    <a:pt x="19770" y="5726"/>
                    <a:pt x="19731" y="5726"/>
                  </a:cubicBezTo>
                  <a:cubicBezTo>
                    <a:pt x="19715" y="5726"/>
                    <a:pt x="19698" y="5733"/>
                    <a:pt x="19680" y="5751"/>
                  </a:cubicBezTo>
                  <a:cubicBezTo>
                    <a:pt x="18816" y="5944"/>
                    <a:pt x="17937" y="6064"/>
                    <a:pt x="17073" y="6123"/>
                  </a:cubicBezTo>
                  <a:cubicBezTo>
                    <a:pt x="16842" y="6139"/>
                    <a:pt x="16609" y="6147"/>
                    <a:pt x="16376" y="6147"/>
                  </a:cubicBezTo>
                  <a:cubicBezTo>
                    <a:pt x="15739" y="6147"/>
                    <a:pt x="15099" y="6091"/>
                    <a:pt x="14466" y="6004"/>
                  </a:cubicBezTo>
                  <a:cubicBezTo>
                    <a:pt x="13602" y="5810"/>
                    <a:pt x="12783" y="5572"/>
                    <a:pt x="11978" y="5125"/>
                  </a:cubicBezTo>
                  <a:cubicBezTo>
                    <a:pt x="11606" y="4946"/>
                    <a:pt x="11233" y="4753"/>
                    <a:pt x="10920" y="4455"/>
                  </a:cubicBezTo>
                  <a:cubicBezTo>
                    <a:pt x="10742" y="4321"/>
                    <a:pt x="10548" y="4201"/>
                    <a:pt x="10429" y="4082"/>
                  </a:cubicBezTo>
                  <a:lnTo>
                    <a:pt x="9937" y="3576"/>
                  </a:lnTo>
                  <a:cubicBezTo>
                    <a:pt x="9565" y="3263"/>
                    <a:pt x="9192" y="3024"/>
                    <a:pt x="8760" y="2831"/>
                  </a:cubicBezTo>
                  <a:cubicBezTo>
                    <a:pt x="8313" y="2712"/>
                    <a:pt x="7822" y="2592"/>
                    <a:pt x="7390" y="2518"/>
                  </a:cubicBezTo>
                  <a:cubicBezTo>
                    <a:pt x="6451" y="2399"/>
                    <a:pt x="5587" y="2339"/>
                    <a:pt x="4723" y="2280"/>
                  </a:cubicBezTo>
                  <a:cubicBezTo>
                    <a:pt x="4291" y="2220"/>
                    <a:pt x="3844" y="2146"/>
                    <a:pt x="3412" y="2086"/>
                  </a:cubicBezTo>
                  <a:cubicBezTo>
                    <a:pt x="2980" y="1967"/>
                    <a:pt x="2548" y="1907"/>
                    <a:pt x="2176" y="1714"/>
                  </a:cubicBezTo>
                  <a:cubicBezTo>
                    <a:pt x="1803" y="1535"/>
                    <a:pt x="1431" y="1281"/>
                    <a:pt x="1058" y="1028"/>
                  </a:cubicBezTo>
                  <a:cubicBezTo>
                    <a:pt x="745" y="790"/>
                    <a:pt x="433" y="417"/>
                    <a:pt x="254" y="105"/>
                  </a:cubicBezTo>
                  <a:lnTo>
                    <a:pt x="254" y="45"/>
                  </a:lnTo>
                  <a:cubicBezTo>
                    <a:pt x="224" y="15"/>
                    <a:pt x="190" y="0"/>
                    <a:pt x="157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85" name="Google Shape;1585;p9"/>
          <p:cNvGrpSpPr/>
          <p:nvPr/>
        </p:nvGrpSpPr>
        <p:grpSpPr>
          <a:xfrm>
            <a:off x="8255228" y="2734429"/>
            <a:ext cx="195926" cy="380418"/>
            <a:chOff x="8292303" y="2531254"/>
            <a:chExt cx="195926" cy="380418"/>
          </a:xfrm>
        </p:grpSpPr>
        <p:sp>
          <p:nvSpPr>
            <p:cNvPr id="1586" name="Google Shape;1586;p9"/>
            <p:cNvSpPr/>
            <p:nvPr/>
          </p:nvSpPr>
          <p:spPr>
            <a:xfrm>
              <a:off x="8364094" y="2531254"/>
              <a:ext cx="107942" cy="237094"/>
            </a:xfrm>
            <a:custGeom>
              <a:avLst/>
              <a:gdLst/>
              <a:ahLst/>
              <a:cxnLst/>
              <a:rect l="l" t="t" r="r" b="b"/>
              <a:pathLst>
                <a:path w="5013" h="11011" extrusionOk="0">
                  <a:moveTo>
                    <a:pt x="3295" y="1"/>
                  </a:moveTo>
                  <a:cubicBezTo>
                    <a:pt x="2151" y="1"/>
                    <a:pt x="1565" y="1005"/>
                    <a:pt x="1253" y="1987"/>
                  </a:cubicBezTo>
                  <a:cubicBezTo>
                    <a:pt x="627" y="3767"/>
                    <a:pt x="326" y="5646"/>
                    <a:pt x="226" y="7526"/>
                  </a:cubicBezTo>
                  <a:lnTo>
                    <a:pt x="226" y="7752"/>
                  </a:lnTo>
                  <a:cubicBezTo>
                    <a:pt x="126" y="8378"/>
                    <a:pt x="126" y="9005"/>
                    <a:pt x="126" y="9506"/>
                  </a:cubicBezTo>
                  <a:cubicBezTo>
                    <a:pt x="0" y="10032"/>
                    <a:pt x="226" y="10559"/>
                    <a:pt x="627" y="10884"/>
                  </a:cubicBezTo>
                  <a:cubicBezTo>
                    <a:pt x="752" y="10884"/>
                    <a:pt x="852" y="10985"/>
                    <a:pt x="953" y="10985"/>
                  </a:cubicBezTo>
                  <a:cubicBezTo>
                    <a:pt x="1005" y="11002"/>
                    <a:pt x="1065" y="11011"/>
                    <a:pt x="1129" y="11011"/>
                  </a:cubicBezTo>
                  <a:cubicBezTo>
                    <a:pt x="1425" y="11011"/>
                    <a:pt x="1797" y="10827"/>
                    <a:pt x="1880" y="10559"/>
                  </a:cubicBezTo>
                  <a:cubicBezTo>
                    <a:pt x="2406" y="10133"/>
                    <a:pt x="2732" y="9406"/>
                    <a:pt x="3033" y="8879"/>
                  </a:cubicBezTo>
                  <a:cubicBezTo>
                    <a:pt x="4186" y="6899"/>
                    <a:pt x="4812" y="4619"/>
                    <a:pt x="4913" y="2313"/>
                  </a:cubicBezTo>
                  <a:cubicBezTo>
                    <a:pt x="5013" y="1260"/>
                    <a:pt x="4712" y="107"/>
                    <a:pt x="3459" y="7"/>
                  </a:cubicBezTo>
                  <a:cubicBezTo>
                    <a:pt x="3403" y="3"/>
                    <a:pt x="3349" y="1"/>
                    <a:pt x="3295" y="1"/>
                  </a:cubicBezTo>
                  <a:close/>
                </a:path>
              </a:pathLst>
            </a:custGeom>
            <a:solidFill>
              <a:srgbClr val="F2A0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9"/>
            <p:cNvSpPr/>
            <p:nvPr/>
          </p:nvSpPr>
          <p:spPr>
            <a:xfrm>
              <a:off x="8292303" y="2821731"/>
              <a:ext cx="88003" cy="89941"/>
            </a:xfrm>
            <a:custGeom>
              <a:avLst/>
              <a:gdLst/>
              <a:ahLst/>
              <a:cxnLst/>
              <a:rect l="l" t="t" r="r" b="b"/>
              <a:pathLst>
                <a:path w="4087" h="4177" extrusionOk="0">
                  <a:moveTo>
                    <a:pt x="2833" y="1"/>
                  </a:moveTo>
                  <a:cubicBezTo>
                    <a:pt x="2507" y="1"/>
                    <a:pt x="2307" y="1"/>
                    <a:pt x="1981" y="101"/>
                  </a:cubicBezTo>
                  <a:cubicBezTo>
                    <a:pt x="1354" y="402"/>
                    <a:pt x="828" y="828"/>
                    <a:pt x="627" y="1555"/>
                  </a:cubicBezTo>
                  <a:cubicBezTo>
                    <a:pt x="1" y="2507"/>
                    <a:pt x="527" y="3660"/>
                    <a:pt x="1354" y="4061"/>
                  </a:cubicBezTo>
                  <a:cubicBezTo>
                    <a:pt x="1540" y="4141"/>
                    <a:pt x="1750" y="4177"/>
                    <a:pt x="1964" y="4177"/>
                  </a:cubicBezTo>
                  <a:cubicBezTo>
                    <a:pt x="2356" y="4177"/>
                    <a:pt x="2758" y="4055"/>
                    <a:pt x="3034" y="3861"/>
                  </a:cubicBezTo>
                  <a:cubicBezTo>
                    <a:pt x="3560" y="3535"/>
                    <a:pt x="3861" y="3034"/>
                    <a:pt x="4086" y="2507"/>
                  </a:cubicBezTo>
                  <a:lnTo>
                    <a:pt x="4086" y="1555"/>
                  </a:lnTo>
                  <a:cubicBezTo>
                    <a:pt x="4086" y="1354"/>
                    <a:pt x="3961" y="1029"/>
                    <a:pt x="3861" y="728"/>
                  </a:cubicBezTo>
                  <a:cubicBezTo>
                    <a:pt x="3861" y="527"/>
                    <a:pt x="3660" y="302"/>
                    <a:pt x="3460" y="101"/>
                  </a:cubicBezTo>
                  <a:cubicBezTo>
                    <a:pt x="3234" y="1"/>
                    <a:pt x="3034" y="1"/>
                    <a:pt x="2833" y="1"/>
                  </a:cubicBezTo>
                  <a:close/>
                </a:path>
              </a:pathLst>
            </a:custGeom>
            <a:solidFill>
              <a:srgbClr val="F284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9"/>
            <p:cNvSpPr/>
            <p:nvPr/>
          </p:nvSpPr>
          <p:spPr>
            <a:xfrm>
              <a:off x="8445035" y="2807175"/>
              <a:ext cx="43194" cy="52905"/>
            </a:xfrm>
            <a:custGeom>
              <a:avLst/>
              <a:gdLst/>
              <a:ahLst/>
              <a:cxnLst/>
              <a:rect l="l" t="t" r="r" b="b"/>
              <a:pathLst>
                <a:path w="2006" h="2457" extrusionOk="0">
                  <a:moveTo>
                    <a:pt x="1066" y="0"/>
                  </a:moveTo>
                  <a:cubicBezTo>
                    <a:pt x="872" y="0"/>
                    <a:pt x="690" y="50"/>
                    <a:pt x="527" y="151"/>
                  </a:cubicBezTo>
                  <a:cubicBezTo>
                    <a:pt x="226" y="451"/>
                    <a:pt x="1" y="777"/>
                    <a:pt x="1" y="1203"/>
                  </a:cubicBezTo>
                  <a:cubicBezTo>
                    <a:pt x="1" y="1504"/>
                    <a:pt x="1" y="1705"/>
                    <a:pt x="126" y="1930"/>
                  </a:cubicBezTo>
                  <a:cubicBezTo>
                    <a:pt x="226" y="1930"/>
                    <a:pt x="226" y="2030"/>
                    <a:pt x="327" y="2131"/>
                  </a:cubicBezTo>
                  <a:lnTo>
                    <a:pt x="427" y="2231"/>
                  </a:lnTo>
                  <a:cubicBezTo>
                    <a:pt x="427" y="2231"/>
                    <a:pt x="527" y="2331"/>
                    <a:pt x="627" y="2331"/>
                  </a:cubicBezTo>
                  <a:cubicBezTo>
                    <a:pt x="853" y="2456"/>
                    <a:pt x="953" y="2456"/>
                    <a:pt x="1254" y="2456"/>
                  </a:cubicBezTo>
                  <a:cubicBezTo>
                    <a:pt x="1379" y="2456"/>
                    <a:pt x="1580" y="2331"/>
                    <a:pt x="1680" y="2231"/>
                  </a:cubicBezTo>
                  <a:cubicBezTo>
                    <a:pt x="1880" y="2030"/>
                    <a:pt x="1880" y="1705"/>
                    <a:pt x="2006" y="1504"/>
                  </a:cubicBezTo>
                  <a:cubicBezTo>
                    <a:pt x="2006" y="1203"/>
                    <a:pt x="1880" y="978"/>
                    <a:pt x="1680" y="777"/>
                  </a:cubicBezTo>
                  <a:cubicBezTo>
                    <a:pt x="1780" y="777"/>
                    <a:pt x="1780" y="677"/>
                    <a:pt x="1880" y="677"/>
                  </a:cubicBezTo>
                  <a:cubicBezTo>
                    <a:pt x="1880" y="451"/>
                    <a:pt x="1780" y="251"/>
                    <a:pt x="1680" y="151"/>
                  </a:cubicBezTo>
                  <a:cubicBezTo>
                    <a:pt x="1467" y="50"/>
                    <a:pt x="1260" y="0"/>
                    <a:pt x="1066" y="0"/>
                  </a:cubicBezTo>
                  <a:close/>
                </a:path>
              </a:pathLst>
            </a:custGeom>
            <a:solidFill>
              <a:srgbClr val="F25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9_1">
    <p:spTree>
      <p:nvGrpSpPr>
        <p:cNvPr id="1" name="Shape 4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56" name="Google Shape;4756;p30"/>
          <p:cNvGrpSpPr/>
          <p:nvPr/>
        </p:nvGrpSpPr>
        <p:grpSpPr>
          <a:xfrm>
            <a:off x="307951" y="646175"/>
            <a:ext cx="8340971" cy="4261144"/>
            <a:chOff x="307951" y="646175"/>
            <a:chExt cx="8340971" cy="4261144"/>
          </a:xfrm>
        </p:grpSpPr>
        <p:sp>
          <p:nvSpPr>
            <p:cNvPr id="4757" name="Google Shape;4757;p30"/>
            <p:cNvSpPr/>
            <p:nvPr/>
          </p:nvSpPr>
          <p:spPr>
            <a:xfrm>
              <a:off x="7242621" y="698746"/>
              <a:ext cx="19559" cy="33160"/>
            </a:xfrm>
            <a:custGeom>
              <a:avLst/>
              <a:gdLst/>
              <a:ahLst/>
              <a:cxnLst/>
              <a:rect l="l" t="t" r="r" b="b"/>
              <a:pathLst>
                <a:path w="627" h="1063" extrusionOk="0">
                  <a:moveTo>
                    <a:pt x="379" y="0"/>
                  </a:moveTo>
                  <a:cubicBezTo>
                    <a:pt x="354" y="0"/>
                    <a:pt x="331" y="8"/>
                    <a:pt x="314" y="25"/>
                  </a:cubicBezTo>
                  <a:cubicBezTo>
                    <a:pt x="254" y="85"/>
                    <a:pt x="195" y="144"/>
                    <a:pt x="120" y="219"/>
                  </a:cubicBezTo>
                  <a:cubicBezTo>
                    <a:pt x="61" y="338"/>
                    <a:pt x="61" y="397"/>
                    <a:pt x="61" y="457"/>
                  </a:cubicBezTo>
                  <a:cubicBezTo>
                    <a:pt x="1" y="651"/>
                    <a:pt x="61" y="830"/>
                    <a:pt x="195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3" y="1062"/>
                    <a:pt x="398" y="1033"/>
                    <a:pt x="433" y="964"/>
                  </a:cubicBezTo>
                  <a:cubicBezTo>
                    <a:pt x="567" y="830"/>
                    <a:pt x="627" y="710"/>
                    <a:pt x="627" y="591"/>
                  </a:cubicBezTo>
                  <a:lnTo>
                    <a:pt x="627" y="397"/>
                  </a:lnTo>
                  <a:cubicBezTo>
                    <a:pt x="627" y="278"/>
                    <a:pt x="627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39" y="0"/>
                    <a:pt x="379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8" name="Google Shape;4758;p30"/>
            <p:cNvSpPr/>
            <p:nvPr/>
          </p:nvSpPr>
          <p:spPr>
            <a:xfrm>
              <a:off x="7283518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8" y="1"/>
                    <a:pt x="269" y="16"/>
                    <a:pt x="239" y="45"/>
                  </a:cubicBezTo>
                  <a:cubicBezTo>
                    <a:pt x="180" y="105"/>
                    <a:pt x="120" y="239"/>
                    <a:pt x="61" y="299"/>
                  </a:cubicBezTo>
                  <a:cubicBezTo>
                    <a:pt x="61" y="358"/>
                    <a:pt x="61" y="477"/>
                    <a:pt x="1" y="552"/>
                  </a:cubicBezTo>
                  <a:cubicBezTo>
                    <a:pt x="1" y="790"/>
                    <a:pt x="61" y="984"/>
                    <a:pt x="180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8" y="1173"/>
                    <a:pt x="493" y="1103"/>
                  </a:cubicBezTo>
                  <a:cubicBezTo>
                    <a:pt x="552" y="924"/>
                    <a:pt x="612" y="790"/>
                    <a:pt x="612" y="611"/>
                  </a:cubicBezTo>
                  <a:lnTo>
                    <a:pt x="612" y="358"/>
                  </a:lnTo>
                  <a:cubicBezTo>
                    <a:pt x="612" y="299"/>
                    <a:pt x="552" y="179"/>
                    <a:pt x="552" y="105"/>
                  </a:cubicBezTo>
                  <a:lnTo>
                    <a:pt x="493" y="45"/>
                  </a:lnTo>
                  <a:cubicBezTo>
                    <a:pt x="463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9" name="Google Shape;4759;p30"/>
            <p:cNvSpPr/>
            <p:nvPr/>
          </p:nvSpPr>
          <p:spPr>
            <a:xfrm>
              <a:off x="7337454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3" y="1"/>
                  </a:moveTo>
                  <a:cubicBezTo>
                    <a:pt x="209" y="1"/>
                    <a:pt x="164" y="15"/>
                    <a:pt x="134" y="45"/>
                  </a:cubicBezTo>
                  <a:cubicBezTo>
                    <a:pt x="60" y="179"/>
                    <a:pt x="0" y="239"/>
                    <a:pt x="0" y="358"/>
                  </a:cubicBezTo>
                  <a:lnTo>
                    <a:pt x="0" y="611"/>
                  </a:lnTo>
                  <a:cubicBezTo>
                    <a:pt x="0" y="790"/>
                    <a:pt x="0" y="924"/>
                    <a:pt x="134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0" y="1194"/>
                  </a:cubicBezTo>
                  <a:cubicBezTo>
                    <a:pt x="319" y="1194"/>
                    <a:pt x="390" y="1145"/>
                    <a:pt x="432" y="1103"/>
                  </a:cubicBezTo>
                  <a:cubicBezTo>
                    <a:pt x="566" y="924"/>
                    <a:pt x="566" y="731"/>
                    <a:pt x="566" y="611"/>
                  </a:cubicBezTo>
                  <a:lnTo>
                    <a:pt x="566" y="298"/>
                  </a:lnTo>
                  <a:cubicBezTo>
                    <a:pt x="507" y="239"/>
                    <a:pt x="507" y="179"/>
                    <a:pt x="432" y="45"/>
                  </a:cubicBezTo>
                  <a:lnTo>
                    <a:pt x="373" y="45"/>
                  </a:lnTo>
                  <a:cubicBezTo>
                    <a:pt x="343" y="15"/>
                    <a:pt x="298" y="1"/>
                    <a:pt x="25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0" name="Google Shape;4760;p30"/>
            <p:cNvSpPr/>
            <p:nvPr/>
          </p:nvSpPr>
          <p:spPr>
            <a:xfrm>
              <a:off x="7333711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4" y="1"/>
                  </a:moveTo>
                  <a:cubicBezTo>
                    <a:pt x="310" y="1"/>
                    <a:pt x="247" y="19"/>
                    <a:pt x="180" y="57"/>
                  </a:cubicBezTo>
                  <a:cubicBezTo>
                    <a:pt x="120" y="116"/>
                    <a:pt x="6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80" y="921"/>
                  </a:cubicBezTo>
                  <a:lnTo>
                    <a:pt x="180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627" y="489"/>
                  </a:cubicBezTo>
                  <a:cubicBezTo>
                    <a:pt x="627" y="429"/>
                    <a:pt x="627" y="355"/>
                    <a:pt x="552" y="295"/>
                  </a:cubicBezTo>
                  <a:cubicBezTo>
                    <a:pt x="552" y="235"/>
                    <a:pt x="552" y="176"/>
                    <a:pt x="493" y="116"/>
                  </a:cubicBezTo>
                  <a:lnTo>
                    <a:pt x="493" y="57"/>
                  </a:lnTo>
                  <a:cubicBezTo>
                    <a:pt x="463" y="19"/>
                    <a:pt x="418" y="1"/>
                    <a:pt x="36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1" name="Google Shape;4761;p30"/>
            <p:cNvSpPr/>
            <p:nvPr/>
          </p:nvSpPr>
          <p:spPr>
            <a:xfrm>
              <a:off x="7385775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9" y="1"/>
                    <a:pt x="177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lnTo>
                    <a:pt x="194" y="1515"/>
                  </a:lnTo>
                  <a:cubicBezTo>
                    <a:pt x="229" y="1533"/>
                    <a:pt x="259" y="1540"/>
                    <a:pt x="285" y="1540"/>
                  </a:cubicBezTo>
                  <a:cubicBezTo>
                    <a:pt x="349" y="1540"/>
                    <a:pt x="395" y="1498"/>
                    <a:pt x="447" y="1456"/>
                  </a:cubicBezTo>
                  <a:cubicBezTo>
                    <a:pt x="567" y="1203"/>
                    <a:pt x="567" y="1024"/>
                    <a:pt x="567" y="771"/>
                  </a:cubicBezTo>
                  <a:lnTo>
                    <a:pt x="567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2" name="Google Shape;4762;p30"/>
            <p:cNvSpPr/>
            <p:nvPr/>
          </p:nvSpPr>
          <p:spPr>
            <a:xfrm>
              <a:off x="7434564" y="695034"/>
              <a:ext cx="17220" cy="40772"/>
            </a:xfrm>
            <a:custGeom>
              <a:avLst/>
              <a:gdLst/>
              <a:ahLst/>
              <a:cxnLst/>
              <a:rect l="l" t="t" r="r" b="b"/>
              <a:pathLst>
                <a:path w="552" h="1307" extrusionOk="0">
                  <a:moveTo>
                    <a:pt x="300" y="0"/>
                  </a:moveTo>
                  <a:cubicBezTo>
                    <a:pt x="239" y="0"/>
                    <a:pt x="179" y="42"/>
                    <a:pt x="179" y="84"/>
                  </a:cubicBezTo>
                  <a:lnTo>
                    <a:pt x="120" y="84"/>
                  </a:lnTo>
                  <a:cubicBezTo>
                    <a:pt x="60" y="204"/>
                    <a:pt x="60" y="263"/>
                    <a:pt x="1" y="338"/>
                  </a:cubicBezTo>
                  <a:lnTo>
                    <a:pt x="1" y="636"/>
                  </a:lnTo>
                  <a:cubicBezTo>
                    <a:pt x="1" y="829"/>
                    <a:pt x="1" y="949"/>
                    <a:pt x="60" y="1202"/>
                  </a:cubicBezTo>
                  <a:lnTo>
                    <a:pt x="120" y="1261"/>
                  </a:lnTo>
                  <a:cubicBezTo>
                    <a:pt x="150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lnTo>
                    <a:pt x="552" y="397"/>
                  </a:lnTo>
                  <a:cubicBezTo>
                    <a:pt x="552" y="263"/>
                    <a:pt x="492" y="204"/>
                    <a:pt x="433" y="84"/>
                  </a:cubicBezTo>
                  <a:lnTo>
                    <a:pt x="373" y="25"/>
                  </a:lnTo>
                  <a:cubicBezTo>
                    <a:pt x="351" y="7"/>
                    <a:pt x="326" y="0"/>
                    <a:pt x="30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3" name="Google Shape;4763;p30"/>
            <p:cNvSpPr/>
            <p:nvPr/>
          </p:nvSpPr>
          <p:spPr>
            <a:xfrm>
              <a:off x="7453624" y="775736"/>
              <a:ext cx="19559" cy="38900"/>
            </a:xfrm>
            <a:custGeom>
              <a:avLst/>
              <a:gdLst/>
              <a:ahLst/>
              <a:cxnLst/>
              <a:rect l="l" t="t" r="r" b="b"/>
              <a:pathLst>
                <a:path w="627" h="1247" extrusionOk="0">
                  <a:moveTo>
                    <a:pt x="375" y="0"/>
                  </a:moveTo>
                  <a:cubicBezTo>
                    <a:pt x="328" y="0"/>
                    <a:pt x="284" y="15"/>
                    <a:pt x="254" y="45"/>
                  </a:cubicBezTo>
                  <a:cubicBezTo>
                    <a:pt x="194" y="105"/>
                    <a:pt x="135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4" y="1222"/>
                  </a:lnTo>
                  <a:cubicBezTo>
                    <a:pt x="271" y="1239"/>
                    <a:pt x="294" y="1247"/>
                    <a:pt x="319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7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567" y="224"/>
                    <a:pt x="567" y="105"/>
                  </a:cubicBezTo>
                  <a:lnTo>
                    <a:pt x="507" y="45"/>
                  </a:lnTo>
                  <a:cubicBezTo>
                    <a:pt x="470" y="15"/>
                    <a:pt x="421" y="0"/>
                    <a:pt x="37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4" name="Google Shape;4764;p30"/>
            <p:cNvSpPr/>
            <p:nvPr/>
          </p:nvSpPr>
          <p:spPr>
            <a:xfrm>
              <a:off x="7389955" y="859089"/>
              <a:ext cx="19091" cy="24020"/>
            </a:xfrm>
            <a:custGeom>
              <a:avLst/>
              <a:gdLst/>
              <a:ahLst/>
              <a:cxnLst/>
              <a:rect l="l" t="t" r="r" b="b"/>
              <a:pathLst>
                <a:path w="612" h="770" extrusionOk="0">
                  <a:moveTo>
                    <a:pt x="347" y="0"/>
                  </a:moveTo>
                  <a:cubicBezTo>
                    <a:pt x="308" y="0"/>
                    <a:pt x="270" y="15"/>
                    <a:pt x="239" y="40"/>
                  </a:cubicBezTo>
                  <a:cubicBezTo>
                    <a:pt x="120" y="99"/>
                    <a:pt x="120" y="99"/>
                    <a:pt x="60" y="159"/>
                  </a:cubicBezTo>
                  <a:cubicBezTo>
                    <a:pt x="60" y="218"/>
                    <a:pt x="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06" y="770"/>
                  </a:cubicBezTo>
                  <a:cubicBezTo>
                    <a:pt x="354" y="770"/>
                    <a:pt x="403" y="755"/>
                    <a:pt x="433" y="725"/>
                  </a:cubicBezTo>
                  <a:lnTo>
                    <a:pt x="492" y="725"/>
                  </a:lnTo>
                  <a:cubicBezTo>
                    <a:pt x="552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552" y="218"/>
                    <a:pt x="552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5" name="Google Shape;4765;p30"/>
            <p:cNvSpPr/>
            <p:nvPr/>
          </p:nvSpPr>
          <p:spPr>
            <a:xfrm>
              <a:off x="7279338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4" y="0"/>
                  </a:moveTo>
                  <a:cubicBezTo>
                    <a:pt x="269" y="0"/>
                    <a:pt x="224" y="19"/>
                    <a:pt x="195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5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5" y="646"/>
                    <a:pt x="464" y="617"/>
                    <a:pt x="507" y="548"/>
                  </a:cubicBezTo>
                  <a:cubicBezTo>
                    <a:pt x="627" y="488"/>
                    <a:pt x="627" y="354"/>
                    <a:pt x="627" y="294"/>
                  </a:cubicBezTo>
                  <a:cubicBezTo>
                    <a:pt x="627" y="235"/>
                    <a:pt x="627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6" name="Google Shape;4766;p30"/>
            <p:cNvSpPr/>
            <p:nvPr/>
          </p:nvSpPr>
          <p:spPr>
            <a:xfrm>
              <a:off x="4676405" y="698746"/>
              <a:ext cx="19091" cy="33160"/>
            </a:xfrm>
            <a:custGeom>
              <a:avLst/>
              <a:gdLst/>
              <a:ahLst/>
              <a:cxnLst/>
              <a:rect l="l" t="t" r="r" b="b"/>
              <a:pathLst>
                <a:path w="612" h="1063" extrusionOk="0">
                  <a:moveTo>
                    <a:pt x="378" y="0"/>
                  </a:moveTo>
                  <a:cubicBezTo>
                    <a:pt x="354" y="0"/>
                    <a:pt x="331" y="8"/>
                    <a:pt x="314" y="25"/>
                  </a:cubicBezTo>
                  <a:cubicBezTo>
                    <a:pt x="180" y="85"/>
                    <a:pt x="180" y="144"/>
                    <a:pt x="120" y="219"/>
                  </a:cubicBezTo>
                  <a:cubicBezTo>
                    <a:pt x="60" y="338"/>
                    <a:pt x="60" y="397"/>
                    <a:pt x="1" y="457"/>
                  </a:cubicBezTo>
                  <a:cubicBezTo>
                    <a:pt x="1" y="651"/>
                    <a:pt x="1" y="830"/>
                    <a:pt x="120" y="1023"/>
                  </a:cubicBezTo>
                  <a:lnTo>
                    <a:pt x="180" y="1023"/>
                  </a:lnTo>
                  <a:cubicBezTo>
                    <a:pt x="204" y="1048"/>
                    <a:pt x="242" y="1062"/>
                    <a:pt x="281" y="1062"/>
                  </a:cubicBezTo>
                  <a:cubicBezTo>
                    <a:pt x="338" y="1062"/>
                    <a:pt x="398" y="1033"/>
                    <a:pt x="433" y="964"/>
                  </a:cubicBezTo>
                  <a:cubicBezTo>
                    <a:pt x="552" y="830"/>
                    <a:pt x="612" y="710"/>
                    <a:pt x="612" y="591"/>
                  </a:cubicBezTo>
                  <a:lnTo>
                    <a:pt x="612" y="397"/>
                  </a:lnTo>
                  <a:cubicBezTo>
                    <a:pt x="612" y="278"/>
                    <a:pt x="612" y="219"/>
                    <a:pt x="552" y="144"/>
                  </a:cubicBezTo>
                  <a:lnTo>
                    <a:pt x="552" y="85"/>
                  </a:lnTo>
                  <a:cubicBezTo>
                    <a:pt x="510" y="42"/>
                    <a:pt x="438" y="0"/>
                    <a:pt x="378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7" name="Google Shape;4767;p30"/>
            <p:cNvSpPr/>
            <p:nvPr/>
          </p:nvSpPr>
          <p:spPr>
            <a:xfrm>
              <a:off x="4716834" y="746444"/>
              <a:ext cx="19559" cy="37496"/>
            </a:xfrm>
            <a:custGeom>
              <a:avLst/>
              <a:gdLst/>
              <a:ahLst/>
              <a:cxnLst/>
              <a:rect l="l" t="t" r="r" b="b"/>
              <a:pathLst>
                <a:path w="627" h="1202" extrusionOk="0">
                  <a:moveTo>
                    <a:pt x="375" y="1"/>
                  </a:moveTo>
                  <a:cubicBezTo>
                    <a:pt x="329" y="1"/>
                    <a:pt x="284" y="16"/>
                    <a:pt x="254" y="45"/>
                  </a:cubicBezTo>
                  <a:cubicBezTo>
                    <a:pt x="195" y="105"/>
                    <a:pt x="135" y="239"/>
                    <a:pt x="61" y="299"/>
                  </a:cubicBezTo>
                  <a:cubicBezTo>
                    <a:pt x="61" y="358"/>
                    <a:pt x="1" y="477"/>
                    <a:pt x="1" y="552"/>
                  </a:cubicBezTo>
                  <a:cubicBezTo>
                    <a:pt x="1" y="790"/>
                    <a:pt x="61" y="984"/>
                    <a:pt x="195" y="1103"/>
                  </a:cubicBezTo>
                  <a:lnTo>
                    <a:pt x="254" y="1163"/>
                  </a:lnTo>
                  <a:cubicBezTo>
                    <a:pt x="279" y="1187"/>
                    <a:pt x="314" y="1202"/>
                    <a:pt x="346" y="1202"/>
                  </a:cubicBezTo>
                  <a:cubicBezTo>
                    <a:pt x="392" y="1202"/>
                    <a:pt x="433" y="1173"/>
                    <a:pt x="433" y="1103"/>
                  </a:cubicBezTo>
                  <a:cubicBezTo>
                    <a:pt x="567" y="924"/>
                    <a:pt x="627" y="790"/>
                    <a:pt x="627" y="611"/>
                  </a:cubicBezTo>
                  <a:lnTo>
                    <a:pt x="627" y="358"/>
                  </a:lnTo>
                  <a:cubicBezTo>
                    <a:pt x="627" y="299"/>
                    <a:pt x="567" y="179"/>
                    <a:pt x="567" y="105"/>
                  </a:cubicBezTo>
                  <a:lnTo>
                    <a:pt x="507" y="105"/>
                  </a:lnTo>
                  <a:lnTo>
                    <a:pt x="507" y="45"/>
                  </a:lnTo>
                  <a:cubicBezTo>
                    <a:pt x="470" y="16"/>
                    <a:pt x="422" y="1"/>
                    <a:pt x="37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8" name="Google Shape;4768;p30"/>
            <p:cNvSpPr/>
            <p:nvPr/>
          </p:nvSpPr>
          <p:spPr>
            <a:xfrm>
              <a:off x="4769366" y="701835"/>
              <a:ext cx="19091" cy="37247"/>
            </a:xfrm>
            <a:custGeom>
              <a:avLst/>
              <a:gdLst/>
              <a:ahLst/>
              <a:cxnLst/>
              <a:rect l="l" t="t" r="r" b="b"/>
              <a:pathLst>
                <a:path w="612" h="1194" extrusionOk="0">
                  <a:moveTo>
                    <a:pt x="306" y="1"/>
                  </a:moveTo>
                  <a:cubicBezTo>
                    <a:pt x="257" y="1"/>
                    <a:pt x="209" y="15"/>
                    <a:pt x="179" y="45"/>
                  </a:cubicBezTo>
                  <a:cubicBezTo>
                    <a:pt x="120" y="179"/>
                    <a:pt x="60" y="239"/>
                    <a:pt x="60" y="358"/>
                  </a:cubicBezTo>
                  <a:cubicBezTo>
                    <a:pt x="0" y="418"/>
                    <a:pt x="0" y="492"/>
                    <a:pt x="0" y="611"/>
                  </a:cubicBezTo>
                  <a:cubicBezTo>
                    <a:pt x="60" y="790"/>
                    <a:pt x="60" y="924"/>
                    <a:pt x="179" y="1103"/>
                  </a:cubicBezTo>
                  <a:lnTo>
                    <a:pt x="239" y="1163"/>
                  </a:lnTo>
                  <a:cubicBezTo>
                    <a:pt x="261" y="1185"/>
                    <a:pt x="287" y="1194"/>
                    <a:pt x="315" y="1194"/>
                  </a:cubicBezTo>
                  <a:cubicBezTo>
                    <a:pt x="379" y="1194"/>
                    <a:pt x="450" y="1145"/>
                    <a:pt x="492" y="1103"/>
                  </a:cubicBezTo>
                  <a:cubicBezTo>
                    <a:pt x="611" y="924"/>
                    <a:pt x="611" y="731"/>
                    <a:pt x="611" y="611"/>
                  </a:cubicBezTo>
                  <a:cubicBezTo>
                    <a:pt x="611" y="492"/>
                    <a:pt x="611" y="418"/>
                    <a:pt x="552" y="298"/>
                  </a:cubicBezTo>
                  <a:cubicBezTo>
                    <a:pt x="552" y="239"/>
                    <a:pt x="492" y="179"/>
                    <a:pt x="432" y="45"/>
                  </a:cubicBezTo>
                  <a:cubicBezTo>
                    <a:pt x="403" y="15"/>
                    <a:pt x="354" y="1"/>
                    <a:pt x="30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9" name="Google Shape;4769;p30"/>
            <p:cNvSpPr/>
            <p:nvPr/>
          </p:nvSpPr>
          <p:spPr>
            <a:xfrm>
              <a:off x="4767495" y="808366"/>
              <a:ext cx="19091" cy="31351"/>
            </a:xfrm>
            <a:custGeom>
              <a:avLst/>
              <a:gdLst/>
              <a:ahLst/>
              <a:cxnLst/>
              <a:rect l="l" t="t" r="r" b="b"/>
              <a:pathLst>
                <a:path w="612" h="1005" extrusionOk="0">
                  <a:moveTo>
                    <a:pt x="358" y="1"/>
                  </a:moveTo>
                  <a:cubicBezTo>
                    <a:pt x="302" y="1"/>
                    <a:pt x="239" y="19"/>
                    <a:pt x="180" y="57"/>
                  </a:cubicBezTo>
                  <a:cubicBezTo>
                    <a:pt x="120" y="116"/>
                    <a:pt x="6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20" y="921"/>
                  </a:cubicBezTo>
                  <a:lnTo>
                    <a:pt x="180" y="980"/>
                  </a:lnTo>
                  <a:cubicBezTo>
                    <a:pt x="197" y="998"/>
                    <a:pt x="221" y="1005"/>
                    <a:pt x="247" y="1005"/>
                  </a:cubicBezTo>
                  <a:cubicBezTo>
                    <a:pt x="311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552" y="489"/>
                  </a:cubicBezTo>
                  <a:cubicBezTo>
                    <a:pt x="612" y="429"/>
                    <a:pt x="612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3" y="19"/>
                    <a:pt x="414" y="1"/>
                    <a:pt x="35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0" name="Google Shape;4770;p30"/>
            <p:cNvSpPr/>
            <p:nvPr/>
          </p:nvSpPr>
          <p:spPr>
            <a:xfrm>
              <a:off x="4817687" y="754960"/>
              <a:ext cx="19559" cy="48071"/>
            </a:xfrm>
            <a:custGeom>
              <a:avLst/>
              <a:gdLst/>
              <a:ahLst/>
              <a:cxnLst/>
              <a:rect l="l" t="t" r="r" b="b"/>
              <a:pathLst>
                <a:path w="627" h="1541" extrusionOk="0">
                  <a:moveTo>
                    <a:pt x="341" y="1"/>
                  </a:moveTo>
                  <a:cubicBezTo>
                    <a:pt x="277" y="1"/>
                    <a:pt x="232" y="43"/>
                    <a:pt x="179" y="85"/>
                  </a:cubicBezTo>
                  <a:cubicBezTo>
                    <a:pt x="120" y="204"/>
                    <a:pt x="60" y="338"/>
                    <a:pt x="60" y="398"/>
                  </a:cubicBezTo>
                  <a:cubicBezTo>
                    <a:pt x="60" y="517"/>
                    <a:pt x="60" y="651"/>
                    <a:pt x="1" y="771"/>
                  </a:cubicBezTo>
                  <a:cubicBezTo>
                    <a:pt x="60" y="1024"/>
                    <a:pt x="60" y="1203"/>
                    <a:pt x="179" y="1456"/>
                  </a:cubicBezTo>
                  <a:lnTo>
                    <a:pt x="254" y="1515"/>
                  </a:lnTo>
                  <a:cubicBezTo>
                    <a:pt x="271" y="1533"/>
                    <a:pt x="294" y="1540"/>
                    <a:pt x="319" y="1540"/>
                  </a:cubicBezTo>
                  <a:cubicBezTo>
                    <a:pt x="378" y="1540"/>
                    <a:pt x="450" y="1498"/>
                    <a:pt x="492" y="1456"/>
                  </a:cubicBezTo>
                  <a:cubicBezTo>
                    <a:pt x="626" y="1203"/>
                    <a:pt x="626" y="1024"/>
                    <a:pt x="626" y="771"/>
                  </a:cubicBezTo>
                  <a:lnTo>
                    <a:pt x="626" y="398"/>
                  </a:lnTo>
                  <a:cubicBezTo>
                    <a:pt x="552" y="338"/>
                    <a:pt x="552" y="204"/>
                    <a:pt x="492" y="85"/>
                  </a:cubicBezTo>
                  <a:cubicBezTo>
                    <a:pt x="433" y="85"/>
                    <a:pt x="433" y="26"/>
                    <a:pt x="433" y="26"/>
                  </a:cubicBezTo>
                  <a:cubicBezTo>
                    <a:pt x="398" y="8"/>
                    <a:pt x="368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1" name="Google Shape;4771;p30"/>
            <p:cNvSpPr/>
            <p:nvPr/>
          </p:nvSpPr>
          <p:spPr>
            <a:xfrm>
              <a:off x="4866040" y="695034"/>
              <a:ext cx="19528" cy="40772"/>
            </a:xfrm>
            <a:custGeom>
              <a:avLst/>
              <a:gdLst/>
              <a:ahLst/>
              <a:cxnLst/>
              <a:rect l="l" t="t" r="r" b="b"/>
              <a:pathLst>
                <a:path w="626" h="1307" extrusionOk="0">
                  <a:moveTo>
                    <a:pt x="367" y="0"/>
                  </a:moveTo>
                  <a:cubicBezTo>
                    <a:pt x="308" y="0"/>
                    <a:pt x="236" y="42"/>
                    <a:pt x="194" y="84"/>
                  </a:cubicBezTo>
                  <a:cubicBezTo>
                    <a:pt x="119" y="204"/>
                    <a:pt x="119" y="263"/>
                    <a:pt x="60" y="338"/>
                  </a:cubicBezTo>
                  <a:lnTo>
                    <a:pt x="60" y="636"/>
                  </a:lnTo>
                  <a:cubicBezTo>
                    <a:pt x="0" y="829"/>
                    <a:pt x="0" y="949"/>
                    <a:pt x="119" y="1202"/>
                  </a:cubicBezTo>
                  <a:lnTo>
                    <a:pt x="194" y="1261"/>
                  </a:lnTo>
                  <a:cubicBezTo>
                    <a:pt x="224" y="1291"/>
                    <a:pt x="253" y="1306"/>
                    <a:pt x="283" y="1306"/>
                  </a:cubicBezTo>
                  <a:cubicBezTo>
                    <a:pt x="313" y="1306"/>
                    <a:pt x="343" y="1291"/>
                    <a:pt x="373" y="1261"/>
                  </a:cubicBezTo>
                  <a:cubicBezTo>
                    <a:pt x="566" y="1083"/>
                    <a:pt x="626" y="889"/>
                    <a:pt x="626" y="710"/>
                  </a:cubicBezTo>
                  <a:lnTo>
                    <a:pt x="626" y="397"/>
                  </a:lnTo>
                  <a:cubicBezTo>
                    <a:pt x="626" y="263"/>
                    <a:pt x="566" y="204"/>
                    <a:pt x="492" y="84"/>
                  </a:cubicBezTo>
                  <a:lnTo>
                    <a:pt x="432" y="25"/>
                  </a:lnTo>
                  <a:cubicBezTo>
                    <a:pt x="415" y="7"/>
                    <a:pt x="392" y="0"/>
                    <a:pt x="36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2" name="Google Shape;4772;p30"/>
            <p:cNvSpPr/>
            <p:nvPr/>
          </p:nvSpPr>
          <p:spPr>
            <a:xfrm>
              <a:off x="4887408" y="775736"/>
              <a:ext cx="19559" cy="38900"/>
            </a:xfrm>
            <a:custGeom>
              <a:avLst/>
              <a:gdLst/>
              <a:ahLst/>
              <a:cxnLst/>
              <a:rect l="l" t="t" r="r" b="b"/>
              <a:pathLst>
                <a:path w="627" h="1247" extrusionOk="0">
                  <a:moveTo>
                    <a:pt x="373" y="0"/>
                  </a:moveTo>
                  <a:cubicBezTo>
                    <a:pt x="328" y="0"/>
                    <a:pt x="283" y="15"/>
                    <a:pt x="254" y="45"/>
                  </a:cubicBezTo>
                  <a:cubicBezTo>
                    <a:pt x="179" y="105"/>
                    <a:pt x="120" y="224"/>
                    <a:pt x="60" y="283"/>
                  </a:cubicBezTo>
                  <a:cubicBezTo>
                    <a:pt x="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79" y="1222"/>
                  </a:cubicBezTo>
                  <a:lnTo>
                    <a:pt x="254" y="1222"/>
                  </a:lnTo>
                  <a:cubicBezTo>
                    <a:pt x="271" y="1239"/>
                    <a:pt x="294" y="1247"/>
                    <a:pt x="318" y="1247"/>
                  </a:cubicBezTo>
                  <a:cubicBezTo>
                    <a:pt x="378" y="1247"/>
                    <a:pt x="450" y="1204"/>
                    <a:pt x="492" y="1162"/>
                  </a:cubicBezTo>
                  <a:cubicBezTo>
                    <a:pt x="552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552" y="283"/>
                    <a:pt x="552" y="224"/>
                    <a:pt x="552" y="105"/>
                  </a:cubicBezTo>
                  <a:lnTo>
                    <a:pt x="492" y="45"/>
                  </a:lnTo>
                  <a:cubicBezTo>
                    <a:pt x="462" y="15"/>
                    <a:pt x="417" y="0"/>
                    <a:pt x="37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3" name="Google Shape;4773;p30"/>
            <p:cNvSpPr/>
            <p:nvPr/>
          </p:nvSpPr>
          <p:spPr>
            <a:xfrm>
              <a:off x="4823271" y="859089"/>
              <a:ext cx="19559" cy="24020"/>
            </a:xfrm>
            <a:custGeom>
              <a:avLst/>
              <a:gdLst/>
              <a:ahLst/>
              <a:cxnLst/>
              <a:rect l="l" t="t" r="r" b="b"/>
              <a:pathLst>
                <a:path w="627" h="770" extrusionOk="0">
                  <a:moveTo>
                    <a:pt x="344" y="0"/>
                  </a:moveTo>
                  <a:cubicBezTo>
                    <a:pt x="295" y="0"/>
                    <a:pt x="244" y="15"/>
                    <a:pt x="194" y="40"/>
                  </a:cubicBezTo>
                  <a:cubicBezTo>
                    <a:pt x="135" y="99"/>
                    <a:pt x="135" y="99"/>
                    <a:pt x="75" y="159"/>
                  </a:cubicBezTo>
                  <a:cubicBezTo>
                    <a:pt x="0" y="218"/>
                    <a:pt x="0" y="293"/>
                    <a:pt x="0" y="352"/>
                  </a:cubicBezTo>
                  <a:cubicBezTo>
                    <a:pt x="0" y="531"/>
                    <a:pt x="75" y="665"/>
                    <a:pt x="194" y="725"/>
                  </a:cubicBezTo>
                  <a:cubicBezTo>
                    <a:pt x="224" y="755"/>
                    <a:pt x="269" y="770"/>
                    <a:pt x="315" y="770"/>
                  </a:cubicBezTo>
                  <a:cubicBezTo>
                    <a:pt x="362" y="770"/>
                    <a:pt x="410" y="755"/>
                    <a:pt x="447" y="725"/>
                  </a:cubicBezTo>
                  <a:cubicBezTo>
                    <a:pt x="567" y="591"/>
                    <a:pt x="626" y="531"/>
                    <a:pt x="626" y="412"/>
                  </a:cubicBezTo>
                  <a:lnTo>
                    <a:pt x="626" y="293"/>
                  </a:lnTo>
                  <a:cubicBezTo>
                    <a:pt x="567" y="218"/>
                    <a:pt x="567" y="159"/>
                    <a:pt x="507" y="99"/>
                  </a:cubicBezTo>
                  <a:cubicBezTo>
                    <a:pt x="472" y="29"/>
                    <a:pt x="412" y="0"/>
                    <a:pt x="34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4" name="Google Shape;4774;p30"/>
            <p:cNvSpPr/>
            <p:nvPr/>
          </p:nvSpPr>
          <p:spPr>
            <a:xfrm>
              <a:off x="4713122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04" y="0"/>
                  </a:moveTo>
                  <a:cubicBezTo>
                    <a:pt x="250" y="0"/>
                    <a:pt x="187" y="19"/>
                    <a:pt x="120" y="56"/>
                  </a:cubicBezTo>
                  <a:cubicBezTo>
                    <a:pt x="60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1" y="428"/>
                    <a:pt x="60" y="488"/>
                    <a:pt x="180" y="607"/>
                  </a:cubicBezTo>
                  <a:cubicBezTo>
                    <a:pt x="210" y="632"/>
                    <a:pt x="249" y="646"/>
                    <a:pt x="292" y="646"/>
                  </a:cubicBezTo>
                  <a:cubicBezTo>
                    <a:pt x="353" y="646"/>
                    <a:pt x="423" y="617"/>
                    <a:pt x="492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52" y="175"/>
                  </a:cubicBezTo>
                  <a:cubicBezTo>
                    <a:pt x="552" y="116"/>
                    <a:pt x="492" y="56"/>
                    <a:pt x="433" y="56"/>
                  </a:cubicBezTo>
                  <a:cubicBezTo>
                    <a:pt x="403" y="19"/>
                    <a:pt x="358" y="0"/>
                    <a:pt x="30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5" name="Google Shape;4775;p30"/>
            <p:cNvSpPr/>
            <p:nvPr/>
          </p:nvSpPr>
          <p:spPr>
            <a:xfrm>
              <a:off x="5299619" y="698746"/>
              <a:ext cx="19559" cy="33160"/>
            </a:xfrm>
            <a:custGeom>
              <a:avLst/>
              <a:gdLst/>
              <a:ahLst/>
              <a:cxnLst/>
              <a:rect l="l" t="t" r="r" b="b"/>
              <a:pathLst>
                <a:path w="627" h="1063" extrusionOk="0">
                  <a:moveTo>
                    <a:pt x="381" y="0"/>
                  </a:moveTo>
                  <a:cubicBezTo>
                    <a:pt x="355" y="0"/>
                    <a:pt x="331" y="8"/>
                    <a:pt x="313" y="25"/>
                  </a:cubicBezTo>
                  <a:cubicBezTo>
                    <a:pt x="194" y="85"/>
                    <a:pt x="194" y="144"/>
                    <a:pt x="135" y="219"/>
                  </a:cubicBezTo>
                  <a:cubicBezTo>
                    <a:pt x="75" y="338"/>
                    <a:pt x="75" y="397"/>
                    <a:pt x="0" y="457"/>
                  </a:cubicBezTo>
                  <a:cubicBezTo>
                    <a:pt x="0" y="651"/>
                    <a:pt x="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5" y="1062"/>
                    <a:pt x="404" y="1033"/>
                    <a:pt x="447" y="964"/>
                  </a:cubicBezTo>
                  <a:cubicBezTo>
                    <a:pt x="567" y="830"/>
                    <a:pt x="626" y="710"/>
                    <a:pt x="626" y="591"/>
                  </a:cubicBezTo>
                  <a:lnTo>
                    <a:pt x="626" y="397"/>
                  </a:ln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24" y="42"/>
                    <a:pt x="445" y="0"/>
                    <a:pt x="38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6" name="Google Shape;4776;p30"/>
            <p:cNvSpPr/>
            <p:nvPr/>
          </p:nvSpPr>
          <p:spPr>
            <a:xfrm>
              <a:off x="5340516" y="746444"/>
              <a:ext cx="19559" cy="37496"/>
            </a:xfrm>
            <a:custGeom>
              <a:avLst/>
              <a:gdLst/>
              <a:ahLst/>
              <a:cxnLst/>
              <a:rect l="l" t="t" r="r" b="b"/>
              <a:pathLst>
                <a:path w="627" h="1202" extrusionOk="0">
                  <a:moveTo>
                    <a:pt x="373" y="1"/>
                  </a:moveTo>
                  <a:cubicBezTo>
                    <a:pt x="328" y="1"/>
                    <a:pt x="284" y="16"/>
                    <a:pt x="254" y="45"/>
                  </a:cubicBezTo>
                  <a:cubicBezTo>
                    <a:pt x="179" y="105"/>
                    <a:pt x="120" y="239"/>
                    <a:pt x="60" y="299"/>
                  </a:cubicBezTo>
                  <a:cubicBezTo>
                    <a:pt x="60" y="358"/>
                    <a:pt x="0" y="477"/>
                    <a:pt x="0" y="552"/>
                  </a:cubicBezTo>
                  <a:cubicBezTo>
                    <a:pt x="0" y="790"/>
                    <a:pt x="60" y="984"/>
                    <a:pt x="179" y="1103"/>
                  </a:cubicBezTo>
                  <a:lnTo>
                    <a:pt x="254" y="1163"/>
                  </a:lnTo>
                  <a:cubicBezTo>
                    <a:pt x="278" y="1187"/>
                    <a:pt x="313" y="1202"/>
                    <a:pt x="346" y="1202"/>
                  </a:cubicBezTo>
                  <a:cubicBezTo>
                    <a:pt x="392" y="1202"/>
                    <a:pt x="433" y="1173"/>
                    <a:pt x="433" y="1103"/>
                  </a:cubicBezTo>
                  <a:cubicBezTo>
                    <a:pt x="552" y="924"/>
                    <a:pt x="626" y="790"/>
                    <a:pt x="626" y="611"/>
                  </a:cubicBezTo>
                  <a:lnTo>
                    <a:pt x="626" y="358"/>
                  </a:lnTo>
                  <a:cubicBezTo>
                    <a:pt x="626" y="299"/>
                    <a:pt x="552" y="179"/>
                    <a:pt x="552" y="105"/>
                  </a:cubicBezTo>
                  <a:lnTo>
                    <a:pt x="492" y="45"/>
                  </a:lnTo>
                  <a:cubicBezTo>
                    <a:pt x="462" y="16"/>
                    <a:pt x="418" y="1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7" name="Google Shape;4777;p30"/>
            <p:cNvSpPr/>
            <p:nvPr/>
          </p:nvSpPr>
          <p:spPr>
            <a:xfrm>
              <a:off x="5392549" y="701835"/>
              <a:ext cx="19559" cy="37247"/>
            </a:xfrm>
            <a:custGeom>
              <a:avLst/>
              <a:gdLst/>
              <a:ahLst/>
              <a:cxnLst/>
              <a:rect l="l" t="t" r="r" b="b"/>
              <a:pathLst>
                <a:path w="627" h="1194" extrusionOk="0">
                  <a:moveTo>
                    <a:pt x="316" y="1"/>
                  </a:moveTo>
                  <a:cubicBezTo>
                    <a:pt x="269" y="1"/>
                    <a:pt x="224" y="15"/>
                    <a:pt x="195" y="45"/>
                  </a:cubicBezTo>
                  <a:cubicBezTo>
                    <a:pt x="135" y="179"/>
                    <a:pt x="75" y="239"/>
                    <a:pt x="75" y="358"/>
                  </a:cubicBezTo>
                  <a:cubicBezTo>
                    <a:pt x="75" y="418"/>
                    <a:pt x="1" y="492"/>
                    <a:pt x="1" y="611"/>
                  </a:cubicBezTo>
                  <a:cubicBezTo>
                    <a:pt x="75" y="790"/>
                    <a:pt x="75" y="924"/>
                    <a:pt x="195" y="1103"/>
                  </a:cubicBezTo>
                  <a:lnTo>
                    <a:pt x="254" y="1163"/>
                  </a:lnTo>
                  <a:cubicBezTo>
                    <a:pt x="272" y="1185"/>
                    <a:pt x="297" y="1194"/>
                    <a:pt x="324" y="1194"/>
                  </a:cubicBezTo>
                  <a:cubicBezTo>
                    <a:pt x="387" y="1194"/>
                    <a:pt x="466" y="1145"/>
                    <a:pt x="508" y="1103"/>
                  </a:cubicBezTo>
                  <a:cubicBezTo>
                    <a:pt x="627" y="924"/>
                    <a:pt x="627" y="731"/>
                    <a:pt x="627" y="611"/>
                  </a:cubicBezTo>
                  <a:lnTo>
                    <a:pt x="627" y="298"/>
                  </a:lnTo>
                  <a:cubicBezTo>
                    <a:pt x="567" y="239"/>
                    <a:pt x="567" y="179"/>
                    <a:pt x="448" y="45"/>
                  </a:cubicBezTo>
                  <a:cubicBezTo>
                    <a:pt x="411" y="15"/>
                    <a:pt x="362" y="1"/>
                    <a:pt x="31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8" name="Google Shape;4778;p30"/>
            <p:cNvSpPr/>
            <p:nvPr/>
          </p:nvSpPr>
          <p:spPr>
            <a:xfrm>
              <a:off x="5390708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7" y="1"/>
                  </a:moveTo>
                  <a:cubicBezTo>
                    <a:pt x="313" y="1"/>
                    <a:pt x="254" y="19"/>
                    <a:pt x="194" y="57"/>
                  </a:cubicBezTo>
                  <a:cubicBezTo>
                    <a:pt x="134" y="116"/>
                    <a:pt x="60" y="176"/>
                    <a:pt x="60" y="235"/>
                  </a:cubicBezTo>
                  <a:cubicBezTo>
                    <a:pt x="0" y="295"/>
                    <a:pt x="0" y="429"/>
                    <a:pt x="0" y="489"/>
                  </a:cubicBezTo>
                  <a:cubicBezTo>
                    <a:pt x="0" y="608"/>
                    <a:pt x="0" y="802"/>
                    <a:pt x="134" y="921"/>
                  </a:cubicBezTo>
                  <a:lnTo>
                    <a:pt x="194" y="980"/>
                  </a:lnTo>
                  <a:cubicBezTo>
                    <a:pt x="212" y="998"/>
                    <a:pt x="234" y="1005"/>
                    <a:pt x="259" y="1005"/>
                  </a:cubicBezTo>
                  <a:cubicBezTo>
                    <a:pt x="318" y="1005"/>
                    <a:pt x="390" y="963"/>
                    <a:pt x="432" y="921"/>
                  </a:cubicBezTo>
                  <a:cubicBezTo>
                    <a:pt x="567" y="802"/>
                    <a:pt x="567" y="667"/>
                    <a:pt x="626" y="489"/>
                  </a:cubicBezTo>
                  <a:cubicBezTo>
                    <a:pt x="626" y="429"/>
                    <a:pt x="626" y="355"/>
                    <a:pt x="567" y="295"/>
                  </a:cubicBezTo>
                  <a:cubicBezTo>
                    <a:pt x="567" y="235"/>
                    <a:pt x="567" y="176"/>
                    <a:pt x="507" y="116"/>
                  </a:cubicBezTo>
                  <a:lnTo>
                    <a:pt x="507" y="57"/>
                  </a:lnTo>
                  <a:cubicBezTo>
                    <a:pt x="470" y="19"/>
                    <a:pt x="421" y="1"/>
                    <a:pt x="367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9" name="Google Shape;4779;p30"/>
            <p:cNvSpPr/>
            <p:nvPr/>
          </p:nvSpPr>
          <p:spPr>
            <a:xfrm>
              <a:off x="5443210" y="754960"/>
              <a:ext cx="17251" cy="48071"/>
            </a:xfrm>
            <a:custGeom>
              <a:avLst/>
              <a:gdLst/>
              <a:ahLst/>
              <a:cxnLst/>
              <a:rect l="l" t="t" r="r" b="b"/>
              <a:pathLst>
                <a:path w="553" h="1541" extrusionOk="0">
                  <a:moveTo>
                    <a:pt x="273" y="1"/>
                  </a:moveTo>
                  <a:cubicBezTo>
                    <a:pt x="204" y="1"/>
                    <a:pt x="162" y="43"/>
                    <a:pt x="120" y="85"/>
                  </a:cubicBezTo>
                  <a:cubicBezTo>
                    <a:pt x="60" y="204"/>
                    <a:pt x="1" y="338"/>
                    <a:pt x="1" y="398"/>
                  </a:cubicBezTo>
                  <a:lnTo>
                    <a:pt x="1" y="771"/>
                  </a:lnTo>
                  <a:cubicBezTo>
                    <a:pt x="1" y="1024"/>
                    <a:pt x="1" y="1203"/>
                    <a:pt x="120" y="1456"/>
                  </a:cubicBezTo>
                  <a:lnTo>
                    <a:pt x="180" y="1515"/>
                  </a:lnTo>
                  <a:cubicBezTo>
                    <a:pt x="197" y="1533"/>
                    <a:pt x="221" y="1540"/>
                    <a:pt x="247" y="1540"/>
                  </a:cubicBezTo>
                  <a:cubicBezTo>
                    <a:pt x="311" y="1540"/>
                    <a:pt x="391" y="1498"/>
                    <a:pt x="433" y="1456"/>
                  </a:cubicBezTo>
                  <a:cubicBezTo>
                    <a:pt x="552" y="1203"/>
                    <a:pt x="552" y="1024"/>
                    <a:pt x="552" y="771"/>
                  </a:cubicBezTo>
                  <a:lnTo>
                    <a:pt x="552" y="398"/>
                  </a:lnTo>
                  <a:cubicBezTo>
                    <a:pt x="492" y="338"/>
                    <a:pt x="492" y="204"/>
                    <a:pt x="433" y="85"/>
                  </a:cubicBezTo>
                  <a:cubicBezTo>
                    <a:pt x="373" y="85"/>
                    <a:pt x="373" y="26"/>
                    <a:pt x="373" y="26"/>
                  </a:cubicBezTo>
                  <a:cubicBezTo>
                    <a:pt x="334" y="8"/>
                    <a:pt x="301" y="1"/>
                    <a:pt x="2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0" name="Google Shape;4780;p30"/>
            <p:cNvSpPr/>
            <p:nvPr/>
          </p:nvSpPr>
          <p:spPr>
            <a:xfrm>
              <a:off x="5489690" y="6950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65" y="0"/>
                  </a:moveTo>
                  <a:cubicBezTo>
                    <a:pt x="301" y="0"/>
                    <a:pt x="221" y="42"/>
                    <a:pt x="179" y="84"/>
                  </a:cubicBezTo>
                  <a:cubicBezTo>
                    <a:pt x="120" y="204"/>
                    <a:pt x="120" y="263"/>
                    <a:pt x="60" y="338"/>
                  </a:cubicBezTo>
                  <a:lnTo>
                    <a:pt x="60" y="636"/>
                  </a:lnTo>
                  <a:cubicBezTo>
                    <a:pt x="1" y="829"/>
                    <a:pt x="60" y="949"/>
                    <a:pt x="120" y="1202"/>
                  </a:cubicBezTo>
                  <a:lnTo>
                    <a:pt x="179" y="1261"/>
                  </a:lnTo>
                  <a:cubicBezTo>
                    <a:pt x="209" y="1291"/>
                    <a:pt x="243" y="1306"/>
                    <a:pt x="276" y="1306"/>
                  </a:cubicBezTo>
                  <a:cubicBezTo>
                    <a:pt x="310" y="1306"/>
                    <a:pt x="343" y="1291"/>
                    <a:pt x="373" y="1261"/>
                  </a:cubicBezTo>
                  <a:cubicBezTo>
                    <a:pt x="552" y="1083"/>
                    <a:pt x="611" y="889"/>
                    <a:pt x="611" y="710"/>
                  </a:cubicBezTo>
                  <a:lnTo>
                    <a:pt x="611" y="397"/>
                  </a:lnTo>
                  <a:cubicBezTo>
                    <a:pt x="611" y="263"/>
                    <a:pt x="552" y="204"/>
                    <a:pt x="492" y="84"/>
                  </a:cubicBezTo>
                  <a:lnTo>
                    <a:pt x="433" y="25"/>
                  </a:lnTo>
                  <a:cubicBezTo>
                    <a:pt x="415" y="7"/>
                    <a:pt x="391" y="0"/>
                    <a:pt x="36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1" name="Google Shape;4781;p30"/>
            <p:cNvSpPr/>
            <p:nvPr/>
          </p:nvSpPr>
          <p:spPr>
            <a:xfrm>
              <a:off x="5511059" y="775736"/>
              <a:ext cx="19091" cy="38900"/>
            </a:xfrm>
            <a:custGeom>
              <a:avLst/>
              <a:gdLst/>
              <a:ahLst/>
              <a:cxnLst/>
              <a:rect l="l" t="t" r="r" b="b"/>
              <a:pathLst>
                <a:path w="612" h="1247" extrusionOk="0">
                  <a:moveTo>
                    <a:pt x="366" y="0"/>
                  </a:moveTo>
                  <a:cubicBezTo>
                    <a:pt x="317" y="0"/>
                    <a:pt x="269" y="15"/>
                    <a:pt x="239" y="45"/>
                  </a:cubicBezTo>
                  <a:cubicBezTo>
                    <a:pt x="180" y="105"/>
                    <a:pt x="120" y="224"/>
                    <a:pt x="60" y="283"/>
                  </a:cubicBezTo>
                  <a:cubicBezTo>
                    <a:pt x="60" y="417"/>
                    <a:pt x="1" y="477"/>
                    <a:pt x="1" y="596"/>
                  </a:cubicBezTo>
                  <a:cubicBezTo>
                    <a:pt x="1" y="790"/>
                    <a:pt x="60" y="1028"/>
                    <a:pt x="180" y="1222"/>
                  </a:cubicBezTo>
                  <a:lnTo>
                    <a:pt x="239" y="1222"/>
                  </a:lnTo>
                  <a:cubicBezTo>
                    <a:pt x="257" y="1239"/>
                    <a:pt x="281" y="1247"/>
                    <a:pt x="307" y="1247"/>
                  </a:cubicBezTo>
                  <a:cubicBezTo>
                    <a:pt x="371" y="1247"/>
                    <a:pt x="450" y="1204"/>
                    <a:pt x="492" y="1162"/>
                  </a:cubicBezTo>
                  <a:cubicBezTo>
                    <a:pt x="552" y="969"/>
                    <a:pt x="612" y="790"/>
                    <a:pt x="612" y="656"/>
                  </a:cubicBezTo>
                  <a:lnTo>
                    <a:pt x="612" y="417"/>
                  </a:lnTo>
                  <a:cubicBezTo>
                    <a:pt x="612" y="283"/>
                    <a:pt x="552" y="224"/>
                    <a:pt x="552" y="105"/>
                  </a:cubicBezTo>
                  <a:lnTo>
                    <a:pt x="492" y="45"/>
                  </a:lnTo>
                  <a:cubicBezTo>
                    <a:pt x="463" y="15"/>
                    <a:pt x="414" y="0"/>
                    <a:pt x="366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2" name="Google Shape;4782;p30"/>
            <p:cNvSpPr/>
            <p:nvPr/>
          </p:nvSpPr>
          <p:spPr>
            <a:xfrm>
              <a:off x="5446953" y="859089"/>
              <a:ext cx="19528" cy="24020"/>
            </a:xfrm>
            <a:custGeom>
              <a:avLst/>
              <a:gdLst/>
              <a:ahLst/>
              <a:cxnLst/>
              <a:rect l="l" t="t" r="r" b="b"/>
              <a:pathLst>
                <a:path w="626" h="770" extrusionOk="0">
                  <a:moveTo>
                    <a:pt x="350" y="0"/>
                  </a:moveTo>
                  <a:cubicBezTo>
                    <a:pt x="313" y="0"/>
                    <a:pt x="278" y="15"/>
                    <a:pt x="253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0" y="218"/>
                    <a:pt x="0" y="293"/>
                    <a:pt x="0" y="352"/>
                  </a:cubicBezTo>
                  <a:cubicBezTo>
                    <a:pt x="0" y="531"/>
                    <a:pt x="60" y="665"/>
                    <a:pt x="194" y="725"/>
                  </a:cubicBezTo>
                  <a:cubicBezTo>
                    <a:pt x="223" y="755"/>
                    <a:pt x="268" y="770"/>
                    <a:pt x="313" y="770"/>
                  </a:cubicBezTo>
                  <a:cubicBezTo>
                    <a:pt x="358" y="770"/>
                    <a:pt x="402" y="755"/>
                    <a:pt x="432" y="725"/>
                  </a:cubicBezTo>
                  <a:lnTo>
                    <a:pt x="492" y="725"/>
                  </a:lnTo>
                  <a:cubicBezTo>
                    <a:pt x="566" y="591"/>
                    <a:pt x="626" y="531"/>
                    <a:pt x="626" y="412"/>
                  </a:cubicBezTo>
                  <a:lnTo>
                    <a:pt x="626" y="293"/>
                  </a:lnTo>
                  <a:cubicBezTo>
                    <a:pt x="566" y="218"/>
                    <a:pt x="566" y="159"/>
                    <a:pt x="492" y="99"/>
                  </a:cubicBezTo>
                  <a:cubicBezTo>
                    <a:pt x="457" y="29"/>
                    <a:pt x="401" y="0"/>
                    <a:pt x="35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3" name="Google Shape;4783;p30"/>
            <p:cNvSpPr/>
            <p:nvPr/>
          </p:nvSpPr>
          <p:spPr>
            <a:xfrm>
              <a:off x="5336803" y="843242"/>
              <a:ext cx="19091" cy="20183"/>
            </a:xfrm>
            <a:custGeom>
              <a:avLst/>
              <a:gdLst/>
              <a:ahLst/>
              <a:cxnLst/>
              <a:rect l="l" t="t" r="r" b="b"/>
              <a:pathLst>
                <a:path w="612" h="647" extrusionOk="0">
                  <a:moveTo>
                    <a:pt x="298" y="0"/>
                  </a:moveTo>
                  <a:cubicBezTo>
                    <a:pt x="242" y="0"/>
                    <a:pt x="179" y="19"/>
                    <a:pt x="119" y="56"/>
                  </a:cubicBezTo>
                  <a:cubicBezTo>
                    <a:pt x="60" y="116"/>
                    <a:pt x="60" y="116"/>
                    <a:pt x="60" y="175"/>
                  </a:cubicBezTo>
                  <a:cubicBezTo>
                    <a:pt x="0" y="235"/>
                    <a:pt x="0" y="294"/>
                    <a:pt x="0" y="354"/>
                  </a:cubicBezTo>
                  <a:cubicBezTo>
                    <a:pt x="0" y="428"/>
                    <a:pt x="60" y="488"/>
                    <a:pt x="179" y="607"/>
                  </a:cubicBezTo>
                  <a:cubicBezTo>
                    <a:pt x="228" y="632"/>
                    <a:pt x="270" y="646"/>
                    <a:pt x="311" y="646"/>
                  </a:cubicBezTo>
                  <a:cubicBezTo>
                    <a:pt x="368" y="646"/>
                    <a:pt x="422" y="617"/>
                    <a:pt x="492" y="548"/>
                  </a:cubicBezTo>
                  <a:cubicBezTo>
                    <a:pt x="611" y="488"/>
                    <a:pt x="611" y="354"/>
                    <a:pt x="611" y="294"/>
                  </a:cubicBezTo>
                  <a:cubicBezTo>
                    <a:pt x="611" y="235"/>
                    <a:pt x="611" y="175"/>
                    <a:pt x="552" y="175"/>
                  </a:cubicBezTo>
                  <a:cubicBezTo>
                    <a:pt x="552" y="116"/>
                    <a:pt x="492" y="56"/>
                    <a:pt x="432" y="56"/>
                  </a:cubicBezTo>
                  <a:cubicBezTo>
                    <a:pt x="403" y="19"/>
                    <a:pt x="354" y="0"/>
                    <a:pt x="298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4" name="Google Shape;4784;p30"/>
            <p:cNvSpPr/>
            <p:nvPr/>
          </p:nvSpPr>
          <p:spPr>
            <a:xfrm>
              <a:off x="5999501" y="698746"/>
              <a:ext cx="19528" cy="33160"/>
            </a:xfrm>
            <a:custGeom>
              <a:avLst/>
              <a:gdLst/>
              <a:ahLst/>
              <a:cxnLst/>
              <a:rect l="l" t="t" r="r" b="b"/>
              <a:pathLst>
                <a:path w="626" h="1063" extrusionOk="0">
                  <a:moveTo>
                    <a:pt x="378" y="0"/>
                  </a:moveTo>
                  <a:cubicBezTo>
                    <a:pt x="353" y="0"/>
                    <a:pt x="330" y="8"/>
                    <a:pt x="313" y="25"/>
                  </a:cubicBezTo>
                  <a:cubicBezTo>
                    <a:pt x="194" y="85"/>
                    <a:pt x="194" y="144"/>
                    <a:pt x="119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0" y="651"/>
                    <a:pt x="60" y="830"/>
                    <a:pt x="194" y="1023"/>
                  </a:cubicBezTo>
                  <a:cubicBezTo>
                    <a:pt x="218" y="1048"/>
                    <a:pt x="253" y="1062"/>
                    <a:pt x="290" y="1062"/>
                  </a:cubicBezTo>
                  <a:cubicBezTo>
                    <a:pt x="342" y="1062"/>
                    <a:pt x="397" y="1033"/>
                    <a:pt x="432" y="964"/>
                  </a:cubicBezTo>
                  <a:cubicBezTo>
                    <a:pt x="566" y="830"/>
                    <a:pt x="626" y="710"/>
                    <a:pt x="626" y="591"/>
                  </a:cubicBezTo>
                  <a:lnTo>
                    <a:pt x="626" y="397"/>
                  </a:lnTo>
                  <a:cubicBezTo>
                    <a:pt x="626" y="278"/>
                    <a:pt x="626" y="219"/>
                    <a:pt x="566" y="144"/>
                  </a:cubicBezTo>
                  <a:lnTo>
                    <a:pt x="566" y="85"/>
                  </a:lnTo>
                  <a:cubicBezTo>
                    <a:pt x="513" y="42"/>
                    <a:pt x="438" y="0"/>
                    <a:pt x="378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5" name="Google Shape;4785;p30"/>
            <p:cNvSpPr/>
            <p:nvPr/>
          </p:nvSpPr>
          <p:spPr>
            <a:xfrm>
              <a:off x="6040366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8" y="1"/>
                    <a:pt x="269" y="16"/>
                    <a:pt x="239" y="45"/>
                  </a:cubicBezTo>
                  <a:cubicBezTo>
                    <a:pt x="180" y="105"/>
                    <a:pt x="120" y="239"/>
                    <a:pt x="61" y="299"/>
                  </a:cubicBezTo>
                  <a:cubicBezTo>
                    <a:pt x="61" y="358"/>
                    <a:pt x="1" y="477"/>
                    <a:pt x="1" y="552"/>
                  </a:cubicBezTo>
                  <a:cubicBezTo>
                    <a:pt x="1" y="790"/>
                    <a:pt x="61" y="984"/>
                    <a:pt x="180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37" y="1202"/>
                  </a:cubicBezTo>
                  <a:cubicBezTo>
                    <a:pt x="387" y="1202"/>
                    <a:pt x="433" y="1173"/>
                    <a:pt x="433" y="1103"/>
                  </a:cubicBezTo>
                  <a:lnTo>
                    <a:pt x="493" y="1103"/>
                  </a:lnTo>
                  <a:cubicBezTo>
                    <a:pt x="552" y="924"/>
                    <a:pt x="612" y="790"/>
                    <a:pt x="612" y="611"/>
                  </a:cubicBezTo>
                  <a:lnTo>
                    <a:pt x="612" y="358"/>
                  </a:lnTo>
                  <a:cubicBezTo>
                    <a:pt x="612" y="299"/>
                    <a:pt x="552" y="179"/>
                    <a:pt x="552" y="105"/>
                  </a:cubicBezTo>
                  <a:lnTo>
                    <a:pt x="493" y="45"/>
                  </a:lnTo>
                  <a:cubicBezTo>
                    <a:pt x="463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6" name="Google Shape;4786;p30"/>
            <p:cNvSpPr/>
            <p:nvPr/>
          </p:nvSpPr>
          <p:spPr>
            <a:xfrm>
              <a:off x="6094302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3" y="1"/>
                  </a:moveTo>
                  <a:cubicBezTo>
                    <a:pt x="209" y="1"/>
                    <a:pt x="164" y="15"/>
                    <a:pt x="134" y="45"/>
                  </a:cubicBezTo>
                  <a:cubicBezTo>
                    <a:pt x="60" y="179"/>
                    <a:pt x="0" y="239"/>
                    <a:pt x="0" y="358"/>
                  </a:cubicBezTo>
                  <a:lnTo>
                    <a:pt x="0" y="611"/>
                  </a:lnTo>
                  <a:cubicBezTo>
                    <a:pt x="0" y="790"/>
                    <a:pt x="0" y="924"/>
                    <a:pt x="134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0" y="1194"/>
                  </a:cubicBezTo>
                  <a:cubicBezTo>
                    <a:pt x="319" y="1194"/>
                    <a:pt x="390" y="1145"/>
                    <a:pt x="432" y="1103"/>
                  </a:cubicBezTo>
                  <a:cubicBezTo>
                    <a:pt x="566" y="924"/>
                    <a:pt x="566" y="731"/>
                    <a:pt x="566" y="611"/>
                  </a:cubicBezTo>
                  <a:lnTo>
                    <a:pt x="566" y="298"/>
                  </a:lnTo>
                  <a:cubicBezTo>
                    <a:pt x="507" y="239"/>
                    <a:pt x="507" y="179"/>
                    <a:pt x="432" y="45"/>
                  </a:cubicBezTo>
                  <a:lnTo>
                    <a:pt x="373" y="45"/>
                  </a:lnTo>
                  <a:cubicBezTo>
                    <a:pt x="343" y="15"/>
                    <a:pt x="298" y="1"/>
                    <a:pt x="25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7" name="Google Shape;4787;p30"/>
            <p:cNvSpPr/>
            <p:nvPr/>
          </p:nvSpPr>
          <p:spPr>
            <a:xfrm>
              <a:off x="6090559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4" y="1"/>
                  </a:moveTo>
                  <a:cubicBezTo>
                    <a:pt x="310" y="1"/>
                    <a:pt x="247" y="19"/>
                    <a:pt x="180" y="57"/>
                  </a:cubicBezTo>
                  <a:cubicBezTo>
                    <a:pt x="120" y="116"/>
                    <a:pt x="61" y="176"/>
                    <a:pt x="61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80" y="921"/>
                  </a:cubicBezTo>
                  <a:lnTo>
                    <a:pt x="180" y="980"/>
                  </a:lnTo>
                  <a:cubicBezTo>
                    <a:pt x="202" y="998"/>
                    <a:pt x="227" y="1005"/>
                    <a:pt x="254" y="1005"/>
                  </a:cubicBezTo>
                  <a:cubicBezTo>
                    <a:pt x="319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627" y="489"/>
                  </a:cubicBezTo>
                  <a:cubicBezTo>
                    <a:pt x="627" y="429"/>
                    <a:pt x="627" y="355"/>
                    <a:pt x="552" y="295"/>
                  </a:cubicBezTo>
                  <a:cubicBezTo>
                    <a:pt x="552" y="235"/>
                    <a:pt x="552" y="176"/>
                    <a:pt x="493" y="116"/>
                  </a:cubicBezTo>
                  <a:lnTo>
                    <a:pt x="493" y="57"/>
                  </a:lnTo>
                  <a:cubicBezTo>
                    <a:pt x="463" y="19"/>
                    <a:pt x="418" y="1"/>
                    <a:pt x="36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8" name="Google Shape;4788;p30"/>
            <p:cNvSpPr/>
            <p:nvPr/>
          </p:nvSpPr>
          <p:spPr>
            <a:xfrm>
              <a:off x="6142623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282" y="1"/>
                  </a:moveTo>
                  <a:cubicBezTo>
                    <a:pt x="219" y="1"/>
                    <a:pt x="177" y="43"/>
                    <a:pt x="135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5" y="1456"/>
                  </a:cubicBezTo>
                  <a:lnTo>
                    <a:pt x="194" y="1515"/>
                  </a:lnTo>
                  <a:cubicBezTo>
                    <a:pt x="229" y="1533"/>
                    <a:pt x="259" y="1540"/>
                    <a:pt x="285" y="1540"/>
                  </a:cubicBezTo>
                  <a:cubicBezTo>
                    <a:pt x="349" y="1540"/>
                    <a:pt x="395" y="1498"/>
                    <a:pt x="447" y="1456"/>
                  </a:cubicBezTo>
                  <a:cubicBezTo>
                    <a:pt x="567" y="1203"/>
                    <a:pt x="567" y="1024"/>
                    <a:pt x="567" y="771"/>
                  </a:cubicBezTo>
                  <a:lnTo>
                    <a:pt x="567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38" y="8"/>
                    <a:pt x="308" y="1"/>
                    <a:pt x="28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9" name="Google Shape;4789;p30"/>
            <p:cNvSpPr/>
            <p:nvPr/>
          </p:nvSpPr>
          <p:spPr>
            <a:xfrm>
              <a:off x="6189104" y="695034"/>
              <a:ext cx="19528" cy="40772"/>
            </a:xfrm>
            <a:custGeom>
              <a:avLst/>
              <a:gdLst/>
              <a:ahLst/>
              <a:cxnLst/>
              <a:rect l="l" t="t" r="r" b="b"/>
              <a:pathLst>
                <a:path w="626" h="1307" extrusionOk="0">
                  <a:moveTo>
                    <a:pt x="373" y="0"/>
                  </a:moveTo>
                  <a:cubicBezTo>
                    <a:pt x="308" y="0"/>
                    <a:pt x="236" y="42"/>
                    <a:pt x="194" y="84"/>
                  </a:cubicBezTo>
                  <a:cubicBezTo>
                    <a:pt x="134" y="204"/>
                    <a:pt x="134" y="263"/>
                    <a:pt x="75" y="338"/>
                  </a:cubicBezTo>
                  <a:lnTo>
                    <a:pt x="75" y="636"/>
                  </a:lnTo>
                  <a:cubicBezTo>
                    <a:pt x="0" y="829"/>
                    <a:pt x="75" y="949"/>
                    <a:pt x="134" y="1202"/>
                  </a:cubicBezTo>
                  <a:lnTo>
                    <a:pt x="194" y="1261"/>
                  </a:lnTo>
                  <a:cubicBezTo>
                    <a:pt x="224" y="1291"/>
                    <a:pt x="253" y="1306"/>
                    <a:pt x="293" y="1306"/>
                  </a:cubicBezTo>
                  <a:cubicBezTo>
                    <a:pt x="332" y="1306"/>
                    <a:pt x="380" y="1291"/>
                    <a:pt x="447" y="1261"/>
                  </a:cubicBezTo>
                  <a:cubicBezTo>
                    <a:pt x="566" y="1083"/>
                    <a:pt x="626" y="889"/>
                    <a:pt x="626" y="710"/>
                  </a:cubicBezTo>
                  <a:lnTo>
                    <a:pt x="626" y="397"/>
                  </a:lnTo>
                  <a:cubicBezTo>
                    <a:pt x="626" y="263"/>
                    <a:pt x="566" y="204"/>
                    <a:pt x="507" y="84"/>
                  </a:cubicBezTo>
                  <a:lnTo>
                    <a:pt x="447" y="25"/>
                  </a:lnTo>
                  <a:cubicBezTo>
                    <a:pt x="425" y="7"/>
                    <a:pt x="400" y="0"/>
                    <a:pt x="37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0" name="Google Shape;4790;p30"/>
            <p:cNvSpPr/>
            <p:nvPr/>
          </p:nvSpPr>
          <p:spPr>
            <a:xfrm>
              <a:off x="6210472" y="775736"/>
              <a:ext cx="19559" cy="38900"/>
            </a:xfrm>
            <a:custGeom>
              <a:avLst/>
              <a:gdLst/>
              <a:ahLst/>
              <a:cxnLst/>
              <a:rect l="l" t="t" r="r" b="b"/>
              <a:pathLst>
                <a:path w="627" h="1247" extrusionOk="0">
                  <a:moveTo>
                    <a:pt x="375" y="0"/>
                  </a:moveTo>
                  <a:cubicBezTo>
                    <a:pt x="328" y="0"/>
                    <a:pt x="284" y="15"/>
                    <a:pt x="254" y="45"/>
                  </a:cubicBezTo>
                  <a:cubicBezTo>
                    <a:pt x="194" y="105"/>
                    <a:pt x="135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4" y="1222"/>
                  </a:lnTo>
                  <a:cubicBezTo>
                    <a:pt x="271" y="1239"/>
                    <a:pt x="294" y="1247"/>
                    <a:pt x="319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7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567" y="224"/>
                    <a:pt x="567" y="105"/>
                  </a:cubicBezTo>
                  <a:lnTo>
                    <a:pt x="507" y="45"/>
                  </a:lnTo>
                  <a:cubicBezTo>
                    <a:pt x="470" y="15"/>
                    <a:pt x="421" y="0"/>
                    <a:pt x="37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1" name="Google Shape;4791;p30"/>
            <p:cNvSpPr/>
            <p:nvPr/>
          </p:nvSpPr>
          <p:spPr>
            <a:xfrm>
              <a:off x="6146803" y="859089"/>
              <a:ext cx="19091" cy="24020"/>
            </a:xfrm>
            <a:custGeom>
              <a:avLst/>
              <a:gdLst/>
              <a:ahLst/>
              <a:cxnLst/>
              <a:rect l="l" t="t" r="r" b="b"/>
              <a:pathLst>
                <a:path w="612" h="770" extrusionOk="0">
                  <a:moveTo>
                    <a:pt x="347" y="0"/>
                  </a:moveTo>
                  <a:cubicBezTo>
                    <a:pt x="308" y="0"/>
                    <a:pt x="270" y="15"/>
                    <a:pt x="239" y="40"/>
                  </a:cubicBezTo>
                  <a:cubicBezTo>
                    <a:pt x="120" y="99"/>
                    <a:pt x="120" y="99"/>
                    <a:pt x="60" y="159"/>
                  </a:cubicBezTo>
                  <a:cubicBezTo>
                    <a:pt x="60" y="218"/>
                    <a:pt x="1" y="293"/>
                    <a:pt x="1" y="352"/>
                  </a:cubicBezTo>
                  <a:cubicBezTo>
                    <a:pt x="1" y="531"/>
                    <a:pt x="60" y="665"/>
                    <a:pt x="179" y="725"/>
                  </a:cubicBezTo>
                  <a:cubicBezTo>
                    <a:pt x="209" y="755"/>
                    <a:pt x="258" y="770"/>
                    <a:pt x="306" y="770"/>
                  </a:cubicBezTo>
                  <a:cubicBezTo>
                    <a:pt x="354" y="770"/>
                    <a:pt x="403" y="755"/>
                    <a:pt x="433" y="725"/>
                  </a:cubicBezTo>
                  <a:lnTo>
                    <a:pt x="492" y="725"/>
                  </a:lnTo>
                  <a:cubicBezTo>
                    <a:pt x="552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552" y="218"/>
                    <a:pt x="552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2" name="Google Shape;4792;p30"/>
            <p:cNvSpPr/>
            <p:nvPr/>
          </p:nvSpPr>
          <p:spPr>
            <a:xfrm>
              <a:off x="6036186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06" y="0"/>
                  </a:moveTo>
                  <a:cubicBezTo>
                    <a:pt x="254" y="0"/>
                    <a:pt x="195" y="19"/>
                    <a:pt x="135" y="56"/>
                  </a:cubicBezTo>
                  <a:cubicBezTo>
                    <a:pt x="61" y="116"/>
                    <a:pt x="61" y="116"/>
                    <a:pt x="61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1" y="428"/>
                    <a:pt x="61" y="488"/>
                    <a:pt x="195" y="607"/>
                  </a:cubicBezTo>
                  <a:cubicBezTo>
                    <a:pt x="244" y="632"/>
                    <a:pt x="283" y="646"/>
                    <a:pt x="322" y="646"/>
                  </a:cubicBezTo>
                  <a:cubicBezTo>
                    <a:pt x="376" y="646"/>
                    <a:pt x="429" y="617"/>
                    <a:pt x="507" y="548"/>
                  </a:cubicBezTo>
                  <a:cubicBezTo>
                    <a:pt x="627" y="488"/>
                    <a:pt x="627" y="354"/>
                    <a:pt x="627" y="294"/>
                  </a:cubicBezTo>
                  <a:cubicBezTo>
                    <a:pt x="627" y="235"/>
                    <a:pt x="627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06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3" name="Google Shape;4793;p30"/>
            <p:cNvSpPr/>
            <p:nvPr/>
          </p:nvSpPr>
          <p:spPr>
            <a:xfrm>
              <a:off x="6626863" y="698746"/>
              <a:ext cx="19559" cy="33160"/>
            </a:xfrm>
            <a:custGeom>
              <a:avLst/>
              <a:gdLst/>
              <a:ahLst/>
              <a:cxnLst/>
              <a:rect l="l" t="t" r="r" b="b"/>
              <a:pathLst>
                <a:path w="627" h="1063" extrusionOk="0">
                  <a:moveTo>
                    <a:pt x="379" y="0"/>
                  </a:moveTo>
                  <a:cubicBezTo>
                    <a:pt x="354" y="0"/>
                    <a:pt x="331" y="8"/>
                    <a:pt x="314" y="25"/>
                  </a:cubicBezTo>
                  <a:cubicBezTo>
                    <a:pt x="254" y="85"/>
                    <a:pt x="194" y="144"/>
                    <a:pt x="120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1" y="651"/>
                    <a:pt x="6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2" y="1062"/>
                    <a:pt x="398" y="1033"/>
                    <a:pt x="433" y="964"/>
                  </a:cubicBezTo>
                  <a:cubicBezTo>
                    <a:pt x="567" y="830"/>
                    <a:pt x="626" y="710"/>
                    <a:pt x="626" y="591"/>
                  </a:cubicBezTo>
                  <a:lnTo>
                    <a:pt x="626" y="397"/>
                  </a:ln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39" y="0"/>
                    <a:pt x="379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4" name="Google Shape;4794;p30"/>
            <p:cNvSpPr/>
            <p:nvPr/>
          </p:nvSpPr>
          <p:spPr>
            <a:xfrm>
              <a:off x="6667760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7" y="1"/>
                    <a:pt x="269" y="16"/>
                    <a:pt x="239" y="45"/>
                  </a:cubicBezTo>
                  <a:cubicBezTo>
                    <a:pt x="179" y="105"/>
                    <a:pt x="120" y="239"/>
                    <a:pt x="60" y="299"/>
                  </a:cubicBezTo>
                  <a:cubicBezTo>
                    <a:pt x="60" y="358"/>
                    <a:pt x="60" y="477"/>
                    <a:pt x="1" y="552"/>
                  </a:cubicBezTo>
                  <a:cubicBezTo>
                    <a:pt x="1" y="790"/>
                    <a:pt x="60" y="984"/>
                    <a:pt x="179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7" y="1173"/>
                    <a:pt x="492" y="1103"/>
                  </a:cubicBezTo>
                  <a:cubicBezTo>
                    <a:pt x="552" y="924"/>
                    <a:pt x="611" y="790"/>
                    <a:pt x="611" y="611"/>
                  </a:cubicBezTo>
                  <a:lnTo>
                    <a:pt x="611" y="358"/>
                  </a:lnTo>
                  <a:cubicBezTo>
                    <a:pt x="611" y="299"/>
                    <a:pt x="611" y="179"/>
                    <a:pt x="552" y="105"/>
                  </a:cubicBezTo>
                  <a:lnTo>
                    <a:pt x="492" y="45"/>
                  </a:lnTo>
                  <a:cubicBezTo>
                    <a:pt x="463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5" name="Google Shape;4795;p30"/>
            <p:cNvSpPr/>
            <p:nvPr/>
          </p:nvSpPr>
          <p:spPr>
            <a:xfrm>
              <a:off x="6721665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4" y="1"/>
                  </a:moveTo>
                  <a:cubicBezTo>
                    <a:pt x="209" y="1"/>
                    <a:pt x="165" y="15"/>
                    <a:pt x="135" y="45"/>
                  </a:cubicBezTo>
                  <a:cubicBezTo>
                    <a:pt x="60" y="179"/>
                    <a:pt x="1" y="239"/>
                    <a:pt x="1" y="358"/>
                  </a:cubicBezTo>
                  <a:lnTo>
                    <a:pt x="1" y="611"/>
                  </a:lnTo>
                  <a:cubicBezTo>
                    <a:pt x="1" y="790"/>
                    <a:pt x="1" y="924"/>
                    <a:pt x="135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1" y="1194"/>
                  </a:cubicBezTo>
                  <a:cubicBezTo>
                    <a:pt x="320" y="1194"/>
                    <a:pt x="391" y="1145"/>
                    <a:pt x="433" y="1103"/>
                  </a:cubicBezTo>
                  <a:cubicBezTo>
                    <a:pt x="567" y="924"/>
                    <a:pt x="567" y="731"/>
                    <a:pt x="567" y="611"/>
                  </a:cubicBezTo>
                  <a:lnTo>
                    <a:pt x="567" y="298"/>
                  </a:lnTo>
                  <a:cubicBezTo>
                    <a:pt x="507" y="239"/>
                    <a:pt x="507" y="179"/>
                    <a:pt x="433" y="45"/>
                  </a:cubicBezTo>
                  <a:lnTo>
                    <a:pt x="373" y="45"/>
                  </a:lnTo>
                  <a:cubicBezTo>
                    <a:pt x="343" y="15"/>
                    <a:pt x="299" y="1"/>
                    <a:pt x="25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6" name="Google Shape;4796;p30"/>
            <p:cNvSpPr/>
            <p:nvPr/>
          </p:nvSpPr>
          <p:spPr>
            <a:xfrm>
              <a:off x="6717953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4" y="1"/>
                  </a:moveTo>
                  <a:cubicBezTo>
                    <a:pt x="310" y="1"/>
                    <a:pt x="246" y="19"/>
                    <a:pt x="179" y="57"/>
                  </a:cubicBezTo>
                  <a:cubicBezTo>
                    <a:pt x="120" y="116"/>
                    <a:pt x="6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79" y="921"/>
                  </a:cubicBezTo>
                  <a:lnTo>
                    <a:pt x="179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626" y="489"/>
                  </a:cubicBezTo>
                  <a:cubicBezTo>
                    <a:pt x="626" y="429"/>
                    <a:pt x="626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2" y="19"/>
                    <a:pt x="418" y="1"/>
                    <a:pt x="36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7" name="Google Shape;4797;p30"/>
            <p:cNvSpPr/>
            <p:nvPr/>
          </p:nvSpPr>
          <p:spPr>
            <a:xfrm>
              <a:off x="6770017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8" y="1"/>
                    <a:pt x="176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cubicBezTo>
                    <a:pt x="194" y="1456"/>
                    <a:pt x="194" y="1515"/>
                    <a:pt x="194" y="1515"/>
                  </a:cubicBezTo>
                  <a:cubicBezTo>
                    <a:pt x="229" y="1533"/>
                    <a:pt x="259" y="1540"/>
                    <a:pt x="285" y="1540"/>
                  </a:cubicBezTo>
                  <a:cubicBezTo>
                    <a:pt x="349" y="1540"/>
                    <a:pt x="394" y="1498"/>
                    <a:pt x="447" y="1456"/>
                  </a:cubicBezTo>
                  <a:cubicBezTo>
                    <a:pt x="566" y="1203"/>
                    <a:pt x="566" y="1024"/>
                    <a:pt x="566" y="771"/>
                  </a:cubicBezTo>
                  <a:lnTo>
                    <a:pt x="566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8" name="Google Shape;4798;p30"/>
            <p:cNvSpPr/>
            <p:nvPr/>
          </p:nvSpPr>
          <p:spPr>
            <a:xfrm>
              <a:off x="6818806" y="6950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21" y="0"/>
                  </a:moveTo>
                  <a:cubicBezTo>
                    <a:pt x="239" y="0"/>
                    <a:pt x="179" y="42"/>
                    <a:pt x="179" y="84"/>
                  </a:cubicBezTo>
                  <a:cubicBezTo>
                    <a:pt x="120" y="204"/>
                    <a:pt x="60" y="263"/>
                    <a:pt x="60" y="338"/>
                  </a:cubicBezTo>
                  <a:cubicBezTo>
                    <a:pt x="0" y="457"/>
                    <a:pt x="0" y="516"/>
                    <a:pt x="0" y="636"/>
                  </a:cubicBezTo>
                  <a:cubicBezTo>
                    <a:pt x="0" y="829"/>
                    <a:pt x="0" y="949"/>
                    <a:pt x="60" y="1202"/>
                  </a:cubicBezTo>
                  <a:lnTo>
                    <a:pt x="120" y="1261"/>
                  </a:lnTo>
                  <a:cubicBezTo>
                    <a:pt x="149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cubicBezTo>
                    <a:pt x="611" y="576"/>
                    <a:pt x="611" y="457"/>
                    <a:pt x="552" y="397"/>
                  </a:cubicBezTo>
                  <a:cubicBezTo>
                    <a:pt x="552" y="263"/>
                    <a:pt x="492" y="204"/>
                    <a:pt x="432" y="84"/>
                  </a:cubicBezTo>
                  <a:lnTo>
                    <a:pt x="432" y="25"/>
                  </a:lnTo>
                  <a:cubicBezTo>
                    <a:pt x="393" y="7"/>
                    <a:pt x="355" y="0"/>
                    <a:pt x="32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9" name="Google Shape;4799;p30"/>
            <p:cNvSpPr/>
            <p:nvPr/>
          </p:nvSpPr>
          <p:spPr>
            <a:xfrm>
              <a:off x="6837866" y="775736"/>
              <a:ext cx="19528" cy="38900"/>
            </a:xfrm>
            <a:custGeom>
              <a:avLst/>
              <a:gdLst/>
              <a:ahLst/>
              <a:cxnLst/>
              <a:rect l="l" t="t" r="r" b="b"/>
              <a:pathLst>
                <a:path w="626" h="1247" extrusionOk="0">
                  <a:moveTo>
                    <a:pt x="374" y="0"/>
                  </a:moveTo>
                  <a:cubicBezTo>
                    <a:pt x="328" y="0"/>
                    <a:pt x="283" y="15"/>
                    <a:pt x="253" y="45"/>
                  </a:cubicBezTo>
                  <a:cubicBezTo>
                    <a:pt x="194" y="105"/>
                    <a:pt x="134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3" y="1222"/>
                  </a:lnTo>
                  <a:cubicBezTo>
                    <a:pt x="271" y="1239"/>
                    <a:pt x="293" y="1247"/>
                    <a:pt x="319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6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566" y="224"/>
                    <a:pt x="566" y="105"/>
                  </a:cubicBezTo>
                  <a:lnTo>
                    <a:pt x="507" y="45"/>
                  </a:lnTo>
                  <a:cubicBezTo>
                    <a:pt x="469" y="15"/>
                    <a:pt x="421" y="0"/>
                    <a:pt x="37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0" name="Google Shape;4800;p30"/>
            <p:cNvSpPr/>
            <p:nvPr/>
          </p:nvSpPr>
          <p:spPr>
            <a:xfrm>
              <a:off x="6774197" y="859089"/>
              <a:ext cx="19091" cy="24020"/>
            </a:xfrm>
            <a:custGeom>
              <a:avLst/>
              <a:gdLst/>
              <a:ahLst/>
              <a:cxnLst/>
              <a:rect l="l" t="t" r="r" b="b"/>
              <a:pathLst>
                <a:path w="612" h="770" extrusionOk="0">
                  <a:moveTo>
                    <a:pt x="347" y="0"/>
                  </a:moveTo>
                  <a:cubicBezTo>
                    <a:pt x="308" y="0"/>
                    <a:pt x="269" y="15"/>
                    <a:pt x="239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60" y="218"/>
                    <a:pt x="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13" y="770"/>
                  </a:cubicBezTo>
                  <a:cubicBezTo>
                    <a:pt x="369" y="770"/>
                    <a:pt x="432" y="755"/>
                    <a:pt x="492" y="725"/>
                  </a:cubicBezTo>
                  <a:cubicBezTo>
                    <a:pt x="551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551" y="218"/>
                    <a:pt x="551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1" name="Google Shape;4801;p30"/>
            <p:cNvSpPr/>
            <p:nvPr/>
          </p:nvSpPr>
          <p:spPr>
            <a:xfrm>
              <a:off x="6663580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3" y="0"/>
                  </a:moveTo>
                  <a:cubicBezTo>
                    <a:pt x="269" y="0"/>
                    <a:pt x="224" y="19"/>
                    <a:pt x="194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4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5" y="646"/>
                    <a:pt x="463" y="617"/>
                    <a:pt x="507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2" name="Google Shape;4802;p30"/>
            <p:cNvSpPr/>
            <p:nvPr/>
          </p:nvSpPr>
          <p:spPr>
            <a:xfrm>
              <a:off x="7870015" y="698746"/>
              <a:ext cx="21400" cy="33160"/>
            </a:xfrm>
            <a:custGeom>
              <a:avLst/>
              <a:gdLst/>
              <a:ahLst/>
              <a:cxnLst/>
              <a:rect l="l" t="t" r="r" b="b"/>
              <a:pathLst>
                <a:path w="686" h="1063" extrusionOk="0">
                  <a:moveTo>
                    <a:pt x="405" y="0"/>
                  </a:moveTo>
                  <a:cubicBezTo>
                    <a:pt x="378" y="0"/>
                    <a:pt x="348" y="8"/>
                    <a:pt x="314" y="25"/>
                  </a:cubicBezTo>
                  <a:cubicBezTo>
                    <a:pt x="254" y="85"/>
                    <a:pt x="194" y="144"/>
                    <a:pt x="120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1" y="651"/>
                    <a:pt x="6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2" y="1062"/>
                    <a:pt x="398" y="1033"/>
                    <a:pt x="433" y="964"/>
                  </a:cubicBezTo>
                  <a:cubicBezTo>
                    <a:pt x="567" y="830"/>
                    <a:pt x="626" y="710"/>
                    <a:pt x="626" y="591"/>
                  </a:cubicBezTo>
                  <a:cubicBezTo>
                    <a:pt x="626" y="517"/>
                    <a:pt x="686" y="457"/>
                    <a:pt x="626" y="397"/>
                  </a:cubicBez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69" y="0"/>
                    <a:pt x="40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3" name="Google Shape;4803;p30"/>
            <p:cNvSpPr/>
            <p:nvPr/>
          </p:nvSpPr>
          <p:spPr>
            <a:xfrm>
              <a:off x="7910912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7" y="1"/>
                    <a:pt x="269" y="16"/>
                    <a:pt x="239" y="45"/>
                  </a:cubicBezTo>
                  <a:cubicBezTo>
                    <a:pt x="179" y="105"/>
                    <a:pt x="120" y="239"/>
                    <a:pt x="120" y="299"/>
                  </a:cubicBezTo>
                  <a:cubicBezTo>
                    <a:pt x="60" y="358"/>
                    <a:pt x="60" y="477"/>
                    <a:pt x="1" y="552"/>
                  </a:cubicBezTo>
                  <a:cubicBezTo>
                    <a:pt x="1" y="790"/>
                    <a:pt x="60" y="984"/>
                    <a:pt x="179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7" y="1173"/>
                    <a:pt x="492" y="1103"/>
                  </a:cubicBezTo>
                  <a:cubicBezTo>
                    <a:pt x="552" y="924"/>
                    <a:pt x="611" y="790"/>
                    <a:pt x="611" y="611"/>
                  </a:cubicBezTo>
                  <a:lnTo>
                    <a:pt x="611" y="358"/>
                  </a:lnTo>
                  <a:cubicBezTo>
                    <a:pt x="611" y="299"/>
                    <a:pt x="611" y="179"/>
                    <a:pt x="552" y="105"/>
                  </a:cubicBezTo>
                  <a:lnTo>
                    <a:pt x="492" y="45"/>
                  </a:lnTo>
                  <a:cubicBezTo>
                    <a:pt x="462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4" name="Google Shape;4804;p30"/>
            <p:cNvSpPr/>
            <p:nvPr/>
          </p:nvSpPr>
          <p:spPr>
            <a:xfrm>
              <a:off x="7964817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4" y="1"/>
                  </a:moveTo>
                  <a:cubicBezTo>
                    <a:pt x="209" y="1"/>
                    <a:pt x="165" y="15"/>
                    <a:pt x="135" y="45"/>
                  </a:cubicBezTo>
                  <a:cubicBezTo>
                    <a:pt x="60" y="179"/>
                    <a:pt x="60" y="239"/>
                    <a:pt x="1" y="358"/>
                  </a:cubicBezTo>
                  <a:lnTo>
                    <a:pt x="1" y="611"/>
                  </a:lnTo>
                  <a:cubicBezTo>
                    <a:pt x="1" y="790"/>
                    <a:pt x="1" y="924"/>
                    <a:pt x="135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1" y="1194"/>
                  </a:cubicBezTo>
                  <a:cubicBezTo>
                    <a:pt x="320" y="1194"/>
                    <a:pt x="391" y="1145"/>
                    <a:pt x="433" y="1103"/>
                  </a:cubicBezTo>
                  <a:cubicBezTo>
                    <a:pt x="567" y="924"/>
                    <a:pt x="567" y="731"/>
                    <a:pt x="567" y="611"/>
                  </a:cubicBezTo>
                  <a:lnTo>
                    <a:pt x="567" y="298"/>
                  </a:lnTo>
                  <a:cubicBezTo>
                    <a:pt x="507" y="239"/>
                    <a:pt x="507" y="179"/>
                    <a:pt x="433" y="45"/>
                  </a:cubicBezTo>
                  <a:lnTo>
                    <a:pt x="373" y="45"/>
                  </a:lnTo>
                  <a:cubicBezTo>
                    <a:pt x="343" y="15"/>
                    <a:pt x="299" y="1"/>
                    <a:pt x="25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5" name="Google Shape;4805;p30"/>
            <p:cNvSpPr/>
            <p:nvPr/>
          </p:nvSpPr>
          <p:spPr>
            <a:xfrm>
              <a:off x="7961105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73" y="1"/>
                  </a:moveTo>
                  <a:cubicBezTo>
                    <a:pt x="328" y="1"/>
                    <a:pt x="284" y="19"/>
                    <a:pt x="254" y="57"/>
                  </a:cubicBezTo>
                  <a:cubicBezTo>
                    <a:pt x="120" y="116"/>
                    <a:pt x="12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60" y="802"/>
                    <a:pt x="179" y="921"/>
                  </a:cubicBezTo>
                  <a:lnTo>
                    <a:pt x="179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0" y="963"/>
                    <a:pt x="433" y="921"/>
                  </a:cubicBezTo>
                  <a:cubicBezTo>
                    <a:pt x="552" y="802"/>
                    <a:pt x="626" y="667"/>
                    <a:pt x="626" y="489"/>
                  </a:cubicBezTo>
                  <a:cubicBezTo>
                    <a:pt x="626" y="429"/>
                    <a:pt x="626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2" y="19"/>
                    <a:pt x="418" y="1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6" name="Google Shape;4806;p30"/>
            <p:cNvSpPr/>
            <p:nvPr/>
          </p:nvSpPr>
          <p:spPr>
            <a:xfrm>
              <a:off x="8013169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8" y="1"/>
                    <a:pt x="176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cubicBezTo>
                    <a:pt x="194" y="1456"/>
                    <a:pt x="194" y="1515"/>
                    <a:pt x="194" y="1515"/>
                  </a:cubicBezTo>
                  <a:cubicBezTo>
                    <a:pt x="229" y="1533"/>
                    <a:pt x="258" y="1540"/>
                    <a:pt x="285" y="1540"/>
                  </a:cubicBezTo>
                  <a:cubicBezTo>
                    <a:pt x="349" y="1540"/>
                    <a:pt x="394" y="1498"/>
                    <a:pt x="447" y="1456"/>
                  </a:cubicBezTo>
                  <a:cubicBezTo>
                    <a:pt x="566" y="1203"/>
                    <a:pt x="566" y="1024"/>
                    <a:pt x="566" y="771"/>
                  </a:cubicBezTo>
                  <a:lnTo>
                    <a:pt x="566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7" name="Google Shape;4807;p30"/>
            <p:cNvSpPr/>
            <p:nvPr/>
          </p:nvSpPr>
          <p:spPr>
            <a:xfrm>
              <a:off x="8061958" y="6950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32" y="0"/>
                  </a:moveTo>
                  <a:cubicBezTo>
                    <a:pt x="263" y="0"/>
                    <a:pt x="221" y="42"/>
                    <a:pt x="179" y="84"/>
                  </a:cubicBezTo>
                  <a:cubicBezTo>
                    <a:pt x="120" y="204"/>
                    <a:pt x="60" y="263"/>
                    <a:pt x="60" y="338"/>
                  </a:cubicBezTo>
                  <a:cubicBezTo>
                    <a:pt x="0" y="457"/>
                    <a:pt x="0" y="516"/>
                    <a:pt x="0" y="636"/>
                  </a:cubicBezTo>
                  <a:cubicBezTo>
                    <a:pt x="0" y="829"/>
                    <a:pt x="0" y="949"/>
                    <a:pt x="60" y="1202"/>
                  </a:cubicBezTo>
                  <a:lnTo>
                    <a:pt x="120" y="1261"/>
                  </a:lnTo>
                  <a:cubicBezTo>
                    <a:pt x="149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cubicBezTo>
                    <a:pt x="611" y="576"/>
                    <a:pt x="611" y="457"/>
                    <a:pt x="552" y="397"/>
                  </a:cubicBezTo>
                  <a:cubicBezTo>
                    <a:pt x="552" y="263"/>
                    <a:pt x="492" y="204"/>
                    <a:pt x="432" y="84"/>
                  </a:cubicBezTo>
                  <a:lnTo>
                    <a:pt x="432" y="25"/>
                  </a:lnTo>
                  <a:cubicBezTo>
                    <a:pt x="393" y="7"/>
                    <a:pt x="360" y="0"/>
                    <a:pt x="332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8" name="Google Shape;4808;p30"/>
            <p:cNvSpPr/>
            <p:nvPr/>
          </p:nvSpPr>
          <p:spPr>
            <a:xfrm>
              <a:off x="8081018" y="775736"/>
              <a:ext cx="19528" cy="38900"/>
            </a:xfrm>
            <a:custGeom>
              <a:avLst/>
              <a:gdLst/>
              <a:ahLst/>
              <a:cxnLst/>
              <a:rect l="l" t="t" r="r" b="b"/>
              <a:pathLst>
                <a:path w="626" h="1247" extrusionOk="0">
                  <a:moveTo>
                    <a:pt x="397" y="0"/>
                  </a:moveTo>
                  <a:cubicBezTo>
                    <a:pt x="358" y="0"/>
                    <a:pt x="313" y="15"/>
                    <a:pt x="253" y="45"/>
                  </a:cubicBezTo>
                  <a:cubicBezTo>
                    <a:pt x="194" y="105"/>
                    <a:pt x="134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3" y="1222"/>
                  </a:lnTo>
                  <a:cubicBezTo>
                    <a:pt x="271" y="1239"/>
                    <a:pt x="293" y="1247"/>
                    <a:pt x="318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6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626" y="224"/>
                    <a:pt x="566" y="105"/>
                  </a:cubicBezTo>
                  <a:lnTo>
                    <a:pt x="507" y="45"/>
                  </a:lnTo>
                  <a:cubicBezTo>
                    <a:pt x="469" y="15"/>
                    <a:pt x="436" y="0"/>
                    <a:pt x="39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9" name="Google Shape;4809;p30"/>
            <p:cNvSpPr/>
            <p:nvPr/>
          </p:nvSpPr>
          <p:spPr>
            <a:xfrm>
              <a:off x="8017349" y="859089"/>
              <a:ext cx="19060" cy="24020"/>
            </a:xfrm>
            <a:custGeom>
              <a:avLst/>
              <a:gdLst/>
              <a:ahLst/>
              <a:cxnLst/>
              <a:rect l="l" t="t" r="r" b="b"/>
              <a:pathLst>
                <a:path w="611" h="770" extrusionOk="0">
                  <a:moveTo>
                    <a:pt x="347" y="0"/>
                  </a:moveTo>
                  <a:cubicBezTo>
                    <a:pt x="308" y="0"/>
                    <a:pt x="269" y="15"/>
                    <a:pt x="239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60" y="218"/>
                    <a:pt x="6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13" y="770"/>
                  </a:cubicBezTo>
                  <a:cubicBezTo>
                    <a:pt x="369" y="770"/>
                    <a:pt x="432" y="755"/>
                    <a:pt x="492" y="725"/>
                  </a:cubicBezTo>
                  <a:cubicBezTo>
                    <a:pt x="611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611" y="218"/>
                    <a:pt x="551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0" name="Google Shape;4810;p30"/>
            <p:cNvSpPr/>
            <p:nvPr/>
          </p:nvSpPr>
          <p:spPr>
            <a:xfrm>
              <a:off x="7906732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3" y="0"/>
                  </a:moveTo>
                  <a:cubicBezTo>
                    <a:pt x="269" y="0"/>
                    <a:pt x="224" y="19"/>
                    <a:pt x="194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4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4" y="646"/>
                    <a:pt x="463" y="617"/>
                    <a:pt x="507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1" name="Google Shape;4811;p30"/>
            <p:cNvSpPr/>
            <p:nvPr/>
          </p:nvSpPr>
          <p:spPr>
            <a:xfrm>
              <a:off x="3421649" y="694566"/>
              <a:ext cx="21400" cy="31476"/>
            </a:xfrm>
            <a:custGeom>
              <a:avLst/>
              <a:gdLst/>
              <a:ahLst/>
              <a:cxnLst/>
              <a:rect l="l" t="t" r="r" b="b"/>
              <a:pathLst>
                <a:path w="686" h="1009" extrusionOk="0">
                  <a:moveTo>
                    <a:pt x="435" y="1"/>
                  </a:moveTo>
                  <a:cubicBezTo>
                    <a:pt x="402" y="1"/>
                    <a:pt x="363" y="15"/>
                    <a:pt x="313" y="40"/>
                  </a:cubicBezTo>
                  <a:cubicBezTo>
                    <a:pt x="239" y="99"/>
                    <a:pt x="179" y="159"/>
                    <a:pt x="120" y="219"/>
                  </a:cubicBezTo>
                  <a:cubicBezTo>
                    <a:pt x="60" y="278"/>
                    <a:pt x="60" y="412"/>
                    <a:pt x="60" y="472"/>
                  </a:cubicBezTo>
                  <a:cubicBezTo>
                    <a:pt x="0" y="651"/>
                    <a:pt x="60" y="844"/>
                    <a:pt x="179" y="964"/>
                  </a:cubicBezTo>
                  <a:cubicBezTo>
                    <a:pt x="246" y="993"/>
                    <a:pt x="295" y="1008"/>
                    <a:pt x="334" y="1008"/>
                  </a:cubicBezTo>
                  <a:cubicBezTo>
                    <a:pt x="373" y="1008"/>
                    <a:pt x="403" y="993"/>
                    <a:pt x="432" y="964"/>
                  </a:cubicBezTo>
                  <a:cubicBezTo>
                    <a:pt x="552" y="844"/>
                    <a:pt x="611" y="651"/>
                    <a:pt x="611" y="531"/>
                  </a:cubicBezTo>
                  <a:cubicBezTo>
                    <a:pt x="686" y="472"/>
                    <a:pt x="686" y="412"/>
                    <a:pt x="611" y="353"/>
                  </a:cubicBezTo>
                  <a:lnTo>
                    <a:pt x="611" y="99"/>
                  </a:lnTo>
                  <a:lnTo>
                    <a:pt x="552" y="99"/>
                  </a:lnTo>
                  <a:cubicBezTo>
                    <a:pt x="517" y="30"/>
                    <a:pt x="482" y="1"/>
                    <a:pt x="4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2" name="Google Shape;4812;p30"/>
            <p:cNvSpPr/>
            <p:nvPr/>
          </p:nvSpPr>
          <p:spPr>
            <a:xfrm>
              <a:off x="3462077" y="741047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77" y="0"/>
                  </a:moveTo>
                  <a:cubicBezTo>
                    <a:pt x="342" y="0"/>
                    <a:pt x="303" y="15"/>
                    <a:pt x="254" y="40"/>
                  </a:cubicBezTo>
                  <a:cubicBezTo>
                    <a:pt x="194" y="159"/>
                    <a:pt x="135" y="218"/>
                    <a:pt x="135" y="278"/>
                  </a:cubicBezTo>
                  <a:cubicBezTo>
                    <a:pt x="60" y="412"/>
                    <a:pt x="60" y="472"/>
                    <a:pt x="60" y="591"/>
                  </a:cubicBezTo>
                  <a:cubicBezTo>
                    <a:pt x="1" y="784"/>
                    <a:pt x="60" y="963"/>
                    <a:pt x="194" y="1157"/>
                  </a:cubicBezTo>
                  <a:lnTo>
                    <a:pt x="254" y="1217"/>
                  </a:lnTo>
                  <a:cubicBezTo>
                    <a:pt x="313" y="1217"/>
                    <a:pt x="433" y="1217"/>
                    <a:pt x="507" y="1157"/>
                  </a:cubicBezTo>
                  <a:cubicBezTo>
                    <a:pt x="626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626" y="218"/>
                    <a:pt x="567" y="99"/>
                  </a:cubicBezTo>
                  <a:lnTo>
                    <a:pt x="507" y="99"/>
                  </a:lnTo>
                  <a:cubicBezTo>
                    <a:pt x="463" y="29"/>
                    <a:pt x="425" y="0"/>
                    <a:pt x="37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3" name="Google Shape;4813;p30"/>
            <p:cNvSpPr/>
            <p:nvPr/>
          </p:nvSpPr>
          <p:spPr>
            <a:xfrm>
              <a:off x="3516450" y="696438"/>
              <a:ext cx="17220" cy="37496"/>
            </a:xfrm>
            <a:custGeom>
              <a:avLst/>
              <a:gdLst/>
              <a:ahLst/>
              <a:cxnLst/>
              <a:rect l="l" t="t" r="r" b="b"/>
              <a:pathLst>
                <a:path w="552" h="1202" extrusionOk="0">
                  <a:moveTo>
                    <a:pt x="271" y="0"/>
                  </a:moveTo>
                  <a:cubicBezTo>
                    <a:pt x="215" y="0"/>
                    <a:pt x="155" y="29"/>
                    <a:pt x="120" y="99"/>
                  </a:cubicBezTo>
                  <a:cubicBezTo>
                    <a:pt x="60" y="159"/>
                    <a:pt x="60" y="293"/>
                    <a:pt x="1" y="352"/>
                  </a:cubicBezTo>
                  <a:lnTo>
                    <a:pt x="1" y="591"/>
                  </a:lnTo>
                  <a:cubicBezTo>
                    <a:pt x="1" y="784"/>
                    <a:pt x="1" y="963"/>
                    <a:pt x="179" y="1157"/>
                  </a:cubicBezTo>
                  <a:cubicBezTo>
                    <a:pt x="246" y="1187"/>
                    <a:pt x="295" y="1201"/>
                    <a:pt x="334" y="1201"/>
                  </a:cubicBezTo>
                  <a:cubicBezTo>
                    <a:pt x="373" y="1201"/>
                    <a:pt x="403" y="1187"/>
                    <a:pt x="433" y="1157"/>
                  </a:cubicBezTo>
                  <a:cubicBezTo>
                    <a:pt x="552" y="963"/>
                    <a:pt x="552" y="784"/>
                    <a:pt x="552" y="591"/>
                  </a:cubicBezTo>
                  <a:lnTo>
                    <a:pt x="552" y="352"/>
                  </a:lnTo>
                  <a:cubicBezTo>
                    <a:pt x="492" y="218"/>
                    <a:pt x="492" y="159"/>
                    <a:pt x="433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4" name="Google Shape;4814;p30"/>
            <p:cNvSpPr/>
            <p:nvPr/>
          </p:nvSpPr>
          <p:spPr>
            <a:xfrm>
              <a:off x="3512738" y="802844"/>
              <a:ext cx="19091" cy="31944"/>
            </a:xfrm>
            <a:custGeom>
              <a:avLst/>
              <a:gdLst/>
              <a:ahLst/>
              <a:cxnLst/>
              <a:rect l="l" t="t" r="r" b="b"/>
              <a:pathLst>
                <a:path w="612" h="1024" extrusionOk="0">
                  <a:moveTo>
                    <a:pt x="341" y="1"/>
                  </a:moveTo>
                  <a:cubicBezTo>
                    <a:pt x="301" y="1"/>
                    <a:pt x="263" y="15"/>
                    <a:pt x="239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39" y="1008"/>
                    <a:pt x="287" y="1023"/>
                    <a:pt x="328" y="1023"/>
                  </a:cubicBezTo>
                  <a:cubicBezTo>
                    <a:pt x="369" y="1023"/>
                    <a:pt x="403" y="1008"/>
                    <a:pt x="432" y="979"/>
                  </a:cubicBezTo>
                  <a:cubicBezTo>
                    <a:pt x="552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2" y="293"/>
                    <a:pt x="552" y="159"/>
                    <a:pt x="492" y="100"/>
                  </a:cubicBezTo>
                  <a:cubicBezTo>
                    <a:pt x="457" y="30"/>
                    <a:pt x="397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5" name="Google Shape;4815;p30"/>
            <p:cNvSpPr/>
            <p:nvPr/>
          </p:nvSpPr>
          <p:spPr>
            <a:xfrm>
              <a:off x="3564771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4" y="1"/>
                    <a:pt x="195" y="1"/>
                    <a:pt x="120" y="75"/>
                  </a:cubicBezTo>
                  <a:cubicBezTo>
                    <a:pt x="61" y="195"/>
                    <a:pt x="61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95" y="1491"/>
                    <a:pt x="195" y="1491"/>
                    <a:pt x="254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67" y="1252"/>
                    <a:pt x="567" y="999"/>
                    <a:pt x="627" y="746"/>
                  </a:cubicBezTo>
                  <a:cubicBezTo>
                    <a:pt x="627" y="686"/>
                    <a:pt x="567" y="567"/>
                    <a:pt x="567" y="448"/>
                  </a:cubicBezTo>
                  <a:cubicBezTo>
                    <a:pt x="567" y="314"/>
                    <a:pt x="493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6" name="Google Shape;4816;p30"/>
            <p:cNvSpPr/>
            <p:nvPr/>
          </p:nvSpPr>
          <p:spPr>
            <a:xfrm>
              <a:off x="3613124" y="690417"/>
              <a:ext cx="19528" cy="39805"/>
            </a:xfrm>
            <a:custGeom>
              <a:avLst/>
              <a:gdLst/>
              <a:ahLst/>
              <a:cxnLst/>
              <a:rect l="l" t="t" r="r" b="b"/>
              <a:pathLst>
                <a:path w="626" h="1276" extrusionOk="0">
                  <a:moveTo>
                    <a:pt x="314" y="1"/>
                  </a:moveTo>
                  <a:cubicBezTo>
                    <a:pt x="265" y="1"/>
                    <a:pt x="230" y="33"/>
                    <a:pt x="194" y="113"/>
                  </a:cubicBezTo>
                  <a:cubicBezTo>
                    <a:pt x="134" y="173"/>
                    <a:pt x="60" y="292"/>
                    <a:pt x="60" y="352"/>
                  </a:cubicBezTo>
                  <a:cubicBezTo>
                    <a:pt x="0" y="411"/>
                    <a:pt x="0" y="545"/>
                    <a:pt x="0" y="605"/>
                  </a:cubicBezTo>
                  <a:cubicBezTo>
                    <a:pt x="0" y="784"/>
                    <a:pt x="0" y="977"/>
                    <a:pt x="60" y="1156"/>
                  </a:cubicBezTo>
                  <a:lnTo>
                    <a:pt x="134" y="1231"/>
                  </a:lnTo>
                  <a:cubicBezTo>
                    <a:pt x="164" y="1260"/>
                    <a:pt x="209" y="1275"/>
                    <a:pt x="254" y="1275"/>
                  </a:cubicBezTo>
                  <a:cubicBezTo>
                    <a:pt x="298" y="1275"/>
                    <a:pt x="343" y="1260"/>
                    <a:pt x="373" y="1231"/>
                  </a:cubicBezTo>
                  <a:cubicBezTo>
                    <a:pt x="507" y="1037"/>
                    <a:pt x="566" y="858"/>
                    <a:pt x="626" y="664"/>
                  </a:cubicBezTo>
                  <a:cubicBezTo>
                    <a:pt x="626" y="545"/>
                    <a:pt x="626" y="486"/>
                    <a:pt x="566" y="352"/>
                  </a:cubicBezTo>
                  <a:cubicBezTo>
                    <a:pt x="566" y="292"/>
                    <a:pt x="507" y="173"/>
                    <a:pt x="432" y="113"/>
                  </a:cubicBezTo>
                  <a:lnTo>
                    <a:pt x="432" y="39"/>
                  </a:lnTo>
                  <a:cubicBezTo>
                    <a:pt x="385" y="15"/>
                    <a:pt x="346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7" name="Google Shape;4817;p30"/>
            <p:cNvSpPr/>
            <p:nvPr/>
          </p:nvSpPr>
          <p:spPr>
            <a:xfrm>
              <a:off x="3632621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9" y="1"/>
                    <a:pt x="289" y="8"/>
                    <a:pt x="254" y="25"/>
                  </a:cubicBezTo>
                  <a:cubicBezTo>
                    <a:pt x="180" y="159"/>
                    <a:pt x="120" y="219"/>
                    <a:pt x="120" y="338"/>
                  </a:cubicBezTo>
                  <a:cubicBezTo>
                    <a:pt x="61" y="398"/>
                    <a:pt x="61" y="532"/>
                    <a:pt x="1" y="651"/>
                  </a:cubicBezTo>
                  <a:cubicBezTo>
                    <a:pt x="1" y="830"/>
                    <a:pt x="61" y="1023"/>
                    <a:pt x="180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3" y="1202"/>
                  </a:cubicBezTo>
                  <a:lnTo>
                    <a:pt x="493" y="1143"/>
                  </a:lnTo>
                  <a:cubicBezTo>
                    <a:pt x="627" y="964"/>
                    <a:pt x="627" y="830"/>
                    <a:pt x="627" y="651"/>
                  </a:cubicBezTo>
                  <a:lnTo>
                    <a:pt x="627" y="398"/>
                  </a:lnTo>
                  <a:cubicBezTo>
                    <a:pt x="627" y="338"/>
                    <a:pt x="627" y="219"/>
                    <a:pt x="552" y="159"/>
                  </a:cubicBezTo>
                  <a:lnTo>
                    <a:pt x="493" y="85"/>
                  </a:lnTo>
                  <a:cubicBezTo>
                    <a:pt x="450" y="43"/>
                    <a:pt x="408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8" name="Google Shape;4818;p30"/>
            <p:cNvSpPr/>
            <p:nvPr/>
          </p:nvSpPr>
          <p:spPr>
            <a:xfrm>
              <a:off x="3570823" y="854253"/>
              <a:ext cx="17220" cy="25018"/>
            </a:xfrm>
            <a:custGeom>
              <a:avLst/>
              <a:gdLst/>
              <a:ahLst/>
              <a:cxnLst/>
              <a:rect l="l" t="t" r="r" b="b"/>
              <a:pathLst>
                <a:path w="552" h="802" extrusionOk="0">
                  <a:moveTo>
                    <a:pt x="179" y="1"/>
                  </a:moveTo>
                  <a:cubicBezTo>
                    <a:pt x="120" y="75"/>
                    <a:pt x="60" y="135"/>
                    <a:pt x="1" y="195"/>
                  </a:cubicBezTo>
                  <a:lnTo>
                    <a:pt x="1" y="373"/>
                  </a:lnTo>
                  <a:cubicBezTo>
                    <a:pt x="1" y="507"/>
                    <a:pt x="1" y="627"/>
                    <a:pt x="120" y="746"/>
                  </a:cubicBezTo>
                  <a:cubicBezTo>
                    <a:pt x="179" y="783"/>
                    <a:pt x="224" y="802"/>
                    <a:pt x="271" y="802"/>
                  </a:cubicBezTo>
                  <a:cubicBezTo>
                    <a:pt x="317" y="802"/>
                    <a:pt x="366" y="783"/>
                    <a:pt x="433" y="746"/>
                  </a:cubicBezTo>
                  <a:lnTo>
                    <a:pt x="433" y="686"/>
                  </a:lnTo>
                  <a:cubicBezTo>
                    <a:pt x="552" y="627"/>
                    <a:pt x="552" y="507"/>
                    <a:pt x="552" y="448"/>
                  </a:cubicBezTo>
                  <a:lnTo>
                    <a:pt x="552" y="254"/>
                  </a:lnTo>
                  <a:cubicBezTo>
                    <a:pt x="552" y="195"/>
                    <a:pt x="492" y="135"/>
                    <a:pt x="433" y="75"/>
                  </a:cubicBezTo>
                  <a:cubicBezTo>
                    <a:pt x="373" y="1"/>
                    <a:pt x="239" y="1"/>
                    <a:pt x="17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9" name="Google Shape;4819;p30"/>
            <p:cNvSpPr/>
            <p:nvPr/>
          </p:nvSpPr>
          <p:spPr>
            <a:xfrm>
              <a:off x="3460206" y="837533"/>
              <a:ext cx="17719" cy="20495"/>
            </a:xfrm>
            <a:custGeom>
              <a:avLst/>
              <a:gdLst/>
              <a:ahLst/>
              <a:cxnLst/>
              <a:rect l="l" t="t" r="r" b="b"/>
              <a:pathLst>
                <a:path w="568" h="657" extrusionOk="0">
                  <a:moveTo>
                    <a:pt x="252" y="1"/>
                  </a:moveTo>
                  <a:cubicBezTo>
                    <a:pt x="206" y="1"/>
                    <a:pt x="157" y="15"/>
                    <a:pt x="120" y="45"/>
                  </a:cubicBezTo>
                  <a:cubicBezTo>
                    <a:pt x="61" y="105"/>
                    <a:pt x="1" y="164"/>
                    <a:pt x="1" y="239"/>
                  </a:cubicBezTo>
                  <a:lnTo>
                    <a:pt x="1" y="358"/>
                  </a:lnTo>
                  <a:cubicBezTo>
                    <a:pt x="1" y="418"/>
                    <a:pt x="1" y="537"/>
                    <a:pt x="120" y="611"/>
                  </a:cubicBezTo>
                  <a:cubicBezTo>
                    <a:pt x="187" y="641"/>
                    <a:pt x="250" y="656"/>
                    <a:pt x="304" y="656"/>
                  </a:cubicBezTo>
                  <a:cubicBezTo>
                    <a:pt x="359" y="656"/>
                    <a:pt x="403" y="641"/>
                    <a:pt x="433" y="611"/>
                  </a:cubicBezTo>
                  <a:cubicBezTo>
                    <a:pt x="567" y="477"/>
                    <a:pt x="567" y="418"/>
                    <a:pt x="567" y="299"/>
                  </a:cubicBezTo>
                  <a:lnTo>
                    <a:pt x="567" y="164"/>
                  </a:lnTo>
                  <a:cubicBezTo>
                    <a:pt x="493" y="105"/>
                    <a:pt x="433" y="105"/>
                    <a:pt x="373" y="45"/>
                  </a:cubicBezTo>
                  <a:cubicBezTo>
                    <a:pt x="344" y="15"/>
                    <a:pt x="299" y="1"/>
                    <a:pt x="25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0" name="Google Shape;4820;p30"/>
            <p:cNvSpPr/>
            <p:nvPr/>
          </p:nvSpPr>
          <p:spPr>
            <a:xfrm>
              <a:off x="912115" y="694566"/>
              <a:ext cx="19559" cy="31476"/>
            </a:xfrm>
            <a:custGeom>
              <a:avLst/>
              <a:gdLst/>
              <a:ahLst/>
              <a:cxnLst/>
              <a:rect l="l" t="t" r="r" b="b"/>
              <a:pathLst>
                <a:path w="627" h="1009" extrusionOk="0">
                  <a:moveTo>
                    <a:pt x="415" y="1"/>
                  </a:moveTo>
                  <a:cubicBezTo>
                    <a:pt x="375" y="1"/>
                    <a:pt x="338" y="15"/>
                    <a:pt x="313" y="40"/>
                  </a:cubicBezTo>
                  <a:cubicBezTo>
                    <a:pt x="254" y="99"/>
                    <a:pt x="194" y="159"/>
                    <a:pt x="135" y="219"/>
                  </a:cubicBezTo>
                  <a:cubicBezTo>
                    <a:pt x="75" y="278"/>
                    <a:pt x="75" y="412"/>
                    <a:pt x="75" y="472"/>
                  </a:cubicBezTo>
                  <a:cubicBezTo>
                    <a:pt x="0" y="651"/>
                    <a:pt x="75" y="844"/>
                    <a:pt x="194" y="964"/>
                  </a:cubicBezTo>
                  <a:cubicBezTo>
                    <a:pt x="224" y="993"/>
                    <a:pt x="269" y="1008"/>
                    <a:pt x="315" y="1008"/>
                  </a:cubicBezTo>
                  <a:cubicBezTo>
                    <a:pt x="362" y="1008"/>
                    <a:pt x="410" y="993"/>
                    <a:pt x="447" y="964"/>
                  </a:cubicBezTo>
                  <a:cubicBezTo>
                    <a:pt x="567" y="844"/>
                    <a:pt x="626" y="651"/>
                    <a:pt x="626" y="531"/>
                  </a:cubicBezTo>
                  <a:lnTo>
                    <a:pt x="626" y="353"/>
                  </a:lnTo>
                  <a:cubicBezTo>
                    <a:pt x="626" y="278"/>
                    <a:pt x="626" y="219"/>
                    <a:pt x="567" y="99"/>
                  </a:cubicBezTo>
                  <a:cubicBezTo>
                    <a:pt x="532" y="30"/>
                    <a:pt x="471" y="1"/>
                    <a:pt x="41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1" name="Google Shape;4821;p30"/>
            <p:cNvSpPr/>
            <p:nvPr/>
          </p:nvSpPr>
          <p:spPr>
            <a:xfrm>
              <a:off x="953011" y="741047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50" y="0"/>
                  </a:moveTo>
                  <a:cubicBezTo>
                    <a:pt x="313" y="0"/>
                    <a:pt x="278" y="15"/>
                    <a:pt x="254" y="40"/>
                  </a:cubicBezTo>
                  <a:cubicBezTo>
                    <a:pt x="179" y="159"/>
                    <a:pt x="120" y="218"/>
                    <a:pt x="60" y="278"/>
                  </a:cubicBezTo>
                  <a:cubicBezTo>
                    <a:pt x="60" y="412"/>
                    <a:pt x="60" y="472"/>
                    <a:pt x="0" y="591"/>
                  </a:cubicBezTo>
                  <a:cubicBezTo>
                    <a:pt x="0" y="784"/>
                    <a:pt x="60" y="963"/>
                    <a:pt x="179" y="1157"/>
                  </a:cubicBezTo>
                  <a:lnTo>
                    <a:pt x="254" y="1217"/>
                  </a:lnTo>
                  <a:cubicBezTo>
                    <a:pt x="313" y="1217"/>
                    <a:pt x="432" y="1217"/>
                    <a:pt x="492" y="1157"/>
                  </a:cubicBezTo>
                  <a:cubicBezTo>
                    <a:pt x="552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552" y="218"/>
                    <a:pt x="552" y="99"/>
                  </a:cubicBezTo>
                  <a:lnTo>
                    <a:pt x="492" y="99"/>
                  </a:lnTo>
                  <a:cubicBezTo>
                    <a:pt x="457" y="29"/>
                    <a:pt x="402" y="0"/>
                    <a:pt x="35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2" name="Google Shape;4822;p30"/>
            <p:cNvSpPr/>
            <p:nvPr/>
          </p:nvSpPr>
          <p:spPr>
            <a:xfrm>
              <a:off x="1007384" y="696438"/>
              <a:ext cx="17220" cy="37496"/>
            </a:xfrm>
            <a:custGeom>
              <a:avLst/>
              <a:gdLst/>
              <a:ahLst/>
              <a:cxnLst/>
              <a:rect l="l" t="t" r="r" b="b"/>
              <a:pathLst>
                <a:path w="552" h="1202" extrusionOk="0">
                  <a:moveTo>
                    <a:pt x="265" y="0"/>
                  </a:moveTo>
                  <a:cubicBezTo>
                    <a:pt x="210" y="0"/>
                    <a:pt x="155" y="29"/>
                    <a:pt x="120" y="99"/>
                  </a:cubicBezTo>
                  <a:cubicBezTo>
                    <a:pt x="60" y="159"/>
                    <a:pt x="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0" y="963"/>
                    <a:pt x="120" y="1157"/>
                  </a:cubicBezTo>
                  <a:lnTo>
                    <a:pt x="179" y="1157"/>
                  </a:lnTo>
                  <a:cubicBezTo>
                    <a:pt x="209" y="1187"/>
                    <a:pt x="257" y="1201"/>
                    <a:pt x="306" y="1201"/>
                  </a:cubicBezTo>
                  <a:cubicBezTo>
                    <a:pt x="354" y="1201"/>
                    <a:pt x="403" y="1187"/>
                    <a:pt x="432" y="1157"/>
                  </a:cubicBezTo>
                  <a:cubicBezTo>
                    <a:pt x="552" y="963"/>
                    <a:pt x="552" y="784"/>
                    <a:pt x="552" y="591"/>
                  </a:cubicBezTo>
                  <a:lnTo>
                    <a:pt x="552" y="352"/>
                  </a:lnTo>
                  <a:cubicBezTo>
                    <a:pt x="492" y="218"/>
                    <a:pt x="492" y="159"/>
                    <a:pt x="432" y="99"/>
                  </a:cubicBezTo>
                  <a:lnTo>
                    <a:pt x="373" y="39"/>
                  </a:lnTo>
                  <a:cubicBezTo>
                    <a:pt x="342" y="15"/>
                    <a:pt x="304" y="0"/>
                    <a:pt x="26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3" name="Google Shape;4823;p30"/>
            <p:cNvSpPr/>
            <p:nvPr/>
          </p:nvSpPr>
          <p:spPr>
            <a:xfrm>
              <a:off x="1046180" y="749688"/>
              <a:ext cx="17251" cy="48851"/>
            </a:xfrm>
            <a:custGeom>
              <a:avLst/>
              <a:gdLst/>
              <a:ahLst/>
              <a:cxnLst/>
              <a:rect l="l" t="t" r="r" b="b"/>
              <a:pathLst>
                <a:path w="553" h="1566" extrusionOk="0">
                  <a:moveTo>
                    <a:pt x="373" y="1"/>
                  </a:moveTo>
                  <a:cubicBezTo>
                    <a:pt x="314" y="1"/>
                    <a:pt x="180" y="1"/>
                    <a:pt x="120" y="75"/>
                  </a:cubicBezTo>
                  <a:cubicBezTo>
                    <a:pt x="60" y="195"/>
                    <a:pt x="60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20" y="1491"/>
                    <a:pt x="180" y="1491"/>
                    <a:pt x="180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52" y="1252"/>
                    <a:pt x="552" y="999"/>
                    <a:pt x="552" y="746"/>
                  </a:cubicBezTo>
                  <a:lnTo>
                    <a:pt x="552" y="448"/>
                  </a:lnTo>
                  <a:cubicBezTo>
                    <a:pt x="492" y="314"/>
                    <a:pt x="492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4" name="Google Shape;4824;p30"/>
            <p:cNvSpPr/>
            <p:nvPr/>
          </p:nvSpPr>
          <p:spPr>
            <a:xfrm>
              <a:off x="1104058" y="690417"/>
              <a:ext cx="19528" cy="39805"/>
            </a:xfrm>
            <a:custGeom>
              <a:avLst/>
              <a:gdLst/>
              <a:ahLst/>
              <a:cxnLst/>
              <a:rect l="l" t="t" r="r" b="b"/>
              <a:pathLst>
                <a:path w="626" h="1276" extrusionOk="0">
                  <a:moveTo>
                    <a:pt x="292" y="1"/>
                  </a:moveTo>
                  <a:cubicBezTo>
                    <a:pt x="227" y="1"/>
                    <a:pt x="179" y="33"/>
                    <a:pt x="179" y="113"/>
                  </a:cubicBezTo>
                  <a:cubicBezTo>
                    <a:pt x="60" y="173"/>
                    <a:pt x="60" y="292"/>
                    <a:pt x="60" y="352"/>
                  </a:cubicBezTo>
                  <a:cubicBezTo>
                    <a:pt x="0" y="411"/>
                    <a:pt x="0" y="545"/>
                    <a:pt x="0" y="605"/>
                  </a:cubicBezTo>
                  <a:cubicBezTo>
                    <a:pt x="0" y="784"/>
                    <a:pt x="0" y="977"/>
                    <a:pt x="60" y="1156"/>
                  </a:cubicBezTo>
                  <a:lnTo>
                    <a:pt x="119" y="1231"/>
                  </a:lnTo>
                  <a:cubicBezTo>
                    <a:pt x="149" y="1260"/>
                    <a:pt x="198" y="1275"/>
                    <a:pt x="246" y="1275"/>
                  </a:cubicBezTo>
                  <a:cubicBezTo>
                    <a:pt x="294" y="1275"/>
                    <a:pt x="343" y="1260"/>
                    <a:pt x="373" y="1231"/>
                  </a:cubicBezTo>
                  <a:cubicBezTo>
                    <a:pt x="492" y="1037"/>
                    <a:pt x="551" y="858"/>
                    <a:pt x="551" y="664"/>
                  </a:cubicBezTo>
                  <a:cubicBezTo>
                    <a:pt x="551" y="545"/>
                    <a:pt x="626" y="486"/>
                    <a:pt x="551" y="352"/>
                  </a:cubicBezTo>
                  <a:cubicBezTo>
                    <a:pt x="551" y="292"/>
                    <a:pt x="492" y="173"/>
                    <a:pt x="432" y="113"/>
                  </a:cubicBezTo>
                  <a:lnTo>
                    <a:pt x="432" y="39"/>
                  </a:lnTo>
                  <a:cubicBezTo>
                    <a:pt x="385" y="15"/>
                    <a:pt x="334" y="1"/>
                    <a:pt x="29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5" name="Google Shape;4825;p30"/>
            <p:cNvSpPr/>
            <p:nvPr/>
          </p:nvSpPr>
          <p:spPr>
            <a:xfrm>
              <a:off x="1114029" y="770308"/>
              <a:ext cx="19091" cy="39836"/>
            </a:xfrm>
            <a:custGeom>
              <a:avLst/>
              <a:gdLst/>
              <a:ahLst/>
              <a:cxnLst/>
              <a:rect l="l" t="t" r="r" b="b"/>
              <a:pathLst>
                <a:path w="612" h="1277" extrusionOk="0">
                  <a:moveTo>
                    <a:pt x="307" y="1"/>
                  </a:moveTo>
                  <a:cubicBezTo>
                    <a:pt x="281" y="1"/>
                    <a:pt x="257" y="8"/>
                    <a:pt x="239" y="25"/>
                  </a:cubicBezTo>
                  <a:cubicBezTo>
                    <a:pt x="180" y="159"/>
                    <a:pt x="120" y="219"/>
                    <a:pt x="60" y="338"/>
                  </a:cubicBezTo>
                  <a:cubicBezTo>
                    <a:pt x="60" y="398"/>
                    <a:pt x="1" y="532"/>
                    <a:pt x="1" y="651"/>
                  </a:cubicBezTo>
                  <a:cubicBezTo>
                    <a:pt x="1" y="830"/>
                    <a:pt x="60" y="1023"/>
                    <a:pt x="180" y="1202"/>
                  </a:cubicBezTo>
                  <a:lnTo>
                    <a:pt x="239" y="1277"/>
                  </a:lnTo>
                  <a:cubicBezTo>
                    <a:pt x="299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552" y="964"/>
                    <a:pt x="612" y="830"/>
                    <a:pt x="612" y="651"/>
                  </a:cubicBezTo>
                  <a:lnTo>
                    <a:pt x="612" y="398"/>
                  </a:lnTo>
                  <a:cubicBezTo>
                    <a:pt x="612" y="338"/>
                    <a:pt x="552" y="219"/>
                    <a:pt x="552" y="159"/>
                  </a:cubicBezTo>
                  <a:lnTo>
                    <a:pt x="492" y="85"/>
                  </a:lnTo>
                  <a:cubicBezTo>
                    <a:pt x="450" y="43"/>
                    <a:pt x="371" y="1"/>
                    <a:pt x="307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6" name="Google Shape;4826;p30"/>
            <p:cNvSpPr/>
            <p:nvPr/>
          </p:nvSpPr>
          <p:spPr>
            <a:xfrm>
              <a:off x="949299" y="837533"/>
              <a:ext cx="19091" cy="20495"/>
            </a:xfrm>
            <a:custGeom>
              <a:avLst/>
              <a:gdLst/>
              <a:ahLst/>
              <a:cxnLst/>
              <a:rect l="l" t="t" r="r" b="b"/>
              <a:pathLst>
                <a:path w="612" h="657" extrusionOk="0">
                  <a:moveTo>
                    <a:pt x="306" y="1"/>
                  </a:moveTo>
                  <a:cubicBezTo>
                    <a:pt x="257" y="1"/>
                    <a:pt x="209" y="15"/>
                    <a:pt x="179" y="45"/>
                  </a:cubicBezTo>
                  <a:cubicBezTo>
                    <a:pt x="119" y="105"/>
                    <a:pt x="60" y="164"/>
                    <a:pt x="60" y="239"/>
                  </a:cubicBezTo>
                  <a:cubicBezTo>
                    <a:pt x="0" y="299"/>
                    <a:pt x="0" y="299"/>
                    <a:pt x="0" y="358"/>
                  </a:cubicBezTo>
                  <a:cubicBezTo>
                    <a:pt x="60" y="418"/>
                    <a:pt x="60" y="537"/>
                    <a:pt x="179" y="611"/>
                  </a:cubicBezTo>
                  <a:cubicBezTo>
                    <a:pt x="239" y="641"/>
                    <a:pt x="302" y="656"/>
                    <a:pt x="358" y="656"/>
                  </a:cubicBezTo>
                  <a:cubicBezTo>
                    <a:pt x="414" y="656"/>
                    <a:pt x="462" y="641"/>
                    <a:pt x="492" y="611"/>
                  </a:cubicBezTo>
                  <a:cubicBezTo>
                    <a:pt x="611" y="477"/>
                    <a:pt x="611" y="418"/>
                    <a:pt x="611" y="299"/>
                  </a:cubicBezTo>
                  <a:cubicBezTo>
                    <a:pt x="611" y="299"/>
                    <a:pt x="611" y="239"/>
                    <a:pt x="551" y="164"/>
                  </a:cubicBezTo>
                  <a:cubicBezTo>
                    <a:pt x="551" y="105"/>
                    <a:pt x="492" y="105"/>
                    <a:pt x="432" y="45"/>
                  </a:cubicBezTo>
                  <a:cubicBezTo>
                    <a:pt x="403" y="15"/>
                    <a:pt x="354" y="1"/>
                    <a:pt x="30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7" name="Google Shape;4827;p30"/>
            <p:cNvSpPr/>
            <p:nvPr/>
          </p:nvSpPr>
          <p:spPr>
            <a:xfrm>
              <a:off x="1535765" y="694566"/>
              <a:ext cx="21431" cy="31476"/>
            </a:xfrm>
            <a:custGeom>
              <a:avLst/>
              <a:gdLst/>
              <a:ahLst/>
              <a:cxnLst/>
              <a:rect l="l" t="t" r="r" b="b"/>
              <a:pathLst>
                <a:path w="687" h="1009" extrusionOk="0">
                  <a:moveTo>
                    <a:pt x="411" y="1"/>
                  </a:moveTo>
                  <a:cubicBezTo>
                    <a:pt x="373" y="1"/>
                    <a:pt x="339" y="15"/>
                    <a:pt x="314" y="40"/>
                  </a:cubicBezTo>
                  <a:lnTo>
                    <a:pt x="120" y="219"/>
                  </a:lnTo>
                  <a:cubicBezTo>
                    <a:pt x="61" y="278"/>
                    <a:pt x="61" y="412"/>
                    <a:pt x="61" y="472"/>
                  </a:cubicBezTo>
                  <a:cubicBezTo>
                    <a:pt x="1" y="651"/>
                    <a:pt x="61" y="844"/>
                    <a:pt x="195" y="964"/>
                  </a:cubicBezTo>
                  <a:cubicBezTo>
                    <a:pt x="224" y="993"/>
                    <a:pt x="269" y="1008"/>
                    <a:pt x="314" y="1008"/>
                  </a:cubicBezTo>
                  <a:cubicBezTo>
                    <a:pt x="359" y="1008"/>
                    <a:pt x="403" y="993"/>
                    <a:pt x="433" y="964"/>
                  </a:cubicBezTo>
                  <a:cubicBezTo>
                    <a:pt x="567" y="844"/>
                    <a:pt x="627" y="651"/>
                    <a:pt x="627" y="531"/>
                  </a:cubicBezTo>
                  <a:cubicBezTo>
                    <a:pt x="627" y="472"/>
                    <a:pt x="686" y="412"/>
                    <a:pt x="627" y="353"/>
                  </a:cubicBezTo>
                  <a:cubicBezTo>
                    <a:pt x="627" y="278"/>
                    <a:pt x="627" y="219"/>
                    <a:pt x="567" y="99"/>
                  </a:cubicBezTo>
                  <a:cubicBezTo>
                    <a:pt x="523" y="30"/>
                    <a:pt x="464" y="1"/>
                    <a:pt x="41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8" name="Google Shape;4828;p30"/>
            <p:cNvSpPr/>
            <p:nvPr/>
          </p:nvSpPr>
          <p:spPr>
            <a:xfrm>
              <a:off x="1576662" y="741047"/>
              <a:ext cx="19091" cy="37964"/>
            </a:xfrm>
            <a:custGeom>
              <a:avLst/>
              <a:gdLst/>
              <a:ahLst/>
              <a:cxnLst/>
              <a:rect l="l" t="t" r="r" b="b"/>
              <a:pathLst>
                <a:path w="612" h="1217" extrusionOk="0">
                  <a:moveTo>
                    <a:pt x="341" y="0"/>
                  </a:moveTo>
                  <a:cubicBezTo>
                    <a:pt x="301" y="0"/>
                    <a:pt x="264" y="15"/>
                    <a:pt x="239" y="40"/>
                  </a:cubicBezTo>
                  <a:cubicBezTo>
                    <a:pt x="180" y="159"/>
                    <a:pt x="120" y="218"/>
                    <a:pt x="120" y="278"/>
                  </a:cubicBezTo>
                  <a:cubicBezTo>
                    <a:pt x="61" y="412"/>
                    <a:pt x="61" y="472"/>
                    <a:pt x="1" y="591"/>
                  </a:cubicBezTo>
                  <a:cubicBezTo>
                    <a:pt x="1" y="784"/>
                    <a:pt x="61" y="963"/>
                    <a:pt x="180" y="1157"/>
                  </a:cubicBezTo>
                  <a:lnTo>
                    <a:pt x="239" y="1217"/>
                  </a:lnTo>
                  <a:cubicBezTo>
                    <a:pt x="299" y="1217"/>
                    <a:pt x="433" y="1217"/>
                    <a:pt x="493" y="1157"/>
                  </a:cubicBezTo>
                  <a:cubicBezTo>
                    <a:pt x="552" y="963"/>
                    <a:pt x="612" y="784"/>
                    <a:pt x="612" y="650"/>
                  </a:cubicBezTo>
                  <a:lnTo>
                    <a:pt x="612" y="412"/>
                  </a:lnTo>
                  <a:cubicBezTo>
                    <a:pt x="612" y="278"/>
                    <a:pt x="612" y="218"/>
                    <a:pt x="552" y="99"/>
                  </a:cubicBezTo>
                  <a:lnTo>
                    <a:pt x="493" y="99"/>
                  </a:lnTo>
                  <a:cubicBezTo>
                    <a:pt x="458" y="29"/>
                    <a:pt x="397" y="0"/>
                    <a:pt x="34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9" name="Google Shape;4829;p30"/>
            <p:cNvSpPr/>
            <p:nvPr/>
          </p:nvSpPr>
          <p:spPr>
            <a:xfrm>
              <a:off x="1630598" y="696438"/>
              <a:ext cx="17688" cy="37496"/>
            </a:xfrm>
            <a:custGeom>
              <a:avLst/>
              <a:gdLst/>
              <a:ahLst/>
              <a:cxnLst/>
              <a:rect l="l" t="t" r="r" b="b"/>
              <a:pathLst>
                <a:path w="567" h="1202" extrusionOk="0">
                  <a:moveTo>
                    <a:pt x="276" y="0"/>
                  </a:moveTo>
                  <a:cubicBezTo>
                    <a:pt x="224" y="0"/>
                    <a:pt x="169" y="29"/>
                    <a:pt x="134" y="99"/>
                  </a:cubicBezTo>
                  <a:cubicBezTo>
                    <a:pt x="60" y="159"/>
                    <a:pt x="6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0" y="963"/>
                    <a:pt x="134" y="1157"/>
                  </a:cubicBezTo>
                  <a:lnTo>
                    <a:pt x="194" y="1157"/>
                  </a:lnTo>
                  <a:cubicBezTo>
                    <a:pt x="224" y="1187"/>
                    <a:pt x="268" y="1201"/>
                    <a:pt x="313" y="1201"/>
                  </a:cubicBezTo>
                  <a:cubicBezTo>
                    <a:pt x="358" y="1201"/>
                    <a:pt x="402" y="1187"/>
                    <a:pt x="432" y="1157"/>
                  </a:cubicBezTo>
                  <a:cubicBezTo>
                    <a:pt x="566" y="963"/>
                    <a:pt x="566" y="784"/>
                    <a:pt x="566" y="591"/>
                  </a:cubicBezTo>
                  <a:lnTo>
                    <a:pt x="566" y="352"/>
                  </a:lnTo>
                  <a:cubicBezTo>
                    <a:pt x="507" y="218"/>
                    <a:pt x="507" y="159"/>
                    <a:pt x="432" y="99"/>
                  </a:cubicBezTo>
                  <a:lnTo>
                    <a:pt x="373" y="39"/>
                  </a:lnTo>
                  <a:cubicBezTo>
                    <a:pt x="348" y="15"/>
                    <a:pt x="313" y="0"/>
                    <a:pt x="276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0" name="Google Shape;4830;p30"/>
            <p:cNvSpPr/>
            <p:nvPr/>
          </p:nvSpPr>
          <p:spPr>
            <a:xfrm>
              <a:off x="1626855" y="802844"/>
              <a:ext cx="19559" cy="31944"/>
            </a:xfrm>
            <a:custGeom>
              <a:avLst/>
              <a:gdLst/>
              <a:ahLst/>
              <a:cxnLst/>
              <a:rect l="l" t="t" r="r" b="b"/>
              <a:pathLst>
                <a:path w="627" h="1024" extrusionOk="0">
                  <a:moveTo>
                    <a:pt x="335" y="1"/>
                  </a:moveTo>
                  <a:cubicBezTo>
                    <a:pt x="288" y="1"/>
                    <a:pt x="235" y="15"/>
                    <a:pt x="180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1" y="353"/>
                    <a:pt x="1" y="412"/>
                    <a:pt x="1" y="472"/>
                  </a:cubicBezTo>
                  <a:cubicBezTo>
                    <a:pt x="1" y="666"/>
                    <a:pt x="60" y="844"/>
                    <a:pt x="180" y="979"/>
                  </a:cubicBezTo>
                  <a:cubicBezTo>
                    <a:pt x="217" y="1008"/>
                    <a:pt x="265" y="1023"/>
                    <a:pt x="312" y="1023"/>
                  </a:cubicBezTo>
                  <a:cubicBezTo>
                    <a:pt x="358" y="1023"/>
                    <a:pt x="403" y="1008"/>
                    <a:pt x="433" y="979"/>
                  </a:cubicBezTo>
                  <a:cubicBezTo>
                    <a:pt x="552" y="785"/>
                    <a:pt x="627" y="666"/>
                    <a:pt x="627" y="532"/>
                  </a:cubicBezTo>
                  <a:cubicBezTo>
                    <a:pt x="627" y="472"/>
                    <a:pt x="627" y="412"/>
                    <a:pt x="552" y="353"/>
                  </a:cubicBezTo>
                  <a:cubicBezTo>
                    <a:pt x="552" y="293"/>
                    <a:pt x="552" y="159"/>
                    <a:pt x="493" y="100"/>
                  </a:cubicBezTo>
                  <a:cubicBezTo>
                    <a:pt x="458" y="30"/>
                    <a:pt x="402" y="1"/>
                    <a:pt x="3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1" name="Google Shape;4831;p30"/>
            <p:cNvSpPr/>
            <p:nvPr/>
          </p:nvSpPr>
          <p:spPr>
            <a:xfrm>
              <a:off x="1678919" y="749688"/>
              <a:ext cx="17688" cy="48851"/>
            </a:xfrm>
            <a:custGeom>
              <a:avLst/>
              <a:gdLst/>
              <a:ahLst/>
              <a:cxnLst/>
              <a:rect l="l" t="t" r="r" b="b"/>
              <a:pathLst>
                <a:path w="567" h="1566" extrusionOk="0">
                  <a:moveTo>
                    <a:pt x="373" y="1"/>
                  </a:moveTo>
                  <a:cubicBezTo>
                    <a:pt x="313" y="1"/>
                    <a:pt x="194" y="1"/>
                    <a:pt x="135" y="75"/>
                  </a:cubicBezTo>
                  <a:cubicBezTo>
                    <a:pt x="75" y="195"/>
                    <a:pt x="75" y="314"/>
                    <a:pt x="0" y="448"/>
                  </a:cubicBezTo>
                  <a:lnTo>
                    <a:pt x="0" y="746"/>
                  </a:lnTo>
                  <a:cubicBezTo>
                    <a:pt x="0" y="999"/>
                    <a:pt x="0" y="1252"/>
                    <a:pt x="135" y="1491"/>
                  </a:cubicBezTo>
                  <a:cubicBezTo>
                    <a:pt x="194" y="1491"/>
                    <a:pt x="194" y="1491"/>
                    <a:pt x="194" y="1565"/>
                  </a:cubicBezTo>
                  <a:cubicBezTo>
                    <a:pt x="313" y="1565"/>
                    <a:pt x="373" y="1565"/>
                    <a:pt x="447" y="1431"/>
                  </a:cubicBezTo>
                  <a:cubicBezTo>
                    <a:pt x="567" y="1252"/>
                    <a:pt x="567" y="999"/>
                    <a:pt x="567" y="746"/>
                  </a:cubicBezTo>
                  <a:lnTo>
                    <a:pt x="567" y="448"/>
                  </a:lnTo>
                  <a:cubicBezTo>
                    <a:pt x="507" y="314"/>
                    <a:pt x="507" y="195"/>
                    <a:pt x="447" y="75"/>
                  </a:cubicBezTo>
                  <a:cubicBezTo>
                    <a:pt x="447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2" name="Google Shape;4832;p30"/>
            <p:cNvSpPr/>
            <p:nvPr/>
          </p:nvSpPr>
          <p:spPr>
            <a:xfrm>
              <a:off x="1727708" y="690417"/>
              <a:ext cx="19091" cy="39805"/>
            </a:xfrm>
            <a:custGeom>
              <a:avLst/>
              <a:gdLst/>
              <a:ahLst/>
              <a:cxnLst/>
              <a:rect l="l" t="t" r="r" b="b"/>
              <a:pathLst>
                <a:path w="612" h="1276" extrusionOk="0">
                  <a:moveTo>
                    <a:pt x="303" y="1"/>
                  </a:moveTo>
                  <a:cubicBezTo>
                    <a:pt x="251" y="1"/>
                    <a:pt x="215" y="33"/>
                    <a:pt x="179" y="113"/>
                  </a:cubicBezTo>
                  <a:cubicBezTo>
                    <a:pt x="120" y="173"/>
                    <a:pt x="60" y="292"/>
                    <a:pt x="60" y="352"/>
                  </a:cubicBezTo>
                  <a:cubicBezTo>
                    <a:pt x="1" y="411"/>
                    <a:pt x="1" y="545"/>
                    <a:pt x="1" y="605"/>
                  </a:cubicBezTo>
                  <a:cubicBezTo>
                    <a:pt x="1" y="784"/>
                    <a:pt x="1" y="977"/>
                    <a:pt x="60" y="1156"/>
                  </a:cubicBezTo>
                  <a:lnTo>
                    <a:pt x="120" y="1231"/>
                  </a:lnTo>
                  <a:cubicBezTo>
                    <a:pt x="150" y="1260"/>
                    <a:pt x="194" y="1275"/>
                    <a:pt x="241" y="1275"/>
                  </a:cubicBezTo>
                  <a:cubicBezTo>
                    <a:pt x="287" y="1275"/>
                    <a:pt x="336" y="1260"/>
                    <a:pt x="373" y="1231"/>
                  </a:cubicBezTo>
                  <a:cubicBezTo>
                    <a:pt x="492" y="1037"/>
                    <a:pt x="552" y="858"/>
                    <a:pt x="552" y="664"/>
                  </a:cubicBezTo>
                  <a:cubicBezTo>
                    <a:pt x="611" y="545"/>
                    <a:pt x="611" y="486"/>
                    <a:pt x="552" y="352"/>
                  </a:cubicBezTo>
                  <a:cubicBezTo>
                    <a:pt x="552" y="292"/>
                    <a:pt x="492" y="173"/>
                    <a:pt x="433" y="113"/>
                  </a:cubicBezTo>
                  <a:lnTo>
                    <a:pt x="433" y="39"/>
                  </a:lnTo>
                  <a:cubicBezTo>
                    <a:pt x="379" y="15"/>
                    <a:pt x="337" y="1"/>
                    <a:pt x="30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3" name="Google Shape;4833;p30"/>
            <p:cNvSpPr/>
            <p:nvPr/>
          </p:nvSpPr>
          <p:spPr>
            <a:xfrm>
              <a:off x="1746768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8" y="1"/>
                    <a:pt x="289" y="8"/>
                    <a:pt x="254" y="25"/>
                  </a:cubicBezTo>
                  <a:cubicBezTo>
                    <a:pt x="194" y="159"/>
                    <a:pt x="135" y="219"/>
                    <a:pt x="60" y="338"/>
                  </a:cubicBezTo>
                  <a:cubicBezTo>
                    <a:pt x="60" y="398"/>
                    <a:pt x="0" y="532"/>
                    <a:pt x="0" y="651"/>
                  </a:cubicBezTo>
                  <a:cubicBezTo>
                    <a:pt x="0" y="830"/>
                    <a:pt x="60" y="1023"/>
                    <a:pt x="194" y="1202"/>
                  </a:cubicBezTo>
                  <a:lnTo>
                    <a:pt x="254" y="1277"/>
                  </a:lnTo>
                  <a:cubicBezTo>
                    <a:pt x="313" y="1277"/>
                    <a:pt x="433" y="1277"/>
                    <a:pt x="507" y="1202"/>
                  </a:cubicBezTo>
                  <a:lnTo>
                    <a:pt x="507" y="1143"/>
                  </a:lnTo>
                  <a:cubicBezTo>
                    <a:pt x="567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67" y="159"/>
                  </a:cubicBezTo>
                  <a:lnTo>
                    <a:pt x="507" y="85"/>
                  </a:lnTo>
                  <a:cubicBezTo>
                    <a:pt x="454" y="43"/>
                    <a:pt x="409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4" name="Google Shape;4834;p30"/>
            <p:cNvSpPr/>
            <p:nvPr/>
          </p:nvSpPr>
          <p:spPr>
            <a:xfrm>
              <a:off x="1683099" y="854253"/>
              <a:ext cx="19091" cy="25018"/>
            </a:xfrm>
            <a:custGeom>
              <a:avLst/>
              <a:gdLst/>
              <a:ahLst/>
              <a:cxnLst/>
              <a:rect l="l" t="t" r="r" b="b"/>
              <a:pathLst>
                <a:path w="612" h="802" extrusionOk="0">
                  <a:moveTo>
                    <a:pt x="239" y="1"/>
                  </a:moveTo>
                  <a:cubicBezTo>
                    <a:pt x="120" y="75"/>
                    <a:pt x="120" y="135"/>
                    <a:pt x="60" y="195"/>
                  </a:cubicBezTo>
                  <a:cubicBezTo>
                    <a:pt x="60" y="254"/>
                    <a:pt x="60" y="314"/>
                    <a:pt x="1" y="373"/>
                  </a:cubicBezTo>
                  <a:cubicBezTo>
                    <a:pt x="1" y="507"/>
                    <a:pt x="60" y="627"/>
                    <a:pt x="179" y="746"/>
                  </a:cubicBezTo>
                  <a:cubicBezTo>
                    <a:pt x="209" y="783"/>
                    <a:pt x="257" y="802"/>
                    <a:pt x="313" y="802"/>
                  </a:cubicBezTo>
                  <a:cubicBezTo>
                    <a:pt x="369" y="802"/>
                    <a:pt x="433" y="783"/>
                    <a:pt x="492" y="746"/>
                  </a:cubicBezTo>
                  <a:lnTo>
                    <a:pt x="492" y="686"/>
                  </a:lnTo>
                  <a:cubicBezTo>
                    <a:pt x="611" y="627"/>
                    <a:pt x="611" y="507"/>
                    <a:pt x="611" y="448"/>
                  </a:cubicBezTo>
                  <a:lnTo>
                    <a:pt x="611" y="254"/>
                  </a:lnTo>
                  <a:cubicBezTo>
                    <a:pt x="552" y="195"/>
                    <a:pt x="552" y="135"/>
                    <a:pt x="492" y="75"/>
                  </a:cubicBezTo>
                  <a:cubicBezTo>
                    <a:pt x="433" y="1"/>
                    <a:pt x="313" y="1"/>
                    <a:pt x="23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5" name="Google Shape;4835;p30"/>
            <p:cNvSpPr/>
            <p:nvPr/>
          </p:nvSpPr>
          <p:spPr>
            <a:xfrm>
              <a:off x="1572482" y="837533"/>
              <a:ext cx="19559" cy="20495"/>
            </a:xfrm>
            <a:custGeom>
              <a:avLst/>
              <a:gdLst/>
              <a:ahLst/>
              <a:cxnLst/>
              <a:rect l="l" t="t" r="r" b="b"/>
              <a:pathLst>
                <a:path w="627" h="657" extrusionOk="0">
                  <a:moveTo>
                    <a:pt x="314" y="1"/>
                  </a:moveTo>
                  <a:cubicBezTo>
                    <a:pt x="269" y="1"/>
                    <a:pt x="224" y="15"/>
                    <a:pt x="195" y="45"/>
                  </a:cubicBezTo>
                  <a:cubicBezTo>
                    <a:pt x="135" y="105"/>
                    <a:pt x="60" y="164"/>
                    <a:pt x="60" y="239"/>
                  </a:cubicBezTo>
                  <a:cubicBezTo>
                    <a:pt x="1" y="299"/>
                    <a:pt x="1" y="299"/>
                    <a:pt x="1" y="358"/>
                  </a:cubicBezTo>
                  <a:cubicBezTo>
                    <a:pt x="60" y="418"/>
                    <a:pt x="60" y="537"/>
                    <a:pt x="195" y="611"/>
                  </a:cubicBezTo>
                  <a:cubicBezTo>
                    <a:pt x="254" y="641"/>
                    <a:pt x="314" y="656"/>
                    <a:pt x="368" y="656"/>
                  </a:cubicBezTo>
                  <a:cubicBezTo>
                    <a:pt x="422" y="656"/>
                    <a:pt x="470" y="641"/>
                    <a:pt x="507" y="611"/>
                  </a:cubicBezTo>
                  <a:cubicBezTo>
                    <a:pt x="627" y="477"/>
                    <a:pt x="627" y="418"/>
                    <a:pt x="627" y="299"/>
                  </a:cubicBezTo>
                  <a:cubicBezTo>
                    <a:pt x="627" y="299"/>
                    <a:pt x="627" y="239"/>
                    <a:pt x="567" y="164"/>
                  </a:cubicBezTo>
                  <a:cubicBezTo>
                    <a:pt x="567" y="105"/>
                    <a:pt x="507" y="105"/>
                    <a:pt x="433" y="45"/>
                  </a:cubicBezTo>
                  <a:cubicBezTo>
                    <a:pt x="403" y="15"/>
                    <a:pt x="358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6" name="Google Shape;4836;p30"/>
            <p:cNvSpPr/>
            <p:nvPr/>
          </p:nvSpPr>
          <p:spPr>
            <a:xfrm>
              <a:off x="2178497" y="694566"/>
              <a:ext cx="21400" cy="31476"/>
            </a:xfrm>
            <a:custGeom>
              <a:avLst/>
              <a:gdLst/>
              <a:ahLst/>
              <a:cxnLst/>
              <a:rect l="l" t="t" r="r" b="b"/>
              <a:pathLst>
                <a:path w="686" h="1009" extrusionOk="0">
                  <a:moveTo>
                    <a:pt x="435" y="1"/>
                  </a:moveTo>
                  <a:cubicBezTo>
                    <a:pt x="402" y="1"/>
                    <a:pt x="363" y="15"/>
                    <a:pt x="313" y="40"/>
                  </a:cubicBezTo>
                  <a:cubicBezTo>
                    <a:pt x="239" y="99"/>
                    <a:pt x="179" y="159"/>
                    <a:pt x="120" y="219"/>
                  </a:cubicBezTo>
                  <a:cubicBezTo>
                    <a:pt x="60" y="278"/>
                    <a:pt x="60" y="412"/>
                    <a:pt x="60" y="472"/>
                  </a:cubicBezTo>
                  <a:cubicBezTo>
                    <a:pt x="1" y="651"/>
                    <a:pt x="60" y="844"/>
                    <a:pt x="179" y="964"/>
                  </a:cubicBezTo>
                  <a:cubicBezTo>
                    <a:pt x="209" y="993"/>
                    <a:pt x="257" y="1008"/>
                    <a:pt x="306" y="1008"/>
                  </a:cubicBezTo>
                  <a:cubicBezTo>
                    <a:pt x="354" y="1008"/>
                    <a:pt x="403" y="993"/>
                    <a:pt x="433" y="964"/>
                  </a:cubicBezTo>
                  <a:cubicBezTo>
                    <a:pt x="552" y="844"/>
                    <a:pt x="611" y="651"/>
                    <a:pt x="611" y="531"/>
                  </a:cubicBezTo>
                  <a:cubicBezTo>
                    <a:pt x="611" y="472"/>
                    <a:pt x="686" y="412"/>
                    <a:pt x="611" y="353"/>
                  </a:cubicBezTo>
                  <a:cubicBezTo>
                    <a:pt x="611" y="278"/>
                    <a:pt x="611" y="219"/>
                    <a:pt x="552" y="99"/>
                  </a:cubicBezTo>
                  <a:cubicBezTo>
                    <a:pt x="517" y="30"/>
                    <a:pt x="482" y="1"/>
                    <a:pt x="4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7" name="Google Shape;4837;p30"/>
            <p:cNvSpPr/>
            <p:nvPr/>
          </p:nvSpPr>
          <p:spPr>
            <a:xfrm>
              <a:off x="2218925" y="741047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77" y="0"/>
                  </a:moveTo>
                  <a:cubicBezTo>
                    <a:pt x="342" y="0"/>
                    <a:pt x="303" y="15"/>
                    <a:pt x="254" y="40"/>
                  </a:cubicBezTo>
                  <a:cubicBezTo>
                    <a:pt x="194" y="159"/>
                    <a:pt x="135" y="218"/>
                    <a:pt x="135" y="278"/>
                  </a:cubicBezTo>
                  <a:cubicBezTo>
                    <a:pt x="60" y="412"/>
                    <a:pt x="60" y="472"/>
                    <a:pt x="60" y="591"/>
                  </a:cubicBezTo>
                  <a:cubicBezTo>
                    <a:pt x="1" y="784"/>
                    <a:pt x="60" y="963"/>
                    <a:pt x="194" y="1157"/>
                  </a:cubicBezTo>
                  <a:lnTo>
                    <a:pt x="254" y="1217"/>
                  </a:lnTo>
                  <a:cubicBezTo>
                    <a:pt x="313" y="1217"/>
                    <a:pt x="433" y="1217"/>
                    <a:pt x="507" y="1157"/>
                  </a:cubicBezTo>
                  <a:cubicBezTo>
                    <a:pt x="567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626" y="218"/>
                    <a:pt x="567" y="99"/>
                  </a:cubicBezTo>
                  <a:lnTo>
                    <a:pt x="507" y="99"/>
                  </a:lnTo>
                  <a:cubicBezTo>
                    <a:pt x="463" y="29"/>
                    <a:pt x="425" y="0"/>
                    <a:pt x="37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8" name="Google Shape;4838;p30"/>
            <p:cNvSpPr/>
            <p:nvPr/>
          </p:nvSpPr>
          <p:spPr>
            <a:xfrm>
              <a:off x="2273298" y="696438"/>
              <a:ext cx="17220" cy="37496"/>
            </a:xfrm>
            <a:custGeom>
              <a:avLst/>
              <a:gdLst/>
              <a:ahLst/>
              <a:cxnLst/>
              <a:rect l="l" t="t" r="r" b="b"/>
              <a:pathLst>
                <a:path w="552" h="1202" extrusionOk="0">
                  <a:moveTo>
                    <a:pt x="271" y="0"/>
                  </a:moveTo>
                  <a:cubicBezTo>
                    <a:pt x="215" y="0"/>
                    <a:pt x="155" y="29"/>
                    <a:pt x="120" y="99"/>
                  </a:cubicBezTo>
                  <a:cubicBezTo>
                    <a:pt x="60" y="159"/>
                    <a:pt x="60" y="293"/>
                    <a:pt x="1" y="352"/>
                  </a:cubicBezTo>
                  <a:lnTo>
                    <a:pt x="1" y="591"/>
                  </a:lnTo>
                  <a:cubicBezTo>
                    <a:pt x="1" y="784"/>
                    <a:pt x="1" y="963"/>
                    <a:pt x="120" y="1157"/>
                  </a:cubicBezTo>
                  <a:lnTo>
                    <a:pt x="179" y="1157"/>
                  </a:lnTo>
                  <a:cubicBezTo>
                    <a:pt x="217" y="1187"/>
                    <a:pt x="265" y="1201"/>
                    <a:pt x="312" y="1201"/>
                  </a:cubicBezTo>
                  <a:cubicBezTo>
                    <a:pt x="358" y="1201"/>
                    <a:pt x="403" y="1187"/>
                    <a:pt x="433" y="1157"/>
                  </a:cubicBezTo>
                  <a:cubicBezTo>
                    <a:pt x="552" y="963"/>
                    <a:pt x="552" y="784"/>
                    <a:pt x="552" y="591"/>
                  </a:cubicBezTo>
                  <a:lnTo>
                    <a:pt x="552" y="352"/>
                  </a:lnTo>
                  <a:cubicBezTo>
                    <a:pt x="492" y="218"/>
                    <a:pt x="492" y="159"/>
                    <a:pt x="433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9" name="Google Shape;4839;p30"/>
            <p:cNvSpPr/>
            <p:nvPr/>
          </p:nvSpPr>
          <p:spPr>
            <a:xfrm>
              <a:off x="2269586" y="802844"/>
              <a:ext cx="19091" cy="31944"/>
            </a:xfrm>
            <a:custGeom>
              <a:avLst/>
              <a:gdLst/>
              <a:ahLst/>
              <a:cxnLst/>
              <a:rect l="l" t="t" r="r" b="b"/>
              <a:pathLst>
                <a:path w="612" h="1024" extrusionOk="0">
                  <a:moveTo>
                    <a:pt x="341" y="1"/>
                  </a:moveTo>
                  <a:cubicBezTo>
                    <a:pt x="301" y="1"/>
                    <a:pt x="263" y="15"/>
                    <a:pt x="239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09" y="1008"/>
                    <a:pt x="257" y="1023"/>
                    <a:pt x="306" y="1023"/>
                  </a:cubicBezTo>
                  <a:cubicBezTo>
                    <a:pt x="354" y="1023"/>
                    <a:pt x="403" y="1008"/>
                    <a:pt x="432" y="979"/>
                  </a:cubicBezTo>
                  <a:cubicBezTo>
                    <a:pt x="552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2" y="293"/>
                    <a:pt x="552" y="159"/>
                    <a:pt x="492" y="100"/>
                  </a:cubicBezTo>
                  <a:cubicBezTo>
                    <a:pt x="457" y="30"/>
                    <a:pt x="397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0" name="Google Shape;4840;p30"/>
            <p:cNvSpPr/>
            <p:nvPr/>
          </p:nvSpPr>
          <p:spPr>
            <a:xfrm>
              <a:off x="2321619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4" y="1"/>
                    <a:pt x="195" y="1"/>
                    <a:pt x="120" y="75"/>
                  </a:cubicBezTo>
                  <a:cubicBezTo>
                    <a:pt x="61" y="195"/>
                    <a:pt x="61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95" y="1491"/>
                    <a:pt x="195" y="1491"/>
                    <a:pt x="195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67" y="1252"/>
                    <a:pt x="567" y="999"/>
                    <a:pt x="627" y="746"/>
                  </a:cubicBezTo>
                  <a:cubicBezTo>
                    <a:pt x="567" y="686"/>
                    <a:pt x="567" y="567"/>
                    <a:pt x="567" y="448"/>
                  </a:cubicBezTo>
                  <a:cubicBezTo>
                    <a:pt x="567" y="314"/>
                    <a:pt x="493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1" name="Google Shape;4841;p30"/>
            <p:cNvSpPr/>
            <p:nvPr/>
          </p:nvSpPr>
          <p:spPr>
            <a:xfrm>
              <a:off x="2369972" y="690417"/>
              <a:ext cx="19528" cy="39805"/>
            </a:xfrm>
            <a:custGeom>
              <a:avLst/>
              <a:gdLst/>
              <a:ahLst/>
              <a:cxnLst/>
              <a:rect l="l" t="t" r="r" b="b"/>
              <a:pathLst>
                <a:path w="626" h="1276" extrusionOk="0">
                  <a:moveTo>
                    <a:pt x="314" y="1"/>
                  </a:moveTo>
                  <a:cubicBezTo>
                    <a:pt x="265" y="1"/>
                    <a:pt x="230" y="33"/>
                    <a:pt x="194" y="113"/>
                  </a:cubicBezTo>
                  <a:cubicBezTo>
                    <a:pt x="134" y="173"/>
                    <a:pt x="60" y="292"/>
                    <a:pt x="60" y="352"/>
                  </a:cubicBezTo>
                  <a:cubicBezTo>
                    <a:pt x="0" y="411"/>
                    <a:pt x="0" y="545"/>
                    <a:pt x="0" y="605"/>
                  </a:cubicBezTo>
                  <a:cubicBezTo>
                    <a:pt x="0" y="784"/>
                    <a:pt x="0" y="977"/>
                    <a:pt x="60" y="1156"/>
                  </a:cubicBezTo>
                  <a:lnTo>
                    <a:pt x="134" y="1231"/>
                  </a:lnTo>
                  <a:cubicBezTo>
                    <a:pt x="164" y="1260"/>
                    <a:pt x="209" y="1275"/>
                    <a:pt x="254" y="1275"/>
                  </a:cubicBezTo>
                  <a:cubicBezTo>
                    <a:pt x="298" y="1275"/>
                    <a:pt x="343" y="1260"/>
                    <a:pt x="373" y="1231"/>
                  </a:cubicBezTo>
                  <a:cubicBezTo>
                    <a:pt x="507" y="1037"/>
                    <a:pt x="566" y="858"/>
                    <a:pt x="626" y="664"/>
                  </a:cubicBezTo>
                  <a:cubicBezTo>
                    <a:pt x="626" y="545"/>
                    <a:pt x="626" y="486"/>
                    <a:pt x="566" y="352"/>
                  </a:cubicBezTo>
                  <a:cubicBezTo>
                    <a:pt x="566" y="292"/>
                    <a:pt x="507" y="173"/>
                    <a:pt x="432" y="113"/>
                  </a:cubicBezTo>
                  <a:lnTo>
                    <a:pt x="432" y="39"/>
                  </a:lnTo>
                  <a:cubicBezTo>
                    <a:pt x="385" y="15"/>
                    <a:pt x="347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2" name="Google Shape;4842;p30"/>
            <p:cNvSpPr/>
            <p:nvPr/>
          </p:nvSpPr>
          <p:spPr>
            <a:xfrm>
              <a:off x="2389469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9" y="1"/>
                    <a:pt x="289" y="8"/>
                    <a:pt x="254" y="25"/>
                  </a:cubicBezTo>
                  <a:cubicBezTo>
                    <a:pt x="180" y="159"/>
                    <a:pt x="120" y="219"/>
                    <a:pt x="61" y="338"/>
                  </a:cubicBezTo>
                  <a:cubicBezTo>
                    <a:pt x="61" y="398"/>
                    <a:pt x="61" y="532"/>
                    <a:pt x="1" y="651"/>
                  </a:cubicBezTo>
                  <a:cubicBezTo>
                    <a:pt x="1" y="830"/>
                    <a:pt x="61" y="1023"/>
                    <a:pt x="180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3" y="1202"/>
                  </a:cubicBezTo>
                  <a:lnTo>
                    <a:pt x="493" y="1143"/>
                  </a:lnTo>
                  <a:cubicBezTo>
                    <a:pt x="552" y="964"/>
                    <a:pt x="627" y="830"/>
                    <a:pt x="627" y="651"/>
                  </a:cubicBezTo>
                  <a:lnTo>
                    <a:pt x="627" y="398"/>
                  </a:lnTo>
                  <a:cubicBezTo>
                    <a:pt x="627" y="338"/>
                    <a:pt x="627" y="219"/>
                    <a:pt x="552" y="159"/>
                  </a:cubicBezTo>
                  <a:lnTo>
                    <a:pt x="493" y="85"/>
                  </a:lnTo>
                  <a:cubicBezTo>
                    <a:pt x="450" y="43"/>
                    <a:pt x="408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3" name="Google Shape;4843;p30"/>
            <p:cNvSpPr/>
            <p:nvPr/>
          </p:nvSpPr>
          <p:spPr>
            <a:xfrm>
              <a:off x="2325363" y="854253"/>
              <a:ext cx="19528" cy="25018"/>
            </a:xfrm>
            <a:custGeom>
              <a:avLst/>
              <a:gdLst/>
              <a:ahLst/>
              <a:cxnLst/>
              <a:rect l="l" t="t" r="r" b="b"/>
              <a:pathLst>
                <a:path w="626" h="802" extrusionOk="0">
                  <a:moveTo>
                    <a:pt x="253" y="1"/>
                  </a:moveTo>
                  <a:cubicBezTo>
                    <a:pt x="194" y="75"/>
                    <a:pt x="134" y="135"/>
                    <a:pt x="75" y="195"/>
                  </a:cubicBezTo>
                  <a:cubicBezTo>
                    <a:pt x="75" y="254"/>
                    <a:pt x="75" y="314"/>
                    <a:pt x="0" y="373"/>
                  </a:cubicBezTo>
                  <a:cubicBezTo>
                    <a:pt x="0" y="507"/>
                    <a:pt x="75" y="627"/>
                    <a:pt x="194" y="746"/>
                  </a:cubicBezTo>
                  <a:cubicBezTo>
                    <a:pt x="224" y="783"/>
                    <a:pt x="268" y="802"/>
                    <a:pt x="322" y="802"/>
                  </a:cubicBezTo>
                  <a:cubicBezTo>
                    <a:pt x="376" y="802"/>
                    <a:pt x="440" y="783"/>
                    <a:pt x="507" y="746"/>
                  </a:cubicBezTo>
                  <a:lnTo>
                    <a:pt x="507" y="686"/>
                  </a:lnTo>
                  <a:cubicBezTo>
                    <a:pt x="626" y="627"/>
                    <a:pt x="626" y="507"/>
                    <a:pt x="626" y="448"/>
                  </a:cubicBezTo>
                  <a:lnTo>
                    <a:pt x="626" y="254"/>
                  </a:lnTo>
                  <a:cubicBezTo>
                    <a:pt x="626" y="195"/>
                    <a:pt x="566" y="135"/>
                    <a:pt x="507" y="75"/>
                  </a:cubicBezTo>
                  <a:cubicBezTo>
                    <a:pt x="447" y="1"/>
                    <a:pt x="313" y="1"/>
                    <a:pt x="25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4" name="Google Shape;4844;p30"/>
            <p:cNvSpPr/>
            <p:nvPr/>
          </p:nvSpPr>
          <p:spPr>
            <a:xfrm>
              <a:off x="2215213" y="837533"/>
              <a:ext cx="19559" cy="20495"/>
            </a:xfrm>
            <a:custGeom>
              <a:avLst/>
              <a:gdLst/>
              <a:ahLst/>
              <a:cxnLst/>
              <a:rect l="l" t="t" r="r" b="b"/>
              <a:pathLst>
                <a:path w="627" h="657" extrusionOk="0">
                  <a:moveTo>
                    <a:pt x="311" y="1"/>
                  </a:moveTo>
                  <a:cubicBezTo>
                    <a:pt x="265" y="1"/>
                    <a:pt x="216" y="15"/>
                    <a:pt x="179" y="45"/>
                  </a:cubicBezTo>
                  <a:cubicBezTo>
                    <a:pt x="120" y="105"/>
                    <a:pt x="60" y="164"/>
                    <a:pt x="60" y="239"/>
                  </a:cubicBezTo>
                  <a:cubicBezTo>
                    <a:pt x="0" y="299"/>
                    <a:pt x="0" y="299"/>
                    <a:pt x="0" y="358"/>
                  </a:cubicBezTo>
                  <a:cubicBezTo>
                    <a:pt x="60" y="418"/>
                    <a:pt x="60" y="537"/>
                    <a:pt x="179" y="611"/>
                  </a:cubicBezTo>
                  <a:cubicBezTo>
                    <a:pt x="246" y="641"/>
                    <a:pt x="310" y="656"/>
                    <a:pt x="364" y="656"/>
                  </a:cubicBezTo>
                  <a:cubicBezTo>
                    <a:pt x="418" y="656"/>
                    <a:pt x="462" y="641"/>
                    <a:pt x="492" y="611"/>
                  </a:cubicBezTo>
                  <a:cubicBezTo>
                    <a:pt x="626" y="477"/>
                    <a:pt x="626" y="418"/>
                    <a:pt x="626" y="299"/>
                  </a:cubicBezTo>
                  <a:cubicBezTo>
                    <a:pt x="626" y="299"/>
                    <a:pt x="626" y="239"/>
                    <a:pt x="552" y="164"/>
                  </a:cubicBezTo>
                  <a:cubicBezTo>
                    <a:pt x="552" y="105"/>
                    <a:pt x="492" y="105"/>
                    <a:pt x="432" y="45"/>
                  </a:cubicBezTo>
                  <a:cubicBezTo>
                    <a:pt x="403" y="15"/>
                    <a:pt x="358" y="1"/>
                    <a:pt x="31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5" name="Google Shape;4845;p30"/>
            <p:cNvSpPr/>
            <p:nvPr/>
          </p:nvSpPr>
          <p:spPr>
            <a:xfrm>
              <a:off x="2807731" y="694566"/>
              <a:ext cx="19559" cy="31476"/>
            </a:xfrm>
            <a:custGeom>
              <a:avLst/>
              <a:gdLst/>
              <a:ahLst/>
              <a:cxnLst/>
              <a:rect l="l" t="t" r="r" b="b"/>
              <a:pathLst>
                <a:path w="627" h="1009" extrusionOk="0">
                  <a:moveTo>
                    <a:pt x="376" y="1"/>
                  </a:moveTo>
                  <a:cubicBezTo>
                    <a:pt x="343" y="1"/>
                    <a:pt x="303" y="15"/>
                    <a:pt x="254" y="40"/>
                  </a:cubicBezTo>
                  <a:cubicBezTo>
                    <a:pt x="180" y="99"/>
                    <a:pt x="120" y="159"/>
                    <a:pt x="60" y="219"/>
                  </a:cubicBezTo>
                  <a:cubicBezTo>
                    <a:pt x="1" y="278"/>
                    <a:pt x="1" y="412"/>
                    <a:pt x="1" y="472"/>
                  </a:cubicBezTo>
                  <a:cubicBezTo>
                    <a:pt x="1" y="651"/>
                    <a:pt x="1" y="844"/>
                    <a:pt x="120" y="964"/>
                  </a:cubicBezTo>
                  <a:cubicBezTo>
                    <a:pt x="187" y="993"/>
                    <a:pt x="235" y="1008"/>
                    <a:pt x="275" y="1008"/>
                  </a:cubicBezTo>
                  <a:cubicBezTo>
                    <a:pt x="314" y="1008"/>
                    <a:pt x="343" y="993"/>
                    <a:pt x="373" y="964"/>
                  </a:cubicBezTo>
                  <a:lnTo>
                    <a:pt x="433" y="964"/>
                  </a:lnTo>
                  <a:cubicBezTo>
                    <a:pt x="492" y="844"/>
                    <a:pt x="552" y="651"/>
                    <a:pt x="552" y="531"/>
                  </a:cubicBezTo>
                  <a:cubicBezTo>
                    <a:pt x="626" y="472"/>
                    <a:pt x="626" y="412"/>
                    <a:pt x="626" y="353"/>
                  </a:cubicBezTo>
                  <a:cubicBezTo>
                    <a:pt x="552" y="278"/>
                    <a:pt x="552" y="219"/>
                    <a:pt x="552" y="99"/>
                  </a:cubicBezTo>
                  <a:lnTo>
                    <a:pt x="492" y="99"/>
                  </a:lnTo>
                  <a:cubicBezTo>
                    <a:pt x="458" y="30"/>
                    <a:pt x="423" y="1"/>
                    <a:pt x="37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6" name="Google Shape;4846;p30"/>
            <p:cNvSpPr/>
            <p:nvPr/>
          </p:nvSpPr>
          <p:spPr>
            <a:xfrm>
              <a:off x="2848160" y="741047"/>
              <a:ext cx="17688" cy="37964"/>
            </a:xfrm>
            <a:custGeom>
              <a:avLst/>
              <a:gdLst/>
              <a:ahLst/>
              <a:cxnLst/>
              <a:rect l="l" t="t" r="r" b="b"/>
              <a:pathLst>
                <a:path w="567" h="1217" extrusionOk="0">
                  <a:moveTo>
                    <a:pt x="317" y="0"/>
                  </a:moveTo>
                  <a:cubicBezTo>
                    <a:pt x="283" y="0"/>
                    <a:pt x="244" y="15"/>
                    <a:pt x="195" y="40"/>
                  </a:cubicBezTo>
                  <a:cubicBezTo>
                    <a:pt x="135" y="159"/>
                    <a:pt x="75" y="218"/>
                    <a:pt x="75" y="278"/>
                  </a:cubicBezTo>
                  <a:cubicBezTo>
                    <a:pt x="1" y="412"/>
                    <a:pt x="1" y="472"/>
                    <a:pt x="1" y="591"/>
                  </a:cubicBezTo>
                  <a:cubicBezTo>
                    <a:pt x="1" y="784"/>
                    <a:pt x="1" y="963"/>
                    <a:pt x="135" y="1157"/>
                  </a:cubicBezTo>
                  <a:lnTo>
                    <a:pt x="195" y="1217"/>
                  </a:lnTo>
                  <a:cubicBezTo>
                    <a:pt x="254" y="1217"/>
                    <a:pt x="373" y="1217"/>
                    <a:pt x="448" y="1157"/>
                  </a:cubicBezTo>
                  <a:cubicBezTo>
                    <a:pt x="567" y="963"/>
                    <a:pt x="567" y="784"/>
                    <a:pt x="567" y="650"/>
                  </a:cubicBezTo>
                  <a:lnTo>
                    <a:pt x="567" y="412"/>
                  </a:lnTo>
                  <a:cubicBezTo>
                    <a:pt x="567" y="278"/>
                    <a:pt x="567" y="218"/>
                    <a:pt x="507" y="99"/>
                  </a:cubicBezTo>
                  <a:lnTo>
                    <a:pt x="448" y="99"/>
                  </a:lnTo>
                  <a:cubicBezTo>
                    <a:pt x="404" y="29"/>
                    <a:pt x="366" y="0"/>
                    <a:pt x="31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7" name="Google Shape;4847;p30"/>
            <p:cNvSpPr/>
            <p:nvPr/>
          </p:nvSpPr>
          <p:spPr>
            <a:xfrm>
              <a:off x="2900692" y="696438"/>
              <a:ext cx="19528" cy="37496"/>
            </a:xfrm>
            <a:custGeom>
              <a:avLst/>
              <a:gdLst/>
              <a:ahLst/>
              <a:cxnLst/>
              <a:rect l="l" t="t" r="r" b="b"/>
              <a:pathLst>
                <a:path w="626" h="1202" extrusionOk="0">
                  <a:moveTo>
                    <a:pt x="271" y="0"/>
                  </a:moveTo>
                  <a:cubicBezTo>
                    <a:pt x="215" y="0"/>
                    <a:pt x="154" y="29"/>
                    <a:pt x="119" y="99"/>
                  </a:cubicBezTo>
                  <a:cubicBezTo>
                    <a:pt x="60" y="159"/>
                    <a:pt x="6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60" y="963"/>
                    <a:pt x="179" y="1157"/>
                  </a:cubicBezTo>
                  <a:cubicBezTo>
                    <a:pt x="246" y="1187"/>
                    <a:pt x="295" y="1201"/>
                    <a:pt x="334" y="1201"/>
                  </a:cubicBezTo>
                  <a:cubicBezTo>
                    <a:pt x="373" y="1201"/>
                    <a:pt x="403" y="1187"/>
                    <a:pt x="432" y="1157"/>
                  </a:cubicBezTo>
                  <a:cubicBezTo>
                    <a:pt x="552" y="963"/>
                    <a:pt x="552" y="784"/>
                    <a:pt x="626" y="591"/>
                  </a:cubicBezTo>
                  <a:cubicBezTo>
                    <a:pt x="552" y="531"/>
                    <a:pt x="552" y="412"/>
                    <a:pt x="552" y="352"/>
                  </a:cubicBezTo>
                  <a:cubicBezTo>
                    <a:pt x="492" y="218"/>
                    <a:pt x="492" y="159"/>
                    <a:pt x="432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8" name="Google Shape;4848;p30"/>
            <p:cNvSpPr/>
            <p:nvPr/>
          </p:nvSpPr>
          <p:spPr>
            <a:xfrm>
              <a:off x="2896980" y="802844"/>
              <a:ext cx="19060" cy="31944"/>
            </a:xfrm>
            <a:custGeom>
              <a:avLst/>
              <a:gdLst/>
              <a:ahLst/>
              <a:cxnLst/>
              <a:rect l="l" t="t" r="r" b="b"/>
              <a:pathLst>
                <a:path w="611" h="1024" extrusionOk="0">
                  <a:moveTo>
                    <a:pt x="340" y="1"/>
                  </a:moveTo>
                  <a:cubicBezTo>
                    <a:pt x="301" y="1"/>
                    <a:pt x="263" y="15"/>
                    <a:pt x="238" y="40"/>
                  </a:cubicBezTo>
                  <a:cubicBezTo>
                    <a:pt x="119" y="100"/>
                    <a:pt x="119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38" y="1008"/>
                    <a:pt x="287" y="1023"/>
                    <a:pt x="328" y="1023"/>
                  </a:cubicBezTo>
                  <a:cubicBezTo>
                    <a:pt x="369" y="1023"/>
                    <a:pt x="402" y="1008"/>
                    <a:pt x="432" y="979"/>
                  </a:cubicBezTo>
                  <a:cubicBezTo>
                    <a:pt x="551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1" y="293"/>
                    <a:pt x="551" y="159"/>
                    <a:pt x="492" y="100"/>
                  </a:cubicBezTo>
                  <a:cubicBezTo>
                    <a:pt x="457" y="30"/>
                    <a:pt x="396" y="1"/>
                    <a:pt x="340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9" name="Google Shape;4849;p30"/>
            <p:cNvSpPr/>
            <p:nvPr/>
          </p:nvSpPr>
          <p:spPr>
            <a:xfrm>
              <a:off x="2949013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3" y="1"/>
                    <a:pt x="194" y="1"/>
                    <a:pt x="120" y="75"/>
                  </a:cubicBezTo>
                  <a:cubicBezTo>
                    <a:pt x="60" y="195"/>
                    <a:pt x="60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94" y="1491"/>
                    <a:pt x="194" y="1491"/>
                    <a:pt x="254" y="1565"/>
                  </a:cubicBezTo>
                  <a:cubicBezTo>
                    <a:pt x="313" y="1565"/>
                    <a:pt x="373" y="1565"/>
                    <a:pt x="433" y="1431"/>
                  </a:cubicBezTo>
                  <a:cubicBezTo>
                    <a:pt x="567" y="1252"/>
                    <a:pt x="626" y="999"/>
                    <a:pt x="626" y="746"/>
                  </a:cubicBezTo>
                  <a:cubicBezTo>
                    <a:pt x="626" y="686"/>
                    <a:pt x="567" y="567"/>
                    <a:pt x="567" y="448"/>
                  </a:cubicBezTo>
                  <a:cubicBezTo>
                    <a:pt x="567" y="314"/>
                    <a:pt x="492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0" name="Google Shape;4850;p30"/>
            <p:cNvSpPr/>
            <p:nvPr/>
          </p:nvSpPr>
          <p:spPr>
            <a:xfrm>
              <a:off x="2997334" y="690417"/>
              <a:ext cx="19559" cy="39805"/>
            </a:xfrm>
            <a:custGeom>
              <a:avLst/>
              <a:gdLst/>
              <a:ahLst/>
              <a:cxnLst/>
              <a:rect l="l" t="t" r="r" b="b"/>
              <a:pathLst>
                <a:path w="627" h="1276" extrusionOk="0">
                  <a:moveTo>
                    <a:pt x="315" y="1"/>
                  </a:moveTo>
                  <a:cubicBezTo>
                    <a:pt x="266" y="1"/>
                    <a:pt x="230" y="33"/>
                    <a:pt x="195" y="113"/>
                  </a:cubicBezTo>
                  <a:cubicBezTo>
                    <a:pt x="135" y="173"/>
                    <a:pt x="61" y="292"/>
                    <a:pt x="61" y="352"/>
                  </a:cubicBezTo>
                  <a:cubicBezTo>
                    <a:pt x="1" y="411"/>
                    <a:pt x="1" y="545"/>
                    <a:pt x="1" y="605"/>
                  </a:cubicBezTo>
                  <a:cubicBezTo>
                    <a:pt x="1" y="784"/>
                    <a:pt x="1" y="977"/>
                    <a:pt x="61" y="1156"/>
                  </a:cubicBezTo>
                  <a:lnTo>
                    <a:pt x="135" y="1231"/>
                  </a:lnTo>
                  <a:cubicBezTo>
                    <a:pt x="165" y="1260"/>
                    <a:pt x="210" y="1275"/>
                    <a:pt x="254" y="1275"/>
                  </a:cubicBezTo>
                  <a:cubicBezTo>
                    <a:pt x="299" y="1275"/>
                    <a:pt x="344" y="1260"/>
                    <a:pt x="373" y="1231"/>
                  </a:cubicBezTo>
                  <a:cubicBezTo>
                    <a:pt x="508" y="1037"/>
                    <a:pt x="567" y="858"/>
                    <a:pt x="627" y="664"/>
                  </a:cubicBezTo>
                  <a:cubicBezTo>
                    <a:pt x="627" y="545"/>
                    <a:pt x="627" y="486"/>
                    <a:pt x="567" y="352"/>
                  </a:cubicBezTo>
                  <a:cubicBezTo>
                    <a:pt x="567" y="292"/>
                    <a:pt x="508" y="173"/>
                    <a:pt x="433" y="113"/>
                  </a:cubicBezTo>
                  <a:lnTo>
                    <a:pt x="433" y="39"/>
                  </a:lnTo>
                  <a:cubicBezTo>
                    <a:pt x="385" y="15"/>
                    <a:pt x="347" y="1"/>
                    <a:pt x="31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1" name="Google Shape;4851;p30"/>
            <p:cNvSpPr/>
            <p:nvPr/>
          </p:nvSpPr>
          <p:spPr>
            <a:xfrm>
              <a:off x="3016862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66" y="1"/>
                  </a:moveTo>
                  <a:cubicBezTo>
                    <a:pt x="348" y="1"/>
                    <a:pt x="331" y="8"/>
                    <a:pt x="314" y="25"/>
                  </a:cubicBezTo>
                  <a:cubicBezTo>
                    <a:pt x="179" y="159"/>
                    <a:pt x="120" y="219"/>
                    <a:pt x="120" y="338"/>
                  </a:cubicBezTo>
                  <a:cubicBezTo>
                    <a:pt x="60" y="398"/>
                    <a:pt x="60" y="532"/>
                    <a:pt x="60" y="651"/>
                  </a:cubicBezTo>
                  <a:cubicBezTo>
                    <a:pt x="1" y="830"/>
                    <a:pt x="60" y="1023"/>
                    <a:pt x="179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626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52" y="159"/>
                  </a:cubicBezTo>
                  <a:lnTo>
                    <a:pt x="492" y="85"/>
                  </a:lnTo>
                  <a:cubicBezTo>
                    <a:pt x="450" y="43"/>
                    <a:pt x="408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2" name="Google Shape;4852;p30"/>
            <p:cNvSpPr/>
            <p:nvPr/>
          </p:nvSpPr>
          <p:spPr>
            <a:xfrm>
              <a:off x="2955065" y="854253"/>
              <a:ext cx="17220" cy="25018"/>
            </a:xfrm>
            <a:custGeom>
              <a:avLst/>
              <a:gdLst/>
              <a:ahLst/>
              <a:cxnLst/>
              <a:rect l="l" t="t" r="r" b="b"/>
              <a:pathLst>
                <a:path w="552" h="802" extrusionOk="0">
                  <a:moveTo>
                    <a:pt x="179" y="1"/>
                  </a:moveTo>
                  <a:cubicBezTo>
                    <a:pt x="119" y="75"/>
                    <a:pt x="60" y="135"/>
                    <a:pt x="0" y="195"/>
                  </a:cubicBezTo>
                  <a:lnTo>
                    <a:pt x="0" y="373"/>
                  </a:lnTo>
                  <a:cubicBezTo>
                    <a:pt x="0" y="507"/>
                    <a:pt x="0" y="627"/>
                    <a:pt x="119" y="746"/>
                  </a:cubicBezTo>
                  <a:cubicBezTo>
                    <a:pt x="179" y="783"/>
                    <a:pt x="242" y="802"/>
                    <a:pt x="298" y="802"/>
                  </a:cubicBezTo>
                  <a:cubicBezTo>
                    <a:pt x="354" y="802"/>
                    <a:pt x="403" y="783"/>
                    <a:pt x="432" y="746"/>
                  </a:cubicBezTo>
                  <a:lnTo>
                    <a:pt x="432" y="686"/>
                  </a:lnTo>
                  <a:cubicBezTo>
                    <a:pt x="552" y="627"/>
                    <a:pt x="552" y="507"/>
                    <a:pt x="552" y="448"/>
                  </a:cubicBezTo>
                  <a:lnTo>
                    <a:pt x="552" y="254"/>
                  </a:lnTo>
                  <a:cubicBezTo>
                    <a:pt x="552" y="195"/>
                    <a:pt x="492" y="135"/>
                    <a:pt x="432" y="75"/>
                  </a:cubicBezTo>
                  <a:cubicBezTo>
                    <a:pt x="373" y="1"/>
                    <a:pt x="239" y="1"/>
                    <a:pt x="17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3" name="Google Shape;4853;p30"/>
            <p:cNvSpPr/>
            <p:nvPr/>
          </p:nvSpPr>
          <p:spPr>
            <a:xfrm>
              <a:off x="2844448" y="837533"/>
              <a:ext cx="17688" cy="20495"/>
            </a:xfrm>
            <a:custGeom>
              <a:avLst/>
              <a:gdLst/>
              <a:ahLst/>
              <a:cxnLst/>
              <a:rect l="l" t="t" r="r" b="b"/>
              <a:pathLst>
                <a:path w="567" h="657" extrusionOk="0">
                  <a:moveTo>
                    <a:pt x="252" y="1"/>
                  </a:moveTo>
                  <a:cubicBezTo>
                    <a:pt x="206" y="1"/>
                    <a:pt x="157" y="15"/>
                    <a:pt x="120" y="45"/>
                  </a:cubicBezTo>
                  <a:cubicBezTo>
                    <a:pt x="60" y="105"/>
                    <a:pt x="1" y="164"/>
                    <a:pt x="1" y="239"/>
                  </a:cubicBezTo>
                  <a:lnTo>
                    <a:pt x="1" y="358"/>
                  </a:lnTo>
                  <a:cubicBezTo>
                    <a:pt x="1" y="418"/>
                    <a:pt x="1" y="537"/>
                    <a:pt x="120" y="611"/>
                  </a:cubicBezTo>
                  <a:cubicBezTo>
                    <a:pt x="187" y="641"/>
                    <a:pt x="250" y="656"/>
                    <a:pt x="304" y="656"/>
                  </a:cubicBezTo>
                  <a:cubicBezTo>
                    <a:pt x="358" y="656"/>
                    <a:pt x="403" y="641"/>
                    <a:pt x="433" y="611"/>
                  </a:cubicBezTo>
                  <a:cubicBezTo>
                    <a:pt x="567" y="477"/>
                    <a:pt x="567" y="418"/>
                    <a:pt x="567" y="299"/>
                  </a:cubicBezTo>
                  <a:lnTo>
                    <a:pt x="567" y="164"/>
                  </a:lnTo>
                  <a:cubicBezTo>
                    <a:pt x="492" y="105"/>
                    <a:pt x="492" y="105"/>
                    <a:pt x="373" y="45"/>
                  </a:cubicBezTo>
                  <a:cubicBezTo>
                    <a:pt x="343" y="15"/>
                    <a:pt x="299" y="1"/>
                    <a:pt x="25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4" name="Google Shape;4854;p30"/>
            <p:cNvSpPr/>
            <p:nvPr/>
          </p:nvSpPr>
          <p:spPr>
            <a:xfrm>
              <a:off x="4050883" y="694566"/>
              <a:ext cx="19559" cy="31476"/>
            </a:xfrm>
            <a:custGeom>
              <a:avLst/>
              <a:gdLst/>
              <a:ahLst/>
              <a:cxnLst/>
              <a:rect l="l" t="t" r="r" b="b"/>
              <a:pathLst>
                <a:path w="627" h="1009" extrusionOk="0">
                  <a:moveTo>
                    <a:pt x="394" y="1"/>
                  </a:moveTo>
                  <a:cubicBezTo>
                    <a:pt x="353" y="1"/>
                    <a:pt x="303" y="15"/>
                    <a:pt x="254" y="40"/>
                  </a:cubicBezTo>
                  <a:cubicBezTo>
                    <a:pt x="180" y="99"/>
                    <a:pt x="120" y="159"/>
                    <a:pt x="60" y="219"/>
                  </a:cubicBezTo>
                  <a:cubicBezTo>
                    <a:pt x="1" y="278"/>
                    <a:pt x="1" y="412"/>
                    <a:pt x="1" y="472"/>
                  </a:cubicBezTo>
                  <a:cubicBezTo>
                    <a:pt x="1" y="651"/>
                    <a:pt x="1" y="844"/>
                    <a:pt x="120" y="964"/>
                  </a:cubicBezTo>
                  <a:cubicBezTo>
                    <a:pt x="187" y="993"/>
                    <a:pt x="235" y="1008"/>
                    <a:pt x="274" y="1008"/>
                  </a:cubicBezTo>
                  <a:cubicBezTo>
                    <a:pt x="314" y="1008"/>
                    <a:pt x="343" y="993"/>
                    <a:pt x="373" y="964"/>
                  </a:cubicBezTo>
                  <a:lnTo>
                    <a:pt x="433" y="964"/>
                  </a:lnTo>
                  <a:cubicBezTo>
                    <a:pt x="492" y="844"/>
                    <a:pt x="552" y="651"/>
                    <a:pt x="552" y="531"/>
                  </a:cubicBezTo>
                  <a:cubicBezTo>
                    <a:pt x="626" y="472"/>
                    <a:pt x="626" y="412"/>
                    <a:pt x="626" y="353"/>
                  </a:cubicBezTo>
                  <a:cubicBezTo>
                    <a:pt x="552" y="278"/>
                    <a:pt x="552" y="219"/>
                    <a:pt x="552" y="99"/>
                  </a:cubicBezTo>
                  <a:lnTo>
                    <a:pt x="492" y="99"/>
                  </a:lnTo>
                  <a:cubicBezTo>
                    <a:pt x="492" y="30"/>
                    <a:pt x="451" y="1"/>
                    <a:pt x="39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5" name="Google Shape;4855;p30"/>
            <p:cNvSpPr/>
            <p:nvPr/>
          </p:nvSpPr>
          <p:spPr>
            <a:xfrm>
              <a:off x="4091312" y="741047"/>
              <a:ext cx="17688" cy="37964"/>
            </a:xfrm>
            <a:custGeom>
              <a:avLst/>
              <a:gdLst/>
              <a:ahLst/>
              <a:cxnLst/>
              <a:rect l="l" t="t" r="r" b="b"/>
              <a:pathLst>
                <a:path w="567" h="1217" extrusionOk="0">
                  <a:moveTo>
                    <a:pt x="321" y="0"/>
                  </a:moveTo>
                  <a:cubicBezTo>
                    <a:pt x="283" y="0"/>
                    <a:pt x="244" y="15"/>
                    <a:pt x="195" y="40"/>
                  </a:cubicBezTo>
                  <a:cubicBezTo>
                    <a:pt x="135" y="159"/>
                    <a:pt x="75" y="218"/>
                    <a:pt x="75" y="278"/>
                  </a:cubicBezTo>
                  <a:cubicBezTo>
                    <a:pt x="1" y="412"/>
                    <a:pt x="1" y="472"/>
                    <a:pt x="1" y="591"/>
                  </a:cubicBezTo>
                  <a:cubicBezTo>
                    <a:pt x="1" y="784"/>
                    <a:pt x="1" y="963"/>
                    <a:pt x="135" y="1157"/>
                  </a:cubicBezTo>
                  <a:lnTo>
                    <a:pt x="195" y="1217"/>
                  </a:lnTo>
                  <a:cubicBezTo>
                    <a:pt x="254" y="1217"/>
                    <a:pt x="373" y="1217"/>
                    <a:pt x="448" y="1157"/>
                  </a:cubicBezTo>
                  <a:cubicBezTo>
                    <a:pt x="567" y="963"/>
                    <a:pt x="567" y="784"/>
                    <a:pt x="567" y="650"/>
                  </a:cubicBezTo>
                  <a:lnTo>
                    <a:pt x="567" y="412"/>
                  </a:lnTo>
                  <a:cubicBezTo>
                    <a:pt x="567" y="278"/>
                    <a:pt x="567" y="218"/>
                    <a:pt x="507" y="99"/>
                  </a:cubicBezTo>
                  <a:cubicBezTo>
                    <a:pt x="429" y="29"/>
                    <a:pt x="376" y="0"/>
                    <a:pt x="32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6" name="Google Shape;4856;p30"/>
            <p:cNvSpPr/>
            <p:nvPr/>
          </p:nvSpPr>
          <p:spPr>
            <a:xfrm>
              <a:off x="4143844" y="696438"/>
              <a:ext cx="19528" cy="37496"/>
            </a:xfrm>
            <a:custGeom>
              <a:avLst/>
              <a:gdLst/>
              <a:ahLst/>
              <a:cxnLst/>
              <a:rect l="l" t="t" r="r" b="b"/>
              <a:pathLst>
                <a:path w="626" h="1202" extrusionOk="0">
                  <a:moveTo>
                    <a:pt x="271" y="0"/>
                  </a:moveTo>
                  <a:cubicBezTo>
                    <a:pt x="215" y="0"/>
                    <a:pt x="154" y="29"/>
                    <a:pt x="119" y="99"/>
                  </a:cubicBezTo>
                  <a:cubicBezTo>
                    <a:pt x="60" y="159"/>
                    <a:pt x="6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60" y="963"/>
                    <a:pt x="179" y="1157"/>
                  </a:cubicBezTo>
                  <a:cubicBezTo>
                    <a:pt x="246" y="1187"/>
                    <a:pt x="294" y="1201"/>
                    <a:pt x="334" y="1201"/>
                  </a:cubicBezTo>
                  <a:cubicBezTo>
                    <a:pt x="373" y="1201"/>
                    <a:pt x="403" y="1187"/>
                    <a:pt x="432" y="1157"/>
                  </a:cubicBezTo>
                  <a:cubicBezTo>
                    <a:pt x="551" y="963"/>
                    <a:pt x="626" y="784"/>
                    <a:pt x="626" y="591"/>
                  </a:cubicBezTo>
                  <a:cubicBezTo>
                    <a:pt x="626" y="531"/>
                    <a:pt x="551" y="412"/>
                    <a:pt x="551" y="352"/>
                  </a:cubicBezTo>
                  <a:cubicBezTo>
                    <a:pt x="492" y="218"/>
                    <a:pt x="492" y="159"/>
                    <a:pt x="432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7" name="Google Shape;4857;p30"/>
            <p:cNvSpPr/>
            <p:nvPr/>
          </p:nvSpPr>
          <p:spPr>
            <a:xfrm>
              <a:off x="4140132" y="802844"/>
              <a:ext cx="19060" cy="31944"/>
            </a:xfrm>
            <a:custGeom>
              <a:avLst/>
              <a:gdLst/>
              <a:ahLst/>
              <a:cxnLst/>
              <a:rect l="l" t="t" r="r" b="b"/>
              <a:pathLst>
                <a:path w="611" h="1024" extrusionOk="0">
                  <a:moveTo>
                    <a:pt x="340" y="1"/>
                  </a:moveTo>
                  <a:cubicBezTo>
                    <a:pt x="301" y="1"/>
                    <a:pt x="263" y="15"/>
                    <a:pt x="238" y="40"/>
                  </a:cubicBezTo>
                  <a:cubicBezTo>
                    <a:pt x="119" y="100"/>
                    <a:pt x="119" y="159"/>
                    <a:pt x="60" y="293"/>
                  </a:cubicBezTo>
                  <a:cubicBezTo>
                    <a:pt x="6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38" y="1008"/>
                    <a:pt x="287" y="1023"/>
                    <a:pt x="328" y="1023"/>
                  </a:cubicBezTo>
                  <a:cubicBezTo>
                    <a:pt x="369" y="1023"/>
                    <a:pt x="402" y="1008"/>
                    <a:pt x="432" y="979"/>
                  </a:cubicBezTo>
                  <a:lnTo>
                    <a:pt x="492" y="979"/>
                  </a:lnTo>
                  <a:cubicBezTo>
                    <a:pt x="551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1" y="293"/>
                    <a:pt x="551" y="159"/>
                    <a:pt x="492" y="100"/>
                  </a:cubicBezTo>
                  <a:cubicBezTo>
                    <a:pt x="457" y="30"/>
                    <a:pt x="396" y="1"/>
                    <a:pt x="340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8" name="Google Shape;4858;p30"/>
            <p:cNvSpPr/>
            <p:nvPr/>
          </p:nvSpPr>
          <p:spPr>
            <a:xfrm>
              <a:off x="4192165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3" y="1"/>
                    <a:pt x="194" y="1"/>
                    <a:pt x="120" y="75"/>
                  </a:cubicBezTo>
                  <a:cubicBezTo>
                    <a:pt x="60" y="195"/>
                    <a:pt x="60" y="314"/>
                    <a:pt x="60" y="448"/>
                  </a:cubicBezTo>
                  <a:cubicBezTo>
                    <a:pt x="1" y="567"/>
                    <a:pt x="1" y="686"/>
                    <a:pt x="1" y="746"/>
                  </a:cubicBezTo>
                  <a:cubicBezTo>
                    <a:pt x="1" y="999"/>
                    <a:pt x="60" y="1252"/>
                    <a:pt x="194" y="1491"/>
                  </a:cubicBezTo>
                  <a:lnTo>
                    <a:pt x="254" y="1565"/>
                  </a:lnTo>
                  <a:cubicBezTo>
                    <a:pt x="313" y="1565"/>
                    <a:pt x="373" y="1565"/>
                    <a:pt x="433" y="1431"/>
                  </a:cubicBezTo>
                  <a:cubicBezTo>
                    <a:pt x="567" y="1252"/>
                    <a:pt x="626" y="999"/>
                    <a:pt x="626" y="746"/>
                  </a:cubicBezTo>
                  <a:cubicBezTo>
                    <a:pt x="626" y="686"/>
                    <a:pt x="626" y="567"/>
                    <a:pt x="567" y="448"/>
                  </a:cubicBezTo>
                  <a:cubicBezTo>
                    <a:pt x="567" y="314"/>
                    <a:pt x="492" y="195"/>
                    <a:pt x="433" y="75"/>
                  </a:cubicBezTo>
                  <a:lnTo>
                    <a:pt x="373" y="1"/>
                  </a:ln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9" name="Google Shape;4859;p30"/>
            <p:cNvSpPr/>
            <p:nvPr/>
          </p:nvSpPr>
          <p:spPr>
            <a:xfrm>
              <a:off x="4240486" y="690417"/>
              <a:ext cx="19559" cy="39805"/>
            </a:xfrm>
            <a:custGeom>
              <a:avLst/>
              <a:gdLst/>
              <a:ahLst/>
              <a:cxnLst/>
              <a:rect l="l" t="t" r="r" b="b"/>
              <a:pathLst>
                <a:path w="627" h="1276" extrusionOk="0">
                  <a:moveTo>
                    <a:pt x="341" y="1"/>
                  </a:moveTo>
                  <a:cubicBezTo>
                    <a:pt x="288" y="1"/>
                    <a:pt x="230" y="33"/>
                    <a:pt x="195" y="113"/>
                  </a:cubicBezTo>
                  <a:cubicBezTo>
                    <a:pt x="135" y="173"/>
                    <a:pt x="61" y="292"/>
                    <a:pt x="61" y="352"/>
                  </a:cubicBezTo>
                  <a:cubicBezTo>
                    <a:pt x="1" y="411"/>
                    <a:pt x="1" y="545"/>
                    <a:pt x="1" y="605"/>
                  </a:cubicBezTo>
                  <a:cubicBezTo>
                    <a:pt x="1" y="784"/>
                    <a:pt x="1" y="977"/>
                    <a:pt x="61" y="1156"/>
                  </a:cubicBezTo>
                  <a:lnTo>
                    <a:pt x="135" y="1231"/>
                  </a:lnTo>
                  <a:cubicBezTo>
                    <a:pt x="165" y="1260"/>
                    <a:pt x="210" y="1275"/>
                    <a:pt x="254" y="1275"/>
                  </a:cubicBezTo>
                  <a:cubicBezTo>
                    <a:pt x="299" y="1275"/>
                    <a:pt x="344" y="1260"/>
                    <a:pt x="373" y="1231"/>
                  </a:cubicBezTo>
                  <a:cubicBezTo>
                    <a:pt x="507" y="1037"/>
                    <a:pt x="567" y="858"/>
                    <a:pt x="627" y="664"/>
                  </a:cubicBezTo>
                  <a:cubicBezTo>
                    <a:pt x="627" y="545"/>
                    <a:pt x="627" y="486"/>
                    <a:pt x="567" y="352"/>
                  </a:cubicBezTo>
                  <a:cubicBezTo>
                    <a:pt x="567" y="292"/>
                    <a:pt x="567" y="173"/>
                    <a:pt x="433" y="113"/>
                  </a:cubicBezTo>
                  <a:lnTo>
                    <a:pt x="433" y="39"/>
                  </a:lnTo>
                  <a:cubicBezTo>
                    <a:pt x="409" y="15"/>
                    <a:pt x="376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0" name="Google Shape;4860;p30"/>
            <p:cNvSpPr/>
            <p:nvPr/>
          </p:nvSpPr>
          <p:spPr>
            <a:xfrm>
              <a:off x="4260014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78" y="1"/>
                  </a:moveTo>
                  <a:cubicBezTo>
                    <a:pt x="354" y="1"/>
                    <a:pt x="331" y="8"/>
                    <a:pt x="314" y="25"/>
                  </a:cubicBezTo>
                  <a:cubicBezTo>
                    <a:pt x="179" y="159"/>
                    <a:pt x="120" y="219"/>
                    <a:pt x="120" y="338"/>
                  </a:cubicBezTo>
                  <a:cubicBezTo>
                    <a:pt x="60" y="398"/>
                    <a:pt x="60" y="532"/>
                    <a:pt x="60" y="651"/>
                  </a:cubicBezTo>
                  <a:cubicBezTo>
                    <a:pt x="1" y="830"/>
                    <a:pt x="60" y="1023"/>
                    <a:pt x="179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626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52" y="159"/>
                  </a:cubicBezTo>
                  <a:lnTo>
                    <a:pt x="552" y="85"/>
                  </a:lnTo>
                  <a:cubicBezTo>
                    <a:pt x="510" y="43"/>
                    <a:pt x="438" y="1"/>
                    <a:pt x="37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1" name="Google Shape;4861;p30"/>
            <p:cNvSpPr/>
            <p:nvPr/>
          </p:nvSpPr>
          <p:spPr>
            <a:xfrm>
              <a:off x="4198217" y="854253"/>
              <a:ext cx="17220" cy="25018"/>
            </a:xfrm>
            <a:custGeom>
              <a:avLst/>
              <a:gdLst/>
              <a:ahLst/>
              <a:cxnLst/>
              <a:rect l="l" t="t" r="r" b="b"/>
              <a:pathLst>
                <a:path w="552" h="802" extrusionOk="0">
                  <a:moveTo>
                    <a:pt x="179" y="1"/>
                  </a:moveTo>
                  <a:cubicBezTo>
                    <a:pt x="119" y="75"/>
                    <a:pt x="60" y="135"/>
                    <a:pt x="0" y="195"/>
                  </a:cubicBezTo>
                  <a:lnTo>
                    <a:pt x="0" y="373"/>
                  </a:lnTo>
                  <a:cubicBezTo>
                    <a:pt x="0" y="507"/>
                    <a:pt x="0" y="627"/>
                    <a:pt x="119" y="746"/>
                  </a:cubicBezTo>
                  <a:cubicBezTo>
                    <a:pt x="179" y="783"/>
                    <a:pt x="242" y="802"/>
                    <a:pt x="298" y="802"/>
                  </a:cubicBezTo>
                  <a:cubicBezTo>
                    <a:pt x="354" y="802"/>
                    <a:pt x="403" y="783"/>
                    <a:pt x="432" y="746"/>
                  </a:cubicBezTo>
                  <a:lnTo>
                    <a:pt x="432" y="686"/>
                  </a:lnTo>
                  <a:cubicBezTo>
                    <a:pt x="551" y="627"/>
                    <a:pt x="551" y="507"/>
                    <a:pt x="551" y="448"/>
                  </a:cubicBezTo>
                  <a:lnTo>
                    <a:pt x="551" y="254"/>
                  </a:lnTo>
                  <a:cubicBezTo>
                    <a:pt x="551" y="195"/>
                    <a:pt x="492" y="135"/>
                    <a:pt x="432" y="75"/>
                  </a:cubicBezTo>
                  <a:cubicBezTo>
                    <a:pt x="373" y="1"/>
                    <a:pt x="239" y="1"/>
                    <a:pt x="17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2" name="Google Shape;4862;p30"/>
            <p:cNvSpPr/>
            <p:nvPr/>
          </p:nvSpPr>
          <p:spPr>
            <a:xfrm>
              <a:off x="4087600" y="837533"/>
              <a:ext cx="17688" cy="20495"/>
            </a:xfrm>
            <a:custGeom>
              <a:avLst/>
              <a:gdLst/>
              <a:ahLst/>
              <a:cxnLst/>
              <a:rect l="l" t="t" r="r" b="b"/>
              <a:pathLst>
                <a:path w="567" h="657" extrusionOk="0">
                  <a:moveTo>
                    <a:pt x="252" y="1"/>
                  </a:moveTo>
                  <a:cubicBezTo>
                    <a:pt x="206" y="1"/>
                    <a:pt x="157" y="15"/>
                    <a:pt x="120" y="45"/>
                  </a:cubicBezTo>
                  <a:cubicBezTo>
                    <a:pt x="60" y="105"/>
                    <a:pt x="1" y="164"/>
                    <a:pt x="1" y="239"/>
                  </a:cubicBezTo>
                  <a:lnTo>
                    <a:pt x="1" y="358"/>
                  </a:lnTo>
                  <a:cubicBezTo>
                    <a:pt x="1" y="418"/>
                    <a:pt x="1" y="537"/>
                    <a:pt x="194" y="611"/>
                  </a:cubicBezTo>
                  <a:cubicBezTo>
                    <a:pt x="224" y="641"/>
                    <a:pt x="269" y="656"/>
                    <a:pt x="314" y="656"/>
                  </a:cubicBezTo>
                  <a:cubicBezTo>
                    <a:pt x="358" y="656"/>
                    <a:pt x="403" y="641"/>
                    <a:pt x="433" y="611"/>
                  </a:cubicBezTo>
                  <a:cubicBezTo>
                    <a:pt x="567" y="477"/>
                    <a:pt x="567" y="418"/>
                    <a:pt x="567" y="299"/>
                  </a:cubicBezTo>
                  <a:lnTo>
                    <a:pt x="567" y="164"/>
                  </a:lnTo>
                  <a:cubicBezTo>
                    <a:pt x="492" y="105"/>
                    <a:pt x="492" y="105"/>
                    <a:pt x="373" y="45"/>
                  </a:cubicBezTo>
                  <a:cubicBezTo>
                    <a:pt x="343" y="15"/>
                    <a:pt x="299" y="1"/>
                    <a:pt x="25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3" name="Google Shape;4863;p30"/>
            <p:cNvSpPr/>
            <p:nvPr/>
          </p:nvSpPr>
          <p:spPr>
            <a:xfrm>
              <a:off x="334903" y="3164430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84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84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rgbClr val="0083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4" name="Google Shape;4864;p30"/>
            <p:cNvSpPr/>
            <p:nvPr/>
          </p:nvSpPr>
          <p:spPr>
            <a:xfrm>
              <a:off x="334903" y="2926475"/>
              <a:ext cx="325364" cy="102756"/>
            </a:xfrm>
            <a:custGeom>
              <a:avLst/>
              <a:gdLst/>
              <a:ahLst/>
              <a:cxnLst/>
              <a:rect l="l" t="t" r="r" b="b"/>
              <a:pathLst>
                <a:path w="10430" h="329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10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10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rgbClr val="0083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5" name="Google Shape;4865;p30"/>
            <p:cNvSpPr/>
            <p:nvPr/>
          </p:nvSpPr>
          <p:spPr>
            <a:xfrm>
              <a:off x="334903" y="2688083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24"/>
                  </a:cubicBezTo>
                  <a:cubicBezTo>
                    <a:pt x="10429" y="254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548"/>
                    <a:pt x="1" y="1624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rgbClr val="0083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6" name="Google Shape;4866;p30"/>
            <p:cNvSpPr/>
            <p:nvPr/>
          </p:nvSpPr>
          <p:spPr>
            <a:xfrm>
              <a:off x="334903" y="3881042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686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686"/>
                    <a:pt x="627" y="0"/>
                    <a:pt x="1371" y="0"/>
                  </a:cubicBezTo>
                  <a:close/>
                </a:path>
              </a:pathLst>
            </a:custGeom>
            <a:solidFill>
              <a:srgbClr val="0083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7" name="Google Shape;4867;p30"/>
            <p:cNvSpPr/>
            <p:nvPr/>
          </p:nvSpPr>
          <p:spPr>
            <a:xfrm>
              <a:off x="334903" y="3642619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686"/>
                    <a:pt x="10429" y="1625"/>
                  </a:cubicBezTo>
                  <a:cubicBezTo>
                    <a:pt x="10429" y="2489"/>
                    <a:pt x="9803" y="3234"/>
                    <a:pt x="9059" y="3234"/>
                  </a:cubicBezTo>
                  <a:lnTo>
                    <a:pt x="1371" y="3234"/>
                  </a:lnTo>
                  <a:cubicBezTo>
                    <a:pt x="627" y="3234"/>
                    <a:pt x="1" y="2489"/>
                    <a:pt x="1" y="1625"/>
                  </a:cubicBezTo>
                  <a:cubicBezTo>
                    <a:pt x="1" y="686"/>
                    <a:pt x="627" y="1"/>
                    <a:pt x="1371" y="1"/>
                  </a:cubicBezTo>
                  <a:close/>
                </a:path>
              </a:pathLst>
            </a:custGeom>
            <a:solidFill>
              <a:srgbClr val="0083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8" name="Google Shape;4868;p30"/>
            <p:cNvSpPr/>
            <p:nvPr/>
          </p:nvSpPr>
          <p:spPr>
            <a:xfrm>
              <a:off x="334903" y="3402823"/>
              <a:ext cx="325364" cy="102756"/>
            </a:xfrm>
            <a:custGeom>
              <a:avLst/>
              <a:gdLst/>
              <a:ahLst/>
              <a:cxnLst/>
              <a:rect l="l" t="t" r="r" b="b"/>
              <a:pathLst>
                <a:path w="10430" h="329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69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69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rgbClr val="0083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9" name="Google Shape;4869;p30"/>
            <p:cNvSpPr/>
            <p:nvPr/>
          </p:nvSpPr>
          <p:spPr>
            <a:xfrm>
              <a:off x="334903" y="4595314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24"/>
                  </a:cubicBezTo>
                  <a:cubicBezTo>
                    <a:pt x="10429" y="254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548"/>
                    <a:pt x="1" y="1624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rgbClr val="0083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0" name="Google Shape;4870;p30"/>
            <p:cNvSpPr/>
            <p:nvPr/>
          </p:nvSpPr>
          <p:spPr>
            <a:xfrm>
              <a:off x="334903" y="4357390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rgbClr val="0083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1" name="Google Shape;4871;p30"/>
            <p:cNvSpPr/>
            <p:nvPr/>
          </p:nvSpPr>
          <p:spPr>
            <a:xfrm>
              <a:off x="334903" y="4118966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686"/>
                    <a:pt x="10429" y="1625"/>
                  </a:cubicBezTo>
                  <a:cubicBezTo>
                    <a:pt x="10429" y="2489"/>
                    <a:pt x="9803" y="3234"/>
                    <a:pt x="9059" y="3234"/>
                  </a:cubicBezTo>
                  <a:lnTo>
                    <a:pt x="1371" y="3234"/>
                  </a:lnTo>
                  <a:cubicBezTo>
                    <a:pt x="627" y="3234"/>
                    <a:pt x="1" y="2489"/>
                    <a:pt x="1" y="1625"/>
                  </a:cubicBezTo>
                  <a:cubicBezTo>
                    <a:pt x="1" y="686"/>
                    <a:pt x="627" y="1"/>
                    <a:pt x="1371" y="1"/>
                  </a:cubicBezTo>
                  <a:close/>
                </a:path>
              </a:pathLst>
            </a:custGeom>
            <a:solidFill>
              <a:srgbClr val="0083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2" name="Google Shape;4872;p30"/>
            <p:cNvSpPr/>
            <p:nvPr/>
          </p:nvSpPr>
          <p:spPr>
            <a:xfrm>
              <a:off x="334903" y="1259040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1"/>
                  </a:moveTo>
                  <a:cubicBezTo>
                    <a:pt x="9803" y="1"/>
                    <a:pt x="10429" y="745"/>
                    <a:pt x="10429" y="1684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84"/>
                  </a:cubicBezTo>
                  <a:cubicBezTo>
                    <a:pt x="1" y="745"/>
                    <a:pt x="627" y="1"/>
                    <a:pt x="1371" y="1"/>
                  </a:cubicBezTo>
                  <a:close/>
                </a:path>
              </a:pathLst>
            </a:custGeom>
            <a:solidFill>
              <a:srgbClr val="0083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3" name="Google Shape;4873;p30"/>
            <p:cNvSpPr/>
            <p:nvPr/>
          </p:nvSpPr>
          <p:spPr>
            <a:xfrm>
              <a:off x="334903" y="1021116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09"/>
                  </a:cubicBezTo>
                  <a:cubicBezTo>
                    <a:pt x="10429" y="2548"/>
                    <a:pt x="9803" y="3292"/>
                    <a:pt x="9059" y="3292"/>
                  </a:cubicBezTo>
                  <a:lnTo>
                    <a:pt x="1371" y="3292"/>
                  </a:lnTo>
                  <a:cubicBezTo>
                    <a:pt x="627" y="3292"/>
                    <a:pt x="1" y="2548"/>
                    <a:pt x="1" y="160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rgbClr val="0083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4" name="Google Shape;4874;p30"/>
            <p:cNvSpPr/>
            <p:nvPr/>
          </p:nvSpPr>
          <p:spPr>
            <a:xfrm>
              <a:off x="334903" y="782692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25"/>
                  </a:cubicBezTo>
                  <a:cubicBezTo>
                    <a:pt x="10429" y="254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548"/>
                    <a:pt x="1" y="1625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rgbClr val="0083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5" name="Google Shape;4875;p30"/>
            <p:cNvSpPr/>
            <p:nvPr/>
          </p:nvSpPr>
          <p:spPr>
            <a:xfrm>
              <a:off x="334903" y="1975651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686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686"/>
                    <a:pt x="627" y="1"/>
                    <a:pt x="1371" y="1"/>
                  </a:cubicBezTo>
                  <a:close/>
                </a:path>
              </a:pathLst>
            </a:custGeom>
            <a:solidFill>
              <a:srgbClr val="0083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6" name="Google Shape;4876;p30"/>
            <p:cNvSpPr/>
            <p:nvPr/>
          </p:nvSpPr>
          <p:spPr>
            <a:xfrm>
              <a:off x="334903" y="1737259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685"/>
                    <a:pt x="10429" y="1624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24"/>
                  </a:cubicBezTo>
                  <a:cubicBezTo>
                    <a:pt x="1" y="685"/>
                    <a:pt x="627" y="0"/>
                    <a:pt x="1371" y="0"/>
                  </a:cubicBezTo>
                  <a:close/>
                </a:path>
              </a:pathLst>
            </a:custGeom>
            <a:solidFill>
              <a:srgbClr val="0083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7" name="Google Shape;4877;p30"/>
            <p:cNvSpPr/>
            <p:nvPr/>
          </p:nvSpPr>
          <p:spPr>
            <a:xfrm>
              <a:off x="334903" y="1497463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69"/>
                  </a:cubicBezTo>
                  <a:cubicBezTo>
                    <a:pt x="10429" y="2547"/>
                    <a:pt x="9803" y="3292"/>
                    <a:pt x="9059" y="3292"/>
                  </a:cubicBezTo>
                  <a:lnTo>
                    <a:pt x="1371" y="3292"/>
                  </a:lnTo>
                  <a:cubicBezTo>
                    <a:pt x="627" y="3292"/>
                    <a:pt x="1" y="2547"/>
                    <a:pt x="1" y="166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rgbClr val="0083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8" name="Google Shape;4878;p30"/>
            <p:cNvSpPr/>
            <p:nvPr/>
          </p:nvSpPr>
          <p:spPr>
            <a:xfrm>
              <a:off x="334903" y="2689923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25"/>
                  </a:cubicBezTo>
                  <a:cubicBezTo>
                    <a:pt x="10429" y="2548"/>
                    <a:pt x="9803" y="3234"/>
                    <a:pt x="9059" y="3234"/>
                  </a:cubicBezTo>
                  <a:lnTo>
                    <a:pt x="1371" y="3234"/>
                  </a:lnTo>
                  <a:cubicBezTo>
                    <a:pt x="627" y="3234"/>
                    <a:pt x="1" y="2548"/>
                    <a:pt x="1" y="1625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rgbClr val="0083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9" name="Google Shape;4879;p30"/>
            <p:cNvSpPr/>
            <p:nvPr/>
          </p:nvSpPr>
          <p:spPr>
            <a:xfrm>
              <a:off x="334903" y="2451999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rgbClr val="0083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0" name="Google Shape;4880;p30"/>
            <p:cNvSpPr/>
            <p:nvPr/>
          </p:nvSpPr>
          <p:spPr>
            <a:xfrm>
              <a:off x="334903" y="2213607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685"/>
                    <a:pt x="10429" y="1624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24"/>
                  </a:cubicBezTo>
                  <a:cubicBezTo>
                    <a:pt x="1" y="685"/>
                    <a:pt x="627" y="0"/>
                    <a:pt x="1371" y="0"/>
                  </a:cubicBezTo>
                  <a:close/>
                </a:path>
              </a:pathLst>
            </a:custGeom>
            <a:solidFill>
              <a:srgbClr val="0083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1" name="Google Shape;4881;p30"/>
            <p:cNvSpPr/>
            <p:nvPr/>
          </p:nvSpPr>
          <p:spPr>
            <a:xfrm>
              <a:off x="495075" y="646175"/>
              <a:ext cx="8153847" cy="4261144"/>
            </a:xfrm>
            <a:custGeom>
              <a:avLst/>
              <a:gdLst/>
              <a:ahLst/>
              <a:cxnLst/>
              <a:rect l="l" t="t" r="r" b="b"/>
              <a:pathLst>
                <a:path w="254987" h="136313" extrusionOk="0">
                  <a:moveTo>
                    <a:pt x="0" y="1"/>
                  </a:moveTo>
                  <a:lnTo>
                    <a:pt x="0" y="136313"/>
                  </a:lnTo>
                  <a:lnTo>
                    <a:pt x="254987" y="136313"/>
                  </a:lnTo>
                  <a:lnTo>
                    <a:pt x="254987" y="1"/>
                  </a:lnTo>
                  <a:close/>
                </a:path>
              </a:pathLst>
            </a:custGeom>
            <a:solidFill>
              <a:srgbClr val="FEF7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2" name="Google Shape;4882;p30"/>
            <p:cNvSpPr/>
            <p:nvPr/>
          </p:nvSpPr>
          <p:spPr>
            <a:xfrm>
              <a:off x="617468" y="819409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055"/>
                    <a:pt x="3114" y="3978"/>
                    <a:pt x="1997" y="3978"/>
                  </a:cubicBezTo>
                  <a:cubicBezTo>
                    <a:pt x="880" y="3978"/>
                    <a:pt x="1" y="3055"/>
                    <a:pt x="1" y="1997"/>
                  </a:cubicBezTo>
                  <a:cubicBezTo>
                    <a:pt x="1" y="880"/>
                    <a:pt x="880" y="1"/>
                    <a:pt x="1997" y="1"/>
                  </a:cubicBezTo>
                  <a:cubicBezTo>
                    <a:pt x="3114" y="1"/>
                    <a:pt x="3978" y="880"/>
                    <a:pt x="3978" y="1997"/>
                  </a:cubicBezTo>
                  <a:close/>
                </a:path>
              </a:pathLst>
            </a:custGeom>
            <a:solidFill>
              <a:srgbClr val="8349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3" name="Google Shape;4883;p30"/>
            <p:cNvSpPr/>
            <p:nvPr/>
          </p:nvSpPr>
          <p:spPr>
            <a:xfrm>
              <a:off x="617468" y="1059673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82"/>
                  </a:moveTo>
                  <a:cubicBezTo>
                    <a:pt x="3978" y="3040"/>
                    <a:pt x="3114" y="3978"/>
                    <a:pt x="1997" y="3978"/>
                  </a:cubicBezTo>
                  <a:cubicBezTo>
                    <a:pt x="880" y="3978"/>
                    <a:pt x="1" y="3040"/>
                    <a:pt x="1" y="1982"/>
                  </a:cubicBezTo>
                  <a:cubicBezTo>
                    <a:pt x="1" y="865"/>
                    <a:pt x="880" y="1"/>
                    <a:pt x="1997" y="1"/>
                  </a:cubicBezTo>
                  <a:cubicBezTo>
                    <a:pt x="3114" y="1"/>
                    <a:pt x="3978" y="865"/>
                    <a:pt x="3978" y="1982"/>
                  </a:cubicBezTo>
                  <a:close/>
                </a:path>
              </a:pathLst>
            </a:custGeom>
            <a:solidFill>
              <a:srgbClr val="8349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4" name="Google Shape;4884;p30"/>
            <p:cNvSpPr/>
            <p:nvPr/>
          </p:nvSpPr>
          <p:spPr>
            <a:xfrm>
              <a:off x="617468" y="1295756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114"/>
                    <a:pt x="3114" y="3978"/>
                    <a:pt x="1997" y="3978"/>
                  </a:cubicBezTo>
                  <a:cubicBezTo>
                    <a:pt x="880" y="3978"/>
                    <a:pt x="1" y="3114"/>
                    <a:pt x="1" y="1997"/>
                  </a:cubicBezTo>
                  <a:cubicBezTo>
                    <a:pt x="1" y="939"/>
                    <a:pt x="880" y="1"/>
                    <a:pt x="1997" y="1"/>
                  </a:cubicBezTo>
                  <a:cubicBezTo>
                    <a:pt x="3114" y="1"/>
                    <a:pt x="3978" y="939"/>
                    <a:pt x="3978" y="1997"/>
                  </a:cubicBezTo>
                  <a:close/>
                </a:path>
              </a:pathLst>
            </a:custGeom>
            <a:solidFill>
              <a:srgbClr val="8349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5" name="Google Shape;4885;p30"/>
            <p:cNvSpPr/>
            <p:nvPr/>
          </p:nvSpPr>
          <p:spPr>
            <a:xfrm>
              <a:off x="617468" y="1536020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82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2"/>
                  </a:cubicBezTo>
                  <a:cubicBezTo>
                    <a:pt x="1" y="939"/>
                    <a:pt x="880" y="1"/>
                    <a:pt x="1997" y="1"/>
                  </a:cubicBezTo>
                  <a:cubicBezTo>
                    <a:pt x="3114" y="1"/>
                    <a:pt x="3978" y="939"/>
                    <a:pt x="3978" y="1982"/>
                  </a:cubicBezTo>
                  <a:close/>
                </a:path>
              </a:pathLst>
            </a:custGeom>
            <a:solidFill>
              <a:srgbClr val="8349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6" name="Google Shape;4886;p30"/>
            <p:cNvSpPr/>
            <p:nvPr/>
          </p:nvSpPr>
          <p:spPr>
            <a:xfrm>
              <a:off x="617468" y="1768392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82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2"/>
                  </a:cubicBezTo>
                  <a:cubicBezTo>
                    <a:pt x="1" y="939"/>
                    <a:pt x="880" y="0"/>
                    <a:pt x="1997" y="0"/>
                  </a:cubicBezTo>
                  <a:cubicBezTo>
                    <a:pt x="3114" y="0"/>
                    <a:pt x="3978" y="939"/>
                    <a:pt x="3978" y="1982"/>
                  </a:cubicBezTo>
                  <a:close/>
                </a:path>
              </a:pathLst>
            </a:custGeom>
            <a:solidFill>
              <a:srgbClr val="8349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7" name="Google Shape;4887;p30"/>
            <p:cNvSpPr/>
            <p:nvPr/>
          </p:nvSpPr>
          <p:spPr>
            <a:xfrm>
              <a:off x="617468" y="2008656"/>
              <a:ext cx="124125" cy="123626"/>
            </a:xfrm>
            <a:custGeom>
              <a:avLst/>
              <a:gdLst/>
              <a:ahLst/>
              <a:cxnLst/>
              <a:rect l="l" t="t" r="r" b="b"/>
              <a:pathLst>
                <a:path w="3979" h="3963" extrusionOk="0">
                  <a:moveTo>
                    <a:pt x="3978" y="1982"/>
                  </a:moveTo>
                  <a:cubicBezTo>
                    <a:pt x="3978" y="3099"/>
                    <a:pt x="3114" y="3963"/>
                    <a:pt x="1997" y="3963"/>
                  </a:cubicBezTo>
                  <a:cubicBezTo>
                    <a:pt x="880" y="3963"/>
                    <a:pt x="1" y="3099"/>
                    <a:pt x="1" y="1982"/>
                  </a:cubicBezTo>
                  <a:cubicBezTo>
                    <a:pt x="1" y="924"/>
                    <a:pt x="880" y="0"/>
                    <a:pt x="1997" y="0"/>
                  </a:cubicBezTo>
                  <a:cubicBezTo>
                    <a:pt x="3114" y="0"/>
                    <a:pt x="3978" y="924"/>
                    <a:pt x="3978" y="1982"/>
                  </a:cubicBezTo>
                  <a:close/>
                </a:path>
              </a:pathLst>
            </a:custGeom>
            <a:solidFill>
              <a:srgbClr val="8349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8" name="Google Shape;4888;p30"/>
            <p:cNvSpPr/>
            <p:nvPr/>
          </p:nvSpPr>
          <p:spPr>
            <a:xfrm>
              <a:off x="617468" y="2246580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114"/>
                    <a:pt x="3114" y="3978"/>
                    <a:pt x="1997" y="3978"/>
                  </a:cubicBezTo>
                  <a:cubicBezTo>
                    <a:pt x="880" y="3978"/>
                    <a:pt x="1" y="3114"/>
                    <a:pt x="1" y="1997"/>
                  </a:cubicBezTo>
                  <a:cubicBezTo>
                    <a:pt x="1" y="880"/>
                    <a:pt x="880" y="1"/>
                    <a:pt x="1997" y="1"/>
                  </a:cubicBezTo>
                  <a:cubicBezTo>
                    <a:pt x="3114" y="1"/>
                    <a:pt x="3978" y="880"/>
                    <a:pt x="3978" y="1997"/>
                  </a:cubicBezTo>
                  <a:close/>
                </a:path>
              </a:pathLst>
            </a:custGeom>
            <a:solidFill>
              <a:srgbClr val="8349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9" name="Google Shape;4889;p30"/>
            <p:cNvSpPr/>
            <p:nvPr/>
          </p:nvSpPr>
          <p:spPr>
            <a:xfrm>
              <a:off x="617468" y="2486844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82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2"/>
                  </a:cubicBezTo>
                  <a:cubicBezTo>
                    <a:pt x="1" y="865"/>
                    <a:pt x="880" y="1"/>
                    <a:pt x="1997" y="1"/>
                  </a:cubicBezTo>
                  <a:cubicBezTo>
                    <a:pt x="3114" y="1"/>
                    <a:pt x="3978" y="865"/>
                    <a:pt x="3978" y="1982"/>
                  </a:cubicBezTo>
                  <a:close/>
                </a:path>
              </a:pathLst>
            </a:custGeom>
            <a:solidFill>
              <a:srgbClr val="8349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0" name="Google Shape;4890;p30"/>
            <p:cNvSpPr/>
            <p:nvPr/>
          </p:nvSpPr>
          <p:spPr>
            <a:xfrm>
              <a:off x="617468" y="2727108"/>
              <a:ext cx="124125" cy="123657"/>
            </a:xfrm>
            <a:custGeom>
              <a:avLst/>
              <a:gdLst/>
              <a:ahLst/>
              <a:cxnLst/>
              <a:rect l="l" t="t" r="r" b="b"/>
              <a:pathLst>
                <a:path w="3979" h="3964" extrusionOk="0">
                  <a:moveTo>
                    <a:pt x="3978" y="1982"/>
                  </a:moveTo>
                  <a:cubicBezTo>
                    <a:pt x="3978" y="3099"/>
                    <a:pt x="3114" y="3964"/>
                    <a:pt x="1997" y="3964"/>
                  </a:cubicBezTo>
                  <a:cubicBezTo>
                    <a:pt x="880" y="3964"/>
                    <a:pt x="1" y="3099"/>
                    <a:pt x="1" y="1982"/>
                  </a:cubicBezTo>
                  <a:cubicBezTo>
                    <a:pt x="1" y="865"/>
                    <a:pt x="880" y="1"/>
                    <a:pt x="1997" y="1"/>
                  </a:cubicBezTo>
                  <a:cubicBezTo>
                    <a:pt x="3114" y="1"/>
                    <a:pt x="3978" y="865"/>
                    <a:pt x="3978" y="1982"/>
                  </a:cubicBezTo>
                  <a:close/>
                </a:path>
              </a:pathLst>
            </a:custGeom>
            <a:solidFill>
              <a:srgbClr val="8349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1" name="Google Shape;4891;p30"/>
            <p:cNvSpPr/>
            <p:nvPr/>
          </p:nvSpPr>
          <p:spPr>
            <a:xfrm>
              <a:off x="617468" y="2966904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114"/>
                    <a:pt x="3114" y="3979"/>
                    <a:pt x="1997" y="3979"/>
                  </a:cubicBezTo>
                  <a:cubicBezTo>
                    <a:pt x="880" y="3979"/>
                    <a:pt x="1" y="3114"/>
                    <a:pt x="1" y="1997"/>
                  </a:cubicBezTo>
                  <a:cubicBezTo>
                    <a:pt x="1" y="880"/>
                    <a:pt x="880" y="1"/>
                    <a:pt x="1997" y="1"/>
                  </a:cubicBezTo>
                  <a:cubicBezTo>
                    <a:pt x="3114" y="1"/>
                    <a:pt x="3978" y="880"/>
                    <a:pt x="3978" y="1997"/>
                  </a:cubicBezTo>
                  <a:close/>
                </a:path>
              </a:pathLst>
            </a:custGeom>
            <a:solidFill>
              <a:srgbClr val="8349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2" name="Google Shape;4892;p30"/>
            <p:cNvSpPr/>
            <p:nvPr/>
          </p:nvSpPr>
          <p:spPr>
            <a:xfrm>
              <a:off x="617468" y="3205327"/>
              <a:ext cx="124125" cy="123657"/>
            </a:xfrm>
            <a:custGeom>
              <a:avLst/>
              <a:gdLst/>
              <a:ahLst/>
              <a:cxnLst/>
              <a:rect l="l" t="t" r="r" b="b"/>
              <a:pathLst>
                <a:path w="3979" h="3964" extrusionOk="0">
                  <a:moveTo>
                    <a:pt x="3978" y="1982"/>
                  </a:moveTo>
                  <a:cubicBezTo>
                    <a:pt x="3978" y="3039"/>
                    <a:pt x="3114" y="3963"/>
                    <a:pt x="1997" y="3963"/>
                  </a:cubicBezTo>
                  <a:cubicBezTo>
                    <a:pt x="880" y="3963"/>
                    <a:pt x="1" y="3039"/>
                    <a:pt x="1" y="1982"/>
                  </a:cubicBezTo>
                  <a:cubicBezTo>
                    <a:pt x="1" y="864"/>
                    <a:pt x="880" y="0"/>
                    <a:pt x="1997" y="0"/>
                  </a:cubicBezTo>
                  <a:cubicBezTo>
                    <a:pt x="3114" y="0"/>
                    <a:pt x="3978" y="864"/>
                    <a:pt x="3978" y="1982"/>
                  </a:cubicBezTo>
                  <a:close/>
                </a:path>
              </a:pathLst>
            </a:custGeom>
            <a:solidFill>
              <a:srgbClr val="8349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3" name="Google Shape;4893;p30"/>
            <p:cNvSpPr/>
            <p:nvPr/>
          </p:nvSpPr>
          <p:spPr>
            <a:xfrm>
              <a:off x="617468" y="3445123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054"/>
                    <a:pt x="3114" y="3978"/>
                    <a:pt x="1997" y="3978"/>
                  </a:cubicBezTo>
                  <a:cubicBezTo>
                    <a:pt x="880" y="3978"/>
                    <a:pt x="1" y="3054"/>
                    <a:pt x="1" y="1997"/>
                  </a:cubicBezTo>
                  <a:cubicBezTo>
                    <a:pt x="1" y="879"/>
                    <a:pt x="880" y="0"/>
                    <a:pt x="1997" y="0"/>
                  </a:cubicBezTo>
                  <a:cubicBezTo>
                    <a:pt x="3114" y="0"/>
                    <a:pt x="3978" y="879"/>
                    <a:pt x="3978" y="1997"/>
                  </a:cubicBezTo>
                  <a:close/>
                </a:path>
              </a:pathLst>
            </a:custGeom>
            <a:solidFill>
              <a:srgbClr val="8349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4" name="Google Shape;4894;p30"/>
            <p:cNvSpPr/>
            <p:nvPr/>
          </p:nvSpPr>
          <p:spPr>
            <a:xfrm>
              <a:off x="617468" y="3677495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96"/>
                  </a:moveTo>
                  <a:cubicBezTo>
                    <a:pt x="3978" y="3054"/>
                    <a:pt x="3114" y="3978"/>
                    <a:pt x="1997" y="3978"/>
                  </a:cubicBezTo>
                  <a:cubicBezTo>
                    <a:pt x="880" y="3978"/>
                    <a:pt x="1" y="3054"/>
                    <a:pt x="1" y="1996"/>
                  </a:cubicBezTo>
                  <a:cubicBezTo>
                    <a:pt x="1" y="879"/>
                    <a:pt x="880" y="0"/>
                    <a:pt x="1997" y="0"/>
                  </a:cubicBezTo>
                  <a:cubicBezTo>
                    <a:pt x="3114" y="0"/>
                    <a:pt x="3978" y="879"/>
                    <a:pt x="3978" y="1996"/>
                  </a:cubicBezTo>
                  <a:close/>
                </a:path>
              </a:pathLst>
            </a:custGeom>
            <a:solidFill>
              <a:srgbClr val="8349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5" name="Google Shape;4895;p30"/>
            <p:cNvSpPr/>
            <p:nvPr/>
          </p:nvSpPr>
          <p:spPr>
            <a:xfrm>
              <a:off x="617468" y="3917758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82"/>
                  </a:moveTo>
                  <a:cubicBezTo>
                    <a:pt x="3978" y="3039"/>
                    <a:pt x="3114" y="3978"/>
                    <a:pt x="1997" y="3978"/>
                  </a:cubicBezTo>
                  <a:cubicBezTo>
                    <a:pt x="880" y="3978"/>
                    <a:pt x="1" y="3039"/>
                    <a:pt x="1" y="1982"/>
                  </a:cubicBezTo>
                  <a:cubicBezTo>
                    <a:pt x="1" y="864"/>
                    <a:pt x="880" y="0"/>
                    <a:pt x="1997" y="0"/>
                  </a:cubicBezTo>
                  <a:cubicBezTo>
                    <a:pt x="3114" y="0"/>
                    <a:pt x="3978" y="864"/>
                    <a:pt x="3978" y="1982"/>
                  </a:cubicBezTo>
                  <a:close/>
                </a:path>
              </a:pathLst>
            </a:custGeom>
            <a:solidFill>
              <a:srgbClr val="8349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6" name="Google Shape;4896;p30"/>
            <p:cNvSpPr/>
            <p:nvPr/>
          </p:nvSpPr>
          <p:spPr>
            <a:xfrm>
              <a:off x="617468" y="4153842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96"/>
                  </a:moveTo>
                  <a:cubicBezTo>
                    <a:pt x="3978" y="3114"/>
                    <a:pt x="3114" y="3978"/>
                    <a:pt x="1997" y="3978"/>
                  </a:cubicBezTo>
                  <a:cubicBezTo>
                    <a:pt x="880" y="3978"/>
                    <a:pt x="1" y="3114"/>
                    <a:pt x="1" y="1996"/>
                  </a:cubicBezTo>
                  <a:cubicBezTo>
                    <a:pt x="1" y="939"/>
                    <a:pt x="880" y="0"/>
                    <a:pt x="1997" y="0"/>
                  </a:cubicBezTo>
                  <a:cubicBezTo>
                    <a:pt x="3114" y="0"/>
                    <a:pt x="3978" y="939"/>
                    <a:pt x="3978" y="1996"/>
                  </a:cubicBezTo>
                  <a:close/>
                </a:path>
              </a:pathLst>
            </a:custGeom>
            <a:solidFill>
              <a:srgbClr val="8349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7" name="Google Shape;4897;p30"/>
            <p:cNvSpPr/>
            <p:nvPr/>
          </p:nvSpPr>
          <p:spPr>
            <a:xfrm>
              <a:off x="617468" y="4394106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81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1"/>
                  </a:cubicBezTo>
                  <a:cubicBezTo>
                    <a:pt x="1" y="939"/>
                    <a:pt x="880" y="0"/>
                    <a:pt x="1997" y="0"/>
                  </a:cubicBezTo>
                  <a:cubicBezTo>
                    <a:pt x="3114" y="0"/>
                    <a:pt x="3978" y="939"/>
                    <a:pt x="3978" y="1981"/>
                  </a:cubicBezTo>
                  <a:close/>
                </a:path>
              </a:pathLst>
            </a:custGeom>
            <a:solidFill>
              <a:srgbClr val="8349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8" name="Google Shape;4898;p30"/>
            <p:cNvSpPr/>
            <p:nvPr/>
          </p:nvSpPr>
          <p:spPr>
            <a:xfrm>
              <a:off x="617468" y="4634370"/>
              <a:ext cx="124125" cy="123626"/>
            </a:xfrm>
            <a:custGeom>
              <a:avLst/>
              <a:gdLst/>
              <a:ahLst/>
              <a:cxnLst/>
              <a:rect l="l" t="t" r="r" b="b"/>
              <a:pathLst>
                <a:path w="3979" h="3963" extrusionOk="0">
                  <a:moveTo>
                    <a:pt x="3978" y="1981"/>
                  </a:moveTo>
                  <a:cubicBezTo>
                    <a:pt x="3978" y="3099"/>
                    <a:pt x="3114" y="3963"/>
                    <a:pt x="1997" y="3963"/>
                  </a:cubicBezTo>
                  <a:cubicBezTo>
                    <a:pt x="880" y="3963"/>
                    <a:pt x="1" y="3099"/>
                    <a:pt x="1" y="1981"/>
                  </a:cubicBezTo>
                  <a:cubicBezTo>
                    <a:pt x="1" y="924"/>
                    <a:pt x="880" y="0"/>
                    <a:pt x="1997" y="0"/>
                  </a:cubicBezTo>
                  <a:cubicBezTo>
                    <a:pt x="3114" y="0"/>
                    <a:pt x="3978" y="924"/>
                    <a:pt x="3978" y="1981"/>
                  </a:cubicBezTo>
                  <a:close/>
                </a:path>
              </a:pathLst>
            </a:custGeom>
            <a:solidFill>
              <a:srgbClr val="8349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9" name="Google Shape;4899;p30"/>
            <p:cNvSpPr/>
            <p:nvPr/>
          </p:nvSpPr>
          <p:spPr>
            <a:xfrm>
              <a:off x="307951" y="1307361"/>
              <a:ext cx="410401" cy="102756"/>
            </a:xfrm>
            <a:custGeom>
              <a:avLst/>
              <a:gdLst/>
              <a:ahLst/>
              <a:cxnLst/>
              <a:rect l="l" t="t" r="r" b="b"/>
              <a:pathLst>
                <a:path w="13156" h="3294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84"/>
                  </a:cubicBezTo>
                  <a:cubicBezTo>
                    <a:pt x="13155" y="2548"/>
                    <a:pt x="12411" y="3293"/>
                    <a:pt x="11412" y="3293"/>
                  </a:cubicBezTo>
                  <a:lnTo>
                    <a:pt x="1729" y="3293"/>
                  </a:lnTo>
                  <a:cubicBezTo>
                    <a:pt x="746" y="3293"/>
                    <a:pt x="1" y="2548"/>
                    <a:pt x="1" y="1684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rgbClr val="68BC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0" name="Google Shape;4900;p30"/>
            <p:cNvSpPr/>
            <p:nvPr/>
          </p:nvSpPr>
          <p:spPr>
            <a:xfrm>
              <a:off x="307951" y="1069437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69"/>
                  </a:cubicBezTo>
                  <a:cubicBezTo>
                    <a:pt x="13155" y="2548"/>
                    <a:pt x="12411" y="3293"/>
                    <a:pt x="11412" y="3293"/>
                  </a:cubicBezTo>
                  <a:lnTo>
                    <a:pt x="1729" y="3293"/>
                  </a:lnTo>
                  <a:cubicBezTo>
                    <a:pt x="746" y="3293"/>
                    <a:pt x="1" y="2548"/>
                    <a:pt x="1" y="166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rgbClr val="68BC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1" name="Google Shape;4901;p30"/>
            <p:cNvSpPr/>
            <p:nvPr/>
          </p:nvSpPr>
          <p:spPr>
            <a:xfrm>
              <a:off x="307951" y="831044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24"/>
                  </a:cubicBezTo>
                  <a:cubicBezTo>
                    <a:pt x="13155" y="2548"/>
                    <a:pt x="12411" y="3292"/>
                    <a:pt x="11412" y="3292"/>
                  </a:cubicBezTo>
                  <a:lnTo>
                    <a:pt x="1729" y="3292"/>
                  </a:lnTo>
                  <a:cubicBezTo>
                    <a:pt x="746" y="3292"/>
                    <a:pt x="1" y="2548"/>
                    <a:pt x="1" y="1624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rgbClr val="68BC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2" name="Google Shape;4902;p30"/>
            <p:cNvSpPr/>
            <p:nvPr/>
          </p:nvSpPr>
          <p:spPr>
            <a:xfrm>
              <a:off x="307951" y="2023972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9"/>
                    <a:pt x="12411" y="3234"/>
                    <a:pt x="11412" y="3234"/>
                  </a:cubicBezTo>
                  <a:lnTo>
                    <a:pt x="1729" y="3234"/>
                  </a:lnTo>
                  <a:cubicBezTo>
                    <a:pt x="746" y="3234"/>
                    <a:pt x="1" y="2489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rgbClr val="68BC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3" name="Google Shape;4903;p30"/>
            <p:cNvSpPr/>
            <p:nvPr/>
          </p:nvSpPr>
          <p:spPr>
            <a:xfrm>
              <a:off x="307951" y="1786048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0"/>
                  </a:moveTo>
                  <a:cubicBezTo>
                    <a:pt x="12411" y="0"/>
                    <a:pt x="13155" y="671"/>
                    <a:pt x="13155" y="1609"/>
                  </a:cubicBezTo>
                  <a:cubicBezTo>
                    <a:pt x="13155" y="247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473"/>
                    <a:pt x="1" y="1609"/>
                  </a:cubicBezTo>
                  <a:cubicBezTo>
                    <a:pt x="1" y="671"/>
                    <a:pt x="746" y="0"/>
                    <a:pt x="1729" y="0"/>
                  </a:cubicBezTo>
                  <a:close/>
                </a:path>
              </a:pathLst>
            </a:custGeom>
            <a:solidFill>
              <a:srgbClr val="68BC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4" name="Google Shape;4904;p30"/>
            <p:cNvSpPr/>
            <p:nvPr/>
          </p:nvSpPr>
          <p:spPr>
            <a:xfrm>
              <a:off x="307951" y="1547625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9"/>
                    <a:pt x="12411" y="3234"/>
                    <a:pt x="11412" y="3234"/>
                  </a:cubicBezTo>
                  <a:lnTo>
                    <a:pt x="1729" y="3234"/>
                  </a:lnTo>
                  <a:cubicBezTo>
                    <a:pt x="746" y="3234"/>
                    <a:pt x="1" y="2489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rgbClr val="68BC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5" name="Google Shape;4905;p30"/>
            <p:cNvSpPr/>
            <p:nvPr/>
          </p:nvSpPr>
          <p:spPr>
            <a:xfrm>
              <a:off x="307951" y="2738743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09"/>
                  </a:cubicBezTo>
                  <a:cubicBezTo>
                    <a:pt x="13155" y="253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533"/>
                    <a:pt x="1" y="160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rgbClr val="68BC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6" name="Google Shape;4906;p30"/>
            <p:cNvSpPr/>
            <p:nvPr/>
          </p:nvSpPr>
          <p:spPr>
            <a:xfrm>
              <a:off x="307951" y="2500320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10"/>
                  </a:cubicBezTo>
                  <a:cubicBezTo>
                    <a:pt x="13155" y="2548"/>
                    <a:pt x="12411" y="3234"/>
                    <a:pt x="11412" y="3234"/>
                  </a:cubicBezTo>
                  <a:lnTo>
                    <a:pt x="1729" y="3234"/>
                  </a:lnTo>
                  <a:cubicBezTo>
                    <a:pt x="746" y="3234"/>
                    <a:pt x="1" y="2548"/>
                    <a:pt x="1" y="1610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rgbClr val="68BC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7" name="Google Shape;4907;p30"/>
            <p:cNvSpPr/>
            <p:nvPr/>
          </p:nvSpPr>
          <p:spPr>
            <a:xfrm>
              <a:off x="307951" y="2262396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09"/>
                  </a:cubicBezTo>
                  <a:cubicBezTo>
                    <a:pt x="13155" y="247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473"/>
                    <a:pt x="1" y="160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rgbClr val="68BC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8" name="Google Shape;4908;p30"/>
            <p:cNvSpPr/>
            <p:nvPr/>
          </p:nvSpPr>
          <p:spPr>
            <a:xfrm>
              <a:off x="307951" y="3212751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84"/>
                  </a:cubicBezTo>
                  <a:cubicBezTo>
                    <a:pt x="13155" y="2548"/>
                    <a:pt x="12411" y="3293"/>
                    <a:pt x="11412" y="3293"/>
                  </a:cubicBezTo>
                  <a:lnTo>
                    <a:pt x="1729" y="3293"/>
                  </a:lnTo>
                  <a:cubicBezTo>
                    <a:pt x="746" y="3293"/>
                    <a:pt x="1" y="2548"/>
                    <a:pt x="1" y="1684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rgbClr val="68BC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9" name="Google Shape;4909;p30"/>
            <p:cNvSpPr/>
            <p:nvPr/>
          </p:nvSpPr>
          <p:spPr>
            <a:xfrm>
              <a:off x="307951" y="2974827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69"/>
                  </a:cubicBezTo>
                  <a:cubicBezTo>
                    <a:pt x="13155" y="2548"/>
                    <a:pt x="12411" y="3292"/>
                    <a:pt x="11412" y="3292"/>
                  </a:cubicBezTo>
                  <a:lnTo>
                    <a:pt x="1729" y="3292"/>
                  </a:lnTo>
                  <a:cubicBezTo>
                    <a:pt x="746" y="3292"/>
                    <a:pt x="1" y="2548"/>
                    <a:pt x="1" y="166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rgbClr val="68BC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0" name="Google Shape;4910;p30"/>
            <p:cNvSpPr/>
            <p:nvPr/>
          </p:nvSpPr>
          <p:spPr>
            <a:xfrm>
              <a:off x="307951" y="3929363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8"/>
                    <a:pt x="12411" y="3233"/>
                    <a:pt x="11412" y="3233"/>
                  </a:cubicBezTo>
                  <a:lnTo>
                    <a:pt x="1729" y="3233"/>
                  </a:lnTo>
                  <a:cubicBezTo>
                    <a:pt x="746" y="3233"/>
                    <a:pt x="1" y="2488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rgbClr val="68BC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1" name="Google Shape;4911;p30"/>
            <p:cNvSpPr/>
            <p:nvPr/>
          </p:nvSpPr>
          <p:spPr>
            <a:xfrm>
              <a:off x="307951" y="3691439"/>
              <a:ext cx="410401" cy="100386"/>
            </a:xfrm>
            <a:custGeom>
              <a:avLst/>
              <a:gdLst/>
              <a:ahLst/>
              <a:cxnLst/>
              <a:rect l="l" t="t" r="r" b="b"/>
              <a:pathLst>
                <a:path w="13156" h="3218" extrusionOk="0">
                  <a:moveTo>
                    <a:pt x="11412" y="0"/>
                  </a:moveTo>
                  <a:cubicBezTo>
                    <a:pt x="12411" y="0"/>
                    <a:pt x="13155" y="670"/>
                    <a:pt x="13155" y="1609"/>
                  </a:cubicBezTo>
                  <a:cubicBezTo>
                    <a:pt x="13155" y="247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473"/>
                    <a:pt x="1" y="1609"/>
                  </a:cubicBezTo>
                  <a:cubicBezTo>
                    <a:pt x="1" y="670"/>
                    <a:pt x="746" y="0"/>
                    <a:pt x="1729" y="0"/>
                  </a:cubicBezTo>
                  <a:close/>
                </a:path>
              </a:pathLst>
            </a:custGeom>
            <a:solidFill>
              <a:srgbClr val="68BC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2" name="Google Shape;4912;p30"/>
            <p:cNvSpPr/>
            <p:nvPr/>
          </p:nvSpPr>
          <p:spPr>
            <a:xfrm>
              <a:off x="307951" y="3453015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9"/>
                    <a:pt x="12411" y="3233"/>
                    <a:pt x="11412" y="3233"/>
                  </a:cubicBezTo>
                  <a:lnTo>
                    <a:pt x="1729" y="3233"/>
                  </a:lnTo>
                  <a:cubicBezTo>
                    <a:pt x="746" y="3233"/>
                    <a:pt x="1" y="2489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rgbClr val="68BC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3" name="Google Shape;4913;p30"/>
            <p:cNvSpPr/>
            <p:nvPr/>
          </p:nvSpPr>
          <p:spPr>
            <a:xfrm>
              <a:off x="307951" y="4644103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10"/>
                  </a:cubicBezTo>
                  <a:cubicBezTo>
                    <a:pt x="13155" y="2533"/>
                    <a:pt x="12411" y="3219"/>
                    <a:pt x="11412" y="3219"/>
                  </a:cubicBezTo>
                  <a:lnTo>
                    <a:pt x="1729" y="3219"/>
                  </a:lnTo>
                  <a:cubicBezTo>
                    <a:pt x="746" y="3219"/>
                    <a:pt x="1" y="2533"/>
                    <a:pt x="1" y="1610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rgbClr val="68BC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4" name="Google Shape;4914;p30"/>
            <p:cNvSpPr/>
            <p:nvPr/>
          </p:nvSpPr>
          <p:spPr>
            <a:xfrm>
              <a:off x="307951" y="4405711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09"/>
                  </a:cubicBezTo>
                  <a:cubicBezTo>
                    <a:pt x="13155" y="2548"/>
                    <a:pt x="12411" y="3233"/>
                    <a:pt x="11412" y="3233"/>
                  </a:cubicBezTo>
                  <a:lnTo>
                    <a:pt x="1729" y="3233"/>
                  </a:lnTo>
                  <a:cubicBezTo>
                    <a:pt x="746" y="3233"/>
                    <a:pt x="1" y="2548"/>
                    <a:pt x="1" y="160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rgbClr val="68BC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5" name="Google Shape;4915;p30"/>
            <p:cNvSpPr/>
            <p:nvPr/>
          </p:nvSpPr>
          <p:spPr>
            <a:xfrm>
              <a:off x="307951" y="4167755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10"/>
                  </a:cubicBezTo>
                  <a:cubicBezTo>
                    <a:pt x="13155" y="2474"/>
                    <a:pt x="12411" y="3219"/>
                    <a:pt x="11412" y="3219"/>
                  </a:cubicBezTo>
                  <a:lnTo>
                    <a:pt x="1729" y="3219"/>
                  </a:lnTo>
                  <a:cubicBezTo>
                    <a:pt x="746" y="3219"/>
                    <a:pt x="1" y="2474"/>
                    <a:pt x="1" y="1610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rgbClr val="68BC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16" name="Google Shape;4916;p30"/>
          <p:cNvGrpSpPr/>
          <p:nvPr/>
        </p:nvGrpSpPr>
        <p:grpSpPr>
          <a:xfrm>
            <a:off x="857119" y="716222"/>
            <a:ext cx="2159504" cy="4048269"/>
            <a:chOff x="933319" y="716222"/>
            <a:chExt cx="2159504" cy="4048269"/>
          </a:xfrm>
        </p:grpSpPr>
        <p:sp>
          <p:nvSpPr>
            <p:cNvPr id="4917" name="Google Shape;4917;p30"/>
            <p:cNvSpPr/>
            <p:nvPr/>
          </p:nvSpPr>
          <p:spPr>
            <a:xfrm>
              <a:off x="1022537" y="751722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50" y="0"/>
                  </a:moveTo>
                  <a:cubicBezTo>
                    <a:pt x="313" y="0"/>
                    <a:pt x="278" y="15"/>
                    <a:pt x="254" y="40"/>
                  </a:cubicBezTo>
                  <a:cubicBezTo>
                    <a:pt x="179" y="159"/>
                    <a:pt x="120" y="218"/>
                    <a:pt x="60" y="278"/>
                  </a:cubicBezTo>
                  <a:cubicBezTo>
                    <a:pt x="60" y="412"/>
                    <a:pt x="60" y="472"/>
                    <a:pt x="0" y="591"/>
                  </a:cubicBezTo>
                  <a:cubicBezTo>
                    <a:pt x="0" y="784"/>
                    <a:pt x="60" y="963"/>
                    <a:pt x="179" y="1157"/>
                  </a:cubicBezTo>
                  <a:lnTo>
                    <a:pt x="254" y="1217"/>
                  </a:lnTo>
                  <a:cubicBezTo>
                    <a:pt x="313" y="1217"/>
                    <a:pt x="432" y="1217"/>
                    <a:pt x="492" y="1157"/>
                  </a:cubicBezTo>
                  <a:cubicBezTo>
                    <a:pt x="552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552" y="218"/>
                    <a:pt x="552" y="99"/>
                  </a:cubicBezTo>
                  <a:lnTo>
                    <a:pt x="492" y="99"/>
                  </a:lnTo>
                  <a:cubicBezTo>
                    <a:pt x="457" y="29"/>
                    <a:pt x="402" y="0"/>
                    <a:pt x="35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8" name="Google Shape;4918;p30"/>
            <p:cNvSpPr/>
            <p:nvPr/>
          </p:nvSpPr>
          <p:spPr>
            <a:xfrm>
              <a:off x="1072730" y="813519"/>
              <a:ext cx="19559" cy="31944"/>
            </a:xfrm>
            <a:custGeom>
              <a:avLst/>
              <a:gdLst/>
              <a:ahLst/>
              <a:cxnLst/>
              <a:rect l="l" t="t" r="r" b="b"/>
              <a:pathLst>
                <a:path w="627" h="1024" extrusionOk="0">
                  <a:moveTo>
                    <a:pt x="339" y="1"/>
                  </a:moveTo>
                  <a:cubicBezTo>
                    <a:pt x="293" y="1"/>
                    <a:pt x="243" y="15"/>
                    <a:pt x="194" y="40"/>
                  </a:cubicBezTo>
                  <a:cubicBezTo>
                    <a:pt x="134" y="100"/>
                    <a:pt x="60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0" y="844"/>
                    <a:pt x="194" y="979"/>
                  </a:cubicBezTo>
                  <a:cubicBezTo>
                    <a:pt x="224" y="1008"/>
                    <a:pt x="269" y="1023"/>
                    <a:pt x="313" y="1023"/>
                  </a:cubicBezTo>
                  <a:cubicBezTo>
                    <a:pt x="358" y="1023"/>
                    <a:pt x="403" y="1008"/>
                    <a:pt x="432" y="979"/>
                  </a:cubicBezTo>
                  <a:cubicBezTo>
                    <a:pt x="566" y="785"/>
                    <a:pt x="566" y="666"/>
                    <a:pt x="626" y="532"/>
                  </a:cubicBezTo>
                  <a:cubicBezTo>
                    <a:pt x="626" y="472"/>
                    <a:pt x="626" y="412"/>
                    <a:pt x="566" y="353"/>
                  </a:cubicBezTo>
                  <a:cubicBezTo>
                    <a:pt x="566" y="293"/>
                    <a:pt x="566" y="159"/>
                    <a:pt x="507" y="100"/>
                  </a:cubicBezTo>
                  <a:cubicBezTo>
                    <a:pt x="463" y="30"/>
                    <a:pt x="404" y="1"/>
                    <a:pt x="33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9" name="Google Shape;4919;p30"/>
            <p:cNvSpPr/>
            <p:nvPr/>
          </p:nvSpPr>
          <p:spPr>
            <a:xfrm>
              <a:off x="1125231" y="760363"/>
              <a:ext cx="17251" cy="48851"/>
            </a:xfrm>
            <a:custGeom>
              <a:avLst/>
              <a:gdLst/>
              <a:ahLst/>
              <a:cxnLst/>
              <a:rect l="l" t="t" r="r" b="b"/>
              <a:pathLst>
                <a:path w="553" h="1566" extrusionOk="0">
                  <a:moveTo>
                    <a:pt x="373" y="1"/>
                  </a:moveTo>
                  <a:cubicBezTo>
                    <a:pt x="314" y="1"/>
                    <a:pt x="180" y="1"/>
                    <a:pt x="120" y="75"/>
                  </a:cubicBezTo>
                  <a:cubicBezTo>
                    <a:pt x="60" y="195"/>
                    <a:pt x="60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20" y="1491"/>
                    <a:pt x="180" y="1491"/>
                    <a:pt x="180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52" y="1252"/>
                    <a:pt x="552" y="999"/>
                    <a:pt x="552" y="746"/>
                  </a:cubicBezTo>
                  <a:lnTo>
                    <a:pt x="552" y="448"/>
                  </a:lnTo>
                  <a:cubicBezTo>
                    <a:pt x="492" y="314"/>
                    <a:pt x="492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0" name="Google Shape;4920;p30"/>
            <p:cNvSpPr/>
            <p:nvPr/>
          </p:nvSpPr>
          <p:spPr>
            <a:xfrm>
              <a:off x="1193080" y="780983"/>
              <a:ext cx="19091" cy="39836"/>
            </a:xfrm>
            <a:custGeom>
              <a:avLst/>
              <a:gdLst/>
              <a:ahLst/>
              <a:cxnLst/>
              <a:rect l="l" t="t" r="r" b="b"/>
              <a:pathLst>
                <a:path w="612" h="1277" extrusionOk="0">
                  <a:moveTo>
                    <a:pt x="307" y="1"/>
                  </a:moveTo>
                  <a:cubicBezTo>
                    <a:pt x="281" y="1"/>
                    <a:pt x="257" y="8"/>
                    <a:pt x="239" y="25"/>
                  </a:cubicBezTo>
                  <a:cubicBezTo>
                    <a:pt x="180" y="159"/>
                    <a:pt x="120" y="219"/>
                    <a:pt x="60" y="338"/>
                  </a:cubicBezTo>
                  <a:cubicBezTo>
                    <a:pt x="60" y="398"/>
                    <a:pt x="1" y="532"/>
                    <a:pt x="1" y="651"/>
                  </a:cubicBezTo>
                  <a:cubicBezTo>
                    <a:pt x="1" y="830"/>
                    <a:pt x="60" y="1023"/>
                    <a:pt x="180" y="1202"/>
                  </a:cubicBezTo>
                  <a:lnTo>
                    <a:pt x="239" y="1277"/>
                  </a:lnTo>
                  <a:cubicBezTo>
                    <a:pt x="299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552" y="964"/>
                    <a:pt x="612" y="830"/>
                    <a:pt x="612" y="651"/>
                  </a:cubicBezTo>
                  <a:lnTo>
                    <a:pt x="612" y="398"/>
                  </a:lnTo>
                  <a:cubicBezTo>
                    <a:pt x="612" y="338"/>
                    <a:pt x="552" y="219"/>
                    <a:pt x="552" y="159"/>
                  </a:cubicBezTo>
                  <a:lnTo>
                    <a:pt x="492" y="85"/>
                  </a:lnTo>
                  <a:cubicBezTo>
                    <a:pt x="450" y="43"/>
                    <a:pt x="371" y="1"/>
                    <a:pt x="307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1" name="Google Shape;4921;p30"/>
            <p:cNvSpPr/>
            <p:nvPr/>
          </p:nvSpPr>
          <p:spPr>
            <a:xfrm>
              <a:off x="1128943" y="864928"/>
              <a:ext cx="19559" cy="25018"/>
            </a:xfrm>
            <a:custGeom>
              <a:avLst/>
              <a:gdLst/>
              <a:ahLst/>
              <a:cxnLst/>
              <a:rect l="l" t="t" r="r" b="b"/>
              <a:pathLst>
                <a:path w="627" h="802" extrusionOk="0">
                  <a:moveTo>
                    <a:pt x="254" y="1"/>
                  </a:moveTo>
                  <a:cubicBezTo>
                    <a:pt x="120" y="75"/>
                    <a:pt x="120" y="135"/>
                    <a:pt x="61" y="195"/>
                  </a:cubicBezTo>
                  <a:cubicBezTo>
                    <a:pt x="61" y="254"/>
                    <a:pt x="1" y="314"/>
                    <a:pt x="1" y="373"/>
                  </a:cubicBezTo>
                  <a:cubicBezTo>
                    <a:pt x="1" y="507"/>
                    <a:pt x="61" y="627"/>
                    <a:pt x="195" y="746"/>
                  </a:cubicBezTo>
                  <a:cubicBezTo>
                    <a:pt x="224" y="783"/>
                    <a:pt x="269" y="802"/>
                    <a:pt x="321" y="802"/>
                  </a:cubicBezTo>
                  <a:cubicBezTo>
                    <a:pt x="373" y="802"/>
                    <a:pt x="433" y="783"/>
                    <a:pt x="493" y="746"/>
                  </a:cubicBezTo>
                  <a:lnTo>
                    <a:pt x="493" y="686"/>
                  </a:lnTo>
                  <a:cubicBezTo>
                    <a:pt x="567" y="627"/>
                    <a:pt x="627" y="507"/>
                    <a:pt x="627" y="448"/>
                  </a:cubicBezTo>
                  <a:lnTo>
                    <a:pt x="627" y="254"/>
                  </a:lnTo>
                  <a:cubicBezTo>
                    <a:pt x="567" y="195"/>
                    <a:pt x="567" y="135"/>
                    <a:pt x="493" y="75"/>
                  </a:cubicBezTo>
                  <a:cubicBezTo>
                    <a:pt x="433" y="1"/>
                    <a:pt x="314" y="1"/>
                    <a:pt x="25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2" name="Google Shape;4922;p30"/>
            <p:cNvSpPr/>
            <p:nvPr/>
          </p:nvSpPr>
          <p:spPr>
            <a:xfrm>
              <a:off x="1018825" y="848208"/>
              <a:ext cx="19091" cy="20495"/>
            </a:xfrm>
            <a:custGeom>
              <a:avLst/>
              <a:gdLst/>
              <a:ahLst/>
              <a:cxnLst/>
              <a:rect l="l" t="t" r="r" b="b"/>
              <a:pathLst>
                <a:path w="612" h="657" extrusionOk="0">
                  <a:moveTo>
                    <a:pt x="306" y="1"/>
                  </a:moveTo>
                  <a:cubicBezTo>
                    <a:pt x="257" y="1"/>
                    <a:pt x="209" y="15"/>
                    <a:pt x="179" y="45"/>
                  </a:cubicBezTo>
                  <a:cubicBezTo>
                    <a:pt x="119" y="105"/>
                    <a:pt x="60" y="164"/>
                    <a:pt x="60" y="239"/>
                  </a:cubicBezTo>
                  <a:cubicBezTo>
                    <a:pt x="0" y="299"/>
                    <a:pt x="0" y="299"/>
                    <a:pt x="0" y="358"/>
                  </a:cubicBezTo>
                  <a:cubicBezTo>
                    <a:pt x="60" y="418"/>
                    <a:pt x="60" y="537"/>
                    <a:pt x="179" y="611"/>
                  </a:cubicBezTo>
                  <a:cubicBezTo>
                    <a:pt x="239" y="641"/>
                    <a:pt x="302" y="656"/>
                    <a:pt x="358" y="656"/>
                  </a:cubicBezTo>
                  <a:cubicBezTo>
                    <a:pt x="414" y="656"/>
                    <a:pt x="462" y="641"/>
                    <a:pt x="492" y="611"/>
                  </a:cubicBezTo>
                  <a:cubicBezTo>
                    <a:pt x="611" y="477"/>
                    <a:pt x="611" y="418"/>
                    <a:pt x="611" y="299"/>
                  </a:cubicBezTo>
                  <a:cubicBezTo>
                    <a:pt x="611" y="299"/>
                    <a:pt x="611" y="239"/>
                    <a:pt x="551" y="164"/>
                  </a:cubicBezTo>
                  <a:cubicBezTo>
                    <a:pt x="551" y="105"/>
                    <a:pt x="492" y="105"/>
                    <a:pt x="432" y="45"/>
                  </a:cubicBezTo>
                  <a:cubicBezTo>
                    <a:pt x="403" y="15"/>
                    <a:pt x="354" y="1"/>
                    <a:pt x="30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3" name="Google Shape;4923;p30"/>
            <p:cNvSpPr/>
            <p:nvPr/>
          </p:nvSpPr>
          <p:spPr>
            <a:xfrm>
              <a:off x="1646187" y="751722"/>
              <a:ext cx="19091" cy="37964"/>
            </a:xfrm>
            <a:custGeom>
              <a:avLst/>
              <a:gdLst/>
              <a:ahLst/>
              <a:cxnLst/>
              <a:rect l="l" t="t" r="r" b="b"/>
              <a:pathLst>
                <a:path w="612" h="1217" extrusionOk="0">
                  <a:moveTo>
                    <a:pt x="341" y="0"/>
                  </a:moveTo>
                  <a:cubicBezTo>
                    <a:pt x="301" y="0"/>
                    <a:pt x="264" y="15"/>
                    <a:pt x="239" y="40"/>
                  </a:cubicBezTo>
                  <a:cubicBezTo>
                    <a:pt x="180" y="159"/>
                    <a:pt x="120" y="218"/>
                    <a:pt x="120" y="278"/>
                  </a:cubicBezTo>
                  <a:cubicBezTo>
                    <a:pt x="61" y="412"/>
                    <a:pt x="61" y="472"/>
                    <a:pt x="1" y="591"/>
                  </a:cubicBezTo>
                  <a:cubicBezTo>
                    <a:pt x="1" y="784"/>
                    <a:pt x="61" y="963"/>
                    <a:pt x="180" y="1157"/>
                  </a:cubicBezTo>
                  <a:lnTo>
                    <a:pt x="239" y="1217"/>
                  </a:lnTo>
                  <a:cubicBezTo>
                    <a:pt x="299" y="1217"/>
                    <a:pt x="433" y="1217"/>
                    <a:pt x="493" y="1157"/>
                  </a:cubicBezTo>
                  <a:cubicBezTo>
                    <a:pt x="552" y="963"/>
                    <a:pt x="612" y="784"/>
                    <a:pt x="612" y="650"/>
                  </a:cubicBezTo>
                  <a:lnTo>
                    <a:pt x="612" y="412"/>
                  </a:lnTo>
                  <a:cubicBezTo>
                    <a:pt x="612" y="278"/>
                    <a:pt x="612" y="218"/>
                    <a:pt x="552" y="99"/>
                  </a:cubicBezTo>
                  <a:lnTo>
                    <a:pt x="493" y="99"/>
                  </a:lnTo>
                  <a:cubicBezTo>
                    <a:pt x="458" y="29"/>
                    <a:pt x="397" y="0"/>
                    <a:pt x="34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4" name="Google Shape;4924;p30"/>
            <p:cNvSpPr/>
            <p:nvPr/>
          </p:nvSpPr>
          <p:spPr>
            <a:xfrm>
              <a:off x="1696380" y="813519"/>
              <a:ext cx="19559" cy="31944"/>
            </a:xfrm>
            <a:custGeom>
              <a:avLst/>
              <a:gdLst/>
              <a:ahLst/>
              <a:cxnLst/>
              <a:rect l="l" t="t" r="r" b="b"/>
              <a:pathLst>
                <a:path w="627" h="1024" extrusionOk="0">
                  <a:moveTo>
                    <a:pt x="335" y="1"/>
                  </a:moveTo>
                  <a:cubicBezTo>
                    <a:pt x="288" y="1"/>
                    <a:pt x="235" y="15"/>
                    <a:pt x="180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1" y="353"/>
                    <a:pt x="1" y="412"/>
                    <a:pt x="1" y="472"/>
                  </a:cubicBezTo>
                  <a:cubicBezTo>
                    <a:pt x="1" y="666"/>
                    <a:pt x="60" y="844"/>
                    <a:pt x="180" y="979"/>
                  </a:cubicBezTo>
                  <a:cubicBezTo>
                    <a:pt x="217" y="1008"/>
                    <a:pt x="265" y="1023"/>
                    <a:pt x="312" y="1023"/>
                  </a:cubicBezTo>
                  <a:cubicBezTo>
                    <a:pt x="358" y="1023"/>
                    <a:pt x="403" y="1008"/>
                    <a:pt x="433" y="979"/>
                  </a:cubicBezTo>
                  <a:cubicBezTo>
                    <a:pt x="552" y="785"/>
                    <a:pt x="627" y="666"/>
                    <a:pt x="627" y="532"/>
                  </a:cubicBezTo>
                  <a:cubicBezTo>
                    <a:pt x="627" y="472"/>
                    <a:pt x="627" y="412"/>
                    <a:pt x="552" y="353"/>
                  </a:cubicBezTo>
                  <a:cubicBezTo>
                    <a:pt x="552" y="293"/>
                    <a:pt x="552" y="159"/>
                    <a:pt x="493" y="100"/>
                  </a:cubicBezTo>
                  <a:cubicBezTo>
                    <a:pt x="458" y="30"/>
                    <a:pt x="402" y="1"/>
                    <a:pt x="3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5" name="Google Shape;4925;p30"/>
            <p:cNvSpPr/>
            <p:nvPr/>
          </p:nvSpPr>
          <p:spPr>
            <a:xfrm>
              <a:off x="1748445" y="760363"/>
              <a:ext cx="17688" cy="48851"/>
            </a:xfrm>
            <a:custGeom>
              <a:avLst/>
              <a:gdLst/>
              <a:ahLst/>
              <a:cxnLst/>
              <a:rect l="l" t="t" r="r" b="b"/>
              <a:pathLst>
                <a:path w="567" h="1566" extrusionOk="0">
                  <a:moveTo>
                    <a:pt x="373" y="1"/>
                  </a:moveTo>
                  <a:cubicBezTo>
                    <a:pt x="313" y="1"/>
                    <a:pt x="194" y="1"/>
                    <a:pt x="135" y="75"/>
                  </a:cubicBezTo>
                  <a:cubicBezTo>
                    <a:pt x="75" y="195"/>
                    <a:pt x="75" y="314"/>
                    <a:pt x="0" y="448"/>
                  </a:cubicBezTo>
                  <a:lnTo>
                    <a:pt x="0" y="746"/>
                  </a:lnTo>
                  <a:cubicBezTo>
                    <a:pt x="0" y="999"/>
                    <a:pt x="0" y="1252"/>
                    <a:pt x="135" y="1491"/>
                  </a:cubicBezTo>
                  <a:cubicBezTo>
                    <a:pt x="194" y="1491"/>
                    <a:pt x="194" y="1491"/>
                    <a:pt x="194" y="1565"/>
                  </a:cubicBezTo>
                  <a:cubicBezTo>
                    <a:pt x="313" y="1565"/>
                    <a:pt x="373" y="1565"/>
                    <a:pt x="447" y="1431"/>
                  </a:cubicBezTo>
                  <a:cubicBezTo>
                    <a:pt x="567" y="1252"/>
                    <a:pt x="567" y="999"/>
                    <a:pt x="567" y="746"/>
                  </a:cubicBezTo>
                  <a:lnTo>
                    <a:pt x="567" y="448"/>
                  </a:lnTo>
                  <a:cubicBezTo>
                    <a:pt x="507" y="314"/>
                    <a:pt x="507" y="195"/>
                    <a:pt x="447" y="75"/>
                  </a:cubicBezTo>
                  <a:cubicBezTo>
                    <a:pt x="447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6" name="Google Shape;4926;p30"/>
            <p:cNvSpPr/>
            <p:nvPr/>
          </p:nvSpPr>
          <p:spPr>
            <a:xfrm>
              <a:off x="1816294" y="780983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8" y="1"/>
                    <a:pt x="289" y="8"/>
                    <a:pt x="254" y="25"/>
                  </a:cubicBezTo>
                  <a:cubicBezTo>
                    <a:pt x="194" y="159"/>
                    <a:pt x="135" y="219"/>
                    <a:pt x="60" y="338"/>
                  </a:cubicBezTo>
                  <a:cubicBezTo>
                    <a:pt x="60" y="398"/>
                    <a:pt x="0" y="532"/>
                    <a:pt x="0" y="651"/>
                  </a:cubicBezTo>
                  <a:cubicBezTo>
                    <a:pt x="0" y="830"/>
                    <a:pt x="60" y="1023"/>
                    <a:pt x="194" y="1202"/>
                  </a:cubicBezTo>
                  <a:lnTo>
                    <a:pt x="254" y="1277"/>
                  </a:lnTo>
                  <a:cubicBezTo>
                    <a:pt x="313" y="1277"/>
                    <a:pt x="433" y="1277"/>
                    <a:pt x="507" y="1202"/>
                  </a:cubicBezTo>
                  <a:lnTo>
                    <a:pt x="507" y="1143"/>
                  </a:lnTo>
                  <a:cubicBezTo>
                    <a:pt x="567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67" y="159"/>
                  </a:cubicBezTo>
                  <a:lnTo>
                    <a:pt x="507" y="85"/>
                  </a:lnTo>
                  <a:cubicBezTo>
                    <a:pt x="454" y="43"/>
                    <a:pt x="409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7" name="Google Shape;4927;p30"/>
            <p:cNvSpPr/>
            <p:nvPr/>
          </p:nvSpPr>
          <p:spPr>
            <a:xfrm>
              <a:off x="1752625" y="864928"/>
              <a:ext cx="19091" cy="25018"/>
            </a:xfrm>
            <a:custGeom>
              <a:avLst/>
              <a:gdLst/>
              <a:ahLst/>
              <a:cxnLst/>
              <a:rect l="l" t="t" r="r" b="b"/>
              <a:pathLst>
                <a:path w="612" h="802" extrusionOk="0">
                  <a:moveTo>
                    <a:pt x="239" y="1"/>
                  </a:moveTo>
                  <a:cubicBezTo>
                    <a:pt x="120" y="75"/>
                    <a:pt x="120" y="135"/>
                    <a:pt x="60" y="195"/>
                  </a:cubicBezTo>
                  <a:cubicBezTo>
                    <a:pt x="60" y="254"/>
                    <a:pt x="60" y="314"/>
                    <a:pt x="1" y="373"/>
                  </a:cubicBezTo>
                  <a:cubicBezTo>
                    <a:pt x="1" y="507"/>
                    <a:pt x="60" y="627"/>
                    <a:pt x="179" y="746"/>
                  </a:cubicBezTo>
                  <a:cubicBezTo>
                    <a:pt x="209" y="783"/>
                    <a:pt x="257" y="802"/>
                    <a:pt x="313" y="802"/>
                  </a:cubicBezTo>
                  <a:cubicBezTo>
                    <a:pt x="369" y="802"/>
                    <a:pt x="433" y="783"/>
                    <a:pt x="492" y="746"/>
                  </a:cubicBezTo>
                  <a:lnTo>
                    <a:pt x="492" y="686"/>
                  </a:lnTo>
                  <a:cubicBezTo>
                    <a:pt x="611" y="627"/>
                    <a:pt x="611" y="507"/>
                    <a:pt x="611" y="448"/>
                  </a:cubicBezTo>
                  <a:lnTo>
                    <a:pt x="611" y="254"/>
                  </a:lnTo>
                  <a:cubicBezTo>
                    <a:pt x="552" y="195"/>
                    <a:pt x="552" y="135"/>
                    <a:pt x="492" y="75"/>
                  </a:cubicBezTo>
                  <a:cubicBezTo>
                    <a:pt x="433" y="1"/>
                    <a:pt x="313" y="1"/>
                    <a:pt x="23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8" name="Google Shape;4928;p30"/>
            <p:cNvSpPr/>
            <p:nvPr/>
          </p:nvSpPr>
          <p:spPr>
            <a:xfrm>
              <a:off x="1642007" y="848208"/>
              <a:ext cx="19559" cy="20495"/>
            </a:xfrm>
            <a:custGeom>
              <a:avLst/>
              <a:gdLst/>
              <a:ahLst/>
              <a:cxnLst/>
              <a:rect l="l" t="t" r="r" b="b"/>
              <a:pathLst>
                <a:path w="627" h="657" extrusionOk="0">
                  <a:moveTo>
                    <a:pt x="314" y="1"/>
                  </a:moveTo>
                  <a:cubicBezTo>
                    <a:pt x="269" y="1"/>
                    <a:pt x="224" y="15"/>
                    <a:pt x="195" y="45"/>
                  </a:cubicBezTo>
                  <a:cubicBezTo>
                    <a:pt x="135" y="105"/>
                    <a:pt x="60" y="164"/>
                    <a:pt x="60" y="239"/>
                  </a:cubicBezTo>
                  <a:cubicBezTo>
                    <a:pt x="1" y="299"/>
                    <a:pt x="1" y="299"/>
                    <a:pt x="1" y="358"/>
                  </a:cubicBezTo>
                  <a:cubicBezTo>
                    <a:pt x="60" y="418"/>
                    <a:pt x="60" y="537"/>
                    <a:pt x="195" y="611"/>
                  </a:cubicBezTo>
                  <a:cubicBezTo>
                    <a:pt x="254" y="641"/>
                    <a:pt x="314" y="656"/>
                    <a:pt x="368" y="656"/>
                  </a:cubicBezTo>
                  <a:cubicBezTo>
                    <a:pt x="422" y="656"/>
                    <a:pt x="470" y="641"/>
                    <a:pt x="507" y="611"/>
                  </a:cubicBezTo>
                  <a:cubicBezTo>
                    <a:pt x="627" y="477"/>
                    <a:pt x="627" y="418"/>
                    <a:pt x="627" y="299"/>
                  </a:cubicBezTo>
                  <a:cubicBezTo>
                    <a:pt x="627" y="299"/>
                    <a:pt x="627" y="239"/>
                    <a:pt x="567" y="164"/>
                  </a:cubicBezTo>
                  <a:cubicBezTo>
                    <a:pt x="567" y="105"/>
                    <a:pt x="507" y="105"/>
                    <a:pt x="433" y="45"/>
                  </a:cubicBezTo>
                  <a:cubicBezTo>
                    <a:pt x="403" y="15"/>
                    <a:pt x="358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9" name="Google Shape;4929;p30"/>
            <p:cNvSpPr/>
            <p:nvPr/>
          </p:nvSpPr>
          <p:spPr>
            <a:xfrm>
              <a:off x="1097811" y="768099"/>
              <a:ext cx="290488" cy="182397"/>
            </a:xfrm>
            <a:custGeom>
              <a:avLst/>
              <a:gdLst/>
              <a:ahLst/>
              <a:cxnLst/>
              <a:rect l="l" t="t" r="r" b="b"/>
              <a:pathLst>
                <a:path w="9312" h="5847" extrusionOk="0">
                  <a:moveTo>
                    <a:pt x="5731" y="1"/>
                  </a:moveTo>
                  <a:cubicBezTo>
                    <a:pt x="3403" y="1"/>
                    <a:pt x="1232" y="1731"/>
                    <a:pt x="627" y="2986"/>
                  </a:cubicBezTo>
                  <a:cubicBezTo>
                    <a:pt x="1" y="4356"/>
                    <a:pt x="2429" y="5846"/>
                    <a:pt x="4783" y="5846"/>
                  </a:cubicBezTo>
                  <a:cubicBezTo>
                    <a:pt x="4805" y="5847"/>
                    <a:pt x="4827" y="5847"/>
                    <a:pt x="4849" y="5847"/>
                  </a:cubicBezTo>
                  <a:cubicBezTo>
                    <a:pt x="7187" y="5847"/>
                    <a:pt x="9075" y="2727"/>
                    <a:pt x="9193" y="2122"/>
                  </a:cubicBezTo>
                  <a:cubicBezTo>
                    <a:pt x="9312" y="1615"/>
                    <a:pt x="8388" y="125"/>
                    <a:pt x="5960" y="6"/>
                  </a:cubicBezTo>
                  <a:cubicBezTo>
                    <a:pt x="5884" y="2"/>
                    <a:pt x="5807" y="1"/>
                    <a:pt x="5731" y="1"/>
                  </a:cubicBezTo>
                  <a:close/>
                </a:path>
              </a:pathLst>
            </a:custGeom>
            <a:solidFill>
              <a:srgbClr val="EB5C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0" name="Google Shape;4930;p30"/>
            <p:cNvSpPr/>
            <p:nvPr/>
          </p:nvSpPr>
          <p:spPr>
            <a:xfrm>
              <a:off x="1181476" y="757119"/>
              <a:ext cx="313728" cy="113893"/>
            </a:xfrm>
            <a:custGeom>
              <a:avLst/>
              <a:gdLst/>
              <a:ahLst/>
              <a:cxnLst/>
              <a:rect l="l" t="t" r="r" b="b"/>
              <a:pathLst>
                <a:path w="10057" h="3651" extrusionOk="0">
                  <a:moveTo>
                    <a:pt x="9863" y="1"/>
                  </a:moveTo>
                  <a:cubicBezTo>
                    <a:pt x="9818" y="1"/>
                    <a:pt x="9773" y="16"/>
                    <a:pt x="9743" y="45"/>
                  </a:cubicBezTo>
                  <a:cubicBezTo>
                    <a:pt x="9743" y="45"/>
                    <a:pt x="9609" y="105"/>
                    <a:pt x="9431" y="358"/>
                  </a:cubicBezTo>
                  <a:cubicBezTo>
                    <a:pt x="9311" y="418"/>
                    <a:pt x="9177" y="552"/>
                    <a:pt x="9058" y="671"/>
                  </a:cubicBezTo>
                  <a:cubicBezTo>
                    <a:pt x="8864" y="790"/>
                    <a:pt x="8686" y="924"/>
                    <a:pt x="8492" y="1044"/>
                  </a:cubicBezTo>
                  <a:cubicBezTo>
                    <a:pt x="8373" y="1103"/>
                    <a:pt x="8313" y="1163"/>
                    <a:pt x="8194" y="1222"/>
                  </a:cubicBezTo>
                  <a:cubicBezTo>
                    <a:pt x="8060" y="1297"/>
                    <a:pt x="7941" y="1356"/>
                    <a:pt x="7822" y="1416"/>
                  </a:cubicBezTo>
                  <a:cubicBezTo>
                    <a:pt x="7568" y="1535"/>
                    <a:pt x="7315" y="1669"/>
                    <a:pt x="7077" y="1788"/>
                  </a:cubicBezTo>
                  <a:cubicBezTo>
                    <a:pt x="6764" y="1848"/>
                    <a:pt x="6451" y="1967"/>
                    <a:pt x="6198" y="2101"/>
                  </a:cubicBezTo>
                  <a:cubicBezTo>
                    <a:pt x="5885" y="2161"/>
                    <a:pt x="5587" y="2280"/>
                    <a:pt x="5274" y="2340"/>
                  </a:cubicBezTo>
                  <a:cubicBezTo>
                    <a:pt x="4961" y="2414"/>
                    <a:pt x="4648" y="2533"/>
                    <a:pt x="4336" y="2593"/>
                  </a:cubicBezTo>
                  <a:cubicBezTo>
                    <a:pt x="3963" y="2652"/>
                    <a:pt x="3650" y="2712"/>
                    <a:pt x="3412" y="2787"/>
                  </a:cubicBezTo>
                  <a:cubicBezTo>
                    <a:pt x="3099" y="2846"/>
                    <a:pt x="2786" y="2906"/>
                    <a:pt x="2533" y="2906"/>
                  </a:cubicBezTo>
                  <a:cubicBezTo>
                    <a:pt x="2235" y="2965"/>
                    <a:pt x="1982" y="3025"/>
                    <a:pt x="1729" y="3084"/>
                  </a:cubicBezTo>
                  <a:cubicBezTo>
                    <a:pt x="1237" y="3159"/>
                    <a:pt x="864" y="3219"/>
                    <a:pt x="552" y="3278"/>
                  </a:cubicBezTo>
                  <a:cubicBezTo>
                    <a:pt x="298" y="3278"/>
                    <a:pt x="120" y="3338"/>
                    <a:pt x="120" y="3338"/>
                  </a:cubicBezTo>
                  <a:cubicBezTo>
                    <a:pt x="60" y="3338"/>
                    <a:pt x="0" y="3397"/>
                    <a:pt x="0" y="3457"/>
                  </a:cubicBezTo>
                  <a:cubicBezTo>
                    <a:pt x="0" y="3591"/>
                    <a:pt x="60" y="3651"/>
                    <a:pt x="179" y="3651"/>
                  </a:cubicBezTo>
                  <a:lnTo>
                    <a:pt x="1118" y="3651"/>
                  </a:lnTo>
                  <a:cubicBezTo>
                    <a:pt x="1297" y="3651"/>
                    <a:pt x="1550" y="3591"/>
                    <a:pt x="1788" y="3591"/>
                  </a:cubicBezTo>
                  <a:cubicBezTo>
                    <a:pt x="2041" y="3591"/>
                    <a:pt x="2295" y="3531"/>
                    <a:pt x="2607" y="3531"/>
                  </a:cubicBezTo>
                  <a:cubicBezTo>
                    <a:pt x="2905" y="3457"/>
                    <a:pt x="3159" y="3397"/>
                    <a:pt x="3472" y="3397"/>
                  </a:cubicBezTo>
                  <a:cubicBezTo>
                    <a:pt x="3784" y="3338"/>
                    <a:pt x="4097" y="3278"/>
                    <a:pt x="4470" y="3219"/>
                  </a:cubicBezTo>
                  <a:cubicBezTo>
                    <a:pt x="4768" y="3159"/>
                    <a:pt x="5080" y="3084"/>
                    <a:pt x="5393" y="2965"/>
                  </a:cubicBezTo>
                  <a:cubicBezTo>
                    <a:pt x="5766" y="2906"/>
                    <a:pt x="6079" y="2787"/>
                    <a:pt x="6391" y="2652"/>
                  </a:cubicBezTo>
                  <a:cubicBezTo>
                    <a:pt x="6704" y="2593"/>
                    <a:pt x="7002" y="2474"/>
                    <a:pt x="7256" y="2340"/>
                  </a:cubicBezTo>
                  <a:cubicBezTo>
                    <a:pt x="7568" y="2220"/>
                    <a:pt x="7881" y="2042"/>
                    <a:pt x="8120" y="1908"/>
                  </a:cubicBezTo>
                  <a:cubicBezTo>
                    <a:pt x="8254" y="1848"/>
                    <a:pt x="8373" y="1788"/>
                    <a:pt x="8432" y="1669"/>
                  </a:cubicBezTo>
                  <a:cubicBezTo>
                    <a:pt x="8567" y="1595"/>
                    <a:pt x="8686" y="1535"/>
                    <a:pt x="8805" y="1476"/>
                  </a:cubicBezTo>
                  <a:cubicBezTo>
                    <a:pt x="8999" y="1297"/>
                    <a:pt x="9177" y="1163"/>
                    <a:pt x="9311" y="984"/>
                  </a:cubicBezTo>
                  <a:cubicBezTo>
                    <a:pt x="9490" y="850"/>
                    <a:pt x="9609" y="731"/>
                    <a:pt x="9684" y="611"/>
                  </a:cubicBezTo>
                  <a:cubicBezTo>
                    <a:pt x="9803" y="477"/>
                    <a:pt x="9863" y="418"/>
                    <a:pt x="9922" y="358"/>
                  </a:cubicBezTo>
                  <a:lnTo>
                    <a:pt x="9982" y="299"/>
                  </a:lnTo>
                  <a:cubicBezTo>
                    <a:pt x="10056" y="179"/>
                    <a:pt x="10056" y="105"/>
                    <a:pt x="9982" y="45"/>
                  </a:cubicBezTo>
                  <a:cubicBezTo>
                    <a:pt x="9952" y="16"/>
                    <a:pt x="9907" y="1"/>
                    <a:pt x="9863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1" name="Google Shape;4931;p30"/>
            <p:cNvSpPr/>
            <p:nvPr/>
          </p:nvSpPr>
          <p:spPr>
            <a:xfrm>
              <a:off x="1399903" y="924168"/>
              <a:ext cx="160810" cy="183770"/>
            </a:xfrm>
            <a:custGeom>
              <a:avLst/>
              <a:gdLst/>
              <a:ahLst/>
              <a:cxnLst/>
              <a:rect l="l" t="t" r="r" b="b"/>
              <a:pathLst>
                <a:path w="5155" h="5891" extrusionOk="0">
                  <a:moveTo>
                    <a:pt x="1850" y="0"/>
                  </a:moveTo>
                  <a:cubicBezTo>
                    <a:pt x="1611" y="0"/>
                    <a:pt x="1388" y="49"/>
                    <a:pt x="1192" y="158"/>
                  </a:cubicBezTo>
                  <a:cubicBezTo>
                    <a:pt x="0" y="843"/>
                    <a:pt x="447" y="4061"/>
                    <a:pt x="1058" y="4880"/>
                  </a:cubicBezTo>
                  <a:cubicBezTo>
                    <a:pt x="1599" y="5525"/>
                    <a:pt x="2364" y="5890"/>
                    <a:pt x="2888" y="5890"/>
                  </a:cubicBezTo>
                  <a:cubicBezTo>
                    <a:pt x="2970" y="5890"/>
                    <a:pt x="3046" y="5882"/>
                    <a:pt x="3114" y="5863"/>
                  </a:cubicBezTo>
                  <a:cubicBezTo>
                    <a:pt x="4097" y="5685"/>
                    <a:pt x="5155" y="4061"/>
                    <a:pt x="4976" y="2646"/>
                  </a:cubicBezTo>
                  <a:cubicBezTo>
                    <a:pt x="4813" y="1392"/>
                    <a:pt x="3119" y="0"/>
                    <a:pt x="1850" y="0"/>
                  </a:cubicBezTo>
                  <a:close/>
                </a:path>
              </a:pathLst>
            </a:custGeom>
            <a:solidFill>
              <a:srgbClr val="68BC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2" name="Google Shape;4932;p30"/>
            <p:cNvSpPr/>
            <p:nvPr/>
          </p:nvSpPr>
          <p:spPr>
            <a:xfrm>
              <a:off x="1268385" y="1167894"/>
              <a:ext cx="158970" cy="220393"/>
            </a:xfrm>
            <a:custGeom>
              <a:avLst/>
              <a:gdLst/>
              <a:ahLst/>
              <a:cxnLst/>
              <a:rect l="l" t="t" r="r" b="b"/>
              <a:pathLst>
                <a:path w="5096" h="7065" extrusionOk="0">
                  <a:moveTo>
                    <a:pt x="2710" y="1"/>
                  </a:moveTo>
                  <a:cubicBezTo>
                    <a:pt x="2569" y="1"/>
                    <a:pt x="2429" y="34"/>
                    <a:pt x="2294" y="106"/>
                  </a:cubicBezTo>
                  <a:cubicBezTo>
                    <a:pt x="1311" y="658"/>
                    <a:pt x="0" y="2654"/>
                    <a:pt x="254" y="4576"/>
                  </a:cubicBezTo>
                  <a:cubicBezTo>
                    <a:pt x="541" y="6343"/>
                    <a:pt x="1611" y="7065"/>
                    <a:pt x="2070" y="7065"/>
                  </a:cubicBezTo>
                  <a:cubicBezTo>
                    <a:pt x="2110" y="7065"/>
                    <a:pt x="2145" y="7059"/>
                    <a:pt x="2175" y="7049"/>
                  </a:cubicBezTo>
                  <a:cubicBezTo>
                    <a:pt x="2667" y="6929"/>
                    <a:pt x="5095" y="5186"/>
                    <a:pt x="4902" y="3265"/>
                  </a:cubicBezTo>
                  <a:cubicBezTo>
                    <a:pt x="4746" y="1587"/>
                    <a:pt x="3682" y="1"/>
                    <a:pt x="2710" y="1"/>
                  </a:cubicBezTo>
                  <a:close/>
                </a:path>
              </a:pathLst>
            </a:custGeom>
            <a:solidFill>
              <a:srgbClr val="68BC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3" name="Google Shape;4933;p30"/>
            <p:cNvSpPr/>
            <p:nvPr/>
          </p:nvSpPr>
          <p:spPr>
            <a:xfrm>
              <a:off x="1293466" y="1267874"/>
              <a:ext cx="106469" cy="118042"/>
            </a:xfrm>
            <a:custGeom>
              <a:avLst/>
              <a:gdLst/>
              <a:ahLst/>
              <a:cxnLst/>
              <a:rect l="l" t="t" r="r" b="b"/>
              <a:pathLst>
                <a:path w="3413" h="3784" extrusionOk="0">
                  <a:moveTo>
                    <a:pt x="939" y="2667"/>
                  </a:moveTo>
                  <a:lnTo>
                    <a:pt x="939" y="2667"/>
                  </a:lnTo>
                  <a:cubicBezTo>
                    <a:pt x="999" y="2726"/>
                    <a:pt x="999" y="2726"/>
                    <a:pt x="999" y="2801"/>
                  </a:cubicBezTo>
                  <a:cubicBezTo>
                    <a:pt x="999" y="2726"/>
                    <a:pt x="939" y="2726"/>
                    <a:pt x="939" y="2667"/>
                  </a:cubicBezTo>
                  <a:close/>
                  <a:moveTo>
                    <a:pt x="2369" y="0"/>
                  </a:moveTo>
                  <a:cubicBezTo>
                    <a:pt x="2235" y="0"/>
                    <a:pt x="2176" y="60"/>
                    <a:pt x="2116" y="119"/>
                  </a:cubicBezTo>
                  <a:lnTo>
                    <a:pt x="2116" y="313"/>
                  </a:lnTo>
                  <a:cubicBezTo>
                    <a:pt x="2057" y="372"/>
                    <a:pt x="2057" y="492"/>
                    <a:pt x="1997" y="685"/>
                  </a:cubicBezTo>
                  <a:cubicBezTo>
                    <a:pt x="1997" y="864"/>
                    <a:pt x="1923" y="1058"/>
                    <a:pt x="1863" y="1237"/>
                  </a:cubicBezTo>
                  <a:cubicBezTo>
                    <a:pt x="1863" y="1371"/>
                    <a:pt x="1803" y="1430"/>
                    <a:pt x="1803" y="1549"/>
                  </a:cubicBezTo>
                  <a:cubicBezTo>
                    <a:pt x="1803" y="1683"/>
                    <a:pt x="1744" y="1743"/>
                    <a:pt x="1744" y="1862"/>
                  </a:cubicBezTo>
                  <a:cubicBezTo>
                    <a:pt x="1744" y="1981"/>
                    <a:pt x="1684" y="2115"/>
                    <a:pt x="1684" y="2175"/>
                  </a:cubicBezTo>
                  <a:cubicBezTo>
                    <a:pt x="1625" y="2294"/>
                    <a:pt x="1625" y="2428"/>
                    <a:pt x="1625" y="2488"/>
                  </a:cubicBezTo>
                  <a:cubicBezTo>
                    <a:pt x="1550" y="2547"/>
                    <a:pt x="1550" y="2607"/>
                    <a:pt x="1550" y="2667"/>
                  </a:cubicBezTo>
                  <a:lnTo>
                    <a:pt x="1550" y="2547"/>
                  </a:lnTo>
                  <a:cubicBezTo>
                    <a:pt x="1490" y="2428"/>
                    <a:pt x="1490" y="2235"/>
                    <a:pt x="1490" y="2056"/>
                  </a:cubicBezTo>
                  <a:lnTo>
                    <a:pt x="1490" y="1549"/>
                  </a:lnTo>
                  <a:cubicBezTo>
                    <a:pt x="1431" y="1371"/>
                    <a:pt x="1431" y="1177"/>
                    <a:pt x="1431" y="1058"/>
                  </a:cubicBezTo>
                  <a:cubicBezTo>
                    <a:pt x="1431" y="804"/>
                    <a:pt x="1371" y="626"/>
                    <a:pt x="1371" y="626"/>
                  </a:cubicBezTo>
                  <a:cubicBezTo>
                    <a:pt x="1371" y="566"/>
                    <a:pt x="1312" y="492"/>
                    <a:pt x="1312" y="492"/>
                  </a:cubicBezTo>
                  <a:cubicBezTo>
                    <a:pt x="1273" y="475"/>
                    <a:pt x="1241" y="467"/>
                    <a:pt x="1213" y="467"/>
                  </a:cubicBezTo>
                  <a:cubicBezTo>
                    <a:pt x="1144" y="467"/>
                    <a:pt x="1101" y="513"/>
                    <a:pt x="1058" y="566"/>
                  </a:cubicBezTo>
                  <a:cubicBezTo>
                    <a:pt x="1058" y="566"/>
                    <a:pt x="999" y="745"/>
                    <a:pt x="939" y="1058"/>
                  </a:cubicBezTo>
                  <a:cubicBezTo>
                    <a:pt x="880" y="1311"/>
                    <a:pt x="880" y="1743"/>
                    <a:pt x="880" y="2115"/>
                  </a:cubicBezTo>
                  <a:cubicBezTo>
                    <a:pt x="880" y="2294"/>
                    <a:pt x="939" y="2488"/>
                    <a:pt x="939" y="2667"/>
                  </a:cubicBezTo>
                  <a:cubicBezTo>
                    <a:pt x="880" y="2607"/>
                    <a:pt x="880" y="2488"/>
                    <a:pt x="805" y="2428"/>
                  </a:cubicBezTo>
                  <a:cubicBezTo>
                    <a:pt x="805" y="2294"/>
                    <a:pt x="746" y="2235"/>
                    <a:pt x="746" y="2115"/>
                  </a:cubicBezTo>
                  <a:cubicBezTo>
                    <a:pt x="686" y="1981"/>
                    <a:pt x="686" y="1922"/>
                    <a:pt x="686" y="1803"/>
                  </a:cubicBezTo>
                  <a:cubicBezTo>
                    <a:pt x="626" y="1743"/>
                    <a:pt x="626" y="1609"/>
                    <a:pt x="626" y="1490"/>
                  </a:cubicBezTo>
                  <a:cubicBezTo>
                    <a:pt x="626" y="1430"/>
                    <a:pt x="567" y="1311"/>
                    <a:pt x="567" y="1237"/>
                  </a:cubicBezTo>
                  <a:lnTo>
                    <a:pt x="567" y="998"/>
                  </a:lnTo>
                  <a:cubicBezTo>
                    <a:pt x="567" y="804"/>
                    <a:pt x="507" y="685"/>
                    <a:pt x="507" y="566"/>
                  </a:cubicBezTo>
                  <a:lnTo>
                    <a:pt x="507" y="492"/>
                  </a:lnTo>
                  <a:lnTo>
                    <a:pt x="507" y="432"/>
                  </a:lnTo>
                  <a:cubicBezTo>
                    <a:pt x="507" y="372"/>
                    <a:pt x="507" y="313"/>
                    <a:pt x="433" y="253"/>
                  </a:cubicBezTo>
                  <a:cubicBezTo>
                    <a:pt x="314" y="253"/>
                    <a:pt x="254" y="313"/>
                    <a:pt x="194" y="372"/>
                  </a:cubicBezTo>
                  <a:lnTo>
                    <a:pt x="194" y="432"/>
                  </a:lnTo>
                  <a:cubicBezTo>
                    <a:pt x="194" y="432"/>
                    <a:pt x="194" y="492"/>
                    <a:pt x="135" y="492"/>
                  </a:cubicBezTo>
                  <a:cubicBezTo>
                    <a:pt x="135" y="626"/>
                    <a:pt x="60" y="745"/>
                    <a:pt x="60" y="939"/>
                  </a:cubicBezTo>
                  <a:cubicBezTo>
                    <a:pt x="60" y="1058"/>
                    <a:pt x="1" y="1117"/>
                    <a:pt x="1" y="1237"/>
                  </a:cubicBezTo>
                  <a:lnTo>
                    <a:pt x="1" y="1549"/>
                  </a:lnTo>
                  <a:cubicBezTo>
                    <a:pt x="1" y="1803"/>
                    <a:pt x="60" y="2056"/>
                    <a:pt x="135" y="2294"/>
                  </a:cubicBezTo>
                  <a:cubicBezTo>
                    <a:pt x="194" y="2428"/>
                    <a:pt x="194" y="2547"/>
                    <a:pt x="254" y="2607"/>
                  </a:cubicBezTo>
                  <a:cubicBezTo>
                    <a:pt x="314" y="2726"/>
                    <a:pt x="373" y="2860"/>
                    <a:pt x="433" y="2980"/>
                  </a:cubicBezTo>
                  <a:cubicBezTo>
                    <a:pt x="507" y="3039"/>
                    <a:pt x="567" y="3173"/>
                    <a:pt x="626" y="3233"/>
                  </a:cubicBezTo>
                  <a:cubicBezTo>
                    <a:pt x="686" y="3292"/>
                    <a:pt x="746" y="3412"/>
                    <a:pt x="805" y="3471"/>
                  </a:cubicBezTo>
                  <a:cubicBezTo>
                    <a:pt x="939" y="3546"/>
                    <a:pt x="999" y="3605"/>
                    <a:pt x="1058" y="3605"/>
                  </a:cubicBezTo>
                  <a:cubicBezTo>
                    <a:pt x="1118" y="3665"/>
                    <a:pt x="1178" y="3665"/>
                    <a:pt x="1178" y="3724"/>
                  </a:cubicBezTo>
                  <a:cubicBezTo>
                    <a:pt x="1312" y="3784"/>
                    <a:pt x="1371" y="3784"/>
                    <a:pt x="1371" y="3784"/>
                  </a:cubicBezTo>
                  <a:lnTo>
                    <a:pt x="1550" y="3784"/>
                  </a:lnTo>
                  <a:lnTo>
                    <a:pt x="1997" y="3352"/>
                  </a:lnTo>
                  <a:lnTo>
                    <a:pt x="2176" y="3173"/>
                  </a:lnTo>
                  <a:cubicBezTo>
                    <a:pt x="2235" y="3099"/>
                    <a:pt x="2295" y="3039"/>
                    <a:pt x="2369" y="2920"/>
                  </a:cubicBezTo>
                  <a:cubicBezTo>
                    <a:pt x="2429" y="2860"/>
                    <a:pt x="2489" y="2801"/>
                    <a:pt x="2548" y="2667"/>
                  </a:cubicBezTo>
                  <a:cubicBezTo>
                    <a:pt x="2608" y="2607"/>
                    <a:pt x="2667" y="2488"/>
                    <a:pt x="2742" y="2428"/>
                  </a:cubicBezTo>
                  <a:cubicBezTo>
                    <a:pt x="2861" y="2235"/>
                    <a:pt x="2980" y="2056"/>
                    <a:pt x="3040" y="1862"/>
                  </a:cubicBezTo>
                  <a:cubicBezTo>
                    <a:pt x="3114" y="1743"/>
                    <a:pt x="3174" y="1683"/>
                    <a:pt x="3174" y="1549"/>
                  </a:cubicBezTo>
                  <a:cubicBezTo>
                    <a:pt x="3233" y="1490"/>
                    <a:pt x="3233" y="1371"/>
                    <a:pt x="3293" y="1311"/>
                  </a:cubicBezTo>
                  <a:cubicBezTo>
                    <a:pt x="3353" y="1117"/>
                    <a:pt x="3353" y="998"/>
                    <a:pt x="3412" y="939"/>
                  </a:cubicBezTo>
                  <a:lnTo>
                    <a:pt x="3412" y="745"/>
                  </a:lnTo>
                  <a:cubicBezTo>
                    <a:pt x="3412" y="685"/>
                    <a:pt x="3412" y="626"/>
                    <a:pt x="3353" y="566"/>
                  </a:cubicBezTo>
                  <a:cubicBezTo>
                    <a:pt x="3233" y="566"/>
                    <a:pt x="3174" y="566"/>
                    <a:pt x="3114" y="626"/>
                  </a:cubicBezTo>
                  <a:cubicBezTo>
                    <a:pt x="3114" y="626"/>
                    <a:pt x="3114" y="685"/>
                    <a:pt x="3040" y="745"/>
                  </a:cubicBezTo>
                  <a:cubicBezTo>
                    <a:pt x="2980" y="864"/>
                    <a:pt x="2921" y="939"/>
                    <a:pt x="2801" y="1117"/>
                  </a:cubicBezTo>
                  <a:cubicBezTo>
                    <a:pt x="2742" y="1237"/>
                    <a:pt x="2667" y="1371"/>
                    <a:pt x="2548" y="1549"/>
                  </a:cubicBezTo>
                  <a:cubicBezTo>
                    <a:pt x="2489" y="1609"/>
                    <a:pt x="2429" y="1743"/>
                    <a:pt x="2369" y="1803"/>
                  </a:cubicBezTo>
                  <a:cubicBezTo>
                    <a:pt x="2369" y="1743"/>
                    <a:pt x="2429" y="1743"/>
                    <a:pt x="2429" y="1683"/>
                  </a:cubicBezTo>
                  <a:cubicBezTo>
                    <a:pt x="2429" y="1549"/>
                    <a:pt x="2429" y="1430"/>
                    <a:pt x="2489" y="1311"/>
                  </a:cubicBezTo>
                  <a:lnTo>
                    <a:pt x="2489" y="745"/>
                  </a:lnTo>
                  <a:lnTo>
                    <a:pt x="2489" y="313"/>
                  </a:lnTo>
                  <a:lnTo>
                    <a:pt x="2489" y="119"/>
                  </a:lnTo>
                  <a:cubicBezTo>
                    <a:pt x="2429" y="60"/>
                    <a:pt x="2429" y="0"/>
                    <a:pt x="2369" y="0"/>
                  </a:cubicBezTo>
                  <a:close/>
                </a:path>
              </a:pathLst>
            </a:custGeom>
            <a:solidFill>
              <a:srgbClr val="0083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4" name="Google Shape;4934;p30"/>
            <p:cNvSpPr/>
            <p:nvPr/>
          </p:nvSpPr>
          <p:spPr>
            <a:xfrm>
              <a:off x="1431036" y="985310"/>
              <a:ext cx="108309" cy="116201"/>
            </a:xfrm>
            <a:custGeom>
              <a:avLst/>
              <a:gdLst/>
              <a:ahLst/>
              <a:cxnLst/>
              <a:rect l="l" t="t" r="r" b="b"/>
              <a:pathLst>
                <a:path w="3472" h="3725" extrusionOk="0">
                  <a:moveTo>
                    <a:pt x="1058" y="0"/>
                  </a:moveTo>
                  <a:cubicBezTo>
                    <a:pt x="999" y="60"/>
                    <a:pt x="939" y="60"/>
                    <a:pt x="939" y="120"/>
                  </a:cubicBezTo>
                  <a:lnTo>
                    <a:pt x="939" y="179"/>
                  </a:lnTo>
                  <a:lnTo>
                    <a:pt x="939" y="313"/>
                  </a:lnTo>
                  <a:lnTo>
                    <a:pt x="939" y="745"/>
                  </a:lnTo>
                  <a:cubicBezTo>
                    <a:pt x="939" y="924"/>
                    <a:pt x="999" y="1118"/>
                    <a:pt x="1058" y="1356"/>
                  </a:cubicBezTo>
                  <a:cubicBezTo>
                    <a:pt x="1058" y="1431"/>
                    <a:pt x="1058" y="1550"/>
                    <a:pt x="1118" y="1669"/>
                  </a:cubicBezTo>
                  <a:lnTo>
                    <a:pt x="1118" y="1803"/>
                  </a:lnTo>
                  <a:cubicBezTo>
                    <a:pt x="1118" y="1728"/>
                    <a:pt x="1058" y="1609"/>
                    <a:pt x="999" y="1550"/>
                  </a:cubicBezTo>
                  <a:cubicBezTo>
                    <a:pt x="864" y="1431"/>
                    <a:pt x="745" y="1237"/>
                    <a:pt x="626" y="1118"/>
                  </a:cubicBezTo>
                  <a:cubicBezTo>
                    <a:pt x="567" y="984"/>
                    <a:pt x="492" y="864"/>
                    <a:pt x="432" y="805"/>
                  </a:cubicBezTo>
                  <a:cubicBezTo>
                    <a:pt x="373" y="745"/>
                    <a:pt x="313" y="686"/>
                    <a:pt x="313" y="686"/>
                  </a:cubicBezTo>
                  <a:cubicBezTo>
                    <a:pt x="283" y="648"/>
                    <a:pt x="254" y="630"/>
                    <a:pt x="222" y="630"/>
                  </a:cubicBezTo>
                  <a:cubicBezTo>
                    <a:pt x="190" y="630"/>
                    <a:pt x="157" y="648"/>
                    <a:pt x="120" y="686"/>
                  </a:cubicBezTo>
                  <a:cubicBezTo>
                    <a:pt x="60" y="686"/>
                    <a:pt x="0" y="745"/>
                    <a:pt x="0" y="805"/>
                  </a:cubicBezTo>
                  <a:cubicBezTo>
                    <a:pt x="0" y="805"/>
                    <a:pt x="60" y="864"/>
                    <a:pt x="60" y="984"/>
                  </a:cubicBezTo>
                  <a:cubicBezTo>
                    <a:pt x="120" y="1118"/>
                    <a:pt x="120" y="1237"/>
                    <a:pt x="254" y="1356"/>
                  </a:cubicBezTo>
                  <a:cubicBezTo>
                    <a:pt x="254" y="1431"/>
                    <a:pt x="313" y="1550"/>
                    <a:pt x="313" y="1609"/>
                  </a:cubicBezTo>
                  <a:cubicBezTo>
                    <a:pt x="373" y="1728"/>
                    <a:pt x="432" y="1803"/>
                    <a:pt x="492" y="1863"/>
                  </a:cubicBezTo>
                  <a:cubicBezTo>
                    <a:pt x="626" y="2041"/>
                    <a:pt x="745" y="2235"/>
                    <a:pt x="864" y="2414"/>
                  </a:cubicBezTo>
                  <a:cubicBezTo>
                    <a:pt x="939" y="2548"/>
                    <a:pt x="999" y="2607"/>
                    <a:pt x="1058" y="2667"/>
                  </a:cubicBezTo>
                  <a:cubicBezTo>
                    <a:pt x="1118" y="2786"/>
                    <a:pt x="1177" y="2846"/>
                    <a:pt x="1311" y="2920"/>
                  </a:cubicBezTo>
                  <a:cubicBezTo>
                    <a:pt x="1371" y="3039"/>
                    <a:pt x="1431" y="3099"/>
                    <a:pt x="1490" y="3159"/>
                  </a:cubicBezTo>
                  <a:cubicBezTo>
                    <a:pt x="1550" y="3218"/>
                    <a:pt x="1609" y="3293"/>
                    <a:pt x="1684" y="3352"/>
                  </a:cubicBezTo>
                  <a:cubicBezTo>
                    <a:pt x="1922" y="3531"/>
                    <a:pt x="2116" y="3665"/>
                    <a:pt x="2116" y="3665"/>
                  </a:cubicBezTo>
                  <a:lnTo>
                    <a:pt x="2175" y="3725"/>
                  </a:lnTo>
                  <a:lnTo>
                    <a:pt x="2354" y="3725"/>
                  </a:lnTo>
                  <a:lnTo>
                    <a:pt x="2488" y="3591"/>
                  </a:lnTo>
                  <a:cubicBezTo>
                    <a:pt x="2548" y="3591"/>
                    <a:pt x="2607" y="3531"/>
                    <a:pt x="2667" y="3471"/>
                  </a:cubicBezTo>
                  <a:cubicBezTo>
                    <a:pt x="2667" y="3412"/>
                    <a:pt x="2727" y="3352"/>
                    <a:pt x="2861" y="3293"/>
                  </a:cubicBezTo>
                  <a:cubicBezTo>
                    <a:pt x="2920" y="3218"/>
                    <a:pt x="2980" y="3159"/>
                    <a:pt x="3040" y="3099"/>
                  </a:cubicBezTo>
                  <a:cubicBezTo>
                    <a:pt x="3099" y="2980"/>
                    <a:pt x="3174" y="2920"/>
                    <a:pt x="3174" y="2786"/>
                  </a:cubicBezTo>
                  <a:cubicBezTo>
                    <a:pt x="3233" y="2667"/>
                    <a:pt x="3293" y="2548"/>
                    <a:pt x="3352" y="2414"/>
                  </a:cubicBezTo>
                  <a:cubicBezTo>
                    <a:pt x="3352" y="2295"/>
                    <a:pt x="3412" y="2235"/>
                    <a:pt x="3412" y="2101"/>
                  </a:cubicBezTo>
                  <a:cubicBezTo>
                    <a:pt x="3472" y="1863"/>
                    <a:pt x="3472" y="1609"/>
                    <a:pt x="3472" y="1356"/>
                  </a:cubicBezTo>
                  <a:lnTo>
                    <a:pt x="3472" y="1058"/>
                  </a:lnTo>
                  <a:cubicBezTo>
                    <a:pt x="3412" y="924"/>
                    <a:pt x="3412" y="864"/>
                    <a:pt x="3412" y="745"/>
                  </a:cubicBezTo>
                  <a:cubicBezTo>
                    <a:pt x="3352" y="552"/>
                    <a:pt x="3293" y="432"/>
                    <a:pt x="3293" y="313"/>
                  </a:cubicBezTo>
                  <a:cubicBezTo>
                    <a:pt x="3233" y="313"/>
                    <a:pt x="3233" y="239"/>
                    <a:pt x="3233" y="239"/>
                  </a:cubicBezTo>
                  <a:lnTo>
                    <a:pt x="3233" y="179"/>
                  </a:lnTo>
                  <a:cubicBezTo>
                    <a:pt x="3191" y="137"/>
                    <a:pt x="3112" y="95"/>
                    <a:pt x="3048" y="95"/>
                  </a:cubicBezTo>
                  <a:cubicBezTo>
                    <a:pt x="3021" y="95"/>
                    <a:pt x="2997" y="102"/>
                    <a:pt x="2980" y="120"/>
                  </a:cubicBezTo>
                  <a:cubicBezTo>
                    <a:pt x="2920" y="120"/>
                    <a:pt x="2861" y="179"/>
                    <a:pt x="2861" y="239"/>
                  </a:cubicBezTo>
                  <a:cubicBezTo>
                    <a:pt x="2861" y="239"/>
                    <a:pt x="2861" y="313"/>
                    <a:pt x="2920" y="313"/>
                  </a:cubicBezTo>
                  <a:lnTo>
                    <a:pt x="2920" y="432"/>
                  </a:lnTo>
                  <a:lnTo>
                    <a:pt x="2920" y="805"/>
                  </a:lnTo>
                  <a:lnTo>
                    <a:pt x="2920" y="1058"/>
                  </a:lnTo>
                  <a:lnTo>
                    <a:pt x="2920" y="1356"/>
                  </a:lnTo>
                  <a:cubicBezTo>
                    <a:pt x="2920" y="1490"/>
                    <a:pt x="2861" y="1550"/>
                    <a:pt x="2861" y="1669"/>
                  </a:cubicBezTo>
                  <a:cubicBezTo>
                    <a:pt x="2861" y="1728"/>
                    <a:pt x="2861" y="1863"/>
                    <a:pt x="2801" y="1982"/>
                  </a:cubicBezTo>
                  <a:cubicBezTo>
                    <a:pt x="2801" y="2041"/>
                    <a:pt x="2801" y="2175"/>
                    <a:pt x="2727" y="2295"/>
                  </a:cubicBezTo>
                  <a:cubicBezTo>
                    <a:pt x="2727" y="2354"/>
                    <a:pt x="2727" y="2473"/>
                    <a:pt x="2667" y="2548"/>
                  </a:cubicBezTo>
                  <a:cubicBezTo>
                    <a:pt x="2667" y="2607"/>
                    <a:pt x="2607" y="2607"/>
                    <a:pt x="2607" y="2667"/>
                  </a:cubicBezTo>
                  <a:lnTo>
                    <a:pt x="2607" y="2548"/>
                  </a:lnTo>
                  <a:cubicBezTo>
                    <a:pt x="2667" y="2354"/>
                    <a:pt x="2667" y="2175"/>
                    <a:pt x="2667" y="1982"/>
                  </a:cubicBezTo>
                  <a:cubicBezTo>
                    <a:pt x="2667" y="1550"/>
                    <a:pt x="2607" y="1177"/>
                    <a:pt x="2548" y="924"/>
                  </a:cubicBezTo>
                  <a:cubicBezTo>
                    <a:pt x="2429" y="611"/>
                    <a:pt x="2354" y="432"/>
                    <a:pt x="2354" y="432"/>
                  </a:cubicBezTo>
                  <a:cubicBezTo>
                    <a:pt x="2295" y="373"/>
                    <a:pt x="2235" y="373"/>
                    <a:pt x="2116" y="373"/>
                  </a:cubicBezTo>
                  <a:cubicBezTo>
                    <a:pt x="2056" y="432"/>
                    <a:pt x="2056" y="492"/>
                    <a:pt x="2056" y="492"/>
                  </a:cubicBezTo>
                  <a:lnTo>
                    <a:pt x="2056" y="984"/>
                  </a:lnTo>
                  <a:lnTo>
                    <a:pt x="2056" y="1431"/>
                  </a:lnTo>
                  <a:lnTo>
                    <a:pt x="2056" y="1982"/>
                  </a:lnTo>
                  <a:lnTo>
                    <a:pt x="2056" y="2473"/>
                  </a:lnTo>
                  <a:lnTo>
                    <a:pt x="2056" y="2607"/>
                  </a:lnTo>
                  <a:cubicBezTo>
                    <a:pt x="2056" y="2548"/>
                    <a:pt x="2056" y="2473"/>
                    <a:pt x="1982" y="2414"/>
                  </a:cubicBezTo>
                  <a:cubicBezTo>
                    <a:pt x="1922" y="2354"/>
                    <a:pt x="1922" y="2235"/>
                    <a:pt x="1922" y="2101"/>
                  </a:cubicBezTo>
                  <a:cubicBezTo>
                    <a:pt x="1863" y="2041"/>
                    <a:pt x="1803" y="1922"/>
                    <a:pt x="1803" y="1803"/>
                  </a:cubicBezTo>
                  <a:cubicBezTo>
                    <a:pt x="1743" y="1728"/>
                    <a:pt x="1743" y="1609"/>
                    <a:pt x="1684" y="1490"/>
                  </a:cubicBezTo>
                  <a:cubicBezTo>
                    <a:pt x="1684" y="1356"/>
                    <a:pt x="1609" y="1296"/>
                    <a:pt x="1609" y="1177"/>
                  </a:cubicBezTo>
                  <a:cubicBezTo>
                    <a:pt x="1550" y="984"/>
                    <a:pt x="1490" y="805"/>
                    <a:pt x="1431" y="611"/>
                  </a:cubicBezTo>
                  <a:cubicBezTo>
                    <a:pt x="1371" y="492"/>
                    <a:pt x="1371" y="373"/>
                    <a:pt x="1311" y="239"/>
                  </a:cubicBezTo>
                  <a:cubicBezTo>
                    <a:pt x="1237" y="179"/>
                    <a:pt x="1237" y="120"/>
                    <a:pt x="1237" y="120"/>
                  </a:cubicBezTo>
                  <a:cubicBezTo>
                    <a:pt x="1237" y="0"/>
                    <a:pt x="1118" y="0"/>
                    <a:pt x="1058" y="0"/>
                  </a:cubicBezTo>
                  <a:close/>
                </a:path>
              </a:pathLst>
            </a:custGeom>
            <a:solidFill>
              <a:srgbClr val="0083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5" name="Google Shape;4935;p30"/>
            <p:cNvSpPr/>
            <p:nvPr/>
          </p:nvSpPr>
          <p:spPr>
            <a:xfrm>
              <a:off x="1530828" y="1153794"/>
              <a:ext cx="213935" cy="122222"/>
            </a:xfrm>
            <a:custGeom>
              <a:avLst/>
              <a:gdLst/>
              <a:ahLst/>
              <a:cxnLst/>
              <a:rect l="l" t="t" r="r" b="b"/>
              <a:pathLst>
                <a:path w="6858" h="3918" extrusionOk="0">
                  <a:moveTo>
                    <a:pt x="5335" y="0"/>
                  </a:moveTo>
                  <a:cubicBezTo>
                    <a:pt x="3545" y="0"/>
                    <a:pt x="1" y="1073"/>
                    <a:pt x="94" y="3404"/>
                  </a:cubicBezTo>
                  <a:cubicBezTo>
                    <a:pt x="94" y="3746"/>
                    <a:pt x="809" y="3918"/>
                    <a:pt x="1710" y="3918"/>
                  </a:cubicBezTo>
                  <a:cubicBezTo>
                    <a:pt x="2611" y="3918"/>
                    <a:pt x="3699" y="3746"/>
                    <a:pt x="4444" y="3404"/>
                  </a:cubicBezTo>
                  <a:cubicBezTo>
                    <a:pt x="5934" y="2733"/>
                    <a:pt x="6857" y="990"/>
                    <a:pt x="6306" y="246"/>
                  </a:cubicBezTo>
                  <a:cubicBezTo>
                    <a:pt x="6196" y="83"/>
                    <a:pt x="5833" y="0"/>
                    <a:pt x="5335" y="0"/>
                  </a:cubicBezTo>
                  <a:close/>
                </a:path>
              </a:pathLst>
            </a:custGeom>
            <a:solidFill>
              <a:srgbClr val="68BC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6" name="Google Shape;4936;p30"/>
            <p:cNvSpPr/>
            <p:nvPr/>
          </p:nvSpPr>
          <p:spPr>
            <a:xfrm>
              <a:off x="1541653" y="1176785"/>
              <a:ext cx="118042" cy="87377"/>
            </a:xfrm>
            <a:custGeom>
              <a:avLst/>
              <a:gdLst/>
              <a:ahLst/>
              <a:cxnLst/>
              <a:rect l="l" t="t" r="r" b="b"/>
              <a:pathLst>
                <a:path w="3784" h="2801" extrusionOk="0">
                  <a:moveTo>
                    <a:pt x="3531" y="0"/>
                  </a:moveTo>
                  <a:cubicBezTo>
                    <a:pt x="3531" y="0"/>
                    <a:pt x="3277" y="60"/>
                    <a:pt x="2905" y="134"/>
                  </a:cubicBezTo>
                  <a:cubicBezTo>
                    <a:pt x="2667" y="194"/>
                    <a:pt x="2473" y="313"/>
                    <a:pt x="2235" y="373"/>
                  </a:cubicBezTo>
                  <a:cubicBezTo>
                    <a:pt x="2101" y="432"/>
                    <a:pt x="1981" y="507"/>
                    <a:pt x="1862" y="566"/>
                  </a:cubicBezTo>
                  <a:cubicBezTo>
                    <a:pt x="1728" y="626"/>
                    <a:pt x="1609" y="685"/>
                    <a:pt x="1549" y="745"/>
                  </a:cubicBezTo>
                  <a:cubicBezTo>
                    <a:pt x="1415" y="805"/>
                    <a:pt x="1296" y="879"/>
                    <a:pt x="1177" y="939"/>
                  </a:cubicBezTo>
                  <a:cubicBezTo>
                    <a:pt x="1043" y="998"/>
                    <a:pt x="924" y="1117"/>
                    <a:pt x="864" y="1177"/>
                  </a:cubicBezTo>
                  <a:cubicBezTo>
                    <a:pt x="745" y="1252"/>
                    <a:pt x="670" y="1371"/>
                    <a:pt x="551" y="1430"/>
                  </a:cubicBezTo>
                  <a:cubicBezTo>
                    <a:pt x="492" y="1490"/>
                    <a:pt x="432" y="1624"/>
                    <a:pt x="298" y="1684"/>
                  </a:cubicBezTo>
                  <a:cubicBezTo>
                    <a:pt x="238" y="1743"/>
                    <a:pt x="238" y="1862"/>
                    <a:pt x="179" y="1922"/>
                  </a:cubicBezTo>
                  <a:cubicBezTo>
                    <a:pt x="119" y="1922"/>
                    <a:pt x="119" y="1996"/>
                    <a:pt x="119" y="2056"/>
                  </a:cubicBezTo>
                  <a:cubicBezTo>
                    <a:pt x="60" y="2056"/>
                    <a:pt x="60" y="2116"/>
                    <a:pt x="60" y="2116"/>
                  </a:cubicBezTo>
                  <a:cubicBezTo>
                    <a:pt x="0" y="2235"/>
                    <a:pt x="0" y="2294"/>
                    <a:pt x="0" y="2294"/>
                  </a:cubicBezTo>
                  <a:cubicBezTo>
                    <a:pt x="0" y="2369"/>
                    <a:pt x="0" y="2428"/>
                    <a:pt x="60" y="2488"/>
                  </a:cubicBezTo>
                  <a:cubicBezTo>
                    <a:pt x="60" y="2488"/>
                    <a:pt x="60" y="2548"/>
                    <a:pt x="119" y="2548"/>
                  </a:cubicBezTo>
                  <a:cubicBezTo>
                    <a:pt x="119" y="2548"/>
                    <a:pt x="179" y="2548"/>
                    <a:pt x="238" y="2607"/>
                  </a:cubicBezTo>
                  <a:cubicBezTo>
                    <a:pt x="372" y="2607"/>
                    <a:pt x="492" y="2667"/>
                    <a:pt x="670" y="2741"/>
                  </a:cubicBezTo>
                  <a:lnTo>
                    <a:pt x="924" y="2741"/>
                  </a:lnTo>
                  <a:cubicBezTo>
                    <a:pt x="1043" y="2801"/>
                    <a:pt x="1117" y="2801"/>
                    <a:pt x="1237" y="2801"/>
                  </a:cubicBezTo>
                  <a:lnTo>
                    <a:pt x="1922" y="2801"/>
                  </a:lnTo>
                  <a:cubicBezTo>
                    <a:pt x="2041" y="2801"/>
                    <a:pt x="2160" y="2741"/>
                    <a:pt x="2294" y="2741"/>
                  </a:cubicBezTo>
                  <a:cubicBezTo>
                    <a:pt x="2413" y="2741"/>
                    <a:pt x="2473" y="2667"/>
                    <a:pt x="2607" y="2667"/>
                  </a:cubicBezTo>
                  <a:cubicBezTo>
                    <a:pt x="2845" y="2607"/>
                    <a:pt x="3039" y="2548"/>
                    <a:pt x="3158" y="2428"/>
                  </a:cubicBezTo>
                  <a:cubicBezTo>
                    <a:pt x="3352" y="2369"/>
                    <a:pt x="3471" y="2294"/>
                    <a:pt x="3531" y="2235"/>
                  </a:cubicBezTo>
                  <a:cubicBezTo>
                    <a:pt x="3650" y="2175"/>
                    <a:pt x="3650" y="2116"/>
                    <a:pt x="3650" y="2116"/>
                  </a:cubicBezTo>
                  <a:cubicBezTo>
                    <a:pt x="3784" y="2116"/>
                    <a:pt x="3784" y="1996"/>
                    <a:pt x="3724" y="1922"/>
                  </a:cubicBezTo>
                  <a:cubicBezTo>
                    <a:pt x="3724" y="1852"/>
                    <a:pt x="3678" y="1823"/>
                    <a:pt x="3628" y="1823"/>
                  </a:cubicBezTo>
                  <a:cubicBezTo>
                    <a:pt x="3593" y="1823"/>
                    <a:pt x="3555" y="1838"/>
                    <a:pt x="3531" y="1862"/>
                  </a:cubicBezTo>
                  <a:lnTo>
                    <a:pt x="3412" y="1862"/>
                  </a:lnTo>
                  <a:cubicBezTo>
                    <a:pt x="3277" y="1922"/>
                    <a:pt x="3158" y="1922"/>
                    <a:pt x="3039" y="1996"/>
                  </a:cubicBezTo>
                  <a:cubicBezTo>
                    <a:pt x="2845" y="1996"/>
                    <a:pt x="2667" y="2056"/>
                    <a:pt x="2473" y="2116"/>
                  </a:cubicBezTo>
                  <a:lnTo>
                    <a:pt x="2160" y="2116"/>
                  </a:lnTo>
                  <a:cubicBezTo>
                    <a:pt x="2101" y="2175"/>
                    <a:pt x="1981" y="2175"/>
                    <a:pt x="1862" y="2175"/>
                  </a:cubicBezTo>
                  <a:cubicBezTo>
                    <a:pt x="2101" y="2116"/>
                    <a:pt x="2294" y="1996"/>
                    <a:pt x="2473" y="1922"/>
                  </a:cubicBezTo>
                  <a:cubicBezTo>
                    <a:pt x="2667" y="1862"/>
                    <a:pt x="2845" y="1743"/>
                    <a:pt x="2980" y="1684"/>
                  </a:cubicBezTo>
                  <a:cubicBezTo>
                    <a:pt x="3099" y="1624"/>
                    <a:pt x="3218" y="1549"/>
                    <a:pt x="3277" y="1490"/>
                  </a:cubicBezTo>
                  <a:cubicBezTo>
                    <a:pt x="3412" y="1430"/>
                    <a:pt x="3412" y="1371"/>
                    <a:pt x="3412" y="1371"/>
                  </a:cubicBezTo>
                  <a:cubicBezTo>
                    <a:pt x="3471" y="1371"/>
                    <a:pt x="3471" y="1311"/>
                    <a:pt x="3471" y="1252"/>
                  </a:cubicBezTo>
                  <a:cubicBezTo>
                    <a:pt x="3471" y="1153"/>
                    <a:pt x="3439" y="1094"/>
                    <a:pt x="3368" y="1094"/>
                  </a:cubicBezTo>
                  <a:cubicBezTo>
                    <a:pt x="3343" y="1094"/>
                    <a:pt x="3313" y="1102"/>
                    <a:pt x="3277" y="1117"/>
                  </a:cubicBezTo>
                  <a:lnTo>
                    <a:pt x="3158" y="1117"/>
                  </a:lnTo>
                  <a:cubicBezTo>
                    <a:pt x="3039" y="1177"/>
                    <a:pt x="2905" y="1177"/>
                    <a:pt x="2786" y="1252"/>
                  </a:cubicBezTo>
                  <a:cubicBezTo>
                    <a:pt x="2607" y="1252"/>
                    <a:pt x="2413" y="1311"/>
                    <a:pt x="2235" y="1371"/>
                  </a:cubicBezTo>
                  <a:cubicBezTo>
                    <a:pt x="2160" y="1430"/>
                    <a:pt x="2041" y="1430"/>
                    <a:pt x="1981" y="1490"/>
                  </a:cubicBezTo>
                  <a:cubicBezTo>
                    <a:pt x="1862" y="1490"/>
                    <a:pt x="1788" y="1549"/>
                    <a:pt x="1669" y="1624"/>
                  </a:cubicBezTo>
                  <a:cubicBezTo>
                    <a:pt x="1549" y="1624"/>
                    <a:pt x="1490" y="1684"/>
                    <a:pt x="1356" y="1684"/>
                  </a:cubicBezTo>
                  <a:cubicBezTo>
                    <a:pt x="1296" y="1743"/>
                    <a:pt x="1177" y="1803"/>
                    <a:pt x="1117" y="1803"/>
                  </a:cubicBezTo>
                  <a:cubicBezTo>
                    <a:pt x="983" y="1862"/>
                    <a:pt x="924" y="1862"/>
                    <a:pt x="804" y="1922"/>
                  </a:cubicBezTo>
                  <a:lnTo>
                    <a:pt x="924" y="1803"/>
                  </a:lnTo>
                  <a:cubicBezTo>
                    <a:pt x="983" y="1743"/>
                    <a:pt x="1117" y="1684"/>
                    <a:pt x="1177" y="1624"/>
                  </a:cubicBezTo>
                  <a:cubicBezTo>
                    <a:pt x="1296" y="1549"/>
                    <a:pt x="1356" y="1490"/>
                    <a:pt x="1490" y="1430"/>
                  </a:cubicBezTo>
                  <a:cubicBezTo>
                    <a:pt x="1609" y="1371"/>
                    <a:pt x="1728" y="1311"/>
                    <a:pt x="1788" y="1252"/>
                  </a:cubicBezTo>
                  <a:cubicBezTo>
                    <a:pt x="2041" y="1117"/>
                    <a:pt x="2294" y="1058"/>
                    <a:pt x="2473" y="939"/>
                  </a:cubicBezTo>
                  <a:cubicBezTo>
                    <a:pt x="2667" y="805"/>
                    <a:pt x="2905" y="685"/>
                    <a:pt x="3039" y="626"/>
                  </a:cubicBezTo>
                  <a:lnTo>
                    <a:pt x="3650" y="313"/>
                  </a:lnTo>
                  <a:cubicBezTo>
                    <a:pt x="3724" y="313"/>
                    <a:pt x="3724" y="194"/>
                    <a:pt x="3724" y="134"/>
                  </a:cubicBezTo>
                  <a:cubicBezTo>
                    <a:pt x="3724" y="60"/>
                    <a:pt x="3650" y="0"/>
                    <a:pt x="3531" y="0"/>
                  </a:cubicBezTo>
                  <a:close/>
                </a:path>
              </a:pathLst>
            </a:custGeom>
            <a:solidFill>
              <a:srgbClr val="0083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7" name="Google Shape;4937;p30"/>
            <p:cNvSpPr/>
            <p:nvPr/>
          </p:nvSpPr>
          <p:spPr>
            <a:xfrm>
              <a:off x="1568606" y="893222"/>
              <a:ext cx="139005" cy="212563"/>
            </a:xfrm>
            <a:custGeom>
              <a:avLst/>
              <a:gdLst/>
              <a:ahLst/>
              <a:cxnLst/>
              <a:rect l="l" t="t" r="r" b="b"/>
              <a:pathLst>
                <a:path w="4456" h="6814" extrusionOk="0">
                  <a:moveTo>
                    <a:pt x="2498" y="0"/>
                  </a:moveTo>
                  <a:cubicBezTo>
                    <a:pt x="2097" y="0"/>
                    <a:pt x="1695" y="265"/>
                    <a:pt x="1371" y="897"/>
                  </a:cubicBezTo>
                  <a:cubicBezTo>
                    <a:pt x="253" y="3131"/>
                    <a:pt x="0" y="6304"/>
                    <a:pt x="864" y="6796"/>
                  </a:cubicBezTo>
                  <a:cubicBezTo>
                    <a:pt x="895" y="6808"/>
                    <a:pt x="933" y="6813"/>
                    <a:pt x="979" y="6813"/>
                  </a:cubicBezTo>
                  <a:cubicBezTo>
                    <a:pt x="1684" y="6813"/>
                    <a:pt x="4052" y="5421"/>
                    <a:pt x="4276" y="3265"/>
                  </a:cubicBezTo>
                  <a:cubicBezTo>
                    <a:pt x="4455" y="1584"/>
                    <a:pt x="3479" y="0"/>
                    <a:pt x="2498" y="0"/>
                  </a:cubicBezTo>
                  <a:close/>
                </a:path>
              </a:pathLst>
            </a:custGeom>
            <a:solidFill>
              <a:srgbClr val="68BC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8" name="Google Shape;4938;p30"/>
            <p:cNvSpPr/>
            <p:nvPr/>
          </p:nvSpPr>
          <p:spPr>
            <a:xfrm>
              <a:off x="1591815" y="985310"/>
              <a:ext cx="91121" cy="114361"/>
            </a:xfrm>
            <a:custGeom>
              <a:avLst/>
              <a:gdLst/>
              <a:ahLst/>
              <a:cxnLst/>
              <a:rect l="l" t="t" r="r" b="b"/>
              <a:pathLst>
                <a:path w="2921" h="3666" extrusionOk="0">
                  <a:moveTo>
                    <a:pt x="924" y="2850"/>
                  </a:moveTo>
                  <a:cubicBezTo>
                    <a:pt x="923" y="2865"/>
                    <a:pt x="916" y="2920"/>
                    <a:pt x="865" y="2920"/>
                  </a:cubicBezTo>
                  <a:cubicBezTo>
                    <a:pt x="894" y="2885"/>
                    <a:pt x="908" y="2866"/>
                    <a:pt x="924" y="2850"/>
                  </a:cubicBezTo>
                  <a:close/>
                  <a:moveTo>
                    <a:pt x="1804" y="0"/>
                  </a:moveTo>
                  <a:cubicBezTo>
                    <a:pt x="1744" y="0"/>
                    <a:pt x="1669" y="60"/>
                    <a:pt x="1610" y="120"/>
                  </a:cubicBezTo>
                  <a:lnTo>
                    <a:pt x="1610" y="179"/>
                  </a:lnTo>
                  <a:lnTo>
                    <a:pt x="1610" y="239"/>
                  </a:lnTo>
                  <a:cubicBezTo>
                    <a:pt x="1550" y="313"/>
                    <a:pt x="1550" y="373"/>
                    <a:pt x="1550" y="432"/>
                  </a:cubicBezTo>
                  <a:cubicBezTo>
                    <a:pt x="1491" y="492"/>
                    <a:pt x="1491" y="552"/>
                    <a:pt x="1491" y="611"/>
                  </a:cubicBezTo>
                  <a:cubicBezTo>
                    <a:pt x="1431" y="686"/>
                    <a:pt x="1431" y="805"/>
                    <a:pt x="1372" y="864"/>
                  </a:cubicBezTo>
                  <a:cubicBezTo>
                    <a:pt x="1372" y="924"/>
                    <a:pt x="1297" y="1058"/>
                    <a:pt x="1237" y="1118"/>
                  </a:cubicBezTo>
                  <a:cubicBezTo>
                    <a:pt x="1178" y="1237"/>
                    <a:pt x="1178" y="1296"/>
                    <a:pt x="1118" y="1431"/>
                  </a:cubicBezTo>
                  <a:cubicBezTo>
                    <a:pt x="1059" y="1490"/>
                    <a:pt x="999" y="1609"/>
                    <a:pt x="999" y="1669"/>
                  </a:cubicBezTo>
                  <a:cubicBezTo>
                    <a:pt x="925" y="1803"/>
                    <a:pt x="865" y="1863"/>
                    <a:pt x="805" y="1982"/>
                  </a:cubicBezTo>
                  <a:cubicBezTo>
                    <a:pt x="746" y="2041"/>
                    <a:pt x="746" y="2175"/>
                    <a:pt x="686" y="2235"/>
                  </a:cubicBezTo>
                  <a:lnTo>
                    <a:pt x="686" y="1922"/>
                  </a:lnTo>
                  <a:cubicBezTo>
                    <a:pt x="746" y="1490"/>
                    <a:pt x="746" y="1058"/>
                    <a:pt x="686" y="745"/>
                  </a:cubicBezTo>
                  <a:cubicBezTo>
                    <a:pt x="686" y="611"/>
                    <a:pt x="686" y="492"/>
                    <a:pt x="627" y="373"/>
                  </a:cubicBezTo>
                  <a:lnTo>
                    <a:pt x="627" y="239"/>
                  </a:lnTo>
                  <a:cubicBezTo>
                    <a:pt x="552" y="179"/>
                    <a:pt x="552" y="120"/>
                    <a:pt x="493" y="120"/>
                  </a:cubicBezTo>
                  <a:cubicBezTo>
                    <a:pt x="373" y="120"/>
                    <a:pt x="314" y="179"/>
                    <a:pt x="254" y="239"/>
                  </a:cubicBezTo>
                  <a:lnTo>
                    <a:pt x="254" y="373"/>
                  </a:lnTo>
                  <a:cubicBezTo>
                    <a:pt x="254" y="492"/>
                    <a:pt x="180" y="611"/>
                    <a:pt x="180" y="745"/>
                  </a:cubicBezTo>
                  <a:cubicBezTo>
                    <a:pt x="180" y="924"/>
                    <a:pt x="180" y="1058"/>
                    <a:pt x="120" y="1237"/>
                  </a:cubicBezTo>
                  <a:lnTo>
                    <a:pt x="120" y="1550"/>
                  </a:lnTo>
                  <a:lnTo>
                    <a:pt x="120" y="1863"/>
                  </a:lnTo>
                  <a:cubicBezTo>
                    <a:pt x="61" y="2041"/>
                    <a:pt x="61" y="2235"/>
                    <a:pt x="61" y="2414"/>
                  </a:cubicBezTo>
                  <a:lnTo>
                    <a:pt x="61" y="2727"/>
                  </a:lnTo>
                  <a:cubicBezTo>
                    <a:pt x="1" y="2786"/>
                    <a:pt x="61" y="2846"/>
                    <a:pt x="1" y="2980"/>
                  </a:cubicBezTo>
                  <a:lnTo>
                    <a:pt x="1" y="3471"/>
                  </a:lnTo>
                  <a:cubicBezTo>
                    <a:pt x="1" y="3531"/>
                    <a:pt x="1" y="3531"/>
                    <a:pt x="61" y="3531"/>
                  </a:cubicBezTo>
                  <a:cubicBezTo>
                    <a:pt x="61" y="3591"/>
                    <a:pt x="120" y="3665"/>
                    <a:pt x="180" y="3665"/>
                  </a:cubicBezTo>
                  <a:cubicBezTo>
                    <a:pt x="180" y="3665"/>
                    <a:pt x="254" y="3665"/>
                    <a:pt x="433" y="3591"/>
                  </a:cubicBezTo>
                  <a:lnTo>
                    <a:pt x="627" y="3591"/>
                  </a:lnTo>
                  <a:cubicBezTo>
                    <a:pt x="746" y="3531"/>
                    <a:pt x="805" y="3531"/>
                    <a:pt x="925" y="3471"/>
                  </a:cubicBezTo>
                  <a:cubicBezTo>
                    <a:pt x="1059" y="3412"/>
                    <a:pt x="1118" y="3352"/>
                    <a:pt x="1237" y="3293"/>
                  </a:cubicBezTo>
                  <a:cubicBezTo>
                    <a:pt x="1372" y="3218"/>
                    <a:pt x="1491" y="3159"/>
                    <a:pt x="1610" y="3099"/>
                  </a:cubicBezTo>
                  <a:cubicBezTo>
                    <a:pt x="1669" y="2980"/>
                    <a:pt x="1804" y="2920"/>
                    <a:pt x="1923" y="2786"/>
                  </a:cubicBezTo>
                  <a:cubicBezTo>
                    <a:pt x="2042" y="2667"/>
                    <a:pt x="2116" y="2548"/>
                    <a:pt x="2236" y="2473"/>
                  </a:cubicBezTo>
                  <a:cubicBezTo>
                    <a:pt x="2295" y="2354"/>
                    <a:pt x="2414" y="2235"/>
                    <a:pt x="2489" y="2101"/>
                  </a:cubicBezTo>
                  <a:cubicBezTo>
                    <a:pt x="2548" y="1982"/>
                    <a:pt x="2608" y="1803"/>
                    <a:pt x="2668" y="1669"/>
                  </a:cubicBezTo>
                  <a:cubicBezTo>
                    <a:pt x="2727" y="1550"/>
                    <a:pt x="2787" y="1431"/>
                    <a:pt x="2787" y="1296"/>
                  </a:cubicBezTo>
                  <a:cubicBezTo>
                    <a:pt x="2861" y="1177"/>
                    <a:pt x="2861" y="1058"/>
                    <a:pt x="2921" y="924"/>
                  </a:cubicBezTo>
                  <a:lnTo>
                    <a:pt x="2921" y="686"/>
                  </a:lnTo>
                  <a:lnTo>
                    <a:pt x="2921" y="432"/>
                  </a:lnTo>
                  <a:lnTo>
                    <a:pt x="2921" y="239"/>
                  </a:lnTo>
                  <a:cubicBezTo>
                    <a:pt x="2921" y="179"/>
                    <a:pt x="2861" y="120"/>
                    <a:pt x="2787" y="60"/>
                  </a:cubicBezTo>
                  <a:cubicBezTo>
                    <a:pt x="2727" y="60"/>
                    <a:pt x="2608" y="120"/>
                    <a:pt x="2608" y="179"/>
                  </a:cubicBezTo>
                  <a:cubicBezTo>
                    <a:pt x="2608" y="179"/>
                    <a:pt x="2608" y="239"/>
                    <a:pt x="2548" y="373"/>
                  </a:cubicBezTo>
                  <a:cubicBezTo>
                    <a:pt x="2548" y="432"/>
                    <a:pt x="2548" y="492"/>
                    <a:pt x="2489" y="552"/>
                  </a:cubicBezTo>
                  <a:cubicBezTo>
                    <a:pt x="2489" y="686"/>
                    <a:pt x="2414" y="745"/>
                    <a:pt x="2414" y="805"/>
                  </a:cubicBezTo>
                  <a:cubicBezTo>
                    <a:pt x="2355" y="924"/>
                    <a:pt x="2355" y="984"/>
                    <a:pt x="2295" y="1118"/>
                  </a:cubicBezTo>
                  <a:cubicBezTo>
                    <a:pt x="2236" y="1237"/>
                    <a:pt x="2176" y="1296"/>
                    <a:pt x="2116" y="1431"/>
                  </a:cubicBezTo>
                  <a:cubicBezTo>
                    <a:pt x="2116" y="1550"/>
                    <a:pt x="2042" y="1669"/>
                    <a:pt x="1923" y="1728"/>
                  </a:cubicBezTo>
                  <a:cubicBezTo>
                    <a:pt x="1863" y="1863"/>
                    <a:pt x="1804" y="1982"/>
                    <a:pt x="1744" y="2101"/>
                  </a:cubicBezTo>
                  <a:lnTo>
                    <a:pt x="1491" y="2354"/>
                  </a:lnTo>
                  <a:cubicBezTo>
                    <a:pt x="1431" y="2473"/>
                    <a:pt x="1297" y="2548"/>
                    <a:pt x="1237" y="2667"/>
                  </a:cubicBezTo>
                  <a:cubicBezTo>
                    <a:pt x="1120" y="2726"/>
                    <a:pt x="1061" y="2784"/>
                    <a:pt x="932" y="2843"/>
                  </a:cubicBezTo>
                  <a:lnTo>
                    <a:pt x="932" y="2843"/>
                  </a:lnTo>
                  <a:cubicBezTo>
                    <a:pt x="947" y="2828"/>
                    <a:pt x="966" y="2813"/>
                    <a:pt x="999" y="2786"/>
                  </a:cubicBezTo>
                  <a:cubicBezTo>
                    <a:pt x="1059" y="2727"/>
                    <a:pt x="1118" y="2667"/>
                    <a:pt x="1178" y="2548"/>
                  </a:cubicBezTo>
                  <a:cubicBezTo>
                    <a:pt x="1237" y="2473"/>
                    <a:pt x="1297" y="2354"/>
                    <a:pt x="1372" y="2295"/>
                  </a:cubicBezTo>
                  <a:cubicBezTo>
                    <a:pt x="1431" y="2175"/>
                    <a:pt x="1491" y="2101"/>
                    <a:pt x="1550" y="1982"/>
                  </a:cubicBezTo>
                  <a:cubicBezTo>
                    <a:pt x="1550" y="1863"/>
                    <a:pt x="1610" y="1728"/>
                    <a:pt x="1669" y="1669"/>
                  </a:cubicBezTo>
                  <a:cubicBezTo>
                    <a:pt x="1744" y="1550"/>
                    <a:pt x="1744" y="1431"/>
                    <a:pt x="1804" y="1356"/>
                  </a:cubicBezTo>
                  <a:cubicBezTo>
                    <a:pt x="1863" y="1237"/>
                    <a:pt x="1863" y="1118"/>
                    <a:pt x="1863" y="1058"/>
                  </a:cubicBezTo>
                  <a:cubicBezTo>
                    <a:pt x="1923" y="924"/>
                    <a:pt x="1923" y="864"/>
                    <a:pt x="1923" y="745"/>
                  </a:cubicBezTo>
                  <a:cubicBezTo>
                    <a:pt x="1982" y="686"/>
                    <a:pt x="1982" y="552"/>
                    <a:pt x="1982" y="492"/>
                  </a:cubicBezTo>
                  <a:lnTo>
                    <a:pt x="1982" y="313"/>
                  </a:lnTo>
                  <a:cubicBezTo>
                    <a:pt x="1982" y="179"/>
                    <a:pt x="1923" y="120"/>
                    <a:pt x="1923" y="120"/>
                  </a:cubicBezTo>
                  <a:cubicBezTo>
                    <a:pt x="1923" y="60"/>
                    <a:pt x="1863" y="0"/>
                    <a:pt x="1804" y="0"/>
                  </a:cubicBezTo>
                  <a:close/>
                </a:path>
              </a:pathLst>
            </a:custGeom>
            <a:solidFill>
              <a:srgbClr val="0083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9" name="Google Shape;4939;p30"/>
            <p:cNvSpPr/>
            <p:nvPr/>
          </p:nvSpPr>
          <p:spPr>
            <a:xfrm>
              <a:off x="974216" y="1077491"/>
              <a:ext cx="632978" cy="564037"/>
            </a:xfrm>
            <a:custGeom>
              <a:avLst/>
              <a:gdLst/>
              <a:ahLst/>
              <a:cxnLst/>
              <a:rect l="l" t="t" r="r" b="b"/>
              <a:pathLst>
                <a:path w="20291" h="18081" extrusionOk="0">
                  <a:moveTo>
                    <a:pt x="20140" y="0"/>
                  </a:moveTo>
                  <a:cubicBezTo>
                    <a:pt x="20076" y="0"/>
                    <a:pt x="20030" y="42"/>
                    <a:pt x="19978" y="84"/>
                  </a:cubicBezTo>
                  <a:cubicBezTo>
                    <a:pt x="19978" y="84"/>
                    <a:pt x="19918" y="144"/>
                    <a:pt x="19799" y="338"/>
                  </a:cubicBezTo>
                  <a:cubicBezTo>
                    <a:pt x="19739" y="516"/>
                    <a:pt x="19546" y="770"/>
                    <a:pt x="19367" y="1083"/>
                  </a:cubicBezTo>
                  <a:cubicBezTo>
                    <a:pt x="19173" y="1381"/>
                    <a:pt x="18935" y="1753"/>
                    <a:pt x="18622" y="2200"/>
                  </a:cubicBezTo>
                  <a:cubicBezTo>
                    <a:pt x="18309" y="2572"/>
                    <a:pt x="17996" y="3064"/>
                    <a:pt x="17624" y="3556"/>
                  </a:cubicBezTo>
                  <a:cubicBezTo>
                    <a:pt x="17445" y="3809"/>
                    <a:pt x="17192" y="4122"/>
                    <a:pt x="16998" y="4360"/>
                  </a:cubicBezTo>
                  <a:cubicBezTo>
                    <a:pt x="16819" y="4613"/>
                    <a:pt x="16566" y="4926"/>
                    <a:pt x="16387" y="5179"/>
                  </a:cubicBezTo>
                  <a:cubicBezTo>
                    <a:pt x="15881" y="5731"/>
                    <a:pt x="15389" y="6356"/>
                    <a:pt x="14898" y="6967"/>
                  </a:cubicBezTo>
                  <a:cubicBezTo>
                    <a:pt x="14391" y="7533"/>
                    <a:pt x="13840" y="8159"/>
                    <a:pt x="13274" y="8770"/>
                  </a:cubicBezTo>
                  <a:cubicBezTo>
                    <a:pt x="12976" y="9023"/>
                    <a:pt x="12663" y="9336"/>
                    <a:pt x="12350" y="9649"/>
                  </a:cubicBezTo>
                  <a:lnTo>
                    <a:pt x="11918" y="10081"/>
                  </a:lnTo>
                  <a:lnTo>
                    <a:pt x="11412" y="10513"/>
                  </a:lnTo>
                  <a:cubicBezTo>
                    <a:pt x="11114" y="10766"/>
                    <a:pt x="10801" y="11064"/>
                    <a:pt x="10548" y="11377"/>
                  </a:cubicBezTo>
                  <a:cubicBezTo>
                    <a:pt x="10175" y="11630"/>
                    <a:pt x="9862" y="11883"/>
                    <a:pt x="9549" y="12181"/>
                  </a:cubicBezTo>
                  <a:cubicBezTo>
                    <a:pt x="9371" y="12315"/>
                    <a:pt x="9251" y="12434"/>
                    <a:pt x="9058" y="12554"/>
                  </a:cubicBezTo>
                  <a:cubicBezTo>
                    <a:pt x="8939" y="12688"/>
                    <a:pt x="8745" y="12807"/>
                    <a:pt x="8626" y="12926"/>
                  </a:cubicBezTo>
                  <a:cubicBezTo>
                    <a:pt x="8253" y="13179"/>
                    <a:pt x="7941" y="13433"/>
                    <a:pt x="7628" y="13671"/>
                  </a:cubicBezTo>
                  <a:cubicBezTo>
                    <a:pt x="7017" y="14118"/>
                    <a:pt x="6332" y="14550"/>
                    <a:pt x="5765" y="14922"/>
                  </a:cubicBezTo>
                  <a:cubicBezTo>
                    <a:pt x="5155" y="15295"/>
                    <a:pt x="4529" y="15667"/>
                    <a:pt x="3963" y="15980"/>
                  </a:cubicBezTo>
                  <a:cubicBezTo>
                    <a:pt x="3412" y="16218"/>
                    <a:pt x="2920" y="16531"/>
                    <a:pt x="2473" y="16725"/>
                  </a:cubicBezTo>
                  <a:cubicBezTo>
                    <a:pt x="2354" y="16785"/>
                    <a:pt x="2235" y="16844"/>
                    <a:pt x="2101" y="16904"/>
                  </a:cubicBezTo>
                  <a:cubicBezTo>
                    <a:pt x="1981" y="16963"/>
                    <a:pt x="1922" y="17023"/>
                    <a:pt x="1803" y="17023"/>
                  </a:cubicBezTo>
                  <a:cubicBezTo>
                    <a:pt x="1609" y="17157"/>
                    <a:pt x="1430" y="17217"/>
                    <a:pt x="1237" y="17276"/>
                  </a:cubicBezTo>
                  <a:cubicBezTo>
                    <a:pt x="551" y="17589"/>
                    <a:pt x="179" y="17708"/>
                    <a:pt x="179" y="17708"/>
                  </a:cubicBezTo>
                  <a:lnTo>
                    <a:pt x="119" y="17708"/>
                  </a:lnTo>
                  <a:cubicBezTo>
                    <a:pt x="60" y="17768"/>
                    <a:pt x="0" y="17842"/>
                    <a:pt x="60" y="17961"/>
                  </a:cubicBezTo>
                  <a:cubicBezTo>
                    <a:pt x="60" y="18021"/>
                    <a:pt x="179" y="18081"/>
                    <a:pt x="313" y="18081"/>
                  </a:cubicBezTo>
                  <a:cubicBezTo>
                    <a:pt x="313" y="18081"/>
                    <a:pt x="685" y="17902"/>
                    <a:pt x="1356" y="17649"/>
                  </a:cubicBezTo>
                  <a:cubicBezTo>
                    <a:pt x="1549" y="17589"/>
                    <a:pt x="1728" y="17529"/>
                    <a:pt x="1981" y="17470"/>
                  </a:cubicBezTo>
                  <a:cubicBezTo>
                    <a:pt x="2041" y="17395"/>
                    <a:pt x="2175" y="17336"/>
                    <a:pt x="2294" y="17336"/>
                  </a:cubicBezTo>
                  <a:cubicBezTo>
                    <a:pt x="2414" y="17276"/>
                    <a:pt x="2548" y="17217"/>
                    <a:pt x="2667" y="17157"/>
                  </a:cubicBezTo>
                  <a:cubicBezTo>
                    <a:pt x="3099" y="16963"/>
                    <a:pt x="3665" y="16725"/>
                    <a:pt x="4216" y="16412"/>
                  </a:cubicBezTo>
                  <a:cubicBezTo>
                    <a:pt x="4782" y="16099"/>
                    <a:pt x="5393" y="15786"/>
                    <a:pt x="6019" y="15414"/>
                  </a:cubicBezTo>
                  <a:cubicBezTo>
                    <a:pt x="6332" y="15235"/>
                    <a:pt x="6704" y="14982"/>
                    <a:pt x="7017" y="14788"/>
                  </a:cubicBezTo>
                  <a:cubicBezTo>
                    <a:pt x="7315" y="14609"/>
                    <a:pt x="7687" y="14416"/>
                    <a:pt x="8000" y="14177"/>
                  </a:cubicBezTo>
                  <a:cubicBezTo>
                    <a:pt x="8313" y="13924"/>
                    <a:pt x="8626" y="13671"/>
                    <a:pt x="8998" y="13433"/>
                  </a:cubicBezTo>
                  <a:cubicBezTo>
                    <a:pt x="9117" y="13299"/>
                    <a:pt x="9311" y="13179"/>
                    <a:pt x="9490" y="13060"/>
                  </a:cubicBezTo>
                  <a:cubicBezTo>
                    <a:pt x="9624" y="12926"/>
                    <a:pt x="9803" y="12807"/>
                    <a:pt x="9922" y="12628"/>
                  </a:cubicBezTo>
                  <a:cubicBezTo>
                    <a:pt x="10294" y="12375"/>
                    <a:pt x="10607" y="12122"/>
                    <a:pt x="10920" y="11809"/>
                  </a:cubicBezTo>
                  <a:cubicBezTo>
                    <a:pt x="11233" y="11570"/>
                    <a:pt x="11546" y="11258"/>
                    <a:pt x="11918" y="11004"/>
                  </a:cubicBezTo>
                  <a:cubicBezTo>
                    <a:pt x="12037" y="10826"/>
                    <a:pt x="12231" y="10691"/>
                    <a:pt x="12350" y="10572"/>
                  </a:cubicBezTo>
                  <a:lnTo>
                    <a:pt x="12782" y="10081"/>
                  </a:lnTo>
                  <a:cubicBezTo>
                    <a:pt x="13095" y="9768"/>
                    <a:pt x="13408" y="9515"/>
                    <a:pt x="13721" y="9202"/>
                  </a:cubicBezTo>
                  <a:cubicBezTo>
                    <a:pt x="14272" y="8591"/>
                    <a:pt x="14838" y="7965"/>
                    <a:pt x="15330" y="7340"/>
                  </a:cubicBezTo>
                  <a:cubicBezTo>
                    <a:pt x="15643" y="7042"/>
                    <a:pt x="15881" y="6729"/>
                    <a:pt x="16134" y="6416"/>
                  </a:cubicBezTo>
                  <a:cubicBezTo>
                    <a:pt x="16328" y="6103"/>
                    <a:pt x="16566" y="5850"/>
                    <a:pt x="16819" y="5552"/>
                  </a:cubicBezTo>
                  <a:cubicBezTo>
                    <a:pt x="17073" y="5239"/>
                    <a:pt x="17251" y="4986"/>
                    <a:pt x="17445" y="4673"/>
                  </a:cubicBezTo>
                  <a:cubicBezTo>
                    <a:pt x="17624" y="4435"/>
                    <a:pt x="17877" y="4122"/>
                    <a:pt x="17996" y="3868"/>
                  </a:cubicBezTo>
                  <a:cubicBezTo>
                    <a:pt x="18190" y="3615"/>
                    <a:pt x="18369" y="3377"/>
                    <a:pt x="18562" y="3124"/>
                  </a:cubicBezTo>
                  <a:cubicBezTo>
                    <a:pt x="18682" y="2870"/>
                    <a:pt x="18860" y="2632"/>
                    <a:pt x="18994" y="2438"/>
                  </a:cubicBezTo>
                  <a:cubicBezTo>
                    <a:pt x="19307" y="2006"/>
                    <a:pt x="19486" y="1574"/>
                    <a:pt x="19680" y="1261"/>
                  </a:cubicBezTo>
                  <a:cubicBezTo>
                    <a:pt x="19918" y="948"/>
                    <a:pt x="20052" y="710"/>
                    <a:pt x="20112" y="516"/>
                  </a:cubicBezTo>
                  <a:cubicBezTo>
                    <a:pt x="20231" y="338"/>
                    <a:pt x="20291" y="263"/>
                    <a:pt x="20291" y="263"/>
                  </a:cubicBezTo>
                  <a:cubicBezTo>
                    <a:pt x="20291" y="144"/>
                    <a:pt x="20291" y="84"/>
                    <a:pt x="20231" y="25"/>
                  </a:cubicBezTo>
                  <a:cubicBezTo>
                    <a:pt x="20196" y="7"/>
                    <a:pt x="20166" y="0"/>
                    <a:pt x="20140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0" name="Google Shape;4940;p30"/>
            <p:cNvSpPr/>
            <p:nvPr/>
          </p:nvSpPr>
          <p:spPr>
            <a:xfrm>
              <a:off x="1425452" y="1240891"/>
              <a:ext cx="133421" cy="89779"/>
            </a:xfrm>
            <a:custGeom>
              <a:avLst/>
              <a:gdLst/>
              <a:ahLst/>
              <a:cxnLst/>
              <a:rect l="l" t="t" r="r" b="b"/>
              <a:pathLst>
                <a:path w="4277" h="2878" extrusionOk="0">
                  <a:moveTo>
                    <a:pt x="4023" y="1"/>
                  </a:moveTo>
                  <a:cubicBezTo>
                    <a:pt x="4023" y="1"/>
                    <a:pt x="3963" y="61"/>
                    <a:pt x="3844" y="61"/>
                  </a:cubicBezTo>
                  <a:cubicBezTo>
                    <a:pt x="3785" y="61"/>
                    <a:pt x="3725" y="120"/>
                    <a:pt x="3591" y="120"/>
                  </a:cubicBezTo>
                  <a:cubicBezTo>
                    <a:pt x="3531" y="180"/>
                    <a:pt x="3412" y="180"/>
                    <a:pt x="3278" y="239"/>
                  </a:cubicBezTo>
                  <a:cubicBezTo>
                    <a:pt x="3219" y="314"/>
                    <a:pt x="3099" y="373"/>
                    <a:pt x="2980" y="373"/>
                  </a:cubicBezTo>
                  <a:cubicBezTo>
                    <a:pt x="2846" y="433"/>
                    <a:pt x="2727" y="493"/>
                    <a:pt x="2608" y="552"/>
                  </a:cubicBezTo>
                  <a:cubicBezTo>
                    <a:pt x="2474" y="612"/>
                    <a:pt x="2354" y="746"/>
                    <a:pt x="2235" y="805"/>
                  </a:cubicBezTo>
                  <a:cubicBezTo>
                    <a:pt x="2101" y="865"/>
                    <a:pt x="1982" y="925"/>
                    <a:pt x="1863" y="1059"/>
                  </a:cubicBezTo>
                  <a:cubicBezTo>
                    <a:pt x="1729" y="1118"/>
                    <a:pt x="1610" y="1178"/>
                    <a:pt x="1490" y="1297"/>
                  </a:cubicBezTo>
                  <a:cubicBezTo>
                    <a:pt x="1416" y="1357"/>
                    <a:pt x="1297" y="1491"/>
                    <a:pt x="1178" y="1550"/>
                  </a:cubicBezTo>
                  <a:cubicBezTo>
                    <a:pt x="1043" y="1610"/>
                    <a:pt x="984" y="1729"/>
                    <a:pt x="865" y="1804"/>
                  </a:cubicBezTo>
                  <a:cubicBezTo>
                    <a:pt x="746" y="1863"/>
                    <a:pt x="671" y="1982"/>
                    <a:pt x="611" y="2042"/>
                  </a:cubicBezTo>
                  <a:cubicBezTo>
                    <a:pt x="299" y="2355"/>
                    <a:pt x="60" y="2608"/>
                    <a:pt x="60" y="2608"/>
                  </a:cubicBezTo>
                  <a:cubicBezTo>
                    <a:pt x="60" y="2668"/>
                    <a:pt x="1" y="2727"/>
                    <a:pt x="60" y="2787"/>
                  </a:cubicBezTo>
                  <a:cubicBezTo>
                    <a:pt x="102" y="2829"/>
                    <a:pt x="173" y="2878"/>
                    <a:pt x="232" y="2878"/>
                  </a:cubicBezTo>
                  <a:cubicBezTo>
                    <a:pt x="258" y="2878"/>
                    <a:pt x="281" y="2869"/>
                    <a:pt x="299" y="2846"/>
                  </a:cubicBezTo>
                  <a:cubicBezTo>
                    <a:pt x="299" y="2846"/>
                    <a:pt x="552" y="2727"/>
                    <a:pt x="924" y="2474"/>
                  </a:cubicBezTo>
                  <a:cubicBezTo>
                    <a:pt x="984" y="2414"/>
                    <a:pt x="1118" y="2355"/>
                    <a:pt x="1237" y="2236"/>
                  </a:cubicBezTo>
                  <a:cubicBezTo>
                    <a:pt x="1297" y="2176"/>
                    <a:pt x="1416" y="2102"/>
                    <a:pt x="1550" y="2042"/>
                  </a:cubicBezTo>
                  <a:cubicBezTo>
                    <a:pt x="1669" y="1982"/>
                    <a:pt x="1729" y="1863"/>
                    <a:pt x="1863" y="1804"/>
                  </a:cubicBezTo>
                  <a:cubicBezTo>
                    <a:pt x="1982" y="1729"/>
                    <a:pt x="2101" y="1669"/>
                    <a:pt x="2235" y="1550"/>
                  </a:cubicBezTo>
                  <a:cubicBezTo>
                    <a:pt x="2354" y="1491"/>
                    <a:pt x="2474" y="1431"/>
                    <a:pt x="2608" y="1357"/>
                  </a:cubicBezTo>
                  <a:cubicBezTo>
                    <a:pt x="2727" y="1237"/>
                    <a:pt x="2846" y="1178"/>
                    <a:pt x="2906" y="1118"/>
                  </a:cubicBezTo>
                  <a:cubicBezTo>
                    <a:pt x="3040" y="1059"/>
                    <a:pt x="3159" y="984"/>
                    <a:pt x="3278" y="925"/>
                  </a:cubicBezTo>
                  <a:cubicBezTo>
                    <a:pt x="3353" y="865"/>
                    <a:pt x="3472" y="805"/>
                    <a:pt x="3531" y="746"/>
                  </a:cubicBezTo>
                  <a:cubicBezTo>
                    <a:pt x="3725" y="612"/>
                    <a:pt x="3904" y="493"/>
                    <a:pt x="3963" y="433"/>
                  </a:cubicBezTo>
                  <a:cubicBezTo>
                    <a:pt x="4097" y="373"/>
                    <a:pt x="4157" y="373"/>
                    <a:pt x="4157" y="373"/>
                  </a:cubicBezTo>
                  <a:cubicBezTo>
                    <a:pt x="4217" y="314"/>
                    <a:pt x="4276" y="239"/>
                    <a:pt x="4217" y="180"/>
                  </a:cubicBezTo>
                  <a:cubicBezTo>
                    <a:pt x="4217" y="61"/>
                    <a:pt x="4157" y="1"/>
                    <a:pt x="4023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1" name="Google Shape;4941;p30"/>
            <p:cNvSpPr/>
            <p:nvPr/>
          </p:nvSpPr>
          <p:spPr>
            <a:xfrm>
              <a:off x="1464040" y="1088004"/>
              <a:ext cx="52064" cy="192723"/>
            </a:xfrm>
            <a:custGeom>
              <a:avLst/>
              <a:gdLst/>
              <a:ahLst/>
              <a:cxnLst/>
              <a:rect l="l" t="t" r="r" b="b"/>
              <a:pathLst>
                <a:path w="1669" h="6178" extrusionOk="0">
                  <a:moveTo>
                    <a:pt x="1296" y="1"/>
                  </a:moveTo>
                  <a:cubicBezTo>
                    <a:pt x="1237" y="1"/>
                    <a:pt x="1117" y="60"/>
                    <a:pt x="1117" y="120"/>
                  </a:cubicBezTo>
                  <a:lnTo>
                    <a:pt x="1117" y="433"/>
                  </a:lnTo>
                  <a:lnTo>
                    <a:pt x="1117" y="746"/>
                  </a:lnTo>
                  <a:lnTo>
                    <a:pt x="1117" y="1118"/>
                  </a:lnTo>
                  <a:lnTo>
                    <a:pt x="1117" y="1550"/>
                  </a:lnTo>
                  <a:cubicBezTo>
                    <a:pt x="1058" y="1669"/>
                    <a:pt x="1058" y="1863"/>
                    <a:pt x="1058" y="2042"/>
                  </a:cubicBezTo>
                  <a:cubicBezTo>
                    <a:pt x="1058" y="2235"/>
                    <a:pt x="998" y="2355"/>
                    <a:pt x="998" y="2533"/>
                  </a:cubicBezTo>
                  <a:cubicBezTo>
                    <a:pt x="998" y="2667"/>
                    <a:pt x="924" y="2727"/>
                    <a:pt x="924" y="2846"/>
                  </a:cubicBezTo>
                  <a:lnTo>
                    <a:pt x="864" y="3099"/>
                  </a:lnTo>
                  <a:cubicBezTo>
                    <a:pt x="864" y="3278"/>
                    <a:pt x="805" y="3472"/>
                    <a:pt x="745" y="3651"/>
                  </a:cubicBezTo>
                  <a:cubicBezTo>
                    <a:pt x="745" y="3844"/>
                    <a:pt x="685" y="3963"/>
                    <a:pt x="626" y="4157"/>
                  </a:cubicBezTo>
                  <a:cubicBezTo>
                    <a:pt x="626" y="4336"/>
                    <a:pt x="551" y="4470"/>
                    <a:pt x="492" y="4649"/>
                  </a:cubicBezTo>
                  <a:cubicBezTo>
                    <a:pt x="432" y="4768"/>
                    <a:pt x="373" y="4902"/>
                    <a:pt x="373" y="5081"/>
                  </a:cubicBezTo>
                  <a:cubicBezTo>
                    <a:pt x="313" y="5215"/>
                    <a:pt x="253" y="5334"/>
                    <a:pt x="179" y="5394"/>
                  </a:cubicBezTo>
                  <a:cubicBezTo>
                    <a:pt x="179" y="5513"/>
                    <a:pt x="119" y="5647"/>
                    <a:pt x="119" y="5706"/>
                  </a:cubicBezTo>
                  <a:cubicBezTo>
                    <a:pt x="60" y="5826"/>
                    <a:pt x="0" y="5960"/>
                    <a:pt x="0" y="5960"/>
                  </a:cubicBezTo>
                  <a:cubicBezTo>
                    <a:pt x="0" y="6019"/>
                    <a:pt x="0" y="6079"/>
                    <a:pt x="60" y="6138"/>
                  </a:cubicBezTo>
                  <a:cubicBezTo>
                    <a:pt x="84" y="6163"/>
                    <a:pt x="122" y="6178"/>
                    <a:pt x="162" y="6178"/>
                  </a:cubicBezTo>
                  <a:cubicBezTo>
                    <a:pt x="218" y="6178"/>
                    <a:pt x="278" y="6149"/>
                    <a:pt x="313" y="6079"/>
                  </a:cubicBezTo>
                  <a:cubicBezTo>
                    <a:pt x="313" y="6079"/>
                    <a:pt x="373" y="6019"/>
                    <a:pt x="432" y="5885"/>
                  </a:cubicBezTo>
                  <a:cubicBezTo>
                    <a:pt x="492" y="5826"/>
                    <a:pt x="551" y="5706"/>
                    <a:pt x="626" y="5647"/>
                  </a:cubicBezTo>
                  <a:cubicBezTo>
                    <a:pt x="685" y="5513"/>
                    <a:pt x="745" y="5394"/>
                    <a:pt x="805" y="5274"/>
                  </a:cubicBezTo>
                  <a:cubicBezTo>
                    <a:pt x="864" y="5140"/>
                    <a:pt x="924" y="4962"/>
                    <a:pt x="998" y="4842"/>
                  </a:cubicBezTo>
                  <a:cubicBezTo>
                    <a:pt x="1058" y="4708"/>
                    <a:pt x="1177" y="4530"/>
                    <a:pt x="1237" y="4336"/>
                  </a:cubicBezTo>
                  <a:cubicBezTo>
                    <a:pt x="1237" y="4157"/>
                    <a:pt x="1296" y="3963"/>
                    <a:pt x="1371" y="3785"/>
                  </a:cubicBezTo>
                  <a:cubicBezTo>
                    <a:pt x="1430" y="3591"/>
                    <a:pt x="1490" y="3412"/>
                    <a:pt x="1549" y="3219"/>
                  </a:cubicBezTo>
                  <a:lnTo>
                    <a:pt x="1549" y="2906"/>
                  </a:lnTo>
                  <a:cubicBezTo>
                    <a:pt x="1609" y="2846"/>
                    <a:pt x="1609" y="2727"/>
                    <a:pt x="1609" y="2667"/>
                  </a:cubicBezTo>
                  <a:cubicBezTo>
                    <a:pt x="1609" y="2474"/>
                    <a:pt x="1669" y="2295"/>
                    <a:pt x="1669" y="2101"/>
                  </a:cubicBezTo>
                  <a:lnTo>
                    <a:pt x="1669" y="1550"/>
                  </a:lnTo>
                  <a:cubicBezTo>
                    <a:pt x="1669" y="1356"/>
                    <a:pt x="1669" y="1237"/>
                    <a:pt x="1609" y="1044"/>
                  </a:cubicBezTo>
                  <a:lnTo>
                    <a:pt x="1609" y="671"/>
                  </a:lnTo>
                  <a:cubicBezTo>
                    <a:pt x="1549" y="552"/>
                    <a:pt x="1549" y="433"/>
                    <a:pt x="1549" y="373"/>
                  </a:cubicBezTo>
                  <a:cubicBezTo>
                    <a:pt x="1490" y="179"/>
                    <a:pt x="1490" y="120"/>
                    <a:pt x="1490" y="120"/>
                  </a:cubicBezTo>
                  <a:cubicBezTo>
                    <a:pt x="1490" y="60"/>
                    <a:pt x="1371" y="1"/>
                    <a:pt x="1296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2" name="Google Shape;4942;p30"/>
            <p:cNvSpPr/>
            <p:nvPr/>
          </p:nvSpPr>
          <p:spPr>
            <a:xfrm>
              <a:off x="1286041" y="1361272"/>
              <a:ext cx="63700" cy="101633"/>
            </a:xfrm>
            <a:custGeom>
              <a:avLst/>
              <a:gdLst/>
              <a:ahLst/>
              <a:cxnLst/>
              <a:rect l="l" t="t" r="r" b="b"/>
              <a:pathLst>
                <a:path w="2042" h="3258" extrusionOk="0">
                  <a:moveTo>
                    <a:pt x="1833" y="0"/>
                  </a:moveTo>
                  <a:cubicBezTo>
                    <a:pt x="1792" y="0"/>
                    <a:pt x="1758" y="15"/>
                    <a:pt x="1728" y="45"/>
                  </a:cubicBezTo>
                  <a:cubicBezTo>
                    <a:pt x="1728" y="45"/>
                    <a:pt x="1609" y="239"/>
                    <a:pt x="1416" y="552"/>
                  </a:cubicBezTo>
                  <a:cubicBezTo>
                    <a:pt x="1416" y="611"/>
                    <a:pt x="1356" y="671"/>
                    <a:pt x="1356" y="790"/>
                  </a:cubicBezTo>
                  <a:cubicBezTo>
                    <a:pt x="1296" y="850"/>
                    <a:pt x="1237" y="924"/>
                    <a:pt x="1177" y="1043"/>
                  </a:cubicBezTo>
                  <a:cubicBezTo>
                    <a:pt x="1118" y="1103"/>
                    <a:pt x="1118" y="1162"/>
                    <a:pt x="1043" y="1297"/>
                  </a:cubicBezTo>
                  <a:cubicBezTo>
                    <a:pt x="984" y="1356"/>
                    <a:pt x="984" y="1475"/>
                    <a:pt x="924" y="1535"/>
                  </a:cubicBezTo>
                  <a:cubicBezTo>
                    <a:pt x="805" y="1729"/>
                    <a:pt x="671" y="1907"/>
                    <a:pt x="611" y="2041"/>
                  </a:cubicBezTo>
                  <a:cubicBezTo>
                    <a:pt x="552" y="2101"/>
                    <a:pt x="552" y="2161"/>
                    <a:pt x="492" y="2161"/>
                  </a:cubicBezTo>
                  <a:cubicBezTo>
                    <a:pt x="492" y="2220"/>
                    <a:pt x="492" y="2280"/>
                    <a:pt x="432" y="2280"/>
                  </a:cubicBezTo>
                  <a:cubicBezTo>
                    <a:pt x="373" y="2339"/>
                    <a:pt x="373" y="2473"/>
                    <a:pt x="298" y="2533"/>
                  </a:cubicBezTo>
                  <a:cubicBezTo>
                    <a:pt x="120" y="2786"/>
                    <a:pt x="60" y="2965"/>
                    <a:pt x="60" y="2965"/>
                  </a:cubicBezTo>
                  <a:cubicBezTo>
                    <a:pt x="0" y="3025"/>
                    <a:pt x="0" y="3084"/>
                    <a:pt x="60" y="3159"/>
                  </a:cubicBezTo>
                  <a:cubicBezTo>
                    <a:pt x="95" y="3229"/>
                    <a:pt x="150" y="3257"/>
                    <a:pt x="202" y="3257"/>
                  </a:cubicBezTo>
                  <a:cubicBezTo>
                    <a:pt x="239" y="3257"/>
                    <a:pt x="274" y="3243"/>
                    <a:pt x="298" y="3218"/>
                  </a:cubicBezTo>
                  <a:cubicBezTo>
                    <a:pt x="298" y="3218"/>
                    <a:pt x="492" y="3084"/>
                    <a:pt x="745" y="2846"/>
                  </a:cubicBezTo>
                  <a:cubicBezTo>
                    <a:pt x="745" y="2786"/>
                    <a:pt x="864" y="2712"/>
                    <a:pt x="924" y="2652"/>
                  </a:cubicBezTo>
                  <a:cubicBezTo>
                    <a:pt x="924" y="2593"/>
                    <a:pt x="984" y="2593"/>
                    <a:pt x="984" y="2533"/>
                  </a:cubicBezTo>
                  <a:lnTo>
                    <a:pt x="1118" y="2414"/>
                  </a:lnTo>
                  <a:cubicBezTo>
                    <a:pt x="1237" y="2220"/>
                    <a:pt x="1356" y="2041"/>
                    <a:pt x="1490" y="1848"/>
                  </a:cubicBezTo>
                  <a:cubicBezTo>
                    <a:pt x="1550" y="1788"/>
                    <a:pt x="1550" y="1669"/>
                    <a:pt x="1609" y="1535"/>
                  </a:cubicBezTo>
                  <a:cubicBezTo>
                    <a:pt x="1669" y="1475"/>
                    <a:pt x="1728" y="1356"/>
                    <a:pt x="1728" y="1297"/>
                  </a:cubicBezTo>
                  <a:cubicBezTo>
                    <a:pt x="1788" y="1162"/>
                    <a:pt x="1863" y="1043"/>
                    <a:pt x="1863" y="984"/>
                  </a:cubicBezTo>
                  <a:cubicBezTo>
                    <a:pt x="1922" y="924"/>
                    <a:pt x="1922" y="790"/>
                    <a:pt x="1922" y="730"/>
                  </a:cubicBezTo>
                  <a:cubicBezTo>
                    <a:pt x="2041" y="418"/>
                    <a:pt x="2041" y="179"/>
                    <a:pt x="2041" y="179"/>
                  </a:cubicBezTo>
                  <a:cubicBezTo>
                    <a:pt x="2041" y="105"/>
                    <a:pt x="2041" y="45"/>
                    <a:pt x="1982" y="45"/>
                  </a:cubicBezTo>
                  <a:cubicBezTo>
                    <a:pt x="1922" y="15"/>
                    <a:pt x="1874" y="0"/>
                    <a:pt x="1833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3" name="Google Shape;4943;p30"/>
            <p:cNvSpPr/>
            <p:nvPr/>
          </p:nvSpPr>
          <p:spPr>
            <a:xfrm>
              <a:off x="1069018" y="3058467"/>
              <a:ext cx="319281" cy="325613"/>
            </a:xfrm>
            <a:custGeom>
              <a:avLst/>
              <a:gdLst/>
              <a:ahLst/>
              <a:cxnLst/>
              <a:rect l="l" t="t" r="r" b="b"/>
              <a:pathLst>
                <a:path w="10235" h="10438" extrusionOk="0">
                  <a:moveTo>
                    <a:pt x="9233" y="0"/>
                  </a:moveTo>
                  <a:cubicBezTo>
                    <a:pt x="8434" y="0"/>
                    <a:pt x="3320" y="2597"/>
                    <a:pt x="1177" y="4797"/>
                  </a:cubicBezTo>
                  <a:cubicBezTo>
                    <a:pt x="0" y="6034"/>
                    <a:pt x="0" y="9326"/>
                    <a:pt x="432" y="9832"/>
                  </a:cubicBezTo>
                  <a:cubicBezTo>
                    <a:pt x="748" y="10174"/>
                    <a:pt x="1322" y="10438"/>
                    <a:pt x="2091" y="10438"/>
                  </a:cubicBezTo>
                  <a:cubicBezTo>
                    <a:pt x="3134" y="10438"/>
                    <a:pt x="4535" y="9953"/>
                    <a:pt x="6138" y="8521"/>
                  </a:cubicBezTo>
                  <a:cubicBezTo>
                    <a:pt x="8879" y="6034"/>
                    <a:pt x="10235" y="521"/>
                    <a:pt x="9311" y="15"/>
                  </a:cubicBezTo>
                  <a:cubicBezTo>
                    <a:pt x="9293" y="5"/>
                    <a:pt x="9267" y="0"/>
                    <a:pt x="9233" y="0"/>
                  </a:cubicBezTo>
                  <a:close/>
                </a:path>
              </a:pathLst>
            </a:custGeom>
            <a:solidFill>
              <a:srgbClr val="0083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4" name="Google Shape;4944;p30"/>
            <p:cNvSpPr/>
            <p:nvPr/>
          </p:nvSpPr>
          <p:spPr>
            <a:xfrm>
              <a:off x="1049490" y="3064956"/>
              <a:ext cx="315569" cy="329825"/>
            </a:xfrm>
            <a:custGeom>
              <a:avLst/>
              <a:gdLst/>
              <a:ahLst/>
              <a:cxnLst/>
              <a:rect l="l" t="t" r="r" b="b"/>
              <a:pathLst>
                <a:path w="10116" h="10573" extrusionOk="0">
                  <a:moveTo>
                    <a:pt x="9937" y="1"/>
                  </a:moveTo>
                  <a:cubicBezTo>
                    <a:pt x="9878" y="1"/>
                    <a:pt x="9744" y="1"/>
                    <a:pt x="9684" y="60"/>
                  </a:cubicBezTo>
                  <a:cubicBezTo>
                    <a:pt x="9684" y="60"/>
                    <a:pt x="9192" y="686"/>
                    <a:pt x="8447" y="1610"/>
                  </a:cubicBezTo>
                  <a:cubicBezTo>
                    <a:pt x="8388" y="1490"/>
                    <a:pt x="8388" y="1431"/>
                    <a:pt x="8388" y="1356"/>
                  </a:cubicBezTo>
                  <a:cubicBezTo>
                    <a:pt x="8328" y="1237"/>
                    <a:pt x="8254" y="1058"/>
                    <a:pt x="8135" y="924"/>
                  </a:cubicBezTo>
                  <a:cubicBezTo>
                    <a:pt x="8098" y="851"/>
                    <a:pt x="8038" y="800"/>
                    <a:pt x="7966" y="800"/>
                  </a:cubicBezTo>
                  <a:cubicBezTo>
                    <a:pt x="7922" y="800"/>
                    <a:pt x="7873" y="819"/>
                    <a:pt x="7822" y="865"/>
                  </a:cubicBezTo>
                  <a:cubicBezTo>
                    <a:pt x="7762" y="865"/>
                    <a:pt x="7762" y="924"/>
                    <a:pt x="7762" y="984"/>
                  </a:cubicBezTo>
                  <a:lnTo>
                    <a:pt x="7762" y="1058"/>
                  </a:lnTo>
                  <a:cubicBezTo>
                    <a:pt x="7762" y="1356"/>
                    <a:pt x="7762" y="1610"/>
                    <a:pt x="7703" y="1922"/>
                  </a:cubicBezTo>
                  <a:lnTo>
                    <a:pt x="7703" y="2295"/>
                  </a:lnTo>
                  <a:cubicBezTo>
                    <a:pt x="7703" y="2354"/>
                    <a:pt x="7703" y="2414"/>
                    <a:pt x="7643" y="2474"/>
                  </a:cubicBezTo>
                  <a:lnTo>
                    <a:pt x="7643" y="2548"/>
                  </a:lnTo>
                  <a:cubicBezTo>
                    <a:pt x="7390" y="2846"/>
                    <a:pt x="7136" y="3159"/>
                    <a:pt x="6838" y="3472"/>
                  </a:cubicBezTo>
                  <a:cubicBezTo>
                    <a:pt x="6645" y="3725"/>
                    <a:pt x="6392" y="3963"/>
                    <a:pt x="6213" y="4217"/>
                  </a:cubicBezTo>
                  <a:lnTo>
                    <a:pt x="6213" y="3904"/>
                  </a:lnTo>
                  <a:cubicBezTo>
                    <a:pt x="6272" y="3591"/>
                    <a:pt x="6272" y="3218"/>
                    <a:pt x="6272" y="2921"/>
                  </a:cubicBezTo>
                  <a:lnTo>
                    <a:pt x="6272" y="1982"/>
                  </a:lnTo>
                  <a:cubicBezTo>
                    <a:pt x="6272" y="1863"/>
                    <a:pt x="6153" y="1729"/>
                    <a:pt x="6019" y="1729"/>
                  </a:cubicBezTo>
                  <a:cubicBezTo>
                    <a:pt x="5960" y="1729"/>
                    <a:pt x="5900" y="1863"/>
                    <a:pt x="5840" y="1922"/>
                  </a:cubicBezTo>
                  <a:cubicBezTo>
                    <a:pt x="5781" y="2235"/>
                    <a:pt x="5721" y="2548"/>
                    <a:pt x="5647" y="2846"/>
                  </a:cubicBezTo>
                  <a:lnTo>
                    <a:pt x="5468" y="3785"/>
                  </a:lnTo>
                  <a:cubicBezTo>
                    <a:pt x="5468" y="3963"/>
                    <a:pt x="5468" y="4097"/>
                    <a:pt x="5408" y="4276"/>
                  </a:cubicBezTo>
                  <a:cubicBezTo>
                    <a:pt x="5349" y="4410"/>
                    <a:pt x="5349" y="4589"/>
                    <a:pt x="5349" y="4708"/>
                  </a:cubicBezTo>
                  <a:lnTo>
                    <a:pt x="5215" y="5155"/>
                  </a:lnTo>
                  <a:lnTo>
                    <a:pt x="5155" y="5453"/>
                  </a:lnTo>
                  <a:cubicBezTo>
                    <a:pt x="4842" y="5766"/>
                    <a:pt x="4604" y="6079"/>
                    <a:pt x="4291" y="6392"/>
                  </a:cubicBezTo>
                  <a:cubicBezTo>
                    <a:pt x="4157" y="6511"/>
                    <a:pt x="4038" y="6704"/>
                    <a:pt x="3859" y="6883"/>
                  </a:cubicBezTo>
                  <a:cubicBezTo>
                    <a:pt x="3784" y="6943"/>
                    <a:pt x="3725" y="7017"/>
                    <a:pt x="3606" y="7077"/>
                  </a:cubicBezTo>
                  <a:cubicBezTo>
                    <a:pt x="3665" y="6943"/>
                    <a:pt x="3665" y="6764"/>
                    <a:pt x="3725" y="6645"/>
                  </a:cubicBezTo>
                  <a:cubicBezTo>
                    <a:pt x="3725" y="6392"/>
                    <a:pt x="3725" y="6198"/>
                    <a:pt x="3784" y="5960"/>
                  </a:cubicBezTo>
                  <a:cubicBezTo>
                    <a:pt x="3784" y="5587"/>
                    <a:pt x="3859" y="5155"/>
                    <a:pt x="3859" y="4708"/>
                  </a:cubicBezTo>
                  <a:cubicBezTo>
                    <a:pt x="3859" y="4276"/>
                    <a:pt x="3859" y="3904"/>
                    <a:pt x="3784" y="3472"/>
                  </a:cubicBezTo>
                  <a:cubicBezTo>
                    <a:pt x="3784" y="3353"/>
                    <a:pt x="3665" y="3293"/>
                    <a:pt x="3546" y="3293"/>
                  </a:cubicBezTo>
                  <a:cubicBezTo>
                    <a:pt x="3487" y="3293"/>
                    <a:pt x="3352" y="3353"/>
                    <a:pt x="3352" y="3472"/>
                  </a:cubicBezTo>
                  <a:cubicBezTo>
                    <a:pt x="3293" y="3844"/>
                    <a:pt x="3233" y="4276"/>
                    <a:pt x="3174" y="4649"/>
                  </a:cubicBezTo>
                  <a:cubicBezTo>
                    <a:pt x="3174" y="4902"/>
                    <a:pt x="3114" y="5081"/>
                    <a:pt x="3114" y="5274"/>
                  </a:cubicBezTo>
                  <a:cubicBezTo>
                    <a:pt x="3040" y="5528"/>
                    <a:pt x="3040" y="5706"/>
                    <a:pt x="2980" y="5900"/>
                  </a:cubicBezTo>
                  <a:cubicBezTo>
                    <a:pt x="2980" y="6079"/>
                    <a:pt x="2980" y="6272"/>
                    <a:pt x="2920" y="6511"/>
                  </a:cubicBezTo>
                  <a:cubicBezTo>
                    <a:pt x="2861" y="6704"/>
                    <a:pt x="2861" y="6883"/>
                    <a:pt x="2801" y="7077"/>
                  </a:cubicBezTo>
                  <a:lnTo>
                    <a:pt x="2667" y="7688"/>
                  </a:lnTo>
                  <a:lnTo>
                    <a:pt x="2548" y="8194"/>
                  </a:lnTo>
                  <a:lnTo>
                    <a:pt x="2488" y="8254"/>
                  </a:lnTo>
                  <a:cubicBezTo>
                    <a:pt x="2295" y="8433"/>
                    <a:pt x="2056" y="8686"/>
                    <a:pt x="1863" y="8880"/>
                  </a:cubicBezTo>
                  <a:cubicBezTo>
                    <a:pt x="1624" y="9058"/>
                    <a:pt x="1371" y="9252"/>
                    <a:pt x="1177" y="9431"/>
                  </a:cubicBezTo>
                  <a:cubicBezTo>
                    <a:pt x="999" y="9624"/>
                    <a:pt x="805" y="9744"/>
                    <a:pt x="626" y="9863"/>
                  </a:cubicBezTo>
                  <a:cubicBezTo>
                    <a:pt x="313" y="10056"/>
                    <a:pt x="194" y="10176"/>
                    <a:pt x="194" y="10176"/>
                  </a:cubicBezTo>
                  <a:lnTo>
                    <a:pt x="135" y="10176"/>
                  </a:lnTo>
                  <a:cubicBezTo>
                    <a:pt x="60" y="10235"/>
                    <a:pt x="1" y="10369"/>
                    <a:pt x="60" y="10488"/>
                  </a:cubicBezTo>
                  <a:cubicBezTo>
                    <a:pt x="113" y="10531"/>
                    <a:pt x="188" y="10573"/>
                    <a:pt x="269" y="10573"/>
                  </a:cubicBezTo>
                  <a:cubicBezTo>
                    <a:pt x="303" y="10573"/>
                    <a:pt x="338" y="10565"/>
                    <a:pt x="373" y="10548"/>
                  </a:cubicBezTo>
                  <a:cubicBezTo>
                    <a:pt x="373" y="10548"/>
                    <a:pt x="567" y="10429"/>
                    <a:pt x="939" y="10235"/>
                  </a:cubicBezTo>
                  <a:cubicBezTo>
                    <a:pt x="1118" y="10176"/>
                    <a:pt x="1311" y="10056"/>
                    <a:pt x="1490" y="9863"/>
                  </a:cubicBezTo>
                  <a:cubicBezTo>
                    <a:pt x="1744" y="9744"/>
                    <a:pt x="1997" y="9550"/>
                    <a:pt x="2235" y="9371"/>
                  </a:cubicBezTo>
                  <a:cubicBezTo>
                    <a:pt x="2488" y="9177"/>
                    <a:pt x="2742" y="8999"/>
                    <a:pt x="2980" y="8745"/>
                  </a:cubicBezTo>
                  <a:lnTo>
                    <a:pt x="6272" y="8745"/>
                  </a:lnTo>
                  <a:cubicBezTo>
                    <a:pt x="6392" y="8745"/>
                    <a:pt x="6526" y="8626"/>
                    <a:pt x="6526" y="8507"/>
                  </a:cubicBezTo>
                  <a:cubicBezTo>
                    <a:pt x="6466" y="8373"/>
                    <a:pt x="6392" y="8313"/>
                    <a:pt x="6332" y="8313"/>
                  </a:cubicBezTo>
                  <a:cubicBezTo>
                    <a:pt x="6019" y="8254"/>
                    <a:pt x="5781" y="8194"/>
                    <a:pt x="5468" y="8135"/>
                  </a:cubicBezTo>
                  <a:cubicBezTo>
                    <a:pt x="5155" y="8135"/>
                    <a:pt x="4902" y="8060"/>
                    <a:pt x="4604" y="8060"/>
                  </a:cubicBezTo>
                  <a:cubicBezTo>
                    <a:pt x="4351" y="8001"/>
                    <a:pt x="4097" y="8001"/>
                    <a:pt x="3859" y="8001"/>
                  </a:cubicBezTo>
                  <a:cubicBezTo>
                    <a:pt x="3859" y="7941"/>
                    <a:pt x="3919" y="7881"/>
                    <a:pt x="3978" y="7822"/>
                  </a:cubicBezTo>
                  <a:cubicBezTo>
                    <a:pt x="4291" y="7569"/>
                    <a:pt x="4604" y="7256"/>
                    <a:pt x="4902" y="6943"/>
                  </a:cubicBezTo>
                  <a:cubicBezTo>
                    <a:pt x="5155" y="6645"/>
                    <a:pt x="5408" y="6392"/>
                    <a:pt x="5721" y="6079"/>
                  </a:cubicBezTo>
                  <a:cubicBezTo>
                    <a:pt x="5781" y="6019"/>
                    <a:pt x="5840" y="6019"/>
                    <a:pt x="5960" y="5960"/>
                  </a:cubicBezTo>
                  <a:cubicBezTo>
                    <a:pt x="6094" y="5960"/>
                    <a:pt x="6213" y="5900"/>
                    <a:pt x="6332" y="5900"/>
                  </a:cubicBezTo>
                  <a:cubicBezTo>
                    <a:pt x="6466" y="5826"/>
                    <a:pt x="6585" y="5766"/>
                    <a:pt x="6704" y="5766"/>
                  </a:cubicBezTo>
                  <a:cubicBezTo>
                    <a:pt x="6838" y="5706"/>
                    <a:pt x="6958" y="5706"/>
                    <a:pt x="7077" y="5706"/>
                  </a:cubicBezTo>
                  <a:cubicBezTo>
                    <a:pt x="7211" y="5647"/>
                    <a:pt x="7330" y="5647"/>
                    <a:pt x="7449" y="5587"/>
                  </a:cubicBezTo>
                  <a:lnTo>
                    <a:pt x="7822" y="5528"/>
                  </a:lnTo>
                  <a:cubicBezTo>
                    <a:pt x="7956" y="5528"/>
                    <a:pt x="8075" y="5453"/>
                    <a:pt x="8194" y="5453"/>
                  </a:cubicBezTo>
                  <a:cubicBezTo>
                    <a:pt x="8328" y="5453"/>
                    <a:pt x="8447" y="5453"/>
                    <a:pt x="8567" y="5394"/>
                  </a:cubicBezTo>
                  <a:cubicBezTo>
                    <a:pt x="8701" y="5394"/>
                    <a:pt x="8760" y="5274"/>
                    <a:pt x="8760" y="5155"/>
                  </a:cubicBezTo>
                  <a:cubicBezTo>
                    <a:pt x="8760" y="5081"/>
                    <a:pt x="8626" y="5021"/>
                    <a:pt x="8567" y="4961"/>
                  </a:cubicBezTo>
                  <a:lnTo>
                    <a:pt x="8135" y="4961"/>
                  </a:lnTo>
                  <a:cubicBezTo>
                    <a:pt x="8015" y="4902"/>
                    <a:pt x="7881" y="4902"/>
                    <a:pt x="7762" y="4902"/>
                  </a:cubicBezTo>
                  <a:cubicBezTo>
                    <a:pt x="7449" y="4902"/>
                    <a:pt x="7211" y="4961"/>
                    <a:pt x="6958" y="4961"/>
                  </a:cubicBezTo>
                  <a:cubicBezTo>
                    <a:pt x="6838" y="4961"/>
                    <a:pt x="6704" y="5021"/>
                    <a:pt x="6585" y="5021"/>
                  </a:cubicBezTo>
                  <a:lnTo>
                    <a:pt x="6645" y="4961"/>
                  </a:lnTo>
                  <a:cubicBezTo>
                    <a:pt x="6898" y="4649"/>
                    <a:pt x="7211" y="4276"/>
                    <a:pt x="7449" y="3963"/>
                  </a:cubicBezTo>
                  <a:cubicBezTo>
                    <a:pt x="7643" y="3725"/>
                    <a:pt x="7822" y="3472"/>
                    <a:pt x="8015" y="3218"/>
                  </a:cubicBezTo>
                  <a:lnTo>
                    <a:pt x="8328" y="3218"/>
                  </a:lnTo>
                  <a:cubicBezTo>
                    <a:pt x="8507" y="3218"/>
                    <a:pt x="8626" y="3218"/>
                    <a:pt x="8760" y="3159"/>
                  </a:cubicBezTo>
                  <a:lnTo>
                    <a:pt x="8939" y="3159"/>
                  </a:lnTo>
                  <a:cubicBezTo>
                    <a:pt x="8999" y="3159"/>
                    <a:pt x="9073" y="3099"/>
                    <a:pt x="9133" y="3099"/>
                  </a:cubicBezTo>
                  <a:cubicBezTo>
                    <a:pt x="9311" y="3040"/>
                    <a:pt x="9446" y="3040"/>
                    <a:pt x="9565" y="2980"/>
                  </a:cubicBezTo>
                  <a:cubicBezTo>
                    <a:pt x="9684" y="2921"/>
                    <a:pt x="9684" y="2786"/>
                    <a:pt x="9684" y="2667"/>
                  </a:cubicBezTo>
                  <a:cubicBezTo>
                    <a:pt x="9624" y="2608"/>
                    <a:pt x="9565" y="2548"/>
                    <a:pt x="9505" y="2548"/>
                  </a:cubicBezTo>
                  <a:lnTo>
                    <a:pt x="9446" y="2548"/>
                  </a:lnTo>
                  <a:cubicBezTo>
                    <a:pt x="9311" y="2548"/>
                    <a:pt x="9192" y="2474"/>
                    <a:pt x="9073" y="2474"/>
                  </a:cubicBezTo>
                  <a:lnTo>
                    <a:pt x="8567" y="2474"/>
                  </a:lnTo>
                  <a:cubicBezTo>
                    <a:pt x="8626" y="2354"/>
                    <a:pt x="8760" y="2235"/>
                    <a:pt x="8820" y="2176"/>
                  </a:cubicBezTo>
                  <a:cubicBezTo>
                    <a:pt x="9192" y="1610"/>
                    <a:pt x="9505" y="1178"/>
                    <a:pt x="9684" y="865"/>
                  </a:cubicBezTo>
                  <a:cubicBezTo>
                    <a:pt x="9937" y="492"/>
                    <a:pt x="10056" y="313"/>
                    <a:pt x="10056" y="313"/>
                  </a:cubicBezTo>
                  <a:cubicBezTo>
                    <a:pt x="10116" y="239"/>
                    <a:pt x="10056" y="60"/>
                    <a:pt x="9937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5" name="Google Shape;4945;p30"/>
            <p:cNvSpPr/>
            <p:nvPr/>
          </p:nvSpPr>
          <p:spPr>
            <a:xfrm>
              <a:off x="1178294" y="1628520"/>
              <a:ext cx="367103" cy="233027"/>
            </a:xfrm>
            <a:custGeom>
              <a:avLst/>
              <a:gdLst/>
              <a:ahLst/>
              <a:cxnLst/>
              <a:rect l="l" t="t" r="r" b="b"/>
              <a:pathLst>
                <a:path w="11768" h="7470" extrusionOk="0">
                  <a:moveTo>
                    <a:pt x="4623" y="0"/>
                  </a:moveTo>
                  <a:cubicBezTo>
                    <a:pt x="1955" y="0"/>
                    <a:pt x="0" y="1999"/>
                    <a:pt x="1086" y="4394"/>
                  </a:cubicBezTo>
                  <a:cubicBezTo>
                    <a:pt x="2066" y="6577"/>
                    <a:pt x="7027" y="7470"/>
                    <a:pt x="9599" y="7470"/>
                  </a:cubicBezTo>
                  <a:cubicBezTo>
                    <a:pt x="10467" y="7470"/>
                    <a:pt x="11063" y="7368"/>
                    <a:pt x="11142" y="7180"/>
                  </a:cubicBezTo>
                  <a:cubicBezTo>
                    <a:pt x="11767" y="5824"/>
                    <a:pt x="9786" y="1161"/>
                    <a:pt x="6240" y="238"/>
                  </a:cubicBezTo>
                  <a:cubicBezTo>
                    <a:pt x="5686" y="76"/>
                    <a:pt x="5141" y="0"/>
                    <a:pt x="4623" y="0"/>
                  </a:cubicBezTo>
                  <a:close/>
                </a:path>
              </a:pathLst>
            </a:custGeom>
            <a:solidFill>
              <a:srgbClr val="68BC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6" name="Google Shape;4946;p30"/>
            <p:cNvSpPr/>
            <p:nvPr/>
          </p:nvSpPr>
          <p:spPr>
            <a:xfrm>
              <a:off x="1245145" y="1692157"/>
              <a:ext cx="311856" cy="201270"/>
            </a:xfrm>
            <a:custGeom>
              <a:avLst/>
              <a:gdLst/>
              <a:ahLst/>
              <a:cxnLst/>
              <a:rect l="l" t="t" r="r" b="b"/>
              <a:pathLst>
                <a:path w="9997" h="6452" extrusionOk="0">
                  <a:moveTo>
                    <a:pt x="120" y="0"/>
                  </a:moveTo>
                  <a:cubicBezTo>
                    <a:pt x="120" y="0"/>
                    <a:pt x="60" y="60"/>
                    <a:pt x="0" y="60"/>
                  </a:cubicBezTo>
                  <a:cubicBezTo>
                    <a:pt x="0" y="120"/>
                    <a:pt x="60" y="179"/>
                    <a:pt x="120" y="239"/>
                  </a:cubicBezTo>
                  <a:cubicBezTo>
                    <a:pt x="120" y="239"/>
                    <a:pt x="254" y="298"/>
                    <a:pt x="566" y="373"/>
                  </a:cubicBezTo>
                  <a:cubicBezTo>
                    <a:pt x="864" y="492"/>
                    <a:pt x="1311" y="671"/>
                    <a:pt x="1803" y="864"/>
                  </a:cubicBezTo>
                  <a:cubicBezTo>
                    <a:pt x="2056" y="924"/>
                    <a:pt x="2354" y="1043"/>
                    <a:pt x="2607" y="1177"/>
                  </a:cubicBezTo>
                  <a:cubicBezTo>
                    <a:pt x="2920" y="1297"/>
                    <a:pt x="3233" y="1416"/>
                    <a:pt x="3546" y="1609"/>
                  </a:cubicBezTo>
                  <a:cubicBezTo>
                    <a:pt x="3844" y="1729"/>
                    <a:pt x="4157" y="1922"/>
                    <a:pt x="4470" y="2041"/>
                  </a:cubicBezTo>
                  <a:cubicBezTo>
                    <a:pt x="4782" y="2235"/>
                    <a:pt x="5095" y="2414"/>
                    <a:pt x="5408" y="2607"/>
                  </a:cubicBezTo>
                  <a:cubicBezTo>
                    <a:pt x="5706" y="2786"/>
                    <a:pt x="6079" y="2980"/>
                    <a:pt x="6332" y="3159"/>
                  </a:cubicBezTo>
                  <a:cubicBezTo>
                    <a:pt x="6645" y="3352"/>
                    <a:pt x="6958" y="3531"/>
                    <a:pt x="7196" y="3784"/>
                  </a:cubicBezTo>
                  <a:cubicBezTo>
                    <a:pt x="7330" y="3904"/>
                    <a:pt x="7449" y="3963"/>
                    <a:pt x="7568" y="4097"/>
                  </a:cubicBezTo>
                  <a:cubicBezTo>
                    <a:pt x="7762" y="4216"/>
                    <a:pt x="7881" y="4276"/>
                    <a:pt x="7941" y="4395"/>
                  </a:cubicBezTo>
                  <a:cubicBezTo>
                    <a:pt x="8194" y="4589"/>
                    <a:pt x="8447" y="4768"/>
                    <a:pt x="8626" y="5021"/>
                  </a:cubicBezTo>
                  <a:cubicBezTo>
                    <a:pt x="8820" y="5215"/>
                    <a:pt x="8939" y="5393"/>
                    <a:pt x="9133" y="5513"/>
                  </a:cubicBezTo>
                  <a:cubicBezTo>
                    <a:pt x="9252" y="5706"/>
                    <a:pt x="9371" y="5885"/>
                    <a:pt x="9431" y="6019"/>
                  </a:cubicBezTo>
                  <a:cubicBezTo>
                    <a:pt x="9684" y="6257"/>
                    <a:pt x="9743" y="6391"/>
                    <a:pt x="9743" y="6391"/>
                  </a:cubicBezTo>
                  <a:lnTo>
                    <a:pt x="9803" y="6391"/>
                  </a:lnTo>
                  <a:cubicBezTo>
                    <a:pt x="9803" y="6451"/>
                    <a:pt x="9877" y="6451"/>
                    <a:pt x="9937" y="6451"/>
                  </a:cubicBezTo>
                  <a:cubicBezTo>
                    <a:pt x="9997" y="6391"/>
                    <a:pt x="9997" y="6332"/>
                    <a:pt x="9997" y="6257"/>
                  </a:cubicBezTo>
                  <a:cubicBezTo>
                    <a:pt x="9997" y="6257"/>
                    <a:pt x="9877" y="6079"/>
                    <a:pt x="9684" y="5825"/>
                  </a:cubicBezTo>
                  <a:cubicBezTo>
                    <a:pt x="9565" y="5706"/>
                    <a:pt x="9505" y="5513"/>
                    <a:pt x="9371" y="5334"/>
                  </a:cubicBezTo>
                  <a:cubicBezTo>
                    <a:pt x="9192" y="5140"/>
                    <a:pt x="9058" y="4961"/>
                    <a:pt x="8879" y="4768"/>
                  </a:cubicBezTo>
                  <a:cubicBezTo>
                    <a:pt x="8686" y="4529"/>
                    <a:pt x="8447" y="4336"/>
                    <a:pt x="8194" y="4097"/>
                  </a:cubicBezTo>
                  <a:cubicBezTo>
                    <a:pt x="8134" y="4023"/>
                    <a:pt x="8015" y="3904"/>
                    <a:pt x="7822" y="3784"/>
                  </a:cubicBezTo>
                  <a:cubicBezTo>
                    <a:pt x="7702" y="3650"/>
                    <a:pt x="7568" y="3591"/>
                    <a:pt x="7449" y="3472"/>
                  </a:cubicBezTo>
                  <a:cubicBezTo>
                    <a:pt x="7196" y="3218"/>
                    <a:pt x="6898" y="3040"/>
                    <a:pt x="6585" y="2786"/>
                  </a:cubicBezTo>
                  <a:cubicBezTo>
                    <a:pt x="6272" y="2607"/>
                    <a:pt x="5959" y="2414"/>
                    <a:pt x="5647" y="2235"/>
                  </a:cubicBezTo>
                  <a:cubicBezTo>
                    <a:pt x="5334" y="2041"/>
                    <a:pt x="5036" y="1863"/>
                    <a:pt x="4663" y="1669"/>
                  </a:cubicBezTo>
                  <a:cubicBezTo>
                    <a:pt x="4350" y="1550"/>
                    <a:pt x="4038" y="1356"/>
                    <a:pt x="3725" y="1237"/>
                  </a:cubicBezTo>
                  <a:cubicBezTo>
                    <a:pt x="3546" y="1177"/>
                    <a:pt x="3412" y="1118"/>
                    <a:pt x="3233" y="984"/>
                  </a:cubicBezTo>
                  <a:cubicBezTo>
                    <a:pt x="3099" y="924"/>
                    <a:pt x="2920" y="924"/>
                    <a:pt x="2801" y="864"/>
                  </a:cubicBezTo>
                  <a:cubicBezTo>
                    <a:pt x="2488" y="745"/>
                    <a:pt x="2175" y="611"/>
                    <a:pt x="1922" y="552"/>
                  </a:cubicBezTo>
                  <a:cubicBezTo>
                    <a:pt x="864" y="179"/>
                    <a:pt x="120" y="0"/>
                    <a:pt x="120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7" name="Google Shape;4947;p30"/>
            <p:cNvSpPr/>
            <p:nvPr/>
          </p:nvSpPr>
          <p:spPr>
            <a:xfrm>
              <a:off x="1262801" y="1635913"/>
              <a:ext cx="129678" cy="147864"/>
            </a:xfrm>
            <a:custGeom>
              <a:avLst/>
              <a:gdLst/>
              <a:ahLst/>
              <a:cxnLst/>
              <a:rect l="l" t="t" r="r" b="b"/>
              <a:pathLst>
                <a:path w="4157" h="4740" extrusionOk="0">
                  <a:moveTo>
                    <a:pt x="2414" y="1"/>
                  </a:moveTo>
                  <a:cubicBezTo>
                    <a:pt x="2354" y="1"/>
                    <a:pt x="2354" y="60"/>
                    <a:pt x="2354" y="120"/>
                  </a:cubicBezTo>
                  <a:cubicBezTo>
                    <a:pt x="2354" y="314"/>
                    <a:pt x="2354" y="433"/>
                    <a:pt x="2414" y="612"/>
                  </a:cubicBezTo>
                  <a:lnTo>
                    <a:pt x="2414" y="865"/>
                  </a:lnTo>
                  <a:cubicBezTo>
                    <a:pt x="2414" y="924"/>
                    <a:pt x="2473" y="1059"/>
                    <a:pt x="2473" y="1118"/>
                  </a:cubicBezTo>
                  <a:lnTo>
                    <a:pt x="2608" y="1610"/>
                  </a:lnTo>
                  <a:cubicBezTo>
                    <a:pt x="2667" y="1669"/>
                    <a:pt x="2667" y="1729"/>
                    <a:pt x="2727" y="1803"/>
                  </a:cubicBezTo>
                  <a:lnTo>
                    <a:pt x="2786" y="2042"/>
                  </a:lnTo>
                  <a:cubicBezTo>
                    <a:pt x="2846" y="2235"/>
                    <a:pt x="2906" y="2355"/>
                    <a:pt x="2980" y="2474"/>
                  </a:cubicBezTo>
                  <a:lnTo>
                    <a:pt x="3099" y="2727"/>
                  </a:lnTo>
                  <a:cubicBezTo>
                    <a:pt x="3099" y="2787"/>
                    <a:pt x="3159" y="2846"/>
                    <a:pt x="3218" y="2980"/>
                  </a:cubicBezTo>
                  <a:cubicBezTo>
                    <a:pt x="3278" y="3100"/>
                    <a:pt x="3352" y="3219"/>
                    <a:pt x="3472" y="3353"/>
                  </a:cubicBezTo>
                  <a:cubicBezTo>
                    <a:pt x="3478" y="3373"/>
                    <a:pt x="3486" y="3393"/>
                    <a:pt x="3494" y="3412"/>
                  </a:cubicBezTo>
                  <a:lnTo>
                    <a:pt x="3159" y="3412"/>
                  </a:lnTo>
                  <a:cubicBezTo>
                    <a:pt x="3099" y="3412"/>
                    <a:pt x="2980" y="3472"/>
                    <a:pt x="2906" y="3472"/>
                  </a:cubicBezTo>
                  <a:lnTo>
                    <a:pt x="2667" y="3472"/>
                  </a:lnTo>
                  <a:cubicBezTo>
                    <a:pt x="2533" y="3532"/>
                    <a:pt x="2473" y="3532"/>
                    <a:pt x="2414" y="3532"/>
                  </a:cubicBezTo>
                  <a:cubicBezTo>
                    <a:pt x="2235" y="3591"/>
                    <a:pt x="2101" y="3666"/>
                    <a:pt x="1922" y="3666"/>
                  </a:cubicBezTo>
                  <a:cubicBezTo>
                    <a:pt x="1609" y="3785"/>
                    <a:pt x="1297" y="3904"/>
                    <a:pt x="984" y="4038"/>
                  </a:cubicBezTo>
                  <a:cubicBezTo>
                    <a:pt x="805" y="4098"/>
                    <a:pt x="671" y="4217"/>
                    <a:pt x="492" y="4276"/>
                  </a:cubicBezTo>
                  <a:cubicBezTo>
                    <a:pt x="373" y="4336"/>
                    <a:pt x="239" y="4470"/>
                    <a:pt x="60" y="4530"/>
                  </a:cubicBezTo>
                  <a:cubicBezTo>
                    <a:pt x="60" y="4530"/>
                    <a:pt x="0" y="4589"/>
                    <a:pt x="60" y="4649"/>
                  </a:cubicBezTo>
                  <a:cubicBezTo>
                    <a:pt x="60" y="4691"/>
                    <a:pt x="89" y="4740"/>
                    <a:pt x="127" y="4740"/>
                  </a:cubicBezTo>
                  <a:cubicBezTo>
                    <a:pt x="144" y="4740"/>
                    <a:pt x="161" y="4731"/>
                    <a:pt x="179" y="4708"/>
                  </a:cubicBezTo>
                  <a:cubicBezTo>
                    <a:pt x="492" y="4589"/>
                    <a:pt x="805" y="4470"/>
                    <a:pt x="1118" y="4336"/>
                  </a:cubicBezTo>
                  <a:cubicBezTo>
                    <a:pt x="1416" y="4217"/>
                    <a:pt x="1729" y="4157"/>
                    <a:pt x="2041" y="4038"/>
                  </a:cubicBezTo>
                  <a:lnTo>
                    <a:pt x="2235" y="4038"/>
                  </a:lnTo>
                  <a:cubicBezTo>
                    <a:pt x="2354" y="3964"/>
                    <a:pt x="2414" y="3964"/>
                    <a:pt x="2473" y="3964"/>
                  </a:cubicBezTo>
                  <a:cubicBezTo>
                    <a:pt x="2533" y="3904"/>
                    <a:pt x="2667" y="3904"/>
                    <a:pt x="2727" y="3904"/>
                  </a:cubicBezTo>
                  <a:lnTo>
                    <a:pt x="2980" y="3844"/>
                  </a:lnTo>
                  <a:lnTo>
                    <a:pt x="4023" y="3844"/>
                  </a:lnTo>
                  <a:cubicBezTo>
                    <a:pt x="4157" y="3725"/>
                    <a:pt x="4157" y="3591"/>
                    <a:pt x="4097" y="3532"/>
                  </a:cubicBezTo>
                  <a:cubicBezTo>
                    <a:pt x="4023" y="3412"/>
                    <a:pt x="3904" y="3293"/>
                    <a:pt x="3844" y="3159"/>
                  </a:cubicBezTo>
                  <a:cubicBezTo>
                    <a:pt x="3725" y="3040"/>
                    <a:pt x="3650" y="2846"/>
                    <a:pt x="3591" y="2727"/>
                  </a:cubicBezTo>
                  <a:cubicBezTo>
                    <a:pt x="3531" y="2667"/>
                    <a:pt x="3472" y="2608"/>
                    <a:pt x="3472" y="2548"/>
                  </a:cubicBezTo>
                  <a:lnTo>
                    <a:pt x="3352" y="2355"/>
                  </a:lnTo>
                  <a:lnTo>
                    <a:pt x="3218" y="2101"/>
                  </a:lnTo>
                  <a:cubicBezTo>
                    <a:pt x="3218" y="2042"/>
                    <a:pt x="3159" y="1982"/>
                    <a:pt x="3159" y="1923"/>
                  </a:cubicBezTo>
                  <a:lnTo>
                    <a:pt x="3040" y="1669"/>
                  </a:lnTo>
                  <a:cubicBezTo>
                    <a:pt x="3040" y="1610"/>
                    <a:pt x="2980" y="1550"/>
                    <a:pt x="2980" y="1491"/>
                  </a:cubicBezTo>
                  <a:lnTo>
                    <a:pt x="2786" y="984"/>
                  </a:lnTo>
                  <a:cubicBezTo>
                    <a:pt x="2786" y="924"/>
                    <a:pt x="2727" y="865"/>
                    <a:pt x="2727" y="805"/>
                  </a:cubicBezTo>
                  <a:lnTo>
                    <a:pt x="2667" y="552"/>
                  </a:lnTo>
                  <a:cubicBezTo>
                    <a:pt x="2667" y="433"/>
                    <a:pt x="2608" y="239"/>
                    <a:pt x="2533" y="120"/>
                  </a:cubicBezTo>
                  <a:lnTo>
                    <a:pt x="2533" y="60"/>
                  </a:lnTo>
                  <a:cubicBezTo>
                    <a:pt x="2533" y="60"/>
                    <a:pt x="2473" y="1"/>
                    <a:pt x="2414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8" name="Google Shape;4948;p30"/>
            <p:cNvSpPr/>
            <p:nvPr/>
          </p:nvSpPr>
          <p:spPr>
            <a:xfrm>
              <a:off x="1328342" y="1677465"/>
              <a:ext cx="155226" cy="156006"/>
            </a:xfrm>
            <a:custGeom>
              <a:avLst/>
              <a:gdLst/>
              <a:ahLst/>
              <a:cxnLst/>
              <a:rect l="l" t="t" r="r" b="b"/>
              <a:pathLst>
                <a:path w="4976" h="5001" extrusionOk="0">
                  <a:moveTo>
                    <a:pt x="3595" y="0"/>
                  </a:moveTo>
                  <a:cubicBezTo>
                    <a:pt x="3580" y="0"/>
                    <a:pt x="3563" y="7"/>
                    <a:pt x="3546" y="25"/>
                  </a:cubicBezTo>
                  <a:cubicBezTo>
                    <a:pt x="3486" y="25"/>
                    <a:pt x="3412" y="99"/>
                    <a:pt x="3412" y="159"/>
                  </a:cubicBezTo>
                  <a:lnTo>
                    <a:pt x="3486" y="650"/>
                  </a:lnTo>
                  <a:cubicBezTo>
                    <a:pt x="3546" y="769"/>
                    <a:pt x="3546" y="844"/>
                    <a:pt x="3546" y="903"/>
                  </a:cubicBezTo>
                  <a:lnTo>
                    <a:pt x="3605" y="1142"/>
                  </a:lnTo>
                  <a:cubicBezTo>
                    <a:pt x="3665" y="1335"/>
                    <a:pt x="3665" y="1514"/>
                    <a:pt x="3724" y="1708"/>
                  </a:cubicBezTo>
                  <a:cubicBezTo>
                    <a:pt x="3784" y="1827"/>
                    <a:pt x="3784" y="2021"/>
                    <a:pt x="3859" y="2200"/>
                  </a:cubicBezTo>
                  <a:lnTo>
                    <a:pt x="4037" y="2706"/>
                  </a:lnTo>
                  <a:lnTo>
                    <a:pt x="4156" y="3198"/>
                  </a:lnTo>
                  <a:cubicBezTo>
                    <a:pt x="4244" y="3401"/>
                    <a:pt x="4324" y="3604"/>
                    <a:pt x="4403" y="3823"/>
                  </a:cubicBezTo>
                  <a:lnTo>
                    <a:pt x="3546" y="3823"/>
                  </a:lnTo>
                  <a:cubicBezTo>
                    <a:pt x="3352" y="3883"/>
                    <a:pt x="3173" y="3883"/>
                    <a:pt x="2920" y="3943"/>
                  </a:cubicBezTo>
                  <a:lnTo>
                    <a:pt x="2667" y="3943"/>
                  </a:lnTo>
                  <a:cubicBezTo>
                    <a:pt x="2548" y="4002"/>
                    <a:pt x="2488" y="4002"/>
                    <a:pt x="2369" y="4002"/>
                  </a:cubicBezTo>
                  <a:cubicBezTo>
                    <a:pt x="1996" y="4121"/>
                    <a:pt x="1549" y="4255"/>
                    <a:pt x="1177" y="4375"/>
                  </a:cubicBezTo>
                  <a:cubicBezTo>
                    <a:pt x="998" y="4434"/>
                    <a:pt x="805" y="4494"/>
                    <a:pt x="626" y="4568"/>
                  </a:cubicBezTo>
                  <a:cubicBezTo>
                    <a:pt x="432" y="4628"/>
                    <a:pt x="253" y="4687"/>
                    <a:pt x="60" y="4747"/>
                  </a:cubicBezTo>
                  <a:cubicBezTo>
                    <a:pt x="60" y="4807"/>
                    <a:pt x="0" y="4866"/>
                    <a:pt x="0" y="4941"/>
                  </a:cubicBezTo>
                  <a:cubicBezTo>
                    <a:pt x="60" y="5000"/>
                    <a:pt x="134" y="5000"/>
                    <a:pt x="194" y="5000"/>
                  </a:cubicBezTo>
                  <a:cubicBezTo>
                    <a:pt x="566" y="4866"/>
                    <a:pt x="939" y="4747"/>
                    <a:pt x="1311" y="4687"/>
                  </a:cubicBezTo>
                  <a:cubicBezTo>
                    <a:pt x="1683" y="4568"/>
                    <a:pt x="2056" y="4494"/>
                    <a:pt x="2428" y="4434"/>
                  </a:cubicBezTo>
                  <a:cubicBezTo>
                    <a:pt x="2548" y="4375"/>
                    <a:pt x="2607" y="4375"/>
                    <a:pt x="2741" y="4375"/>
                  </a:cubicBezTo>
                  <a:cubicBezTo>
                    <a:pt x="2801" y="4375"/>
                    <a:pt x="2920" y="4315"/>
                    <a:pt x="2980" y="4315"/>
                  </a:cubicBezTo>
                  <a:cubicBezTo>
                    <a:pt x="3233" y="4315"/>
                    <a:pt x="3412" y="4255"/>
                    <a:pt x="3605" y="4255"/>
                  </a:cubicBezTo>
                  <a:lnTo>
                    <a:pt x="4410" y="4255"/>
                  </a:lnTo>
                  <a:lnTo>
                    <a:pt x="4723" y="4315"/>
                  </a:lnTo>
                  <a:lnTo>
                    <a:pt x="4842" y="4315"/>
                  </a:lnTo>
                  <a:cubicBezTo>
                    <a:pt x="4901" y="4255"/>
                    <a:pt x="4976" y="4121"/>
                    <a:pt x="4976" y="4002"/>
                  </a:cubicBezTo>
                  <a:cubicBezTo>
                    <a:pt x="4663" y="3376"/>
                    <a:pt x="4469" y="2706"/>
                    <a:pt x="4231" y="2080"/>
                  </a:cubicBezTo>
                  <a:cubicBezTo>
                    <a:pt x="4156" y="1887"/>
                    <a:pt x="4097" y="1768"/>
                    <a:pt x="4097" y="1589"/>
                  </a:cubicBezTo>
                  <a:cubicBezTo>
                    <a:pt x="4037" y="1395"/>
                    <a:pt x="3978" y="1276"/>
                    <a:pt x="3918" y="1082"/>
                  </a:cubicBezTo>
                  <a:lnTo>
                    <a:pt x="3859" y="844"/>
                  </a:lnTo>
                  <a:cubicBezTo>
                    <a:pt x="3859" y="769"/>
                    <a:pt x="3784" y="710"/>
                    <a:pt x="3784" y="591"/>
                  </a:cubicBezTo>
                  <a:lnTo>
                    <a:pt x="3665" y="99"/>
                  </a:lnTo>
                  <a:cubicBezTo>
                    <a:pt x="3665" y="46"/>
                    <a:pt x="3634" y="0"/>
                    <a:pt x="3595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9" name="Google Shape;4949;p30"/>
            <p:cNvSpPr/>
            <p:nvPr/>
          </p:nvSpPr>
          <p:spPr>
            <a:xfrm>
              <a:off x="1306942" y="2036519"/>
              <a:ext cx="141781" cy="141313"/>
            </a:xfrm>
            <a:custGeom>
              <a:avLst/>
              <a:gdLst/>
              <a:ahLst/>
              <a:cxnLst/>
              <a:rect l="l" t="t" r="r" b="b"/>
              <a:pathLst>
                <a:path w="4545" h="4530" extrusionOk="0">
                  <a:moveTo>
                    <a:pt x="1937" y="1684"/>
                  </a:moveTo>
                  <a:cubicBezTo>
                    <a:pt x="1937" y="1684"/>
                    <a:pt x="2116" y="1743"/>
                    <a:pt x="2310" y="1922"/>
                  </a:cubicBezTo>
                  <a:cubicBezTo>
                    <a:pt x="2429" y="1997"/>
                    <a:pt x="2548" y="2056"/>
                    <a:pt x="2682" y="2176"/>
                  </a:cubicBezTo>
                  <a:lnTo>
                    <a:pt x="3055" y="2548"/>
                  </a:lnTo>
                  <a:cubicBezTo>
                    <a:pt x="3174" y="2667"/>
                    <a:pt x="3293" y="2801"/>
                    <a:pt x="3353" y="2920"/>
                  </a:cubicBezTo>
                  <a:cubicBezTo>
                    <a:pt x="3427" y="2980"/>
                    <a:pt x="3487" y="3040"/>
                    <a:pt x="3487" y="3114"/>
                  </a:cubicBezTo>
                  <a:cubicBezTo>
                    <a:pt x="3546" y="3233"/>
                    <a:pt x="3546" y="3293"/>
                    <a:pt x="3606" y="3352"/>
                  </a:cubicBezTo>
                  <a:lnTo>
                    <a:pt x="3606" y="3546"/>
                  </a:lnTo>
                  <a:cubicBezTo>
                    <a:pt x="3666" y="3546"/>
                    <a:pt x="3666" y="3606"/>
                    <a:pt x="3666" y="3665"/>
                  </a:cubicBezTo>
                  <a:lnTo>
                    <a:pt x="3666" y="3784"/>
                  </a:lnTo>
                  <a:cubicBezTo>
                    <a:pt x="3666" y="3784"/>
                    <a:pt x="3666" y="3859"/>
                    <a:pt x="3606" y="3859"/>
                  </a:cubicBezTo>
                  <a:lnTo>
                    <a:pt x="3546" y="3784"/>
                  </a:lnTo>
                  <a:lnTo>
                    <a:pt x="3546" y="3665"/>
                  </a:lnTo>
                  <a:cubicBezTo>
                    <a:pt x="3546" y="3665"/>
                    <a:pt x="3546" y="3606"/>
                    <a:pt x="3487" y="3546"/>
                  </a:cubicBezTo>
                  <a:cubicBezTo>
                    <a:pt x="3487" y="3486"/>
                    <a:pt x="3427" y="3486"/>
                    <a:pt x="3427" y="3412"/>
                  </a:cubicBezTo>
                  <a:cubicBezTo>
                    <a:pt x="3427" y="3352"/>
                    <a:pt x="3353" y="3293"/>
                    <a:pt x="3353" y="3233"/>
                  </a:cubicBezTo>
                  <a:cubicBezTo>
                    <a:pt x="3293" y="3174"/>
                    <a:pt x="3234" y="3114"/>
                    <a:pt x="3234" y="3040"/>
                  </a:cubicBezTo>
                  <a:cubicBezTo>
                    <a:pt x="3114" y="2920"/>
                    <a:pt x="2980" y="2801"/>
                    <a:pt x="2921" y="2667"/>
                  </a:cubicBezTo>
                  <a:cubicBezTo>
                    <a:pt x="2682" y="2429"/>
                    <a:pt x="2429" y="2176"/>
                    <a:pt x="2235" y="2056"/>
                  </a:cubicBezTo>
                  <a:cubicBezTo>
                    <a:pt x="1997" y="1863"/>
                    <a:pt x="1863" y="1803"/>
                    <a:pt x="1863" y="1803"/>
                  </a:cubicBezTo>
                  <a:lnTo>
                    <a:pt x="1863" y="1684"/>
                  </a:lnTo>
                  <a:close/>
                  <a:moveTo>
                    <a:pt x="2310" y="0"/>
                  </a:moveTo>
                  <a:cubicBezTo>
                    <a:pt x="194" y="60"/>
                    <a:pt x="1" y="2488"/>
                    <a:pt x="567" y="3293"/>
                  </a:cubicBezTo>
                  <a:cubicBezTo>
                    <a:pt x="1312" y="4470"/>
                    <a:pt x="2369" y="4529"/>
                    <a:pt x="2801" y="4529"/>
                  </a:cubicBezTo>
                  <a:lnTo>
                    <a:pt x="2921" y="4529"/>
                  </a:lnTo>
                  <a:cubicBezTo>
                    <a:pt x="3293" y="4529"/>
                    <a:pt x="4232" y="4097"/>
                    <a:pt x="4545" y="3486"/>
                  </a:cubicBezTo>
                  <a:cubicBezTo>
                    <a:pt x="4291" y="3352"/>
                    <a:pt x="4038" y="3293"/>
                    <a:pt x="3978" y="3174"/>
                  </a:cubicBezTo>
                  <a:cubicBezTo>
                    <a:pt x="3978" y="3174"/>
                    <a:pt x="2801" y="2369"/>
                    <a:pt x="3055" y="626"/>
                  </a:cubicBezTo>
                  <a:cubicBezTo>
                    <a:pt x="3055" y="507"/>
                    <a:pt x="3114" y="313"/>
                    <a:pt x="3234" y="194"/>
                  </a:cubicBezTo>
                  <a:cubicBezTo>
                    <a:pt x="2980" y="60"/>
                    <a:pt x="2742" y="0"/>
                    <a:pt x="2369" y="0"/>
                  </a:cubicBezTo>
                  <a:close/>
                </a:path>
              </a:pathLst>
            </a:custGeom>
            <a:solidFill>
              <a:srgbClr val="DAE6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0" name="Google Shape;4950;p30"/>
            <p:cNvSpPr/>
            <p:nvPr/>
          </p:nvSpPr>
          <p:spPr>
            <a:xfrm>
              <a:off x="1365027" y="2089020"/>
              <a:ext cx="56276" cy="67880"/>
            </a:xfrm>
            <a:custGeom>
              <a:avLst/>
              <a:gdLst/>
              <a:ahLst/>
              <a:cxnLst/>
              <a:rect l="l" t="t" r="r" b="b"/>
              <a:pathLst>
                <a:path w="1804" h="2176" extrusionOk="0">
                  <a:moveTo>
                    <a:pt x="1" y="1"/>
                  </a:moveTo>
                  <a:lnTo>
                    <a:pt x="1" y="120"/>
                  </a:lnTo>
                  <a:cubicBezTo>
                    <a:pt x="1" y="120"/>
                    <a:pt x="135" y="180"/>
                    <a:pt x="373" y="373"/>
                  </a:cubicBezTo>
                  <a:cubicBezTo>
                    <a:pt x="567" y="493"/>
                    <a:pt x="820" y="746"/>
                    <a:pt x="1059" y="984"/>
                  </a:cubicBezTo>
                  <a:cubicBezTo>
                    <a:pt x="1118" y="1118"/>
                    <a:pt x="1252" y="1237"/>
                    <a:pt x="1372" y="1357"/>
                  </a:cubicBezTo>
                  <a:cubicBezTo>
                    <a:pt x="1372" y="1431"/>
                    <a:pt x="1431" y="1491"/>
                    <a:pt x="1491" y="1550"/>
                  </a:cubicBezTo>
                  <a:cubicBezTo>
                    <a:pt x="1491" y="1610"/>
                    <a:pt x="1565" y="1669"/>
                    <a:pt x="1565" y="1729"/>
                  </a:cubicBezTo>
                  <a:cubicBezTo>
                    <a:pt x="1565" y="1803"/>
                    <a:pt x="1625" y="1803"/>
                    <a:pt x="1625" y="1863"/>
                  </a:cubicBezTo>
                  <a:cubicBezTo>
                    <a:pt x="1684" y="1923"/>
                    <a:pt x="1684" y="1982"/>
                    <a:pt x="1684" y="1982"/>
                  </a:cubicBezTo>
                  <a:lnTo>
                    <a:pt x="1684" y="2101"/>
                  </a:lnTo>
                  <a:cubicBezTo>
                    <a:pt x="1684" y="2176"/>
                    <a:pt x="1744" y="2176"/>
                    <a:pt x="1744" y="2176"/>
                  </a:cubicBezTo>
                  <a:cubicBezTo>
                    <a:pt x="1804" y="2176"/>
                    <a:pt x="1804" y="2101"/>
                    <a:pt x="1804" y="2101"/>
                  </a:cubicBezTo>
                  <a:lnTo>
                    <a:pt x="1804" y="1982"/>
                  </a:lnTo>
                  <a:cubicBezTo>
                    <a:pt x="1804" y="1923"/>
                    <a:pt x="1804" y="1863"/>
                    <a:pt x="1744" y="1863"/>
                  </a:cubicBezTo>
                  <a:lnTo>
                    <a:pt x="1744" y="1669"/>
                  </a:lnTo>
                  <a:cubicBezTo>
                    <a:pt x="1684" y="1610"/>
                    <a:pt x="1684" y="1550"/>
                    <a:pt x="1625" y="1431"/>
                  </a:cubicBezTo>
                  <a:cubicBezTo>
                    <a:pt x="1625" y="1357"/>
                    <a:pt x="1565" y="1297"/>
                    <a:pt x="1491" y="1237"/>
                  </a:cubicBezTo>
                  <a:cubicBezTo>
                    <a:pt x="1431" y="1118"/>
                    <a:pt x="1312" y="984"/>
                    <a:pt x="1193" y="865"/>
                  </a:cubicBezTo>
                  <a:lnTo>
                    <a:pt x="820" y="493"/>
                  </a:lnTo>
                  <a:cubicBezTo>
                    <a:pt x="686" y="373"/>
                    <a:pt x="567" y="314"/>
                    <a:pt x="448" y="239"/>
                  </a:cubicBezTo>
                  <a:cubicBezTo>
                    <a:pt x="254" y="60"/>
                    <a:pt x="75" y="1"/>
                    <a:pt x="75" y="1"/>
                  </a:cubicBezTo>
                  <a:close/>
                </a:path>
              </a:pathLst>
            </a:custGeom>
            <a:solidFill>
              <a:srgbClr val="0083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1" name="Google Shape;4951;p30"/>
            <p:cNvSpPr/>
            <p:nvPr/>
          </p:nvSpPr>
          <p:spPr>
            <a:xfrm>
              <a:off x="1407795" y="2001674"/>
              <a:ext cx="160841" cy="147334"/>
            </a:xfrm>
            <a:custGeom>
              <a:avLst/>
              <a:gdLst/>
              <a:ahLst/>
              <a:cxnLst/>
              <a:rect l="l" t="t" r="r" b="b"/>
              <a:pathLst>
                <a:path w="5156" h="4723" extrusionOk="0">
                  <a:moveTo>
                    <a:pt x="1982" y="0"/>
                  </a:moveTo>
                  <a:cubicBezTo>
                    <a:pt x="1118" y="0"/>
                    <a:pt x="313" y="685"/>
                    <a:pt x="1" y="1311"/>
                  </a:cubicBezTo>
                  <a:cubicBezTo>
                    <a:pt x="1490" y="1862"/>
                    <a:pt x="1490" y="4097"/>
                    <a:pt x="1490" y="4097"/>
                  </a:cubicBezTo>
                  <a:cubicBezTo>
                    <a:pt x="1490" y="4231"/>
                    <a:pt x="1431" y="4410"/>
                    <a:pt x="1312" y="4603"/>
                  </a:cubicBezTo>
                  <a:cubicBezTo>
                    <a:pt x="1550" y="4663"/>
                    <a:pt x="1803" y="4723"/>
                    <a:pt x="2116" y="4723"/>
                  </a:cubicBezTo>
                  <a:cubicBezTo>
                    <a:pt x="2488" y="4723"/>
                    <a:pt x="2861" y="4603"/>
                    <a:pt x="3099" y="4350"/>
                  </a:cubicBezTo>
                  <a:cubicBezTo>
                    <a:pt x="3099" y="4350"/>
                    <a:pt x="5155" y="2175"/>
                    <a:pt x="3352" y="566"/>
                  </a:cubicBezTo>
                  <a:cubicBezTo>
                    <a:pt x="2861" y="194"/>
                    <a:pt x="2429" y="0"/>
                    <a:pt x="1982" y="0"/>
                  </a:cubicBezTo>
                  <a:close/>
                </a:path>
              </a:pathLst>
            </a:custGeom>
            <a:solidFill>
              <a:srgbClr val="E7E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2" name="Google Shape;4952;p30"/>
            <p:cNvSpPr/>
            <p:nvPr/>
          </p:nvSpPr>
          <p:spPr>
            <a:xfrm>
              <a:off x="1394319" y="2042571"/>
              <a:ext cx="59988" cy="102725"/>
            </a:xfrm>
            <a:custGeom>
              <a:avLst/>
              <a:gdLst/>
              <a:ahLst/>
              <a:cxnLst/>
              <a:rect l="l" t="t" r="r" b="b"/>
              <a:pathLst>
                <a:path w="1923" h="3293" extrusionOk="0">
                  <a:moveTo>
                    <a:pt x="433" y="0"/>
                  </a:moveTo>
                  <a:cubicBezTo>
                    <a:pt x="313" y="119"/>
                    <a:pt x="254" y="313"/>
                    <a:pt x="254" y="432"/>
                  </a:cubicBezTo>
                  <a:cubicBezTo>
                    <a:pt x="0" y="2175"/>
                    <a:pt x="1177" y="2980"/>
                    <a:pt x="1177" y="2980"/>
                  </a:cubicBezTo>
                  <a:cubicBezTo>
                    <a:pt x="1237" y="3099"/>
                    <a:pt x="1490" y="3158"/>
                    <a:pt x="1744" y="3292"/>
                  </a:cubicBezTo>
                  <a:cubicBezTo>
                    <a:pt x="1863" y="3099"/>
                    <a:pt x="1922" y="2920"/>
                    <a:pt x="1922" y="2786"/>
                  </a:cubicBezTo>
                  <a:cubicBezTo>
                    <a:pt x="1922" y="2786"/>
                    <a:pt x="1922" y="551"/>
                    <a:pt x="433" y="0"/>
                  </a:cubicBezTo>
                  <a:close/>
                </a:path>
              </a:pathLst>
            </a:custGeom>
            <a:solidFill>
              <a:srgbClr val="C5D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3" name="Google Shape;4953;p30"/>
            <p:cNvSpPr/>
            <p:nvPr/>
          </p:nvSpPr>
          <p:spPr>
            <a:xfrm>
              <a:off x="1460296" y="2048124"/>
              <a:ext cx="15379" cy="86940"/>
            </a:xfrm>
            <a:custGeom>
              <a:avLst/>
              <a:gdLst/>
              <a:ahLst/>
              <a:cxnLst/>
              <a:rect l="l" t="t" r="r" b="b"/>
              <a:pathLst>
                <a:path w="493" h="2787" extrusionOk="0">
                  <a:moveTo>
                    <a:pt x="180" y="1"/>
                  </a:moveTo>
                  <a:lnTo>
                    <a:pt x="120" y="60"/>
                  </a:lnTo>
                  <a:cubicBezTo>
                    <a:pt x="120" y="60"/>
                    <a:pt x="180" y="254"/>
                    <a:pt x="180" y="507"/>
                  </a:cubicBezTo>
                  <a:cubicBezTo>
                    <a:pt x="239" y="746"/>
                    <a:pt x="299" y="1059"/>
                    <a:pt x="299" y="1431"/>
                  </a:cubicBezTo>
                  <a:cubicBezTo>
                    <a:pt x="299" y="1550"/>
                    <a:pt x="299" y="1744"/>
                    <a:pt x="239" y="1863"/>
                  </a:cubicBezTo>
                  <a:lnTo>
                    <a:pt x="239" y="2116"/>
                  </a:lnTo>
                  <a:cubicBezTo>
                    <a:pt x="180" y="2176"/>
                    <a:pt x="180" y="2236"/>
                    <a:pt x="180" y="2295"/>
                  </a:cubicBezTo>
                  <a:cubicBezTo>
                    <a:pt x="180" y="2370"/>
                    <a:pt x="120" y="2429"/>
                    <a:pt x="120" y="2489"/>
                  </a:cubicBezTo>
                  <a:lnTo>
                    <a:pt x="61" y="2548"/>
                  </a:lnTo>
                  <a:cubicBezTo>
                    <a:pt x="61" y="2668"/>
                    <a:pt x="1" y="2668"/>
                    <a:pt x="1" y="2668"/>
                  </a:cubicBezTo>
                  <a:lnTo>
                    <a:pt x="1" y="2742"/>
                  </a:lnTo>
                  <a:cubicBezTo>
                    <a:pt x="31" y="2772"/>
                    <a:pt x="46" y="2787"/>
                    <a:pt x="61" y="2787"/>
                  </a:cubicBezTo>
                  <a:cubicBezTo>
                    <a:pt x="75" y="2787"/>
                    <a:pt x="90" y="2772"/>
                    <a:pt x="120" y="2742"/>
                  </a:cubicBezTo>
                  <a:lnTo>
                    <a:pt x="180" y="2668"/>
                  </a:lnTo>
                  <a:cubicBezTo>
                    <a:pt x="180" y="2608"/>
                    <a:pt x="239" y="2548"/>
                    <a:pt x="239" y="2548"/>
                  </a:cubicBezTo>
                  <a:cubicBezTo>
                    <a:pt x="299" y="2489"/>
                    <a:pt x="299" y="2429"/>
                    <a:pt x="299" y="2370"/>
                  </a:cubicBezTo>
                  <a:cubicBezTo>
                    <a:pt x="373" y="2295"/>
                    <a:pt x="373" y="2236"/>
                    <a:pt x="433" y="2176"/>
                  </a:cubicBezTo>
                  <a:lnTo>
                    <a:pt x="433" y="1923"/>
                  </a:lnTo>
                  <a:cubicBezTo>
                    <a:pt x="493" y="1744"/>
                    <a:pt x="493" y="1550"/>
                    <a:pt x="493" y="1431"/>
                  </a:cubicBezTo>
                  <a:lnTo>
                    <a:pt x="493" y="880"/>
                  </a:lnTo>
                  <a:cubicBezTo>
                    <a:pt x="433" y="746"/>
                    <a:pt x="433" y="567"/>
                    <a:pt x="373" y="433"/>
                  </a:cubicBezTo>
                  <a:cubicBezTo>
                    <a:pt x="299" y="195"/>
                    <a:pt x="239" y="60"/>
                    <a:pt x="239" y="60"/>
                  </a:cubicBezTo>
                  <a:cubicBezTo>
                    <a:pt x="239" y="1"/>
                    <a:pt x="239" y="1"/>
                    <a:pt x="180" y="1"/>
                  </a:cubicBezTo>
                  <a:close/>
                </a:path>
              </a:pathLst>
            </a:custGeom>
            <a:solidFill>
              <a:srgbClr val="4E85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4" name="Google Shape;4954;p30"/>
            <p:cNvSpPr/>
            <p:nvPr/>
          </p:nvSpPr>
          <p:spPr>
            <a:xfrm>
              <a:off x="1272097" y="2268891"/>
              <a:ext cx="95301" cy="48727"/>
            </a:xfrm>
            <a:custGeom>
              <a:avLst/>
              <a:gdLst/>
              <a:ahLst/>
              <a:cxnLst/>
              <a:rect l="l" t="t" r="r" b="b"/>
              <a:pathLst>
                <a:path w="3055" h="1562" extrusionOk="0">
                  <a:moveTo>
                    <a:pt x="2742" y="0"/>
                  </a:moveTo>
                  <a:cubicBezTo>
                    <a:pt x="2742" y="0"/>
                    <a:pt x="0" y="1490"/>
                    <a:pt x="75" y="1550"/>
                  </a:cubicBezTo>
                  <a:cubicBezTo>
                    <a:pt x="75" y="1558"/>
                    <a:pt x="87" y="1562"/>
                    <a:pt x="109" y="1562"/>
                  </a:cubicBezTo>
                  <a:cubicBezTo>
                    <a:pt x="438" y="1562"/>
                    <a:pt x="3054" y="685"/>
                    <a:pt x="3054" y="685"/>
                  </a:cubicBezTo>
                  <a:cubicBezTo>
                    <a:pt x="2980" y="626"/>
                    <a:pt x="2980" y="566"/>
                    <a:pt x="2920" y="566"/>
                  </a:cubicBezTo>
                  <a:cubicBezTo>
                    <a:pt x="2861" y="373"/>
                    <a:pt x="2801" y="194"/>
                    <a:pt x="2742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5" name="Google Shape;4955;p30"/>
            <p:cNvSpPr/>
            <p:nvPr/>
          </p:nvSpPr>
          <p:spPr>
            <a:xfrm>
              <a:off x="1349710" y="2193586"/>
              <a:ext cx="92961" cy="125997"/>
            </a:xfrm>
            <a:custGeom>
              <a:avLst/>
              <a:gdLst/>
              <a:ahLst/>
              <a:cxnLst/>
              <a:rect l="l" t="t" r="r" b="b"/>
              <a:pathLst>
                <a:path w="2980" h="4039" extrusionOk="0">
                  <a:moveTo>
                    <a:pt x="864" y="1"/>
                  </a:moveTo>
                  <a:cubicBezTo>
                    <a:pt x="254" y="924"/>
                    <a:pt x="0" y="1863"/>
                    <a:pt x="120" y="2474"/>
                  </a:cubicBezTo>
                  <a:cubicBezTo>
                    <a:pt x="194" y="2727"/>
                    <a:pt x="254" y="2846"/>
                    <a:pt x="313" y="3040"/>
                  </a:cubicBezTo>
                  <a:cubicBezTo>
                    <a:pt x="373" y="3040"/>
                    <a:pt x="373" y="3099"/>
                    <a:pt x="432" y="3159"/>
                  </a:cubicBezTo>
                  <a:cubicBezTo>
                    <a:pt x="939" y="3725"/>
                    <a:pt x="1863" y="4038"/>
                    <a:pt x="2980" y="4038"/>
                  </a:cubicBezTo>
                  <a:cubicBezTo>
                    <a:pt x="492" y="3040"/>
                    <a:pt x="939" y="60"/>
                    <a:pt x="939" y="60"/>
                  </a:cubicBezTo>
                  <a:lnTo>
                    <a:pt x="864" y="1"/>
                  </a:ln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6" name="Google Shape;4956;p30"/>
            <p:cNvSpPr/>
            <p:nvPr/>
          </p:nvSpPr>
          <p:spPr>
            <a:xfrm>
              <a:off x="1388267" y="2119716"/>
              <a:ext cx="139473" cy="195655"/>
            </a:xfrm>
            <a:custGeom>
              <a:avLst/>
              <a:gdLst/>
              <a:ahLst/>
              <a:cxnLst/>
              <a:rect l="l" t="t" r="r" b="b"/>
              <a:pathLst>
                <a:path w="4471" h="6272" extrusionOk="0">
                  <a:moveTo>
                    <a:pt x="2802" y="0"/>
                  </a:moveTo>
                  <a:lnTo>
                    <a:pt x="2802" y="0"/>
                  </a:lnTo>
                  <a:cubicBezTo>
                    <a:pt x="2429" y="134"/>
                    <a:pt x="2116" y="253"/>
                    <a:pt x="1744" y="507"/>
                  </a:cubicBezTo>
                  <a:cubicBezTo>
                    <a:pt x="1565" y="626"/>
                    <a:pt x="1312" y="745"/>
                    <a:pt x="1118" y="879"/>
                  </a:cubicBezTo>
                  <a:cubicBezTo>
                    <a:pt x="939" y="1371"/>
                    <a:pt x="1" y="3978"/>
                    <a:pt x="3055" y="6212"/>
                  </a:cubicBezTo>
                  <a:lnTo>
                    <a:pt x="3055" y="6272"/>
                  </a:lnTo>
                  <a:cubicBezTo>
                    <a:pt x="3546" y="6153"/>
                    <a:pt x="4038" y="6034"/>
                    <a:pt x="4470" y="5780"/>
                  </a:cubicBezTo>
                  <a:cubicBezTo>
                    <a:pt x="1431" y="3546"/>
                    <a:pt x="2548" y="566"/>
                    <a:pt x="2802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7" name="Google Shape;4957;p30"/>
            <p:cNvSpPr/>
            <p:nvPr/>
          </p:nvSpPr>
          <p:spPr>
            <a:xfrm>
              <a:off x="1365027" y="2147137"/>
              <a:ext cx="118541" cy="172446"/>
            </a:xfrm>
            <a:custGeom>
              <a:avLst/>
              <a:gdLst/>
              <a:ahLst/>
              <a:cxnLst/>
              <a:rect l="l" t="t" r="r" b="b"/>
              <a:pathLst>
                <a:path w="3800" h="5528" extrusionOk="0">
                  <a:moveTo>
                    <a:pt x="1863" y="0"/>
                  </a:moveTo>
                  <a:cubicBezTo>
                    <a:pt x="1252" y="492"/>
                    <a:pt x="746" y="983"/>
                    <a:pt x="373" y="1490"/>
                  </a:cubicBezTo>
                  <a:lnTo>
                    <a:pt x="448" y="1549"/>
                  </a:lnTo>
                  <a:cubicBezTo>
                    <a:pt x="448" y="1549"/>
                    <a:pt x="1" y="4529"/>
                    <a:pt x="2489" y="5527"/>
                  </a:cubicBezTo>
                  <a:cubicBezTo>
                    <a:pt x="2921" y="5527"/>
                    <a:pt x="3353" y="5453"/>
                    <a:pt x="3800" y="5393"/>
                  </a:cubicBezTo>
                  <a:lnTo>
                    <a:pt x="3800" y="5333"/>
                  </a:lnTo>
                  <a:cubicBezTo>
                    <a:pt x="746" y="3099"/>
                    <a:pt x="1684" y="492"/>
                    <a:pt x="1863" y="0"/>
                  </a:cubicBezTo>
                  <a:close/>
                </a:path>
              </a:pathLst>
            </a:custGeom>
            <a:solidFill>
              <a:srgbClr val="FECC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8" name="Google Shape;4958;p30"/>
            <p:cNvSpPr/>
            <p:nvPr/>
          </p:nvSpPr>
          <p:spPr>
            <a:xfrm>
              <a:off x="1432876" y="2114039"/>
              <a:ext cx="170605" cy="186016"/>
            </a:xfrm>
            <a:custGeom>
              <a:avLst/>
              <a:gdLst/>
              <a:ahLst/>
              <a:cxnLst/>
              <a:rect l="l" t="t" r="r" b="b"/>
              <a:pathLst>
                <a:path w="5469" h="5963" extrusionOk="0">
                  <a:moveTo>
                    <a:pt x="2485" y="0"/>
                  </a:moveTo>
                  <a:cubicBezTo>
                    <a:pt x="2134" y="0"/>
                    <a:pt x="1760" y="59"/>
                    <a:pt x="1372" y="182"/>
                  </a:cubicBezTo>
                  <a:cubicBezTo>
                    <a:pt x="1118" y="748"/>
                    <a:pt x="1" y="3728"/>
                    <a:pt x="3040" y="5962"/>
                  </a:cubicBezTo>
                  <a:cubicBezTo>
                    <a:pt x="4470" y="5277"/>
                    <a:pt x="5468" y="4041"/>
                    <a:pt x="5156" y="2298"/>
                  </a:cubicBezTo>
                  <a:cubicBezTo>
                    <a:pt x="4906" y="907"/>
                    <a:pt x="3870" y="0"/>
                    <a:pt x="2485" y="0"/>
                  </a:cubicBezTo>
                  <a:close/>
                </a:path>
              </a:pathLst>
            </a:custGeom>
            <a:solidFill>
              <a:srgbClr val="FECC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9" name="Google Shape;4959;p30"/>
            <p:cNvSpPr/>
            <p:nvPr/>
          </p:nvSpPr>
          <p:spPr>
            <a:xfrm>
              <a:off x="1492833" y="2181981"/>
              <a:ext cx="46512" cy="46512"/>
            </a:xfrm>
            <a:custGeom>
              <a:avLst/>
              <a:gdLst/>
              <a:ahLst/>
              <a:cxnLst/>
              <a:rect l="l" t="t" r="r" b="b"/>
              <a:pathLst>
                <a:path w="1491" h="1491" extrusionOk="0">
                  <a:moveTo>
                    <a:pt x="746" y="0"/>
                  </a:moveTo>
                  <a:cubicBezTo>
                    <a:pt x="314" y="0"/>
                    <a:pt x="1" y="313"/>
                    <a:pt x="1" y="745"/>
                  </a:cubicBezTo>
                  <a:cubicBezTo>
                    <a:pt x="1" y="1118"/>
                    <a:pt x="314" y="1490"/>
                    <a:pt x="746" y="1490"/>
                  </a:cubicBezTo>
                  <a:cubicBezTo>
                    <a:pt x="1193" y="1490"/>
                    <a:pt x="1491" y="1118"/>
                    <a:pt x="1491" y="745"/>
                  </a:cubicBezTo>
                  <a:cubicBezTo>
                    <a:pt x="1491" y="313"/>
                    <a:pt x="1193" y="0"/>
                    <a:pt x="746" y="0"/>
                  </a:cubicBezTo>
                  <a:close/>
                </a:path>
              </a:pathLst>
            </a:custGeom>
            <a:solidFill>
              <a:srgbClr val="C67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0" name="Google Shape;4960;p30"/>
            <p:cNvSpPr/>
            <p:nvPr/>
          </p:nvSpPr>
          <p:spPr>
            <a:xfrm>
              <a:off x="1541653" y="2160613"/>
              <a:ext cx="46481" cy="30571"/>
            </a:xfrm>
            <a:custGeom>
              <a:avLst/>
              <a:gdLst/>
              <a:ahLst/>
              <a:cxnLst/>
              <a:rect l="l" t="t" r="r" b="b"/>
              <a:pathLst>
                <a:path w="1490" h="980" extrusionOk="0">
                  <a:moveTo>
                    <a:pt x="1415" y="0"/>
                  </a:moveTo>
                  <a:cubicBezTo>
                    <a:pt x="1415" y="0"/>
                    <a:pt x="1356" y="0"/>
                    <a:pt x="1356" y="60"/>
                  </a:cubicBezTo>
                  <a:lnTo>
                    <a:pt x="1356" y="119"/>
                  </a:lnTo>
                  <a:cubicBezTo>
                    <a:pt x="1356" y="179"/>
                    <a:pt x="1356" y="253"/>
                    <a:pt x="1296" y="313"/>
                  </a:cubicBezTo>
                  <a:cubicBezTo>
                    <a:pt x="1296" y="373"/>
                    <a:pt x="1237" y="492"/>
                    <a:pt x="1177" y="551"/>
                  </a:cubicBezTo>
                  <a:cubicBezTo>
                    <a:pt x="1177" y="626"/>
                    <a:pt x="1117" y="626"/>
                    <a:pt x="1043" y="685"/>
                  </a:cubicBezTo>
                  <a:lnTo>
                    <a:pt x="983" y="685"/>
                  </a:lnTo>
                  <a:lnTo>
                    <a:pt x="924" y="745"/>
                  </a:lnTo>
                  <a:lnTo>
                    <a:pt x="611" y="745"/>
                  </a:lnTo>
                  <a:cubicBezTo>
                    <a:pt x="551" y="745"/>
                    <a:pt x="432" y="685"/>
                    <a:pt x="372" y="626"/>
                  </a:cubicBezTo>
                  <a:cubicBezTo>
                    <a:pt x="238" y="551"/>
                    <a:pt x="119" y="492"/>
                    <a:pt x="119" y="492"/>
                  </a:cubicBezTo>
                  <a:lnTo>
                    <a:pt x="60" y="492"/>
                  </a:lnTo>
                  <a:cubicBezTo>
                    <a:pt x="0" y="551"/>
                    <a:pt x="0" y="551"/>
                    <a:pt x="60" y="626"/>
                  </a:cubicBezTo>
                  <a:cubicBezTo>
                    <a:pt x="60" y="626"/>
                    <a:pt x="119" y="685"/>
                    <a:pt x="298" y="805"/>
                  </a:cubicBezTo>
                  <a:cubicBezTo>
                    <a:pt x="372" y="864"/>
                    <a:pt x="492" y="924"/>
                    <a:pt x="611" y="924"/>
                  </a:cubicBezTo>
                  <a:cubicBezTo>
                    <a:pt x="678" y="961"/>
                    <a:pt x="741" y="980"/>
                    <a:pt x="803" y="980"/>
                  </a:cubicBezTo>
                  <a:cubicBezTo>
                    <a:pt x="864" y="980"/>
                    <a:pt x="924" y="961"/>
                    <a:pt x="983" y="924"/>
                  </a:cubicBezTo>
                  <a:cubicBezTo>
                    <a:pt x="1043" y="924"/>
                    <a:pt x="1043" y="924"/>
                    <a:pt x="1117" y="864"/>
                  </a:cubicBezTo>
                  <a:cubicBezTo>
                    <a:pt x="1117" y="864"/>
                    <a:pt x="1177" y="864"/>
                    <a:pt x="1177" y="805"/>
                  </a:cubicBezTo>
                  <a:cubicBezTo>
                    <a:pt x="1237" y="805"/>
                    <a:pt x="1296" y="745"/>
                    <a:pt x="1356" y="685"/>
                  </a:cubicBezTo>
                  <a:cubicBezTo>
                    <a:pt x="1415" y="551"/>
                    <a:pt x="1415" y="432"/>
                    <a:pt x="1490" y="373"/>
                  </a:cubicBezTo>
                  <a:lnTo>
                    <a:pt x="1490" y="119"/>
                  </a:lnTo>
                  <a:lnTo>
                    <a:pt x="1490" y="60"/>
                  </a:lnTo>
                  <a:cubicBezTo>
                    <a:pt x="1490" y="0"/>
                    <a:pt x="1490" y="0"/>
                    <a:pt x="1415" y="0"/>
                  </a:cubicBezTo>
                  <a:close/>
                </a:path>
              </a:pathLst>
            </a:custGeom>
            <a:solidFill>
              <a:srgbClr val="3D28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1" name="Google Shape;4961;p30"/>
            <p:cNvSpPr/>
            <p:nvPr/>
          </p:nvSpPr>
          <p:spPr>
            <a:xfrm>
              <a:off x="1520253" y="2160613"/>
              <a:ext cx="15379" cy="15348"/>
            </a:xfrm>
            <a:custGeom>
              <a:avLst/>
              <a:gdLst/>
              <a:ahLst/>
              <a:cxnLst/>
              <a:rect l="l" t="t" r="r" b="b"/>
              <a:pathLst>
                <a:path w="493" h="492" extrusionOk="0">
                  <a:moveTo>
                    <a:pt x="239" y="0"/>
                  </a:moveTo>
                  <a:cubicBezTo>
                    <a:pt x="120" y="0"/>
                    <a:pt x="1" y="119"/>
                    <a:pt x="1" y="253"/>
                  </a:cubicBezTo>
                  <a:cubicBezTo>
                    <a:pt x="1" y="373"/>
                    <a:pt x="120" y="492"/>
                    <a:pt x="239" y="492"/>
                  </a:cubicBezTo>
                  <a:cubicBezTo>
                    <a:pt x="373" y="492"/>
                    <a:pt x="492" y="373"/>
                    <a:pt x="492" y="253"/>
                  </a:cubicBezTo>
                  <a:cubicBezTo>
                    <a:pt x="492" y="119"/>
                    <a:pt x="373" y="0"/>
                    <a:pt x="239" y="0"/>
                  </a:cubicBezTo>
                  <a:close/>
                </a:path>
              </a:pathLst>
            </a:custGeom>
            <a:solidFill>
              <a:srgbClr val="3D28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2" name="Google Shape;4962;p30"/>
            <p:cNvSpPr/>
            <p:nvPr/>
          </p:nvSpPr>
          <p:spPr>
            <a:xfrm>
              <a:off x="1196824" y="2350684"/>
              <a:ext cx="31164" cy="26984"/>
            </a:xfrm>
            <a:custGeom>
              <a:avLst/>
              <a:gdLst/>
              <a:ahLst/>
              <a:cxnLst/>
              <a:rect l="l" t="t" r="r" b="b"/>
              <a:pathLst>
                <a:path w="999" h="865" extrusionOk="0">
                  <a:moveTo>
                    <a:pt x="926" y="0"/>
                  </a:moveTo>
                  <a:cubicBezTo>
                    <a:pt x="909" y="0"/>
                    <a:pt x="894" y="15"/>
                    <a:pt x="864" y="45"/>
                  </a:cubicBezTo>
                  <a:cubicBezTo>
                    <a:pt x="864" y="45"/>
                    <a:pt x="805" y="45"/>
                    <a:pt x="745" y="119"/>
                  </a:cubicBezTo>
                  <a:cubicBezTo>
                    <a:pt x="685" y="179"/>
                    <a:pt x="626" y="179"/>
                    <a:pt x="626" y="239"/>
                  </a:cubicBezTo>
                  <a:cubicBezTo>
                    <a:pt x="551" y="239"/>
                    <a:pt x="492" y="298"/>
                    <a:pt x="432" y="358"/>
                  </a:cubicBezTo>
                  <a:cubicBezTo>
                    <a:pt x="253" y="551"/>
                    <a:pt x="0" y="730"/>
                    <a:pt x="0" y="730"/>
                  </a:cubicBezTo>
                  <a:lnTo>
                    <a:pt x="0" y="864"/>
                  </a:lnTo>
                  <a:lnTo>
                    <a:pt x="119" y="864"/>
                  </a:lnTo>
                  <a:cubicBezTo>
                    <a:pt x="119" y="864"/>
                    <a:pt x="313" y="671"/>
                    <a:pt x="551" y="492"/>
                  </a:cubicBezTo>
                  <a:cubicBezTo>
                    <a:pt x="626" y="417"/>
                    <a:pt x="626" y="358"/>
                    <a:pt x="685" y="358"/>
                  </a:cubicBezTo>
                  <a:cubicBezTo>
                    <a:pt x="745" y="298"/>
                    <a:pt x="805" y="298"/>
                    <a:pt x="805" y="239"/>
                  </a:cubicBezTo>
                  <a:cubicBezTo>
                    <a:pt x="924" y="179"/>
                    <a:pt x="924" y="119"/>
                    <a:pt x="924" y="119"/>
                  </a:cubicBezTo>
                  <a:cubicBezTo>
                    <a:pt x="998" y="119"/>
                    <a:pt x="998" y="45"/>
                    <a:pt x="998" y="45"/>
                  </a:cubicBezTo>
                  <a:cubicBezTo>
                    <a:pt x="961" y="15"/>
                    <a:pt x="942" y="0"/>
                    <a:pt x="926" y="0"/>
                  </a:cubicBezTo>
                  <a:close/>
                </a:path>
              </a:pathLst>
            </a:custGeom>
            <a:solidFill>
              <a:srgbClr val="8349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3" name="Google Shape;4963;p30"/>
            <p:cNvSpPr/>
            <p:nvPr/>
          </p:nvSpPr>
          <p:spPr>
            <a:xfrm>
              <a:off x="1152183" y="2402717"/>
              <a:ext cx="23271" cy="34876"/>
            </a:xfrm>
            <a:custGeom>
              <a:avLst/>
              <a:gdLst/>
              <a:ahLst/>
              <a:cxnLst/>
              <a:rect l="l" t="t" r="r" b="b"/>
              <a:pathLst>
                <a:path w="746" h="1118" extrusionOk="0">
                  <a:moveTo>
                    <a:pt x="567" y="1"/>
                  </a:moveTo>
                  <a:cubicBezTo>
                    <a:pt x="567" y="1"/>
                    <a:pt x="433" y="239"/>
                    <a:pt x="254" y="492"/>
                  </a:cubicBezTo>
                  <a:cubicBezTo>
                    <a:pt x="120" y="746"/>
                    <a:pt x="1" y="984"/>
                    <a:pt x="1" y="984"/>
                  </a:cubicBezTo>
                  <a:cubicBezTo>
                    <a:pt x="1" y="1058"/>
                    <a:pt x="1" y="1118"/>
                    <a:pt x="60" y="1118"/>
                  </a:cubicBezTo>
                  <a:cubicBezTo>
                    <a:pt x="120" y="1118"/>
                    <a:pt x="195" y="1118"/>
                    <a:pt x="195" y="1058"/>
                  </a:cubicBezTo>
                  <a:cubicBezTo>
                    <a:pt x="195" y="1058"/>
                    <a:pt x="314" y="805"/>
                    <a:pt x="433" y="552"/>
                  </a:cubicBezTo>
                  <a:cubicBezTo>
                    <a:pt x="567" y="373"/>
                    <a:pt x="746" y="120"/>
                    <a:pt x="746" y="120"/>
                  </a:cubicBezTo>
                  <a:cubicBezTo>
                    <a:pt x="746" y="60"/>
                    <a:pt x="746" y="1"/>
                    <a:pt x="686" y="1"/>
                  </a:cubicBezTo>
                  <a:close/>
                </a:path>
              </a:pathLst>
            </a:custGeom>
            <a:solidFill>
              <a:srgbClr val="8349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4" name="Google Shape;4964;p30"/>
            <p:cNvSpPr/>
            <p:nvPr/>
          </p:nvSpPr>
          <p:spPr>
            <a:xfrm>
              <a:off x="1140579" y="2470566"/>
              <a:ext cx="11636" cy="40460"/>
            </a:xfrm>
            <a:custGeom>
              <a:avLst/>
              <a:gdLst/>
              <a:ahLst/>
              <a:cxnLst/>
              <a:rect l="l" t="t" r="r" b="b"/>
              <a:pathLst>
                <a:path w="373" h="1297" extrusionOk="0">
                  <a:moveTo>
                    <a:pt x="194" y="1"/>
                  </a:moveTo>
                  <a:cubicBezTo>
                    <a:pt x="120" y="1"/>
                    <a:pt x="60" y="1"/>
                    <a:pt x="60" y="60"/>
                  </a:cubicBezTo>
                  <a:lnTo>
                    <a:pt x="60" y="239"/>
                  </a:lnTo>
                  <a:cubicBezTo>
                    <a:pt x="0" y="373"/>
                    <a:pt x="60" y="492"/>
                    <a:pt x="60" y="612"/>
                  </a:cubicBezTo>
                  <a:lnTo>
                    <a:pt x="60" y="865"/>
                  </a:lnTo>
                  <a:cubicBezTo>
                    <a:pt x="60" y="924"/>
                    <a:pt x="60" y="984"/>
                    <a:pt x="120" y="1044"/>
                  </a:cubicBezTo>
                  <a:lnTo>
                    <a:pt x="120" y="1178"/>
                  </a:lnTo>
                  <a:cubicBezTo>
                    <a:pt x="120" y="1237"/>
                    <a:pt x="194" y="1297"/>
                    <a:pt x="313" y="1297"/>
                  </a:cubicBezTo>
                  <a:cubicBezTo>
                    <a:pt x="373" y="1297"/>
                    <a:pt x="373" y="1237"/>
                    <a:pt x="373" y="1118"/>
                  </a:cubicBezTo>
                  <a:cubicBezTo>
                    <a:pt x="373" y="1118"/>
                    <a:pt x="373" y="1044"/>
                    <a:pt x="313" y="984"/>
                  </a:cubicBezTo>
                  <a:lnTo>
                    <a:pt x="313" y="805"/>
                  </a:lnTo>
                  <a:lnTo>
                    <a:pt x="313" y="612"/>
                  </a:lnTo>
                  <a:cubicBezTo>
                    <a:pt x="254" y="492"/>
                    <a:pt x="254" y="373"/>
                    <a:pt x="254" y="239"/>
                  </a:cubicBezTo>
                  <a:lnTo>
                    <a:pt x="254" y="120"/>
                  </a:lnTo>
                  <a:cubicBezTo>
                    <a:pt x="254" y="60"/>
                    <a:pt x="254" y="1"/>
                    <a:pt x="194" y="1"/>
                  </a:cubicBezTo>
                  <a:close/>
                </a:path>
              </a:pathLst>
            </a:custGeom>
            <a:solidFill>
              <a:srgbClr val="8349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5" name="Google Shape;4965;p30"/>
            <p:cNvSpPr/>
            <p:nvPr/>
          </p:nvSpPr>
          <p:spPr>
            <a:xfrm>
              <a:off x="1160107" y="2540287"/>
              <a:ext cx="30696" cy="34876"/>
            </a:xfrm>
            <a:custGeom>
              <a:avLst/>
              <a:gdLst/>
              <a:ahLst/>
              <a:cxnLst/>
              <a:rect l="l" t="t" r="r" b="b"/>
              <a:pathLst>
                <a:path w="984" h="1118" extrusionOk="0">
                  <a:moveTo>
                    <a:pt x="60" y="0"/>
                  </a:moveTo>
                  <a:cubicBezTo>
                    <a:pt x="0" y="60"/>
                    <a:pt x="0" y="120"/>
                    <a:pt x="0" y="179"/>
                  </a:cubicBezTo>
                  <a:cubicBezTo>
                    <a:pt x="0" y="179"/>
                    <a:pt x="179" y="432"/>
                    <a:pt x="313" y="611"/>
                  </a:cubicBezTo>
                  <a:cubicBezTo>
                    <a:pt x="492" y="864"/>
                    <a:pt x="685" y="1043"/>
                    <a:pt x="685" y="1043"/>
                  </a:cubicBezTo>
                  <a:cubicBezTo>
                    <a:pt x="745" y="1118"/>
                    <a:pt x="864" y="1118"/>
                    <a:pt x="924" y="1118"/>
                  </a:cubicBezTo>
                  <a:cubicBezTo>
                    <a:pt x="983" y="1043"/>
                    <a:pt x="983" y="924"/>
                    <a:pt x="924" y="864"/>
                  </a:cubicBezTo>
                  <a:lnTo>
                    <a:pt x="551" y="492"/>
                  </a:lnTo>
                  <a:cubicBezTo>
                    <a:pt x="432" y="239"/>
                    <a:pt x="238" y="60"/>
                    <a:pt x="238" y="60"/>
                  </a:cubicBezTo>
                  <a:cubicBezTo>
                    <a:pt x="179" y="0"/>
                    <a:pt x="119" y="0"/>
                    <a:pt x="60" y="0"/>
                  </a:cubicBezTo>
                  <a:close/>
                </a:path>
              </a:pathLst>
            </a:custGeom>
            <a:solidFill>
              <a:srgbClr val="8349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6" name="Google Shape;4966;p30"/>
            <p:cNvSpPr/>
            <p:nvPr/>
          </p:nvSpPr>
          <p:spPr>
            <a:xfrm>
              <a:off x="1212140" y="2589700"/>
              <a:ext cx="42800" cy="22960"/>
            </a:xfrm>
            <a:custGeom>
              <a:avLst/>
              <a:gdLst/>
              <a:ahLst/>
              <a:cxnLst/>
              <a:rect l="l" t="t" r="r" b="b"/>
              <a:pathLst>
                <a:path w="1372" h="736" extrusionOk="0">
                  <a:moveTo>
                    <a:pt x="188" y="1"/>
                  </a:moveTo>
                  <a:cubicBezTo>
                    <a:pt x="127" y="1"/>
                    <a:pt x="60" y="43"/>
                    <a:pt x="60" y="85"/>
                  </a:cubicBezTo>
                  <a:cubicBezTo>
                    <a:pt x="1" y="144"/>
                    <a:pt x="60" y="279"/>
                    <a:pt x="135" y="279"/>
                  </a:cubicBezTo>
                  <a:cubicBezTo>
                    <a:pt x="135" y="279"/>
                    <a:pt x="373" y="398"/>
                    <a:pt x="626" y="517"/>
                  </a:cubicBezTo>
                  <a:cubicBezTo>
                    <a:pt x="880" y="651"/>
                    <a:pt x="1118" y="711"/>
                    <a:pt x="1118" y="711"/>
                  </a:cubicBezTo>
                  <a:cubicBezTo>
                    <a:pt x="1135" y="728"/>
                    <a:pt x="1159" y="735"/>
                    <a:pt x="1184" y="735"/>
                  </a:cubicBezTo>
                  <a:cubicBezTo>
                    <a:pt x="1245" y="735"/>
                    <a:pt x="1312" y="693"/>
                    <a:pt x="1312" y="651"/>
                  </a:cubicBezTo>
                  <a:cubicBezTo>
                    <a:pt x="1371" y="576"/>
                    <a:pt x="1312" y="457"/>
                    <a:pt x="1252" y="457"/>
                  </a:cubicBezTo>
                  <a:lnTo>
                    <a:pt x="1252" y="398"/>
                  </a:lnTo>
                  <a:cubicBezTo>
                    <a:pt x="1252" y="398"/>
                    <a:pt x="999" y="338"/>
                    <a:pt x="746" y="279"/>
                  </a:cubicBezTo>
                  <a:cubicBezTo>
                    <a:pt x="507" y="144"/>
                    <a:pt x="254" y="25"/>
                    <a:pt x="254" y="25"/>
                  </a:cubicBezTo>
                  <a:cubicBezTo>
                    <a:pt x="236" y="8"/>
                    <a:pt x="213" y="1"/>
                    <a:pt x="188" y="1"/>
                  </a:cubicBezTo>
                  <a:close/>
                </a:path>
              </a:pathLst>
            </a:custGeom>
            <a:solidFill>
              <a:srgbClr val="8349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7" name="Google Shape;4967;p30"/>
            <p:cNvSpPr/>
            <p:nvPr/>
          </p:nvSpPr>
          <p:spPr>
            <a:xfrm>
              <a:off x="1281861" y="2613720"/>
              <a:ext cx="44640" cy="15348"/>
            </a:xfrm>
            <a:custGeom>
              <a:avLst/>
              <a:gdLst/>
              <a:ahLst/>
              <a:cxnLst/>
              <a:rect l="l" t="t" r="r" b="b"/>
              <a:pathLst>
                <a:path w="1431" h="492" extrusionOk="0">
                  <a:moveTo>
                    <a:pt x="194" y="0"/>
                  </a:moveTo>
                  <a:cubicBezTo>
                    <a:pt x="134" y="0"/>
                    <a:pt x="60" y="0"/>
                    <a:pt x="0" y="119"/>
                  </a:cubicBezTo>
                  <a:cubicBezTo>
                    <a:pt x="0" y="179"/>
                    <a:pt x="60" y="313"/>
                    <a:pt x="194" y="313"/>
                  </a:cubicBezTo>
                  <a:lnTo>
                    <a:pt x="1252" y="492"/>
                  </a:lnTo>
                  <a:cubicBezTo>
                    <a:pt x="1311" y="492"/>
                    <a:pt x="1430" y="432"/>
                    <a:pt x="1430" y="373"/>
                  </a:cubicBezTo>
                  <a:cubicBezTo>
                    <a:pt x="1430" y="313"/>
                    <a:pt x="1371" y="179"/>
                    <a:pt x="1311" y="179"/>
                  </a:cubicBezTo>
                  <a:lnTo>
                    <a:pt x="194" y="0"/>
                  </a:lnTo>
                  <a:close/>
                </a:path>
              </a:pathLst>
            </a:custGeom>
            <a:solidFill>
              <a:srgbClr val="8349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8" name="Google Shape;4968;p30"/>
            <p:cNvSpPr/>
            <p:nvPr/>
          </p:nvSpPr>
          <p:spPr>
            <a:xfrm>
              <a:off x="1355731" y="2624826"/>
              <a:ext cx="44203" cy="15878"/>
            </a:xfrm>
            <a:custGeom>
              <a:avLst/>
              <a:gdLst/>
              <a:ahLst/>
              <a:cxnLst/>
              <a:rect l="l" t="t" r="r" b="b"/>
              <a:pathLst>
                <a:path w="1417" h="509" extrusionOk="0">
                  <a:moveTo>
                    <a:pt x="140" y="0"/>
                  </a:moveTo>
                  <a:cubicBezTo>
                    <a:pt x="79" y="0"/>
                    <a:pt x="1" y="88"/>
                    <a:pt x="1" y="136"/>
                  </a:cubicBezTo>
                  <a:cubicBezTo>
                    <a:pt x="1" y="270"/>
                    <a:pt x="61" y="329"/>
                    <a:pt x="120" y="329"/>
                  </a:cubicBezTo>
                  <a:lnTo>
                    <a:pt x="1237" y="508"/>
                  </a:lnTo>
                  <a:cubicBezTo>
                    <a:pt x="1297" y="508"/>
                    <a:pt x="1416" y="449"/>
                    <a:pt x="1416" y="329"/>
                  </a:cubicBezTo>
                  <a:cubicBezTo>
                    <a:pt x="1416" y="270"/>
                    <a:pt x="1357" y="136"/>
                    <a:pt x="1297" y="136"/>
                  </a:cubicBezTo>
                  <a:lnTo>
                    <a:pt x="180" y="17"/>
                  </a:lnTo>
                  <a:cubicBezTo>
                    <a:pt x="168" y="5"/>
                    <a:pt x="155" y="0"/>
                    <a:pt x="140" y="0"/>
                  </a:cubicBezTo>
                  <a:close/>
                </a:path>
              </a:pathLst>
            </a:custGeom>
            <a:solidFill>
              <a:srgbClr val="8349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9" name="Google Shape;4969;p30"/>
            <p:cNvSpPr/>
            <p:nvPr/>
          </p:nvSpPr>
          <p:spPr>
            <a:xfrm>
              <a:off x="1427323" y="2636212"/>
              <a:ext cx="46481" cy="20277"/>
            </a:xfrm>
            <a:custGeom>
              <a:avLst/>
              <a:gdLst/>
              <a:ahLst/>
              <a:cxnLst/>
              <a:rect l="l" t="t" r="r" b="b"/>
              <a:pathLst>
                <a:path w="1490" h="650" extrusionOk="0">
                  <a:moveTo>
                    <a:pt x="181" y="1"/>
                  </a:moveTo>
                  <a:cubicBezTo>
                    <a:pt x="124" y="1"/>
                    <a:pt x="60" y="56"/>
                    <a:pt x="60" y="143"/>
                  </a:cubicBezTo>
                  <a:cubicBezTo>
                    <a:pt x="0" y="203"/>
                    <a:pt x="60" y="337"/>
                    <a:pt x="179" y="396"/>
                  </a:cubicBezTo>
                  <a:lnTo>
                    <a:pt x="1237" y="650"/>
                  </a:lnTo>
                  <a:cubicBezTo>
                    <a:pt x="1356" y="650"/>
                    <a:pt x="1430" y="575"/>
                    <a:pt x="1490" y="456"/>
                  </a:cubicBezTo>
                  <a:cubicBezTo>
                    <a:pt x="1490" y="396"/>
                    <a:pt x="1430" y="277"/>
                    <a:pt x="1296" y="277"/>
                  </a:cubicBezTo>
                  <a:lnTo>
                    <a:pt x="239" y="24"/>
                  </a:lnTo>
                  <a:cubicBezTo>
                    <a:pt x="223" y="8"/>
                    <a:pt x="202" y="1"/>
                    <a:pt x="181" y="1"/>
                  </a:cubicBezTo>
                  <a:close/>
                </a:path>
              </a:pathLst>
            </a:custGeom>
            <a:solidFill>
              <a:srgbClr val="8349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0" name="Google Shape;4970;p30"/>
            <p:cNvSpPr/>
            <p:nvPr/>
          </p:nvSpPr>
          <p:spPr>
            <a:xfrm>
              <a:off x="1498885" y="2657580"/>
              <a:ext cx="42800" cy="28949"/>
            </a:xfrm>
            <a:custGeom>
              <a:avLst/>
              <a:gdLst/>
              <a:ahLst/>
              <a:cxnLst/>
              <a:rect l="l" t="t" r="r" b="b"/>
              <a:pathLst>
                <a:path w="1372" h="928" extrusionOk="0">
                  <a:moveTo>
                    <a:pt x="210" y="1"/>
                  </a:moveTo>
                  <a:cubicBezTo>
                    <a:pt x="120" y="1"/>
                    <a:pt x="44" y="56"/>
                    <a:pt x="0" y="143"/>
                  </a:cubicBezTo>
                  <a:cubicBezTo>
                    <a:pt x="0" y="203"/>
                    <a:pt x="0" y="337"/>
                    <a:pt x="120" y="397"/>
                  </a:cubicBezTo>
                  <a:cubicBezTo>
                    <a:pt x="120" y="397"/>
                    <a:pt x="373" y="516"/>
                    <a:pt x="626" y="635"/>
                  </a:cubicBezTo>
                  <a:cubicBezTo>
                    <a:pt x="805" y="769"/>
                    <a:pt x="1058" y="888"/>
                    <a:pt x="1058" y="888"/>
                  </a:cubicBezTo>
                  <a:cubicBezTo>
                    <a:pt x="1083" y="913"/>
                    <a:pt x="1118" y="928"/>
                    <a:pt x="1154" y="928"/>
                  </a:cubicBezTo>
                  <a:cubicBezTo>
                    <a:pt x="1206" y="928"/>
                    <a:pt x="1262" y="899"/>
                    <a:pt x="1297" y="829"/>
                  </a:cubicBezTo>
                  <a:cubicBezTo>
                    <a:pt x="1371" y="769"/>
                    <a:pt x="1371" y="635"/>
                    <a:pt x="1237" y="576"/>
                  </a:cubicBezTo>
                  <a:cubicBezTo>
                    <a:pt x="1237" y="576"/>
                    <a:pt x="999" y="397"/>
                    <a:pt x="805" y="263"/>
                  </a:cubicBezTo>
                  <a:cubicBezTo>
                    <a:pt x="552" y="143"/>
                    <a:pt x="313" y="24"/>
                    <a:pt x="313" y="24"/>
                  </a:cubicBezTo>
                  <a:cubicBezTo>
                    <a:pt x="277" y="8"/>
                    <a:pt x="243" y="1"/>
                    <a:pt x="210" y="1"/>
                  </a:cubicBezTo>
                  <a:close/>
                </a:path>
              </a:pathLst>
            </a:custGeom>
            <a:solidFill>
              <a:srgbClr val="8349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1" name="Google Shape;4971;p30"/>
            <p:cNvSpPr/>
            <p:nvPr/>
          </p:nvSpPr>
          <p:spPr>
            <a:xfrm>
              <a:off x="1558841" y="2701191"/>
              <a:ext cx="33004" cy="39711"/>
            </a:xfrm>
            <a:custGeom>
              <a:avLst/>
              <a:gdLst/>
              <a:ahLst/>
              <a:cxnLst/>
              <a:rect l="l" t="t" r="r" b="b"/>
              <a:pathLst>
                <a:path w="1058" h="1273" extrusionOk="0">
                  <a:moveTo>
                    <a:pt x="244" y="1"/>
                  </a:moveTo>
                  <a:cubicBezTo>
                    <a:pt x="190" y="1"/>
                    <a:pt x="127" y="19"/>
                    <a:pt x="60" y="56"/>
                  </a:cubicBezTo>
                  <a:cubicBezTo>
                    <a:pt x="0" y="116"/>
                    <a:pt x="0" y="235"/>
                    <a:pt x="60" y="295"/>
                  </a:cubicBezTo>
                  <a:cubicBezTo>
                    <a:pt x="60" y="295"/>
                    <a:pt x="194" y="548"/>
                    <a:pt x="373" y="727"/>
                  </a:cubicBezTo>
                  <a:cubicBezTo>
                    <a:pt x="492" y="980"/>
                    <a:pt x="686" y="1174"/>
                    <a:pt x="686" y="1174"/>
                  </a:cubicBezTo>
                  <a:cubicBezTo>
                    <a:pt x="720" y="1244"/>
                    <a:pt x="776" y="1273"/>
                    <a:pt x="831" y="1273"/>
                  </a:cubicBezTo>
                  <a:cubicBezTo>
                    <a:pt x="869" y="1273"/>
                    <a:pt x="908" y="1258"/>
                    <a:pt x="939" y="1233"/>
                  </a:cubicBezTo>
                  <a:cubicBezTo>
                    <a:pt x="1058" y="1174"/>
                    <a:pt x="1058" y="1040"/>
                    <a:pt x="998" y="980"/>
                  </a:cubicBezTo>
                  <a:cubicBezTo>
                    <a:pt x="998" y="980"/>
                    <a:pt x="864" y="727"/>
                    <a:pt x="686" y="488"/>
                  </a:cubicBezTo>
                  <a:cubicBezTo>
                    <a:pt x="492" y="295"/>
                    <a:pt x="373" y="56"/>
                    <a:pt x="373" y="56"/>
                  </a:cubicBezTo>
                  <a:cubicBezTo>
                    <a:pt x="343" y="19"/>
                    <a:pt x="298" y="1"/>
                    <a:pt x="244" y="1"/>
                  </a:cubicBezTo>
                  <a:close/>
                </a:path>
              </a:pathLst>
            </a:custGeom>
            <a:solidFill>
              <a:srgbClr val="8349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2" name="Google Shape;4972;p30"/>
            <p:cNvSpPr/>
            <p:nvPr/>
          </p:nvSpPr>
          <p:spPr>
            <a:xfrm>
              <a:off x="1595558" y="2764735"/>
              <a:ext cx="23271" cy="45389"/>
            </a:xfrm>
            <a:custGeom>
              <a:avLst/>
              <a:gdLst/>
              <a:ahLst/>
              <a:cxnLst/>
              <a:rect l="l" t="t" r="r" b="b"/>
              <a:pathLst>
                <a:path w="746" h="1455" extrusionOk="0">
                  <a:moveTo>
                    <a:pt x="134" y="1"/>
                  </a:moveTo>
                  <a:cubicBezTo>
                    <a:pt x="60" y="60"/>
                    <a:pt x="0" y="120"/>
                    <a:pt x="0" y="254"/>
                  </a:cubicBezTo>
                  <a:cubicBezTo>
                    <a:pt x="0" y="254"/>
                    <a:pt x="60" y="492"/>
                    <a:pt x="194" y="805"/>
                  </a:cubicBezTo>
                  <a:cubicBezTo>
                    <a:pt x="194" y="865"/>
                    <a:pt x="194" y="924"/>
                    <a:pt x="253" y="999"/>
                  </a:cubicBezTo>
                  <a:lnTo>
                    <a:pt x="253" y="1059"/>
                  </a:lnTo>
                  <a:lnTo>
                    <a:pt x="253" y="1118"/>
                  </a:lnTo>
                  <a:cubicBezTo>
                    <a:pt x="313" y="1237"/>
                    <a:pt x="313" y="1297"/>
                    <a:pt x="313" y="1297"/>
                  </a:cubicBezTo>
                  <a:cubicBezTo>
                    <a:pt x="313" y="1396"/>
                    <a:pt x="378" y="1454"/>
                    <a:pt x="465" y="1454"/>
                  </a:cubicBezTo>
                  <a:cubicBezTo>
                    <a:pt x="497" y="1454"/>
                    <a:pt x="531" y="1447"/>
                    <a:pt x="566" y="1431"/>
                  </a:cubicBezTo>
                  <a:cubicBezTo>
                    <a:pt x="685" y="1431"/>
                    <a:pt x="745" y="1297"/>
                    <a:pt x="685" y="1178"/>
                  </a:cubicBezTo>
                  <a:lnTo>
                    <a:pt x="685" y="1059"/>
                  </a:lnTo>
                  <a:cubicBezTo>
                    <a:pt x="685" y="999"/>
                    <a:pt x="685" y="999"/>
                    <a:pt x="626" y="924"/>
                  </a:cubicBezTo>
                  <a:lnTo>
                    <a:pt x="626" y="865"/>
                  </a:lnTo>
                  <a:cubicBezTo>
                    <a:pt x="626" y="805"/>
                    <a:pt x="566" y="746"/>
                    <a:pt x="566" y="686"/>
                  </a:cubicBezTo>
                  <a:cubicBezTo>
                    <a:pt x="507" y="373"/>
                    <a:pt x="432" y="120"/>
                    <a:pt x="432" y="120"/>
                  </a:cubicBezTo>
                  <a:cubicBezTo>
                    <a:pt x="373" y="60"/>
                    <a:pt x="253" y="1"/>
                    <a:pt x="134" y="1"/>
                  </a:cubicBezTo>
                  <a:close/>
                </a:path>
              </a:pathLst>
            </a:custGeom>
            <a:solidFill>
              <a:srgbClr val="8349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3" name="Google Shape;4973;p30"/>
            <p:cNvSpPr/>
            <p:nvPr/>
          </p:nvSpPr>
          <p:spPr>
            <a:xfrm>
              <a:off x="1611343" y="2836328"/>
              <a:ext cx="13507" cy="46980"/>
            </a:xfrm>
            <a:custGeom>
              <a:avLst/>
              <a:gdLst/>
              <a:ahLst/>
              <a:cxnLst/>
              <a:rect l="l" t="t" r="r" b="b"/>
              <a:pathLst>
                <a:path w="433" h="1506" extrusionOk="0">
                  <a:moveTo>
                    <a:pt x="179" y="0"/>
                  </a:moveTo>
                  <a:cubicBezTo>
                    <a:pt x="60" y="0"/>
                    <a:pt x="1" y="119"/>
                    <a:pt x="1" y="253"/>
                  </a:cubicBezTo>
                  <a:lnTo>
                    <a:pt x="60" y="1311"/>
                  </a:lnTo>
                  <a:cubicBezTo>
                    <a:pt x="60" y="1408"/>
                    <a:pt x="100" y="1506"/>
                    <a:pt x="179" y="1506"/>
                  </a:cubicBezTo>
                  <a:cubicBezTo>
                    <a:pt x="197" y="1506"/>
                    <a:pt x="217" y="1501"/>
                    <a:pt x="239" y="1490"/>
                  </a:cubicBezTo>
                  <a:cubicBezTo>
                    <a:pt x="373" y="1490"/>
                    <a:pt x="433" y="1430"/>
                    <a:pt x="433" y="1311"/>
                  </a:cubicBezTo>
                  <a:lnTo>
                    <a:pt x="433" y="253"/>
                  </a:lnTo>
                  <a:cubicBezTo>
                    <a:pt x="433" y="119"/>
                    <a:pt x="299" y="0"/>
                    <a:pt x="179" y="0"/>
                  </a:cubicBezTo>
                  <a:close/>
                </a:path>
              </a:pathLst>
            </a:custGeom>
            <a:solidFill>
              <a:srgbClr val="8349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4" name="Google Shape;4974;p30"/>
            <p:cNvSpPr/>
            <p:nvPr/>
          </p:nvSpPr>
          <p:spPr>
            <a:xfrm>
              <a:off x="1603450" y="2911383"/>
              <a:ext cx="19559" cy="47198"/>
            </a:xfrm>
            <a:custGeom>
              <a:avLst/>
              <a:gdLst/>
              <a:ahLst/>
              <a:cxnLst/>
              <a:rect l="l" t="t" r="r" b="b"/>
              <a:pathLst>
                <a:path w="627" h="1513" extrusionOk="0">
                  <a:moveTo>
                    <a:pt x="357" y="0"/>
                  </a:moveTo>
                  <a:cubicBezTo>
                    <a:pt x="263" y="0"/>
                    <a:pt x="179" y="94"/>
                    <a:pt x="179" y="142"/>
                  </a:cubicBezTo>
                  <a:lnTo>
                    <a:pt x="0" y="1259"/>
                  </a:lnTo>
                  <a:cubicBezTo>
                    <a:pt x="0" y="1318"/>
                    <a:pt x="60" y="1438"/>
                    <a:pt x="179" y="1512"/>
                  </a:cubicBezTo>
                  <a:cubicBezTo>
                    <a:pt x="313" y="1512"/>
                    <a:pt x="432" y="1438"/>
                    <a:pt x="432" y="1318"/>
                  </a:cubicBezTo>
                  <a:lnTo>
                    <a:pt x="626" y="261"/>
                  </a:lnTo>
                  <a:cubicBezTo>
                    <a:pt x="626" y="142"/>
                    <a:pt x="552" y="22"/>
                    <a:pt x="432" y="22"/>
                  </a:cubicBezTo>
                  <a:cubicBezTo>
                    <a:pt x="408" y="7"/>
                    <a:pt x="382" y="0"/>
                    <a:pt x="357" y="0"/>
                  </a:cubicBezTo>
                  <a:close/>
                </a:path>
              </a:pathLst>
            </a:custGeom>
            <a:solidFill>
              <a:srgbClr val="8349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5" name="Google Shape;4975;p30"/>
            <p:cNvSpPr/>
            <p:nvPr/>
          </p:nvSpPr>
          <p:spPr>
            <a:xfrm>
              <a:off x="1580210" y="2982913"/>
              <a:ext cx="26984" cy="46075"/>
            </a:xfrm>
            <a:custGeom>
              <a:avLst/>
              <a:gdLst/>
              <a:ahLst/>
              <a:cxnLst/>
              <a:rect l="l" t="t" r="r" b="b"/>
              <a:pathLst>
                <a:path w="865" h="1477" extrusionOk="0">
                  <a:moveTo>
                    <a:pt x="583" y="0"/>
                  </a:moveTo>
                  <a:cubicBezTo>
                    <a:pt x="496" y="0"/>
                    <a:pt x="433" y="55"/>
                    <a:pt x="433" y="143"/>
                  </a:cubicBezTo>
                  <a:lnTo>
                    <a:pt x="60" y="1141"/>
                  </a:lnTo>
                  <a:lnTo>
                    <a:pt x="60" y="1200"/>
                  </a:lnTo>
                  <a:cubicBezTo>
                    <a:pt x="1" y="1260"/>
                    <a:pt x="60" y="1379"/>
                    <a:pt x="179" y="1454"/>
                  </a:cubicBezTo>
                  <a:cubicBezTo>
                    <a:pt x="215" y="1469"/>
                    <a:pt x="249" y="1477"/>
                    <a:pt x="280" y="1477"/>
                  </a:cubicBezTo>
                  <a:cubicBezTo>
                    <a:pt x="368" y="1477"/>
                    <a:pt x="433" y="1418"/>
                    <a:pt x="433" y="1320"/>
                  </a:cubicBezTo>
                  <a:lnTo>
                    <a:pt x="805" y="262"/>
                  </a:lnTo>
                  <a:cubicBezTo>
                    <a:pt x="865" y="202"/>
                    <a:pt x="805" y="83"/>
                    <a:pt x="686" y="24"/>
                  </a:cubicBezTo>
                  <a:cubicBezTo>
                    <a:pt x="650" y="8"/>
                    <a:pt x="615" y="0"/>
                    <a:pt x="583" y="0"/>
                  </a:cubicBezTo>
                  <a:close/>
                </a:path>
              </a:pathLst>
            </a:custGeom>
            <a:solidFill>
              <a:srgbClr val="8349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6" name="Google Shape;4976;p30"/>
            <p:cNvSpPr/>
            <p:nvPr/>
          </p:nvSpPr>
          <p:spPr>
            <a:xfrm>
              <a:off x="1549077" y="3052571"/>
              <a:ext cx="29292" cy="42456"/>
            </a:xfrm>
            <a:custGeom>
              <a:avLst/>
              <a:gdLst/>
              <a:ahLst/>
              <a:cxnLst/>
              <a:rect l="l" t="t" r="r" b="b"/>
              <a:pathLst>
                <a:path w="939" h="1361" extrusionOk="0">
                  <a:moveTo>
                    <a:pt x="702" y="0"/>
                  </a:moveTo>
                  <a:cubicBezTo>
                    <a:pt x="621" y="0"/>
                    <a:pt x="549" y="43"/>
                    <a:pt x="507" y="85"/>
                  </a:cubicBezTo>
                  <a:lnTo>
                    <a:pt x="0" y="1083"/>
                  </a:lnTo>
                  <a:cubicBezTo>
                    <a:pt x="0" y="1142"/>
                    <a:pt x="0" y="1262"/>
                    <a:pt x="134" y="1321"/>
                  </a:cubicBezTo>
                  <a:cubicBezTo>
                    <a:pt x="184" y="1346"/>
                    <a:pt x="233" y="1360"/>
                    <a:pt x="274" y="1360"/>
                  </a:cubicBezTo>
                  <a:cubicBezTo>
                    <a:pt x="332" y="1360"/>
                    <a:pt x="373" y="1331"/>
                    <a:pt x="373" y="1262"/>
                  </a:cubicBezTo>
                  <a:lnTo>
                    <a:pt x="939" y="264"/>
                  </a:lnTo>
                  <a:cubicBezTo>
                    <a:pt x="939" y="204"/>
                    <a:pt x="939" y="85"/>
                    <a:pt x="805" y="25"/>
                  </a:cubicBezTo>
                  <a:cubicBezTo>
                    <a:pt x="770" y="8"/>
                    <a:pt x="735" y="0"/>
                    <a:pt x="702" y="0"/>
                  </a:cubicBezTo>
                  <a:close/>
                </a:path>
              </a:pathLst>
            </a:custGeom>
            <a:solidFill>
              <a:srgbClr val="8349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7" name="Google Shape;4977;p30"/>
            <p:cNvSpPr/>
            <p:nvPr/>
          </p:nvSpPr>
          <p:spPr>
            <a:xfrm>
              <a:off x="1510489" y="3117675"/>
              <a:ext cx="33036" cy="41021"/>
            </a:xfrm>
            <a:custGeom>
              <a:avLst/>
              <a:gdLst/>
              <a:ahLst/>
              <a:cxnLst/>
              <a:rect l="l" t="t" r="r" b="b"/>
              <a:pathLst>
                <a:path w="1059" h="1315" extrusionOk="0">
                  <a:moveTo>
                    <a:pt x="785" y="1"/>
                  </a:moveTo>
                  <a:cubicBezTo>
                    <a:pt x="720" y="1"/>
                    <a:pt x="662" y="33"/>
                    <a:pt x="627" y="113"/>
                  </a:cubicBezTo>
                  <a:lnTo>
                    <a:pt x="60" y="977"/>
                  </a:lnTo>
                  <a:cubicBezTo>
                    <a:pt x="1" y="1096"/>
                    <a:pt x="1" y="1231"/>
                    <a:pt x="120" y="1290"/>
                  </a:cubicBezTo>
                  <a:cubicBezTo>
                    <a:pt x="138" y="1308"/>
                    <a:pt x="161" y="1315"/>
                    <a:pt x="188" y="1315"/>
                  </a:cubicBezTo>
                  <a:cubicBezTo>
                    <a:pt x="252" y="1315"/>
                    <a:pt x="331" y="1273"/>
                    <a:pt x="373" y="1231"/>
                  </a:cubicBezTo>
                  <a:lnTo>
                    <a:pt x="999" y="292"/>
                  </a:lnTo>
                  <a:cubicBezTo>
                    <a:pt x="1059" y="232"/>
                    <a:pt x="999" y="113"/>
                    <a:pt x="925" y="39"/>
                  </a:cubicBezTo>
                  <a:cubicBezTo>
                    <a:pt x="877" y="15"/>
                    <a:pt x="829" y="1"/>
                    <a:pt x="785" y="1"/>
                  </a:cubicBezTo>
                  <a:close/>
                </a:path>
              </a:pathLst>
            </a:custGeom>
            <a:solidFill>
              <a:srgbClr val="8349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8" name="Google Shape;4978;p30"/>
            <p:cNvSpPr/>
            <p:nvPr/>
          </p:nvSpPr>
          <p:spPr>
            <a:xfrm>
              <a:off x="1467752" y="3179909"/>
              <a:ext cx="34876" cy="39368"/>
            </a:xfrm>
            <a:custGeom>
              <a:avLst/>
              <a:gdLst/>
              <a:ahLst/>
              <a:cxnLst/>
              <a:rect l="l" t="t" r="r" b="b"/>
              <a:pathLst>
                <a:path w="1118" h="1262" extrusionOk="0">
                  <a:moveTo>
                    <a:pt x="849" y="1"/>
                  </a:moveTo>
                  <a:cubicBezTo>
                    <a:pt x="781" y="1"/>
                    <a:pt x="721" y="30"/>
                    <a:pt x="686" y="100"/>
                  </a:cubicBezTo>
                  <a:lnTo>
                    <a:pt x="60" y="964"/>
                  </a:lnTo>
                  <a:cubicBezTo>
                    <a:pt x="0" y="1023"/>
                    <a:pt x="0" y="1157"/>
                    <a:pt x="134" y="1217"/>
                  </a:cubicBezTo>
                  <a:cubicBezTo>
                    <a:pt x="164" y="1247"/>
                    <a:pt x="209" y="1262"/>
                    <a:pt x="254" y="1262"/>
                  </a:cubicBezTo>
                  <a:cubicBezTo>
                    <a:pt x="298" y="1262"/>
                    <a:pt x="343" y="1247"/>
                    <a:pt x="373" y="1217"/>
                  </a:cubicBezTo>
                  <a:lnTo>
                    <a:pt x="1058" y="278"/>
                  </a:lnTo>
                  <a:cubicBezTo>
                    <a:pt x="1118" y="219"/>
                    <a:pt x="1058" y="100"/>
                    <a:pt x="998" y="40"/>
                  </a:cubicBezTo>
                  <a:cubicBezTo>
                    <a:pt x="949" y="15"/>
                    <a:pt x="897" y="1"/>
                    <a:pt x="849" y="1"/>
                  </a:cubicBezTo>
                  <a:close/>
                </a:path>
              </a:pathLst>
            </a:custGeom>
            <a:solidFill>
              <a:srgbClr val="8349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9" name="Google Shape;4979;p30"/>
            <p:cNvSpPr/>
            <p:nvPr/>
          </p:nvSpPr>
          <p:spPr>
            <a:xfrm>
              <a:off x="1423143" y="3239710"/>
              <a:ext cx="34876" cy="39337"/>
            </a:xfrm>
            <a:custGeom>
              <a:avLst/>
              <a:gdLst/>
              <a:ahLst/>
              <a:cxnLst/>
              <a:rect l="l" t="t" r="r" b="b"/>
              <a:pathLst>
                <a:path w="1118" h="1261" extrusionOk="0">
                  <a:moveTo>
                    <a:pt x="877" y="0"/>
                  </a:moveTo>
                  <a:cubicBezTo>
                    <a:pt x="831" y="0"/>
                    <a:pt x="782" y="15"/>
                    <a:pt x="745" y="45"/>
                  </a:cubicBezTo>
                  <a:lnTo>
                    <a:pt x="75" y="909"/>
                  </a:lnTo>
                  <a:cubicBezTo>
                    <a:pt x="0" y="1043"/>
                    <a:pt x="0" y="1162"/>
                    <a:pt x="134" y="1222"/>
                  </a:cubicBezTo>
                  <a:cubicBezTo>
                    <a:pt x="159" y="1246"/>
                    <a:pt x="194" y="1261"/>
                    <a:pt x="230" y="1261"/>
                  </a:cubicBezTo>
                  <a:cubicBezTo>
                    <a:pt x="282" y="1261"/>
                    <a:pt x="338" y="1232"/>
                    <a:pt x="373" y="1162"/>
                  </a:cubicBezTo>
                  <a:lnTo>
                    <a:pt x="1058" y="298"/>
                  </a:lnTo>
                  <a:cubicBezTo>
                    <a:pt x="1117" y="224"/>
                    <a:pt x="1117" y="104"/>
                    <a:pt x="998" y="45"/>
                  </a:cubicBezTo>
                  <a:cubicBezTo>
                    <a:pt x="968" y="15"/>
                    <a:pt x="924" y="0"/>
                    <a:pt x="877" y="0"/>
                  </a:cubicBezTo>
                  <a:close/>
                </a:path>
              </a:pathLst>
            </a:custGeom>
            <a:solidFill>
              <a:srgbClr val="8349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0" name="Google Shape;4980;p30"/>
            <p:cNvSpPr/>
            <p:nvPr/>
          </p:nvSpPr>
          <p:spPr>
            <a:xfrm>
              <a:off x="1378971" y="3298419"/>
              <a:ext cx="34907" cy="38900"/>
            </a:xfrm>
            <a:custGeom>
              <a:avLst/>
              <a:gdLst/>
              <a:ahLst/>
              <a:cxnLst/>
              <a:rect l="l" t="t" r="r" b="b"/>
              <a:pathLst>
                <a:path w="1119" h="1247" extrusionOk="0">
                  <a:moveTo>
                    <a:pt x="918" y="0"/>
                  </a:moveTo>
                  <a:cubicBezTo>
                    <a:pt x="853" y="0"/>
                    <a:pt x="766" y="42"/>
                    <a:pt x="671" y="85"/>
                  </a:cubicBezTo>
                  <a:lnTo>
                    <a:pt x="60" y="949"/>
                  </a:lnTo>
                  <a:cubicBezTo>
                    <a:pt x="1" y="1023"/>
                    <a:pt x="1" y="1142"/>
                    <a:pt x="60" y="1202"/>
                  </a:cubicBezTo>
                  <a:cubicBezTo>
                    <a:pt x="120" y="1232"/>
                    <a:pt x="180" y="1247"/>
                    <a:pt x="234" y="1247"/>
                  </a:cubicBezTo>
                  <a:cubicBezTo>
                    <a:pt x="288" y="1247"/>
                    <a:pt x="336" y="1232"/>
                    <a:pt x="373" y="1202"/>
                  </a:cubicBezTo>
                  <a:lnTo>
                    <a:pt x="1044" y="338"/>
                  </a:lnTo>
                  <a:cubicBezTo>
                    <a:pt x="1118" y="204"/>
                    <a:pt x="1044" y="85"/>
                    <a:pt x="984" y="25"/>
                  </a:cubicBezTo>
                  <a:cubicBezTo>
                    <a:pt x="967" y="7"/>
                    <a:pt x="944" y="0"/>
                    <a:pt x="918" y="0"/>
                  </a:cubicBezTo>
                  <a:close/>
                </a:path>
              </a:pathLst>
            </a:custGeom>
            <a:solidFill>
              <a:srgbClr val="8349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1" name="Google Shape;4981;p30"/>
            <p:cNvSpPr/>
            <p:nvPr/>
          </p:nvSpPr>
          <p:spPr>
            <a:xfrm>
              <a:off x="1334362" y="3357908"/>
              <a:ext cx="33036" cy="39368"/>
            </a:xfrm>
            <a:custGeom>
              <a:avLst/>
              <a:gdLst/>
              <a:ahLst/>
              <a:cxnLst/>
              <a:rect l="l" t="t" r="r" b="b"/>
              <a:pathLst>
                <a:path w="1059" h="1262" extrusionOk="0">
                  <a:moveTo>
                    <a:pt x="840" y="1"/>
                  </a:moveTo>
                  <a:cubicBezTo>
                    <a:pt x="776" y="1"/>
                    <a:pt x="721" y="29"/>
                    <a:pt x="686" y="99"/>
                  </a:cubicBezTo>
                  <a:lnTo>
                    <a:pt x="60" y="978"/>
                  </a:lnTo>
                  <a:cubicBezTo>
                    <a:pt x="1" y="1038"/>
                    <a:pt x="60" y="1157"/>
                    <a:pt x="120" y="1217"/>
                  </a:cubicBezTo>
                  <a:cubicBezTo>
                    <a:pt x="150" y="1246"/>
                    <a:pt x="198" y="1261"/>
                    <a:pt x="247" y="1261"/>
                  </a:cubicBezTo>
                  <a:cubicBezTo>
                    <a:pt x="295" y="1261"/>
                    <a:pt x="343" y="1246"/>
                    <a:pt x="373" y="1217"/>
                  </a:cubicBezTo>
                  <a:lnTo>
                    <a:pt x="984" y="293"/>
                  </a:lnTo>
                  <a:cubicBezTo>
                    <a:pt x="1058" y="233"/>
                    <a:pt x="1058" y="99"/>
                    <a:pt x="984" y="40"/>
                  </a:cubicBezTo>
                  <a:cubicBezTo>
                    <a:pt x="935" y="15"/>
                    <a:pt x="885" y="1"/>
                    <a:pt x="840" y="1"/>
                  </a:cubicBezTo>
                  <a:close/>
                </a:path>
              </a:pathLst>
            </a:custGeom>
            <a:solidFill>
              <a:srgbClr val="8349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2" name="Google Shape;4982;p30"/>
            <p:cNvSpPr/>
            <p:nvPr/>
          </p:nvSpPr>
          <p:spPr>
            <a:xfrm>
              <a:off x="1295337" y="3419081"/>
              <a:ext cx="29292" cy="40273"/>
            </a:xfrm>
            <a:custGeom>
              <a:avLst/>
              <a:gdLst/>
              <a:ahLst/>
              <a:cxnLst/>
              <a:rect l="l" t="t" r="r" b="b"/>
              <a:pathLst>
                <a:path w="939" h="1291" extrusionOk="0">
                  <a:moveTo>
                    <a:pt x="879" y="0"/>
                  </a:moveTo>
                  <a:cubicBezTo>
                    <a:pt x="745" y="0"/>
                    <a:pt x="626" y="0"/>
                    <a:pt x="566" y="135"/>
                  </a:cubicBezTo>
                  <a:lnTo>
                    <a:pt x="0" y="999"/>
                  </a:lnTo>
                  <a:cubicBezTo>
                    <a:pt x="0" y="1118"/>
                    <a:pt x="0" y="1252"/>
                    <a:pt x="75" y="1252"/>
                  </a:cubicBezTo>
                  <a:cubicBezTo>
                    <a:pt x="122" y="1276"/>
                    <a:pt x="161" y="1290"/>
                    <a:pt x="193" y="1290"/>
                  </a:cubicBezTo>
                  <a:cubicBezTo>
                    <a:pt x="242" y="1290"/>
                    <a:pt x="277" y="1258"/>
                    <a:pt x="313" y="1177"/>
                  </a:cubicBezTo>
                  <a:lnTo>
                    <a:pt x="939" y="313"/>
                  </a:lnTo>
                  <a:cubicBezTo>
                    <a:pt x="939" y="194"/>
                    <a:pt x="939" y="60"/>
                    <a:pt x="879" y="0"/>
                  </a:cubicBezTo>
                  <a:close/>
                </a:path>
              </a:pathLst>
            </a:custGeom>
            <a:solidFill>
              <a:srgbClr val="8349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3" name="Google Shape;4983;p30"/>
            <p:cNvSpPr/>
            <p:nvPr/>
          </p:nvSpPr>
          <p:spPr>
            <a:xfrm>
              <a:off x="1262801" y="3484310"/>
              <a:ext cx="25112" cy="42207"/>
            </a:xfrm>
            <a:custGeom>
              <a:avLst/>
              <a:gdLst/>
              <a:ahLst/>
              <a:cxnLst/>
              <a:rect l="l" t="t" r="r" b="b"/>
              <a:pathLst>
                <a:path w="805" h="1353" extrusionOk="0">
                  <a:moveTo>
                    <a:pt x="608" y="0"/>
                  </a:moveTo>
                  <a:cubicBezTo>
                    <a:pt x="552" y="0"/>
                    <a:pt x="492" y="42"/>
                    <a:pt x="492" y="85"/>
                  </a:cubicBezTo>
                  <a:lnTo>
                    <a:pt x="60" y="1142"/>
                  </a:lnTo>
                  <a:cubicBezTo>
                    <a:pt x="0" y="1202"/>
                    <a:pt x="60" y="1321"/>
                    <a:pt x="120" y="1321"/>
                  </a:cubicBezTo>
                  <a:cubicBezTo>
                    <a:pt x="155" y="1343"/>
                    <a:pt x="186" y="1352"/>
                    <a:pt x="213" y="1352"/>
                  </a:cubicBezTo>
                  <a:cubicBezTo>
                    <a:pt x="276" y="1352"/>
                    <a:pt x="321" y="1303"/>
                    <a:pt x="373" y="1261"/>
                  </a:cubicBezTo>
                  <a:lnTo>
                    <a:pt x="805" y="278"/>
                  </a:lnTo>
                  <a:lnTo>
                    <a:pt x="805" y="204"/>
                  </a:lnTo>
                  <a:cubicBezTo>
                    <a:pt x="805" y="144"/>
                    <a:pt x="805" y="25"/>
                    <a:pt x="671" y="25"/>
                  </a:cubicBezTo>
                  <a:cubicBezTo>
                    <a:pt x="653" y="7"/>
                    <a:pt x="631" y="0"/>
                    <a:pt x="608" y="0"/>
                  </a:cubicBezTo>
                  <a:close/>
                </a:path>
              </a:pathLst>
            </a:custGeom>
            <a:solidFill>
              <a:srgbClr val="8349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4" name="Google Shape;4984;p30"/>
            <p:cNvSpPr/>
            <p:nvPr/>
          </p:nvSpPr>
          <p:spPr>
            <a:xfrm>
              <a:off x="1253037" y="3554780"/>
              <a:ext cx="11667" cy="44640"/>
            </a:xfrm>
            <a:custGeom>
              <a:avLst/>
              <a:gdLst/>
              <a:ahLst/>
              <a:cxnLst/>
              <a:rect l="l" t="t" r="r" b="b"/>
              <a:pathLst>
                <a:path w="374" h="1431" extrusionOk="0">
                  <a:moveTo>
                    <a:pt x="179" y="1"/>
                  </a:moveTo>
                  <a:cubicBezTo>
                    <a:pt x="120" y="1"/>
                    <a:pt x="60" y="60"/>
                    <a:pt x="60" y="179"/>
                  </a:cubicBezTo>
                  <a:cubicBezTo>
                    <a:pt x="60" y="179"/>
                    <a:pt x="1" y="433"/>
                    <a:pt x="1" y="686"/>
                  </a:cubicBezTo>
                  <a:lnTo>
                    <a:pt x="1" y="1237"/>
                  </a:lnTo>
                  <a:cubicBezTo>
                    <a:pt x="1" y="1371"/>
                    <a:pt x="60" y="1431"/>
                    <a:pt x="120" y="1431"/>
                  </a:cubicBezTo>
                  <a:cubicBezTo>
                    <a:pt x="179" y="1431"/>
                    <a:pt x="313" y="1371"/>
                    <a:pt x="313" y="1237"/>
                  </a:cubicBezTo>
                  <a:lnTo>
                    <a:pt x="313" y="745"/>
                  </a:lnTo>
                  <a:cubicBezTo>
                    <a:pt x="313" y="433"/>
                    <a:pt x="373" y="179"/>
                    <a:pt x="373" y="179"/>
                  </a:cubicBezTo>
                  <a:cubicBezTo>
                    <a:pt x="373" y="120"/>
                    <a:pt x="313" y="1"/>
                    <a:pt x="179" y="1"/>
                  </a:cubicBezTo>
                  <a:close/>
                </a:path>
              </a:pathLst>
            </a:custGeom>
            <a:solidFill>
              <a:srgbClr val="8349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5" name="Google Shape;4985;p30"/>
            <p:cNvSpPr/>
            <p:nvPr/>
          </p:nvSpPr>
          <p:spPr>
            <a:xfrm>
              <a:off x="1258621" y="3629305"/>
              <a:ext cx="25112" cy="39836"/>
            </a:xfrm>
            <a:custGeom>
              <a:avLst/>
              <a:gdLst/>
              <a:ahLst/>
              <a:cxnLst/>
              <a:rect l="l" t="t" r="r" b="b"/>
              <a:pathLst>
                <a:path w="805" h="1277" extrusionOk="0">
                  <a:moveTo>
                    <a:pt x="186" y="1"/>
                  </a:moveTo>
                  <a:cubicBezTo>
                    <a:pt x="169" y="1"/>
                    <a:pt x="152" y="8"/>
                    <a:pt x="134" y="25"/>
                  </a:cubicBezTo>
                  <a:cubicBezTo>
                    <a:pt x="60" y="25"/>
                    <a:pt x="0" y="99"/>
                    <a:pt x="60" y="219"/>
                  </a:cubicBezTo>
                  <a:cubicBezTo>
                    <a:pt x="60" y="219"/>
                    <a:pt x="134" y="472"/>
                    <a:pt x="254" y="710"/>
                  </a:cubicBezTo>
                  <a:cubicBezTo>
                    <a:pt x="373" y="963"/>
                    <a:pt x="507" y="1217"/>
                    <a:pt x="507" y="1217"/>
                  </a:cubicBezTo>
                  <a:cubicBezTo>
                    <a:pt x="567" y="1276"/>
                    <a:pt x="626" y="1276"/>
                    <a:pt x="686" y="1276"/>
                  </a:cubicBezTo>
                  <a:cubicBezTo>
                    <a:pt x="745" y="1217"/>
                    <a:pt x="805" y="1142"/>
                    <a:pt x="745" y="1083"/>
                  </a:cubicBezTo>
                  <a:lnTo>
                    <a:pt x="745" y="1023"/>
                  </a:lnTo>
                  <a:cubicBezTo>
                    <a:pt x="745" y="1023"/>
                    <a:pt x="626" y="844"/>
                    <a:pt x="507" y="591"/>
                  </a:cubicBezTo>
                  <a:cubicBezTo>
                    <a:pt x="432" y="338"/>
                    <a:pt x="313" y="99"/>
                    <a:pt x="313" y="99"/>
                  </a:cubicBezTo>
                  <a:cubicBezTo>
                    <a:pt x="271" y="46"/>
                    <a:pt x="228" y="1"/>
                    <a:pt x="186" y="1"/>
                  </a:cubicBezTo>
                  <a:close/>
                </a:path>
              </a:pathLst>
            </a:custGeom>
            <a:solidFill>
              <a:srgbClr val="8349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6" name="Google Shape;4986;p30"/>
            <p:cNvSpPr/>
            <p:nvPr/>
          </p:nvSpPr>
          <p:spPr>
            <a:xfrm>
              <a:off x="1297646" y="3692818"/>
              <a:ext cx="36748" cy="29760"/>
            </a:xfrm>
            <a:custGeom>
              <a:avLst/>
              <a:gdLst/>
              <a:ahLst/>
              <a:cxnLst/>
              <a:rect l="l" t="t" r="r" b="b"/>
              <a:pathLst>
                <a:path w="1178" h="954" extrusionOk="0">
                  <a:moveTo>
                    <a:pt x="150" y="0"/>
                  </a:moveTo>
                  <a:cubicBezTo>
                    <a:pt x="120" y="0"/>
                    <a:pt x="90" y="15"/>
                    <a:pt x="60" y="45"/>
                  </a:cubicBezTo>
                  <a:cubicBezTo>
                    <a:pt x="1" y="104"/>
                    <a:pt x="1" y="164"/>
                    <a:pt x="60" y="224"/>
                  </a:cubicBezTo>
                  <a:cubicBezTo>
                    <a:pt x="60" y="224"/>
                    <a:pt x="239" y="417"/>
                    <a:pt x="492" y="596"/>
                  </a:cubicBezTo>
                  <a:cubicBezTo>
                    <a:pt x="552" y="671"/>
                    <a:pt x="671" y="730"/>
                    <a:pt x="805" y="790"/>
                  </a:cubicBezTo>
                  <a:cubicBezTo>
                    <a:pt x="865" y="849"/>
                    <a:pt x="924" y="909"/>
                    <a:pt x="924" y="909"/>
                  </a:cubicBezTo>
                  <a:cubicBezTo>
                    <a:pt x="954" y="939"/>
                    <a:pt x="984" y="954"/>
                    <a:pt x="1016" y="954"/>
                  </a:cubicBezTo>
                  <a:cubicBezTo>
                    <a:pt x="1047" y="954"/>
                    <a:pt x="1081" y="939"/>
                    <a:pt x="1118" y="909"/>
                  </a:cubicBezTo>
                  <a:cubicBezTo>
                    <a:pt x="1178" y="849"/>
                    <a:pt x="1118" y="730"/>
                    <a:pt x="1044" y="730"/>
                  </a:cubicBezTo>
                  <a:cubicBezTo>
                    <a:pt x="1044" y="730"/>
                    <a:pt x="865" y="536"/>
                    <a:pt x="671" y="417"/>
                  </a:cubicBezTo>
                  <a:cubicBezTo>
                    <a:pt x="433" y="224"/>
                    <a:pt x="239" y="45"/>
                    <a:pt x="239" y="45"/>
                  </a:cubicBezTo>
                  <a:cubicBezTo>
                    <a:pt x="209" y="15"/>
                    <a:pt x="180" y="0"/>
                    <a:pt x="150" y="0"/>
                  </a:cubicBezTo>
                  <a:close/>
                </a:path>
              </a:pathLst>
            </a:custGeom>
            <a:solidFill>
              <a:srgbClr val="8349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7" name="Google Shape;4987;p30"/>
            <p:cNvSpPr/>
            <p:nvPr/>
          </p:nvSpPr>
          <p:spPr>
            <a:xfrm>
              <a:off x="1361315" y="3730907"/>
              <a:ext cx="40928" cy="15379"/>
            </a:xfrm>
            <a:custGeom>
              <a:avLst/>
              <a:gdLst/>
              <a:ahLst/>
              <a:cxnLst/>
              <a:rect l="l" t="t" r="r" b="b"/>
              <a:pathLst>
                <a:path w="1312" h="493" extrusionOk="0">
                  <a:moveTo>
                    <a:pt x="120" y="1"/>
                  </a:moveTo>
                  <a:cubicBezTo>
                    <a:pt x="60" y="1"/>
                    <a:pt x="1" y="60"/>
                    <a:pt x="1" y="120"/>
                  </a:cubicBezTo>
                  <a:cubicBezTo>
                    <a:pt x="1" y="194"/>
                    <a:pt x="1" y="254"/>
                    <a:pt x="60" y="254"/>
                  </a:cubicBezTo>
                  <a:cubicBezTo>
                    <a:pt x="60" y="254"/>
                    <a:pt x="373" y="314"/>
                    <a:pt x="626" y="373"/>
                  </a:cubicBezTo>
                  <a:cubicBezTo>
                    <a:pt x="865" y="433"/>
                    <a:pt x="1178" y="492"/>
                    <a:pt x="1178" y="492"/>
                  </a:cubicBezTo>
                  <a:cubicBezTo>
                    <a:pt x="1237" y="492"/>
                    <a:pt x="1312" y="433"/>
                    <a:pt x="1312" y="373"/>
                  </a:cubicBezTo>
                  <a:cubicBezTo>
                    <a:pt x="1312" y="314"/>
                    <a:pt x="1237" y="254"/>
                    <a:pt x="1178" y="254"/>
                  </a:cubicBezTo>
                  <a:cubicBezTo>
                    <a:pt x="1178" y="254"/>
                    <a:pt x="939" y="194"/>
                    <a:pt x="686" y="194"/>
                  </a:cubicBezTo>
                  <a:cubicBezTo>
                    <a:pt x="433" y="120"/>
                    <a:pt x="120" y="1"/>
                    <a:pt x="120" y="1"/>
                  </a:cubicBezTo>
                  <a:close/>
                </a:path>
              </a:pathLst>
            </a:custGeom>
            <a:solidFill>
              <a:srgbClr val="8349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8" name="Google Shape;4988;p30"/>
            <p:cNvSpPr/>
            <p:nvPr/>
          </p:nvSpPr>
          <p:spPr>
            <a:xfrm>
              <a:off x="1434748" y="3734619"/>
              <a:ext cx="40928" cy="11667"/>
            </a:xfrm>
            <a:custGeom>
              <a:avLst/>
              <a:gdLst/>
              <a:ahLst/>
              <a:cxnLst/>
              <a:rect l="l" t="t" r="r" b="b"/>
              <a:pathLst>
                <a:path w="1312" h="374" extrusionOk="0">
                  <a:moveTo>
                    <a:pt x="1192" y="1"/>
                  </a:moveTo>
                  <a:cubicBezTo>
                    <a:pt x="1192" y="1"/>
                    <a:pt x="939" y="75"/>
                    <a:pt x="626" y="135"/>
                  </a:cubicBezTo>
                  <a:cubicBezTo>
                    <a:pt x="373" y="135"/>
                    <a:pt x="135" y="195"/>
                    <a:pt x="135" y="195"/>
                  </a:cubicBezTo>
                  <a:cubicBezTo>
                    <a:pt x="75" y="195"/>
                    <a:pt x="1" y="195"/>
                    <a:pt x="1" y="254"/>
                  </a:cubicBezTo>
                  <a:cubicBezTo>
                    <a:pt x="1" y="314"/>
                    <a:pt x="75" y="373"/>
                    <a:pt x="135" y="373"/>
                  </a:cubicBezTo>
                  <a:cubicBezTo>
                    <a:pt x="135" y="373"/>
                    <a:pt x="373" y="314"/>
                    <a:pt x="686" y="254"/>
                  </a:cubicBezTo>
                  <a:cubicBezTo>
                    <a:pt x="939" y="254"/>
                    <a:pt x="1192" y="195"/>
                    <a:pt x="1192" y="195"/>
                  </a:cubicBezTo>
                  <a:cubicBezTo>
                    <a:pt x="1252" y="195"/>
                    <a:pt x="1312" y="135"/>
                    <a:pt x="1312" y="75"/>
                  </a:cubicBezTo>
                  <a:cubicBezTo>
                    <a:pt x="1252" y="75"/>
                    <a:pt x="1252" y="1"/>
                    <a:pt x="1192" y="1"/>
                  </a:cubicBezTo>
                  <a:close/>
                </a:path>
              </a:pathLst>
            </a:custGeom>
            <a:solidFill>
              <a:srgbClr val="8349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9" name="Google Shape;4989;p30"/>
            <p:cNvSpPr/>
            <p:nvPr/>
          </p:nvSpPr>
          <p:spPr>
            <a:xfrm>
              <a:off x="1508649" y="3712689"/>
              <a:ext cx="36748" cy="16409"/>
            </a:xfrm>
            <a:custGeom>
              <a:avLst/>
              <a:gdLst/>
              <a:ahLst/>
              <a:cxnLst/>
              <a:rect l="l" t="t" r="r" b="b"/>
              <a:pathLst>
                <a:path w="1178" h="526" extrusionOk="0">
                  <a:moveTo>
                    <a:pt x="1102" y="0"/>
                  </a:moveTo>
                  <a:cubicBezTo>
                    <a:pt x="1091" y="0"/>
                    <a:pt x="1078" y="9"/>
                    <a:pt x="1058" y="34"/>
                  </a:cubicBezTo>
                  <a:lnTo>
                    <a:pt x="60" y="406"/>
                  </a:lnTo>
                  <a:cubicBezTo>
                    <a:pt x="0" y="406"/>
                    <a:pt x="0" y="466"/>
                    <a:pt x="0" y="466"/>
                  </a:cubicBezTo>
                  <a:cubicBezTo>
                    <a:pt x="0" y="525"/>
                    <a:pt x="60" y="525"/>
                    <a:pt x="119" y="525"/>
                  </a:cubicBezTo>
                  <a:lnTo>
                    <a:pt x="1118" y="153"/>
                  </a:lnTo>
                  <a:cubicBezTo>
                    <a:pt x="1177" y="93"/>
                    <a:pt x="1177" y="93"/>
                    <a:pt x="1177" y="34"/>
                  </a:cubicBezTo>
                  <a:cubicBezTo>
                    <a:pt x="1137" y="34"/>
                    <a:pt x="1124" y="0"/>
                    <a:pt x="1102" y="0"/>
                  </a:cubicBezTo>
                  <a:close/>
                </a:path>
              </a:pathLst>
            </a:custGeom>
            <a:solidFill>
              <a:srgbClr val="8349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0" name="Google Shape;4990;p30"/>
            <p:cNvSpPr/>
            <p:nvPr/>
          </p:nvSpPr>
          <p:spPr>
            <a:xfrm>
              <a:off x="1090386" y="2473499"/>
              <a:ext cx="329045" cy="566595"/>
            </a:xfrm>
            <a:custGeom>
              <a:avLst/>
              <a:gdLst/>
              <a:ahLst/>
              <a:cxnLst/>
              <a:rect l="l" t="t" r="r" b="b"/>
              <a:pathLst>
                <a:path w="10548" h="18163" extrusionOk="0">
                  <a:moveTo>
                    <a:pt x="8478" y="0"/>
                  </a:moveTo>
                  <a:cubicBezTo>
                    <a:pt x="7456" y="0"/>
                    <a:pt x="5902" y="1014"/>
                    <a:pt x="4529" y="2693"/>
                  </a:cubicBezTo>
                  <a:cubicBezTo>
                    <a:pt x="2846" y="4674"/>
                    <a:pt x="3099" y="8279"/>
                    <a:pt x="2295" y="8279"/>
                  </a:cubicBezTo>
                  <a:cubicBezTo>
                    <a:pt x="1431" y="8339"/>
                    <a:pt x="745" y="8160"/>
                    <a:pt x="373" y="9590"/>
                  </a:cubicBezTo>
                  <a:cubicBezTo>
                    <a:pt x="0" y="11005"/>
                    <a:pt x="552" y="17843"/>
                    <a:pt x="1803" y="18156"/>
                  </a:cubicBezTo>
                  <a:cubicBezTo>
                    <a:pt x="1825" y="18160"/>
                    <a:pt x="1851" y="18163"/>
                    <a:pt x="1878" y="18163"/>
                  </a:cubicBezTo>
                  <a:cubicBezTo>
                    <a:pt x="3013" y="18163"/>
                    <a:pt x="8745" y="14692"/>
                    <a:pt x="8745" y="13180"/>
                  </a:cubicBezTo>
                  <a:cubicBezTo>
                    <a:pt x="8686" y="11631"/>
                    <a:pt x="7628" y="12316"/>
                    <a:pt x="7390" y="11825"/>
                  </a:cubicBezTo>
                  <a:cubicBezTo>
                    <a:pt x="7196" y="11318"/>
                    <a:pt x="10548" y="7355"/>
                    <a:pt x="9922" y="5925"/>
                  </a:cubicBezTo>
                  <a:cubicBezTo>
                    <a:pt x="9311" y="4555"/>
                    <a:pt x="8135" y="4987"/>
                    <a:pt x="8000" y="4182"/>
                  </a:cubicBezTo>
                  <a:cubicBezTo>
                    <a:pt x="7881" y="3378"/>
                    <a:pt x="9922" y="711"/>
                    <a:pt x="9058" y="145"/>
                  </a:cubicBezTo>
                  <a:cubicBezTo>
                    <a:pt x="8894" y="47"/>
                    <a:pt x="8699" y="0"/>
                    <a:pt x="8478" y="0"/>
                  </a:cubicBezTo>
                  <a:close/>
                </a:path>
              </a:pathLst>
            </a:custGeom>
            <a:solidFill>
              <a:srgbClr val="FECC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1" name="Google Shape;4991;p30"/>
            <p:cNvSpPr/>
            <p:nvPr/>
          </p:nvSpPr>
          <p:spPr>
            <a:xfrm>
              <a:off x="1057382" y="2563527"/>
              <a:ext cx="234274" cy="556332"/>
            </a:xfrm>
            <a:custGeom>
              <a:avLst/>
              <a:gdLst/>
              <a:ahLst/>
              <a:cxnLst/>
              <a:rect l="l" t="t" r="r" b="b"/>
              <a:pathLst>
                <a:path w="7510" h="17834" extrusionOk="0">
                  <a:moveTo>
                    <a:pt x="7256" y="0"/>
                  </a:moveTo>
                  <a:cubicBezTo>
                    <a:pt x="7196" y="0"/>
                    <a:pt x="7137" y="60"/>
                    <a:pt x="7137" y="179"/>
                  </a:cubicBezTo>
                  <a:cubicBezTo>
                    <a:pt x="7137" y="179"/>
                    <a:pt x="7137" y="492"/>
                    <a:pt x="7077" y="983"/>
                  </a:cubicBezTo>
                  <a:lnTo>
                    <a:pt x="7077" y="1922"/>
                  </a:lnTo>
                  <a:cubicBezTo>
                    <a:pt x="7077" y="2294"/>
                    <a:pt x="7018" y="2726"/>
                    <a:pt x="6958" y="3158"/>
                  </a:cubicBezTo>
                  <a:cubicBezTo>
                    <a:pt x="6883" y="3591"/>
                    <a:pt x="6824" y="4097"/>
                    <a:pt x="6764" y="4648"/>
                  </a:cubicBezTo>
                  <a:cubicBezTo>
                    <a:pt x="6764" y="4767"/>
                    <a:pt x="6705" y="4901"/>
                    <a:pt x="6705" y="5021"/>
                  </a:cubicBezTo>
                  <a:cubicBezTo>
                    <a:pt x="6645" y="5140"/>
                    <a:pt x="6645" y="5274"/>
                    <a:pt x="6645" y="5393"/>
                  </a:cubicBezTo>
                  <a:cubicBezTo>
                    <a:pt x="6585" y="5646"/>
                    <a:pt x="6511" y="5959"/>
                    <a:pt x="6451" y="6198"/>
                  </a:cubicBezTo>
                  <a:cubicBezTo>
                    <a:pt x="6392" y="6510"/>
                    <a:pt x="6332" y="6764"/>
                    <a:pt x="6213" y="7077"/>
                  </a:cubicBezTo>
                  <a:cubicBezTo>
                    <a:pt x="6139" y="7315"/>
                    <a:pt x="6079" y="7628"/>
                    <a:pt x="5960" y="7881"/>
                  </a:cubicBezTo>
                  <a:cubicBezTo>
                    <a:pt x="5900" y="8194"/>
                    <a:pt x="5766" y="8432"/>
                    <a:pt x="5707" y="8745"/>
                  </a:cubicBezTo>
                  <a:cubicBezTo>
                    <a:pt x="5587" y="8998"/>
                    <a:pt x="5468" y="9311"/>
                    <a:pt x="5334" y="9550"/>
                  </a:cubicBezTo>
                  <a:cubicBezTo>
                    <a:pt x="5155" y="10116"/>
                    <a:pt x="4902" y="10667"/>
                    <a:pt x="4649" y="11233"/>
                  </a:cubicBezTo>
                  <a:cubicBezTo>
                    <a:pt x="4351" y="11725"/>
                    <a:pt x="4098" y="12216"/>
                    <a:pt x="3785" y="12723"/>
                  </a:cubicBezTo>
                  <a:cubicBezTo>
                    <a:pt x="3234" y="13706"/>
                    <a:pt x="2667" y="14585"/>
                    <a:pt x="2116" y="15270"/>
                  </a:cubicBezTo>
                  <a:cubicBezTo>
                    <a:pt x="1803" y="15643"/>
                    <a:pt x="1550" y="15941"/>
                    <a:pt x="1297" y="16253"/>
                  </a:cubicBezTo>
                  <a:cubicBezTo>
                    <a:pt x="1058" y="16507"/>
                    <a:pt x="865" y="16760"/>
                    <a:pt x="686" y="16939"/>
                  </a:cubicBezTo>
                  <a:cubicBezTo>
                    <a:pt x="314" y="17311"/>
                    <a:pt x="120" y="17564"/>
                    <a:pt x="120" y="17564"/>
                  </a:cubicBezTo>
                  <a:cubicBezTo>
                    <a:pt x="60" y="17564"/>
                    <a:pt x="1" y="17684"/>
                    <a:pt x="60" y="17743"/>
                  </a:cubicBezTo>
                  <a:cubicBezTo>
                    <a:pt x="102" y="17785"/>
                    <a:pt x="180" y="17834"/>
                    <a:pt x="244" y="17834"/>
                  </a:cubicBezTo>
                  <a:cubicBezTo>
                    <a:pt x="271" y="17834"/>
                    <a:pt x="296" y="17825"/>
                    <a:pt x="314" y="17803"/>
                  </a:cubicBezTo>
                  <a:cubicBezTo>
                    <a:pt x="314" y="17803"/>
                    <a:pt x="552" y="17624"/>
                    <a:pt x="999" y="17252"/>
                  </a:cubicBezTo>
                  <a:cubicBezTo>
                    <a:pt x="1371" y="16879"/>
                    <a:pt x="1923" y="16313"/>
                    <a:pt x="2489" y="15643"/>
                  </a:cubicBezTo>
                  <a:cubicBezTo>
                    <a:pt x="2787" y="15270"/>
                    <a:pt x="3099" y="14823"/>
                    <a:pt x="3412" y="14451"/>
                  </a:cubicBezTo>
                  <a:cubicBezTo>
                    <a:pt x="3725" y="14019"/>
                    <a:pt x="4038" y="13527"/>
                    <a:pt x="4351" y="13036"/>
                  </a:cubicBezTo>
                  <a:cubicBezTo>
                    <a:pt x="4649" y="12529"/>
                    <a:pt x="4902" y="12037"/>
                    <a:pt x="5215" y="11471"/>
                  </a:cubicBezTo>
                  <a:cubicBezTo>
                    <a:pt x="5468" y="10920"/>
                    <a:pt x="5707" y="10354"/>
                    <a:pt x="5960" y="9803"/>
                  </a:cubicBezTo>
                  <a:cubicBezTo>
                    <a:pt x="6079" y="9490"/>
                    <a:pt x="6213" y="9237"/>
                    <a:pt x="6273" y="8939"/>
                  </a:cubicBezTo>
                  <a:cubicBezTo>
                    <a:pt x="6392" y="8626"/>
                    <a:pt x="6451" y="8373"/>
                    <a:pt x="6585" y="8060"/>
                  </a:cubicBezTo>
                  <a:cubicBezTo>
                    <a:pt x="6645" y="7747"/>
                    <a:pt x="6764" y="7509"/>
                    <a:pt x="6824" y="7196"/>
                  </a:cubicBezTo>
                  <a:cubicBezTo>
                    <a:pt x="6883" y="6942"/>
                    <a:pt x="6958" y="6630"/>
                    <a:pt x="7018" y="6332"/>
                  </a:cubicBezTo>
                  <a:cubicBezTo>
                    <a:pt x="7077" y="6078"/>
                    <a:pt x="7137" y="5766"/>
                    <a:pt x="7196" y="5512"/>
                  </a:cubicBezTo>
                  <a:cubicBezTo>
                    <a:pt x="7196" y="5393"/>
                    <a:pt x="7256" y="5214"/>
                    <a:pt x="7256" y="5080"/>
                  </a:cubicBezTo>
                  <a:cubicBezTo>
                    <a:pt x="7256" y="4961"/>
                    <a:pt x="7330" y="4842"/>
                    <a:pt x="7330" y="4708"/>
                  </a:cubicBezTo>
                  <a:cubicBezTo>
                    <a:pt x="7390" y="4157"/>
                    <a:pt x="7450" y="3650"/>
                    <a:pt x="7450" y="3218"/>
                  </a:cubicBezTo>
                  <a:cubicBezTo>
                    <a:pt x="7509" y="2786"/>
                    <a:pt x="7509" y="2354"/>
                    <a:pt x="7509" y="1982"/>
                  </a:cubicBezTo>
                  <a:lnTo>
                    <a:pt x="7509" y="983"/>
                  </a:lnTo>
                  <a:cubicBezTo>
                    <a:pt x="7450" y="432"/>
                    <a:pt x="7450" y="179"/>
                    <a:pt x="7450" y="179"/>
                  </a:cubicBezTo>
                  <a:cubicBezTo>
                    <a:pt x="7450" y="60"/>
                    <a:pt x="7390" y="0"/>
                    <a:pt x="7256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2" name="Google Shape;4992;p30"/>
            <p:cNvSpPr/>
            <p:nvPr/>
          </p:nvSpPr>
          <p:spPr>
            <a:xfrm>
              <a:off x="1218192" y="2599464"/>
              <a:ext cx="129678" cy="140346"/>
            </a:xfrm>
            <a:custGeom>
              <a:avLst/>
              <a:gdLst/>
              <a:ahLst/>
              <a:cxnLst/>
              <a:rect l="l" t="t" r="r" b="b"/>
              <a:pathLst>
                <a:path w="4157" h="4499" extrusionOk="0">
                  <a:moveTo>
                    <a:pt x="186" y="0"/>
                  </a:moveTo>
                  <a:cubicBezTo>
                    <a:pt x="161" y="0"/>
                    <a:pt x="137" y="8"/>
                    <a:pt x="120" y="25"/>
                  </a:cubicBezTo>
                  <a:cubicBezTo>
                    <a:pt x="60" y="85"/>
                    <a:pt x="0" y="144"/>
                    <a:pt x="60" y="263"/>
                  </a:cubicBezTo>
                  <a:cubicBezTo>
                    <a:pt x="179" y="576"/>
                    <a:pt x="373" y="889"/>
                    <a:pt x="492" y="1202"/>
                  </a:cubicBezTo>
                  <a:lnTo>
                    <a:pt x="745" y="1694"/>
                  </a:lnTo>
                  <a:cubicBezTo>
                    <a:pt x="805" y="1887"/>
                    <a:pt x="864" y="2066"/>
                    <a:pt x="924" y="2200"/>
                  </a:cubicBezTo>
                  <a:cubicBezTo>
                    <a:pt x="984" y="2379"/>
                    <a:pt x="1058" y="2498"/>
                    <a:pt x="1118" y="2692"/>
                  </a:cubicBezTo>
                  <a:lnTo>
                    <a:pt x="1177" y="2945"/>
                  </a:lnTo>
                  <a:cubicBezTo>
                    <a:pt x="1237" y="3005"/>
                    <a:pt x="1237" y="3124"/>
                    <a:pt x="1237" y="3183"/>
                  </a:cubicBezTo>
                  <a:cubicBezTo>
                    <a:pt x="1296" y="3243"/>
                    <a:pt x="1296" y="3377"/>
                    <a:pt x="1296" y="3437"/>
                  </a:cubicBezTo>
                  <a:cubicBezTo>
                    <a:pt x="1356" y="3496"/>
                    <a:pt x="1356" y="3615"/>
                    <a:pt x="1356" y="3690"/>
                  </a:cubicBezTo>
                  <a:cubicBezTo>
                    <a:pt x="1356" y="3749"/>
                    <a:pt x="1430" y="3869"/>
                    <a:pt x="1430" y="3928"/>
                  </a:cubicBezTo>
                  <a:lnTo>
                    <a:pt x="1430" y="4182"/>
                  </a:lnTo>
                  <a:cubicBezTo>
                    <a:pt x="1430" y="4301"/>
                    <a:pt x="1490" y="4360"/>
                    <a:pt x="1550" y="4435"/>
                  </a:cubicBezTo>
                  <a:cubicBezTo>
                    <a:pt x="1617" y="4479"/>
                    <a:pt x="1686" y="4499"/>
                    <a:pt x="1749" y="4499"/>
                  </a:cubicBezTo>
                  <a:cubicBezTo>
                    <a:pt x="1855" y="4499"/>
                    <a:pt x="1944" y="4444"/>
                    <a:pt x="1982" y="4360"/>
                  </a:cubicBezTo>
                  <a:lnTo>
                    <a:pt x="2235" y="4062"/>
                  </a:lnTo>
                  <a:lnTo>
                    <a:pt x="2473" y="3749"/>
                  </a:lnTo>
                  <a:cubicBezTo>
                    <a:pt x="2607" y="3556"/>
                    <a:pt x="2786" y="3377"/>
                    <a:pt x="2920" y="3183"/>
                  </a:cubicBezTo>
                  <a:cubicBezTo>
                    <a:pt x="2980" y="3064"/>
                    <a:pt x="3099" y="3005"/>
                    <a:pt x="3159" y="2871"/>
                  </a:cubicBezTo>
                  <a:cubicBezTo>
                    <a:pt x="3218" y="2871"/>
                    <a:pt x="3293" y="2811"/>
                    <a:pt x="3293" y="2751"/>
                  </a:cubicBezTo>
                  <a:cubicBezTo>
                    <a:pt x="3352" y="2751"/>
                    <a:pt x="3412" y="2692"/>
                    <a:pt x="3412" y="2632"/>
                  </a:cubicBezTo>
                  <a:lnTo>
                    <a:pt x="3591" y="2498"/>
                  </a:lnTo>
                  <a:lnTo>
                    <a:pt x="3725" y="2439"/>
                  </a:lnTo>
                  <a:lnTo>
                    <a:pt x="3844" y="2319"/>
                  </a:lnTo>
                  <a:cubicBezTo>
                    <a:pt x="3903" y="2319"/>
                    <a:pt x="3963" y="2319"/>
                    <a:pt x="3963" y="2260"/>
                  </a:cubicBezTo>
                  <a:lnTo>
                    <a:pt x="4038" y="2260"/>
                  </a:lnTo>
                  <a:cubicBezTo>
                    <a:pt x="4097" y="2200"/>
                    <a:pt x="4157" y="2126"/>
                    <a:pt x="4157" y="2066"/>
                  </a:cubicBezTo>
                  <a:cubicBezTo>
                    <a:pt x="4113" y="1979"/>
                    <a:pt x="4069" y="1924"/>
                    <a:pt x="4020" y="1924"/>
                  </a:cubicBezTo>
                  <a:cubicBezTo>
                    <a:pt x="4002" y="1924"/>
                    <a:pt x="3983" y="1931"/>
                    <a:pt x="3963" y="1947"/>
                  </a:cubicBezTo>
                  <a:lnTo>
                    <a:pt x="3725" y="1947"/>
                  </a:lnTo>
                  <a:cubicBezTo>
                    <a:pt x="3665" y="2006"/>
                    <a:pt x="3591" y="2006"/>
                    <a:pt x="3531" y="2066"/>
                  </a:cubicBezTo>
                  <a:lnTo>
                    <a:pt x="3352" y="2126"/>
                  </a:lnTo>
                  <a:lnTo>
                    <a:pt x="3159" y="2260"/>
                  </a:lnTo>
                  <a:cubicBezTo>
                    <a:pt x="3099" y="2319"/>
                    <a:pt x="3039" y="2319"/>
                    <a:pt x="2980" y="2379"/>
                  </a:cubicBezTo>
                  <a:cubicBezTo>
                    <a:pt x="2920" y="2439"/>
                    <a:pt x="2846" y="2439"/>
                    <a:pt x="2846" y="2498"/>
                  </a:cubicBezTo>
                  <a:cubicBezTo>
                    <a:pt x="2727" y="2632"/>
                    <a:pt x="2607" y="2692"/>
                    <a:pt x="2548" y="2811"/>
                  </a:cubicBezTo>
                  <a:lnTo>
                    <a:pt x="1983" y="3376"/>
                  </a:lnTo>
                  <a:lnTo>
                    <a:pt x="1983" y="3376"/>
                  </a:lnTo>
                  <a:cubicBezTo>
                    <a:pt x="1982" y="3354"/>
                    <a:pt x="1982" y="3333"/>
                    <a:pt x="1982" y="3317"/>
                  </a:cubicBezTo>
                  <a:cubicBezTo>
                    <a:pt x="1922" y="3183"/>
                    <a:pt x="1922" y="3124"/>
                    <a:pt x="1863" y="3005"/>
                  </a:cubicBezTo>
                  <a:cubicBezTo>
                    <a:pt x="1863" y="2945"/>
                    <a:pt x="1863" y="2811"/>
                    <a:pt x="1803" y="2751"/>
                  </a:cubicBezTo>
                  <a:lnTo>
                    <a:pt x="1669" y="2498"/>
                  </a:lnTo>
                  <a:cubicBezTo>
                    <a:pt x="1609" y="2319"/>
                    <a:pt x="1550" y="2126"/>
                    <a:pt x="1490" y="1947"/>
                  </a:cubicBezTo>
                  <a:cubicBezTo>
                    <a:pt x="1430" y="1828"/>
                    <a:pt x="1296" y="1634"/>
                    <a:pt x="1237" y="1455"/>
                  </a:cubicBezTo>
                  <a:cubicBezTo>
                    <a:pt x="1118" y="1321"/>
                    <a:pt x="1058" y="1142"/>
                    <a:pt x="924" y="1008"/>
                  </a:cubicBezTo>
                  <a:cubicBezTo>
                    <a:pt x="745" y="636"/>
                    <a:pt x="552" y="398"/>
                    <a:pt x="313" y="85"/>
                  </a:cubicBezTo>
                  <a:cubicBezTo>
                    <a:pt x="313" y="43"/>
                    <a:pt x="246" y="0"/>
                    <a:pt x="186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3" name="Google Shape;4993;p30"/>
            <p:cNvSpPr/>
            <p:nvPr/>
          </p:nvSpPr>
          <p:spPr>
            <a:xfrm>
              <a:off x="1179136" y="2703406"/>
              <a:ext cx="139473" cy="137944"/>
            </a:xfrm>
            <a:custGeom>
              <a:avLst/>
              <a:gdLst/>
              <a:ahLst/>
              <a:cxnLst/>
              <a:rect l="l" t="t" r="r" b="b"/>
              <a:pathLst>
                <a:path w="4471" h="4422" extrusionOk="0">
                  <a:moveTo>
                    <a:pt x="224" y="0"/>
                  </a:moveTo>
                  <a:cubicBezTo>
                    <a:pt x="195" y="0"/>
                    <a:pt x="165" y="15"/>
                    <a:pt x="135" y="45"/>
                  </a:cubicBezTo>
                  <a:cubicBezTo>
                    <a:pt x="75" y="45"/>
                    <a:pt x="1" y="164"/>
                    <a:pt x="75" y="224"/>
                  </a:cubicBezTo>
                  <a:cubicBezTo>
                    <a:pt x="254" y="537"/>
                    <a:pt x="448" y="850"/>
                    <a:pt x="627" y="1222"/>
                  </a:cubicBezTo>
                  <a:cubicBezTo>
                    <a:pt x="820" y="1535"/>
                    <a:pt x="999" y="1848"/>
                    <a:pt x="1118" y="2146"/>
                  </a:cubicBezTo>
                  <a:cubicBezTo>
                    <a:pt x="1193" y="2339"/>
                    <a:pt x="1312" y="2458"/>
                    <a:pt x="1372" y="2652"/>
                  </a:cubicBezTo>
                  <a:cubicBezTo>
                    <a:pt x="1431" y="2771"/>
                    <a:pt x="1491" y="2965"/>
                    <a:pt x="1565" y="3144"/>
                  </a:cubicBezTo>
                  <a:cubicBezTo>
                    <a:pt x="1565" y="3203"/>
                    <a:pt x="1625" y="3263"/>
                    <a:pt x="1625" y="3397"/>
                  </a:cubicBezTo>
                  <a:cubicBezTo>
                    <a:pt x="1684" y="3457"/>
                    <a:pt x="1684" y="3516"/>
                    <a:pt x="1684" y="3635"/>
                  </a:cubicBezTo>
                  <a:cubicBezTo>
                    <a:pt x="1684" y="3710"/>
                    <a:pt x="1744" y="3769"/>
                    <a:pt x="1744" y="3889"/>
                  </a:cubicBezTo>
                  <a:lnTo>
                    <a:pt x="1744" y="4082"/>
                  </a:lnTo>
                  <a:lnTo>
                    <a:pt x="1744" y="4142"/>
                  </a:lnTo>
                  <a:cubicBezTo>
                    <a:pt x="1804" y="4201"/>
                    <a:pt x="1804" y="4261"/>
                    <a:pt x="1863" y="4321"/>
                  </a:cubicBezTo>
                  <a:cubicBezTo>
                    <a:pt x="1960" y="4388"/>
                    <a:pt x="2053" y="4421"/>
                    <a:pt x="2131" y="4421"/>
                  </a:cubicBezTo>
                  <a:cubicBezTo>
                    <a:pt x="2209" y="4421"/>
                    <a:pt x="2273" y="4388"/>
                    <a:pt x="2310" y="4321"/>
                  </a:cubicBezTo>
                  <a:cubicBezTo>
                    <a:pt x="2429" y="4201"/>
                    <a:pt x="2489" y="4142"/>
                    <a:pt x="2548" y="4008"/>
                  </a:cubicBezTo>
                  <a:cubicBezTo>
                    <a:pt x="2608" y="3948"/>
                    <a:pt x="2682" y="3829"/>
                    <a:pt x="2802" y="3769"/>
                  </a:cubicBezTo>
                  <a:cubicBezTo>
                    <a:pt x="2861" y="3710"/>
                    <a:pt x="2921" y="3576"/>
                    <a:pt x="3055" y="3516"/>
                  </a:cubicBezTo>
                  <a:lnTo>
                    <a:pt x="3293" y="3263"/>
                  </a:lnTo>
                  <a:cubicBezTo>
                    <a:pt x="3353" y="3203"/>
                    <a:pt x="3427" y="3084"/>
                    <a:pt x="3547" y="3025"/>
                  </a:cubicBezTo>
                  <a:cubicBezTo>
                    <a:pt x="3606" y="2965"/>
                    <a:pt x="3725" y="2890"/>
                    <a:pt x="3800" y="2771"/>
                  </a:cubicBezTo>
                  <a:cubicBezTo>
                    <a:pt x="3919" y="2712"/>
                    <a:pt x="3979" y="2652"/>
                    <a:pt x="4038" y="2593"/>
                  </a:cubicBezTo>
                  <a:cubicBezTo>
                    <a:pt x="4172" y="2518"/>
                    <a:pt x="4291" y="2458"/>
                    <a:pt x="4351" y="2399"/>
                  </a:cubicBezTo>
                  <a:lnTo>
                    <a:pt x="4411" y="2399"/>
                  </a:lnTo>
                  <a:cubicBezTo>
                    <a:pt x="4470" y="2339"/>
                    <a:pt x="4470" y="2280"/>
                    <a:pt x="4470" y="2220"/>
                  </a:cubicBezTo>
                  <a:cubicBezTo>
                    <a:pt x="4426" y="2121"/>
                    <a:pt x="4350" y="2063"/>
                    <a:pt x="4289" y="2063"/>
                  </a:cubicBezTo>
                  <a:cubicBezTo>
                    <a:pt x="4267" y="2063"/>
                    <a:pt x="4248" y="2070"/>
                    <a:pt x="4232" y="2086"/>
                  </a:cubicBezTo>
                  <a:cubicBezTo>
                    <a:pt x="4098" y="2146"/>
                    <a:pt x="3979" y="2220"/>
                    <a:pt x="3859" y="2220"/>
                  </a:cubicBezTo>
                  <a:cubicBezTo>
                    <a:pt x="3800" y="2280"/>
                    <a:pt x="3725" y="2280"/>
                    <a:pt x="3666" y="2339"/>
                  </a:cubicBezTo>
                  <a:lnTo>
                    <a:pt x="3547" y="2399"/>
                  </a:lnTo>
                  <a:cubicBezTo>
                    <a:pt x="3427" y="2458"/>
                    <a:pt x="3293" y="2518"/>
                    <a:pt x="3234" y="2652"/>
                  </a:cubicBezTo>
                  <a:cubicBezTo>
                    <a:pt x="3115" y="2712"/>
                    <a:pt x="2980" y="2771"/>
                    <a:pt x="2921" y="2831"/>
                  </a:cubicBezTo>
                  <a:lnTo>
                    <a:pt x="2608" y="3084"/>
                  </a:lnTo>
                  <a:cubicBezTo>
                    <a:pt x="2548" y="3203"/>
                    <a:pt x="2429" y="3263"/>
                    <a:pt x="2370" y="3337"/>
                  </a:cubicBezTo>
                  <a:cubicBezTo>
                    <a:pt x="2347" y="3357"/>
                    <a:pt x="2327" y="3375"/>
                    <a:pt x="2308" y="3393"/>
                  </a:cubicBezTo>
                  <a:lnTo>
                    <a:pt x="2308" y="3393"/>
                  </a:lnTo>
                  <a:cubicBezTo>
                    <a:pt x="2304" y="3328"/>
                    <a:pt x="2289" y="3246"/>
                    <a:pt x="2236" y="3203"/>
                  </a:cubicBezTo>
                  <a:cubicBezTo>
                    <a:pt x="2236" y="3084"/>
                    <a:pt x="2176" y="3025"/>
                    <a:pt x="2176" y="2890"/>
                  </a:cubicBezTo>
                  <a:cubicBezTo>
                    <a:pt x="2116" y="2712"/>
                    <a:pt x="1997" y="2518"/>
                    <a:pt x="1938" y="2399"/>
                  </a:cubicBezTo>
                  <a:cubicBezTo>
                    <a:pt x="1863" y="2280"/>
                    <a:pt x="1863" y="2220"/>
                    <a:pt x="1804" y="2086"/>
                  </a:cubicBezTo>
                  <a:cubicBezTo>
                    <a:pt x="1744" y="2026"/>
                    <a:pt x="1744" y="1967"/>
                    <a:pt x="1684" y="1848"/>
                  </a:cubicBezTo>
                  <a:cubicBezTo>
                    <a:pt x="1565" y="1714"/>
                    <a:pt x="1491" y="1535"/>
                    <a:pt x="1372" y="1341"/>
                  </a:cubicBezTo>
                  <a:cubicBezTo>
                    <a:pt x="1252" y="1222"/>
                    <a:pt x="1193" y="1028"/>
                    <a:pt x="1059" y="909"/>
                  </a:cubicBezTo>
                  <a:cubicBezTo>
                    <a:pt x="820" y="596"/>
                    <a:pt x="627" y="283"/>
                    <a:pt x="314" y="45"/>
                  </a:cubicBezTo>
                  <a:cubicBezTo>
                    <a:pt x="284" y="15"/>
                    <a:pt x="254" y="0"/>
                    <a:pt x="224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4" name="Google Shape;4994;p30"/>
            <p:cNvSpPr/>
            <p:nvPr/>
          </p:nvSpPr>
          <p:spPr>
            <a:xfrm>
              <a:off x="1115467" y="2768479"/>
              <a:ext cx="185922" cy="163399"/>
            </a:xfrm>
            <a:custGeom>
              <a:avLst/>
              <a:gdLst/>
              <a:ahLst/>
              <a:cxnLst/>
              <a:rect l="l" t="t" r="r" b="b"/>
              <a:pathLst>
                <a:path w="5960" h="5238" extrusionOk="0">
                  <a:moveTo>
                    <a:pt x="120" y="0"/>
                  </a:moveTo>
                  <a:cubicBezTo>
                    <a:pt x="1" y="60"/>
                    <a:pt x="1" y="194"/>
                    <a:pt x="61" y="253"/>
                  </a:cubicBezTo>
                  <a:lnTo>
                    <a:pt x="493" y="804"/>
                  </a:lnTo>
                  <a:cubicBezTo>
                    <a:pt x="552" y="939"/>
                    <a:pt x="627" y="998"/>
                    <a:pt x="686" y="1117"/>
                  </a:cubicBezTo>
                  <a:lnTo>
                    <a:pt x="925" y="1371"/>
                  </a:lnTo>
                  <a:cubicBezTo>
                    <a:pt x="1059" y="1549"/>
                    <a:pt x="1178" y="1743"/>
                    <a:pt x="1297" y="1922"/>
                  </a:cubicBezTo>
                  <a:lnTo>
                    <a:pt x="1491" y="2235"/>
                  </a:lnTo>
                  <a:cubicBezTo>
                    <a:pt x="1550" y="2294"/>
                    <a:pt x="1610" y="2428"/>
                    <a:pt x="1669" y="2547"/>
                  </a:cubicBezTo>
                  <a:cubicBezTo>
                    <a:pt x="1744" y="2607"/>
                    <a:pt x="1804" y="2741"/>
                    <a:pt x="1863" y="2801"/>
                  </a:cubicBezTo>
                  <a:lnTo>
                    <a:pt x="1982" y="3114"/>
                  </a:lnTo>
                  <a:lnTo>
                    <a:pt x="2176" y="3412"/>
                  </a:lnTo>
                  <a:cubicBezTo>
                    <a:pt x="2236" y="3486"/>
                    <a:pt x="2236" y="3605"/>
                    <a:pt x="2295" y="3724"/>
                  </a:cubicBezTo>
                  <a:cubicBezTo>
                    <a:pt x="2355" y="3784"/>
                    <a:pt x="2414" y="3918"/>
                    <a:pt x="2414" y="4037"/>
                  </a:cubicBezTo>
                  <a:cubicBezTo>
                    <a:pt x="2489" y="4097"/>
                    <a:pt x="2489" y="4231"/>
                    <a:pt x="2548" y="4350"/>
                  </a:cubicBezTo>
                  <a:cubicBezTo>
                    <a:pt x="2548" y="4410"/>
                    <a:pt x="2548" y="4529"/>
                    <a:pt x="2608" y="4663"/>
                  </a:cubicBezTo>
                  <a:lnTo>
                    <a:pt x="2608" y="4976"/>
                  </a:lnTo>
                  <a:cubicBezTo>
                    <a:pt x="2608" y="5035"/>
                    <a:pt x="2668" y="5035"/>
                    <a:pt x="2668" y="5095"/>
                  </a:cubicBezTo>
                  <a:cubicBezTo>
                    <a:pt x="2711" y="5182"/>
                    <a:pt x="2827" y="5238"/>
                    <a:pt x="2956" y="5238"/>
                  </a:cubicBezTo>
                  <a:cubicBezTo>
                    <a:pt x="3003" y="5238"/>
                    <a:pt x="3052" y="5230"/>
                    <a:pt x="3100" y="5214"/>
                  </a:cubicBezTo>
                  <a:cubicBezTo>
                    <a:pt x="3159" y="5155"/>
                    <a:pt x="3293" y="5095"/>
                    <a:pt x="3413" y="5035"/>
                  </a:cubicBezTo>
                  <a:cubicBezTo>
                    <a:pt x="3532" y="4976"/>
                    <a:pt x="3606" y="4901"/>
                    <a:pt x="3725" y="4842"/>
                  </a:cubicBezTo>
                  <a:cubicBezTo>
                    <a:pt x="3845" y="4842"/>
                    <a:pt x="3979" y="4782"/>
                    <a:pt x="4098" y="4723"/>
                  </a:cubicBezTo>
                  <a:lnTo>
                    <a:pt x="4411" y="4603"/>
                  </a:lnTo>
                  <a:lnTo>
                    <a:pt x="4783" y="4410"/>
                  </a:lnTo>
                  <a:cubicBezTo>
                    <a:pt x="4843" y="4410"/>
                    <a:pt x="4962" y="4350"/>
                    <a:pt x="5096" y="4350"/>
                  </a:cubicBezTo>
                  <a:lnTo>
                    <a:pt x="5275" y="4290"/>
                  </a:lnTo>
                  <a:cubicBezTo>
                    <a:pt x="5334" y="4231"/>
                    <a:pt x="5394" y="4231"/>
                    <a:pt x="5468" y="4231"/>
                  </a:cubicBezTo>
                  <a:cubicBezTo>
                    <a:pt x="5588" y="4231"/>
                    <a:pt x="5707" y="4156"/>
                    <a:pt x="5841" y="4156"/>
                  </a:cubicBezTo>
                  <a:cubicBezTo>
                    <a:pt x="5900" y="4097"/>
                    <a:pt x="5960" y="4037"/>
                    <a:pt x="5960" y="3978"/>
                  </a:cubicBezTo>
                  <a:cubicBezTo>
                    <a:pt x="5960" y="3858"/>
                    <a:pt x="5900" y="3784"/>
                    <a:pt x="5766" y="3784"/>
                  </a:cubicBezTo>
                  <a:cubicBezTo>
                    <a:pt x="5647" y="3784"/>
                    <a:pt x="5528" y="3784"/>
                    <a:pt x="5394" y="3858"/>
                  </a:cubicBezTo>
                  <a:lnTo>
                    <a:pt x="4962" y="3858"/>
                  </a:lnTo>
                  <a:cubicBezTo>
                    <a:pt x="4843" y="3918"/>
                    <a:pt x="4723" y="3918"/>
                    <a:pt x="4589" y="3978"/>
                  </a:cubicBezTo>
                  <a:lnTo>
                    <a:pt x="4217" y="4037"/>
                  </a:lnTo>
                  <a:cubicBezTo>
                    <a:pt x="4098" y="4097"/>
                    <a:pt x="3979" y="4156"/>
                    <a:pt x="3845" y="4231"/>
                  </a:cubicBezTo>
                  <a:cubicBezTo>
                    <a:pt x="3725" y="4231"/>
                    <a:pt x="3606" y="4290"/>
                    <a:pt x="3472" y="4350"/>
                  </a:cubicBezTo>
                  <a:cubicBezTo>
                    <a:pt x="3389" y="4391"/>
                    <a:pt x="3307" y="4404"/>
                    <a:pt x="3219" y="4428"/>
                  </a:cubicBezTo>
                  <a:lnTo>
                    <a:pt x="3219" y="4428"/>
                  </a:lnTo>
                  <a:cubicBezTo>
                    <a:pt x="3198" y="4341"/>
                    <a:pt x="3159" y="4253"/>
                    <a:pt x="3159" y="4156"/>
                  </a:cubicBezTo>
                  <a:cubicBezTo>
                    <a:pt x="3100" y="4037"/>
                    <a:pt x="3040" y="3918"/>
                    <a:pt x="3040" y="3784"/>
                  </a:cubicBezTo>
                  <a:cubicBezTo>
                    <a:pt x="2980" y="3665"/>
                    <a:pt x="2980" y="3605"/>
                    <a:pt x="2921" y="3486"/>
                  </a:cubicBezTo>
                  <a:cubicBezTo>
                    <a:pt x="2861" y="3352"/>
                    <a:pt x="2787" y="3233"/>
                    <a:pt x="2727" y="3114"/>
                  </a:cubicBezTo>
                  <a:lnTo>
                    <a:pt x="2608" y="2801"/>
                  </a:lnTo>
                  <a:cubicBezTo>
                    <a:pt x="2489" y="2607"/>
                    <a:pt x="2355" y="2369"/>
                    <a:pt x="2176" y="2175"/>
                  </a:cubicBezTo>
                  <a:cubicBezTo>
                    <a:pt x="2042" y="1996"/>
                    <a:pt x="1923" y="1803"/>
                    <a:pt x="1804" y="1624"/>
                  </a:cubicBezTo>
                  <a:cubicBezTo>
                    <a:pt x="1610" y="1430"/>
                    <a:pt x="1491" y="1251"/>
                    <a:pt x="1297" y="1058"/>
                  </a:cubicBezTo>
                  <a:cubicBezTo>
                    <a:pt x="1178" y="879"/>
                    <a:pt x="999" y="685"/>
                    <a:pt x="805" y="507"/>
                  </a:cubicBezTo>
                  <a:cubicBezTo>
                    <a:pt x="686" y="372"/>
                    <a:pt x="493" y="194"/>
                    <a:pt x="314" y="60"/>
                  </a:cubicBezTo>
                  <a:cubicBezTo>
                    <a:pt x="254" y="0"/>
                    <a:pt x="180" y="0"/>
                    <a:pt x="120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5" name="Google Shape;4995;p30"/>
            <p:cNvSpPr/>
            <p:nvPr/>
          </p:nvSpPr>
          <p:spPr>
            <a:xfrm>
              <a:off x="1117339" y="2878285"/>
              <a:ext cx="131549" cy="123501"/>
            </a:xfrm>
            <a:custGeom>
              <a:avLst/>
              <a:gdLst/>
              <a:ahLst/>
              <a:cxnLst/>
              <a:rect l="l" t="t" r="r" b="b"/>
              <a:pathLst>
                <a:path w="4217" h="3959" extrusionOk="0">
                  <a:moveTo>
                    <a:pt x="220" y="1"/>
                  </a:moveTo>
                  <a:cubicBezTo>
                    <a:pt x="192" y="1"/>
                    <a:pt x="159" y="8"/>
                    <a:pt x="120" y="26"/>
                  </a:cubicBezTo>
                  <a:cubicBezTo>
                    <a:pt x="60" y="26"/>
                    <a:pt x="1" y="145"/>
                    <a:pt x="60" y="204"/>
                  </a:cubicBezTo>
                  <a:cubicBezTo>
                    <a:pt x="313" y="830"/>
                    <a:pt x="626" y="1381"/>
                    <a:pt x="805" y="1947"/>
                  </a:cubicBezTo>
                  <a:cubicBezTo>
                    <a:pt x="865" y="2067"/>
                    <a:pt x="939" y="2260"/>
                    <a:pt x="999" y="2379"/>
                  </a:cubicBezTo>
                  <a:cubicBezTo>
                    <a:pt x="1058" y="2439"/>
                    <a:pt x="1058" y="2499"/>
                    <a:pt x="1058" y="2573"/>
                  </a:cubicBezTo>
                  <a:cubicBezTo>
                    <a:pt x="1118" y="2633"/>
                    <a:pt x="1118" y="2752"/>
                    <a:pt x="1177" y="2811"/>
                  </a:cubicBezTo>
                  <a:lnTo>
                    <a:pt x="1237" y="3005"/>
                  </a:lnTo>
                  <a:lnTo>
                    <a:pt x="1237" y="3184"/>
                  </a:lnTo>
                  <a:cubicBezTo>
                    <a:pt x="1312" y="3318"/>
                    <a:pt x="1312" y="3378"/>
                    <a:pt x="1312" y="3437"/>
                  </a:cubicBezTo>
                  <a:lnTo>
                    <a:pt x="1312" y="3556"/>
                  </a:lnTo>
                  <a:lnTo>
                    <a:pt x="1312" y="3616"/>
                  </a:lnTo>
                  <a:cubicBezTo>
                    <a:pt x="1312" y="3690"/>
                    <a:pt x="1312" y="3810"/>
                    <a:pt x="1371" y="3869"/>
                  </a:cubicBezTo>
                  <a:cubicBezTo>
                    <a:pt x="1431" y="3929"/>
                    <a:pt x="1524" y="3959"/>
                    <a:pt x="1617" y="3959"/>
                  </a:cubicBezTo>
                  <a:cubicBezTo>
                    <a:pt x="1710" y="3959"/>
                    <a:pt x="1803" y="3929"/>
                    <a:pt x="1863" y="3869"/>
                  </a:cubicBezTo>
                  <a:cubicBezTo>
                    <a:pt x="1922" y="3810"/>
                    <a:pt x="1982" y="3690"/>
                    <a:pt x="2056" y="3616"/>
                  </a:cubicBezTo>
                  <a:cubicBezTo>
                    <a:pt x="2176" y="3556"/>
                    <a:pt x="2235" y="3497"/>
                    <a:pt x="2295" y="3437"/>
                  </a:cubicBezTo>
                  <a:cubicBezTo>
                    <a:pt x="2429" y="3378"/>
                    <a:pt x="2488" y="3318"/>
                    <a:pt x="2608" y="3243"/>
                  </a:cubicBezTo>
                  <a:cubicBezTo>
                    <a:pt x="2667" y="3184"/>
                    <a:pt x="2801" y="3124"/>
                    <a:pt x="2861" y="3065"/>
                  </a:cubicBezTo>
                  <a:lnTo>
                    <a:pt x="3174" y="2871"/>
                  </a:lnTo>
                  <a:cubicBezTo>
                    <a:pt x="3174" y="2871"/>
                    <a:pt x="3233" y="2871"/>
                    <a:pt x="3293" y="2811"/>
                  </a:cubicBezTo>
                  <a:lnTo>
                    <a:pt x="3472" y="2752"/>
                  </a:lnTo>
                  <a:lnTo>
                    <a:pt x="3606" y="2692"/>
                  </a:lnTo>
                  <a:lnTo>
                    <a:pt x="3785" y="2633"/>
                  </a:lnTo>
                  <a:cubicBezTo>
                    <a:pt x="3844" y="2633"/>
                    <a:pt x="3978" y="2573"/>
                    <a:pt x="4097" y="2573"/>
                  </a:cubicBezTo>
                  <a:cubicBezTo>
                    <a:pt x="4157" y="2499"/>
                    <a:pt x="4217" y="2439"/>
                    <a:pt x="4217" y="2379"/>
                  </a:cubicBezTo>
                  <a:cubicBezTo>
                    <a:pt x="4217" y="2260"/>
                    <a:pt x="4157" y="2201"/>
                    <a:pt x="4038" y="2201"/>
                  </a:cubicBezTo>
                  <a:cubicBezTo>
                    <a:pt x="3919" y="2201"/>
                    <a:pt x="3785" y="2260"/>
                    <a:pt x="3665" y="2260"/>
                  </a:cubicBezTo>
                  <a:lnTo>
                    <a:pt x="3472" y="2260"/>
                  </a:lnTo>
                  <a:lnTo>
                    <a:pt x="3293" y="2320"/>
                  </a:lnTo>
                  <a:cubicBezTo>
                    <a:pt x="3174" y="2320"/>
                    <a:pt x="3040" y="2379"/>
                    <a:pt x="2920" y="2439"/>
                  </a:cubicBezTo>
                  <a:lnTo>
                    <a:pt x="2608" y="2573"/>
                  </a:lnTo>
                  <a:cubicBezTo>
                    <a:pt x="2488" y="2633"/>
                    <a:pt x="2354" y="2692"/>
                    <a:pt x="2295" y="2752"/>
                  </a:cubicBezTo>
                  <a:cubicBezTo>
                    <a:pt x="2235" y="2752"/>
                    <a:pt x="2176" y="2811"/>
                    <a:pt x="2116" y="2811"/>
                  </a:cubicBezTo>
                  <a:lnTo>
                    <a:pt x="1982" y="2946"/>
                  </a:lnTo>
                  <a:cubicBezTo>
                    <a:pt x="1946" y="2964"/>
                    <a:pt x="1910" y="2982"/>
                    <a:pt x="1875" y="3000"/>
                  </a:cubicBezTo>
                  <a:lnTo>
                    <a:pt x="1875" y="3000"/>
                  </a:lnTo>
                  <a:cubicBezTo>
                    <a:pt x="1863" y="2944"/>
                    <a:pt x="1863" y="2891"/>
                    <a:pt x="1863" y="2811"/>
                  </a:cubicBezTo>
                  <a:lnTo>
                    <a:pt x="1744" y="2633"/>
                  </a:lnTo>
                  <a:cubicBezTo>
                    <a:pt x="1744" y="2499"/>
                    <a:pt x="1684" y="2439"/>
                    <a:pt x="1684" y="2379"/>
                  </a:cubicBezTo>
                  <a:cubicBezTo>
                    <a:pt x="1684" y="2260"/>
                    <a:pt x="1609" y="2201"/>
                    <a:pt x="1609" y="2126"/>
                  </a:cubicBezTo>
                  <a:cubicBezTo>
                    <a:pt x="1550" y="2007"/>
                    <a:pt x="1431" y="1828"/>
                    <a:pt x="1371" y="1694"/>
                  </a:cubicBezTo>
                  <a:cubicBezTo>
                    <a:pt x="1237" y="1381"/>
                    <a:pt x="1058" y="1143"/>
                    <a:pt x="939" y="830"/>
                  </a:cubicBezTo>
                  <a:cubicBezTo>
                    <a:pt x="745" y="577"/>
                    <a:pt x="567" y="338"/>
                    <a:pt x="373" y="85"/>
                  </a:cubicBezTo>
                  <a:cubicBezTo>
                    <a:pt x="331" y="43"/>
                    <a:pt x="289" y="1"/>
                    <a:pt x="220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6" name="Google Shape;4996;p30"/>
            <p:cNvSpPr/>
            <p:nvPr/>
          </p:nvSpPr>
          <p:spPr>
            <a:xfrm>
              <a:off x="1180103" y="3884854"/>
              <a:ext cx="183115" cy="71998"/>
            </a:xfrm>
            <a:custGeom>
              <a:avLst/>
              <a:gdLst/>
              <a:ahLst/>
              <a:cxnLst/>
              <a:rect l="l" t="t" r="r" b="b"/>
              <a:pathLst>
                <a:path w="5870" h="2308" extrusionOk="0">
                  <a:moveTo>
                    <a:pt x="1860" y="1"/>
                  </a:moveTo>
                  <a:cubicBezTo>
                    <a:pt x="913" y="1"/>
                    <a:pt x="0" y="276"/>
                    <a:pt x="223" y="1338"/>
                  </a:cubicBezTo>
                  <a:cubicBezTo>
                    <a:pt x="355" y="2013"/>
                    <a:pt x="1087" y="2308"/>
                    <a:pt x="2012" y="2308"/>
                  </a:cubicBezTo>
                  <a:cubicBezTo>
                    <a:pt x="3290" y="2308"/>
                    <a:pt x="4936" y="1745"/>
                    <a:pt x="5869" y="846"/>
                  </a:cubicBezTo>
                  <a:cubicBezTo>
                    <a:pt x="5869" y="846"/>
                    <a:pt x="4007" y="339"/>
                    <a:pt x="2949" y="101"/>
                  </a:cubicBezTo>
                  <a:cubicBezTo>
                    <a:pt x="2629" y="45"/>
                    <a:pt x="2242" y="1"/>
                    <a:pt x="1860" y="1"/>
                  </a:cubicBezTo>
                  <a:close/>
                </a:path>
              </a:pathLst>
            </a:custGeom>
            <a:solidFill>
              <a:srgbClr val="FCDD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7" name="Google Shape;4997;p30"/>
            <p:cNvSpPr/>
            <p:nvPr/>
          </p:nvSpPr>
          <p:spPr>
            <a:xfrm>
              <a:off x="1229797" y="3897301"/>
              <a:ext cx="158502" cy="33004"/>
            </a:xfrm>
            <a:custGeom>
              <a:avLst/>
              <a:gdLst/>
              <a:ahLst/>
              <a:cxnLst/>
              <a:rect l="l" t="t" r="r" b="b"/>
              <a:pathLst>
                <a:path w="5081" h="1058" extrusionOk="0">
                  <a:moveTo>
                    <a:pt x="4962" y="0"/>
                  </a:moveTo>
                  <a:cubicBezTo>
                    <a:pt x="4962" y="0"/>
                    <a:pt x="4902" y="74"/>
                    <a:pt x="4783" y="74"/>
                  </a:cubicBezTo>
                  <a:cubicBezTo>
                    <a:pt x="4708" y="134"/>
                    <a:pt x="4649" y="134"/>
                    <a:pt x="4530" y="194"/>
                  </a:cubicBezTo>
                  <a:cubicBezTo>
                    <a:pt x="4470" y="253"/>
                    <a:pt x="4336" y="253"/>
                    <a:pt x="4217" y="313"/>
                  </a:cubicBezTo>
                  <a:cubicBezTo>
                    <a:pt x="4157" y="313"/>
                    <a:pt x="4038" y="372"/>
                    <a:pt x="3904" y="447"/>
                  </a:cubicBezTo>
                  <a:lnTo>
                    <a:pt x="3725" y="447"/>
                  </a:lnTo>
                  <a:cubicBezTo>
                    <a:pt x="3591" y="507"/>
                    <a:pt x="3531" y="507"/>
                    <a:pt x="3472" y="507"/>
                  </a:cubicBezTo>
                  <a:cubicBezTo>
                    <a:pt x="3412" y="507"/>
                    <a:pt x="3353" y="566"/>
                    <a:pt x="3293" y="566"/>
                  </a:cubicBezTo>
                  <a:lnTo>
                    <a:pt x="3040" y="566"/>
                  </a:lnTo>
                  <a:cubicBezTo>
                    <a:pt x="2921" y="626"/>
                    <a:pt x="2727" y="626"/>
                    <a:pt x="2608" y="626"/>
                  </a:cubicBezTo>
                  <a:cubicBezTo>
                    <a:pt x="2414" y="685"/>
                    <a:pt x="2295" y="685"/>
                    <a:pt x="2101" y="685"/>
                  </a:cubicBezTo>
                  <a:lnTo>
                    <a:pt x="1237" y="685"/>
                  </a:lnTo>
                  <a:cubicBezTo>
                    <a:pt x="1118" y="685"/>
                    <a:pt x="984" y="685"/>
                    <a:pt x="865" y="626"/>
                  </a:cubicBezTo>
                  <a:lnTo>
                    <a:pt x="314" y="626"/>
                  </a:lnTo>
                  <a:cubicBezTo>
                    <a:pt x="239" y="566"/>
                    <a:pt x="180" y="566"/>
                    <a:pt x="180" y="566"/>
                  </a:cubicBezTo>
                  <a:lnTo>
                    <a:pt x="120" y="566"/>
                  </a:lnTo>
                  <a:cubicBezTo>
                    <a:pt x="60" y="566"/>
                    <a:pt x="1" y="566"/>
                    <a:pt x="1" y="626"/>
                  </a:cubicBezTo>
                  <a:cubicBezTo>
                    <a:pt x="1" y="685"/>
                    <a:pt x="1" y="745"/>
                    <a:pt x="60" y="745"/>
                  </a:cubicBezTo>
                  <a:lnTo>
                    <a:pt x="120" y="745"/>
                  </a:lnTo>
                  <a:cubicBezTo>
                    <a:pt x="180" y="819"/>
                    <a:pt x="180" y="819"/>
                    <a:pt x="314" y="819"/>
                  </a:cubicBezTo>
                  <a:cubicBezTo>
                    <a:pt x="433" y="879"/>
                    <a:pt x="612" y="939"/>
                    <a:pt x="865" y="939"/>
                  </a:cubicBezTo>
                  <a:cubicBezTo>
                    <a:pt x="1118" y="998"/>
                    <a:pt x="1356" y="998"/>
                    <a:pt x="1669" y="1058"/>
                  </a:cubicBezTo>
                  <a:lnTo>
                    <a:pt x="2176" y="1058"/>
                  </a:lnTo>
                  <a:cubicBezTo>
                    <a:pt x="2295" y="1058"/>
                    <a:pt x="2474" y="1058"/>
                    <a:pt x="2608" y="998"/>
                  </a:cubicBezTo>
                  <a:cubicBezTo>
                    <a:pt x="2787" y="998"/>
                    <a:pt x="2980" y="998"/>
                    <a:pt x="3099" y="939"/>
                  </a:cubicBezTo>
                  <a:cubicBezTo>
                    <a:pt x="3293" y="939"/>
                    <a:pt x="3412" y="879"/>
                    <a:pt x="3531" y="879"/>
                  </a:cubicBezTo>
                  <a:cubicBezTo>
                    <a:pt x="3666" y="819"/>
                    <a:pt x="3725" y="819"/>
                    <a:pt x="3785" y="819"/>
                  </a:cubicBezTo>
                  <a:cubicBezTo>
                    <a:pt x="3844" y="745"/>
                    <a:pt x="3904" y="745"/>
                    <a:pt x="3964" y="685"/>
                  </a:cubicBezTo>
                  <a:cubicBezTo>
                    <a:pt x="4098" y="685"/>
                    <a:pt x="4217" y="626"/>
                    <a:pt x="4336" y="566"/>
                  </a:cubicBezTo>
                  <a:cubicBezTo>
                    <a:pt x="4470" y="507"/>
                    <a:pt x="4589" y="507"/>
                    <a:pt x="4649" y="447"/>
                  </a:cubicBezTo>
                  <a:cubicBezTo>
                    <a:pt x="4708" y="372"/>
                    <a:pt x="4842" y="313"/>
                    <a:pt x="4902" y="313"/>
                  </a:cubicBezTo>
                  <a:cubicBezTo>
                    <a:pt x="4962" y="194"/>
                    <a:pt x="5081" y="194"/>
                    <a:pt x="5081" y="194"/>
                  </a:cubicBezTo>
                  <a:lnTo>
                    <a:pt x="5081" y="74"/>
                  </a:lnTo>
                  <a:cubicBezTo>
                    <a:pt x="5081" y="0"/>
                    <a:pt x="5021" y="0"/>
                    <a:pt x="4962" y="0"/>
                  </a:cubicBezTo>
                  <a:close/>
                </a:path>
              </a:pathLst>
            </a:custGeom>
            <a:solidFill>
              <a:srgbClr val="6638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8" name="Google Shape;4998;p30"/>
            <p:cNvSpPr/>
            <p:nvPr/>
          </p:nvSpPr>
          <p:spPr>
            <a:xfrm>
              <a:off x="1196824" y="3729597"/>
              <a:ext cx="160810" cy="137071"/>
            </a:xfrm>
            <a:custGeom>
              <a:avLst/>
              <a:gdLst/>
              <a:ahLst/>
              <a:cxnLst/>
              <a:rect l="l" t="t" r="r" b="b"/>
              <a:pathLst>
                <a:path w="5155" h="4394" extrusionOk="0">
                  <a:moveTo>
                    <a:pt x="1085" y="0"/>
                  </a:moveTo>
                  <a:cubicBezTo>
                    <a:pt x="864" y="0"/>
                    <a:pt x="644" y="104"/>
                    <a:pt x="432" y="356"/>
                  </a:cubicBezTo>
                  <a:cubicBezTo>
                    <a:pt x="0" y="847"/>
                    <a:pt x="432" y="2218"/>
                    <a:pt x="1743" y="3335"/>
                  </a:cubicBezTo>
                  <a:cubicBezTo>
                    <a:pt x="2968" y="4345"/>
                    <a:pt x="4765" y="4393"/>
                    <a:pt x="5100" y="4393"/>
                  </a:cubicBezTo>
                  <a:cubicBezTo>
                    <a:pt x="5135" y="4393"/>
                    <a:pt x="5155" y="4393"/>
                    <a:pt x="5155" y="4393"/>
                  </a:cubicBezTo>
                  <a:cubicBezTo>
                    <a:pt x="5155" y="4393"/>
                    <a:pt x="3531" y="2650"/>
                    <a:pt x="2980" y="1845"/>
                  </a:cubicBezTo>
                  <a:cubicBezTo>
                    <a:pt x="2599" y="1222"/>
                    <a:pt x="1843" y="0"/>
                    <a:pt x="1085" y="0"/>
                  </a:cubicBezTo>
                  <a:close/>
                </a:path>
              </a:pathLst>
            </a:custGeom>
            <a:solidFill>
              <a:srgbClr val="F3A8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9" name="Google Shape;4999;p30"/>
            <p:cNvSpPr/>
            <p:nvPr/>
          </p:nvSpPr>
          <p:spPr>
            <a:xfrm>
              <a:off x="1243273" y="3759169"/>
              <a:ext cx="141313" cy="122815"/>
            </a:xfrm>
            <a:custGeom>
              <a:avLst/>
              <a:gdLst/>
              <a:ahLst/>
              <a:cxnLst/>
              <a:rect l="l" t="t" r="r" b="b"/>
              <a:pathLst>
                <a:path w="4530" h="3937" extrusionOk="0">
                  <a:moveTo>
                    <a:pt x="105" y="0"/>
                  </a:moveTo>
                  <a:cubicBezTo>
                    <a:pt x="93" y="0"/>
                    <a:pt x="80" y="8"/>
                    <a:pt x="60" y="33"/>
                  </a:cubicBezTo>
                  <a:cubicBezTo>
                    <a:pt x="1" y="33"/>
                    <a:pt x="1" y="93"/>
                    <a:pt x="1" y="152"/>
                  </a:cubicBezTo>
                  <a:cubicBezTo>
                    <a:pt x="1" y="152"/>
                    <a:pt x="180" y="465"/>
                    <a:pt x="492" y="897"/>
                  </a:cubicBezTo>
                  <a:cubicBezTo>
                    <a:pt x="686" y="1151"/>
                    <a:pt x="865" y="1389"/>
                    <a:pt x="1118" y="1642"/>
                  </a:cubicBezTo>
                  <a:cubicBezTo>
                    <a:pt x="1178" y="1761"/>
                    <a:pt x="1297" y="1955"/>
                    <a:pt x="1431" y="2074"/>
                  </a:cubicBezTo>
                  <a:cubicBezTo>
                    <a:pt x="1610" y="2193"/>
                    <a:pt x="1744" y="2327"/>
                    <a:pt x="1863" y="2447"/>
                  </a:cubicBezTo>
                  <a:cubicBezTo>
                    <a:pt x="1982" y="2566"/>
                    <a:pt x="2116" y="2700"/>
                    <a:pt x="2295" y="2819"/>
                  </a:cubicBezTo>
                  <a:cubicBezTo>
                    <a:pt x="2414" y="2879"/>
                    <a:pt x="2548" y="3013"/>
                    <a:pt x="2727" y="3132"/>
                  </a:cubicBezTo>
                  <a:cubicBezTo>
                    <a:pt x="2861" y="3192"/>
                    <a:pt x="2980" y="3311"/>
                    <a:pt x="3099" y="3385"/>
                  </a:cubicBezTo>
                  <a:cubicBezTo>
                    <a:pt x="3293" y="3445"/>
                    <a:pt x="3412" y="3564"/>
                    <a:pt x="3532" y="3564"/>
                  </a:cubicBezTo>
                  <a:cubicBezTo>
                    <a:pt x="3666" y="3624"/>
                    <a:pt x="3785" y="3683"/>
                    <a:pt x="3844" y="3758"/>
                  </a:cubicBezTo>
                  <a:cubicBezTo>
                    <a:pt x="3978" y="3817"/>
                    <a:pt x="4098" y="3817"/>
                    <a:pt x="4157" y="3877"/>
                  </a:cubicBezTo>
                  <a:cubicBezTo>
                    <a:pt x="4276" y="3877"/>
                    <a:pt x="4410" y="3936"/>
                    <a:pt x="4410" y="3936"/>
                  </a:cubicBezTo>
                  <a:cubicBezTo>
                    <a:pt x="4410" y="3936"/>
                    <a:pt x="4470" y="3936"/>
                    <a:pt x="4530" y="3877"/>
                  </a:cubicBezTo>
                  <a:cubicBezTo>
                    <a:pt x="4530" y="3817"/>
                    <a:pt x="4530" y="3758"/>
                    <a:pt x="4470" y="3758"/>
                  </a:cubicBezTo>
                  <a:cubicBezTo>
                    <a:pt x="4470" y="3758"/>
                    <a:pt x="4410" y="3683"/>
                    <a:pt x="4217" y="3624"/>
                  </a:cubicBezTo>
                  <a:cubicBezTo>
                    <a:pt x="4157" y="3624"/>
                    <a:pt x="4098" y="3564"/>
                    <a:pt x="3978" y="3504"/>
                  </a:cubicBezTo>
                  <a:cubicBezTo>
                    <a:pt x="3904" y="3445"/>
                    <a:pt x="3785" y="3385"/>
                    <a:pt x="3666" y="3311"/>
                  </a:cubicBezTo>
                  <a:cubicBezTo>
                    <a:pt x="3532" y="3251"/>
                    <a:pt x="3412" y="3192"/>
                    <a:pt x="3293" y="3132"/>
                  </a:cubicBezTo>
                  <a:cubicBezTo>
                    <a:pt x="3159" y="3013"/>
                    <a:pt x="3040" y="2938"/>
                    <a:pt x="2921" y="2819"/>
                  </a:cubicBezTo>
                  <a:cubicBezTo>
                    <a:pt x="2787" y="2759"/>
                    <a:pt x="2667" y="2640"/>
                    <a:pt x="2489" y="2506"/>
                  </a:cubicBezTo>
                  <a:cubicBezTo>
                    <a:pt x="2355" y="2387"/>
                    <a:pt x="2235" y="2268"/>
                    <a:pt x="2116" y="2134"/>
                  </a:cubicBezTo>
                  <a:cubicBezTo>
                    <a:pt x="1982" y="2015"/>
                    <a:pt x="1863" y="1895"/>
                    <a:pt x="1744" y="1761"/>
                  </a:cubicBezTo>
                  <a:cubicBezTo>
                    <a:pt x="1610" y="1642"/>
                    <a:pt x="1491" y="1583"/>
                    <a:pt x="1371" y="1449"/>
                  </a:cubicBezTo>
                  <a:cubicBezTo>
                    <a:pt x="1118" y="1210"/>
                    <a:pt x="924" y="957"/>
                    <a:pt x="746" y="704"/>
                  </a:cubicBezTo>
                  <a:cubicBezTo>
                    <a:pt x="552" y="525"/>
                    <a:pt x="433" y="331"/>
                    <a:pt x="314" y="212"/>
                  </a:cubicBezTo>
                  <a:cubicBezTo>
                    <a:pt x="254" y="93"/>
                    <a:pt x="180" y="33"/>
                    <a:pt x="180" y="33"/>
                  </a:cubicBezTo>
                  <a:cubicBezTo>
                    <a:pt x="140" y="33"/>
                    <a:pt x="127" y="0"/>
                    <a:pt x="105" y="0"/>
                  </a:cubicBezTo>
                  <a:close/>
                </a:path>
              </a:pathLst>
            </a:custGeom>
            <a:solidFill>
              <a:srgbClr val="6638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0" name="Google Shape;5000;p30"/>
            <p:cNvSpPr/>
            <p:nvPr/>
          </p:nvSpPr>
          <p:spPr>
            <a:xfrm>
              <a:off x="1338074" y="4681044"/>
              <a:ext cx="56900" cy="83447"/>
            </a:xfrm>
            <a:custGeom>
              <a:avLst/>
              <a:gdLst/>
              <a:ahLst/>
              <a:cxnLst/>
              <a:rect l="l" t="t" r="r" b="b"/>
              <a:pathLst>
                <a:path w="1824" h="2675" extrusionOk="0">
                  <a:moveTo>
                    <a:pt x="1265" y="1"/>
                  </a:moveTo>
                  <a:cubicBezTo>
                    <a:pt x="1155" y="1"/>
                    <a:pt x="1039" y="43"/>
                    <a:pt x="939" y="142"/>
                  </a:cubicBezTo>
                  <a:cubicBezTo>
                    <a:pt x="567" y="515"/>
                    <a:pt x="373" y="1140"/>
                    <a:pt x="195" y="1632"/>
                  </a:cubicBezTo>
                  <a:cubicBezTo>
                    <a:pt x="120" y="1885"/>
                    <a:pt x="60" y="2064"/>
                    <a:pt x="1" y="2317"/>
                  </a:cubicBezTo>
                  <a:cubicBezTo>
                    <a:pt x="1" y="2377"/>
                    <a:pt x="60" y="2511"/>
                    <a:pt x="60" y="2570"/>
                  </a:cubicBezTo>
                  <a:lnTo>
                    <a:pt x="120" y="2570"/>
                  </a:lnTo>
                  <a:lnTo>
                    <a:pt x="120" y="2630"/>
                  </a:lnTo>
                  <a:cubicBezTo>
                    <a:pt x="120" y="2660"/>
                    <a:pt x="168" y="2675"/>
                    <a:pt x="224" y="2675"/>
                  </a:cubicBezTo>
                  <a:cubicBezTo>
                    <a:pt x="280" y="2675"/>
                    <a:pt x="344" y="2660"/>
                    <a:pt x="373" y="2630"/>
                  </a:cubicBezTo>
                  <a:lnTo>
                    <a:pt x="373" y="2570"/>
                  </a:lnTo>
                  <a:cubicBezTo>
                    <a:pt x="567" y="2436"/>
                    <a:pt x="686" y="2064"/>
                    <a:pt x="746" y="1885"/>
                  </a:cubicBezTo>
                  <a:cubicBezTo>
                    <a:pt x="999" y="1453"/>
                    <a:pt x="1237" y="1021"/>
                    <a:pt x="1550" y="649"/>
                  </a:cubicBezTo>
                  <a:cubicBezTo>
                    <a:pt x="1824" y="321"/>
                    <a:pt x="1567" y="1"/>
                    <a:pt x="1265" y="1"/>
                  </a:cubicBezTo>
                  <a:close/>
                </a:path>
              </a:pathLst>
            </a:custGeom>
            <a:solidFill>
              <a:srgbClr val="40AB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1" name="Google Shape;5001;p30"/>
            <p:cNvSpPr/>
            <p:nvPr/>
          </p:nvSpPr>
          <p:spPr>
            <a:xfrm>
              <a:off x="1315146" y="4661859"/>
              <a:ext cx="26703" cy="69003"/>
            </a:xfrm>
            <a:custGeom>
              <a:avLst/>
              <a:gdLst/>
              <a:ahLst/>
              <a:cxnLst/>
              <a:rect l="l" t="t" r="r" b="b"/>
              <a:pathLst>
                <a:path w="856" h="2212" extrusionOk="0">
                  <a:moveTo>
                    <a:pt x="387" y="0"/>
                  </a:moveTo>
                  <a:cubicBezTo>
                    <a:pt x="194" y="0"/>
                    <a:pt x="0" y="156"/>
                    <a:pt x="110" y="385"/>
                  </a:cubicBezTo>
                  <a:cubicBezTo>
                    <a:pt x="244" y="757"/>
                    <a:pt x="304" y="1130"/>
                    <a:pt x="363" y="1502"/>
                  </a:cubicBezTo>
                  <a:cubicBezTo>
                    <a:pt x="363" y="1636"/>
                    <a:pt x="304" y="1934"/>
                    <a:pt x="423" y="2128"/>
                  </a:cubicBezTo>
                  <a:cubicBezTo>
                    <a:pt x="423" y="2170"/>
                    <a:pt x="490" y="2212"/>
                    <a:pt x="550" y="2212"/>
                  </a:cubicBezTo>
                  <a:cubicBezTo>
                    <a:pt x="575" y="2212"/>
                    <a:pt x="599" y="2205"/>
                    <a:pt x="617" y="2187"/>
                  </a:cubicBezTo>
                  <a:cubicBezTo>
                    <a:pt x="676" y="2128"/>
                    <a:pt x="736" y="2068"/>
                    <a:pt x="736" y="2009"/>
                  </a:cubicBezTo>
                  <a:cubicBezTo>
                    <a:pt x="795" y="1815"/>
                    <a:pt x="795" y="1636"/>
                    <a:pt x="795" y="1502"/>
                  </a:cubicBezTo>
                  <a:cubicBezTo>
                    <a:pt x="795" y="1070"/>
                    <a:pt x="855" y="578"/>
                    <a:pt x="676" y="206"/>
                  </a:cubicBezTo>
                  <a:cubicBezTo>
                    <a:pt x="630" y="62"/>
                    <a:pt x="509" y="0"/>
                    <a:pt x="387" y="0"/>
                  </a:cubicBezTo>
                  <a:close/>
                </a:path>
              </a:pathLst>
            </a:custGeom>
            <a:solidFill>
              <a:srgbClr val="40AB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2" name="Google Shape;5002;p30"/>
            <p:cNvSpPr/>
            <p:nvPr/>
          </p:nvSpPr>
          <p:spPr>
            <a:xfrm>
              <a:off x="1184002" y="4110581"/>
              <a:ext cx="122971" cy="68379"/>
            </a:xfrm>
            <a:custGeom>
              <a:avLst/>
              <a:gdLst/>
              <a:ahLst/>
              <a:cxnLst/>
              <a:rect l="l" t="t" r="r" b="b"/>
              <a:pathLst>
                <a:path w="3942" h="2192" extrusionOk="0">
                  <a:moveTo>
                    <a:pt x="1960" y="1"/>
                  </a:moveTo>
                  <a:cubicBezTo>
                    <a:pt x="1096" y="61"/>
                    <a:pt x="471" y="746"/>
                    <a:pt x="158" y="1491"/>
                  </a:cubicBezTo>
                  <a:cubicBezTo>
                    <a:pt x="1" y="1893"/>
                    <a:pt x="322" y="2192"/>
                    <a:pt x="649" y="2192"/>
                  </a:cubicBezTo>
                  <a:cubicBezTo>
                    <a:pt x="818" y="2192"/>
                    <a:pt x="989" y="2111"/>
                    <a:pt x="1096" y="1923"/>
                  </a:cubicBezTo>
                  <a:cubicBezTo>
                    <a:pt x="1409" y="1431"/>
                    <a:pt x="1782" y="1178"/>
                    <a:pt x="2333" y="1118"/>
                  </a:cubicBezTo>
                  <a:cubicBezTo>
                    <a:pt x="2705" y="1118"/>
                    <a:pt x="3078" y="1237"/>
                    <a:pt x="3510" y="1237"/>
                  </a:cubicBezTo>
                  <a:cubicBezTo>
                    <a:pt x="3763" y="1237"/>
                    <a:pt x="3942" y="865"/>
                    <a:pt x="3763" y="612"/>
                  </a:cubicBezTo>
                  <a:cubicBezTo>
                    <a:pt x="3331" y="120"/>
                    <a:pt x="2586" y="1"/>
                    <a:pt x="1960" y="1"/>
                  </a:cubicBezTo>
                  <a:close/>
                </a:path>
              </a:pathLst>
            </a:custGeom>
            <a:solidFill>
              <a:srgbClr val="EB5C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3" name="Google Shape;5003;p30"/>
            <p:cNvSpPr/>
            <p:nvPr/>
          </p:nvSpPr>
          <p:spPr>
            <a:xfrm>
              <a:off x="1338074" y="2972650"/>
              <a:ext cx="36623" cy="32599"/>
            </a:xfrm>
            <a:custGeom>
              <a:avLst/>
              <a:gdLst/>
              <a:ahLst/>
              <a:cxnLst/>
              <a:rect l="l" t="t" r="r" b="b"/>
              <a:pathLst>
                <a:path w="1174" h="1045" extrusionOk="0">
                  <a:moveTo>
                    <a:pt x="646" y="1"/>
                  </a:moveTo>
                  <a:cubicBezTo>
                    <a:pt x="581" y="1"/>
                    <a:pt x="513" y="15"/>
                    <a:pt x="433" y="40"/>
                  </a:cubicBezTo>
                  <a:lnTo>
                    <a:pt x="314" y="40"/>
                  </a:lnTo>
                  <a:cubicBezTo>
                    <a:pt x="60" y="99"/>
                    <a:pt x="1" y="353"/>
                    <a:pt x="1" y="531"/>
                  </a:cubicBezTo>
                  <a:cubicBezTo>
                    <a:pt x="1" y="785"/>
                    <a:pt x="195" y="904"/>
                    <a:pt x="373" y="963"/>
                  </a:cubicBezTo>
                  <a:cubicBezTo>
                    <a:pt x="433" y="963"/>
                    <a:pt x="493" y="963"/>
                    <a:pt x="567" y="1038"/>
                  </a:cubicBezTo>
                  <a:cubicBezTo>
                    <a:pt x="588" y="1042"/>
                    <a:pt x="610" y="1044"/>
                    <a:pt x="631" y="1044"/>
                  </a:cubicBezTo>
                  <a:cubicBezTo>
                    <a:pt x="908" y="1044"/>
                    <a:pt x="1174" y="702"/>
                    <a:pt x="1118" y="412"/>
                  </a:cubicBezTo>
                  <a:cubicBezTo>
                    <a:pt x="1118" y="293"/>
                    <a:pt x="1059" y="159"/>
                    <a:pt x="939" y="99"/>
                  </a:cubicBezTo>
                  <a:cubicBezTo>
                    <a:pt x="826" y="29"/>
                    <a:pt x="738" y="1"/>
                    <a:pt x="646" y="1"/>
                  </a:cubicBezTo>
                  <a:close/>
                </a:path>
              </a:pathLst>
            </a:custGeom>
            <a:solidFill>
              <a:srgbClr val="EB5C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4" name="Google Shape;5004;p30"/>
            <p:cNvSpPr/>
            <p:nvPr/>
          </p:nvSpPr>
          <p:spPr>
            <a:xfrm>
              <a:off x="1262801" y="2237290"/>
              <a:ext cx="42332" cy="39680"/>
            </a:xfrm>
            <a:custGeom>
              <a:avLst/>
              <a:gdLst/>
              <a:ahLst/>
              <a:cxnLst/>
              <a:rect l="l" t="t" r="r" b="b"/>
              <a:pathLst>
                <a:path w="1357" h="1272" extrusionOk="0">
                  <a:moveTo>
                    <a:pt x="535" y="0"/>
                  </a:moveTo>
                  <a:cubicBezTo>
                    <a:pt x="478" y="0"/>
                    <a:pt x="422" y="9"/>
                    <a:pt x="373" y="30"/>
                  </a:cubicBezTo>
                  <a:cubicBezTo>
                    <a:pt x="239" y="90"/>
                    <a:pt x="120" y="209"/>
                    <a:pt x="60" y="402"/>
                  </a:cubicBezTo>
                  <a:cubicBezTo>
                    <a:pt x="0" y="522"/>
                    <a:pt x="0" y="700"/>
                    <a:pt x="60" y="834"/>
                  </a:cubicBezTo>
                  <a:cubicBezTo>
                    <a:pt x="120" y="1013"/>
                    <a:pt x="239" y="1147"/>
                    <a:pt x="433" y="1207"/>
                  </a:cubicBezTo>
                  <a:cubicBezTo>
                    <a:pt x="501" y="1252"/>
                    <a:pt x="580" y="1272"/>
                    <a:pt x="662" y="1272"/>
                  </a:cubicBezTo>
                  <a:cubicBezTo>
                    <a:pt x="794" y="1272"/>
                    <a:pt x="933" y="1221"/>
                    <a:pt x="1043" y="1147"/>
                  </a:cubicBezTo>
                  <a:cubicBezTo>
                    <a:pt x="1297" y="954"/>
                    <a:pt x="1356" y="522"/>
                    <a:pt x="1177" y="268"/>
                  </a:cubicBezTo>
                  <a:cubicBezTo>
                    <a:pt x="1118" y="209"/>
                    <a:pt x="1043" y="149"/>
                    <a:pt x="984" y="149"/>
                  </a:cubicBezTo>
                  <a:cubicBezTo>
                    <a:pt x="854" y="63"/>
                    <a:pt x="686" y="0"/>
                    <a:pt x="535" y="0"/>
                  </a:cubicBezTo>
                  <a:close/>
                </a:path>
              </a:pathLst>
            </a:custGeom>
            <a:solidFill>
              <a:srgbClr val="EB5C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5" name="Google Shape;5005;p30"/>
            <p:cNvSpPr/>
            <p:nvPr/>
          </p:nvSpPr>
          <p:spPr>
            <a:xfrm>
              <a:off x="1421272" y="1891525"/>
              <a:ext cx="34876" cy="33036"/>
            </a:xfrm>
            <a:custGeom>
              <a:avLst/>
              <a:gdLst/>
              <a:ahLst/>
              <a:cxnLst/>
              <a:rect l="l" t="t" r="r" b="b"/>
              <a:pathLst>
                <a:path w="1118" h="1059" extrusionOk="0">
                  <a:moveTo>
                    <a:pt x="507" y="0"/>
                  </a:moveTo>
                  <a:cubicBezTo>
                    <a:pt x="194" y="0"/>
                    <a:pt x="1" y="313"/>
                    <a:pt x="1" y="552"/>
                  </a:cubicBezTo>
                  <a:cubicBezTo>
                    <a:pt x="1" y="686"/>
                    <a:pt x="135" y="865"/>
                    <a:pt x="194" y="924"/>
                  </a:cubicBezTo>
                  <a:cubicBezTo>
                    <a:pt x="313" y="984"/>
                    <a:pt x="433" y="1058"/>
                    <a:pt x="626" y="1058"/>
                  </a:cubicBezTo>
                  <a:cubicBezTo>
                    <a:pt x="880" y="1058"/>
                    <a:pt x="1118" y="686"/>
                    <a:pt x="1058" y="432"/>
                  </a:cubicBezTo>
                  <a:cubicBezTo>
                    <a:pt x="1058" y="313"/>
                    <a:pt x="999" y="179"/>
                    <a:pt x="880" y="120"/>
                  </a:cubicBezTo>
                  <a:cubicBezTo>
                    <a:pt x="745" y="0"/>
                    <a:pt x="626" y="0"/>
                    <a:pt x="507" y="0"/>
                  </a:cubicBezTo>
                  <a:close/>
                </a:path>
              </a:pathLst>
            </a:custGeom>
            <a:solidFill>
              <a:srgbClr val="EB5C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6" name="Google Shape;5006;p30"/>
            <p:cNvSpPr/>
            <p:nvPr/>
          </p:nvSpPr>
          <p:spPr>
            <a:xfrm>
              <a:off x="1119210" y="1064764"/>
              <a:ext cx="52532" cy="36748"/>
            </a:xfrm>
            <a:custGeom>
              <a:avLst/>
              <a:gdLst/>
              <a:ahLst/>
              <a:cxnLst/>
              <a:rect l="l" t="t" r="r" b="b"/>
              <a:pathLst>
                <a:path w="1684" h="1178" extrusionOk="0">
                  <a:moveTo>
                    <a:pt x="745" y="1"/>
                  </a:moveTo>
                  <a:cubicBezTo>
                    <a:pt x="0" y="1"/>
                    <a:pt x="134" y="1178"/>
                    <a:pt x="939" y="1178"/>
                  </a:cubicBezTo>
                  <a:cubicBezTo>
                    <a:pt x="1684" y="1178"/>
                    <a:pt x="1549" y="1"/>
                    <a:pt x="745" y="1"/>
                  </a:cubicBezTo>
                  <a:close/>
                </a:path>
              </a:pathLst>
            </a:custGeom>
            <a:solidFill>
              <a:srgbClr val="EB5C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7" name="Google Shape;5007;p30"/>
            <p:cNvSpPr/>
            <p:nvPr/>
          </p:nvSpPr>
          <p:spPr>
            <a:xfrm>
              <a:off x="1216320" y="1186518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EB5C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8" name="Google Shape;5008;p30"/>
            <p:cNvSpPr/>
            <p:nvPr/>
          </p:nvSpPr>
          <p:spPr>
            <a:xfrm>
              <a:off x="1188900" y="1166615"/>
              <a:ext cx="31164" cy="29074"/>
            </a:xfrm>
            <a:custGeom>
              <a:avLst/>
              <a:gdLst/>
              <a:ahLst/>
              <a:cxnLst/>
              <a:rect l="l" t="t" r="r" b="b"/>
              <a:pathLst>
                <a:path w="999" h="932" extrusionOk="0">
                  <a:moveTo>
                    <a:pt x="677" y="0"/>
                  </a:moveTo>
                  <a:cubicBezTo>
                    <a:pt x="619" y="0"/>
                    <a:pt x="563" y="13"/>
                    <a:pt x="507" y="13"/>
                  </a:cubicBezTo>
                  <a:cubicBezTo>
                    <a:pt x="433" y="13"/>
                    <a:pt x="373" y="88"/>
                    <a:pt x="314" y="88"/>
                  </a:cubicBezTo>
                  <a:cubicBezTo>
                    <a:pt x="1" y="207"/>
                    <a:pt x="1" y="639"/>
                    <a:pt x="194" y="833"/>
                  </a:cubicBezTo>
                  <a:cubicBezTo>
                    <a:pt x="264" y="902"/>
                    <a:pt x="360" y="931"/>
                    <a:pt x="451" y="931"/>
                  </a:cubicBezTo>
                  <a:cubicBezTo>
                    <a:pt x="515" y="931"/>
                    <a:pt x="577" y="917"/>
                    <a:pt x="626" y="892"/>
                  </a:cubicBezTo>
                  <a:cubicBezTo>
                    <a:pt x="805" y="833"/>
                    <a:pt x="880" y="699"/>
                    <a:pt x="939" y="579"/>
                  </a:cubicBezTo>
                  <a:lnTo>
                    <a:pt x="939" y="579"/>
                  </a:lnTo>
                  <a:lnTo>
                    <a:pt x="880" y="639"/>
                  </a:lnTo>
                  <a:cubicBezTo>
                    <a:pt x="939" y="579"/>
                    <a:pt x="939" y="520"/>
                    <a:pt x="999" y="386"/>
                  </a:cubicBezTo>
                  <a:cubicBezTo>
                    <a:pt x="999" y="267"/>
                    <a:pt x="939" y="147"/>
                    <a:pt x="880" y="88"/>
                  </a:cubicBezTo>
                  <a:cubicBezTo>
                    <a:pt x="809" y="17"/>
                    <a:pt x="742" y="0"/>
                    <a:pt x="677" y="0"/>
                  </a:cubicBezTo>
                  <a:close/>
                </a:path>
              </a:pathLst>
            </a:custGeom>
            <a:solidFill>
              <a:srgbClr val="EB5C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9" name="Google Shape;5009;p30"/>
            <p:cNvSpPr/>
            <p:nvPr/>
          </p:nvSpPr>
          <p:spPr>
            <a:xfrm>
              <a:off x="1518413" y="1347328"/>
              <a:ext cx="44172" cy="38588"/>
            </a:xfrm>
            <a:custGeom>
              <a:avLst/>
              <a:gdLst/>
              <a:ahLst/>
              <a:cxnLst/>
              <a:rect l="l" t="t" r="r" b="b"/>
              <a:pathLst>
                <a:path w="1416" h="1237" extrusionOk="0">
                  <a:moveTo>
                    <a:pt x="551" y="0"/>
                  </a:moveTo>
                  <a:cubicBezTo>
                    <a:pt x="179" y="0"/>
                    <a:pt x="0" y="373"/>
                    <a:pt x="0" y="686"/>
                  </a:cubicBezTo>
                  <a:cubicBezTo>
                    <a:pt x="0" y="865"/>
                    <a:pt x="119" y="999"/>
                    <a:pt x="239" y="1118"/>
                  </a:cubicBezTo>
                  <a:cubicBezTo>
                    <a:pt x="373" y="1177"/>
                    <a:pt x="492" y="1237"/>
                    <a:pt x="611" y="1237"/>
                  </a:cubicBezTo>
                  <a:lnTo>
                    <a:pt x="671" y="1237"/>
                  </a:lnTo>
                  <a:cubicBezTo>
                    <a:pt x="924" y="1237"/>
                    <a:pt x="1177" y="1118"/>
                    <a:pt x="1296" y="865"/>
                  </a:cubicBezTo>
                  <a:cubicBezTo>
                    <a:pt x="1415" y="626"/>
                    <a:pt x="1296" y="179"/>
                    <a:pt x="924" y="60"/>
                  </a:cubicBezTo>
                  <a:cubicBezTo>
                    <a:pt x="805" y="0"/>
                    <a:pt x="671" y="0"/>
                    <a:pt x="551" y="0"/>
                  </a:cubicBezTo>
                  <a:close/>
                </a:path>
              </a:pathLst>
            </a:custGeom>
            <a:solidFill>
              <a:srgbClr val="FECC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0" name="Google Shape;5010;p30"/>
            <p:cNvSpPr/>
            <p:nvPr/>
          </p:nvSpPr>
          <p:spPr>
            <a:xfrm>
              <a:off x="1537442" y="1385885"/>
              <a:ext cx="1903" cy="31"/>
            </a:xfrm>
            <a:custGeom>
              <a:avLst/>
              <a:gdLst/>
              <a:ahLst/>
              <a:cxnLst/>
              <a:rect l="l" t="t" r="r" b="b"/>
              <a:pathLst>
                <a:path w="61" h="1" extrusionOk="0">
                  <a:moveTo>
                    <a:pt x="1" y="1"/>
                  </a:moveTo>
                  <a:lnTo>
                    <a:pt x="1" y="1"/>
                  </a:lnTo>
                  <a:lnTo>
                    <a:pt x="61" y="1"/>
                  </a:lnTo>
                  <a:close/>
                </a:path>
              </a:pathLst>
            </a:custGeom>
            <a:solidFill>
              <a:srgbClr val="FECC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1" name="Google Shape;5011;p30"/>
            <p:cNvSpPr/>
            <p:nvPr/>
          </p:nvSpPr>
          <p:spPr>
            <a:xfrm>
              <a:off x="1537442" y="1385885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FECC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2" name="Google Shape;5012;p30"/>
            <p:cNvSpPr/>
            <p:nvPr/>
          </p:nvSpPr>
          <p:spPr>
            <a:xfrm>
              <a:off x="1646187" y="1387320"/>
              <a:ext cx="42332" cy="39493"/>
            </a:xfrm>
            <a:custGeom>
              <a:avLst/>
              <a:gdLst/>
              <a:ahLst/>
              <a:cxnLst/>
              <a:rect l="l" t="t" r="r" b="b"/>
              <a:pathLst>
                <a:path w="1357" h="1266" extrusionOk="0">
                  <a:moveTo>
                    <a:pt x="605" y="1"/>
                  </a:moveTo>
                  <a:cubicBezTo>
                    <a:pt x="359" y="1"/>
                    <a:pt x="170" y="135"/>
                    <a:pt x="120" y="387"/>
                  </a:cubicBezTo>
                  <a:cubicBezTo>
                    <a:pt x="61" y="462"/>
                    <a:pt x="61" y="521"/>
                    <a:pt x="61" y="521"/>
                  </a:cubicBezTo>
                  <a:lnTo>
                    <a:pt x="61" y="581"/>
                  </a:lnTo>
                  <a:cubicBezTo>
                    <a:pt x="1" y="1013"/>
                    <a:pt x="373" y="1266"/>
                    <a:pt x="746" y="1266"/>
                  </a:cubicBezTo>
                  <a:lnTo>
                    <a:pt x="865" y="1266"/>
                  </a:lnTo>
                  <a:lnTo>
                    <a:pt x="925" y="1206"/>
                  </a:lnTo>
                  <a:lnTo>
                    <a:pt x="984" y="1206"/>
                  </a:lnTo>
                  <a:cubicBezTo>
                    <a:pt x="1237" y="1072"/>
                    <a:pt x="1357" y="894"/>
                    <a:pt x="1297" y="581"/>
                  </a:cubicBezTo>
                  <a:lnTo>
                    <a:pt x="1297" y="521"/>
                  </a:lnTo>
                  <a:cubicBezTo>
                    <a:pt x="1297" y="149"/>
                    <a:pt x="984" y="15"/>
                    <a:pt x="746" y="15"/>
                  </a:cubicBezTo>
                  <a:cubicBezTo>
                    <a:pt x="697" y="5"/>
                    <a:pt x="650" y="1"/>
                    <a:pt x="605" y="1"/>
                  </a:cubicBezTo>
                  <a:close/>
                </a:path>
              </a:pathLst>
            </a:custGeom>
            <a:solidFill>
              <a:srgbClr val="FECC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3" name="Google Shape;5013;p30"/>
            <p:cNvSpPr/>
            <p:nvPr/>
          </p:nvSpPr>
          <p:spPr>
            <a:xfrm>
              <a:off x="1113626" y="3388105"/>
              <a:ext cx="143684" cy="68161"/>
            </a:xfrm>
            <a:custGeom>
              <a:avLst/>
              <a:gdLst/>
              <a:ahLst/>
              <a:cxnLst/>
              <a:rect l="l" t="t" r="r" b="b"/>
              <a:pathLst>
                <a:path w="4606" h="2185" extrusionOk="0">
                  <a:moveTo>
                    <a:pt x="3746" y="0"/>
                  </a:moveTo>
                  <a:cubicBezTo>
                    <a:pt x="3631" y="0"/>
                    <a:pt x="3515" y="39"/>
                    <a:pt x="3412" y="129"/>
                  </a:cubicBezTo>
                  <a:cubicBezTo>
                    <a:pt x="2920" y="502"/>
                    <a:pt x="2414" y="755"/>
                    <a:pt x="1803" y="934"/>
                  </a:cubicBezTo>
                  <a:cubicBezTo>
                    <a:pt x="1237" y="1128"/>
                    <a:pt x="686" y="1187"/>
                    <a:pt x="179" y="1560"/>
                  </a:cubicBezTo>
                  <a:cubicBezTo>
                    <a:pt x="0" y="1679"/>
                    <a:pt x="60" y="1932"/>
                    <a:pt x="179" y="1992"/>
                  </a:cubicBezTo>
                  <a:cubicBezTo>
                    <a:pt x="530" y="2123"/>
                    <a:pt x="919" y="2184"/>
                    <a:pt x="1319" y="2184"/>
                  </a:cubicBezTo>
                  <a:cubicBezTo>
                    <a:pt x="2414" y="2184"/>
                    <a:pt x="3583" y="1725"/>
                    <a:pt x="4216" y="993"/>
                  </a:cubicBezTo>
                  <a:cubicBezTo>
                    <a:pt x="4605" y="557"/>
                    <a:pt x="4183" y="0"/>
                    <a:pt x="3746" y="0"/>
                  </a:cubicBezTo>
                  <a:close/>
                </a:path>
              </a:pathLst>
            </a:custGeom>
            <a:solidFill>
              <a:srgbClr val="FECC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4" name="Google Shape;5014;p30"/>
            <p:cNvSpPr/>
            <p:nvPr/>
          </p:nvSpPr>
          <p:spPr>
            <a:xfrm>
              <a:off x="1127103" y="3498878"/>
              <a:ext cx="106437" cy="30852"/>
            </a:xfrm>
            <a:custGeom>
              <a:avLst/>
              <a:gdLst/>
              <a:ahLst/>
              <a:cxnLst/>
              <a:rect l="l" t="t" r="r" b="b"/>
              <a:pathLst>
                <a:path w="3412" h="989" extrusionOk="0">
                  <a:moveTo>
                    <a:pt x="2320" y="1"/>
                  </a:moveTo>
                  <a:cubicBezTo>
                    <a:pt x="1914" y="1"/>
                    <a:pt x="1467" y="88"/>
                    <a:pt x="1118" y="184"/>
                  </a:cubicBezTo>
                  <a:cubicBezTo>
                    <a:pt x="864" y="243"/>
                    <a:pt x="626" y="303"/>
                    <a:pt x="432" y="362"/>
                  </a:cubicBezTo>
                  <a:cubicBezTo>
                    <a:pt x="254" y="482"/>
                    <a:pt x="179" y="675"/>
                    <a:pt x="0" y="794"/>
                  </a:cubicBezTo>
                  <a:cubicBezTo>
                    <a:pt x="36" y="783"/>
                    <a:pt x="73" y="778"/>
                    <a:pt x="109" y="778"/>
                  </a:cubicBezTo>
                  <a:cubicBezTo>
                    <a:pt x="256" y="778"/>
                    <a:pt x="409" y="854"/>
                    <a:pt x="552" y="854"/>
                  </a:cubicBezTo>
                  <a:lnTo>
                    <a:pt x="1237" y="854"/>
                  </a:lnTo>
                  <a:cubicBezTo>
                    <a:pt x="1743" y="854"/>
                    <a:pt x="2235" y="988"/>
                    <a:pt x="2667" y="988"/>
                  </a:cubicBezTo>
                  <a:cubicBezTo>
                    <a:pt x="3293" y="988"/>
                    <a:pt x="3412" y="184"/>
                    <a:pt x="2786" y="50"/>
                  </a:cubicBezTo>
                  <a:cubicBezTo>
                    <a:pt x="2644" y="15"/>
                    <a:pt x="2486" y="1"/>
                    <a:pt x="2320" y="1"/>
                  </a:cubicBezTo>
                  <a:close/>
                </a:path>
              </a:pathLst>
            </a:custGeom>
            <a:solidFill>
              <a:srgbClr val="0083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5" name="Google Shape;5015;p30"/>
            <p:cNvSpPr/>
            <p:nvPr/>
          </p:nvSpPr>
          <p:spPr>
            <a:xfrm>
              <a:off x="1231856" y="1882291"/>
              <a:ext cx="114174" cy="41302"/>
            </a:xfrm>
            <a:custGeom>
              <a:avLst/>
              <a:gdLst/>
              <a:ahLst/>
              <a:cxnLst/>
              <a:rect l="l" t="t" r="r" b="b"/>
              <a:pathLst>
                <a:path w="3660" h="1324" extrusionOk="0">
                  <a:moveTo>
                    <a:pt x="2230" y="0"/>
                  </a:moveTo>
                  <a:cubicBezTo>
                    <a:pt x="1627" y="0"/>
                    <a:pt x="1002" y="151"/>
                    <a:pt x="486" y="356"/>
                  </a:cubicBezTo>
                  <a:cubicBezTo>
                    <a:pt x="0" y="579"/>
                    <a:pt x="278" y="1323"/>
                    <a:pt x="687" y="1323"/>
                  </a:cubicBezTo>
                  <a:cubicBezTo>
                    <a:pt x="743" y="1323"/>
                    <a:pt x="800" y="1310"/>
                    <a:pt x="858" y="1280"/>
                  </a:cubicBezTo>
                  <a:cubicBezTo>
                    <a:pt x="1737" y="788"/>
                    <a:pt x="2661" y="669"/>
                    <a:pt x="3600" y="416"/>
                  </a:cubicBezTo>
                  <a:cubicBezTo>
                    <a:pt x="3600" y="416"/>
                    <a:pt x="3659" y="356"/>
                    <a:pt x="3600" y="356"/>
                  </a:cubicBezTo>
                  <a:cubicBezTo>
                    <a:pt x="3204" y="101"/>
                    <a:pt x="2724" y="0"/>
                    <a:pt x="2230" y="0"/>
                  </a:cubicBezTo>
                  <a:close/>
                </a:path>
              </a:pathLst>
            </a:custGeom>
            <a:solidFill>
              <a:srgbClr val="0083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6" name="Google Shape;5016;p30"/>
            <p:cNvSpPr/>
            <p:nvPr/>
          </p:nvSpPr>
          <p:spPr>
            <a:xfrm>
              <a:off x="1316706" y="1371379"/>
              <a:ext cx="160592" cy="130894"/>
            </a:xfrm>
            <a:custGeom>
              <a:avLst/>
              <a:gdLst/>
              <a:ahLst/>
              <a:cxnLst/>
              <a:rect l="l" t="t" r="r" b="b"/>
              <a:pathLst>
                <a:path w="5148" h="4196" extrusionOk="0">
                  <a:moveTo>
                    <a:pt x="4293" y="0"/>
                  </a:moveTo>
                  <a:cubicBezTo>
                    <a:pt x="4141" y="0"/>
                    <a:pt x="3986" y="67"/>
                    <a:pt x="3859" y="228"/>
                  </a:cubicBezTo>
                  <a:cubicBezTo>
                    <a:pt x="3293" y="973"/>
                    <a:pt x="2667" y="1643"/>
                    <a:pt x="1997" y="2328"/>
                  </a:cubicBezTo>
                  <a:cubicBezTo>
                    <a:pt x="1371" y="3013"/>
                    <a:pt x="686" y="3580"/>
                    <a:pt x="1" y="4190"/>
                  </a:cubicBezTo>
                  <a:cubicBezTo>
                    <a:pt x="45" y="4194"/>
                    <a:pt x="90" y="4195"/>
                    <a:pt x="135" y="4195"/>
                  </a:cubicBezTo>
                  <a:cubicBezTo>
                    <a:pt x="888" y="4195"/>
                    <a:pt x="1588" y="3734"/>
                    <a:pt x="2235" y="3326"/>
                  </a:cubicBezTo>
                  <a:cubicBezTo>
                    <a:pt x="3174" y="2641"/>
                    <a:pt x="3978" y="1777"/>
                    <a:pt x="4783" y="973"/>
                  </a:cubicBezTo>
                  <a:cubicBezTo>
                    <a:pt x="5148" y="552"/>
                    <a:pt x="4732" y="0"/>
                    <a:pt x="4293" y="0"/>
                  </a:cubicBezTo>
                  <a:close/>
                </a:path>
              </a:pathLst>
            </a:custGeom>
            <a:solidFill>
              <a:srgbClr val="0083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7" name="Google Shape;5017;p30"/>
            <p:cNvSpPr/>
            <p:nvPr/>
          </p:nvSpPr>
          <p:spPr>
            <a:xfrm>
              <a:off x="1851139" y="1207980"/>
              <a:ext cx="83915" cy="141251"/>
            </a:xfrm>
            <a:custGeom>
              <a:avLst/>
              <a:gdLst/>
              <a:ahLst/>
              <a:cxnLst/>
              <a:rect l="l" t="t" r="r" b="b"/>
              <a:pathLst>
                <a:path w="2690" h="4528" extrusionOk="0">
                  <a:moveTo>
                    <a:pt x="2150" y="1"/>
                  </a:moveTo>
                  <a:cubicBezTo>
                    <a:pt x="1980" y="1"/>
                    <a:pt x="1813" y="77"/>
                    <a:pt x="1744" y="252"/>
                  </a:cubicBezTo>
                  <a:cubicBezTo>
                    <a:pt x="1491" y="922"/>
                    <a:pt x="1312" y="1667"/>
                    <a:pt x="1059" y="2352"/>
                  </a:cubicBezTo>
                  <a:cubicBezTo>
                    <a:pt x="746" y="3097"/>
                    <a:pt x="254" y="3723"/>
                    <a:pt x="1" y="4467"/>
                  </a:cubicBezTo>
                  <a:lnTo>
                    <a:pt x="1" y="4527"/>
                  </a:lnTo>
                  <a:cubicBezTo>
                    <a:pt x="1252" y="3782"/>
                    <a:pt x="2235" y="1860"/>
                    <a:pt x="2608" y="490"/>
                  </a:cubicBezTo>
                  <a:cubicBezTo>
                    <a:pt x="2690" y="190"/>
                    <a:pt x="2416" y="1"/>
                    <a:pt x="2150" y="1"/>
                  </a:cubicBezTo>
                  <a:close/>
                </a:path>
              </a:pathLst>
            </a:custGeom>
            <a:solidFill>
              <a:srgbClr val="0083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018" name="Google Shape;5018;p30"/>
            <p:cNvGrpSpPr/>
            <p:nvPr/>
          </p:nvGrpSpPr>
          <p:grpSpPr>
            <a:xfrm>
              <a:off x="1785222" y="716222"/>
              <a:ext cx="1307601" cy="590241"/>
              <a:chOff x="1314344" y="705547"/>
              <a:chExt cx="1307601" cy="590241"/>
            </a:xfrm>
          </p:grpSpPr>
          <p:sp>
            <p:nvSpPr>
              <p:cNvPr id="5019" name="Google Shape;5019;p30"/>
              <p:cNvSpPr/>
              <p:nvPr/>
            </p:nvSpPr>
            <p:spPr>
              <a:xfrm flipH="1">
                <a:off x="1516332" y="737740"/>
                <a:ext cx="758943" cy="347980"/>
              </a:xfrm>
              <a:custGeom>
                <a:avLst/>
                <a:gdLst/>
                <a:ahLst/>
                <a:cxnLst/>
                <a:rect l="l" t="t" r="r" b="b"/>
                <a:pathLst>
                  <a:path w="24329" h="11155" extrusionOk="0">
                    <a:moveTo>
                      <a:pt x="14634" y="0"/>
                    </a:moveTo>
                    <a:cubicBezTo>
                      <a:pt x="14558" y="0"/>
                      <a:pt x="14477" y="4"/>
                      <a:pt x="14392" y="12"/>
                    </a:cubicBezTo>
                    <a:cubicBezTo>
                      <a:pt x="11600" y="311"/>
                      <a:pt x="9381" y="2829"/>
                      <a:pt x="8592" y="2829"/>
                    </a:cubicBezTo>
                    <a:cubicBezTo>
                      <a:pt x="8556" y="2829"/>
                      <a:pt x="8522" y="2823"/>
                      <a:pt x="8492" y="2812"/>
                    </a:cubicBezTo>
                    <a:cubicBezTo>
                      <a:pt x="8120" y="2619"/>
                      <a:pt x="10116" y="1129"/>
                      <a:pt x="8194" y="458"/>
                    </a:cubicBezTo>
                    <a:cubicBezTo>
                      <a:pt x="7758" y="307"/>
                      <a:pt x="7241" y="239"/>
                      <a:pt x="6685" y="239"/>
                    </a:cubicBezTo>
                    <a:cubicBezTo>
                      <a:pt x="4224" y="239"/>
                      <a:pt x="981" y="1571"/>
                      <a:pt x="373" y="2931"/>
                    </a:cubicBezTo>
                    <a:cubicBezTo>
                      <a:pt x="1" y="3930"/>
                      <a:pt x="1669" y="10321"/>
                      <a:pt x="5513" y="11065"/>
                    </a:cubicBezTo>
                    <a:cubicBezTo>
                      <a:pt x="5817" y="11127"/>
                      <a:pt x="6078" y="11155"/>
                      <a:pt x="6301" y="11155"/>
                    </a:cubicBezTo>
                    <a:cubicBezTo>
                      <a:pt x="8128" y="11155"/>
                      <a:pt x="7443" y="9303"/>
                      <a:pt x="8001" y="9144"/>
                    </a:cubicBezTo>
                    <a:cubicBezTo>
                      <a:pt x="8090" y="9122"/>
                      <a:pt x="8182" y="9113"/>
                      <a:pt x="8277" y="9113"/>
                    </a:cubicBezTo>
                    <a:cubicBezTo>
                      <a:pt x="9327" y="9113"/>
                      <a:pt x="10743" y="10304"/>
                      <a:pt x="12739" y="10304"/>
                    </a:cubicBezTo>
                    <a:cubicBezTo>
                      <a:pt x="13216" y="10304"/>
                      <a:pt x="13726" y="10236"/>
                      <a:pt x="14273" y="10067"/>
                    </a:cubicBezTo>
                    <a:cubicBezTo>
                      <a:pt x="16075" y="9516"/>
                      <a:pt x="14019" y="8280"/>
                      <a:pt x="15569" y="8086"/>
                    </a:cubicBezTo>
                    <a:cubicBezTo>
                      <a:pt x="18742" y="7773"/>
                      <a:pt x="24328" y="6283"/>
                      <a:pt x="22585" y="3304"/>
                    </a:cubicBezTo>
                    <a:cubicBezTo>
                      <a:pt x="22082" y="2436"/>
                      <a:pt x="21091" y="2206"/>
                      <a:pt x="20024" y="2206"/>
                    </a:cubicBezTo>
                    <a:cubicBezTo>
                      <a:pt x="18823" y="2206"/>
                      <a:pt x="17524" y="2497"/>
                      <a:pt x="16715" y="2497"/>
                    </a:cubicBezTo>
                    <a:cubicBezTo>
                      <a:pt x="16391" y="2497"/>
                      <a:pt x="16146" y="2451"/>
                      <a:pt x="16016" y="2321"/>
                    </a:cubicBezTo>
                    <a:cubicBezTo>
                      <a:pt x="15588" y="1836"/>
                      <a:pt x="16320" y="0"/>
                      <a:pt x="14634" y="0"/>
                    </a:cubicBezTo>
                    <a:close/>
                  </a:path>
                </a:pathLst>
              </a:custGeom>
              <a:solidFill>
                <a:srgbClr val="FECC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0" name="Google Shape;5020;p30"/>
              <p:cNvSpPr/>
              <p:nvPr/>
            </p:nvSpPr>
            <p:spPr>
              <a:xfrm flipH="1">
                <a:off x="1613005" y="705547"/>
                <a:ext cx="809573" cy="224510"/>
              </a:xfrm>
              <a:custGeom>
                <a:avLst/>
                <a:gdLst/>
                <a:ahLst/>
                <a:cxnLst/>
                <a:rect l="l" t="t" r="r" b="b"/>
                <a:pathLst>
                  <a:path w="25952" h="7197" extrusionOk="0">
                    <a:moveTo>
                      <a:pt x="60" y="1"/>
                    </a:moveTo>
                    <a:cubicBezTo>
                      <a:pt x="0" y="60"/>
                      <a:pt x="0" y="179"/>
                      <a:pt x="60" y="239"/>
                    </a:cubicBezTo>
                    <a:cubicBezTo>
                      <a:pt x="60" y="239"/>
                      <a:pt x="313" y="612"/>
                      <a:pt x="864" y="1178"/>
                    </a:cubicBezTo>
                    <a:cubicBezTo>
                      <a:pt x="1117" y="1416"/>
                      <a:pt x="1490" y="1788"/>
                      <a:pt x="1862" y="2101"/>
                    </a:cubicBezTo>
                    <a:cubicBezTo>
                      <a:pt x="2235" y="2474"/>
                      <a:pt x="2726" y="2846"/>
                      <a:pt x="3292" y="3219"/>
                    </a:cubicBezTo>
                    <a:cubicBezTo>
                      <a:pt x="3784" y="3651"/>
                      <a:pt x="4410" y="4023"/>
                      <a:pt x="5021" y="4395"/>
                    </a:cubicBezTo>
                    <a:cubicBezTo>
                      <a:pt x="5706" y="4768"/>
                      <a:pt x="6391" y="5140"/>
                      <a:pt x="7136" y="5453"/>
                    </a:cubicBezTo>
                    <a:cubicBezTo>
                      <a:pt x="7509" y="5647"/>
                      <a:pt x="7941" y="5766"/>
                      <a:pt x="8313" y="5960"/>
                    </a:cubicBezTo>
                    <a:cubicBezTo>
                      <a:pt x="8507" y="6019"/>
                      <a:pt x="8745" y="6079"/>
                      <a:pt x="8939" y="6138"/>
                    </a:cubicBezTo>
                    <a:cubicBezTo>
                      <a:pt x="9117" y="6198"/>
                      <a:pt x="9311" y="6258"/>
                      <a:pt x="9564" y="6332"/>
                    </a:cubicBezTo>
                    <a:cubicBezTo>
                      <a:pt x="9743" y="6392"/>
                      <a:pt x="9996" y="6451"/>
                      <a:pt x="10175" y="6511"/>
                    </a:cubicBezTo>
                    <a:cubicBezTo>
                      <a:pt x="10369" y="6571"/>
                      <a:pt x="10607" y="6630"/>
                      <a:pt x="10801" y="6705"/>
                    </a:cubicBezTo>
                    <a:cubicBezTo>
                      <a:pt x="11233" y="6764"/>
                      <a:pt x="11665" y="6824"/>
                      <a:pt x="12097" y="6943"/>
                    </a:cubicBezTo>
                    <a:lnTo>
                      <a:pt x="12410" y="6943"/>
                    </a:lnTo>
                    <a:lnTo>
                      <a:pt x="12782" y="7003"/>
                    </a:lnTo>
                    <a:lnTo>
                      <a:pt x="13408" y="7077"/>
                    </a:lnTo>
                    <a:cubicBezTo>
                      <a:pt x="13840" y="7137"/>
                      <a:pt x="14272" y="7137"/>
                      <a:pt x="14704" y="7196"/>
                    </a:cubicBezTo>
                    <a:lnTo>
                      <a:pt x="16015" y="7196"/>
                    </a:lnTo>
                    <a:cubicBezTo>
                      <a:pt x="16447" y="7196"/>
                      <a:pt x="16819" y="7137"/>
                      <a:pt x="17252" y="7137"/>
                    </a:cubicBezTo>
                    <a:cubicBezTo>
                      <a:pt x="17684" y="7077"/>
                      <a:pt x="18056" y="7077"/>
                      <a:pt x="18428" y="7003"/>
                    </a:cubicBezTo>
                    <a:cubicBezTo>
                      <a:pt x="18875" y="6943"/>
                      <a:pt x="19248" y="6883"/>
                      <a:pt x="19620" y="6824"/>
                    </a:cubicBezTo>
                    <a:cubicBezTo>
                      <a:pt x="19993" y="6764"/>
                      <a:pt x="20365" y="6705"/>
                      <a:pt x="20663" y="6630"/>
                    </a:cubicBezTo>
                    <a:cubicBezTo>
                      <a:pt x="21035" y="6511"/>
                      <a:pt x="21348" y="6451"/>
                      <a:pt x="21661" y="6392"/>
                    </a:cubicBezTo>
                    <a:cubicBezTo>
                      <a:pt x="21974" y="6332"/>
                      <a:pt x="22287" y="6198"/>
                      <a:pt x="22600" y="6138"/>
                    </a:cubicBezTo>
                    <a:cubicBezTo>
                      <a:pt x="22838" y="6079"/>
                      <a:pt x="23151" y="5960"/>
                      <a:pt x="23404" y="5885"/>
                    </a:cubicBezTo>
                    <a:cubicBezTo>
                      <a:pt x="23896" y="5706"/>
                      <a:pt x="24328" y="5587"/>
                      <a:pt x="24700" y="5394"/>
                    </a:cubicBezTo>
                    <a:cubicBezTo>
                      <a:pt x="25386" y="5140"/>
                      <a:pt x="25818" y="4962"/>
                      <a:pt x="25818" y="4962"/>
                    </a:cubicBezTo>
                    <a:cubicBezTo>
                      <a:pt x="25877" y="4962"/>
                      <a:pt x="25952" y="4842"/>
                      <a:pt x="25877" y="4768"/>
                    </a:cubicBezTo>
                    <a:cubicBezTo>
                      <a:pt x="25877" y="4681"/>
                      <a:pt x="25813" y="4625"/>
                      <a:pt x="25756" y="4625"/>
                    </a:cubicBezTo>
                    <a:cubicBezTo>
                      <a:pt x="25735" y="4625"/>
                      <a:pt x="25714" y="4633"/>
                      <a:pt x="25698" y="4649"/>
                    </a:cubicBezTo>
                    <a:cubicBezTo>
                      <a:pt x="25698" y="4649"/>
                      <a:pt x="25266" y="4768"/>
                      <a:pt x="24581" y="5021"/>
                    </a:cubicBezTo>
                    <a:cubicBezTo>
                      <a:pt x="24209" y="5140"/>
                      <a:pt x="23777" y="5274"/>
                      <a:pt x="23270" y="5453"/>
                    </a:cubicBezTo>
                    <a:cubicBezTo>
                      <a:pt x="22778" y="5587"/>
                      <a:pt x="22153" y="5706"/>
                      <a:pt x="21542" y="5885"/>
                    </a:cubicBezTo>
                    <a:cubicBezTo>
                      <a:pt x="21229" y="5960"/>
                      <a:pt x="20916" y="6019"/>
                      <a:pt x="20544" y="6079"/>
                    </a:cubicBezTo>
                    <a:cubicBezTo>
                      <a:pt x="20231" y="6138"/>
                      <a:pt x="19859" y="6258"/>
                      <a:pt x="19486" y="6258"/>
                    </a:cubicBezTo>
                    <a:cubicBezTo>
                      <a:pt x="19114" y="6332"/>
                      <a:pt x="18741" y="6392"/>
                      <a:pt x="18369" y="6451"/>
                    </a:cubicBezTo>
                    <a:cubicBezTo>
                      <a:pt x="17996" y="6451"/>
                      <a:pt x="17624" y="6511"/>
                      <a:pt x="17192" y="6511"/>
                    </a:cubicBezTo>
                    <a:cubicBezTo>
                      <a:pt x="16819" y="6571"/>
                      <a:pt x="16387" y="6571"/>
                      <a:pt x="16015" y="6571"/>
                    </a:cubicBezTo>
                    <a:lnTo>
                      <a:pt x="14779" y="6571"/>
                    </a:lnTo>
                    <a:cubicBezTo>
                      <a:pt x="14332" y="6511"/>
                      <a:pt x="13900" y="6511"/>
                      <a:pt x="13468" y="6451"/>
                    </a:cubicBezTo>
                    <a:lnTo>
                      <a:pt x="12842" y="6392"/>
                    </a:lnTo>
                    <a:lnTo>
                      <a:pt x="12544" y="6332"/>
                    </a:lnTo>
                    <a:lnTo>
                      <a:pt x="12231" y="6258"/>
                    </a:lnTo>
                    <a:lnTo>
                      <a:pt x="11605" y="6198"/>
                    </a:lnTo>
                    <a:cubicBezTo>
                      <a:pt x="11352" y="6138"/>
                      <a:pt x="11173" y="6079"/>
                      <a:pt x="10980" y="6019"/>
                    </a:cubicBezTo>
                    <a:cubicBezTo>
                      <a:pt x="10741" y="6019"/>
                      <a:pt x="10548" y="5960"/>
                      <a:pt x="10369" y="5885"/>
                    </a:cubicBezTo>
                    <a:cubicBezTo>
                      <a:pt x="10116" y="5826"/>
                      <a:pt x="9937" y="5766"/>
                      <a:pt x="9743" y="5706"/>
                    </a:cubicBezTo>
                    <a:cubicBezTo>
                      <a:pt x="9490" y="5706"/>
                      <a:pt x="9311" y="5647"/>
                      <a:pt x="9117" y="5513"/>
                    </a:cubicBezTo>
                    <a:cubicBezTo>
                      <a:pt x="8939" y="5453"/>
                      <a:pt x="8745" y="5394"/>
                      <a:pt x="8566" y="5334"/>
                    </a:cubicBezTo>
                    <a:cubicBezTo>
                      <a:pt x="8134" y="5215"/>
                      <a:pt x="7762" y="5081"/>
                      <a:pt x="7389" y="4902"/>
                    </a:cubicBezTo>
                    <a:cubicBezTo>
                      <a:pt x="7196" y="4842"/>
                      <a:pt x="7017" y="4768"/>
                      <a:pt x="6823" y="4649"/>
                    </a:cubicBezTo>
                    <a:cubicBezTo>
                      <a:pt x="6704" y="4589"/>
                      <a:pt x="6510" y="4530"/>
                      <a:pt x="6332" y="4395"/>
                    </a:cubicBezTo>
                    <a:cubicBezTo>
                      <a:pt x="5959" y="4276"/>
                      <a:pt x="5646" y="4098"/>
                      <a:pt x="5333" y="3904"/>
                    </a:cubicBezTo>
                    <a:cubicBezTo>
                      <a:pt x="4648" y="3531"/>
                      <a:pt x="4097" y="3159"/>
                      <a:pt x="3531" y="2846"/>
                    </a:cubicBezTo>
                    <a:cubicBezTo>
                      <a:pt x="3039" y="2474"/>
                      <a:pt x="2548" y="2101"/>
                      <a:pt x="2175" y="1788"/>
                    </a:cubicBezTo>
                    <a:cubicBezTo>
                      <a:pt x="1743" y="1416"/>
                      <a:pt x="1430" y="1118"/>
                      <a:pt x="1117" y="865"/>
                    </a:cubicBezTo>
                    <a:cubicBezTo>
                      <a:pt x="626" y="373"/>
                      <a:pt x="313" y="60"/>
                      <a:pt x="313" y="60"/>
                    </a:cubicBezTo>
                    <a:cubicBezTo>
                      <a:pt x="253" y="1"/>
                      <a:pt x="179" y="1"/>
                      <a:pt x="60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1" name="Google Shape;5021;p30"/>
              <p:cNvSpPr/>
              <p:nvPr/>
            </p:nvSpPr>
            <p:spPr>
              <a:xfrm flipH="1">
                <a:off x="1671090" y="824057"/>
                <a:ext cx="168734" cy="116513"/>
              </a:xfrm>
              <a:custGeom>
                <a:avLst/>
                <a:gdLst/>
                <a:ahLst/>
                <a:cxnLst/>
                <a:rect l="l" t="t" r="r" b="b"/>
                <a:pathLst>
                  <a:path w="5409" h="3735" extrusionOk="0">
                    <a:moveTo>
                      <a:pt x="3911" y="1"/>
                    </a:moveTo>
                    <a:cubicBezTo>
                      <a:pt x="3863" y="1"/>
                      <a:pt x="3814" y="15"/>
                      <a:pt x="3785" y="45"/>
                    </a:cubicBezTo>
                    <a:cubicBezTo>
                      <a:pt x="3546" y="299"/>
                      <a:pt x="3233" y="537"/>
                      <a:pt x="2921" y="790"/>
                    </a:cubicBezTo>
                    <a:cubicBezTo>
                      <a:pt x="2667" y="1043"/>
                      <a:pt x="2354" y="1282"/>
                      <a:pt x="2057" y="1475"/>
                    </a:cubicBezTo>
                    <a:cubicBezTo>
                      <a:pt x="1803" y="1714"/>
                      <a:pt x="1490" y="1907"/>
                      <a:pt x="1178" y="2161"/>
                    </a:cubicBezTo>
                    <a:cubicBezTo>
                      <a:pt x="865" y="2339"/>
                      <a:pt x="567" y="2533"/>
                      <a:pt x="254" y="2593"/>
                    </a:cubicBezTo>
                    <a:cubicBezTo>
                      <a:pt x="120" y="2652"/>
                      <a:pt x="1" y="2772"/>
                      <a:pt x="1" y="2906"/>
                    </a:cubicBezTo>
                    <a:cubicBezTo>
                      <a:pt x="1" y="3084"/>
                      <a:pt x="194" y="3278"/>
                      <a:pt x="314" y="3278"/>
                    </a:cubicBezTo>
                    <a:lnTo>
                      <a:pt x="1550" y="3278"/>
                    </a:lnTo>
                    <a:cubicBezTo>
                      <a:pt x="1982" y="3278"/>
                      <a:pt x="2354" y="3278"/>
                      <a:pt x="2801" y="3338"/>
                    </a:cubicBezTo>
                    <a:cubicBezTo>
                      <a:pt x="3174" y="3338"/>
                      <a:pt x="3606" y="3397"/>
                      <a:pt x="3978" y="3457"/>
                    </a:cubicBezTo>
                    <a:cubicBezTo>
                      <a:pt x="4217" y="3457"/>
                      <a:pt x="4410" y="3457"/>
                      <a:pt x="4589" y="3516"/>
                    </a:cubicBezTo>
                    <a:cubicBezTo>
                      <a:pt x="4664" y="3516"/>
                      <a:pt x="4783" y="3576"/>
                      <a:pt x="4842" y="3576"/>
                    </a:cubicBezTo>
                    <a:cubicBezTo>
                      <a:pt x="4962" y="3650"/>
                      <a:pt x="5036" y="3650"/>
                      <a:pt x="5096" y="3710"/>
                    </a:cubicBezTo>
                    <a:lnTo>
                      <a:pt x="5155" y="3710"/>
                    </a:lnTo>
                    <a:cubicBezTo>
                      <a:pt x="5173" y="3727"/>
                      <a:pt x="5190" y="3735"/>
                      <a:pt x="5208" y="3735"/>
                    </a:cubicBezTo>
                    <a:cubicBezTo>
                      <a:pt x="5250" y="3735"/>
                      <a:pt x="5292" y="3693"/>
                      <a:pt x="5334" y="3650"/>
                    </a:cubicBezTo>
                    <a:cubicBezTo>
                      <a:pt x="5408" y="3576"/>
                      <a:pt x="5408" y="3457"/>
                      <a:pt x="5274" y="3397"/>
                    </a:cubicBezTo>
                    <a:cubicBezTo>
                      <a:pt x="5096" y="3278"/>
                      <a:pt x="4902" y="3204"/>
                      <a:pt x="4723" y="3144"/>
                    </a:cubicBezTo>
                    <a:cubicBezTo>
                      <a:pt x="4470" y="3025"/>
                      <a:pt x="4291" y="2965"/>
                      <a:pt x="4097" y="2965"/>
                    </a:cubicBezTo>
                    <a:cubicBezTo>
                      <a:pt x="3665" y="2831"/>
                      <a:pt x="3233" y="2772"/>
                      <a:pt x="2861" y="2712"/>
                    </a:cubicBezTo>
                    <a:cubicBezTo>
                      <a:pt x="2429" y="2712"/>
                      <a:pt x="1982" y="2652"/>
                      <a:pt x="1610" y="2652"/>
                    </a:cubicBezTo>
                    <a:cubicBezTo>
                      <a:pt x="1593" y="2650"/>
                      <a:pt x="1575" y="2648"/>
                      <a:pt x="1558" y="2646"/>
                    </a:cubicBezTo>
                    <a:lnTo>
                      <a:pt x="1558" y="2646"/>
                    </a:lnTo>
                    <a:cubicBezTo>
                      <a:pt x="1868" y="2396"/>
                      <a:pt x="2178" y="2217"/>
                      <a:pt x="2429" y="1907"/>
                    </a:cubicBezTo>
                    <a:cubicBezTo>
                      <a:pt x="2727" y="1654"/>
                      <a:pt x="2980" y="1416"/>
                      <a:pt x="3293" y="1103"/>
                    </a:cubicBezTo>
                    <a:cubicBezTo>
                      <a:pt x="3546" y="850"/>
                      <a:pt x="3785" y="537"/>
                      <a:pt x="4038" y="299"/>
                    </a:cubicBezTo>
                    <a:cubicBezTo>
                      <a:pt x="4097" y="164"/>
                      <a:pt x="4097" y="105"/>
                      <a:pt x="4038" y="45"/>
                    </a:cubicBezTo>
                    <a:cubicBezTo>
                      <a:pt x="4008" y="15"/>
                      <a:pt x="3960" y="1"/>
                      <a:pt x="3911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2" name="Google Shape;5022;p30"/>
              <p:cNvSpPr/>
              <p:nvPr/>
            </p:nvSpPr>
            <p:spPr>
              <a:xfrm flipH="1">
                <a:off x="1828157" y="779448"/>
                <a:ext cx="195686" cy="239234"/>
              </a:xfrm>
              <a:custGeom>
                <a:avLst/>
                <a:gdLst/>
                <a:ahLst/>
                <a:cxnLst/>
                <a:rect l="l" t="t" r="r" b="b"/>
                <a:pathLst>
                  <a:path w="6273" h="7669" extrusionOk="0">
                    <a:moveTo>
                      <a:pt x="6086" y="0"/>
                    </a:moveTo>
                    <a:cubicBezTo>
                      <a:pt x="6037" y="0"/>
                      <a:pt x="5989" y="15"/>
                      <a:pt x="5959" y="45"/>
                    </a:cubicBezTo>
                    <a:cubicBezTo>
                      <a:pt x="5721" y="239"/>
                      <a:pt x="5527" y="477"/>
                      <a:pt x="5348" y="671"/>
                    </a:cubicBezTo>
                    <a:cubicBezTo>
                      <a:pt x="5095" y="850"/>
                      <a:pt x="4902" y="1043"/>
                      <a:pt x="4663" y="1222"/>
                    </a:cubicBezTo>
                    <a:cubicBezTo>
                      <a:pt x="4410" y="1475"/>
                      <a:pt x="4231" y="1654"/>
                      <a:pt x="3978" y="1848"/>
                    </a:cubicBezTo>
                    <a:cubicBezTo>
                      <a:pt x="3784" y="2026"/>
                      <a:pt x="3546" y="2161"/>
                      <a:pt x="3293" y="2339"/>
                    </a:cubicBezTo>
                    <a:cubicBezTo>
                      <a:pt x="3039" y="2533"/>
                      <a:pt x="2801" y="2712"/>
                      <a:pt x="2607" y="2846"/>
                    </a:cubicBezTo>
                    <a:cubicBezTo>
                      <a:pt x="2488" y="2965"/>
                      <a:pt x="2369" y="3025"/>
                      <a:pt x="2235" y="3084"/>
                    </a:cubicBezTo>
                    <a:lnTo>
                      <a:pt x="1862" y="3337"/>
                    </a:lnTo>
                    <a:lnTo>
                      <a:pt x="1490" y="3516"/>
                    </a:lnTo>
                    <a:cubicBezTo>
                      <a:pt x="1371" y="3591"/>
                      <a:pt x="1177" y="3650"/>
                      <a:pt x="1058" y="3710"/>
                    </a:cubicBezTo>
                    <a:cubicBezTo>
                      <a:pt x="939" y="3769"/>
                      <a:pt x="805" y="3829"/>
                      <a:pt x="686" y="3889"/>
                    </a:cubicBezTo>
                    <a:lnTo>
                      <a:pt x="313" y="4023"/>
                    </a:lnTo>
                    <a:lnTo>
                      <a:pt x="253" y="4023"/>
                    </a:lnTo>
                    <a:cubicBezTo>
                      <a:pt x="194" y="4082"/>
                      <a:pt x="134" y="4142"/>
                      <a:pt x="60" y="4202"/>
                    </a:cubicBezTo>
                    <a:cubicBezTo>
                      <a:pt x="0" y="4395"/>
                      <a:pt x="134" y="4574"/>
                      <a:pt x="313" y="4634"/>
                    </a:cubicBezTo>
                    <a:cubicBezTo>
                      <a:pt x="373" y="4708"/>
                      <a:pt x="507" y="4708"/>
                      <a:pt x="626" y="4768"/>
                    </a:cubicBezTo>
                    <a:cubicBezTo>
                      <a:pt x="686" y="4827"/>
                      <a:pt x="805" y="4887"/>
                      <a:pt x="939" y="4887"/>
                    </a:cubicBezTo>
                    <a:cubicBezTo>
                      <a:pt x="1058" y="4946"/>
                      <a:pt x="1118" y="5006"/>
                      <a:pt x="1252" y="5080"/>
                    </a:cubicBezTo>
                    <a:lnTo>
                      <a:pt x="1550" y="5200"/>
                    </a:lnTo>
                    <a:cubicBezTo>
                      <a:pt x="1684" y="5259"/>
                      <a:pt x="1803" y="5319"/>
                      <a:pt x="1862" y="5378"/>
                    </a:cubicBezTo>
                    <a:lnTo>
                      <a:pt x="2175" y="5572"/>
                    </a:lnTo>
                    <a:lnTo>
                      <a:pt x="2488" y="5691"/>
                    </a:lnTo>
                    <a:lnTo>
                      <a:pt x="2801" y="5885"/>
                    </a:lnTo>
                    <a:lnTo>
                      <a:pt x="3114" y="6064"/>
                    </a:lnTo>
                    <a:cubicBezTo>
                      <a:pt x="3173" y="6198"/>
                      <a:pt x="3293" y="6198"/>
                      <a:pt x="3412" y="6317"/>
                    </a:cubicBezTo>
                    <a:cubicBezTo>
                      <a:pt x="3605" y="6436"/>
                      <a:pt x="3784" y="6570"/>
                      <a:pt x="3978" y="6689"/>
                    </a:cubicBezTo>
                    <a:cubicBezTo>
                      <a:pt x="4097" y="6749"/>
                      <a:pt x="4157" y="6809"/>
                      <a:pt x="4291" y="6943"/>
                    </a:cubicBezTo>
                    <a:lnTo>
                      <a:pt x="4529" y="7121"/>
                    </a:lnTo>
                    <a:cubicBezTo>
                      <a:pt x="4723" y="7315"/>
                      <a:pt x="4902" y="7434"/>
                      <a:pt x="5095" y="7613"/>
                    </a:cubicBezTo>
                    <a:cubicBezTo>
                      <a:pt x="5125" y="7650"/>
                      <a:pt x="5170" y="7669"/>
                      <a:pt x="5216" y="7669"/>
                    </a:cubicBezTo>
                    <a:cubicBezTo>
                      <a:pt x="5263" y="7669"/>
                      <a:pt x="5311" y="7650"/>
                      <a:pt x="5348" y="7613"/>
                    </a:cubicBezTo>
                    <a:cubicBezTo>
                      <a:pt x="5408" y="7553"/>
                      <a:pt x="5408" y="7434"/>
                      <a:pt x="5348" y="7375"/>
                    </a:cubicBezTo>
                    <a:lnTo>
                      <a:pt x="4782" y="6809"/>
                    </a:lnTo>
                    <a:lnTo>
                      <a:pt x="4529" y="6570"/>
                    </a:lnTo>
                    <a:cubicBezTo>
                      <a:pt x="4470" y="6496"/>
                      <a:pt x="4350" y="6436"/>
                      <a:pt x="4291" y="6317"/>
                    </a:cubicBezTo>
                    <a:cubicBezTo>
                      <a:pt x="4097" y="6198"/>
                      <a:pt x="3918" y="6004"/>
                      <a:pt x="3725" y="5885"/>
                    </a:cubicBezTo>
                    <a:cubicBezTo>
                      <a:pt x="3605" y="5825"/>
                      <a:pt x="3486" y="5751"/>
                      <a:pt x="3412" y="5632"/>
                    </a:cubicBezTo>
                    <a:lnTo>
                      <a:pt x="3114" y="5453"/>
                    </a:lnTo>
                    <a:lnTo>
                      <a:pt x="2801" y="5259"/>
                    </a:lnTo>
                    <a:lnTo>
                      <a:pt x="2488" y="5006"/>
                    </a:lnTo>
                    <a:lnTo>
                      <a:pt x="2175" y="4827"/>
                    </a:lnTo>
                    <a:cubicBezTo>
                      <a:pt x="2056" y="4768"/>
                      <a:pt x="1997" y="4708"/>
                      <a:pt x="1862" y="4634"/>
                    </a:cubicBezTo>
                    <a:lnTo>
                      <a:pt x="1550" y="4514"/>
                    </a:lnTo>
                    <a:cubicBezTo>
                      <a:pt x="1459" y="4469"/>
                      <a:pt x="1369" y="4424"/>
                      <a:pt x="1272" y="4379"/>
                    </a:cubicBezTo>
                    <a:lnTo>
                      <a:pt x="1272" y="4379"/>
                    </a:lnTo>
                    <a:cubicBezTo>
                      <a:pt x="1308" y="4365"/>
                      <a:pt x="1342" y="4350"/>
                      <a:pt x="1371" y="4336"/>
                    </a:cubicBezTo>
                    <a:cubicBezTo>
                      <a:pt x="1490" y="4202"/>
                      <a:pt x="1624" y="4142"/>
                      <a:pt x="1743" y="4082"/>
                    </a:cubicBezTo>
                    <a:lnTo>
                      <a:pt x="2175" y="3889"/>
                    </a:lnTo>
                    <a:lnTo>
                      <a:pt x="2548" y="3650"/>
                    </a:lnTo>
                    <a:cubicBezTo>
                      <a:pt x="2667" y="3516"/>
                      <a:pt x="2801" y="3457"/>
                      <a:pt x="2920" y="3397"/>
                    </a:cubicBezTo>
                    <a:cubicBezTo>
                      <a:pt x="3173" y="3218"/>
                      <a:pt x="3412" y="3025"/>
                      <a:pt x="3665" y="2846"/>
                    </a:cubicBezTo>
                    <a:cubicBezTo>
                      <a:pt x="3918" y="2652"/>
                      <a:pt x="4097" y="2473"/>
                      <a:pt x="4350" y="2220"/>
                    </a:cubicBezTo>
                    <a:cubicBezTo>
                      <a:pt x="4604" y="2026"/>
                      <a:pt x="4782" y="1848"/>
                      <a:pt x="5036" y="1594"/>
                    </a:cubicBezTo>
                    <a:cubicBezTo>
                      <a:pt x="5214" y="1416"/>
                      <a:pt x="5408" y="1162"/>
                      <a:pt x="5646" y="984"/>
                    </a:cubicBezTo>
                    <a:cubicBezTo>
                      <a:pt x="5840" y="730"/>
                      <a:pt x="6019" y="537"/>
                      <a:pt x="6213" y="298"/>
                    </a:cubicBezTo>
                    <a:cubicBezTo>
                      <a:pt x="6272" y="239"/>
                      <a:pt x="6272" y="105"/>
                      <a:pt x="6213" y="45"/>
                    </a:cubicBezTo>
                    <a:cubicBezTo>
                      <a:pt x="6183" y="15"/>
                      <a:pt x="6134" y="0"/>
                      <a:pt x="6086" y="0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3" name="Google Shape;5023;p30"/>
              <p:cNvSpPr/>
              <p:nvPr/>
            </p:nvSpPr>
            <p:spPr>
              <a:xfrm flipH="1">
                <a:off x="2050765" y="778200"/>
                <a:ext cx="135729" cy="101665"/>
              </a:xfrm>
              <a:custGeom>
                <a:avLst/>
                <a:gdLst/>
                <a:ahLst/>
                <a:cxnLst/>
                <a:rect l="l" t="t" r="r" b="b"/>
                <a:pathLst>
                  <a:path w="4351" h="3259" extrusionOk="0">
                    <a:moveTo>
                      <a:pt x="4223" y="1"/>
                    </a:moveTo>
                    <a:cubicBezTo>
                      <a:pt x="4159" y="1"/>
                      <a:pt x="4079" y="43"/>
                      <a:pt x="4037" y="85"/>
                    </a:cubicBezTo>
                    <a:lnTo>
                      <a:pt x="4037" y="145"/>
                    </a:lnTo>
                    <a:cubicBezTo>
                      <a:pt x="3978" y="145"/>
                      <a:pt x="3978" y="204"/>
                      <a:pt x="3918" y="204"/>
                    </a:cubicBezTo>
                    <a:cubicBezTo>
                      <a:pt x="3859" y="279"/>
                      <a:pt x="3859" y="338"/>
                      <a:pt x="3724" y="398"/>
                    </a:cubicBezTo>
                    <a:cubicBezTo>
                      <a:pt x="3665" y="458"/>
                      <a:pt x="3605" y="517"/>
                      <a:pt x="3546" y="577"/>
                    </a:cubicBezTo>
                    <a:cubicBezTo>
                      <a:pt x="3486" y="711"/>
                      <a:pt x="3352" y="770"/>
                      <a:pt x="3292" y="830"/>
                    </a:cubicBezTo>
                    <a:cubicBezTo>
                      <a:pt x="3173" y="949"/>
                      <a:pt x="3039" y="1024"/>
                      <a:pt x="2920" y="1083"/>
                    </a:cubicBezTo>
                    <a:cubicBezTo>
                      <a:pt x="2860" y="1202"/>
                      <a:pt x="2741" y="1262"/>
                      <a:pt x="2607" y="1396"/>
                    </a:cubicBezTo>
                    <a:cubicBezTo>
                      <a:pt x="2488" y="1456"/>
                      <a:pt x="2369" y="1515"/>
                      <a:pt x="2235" y="1634"/>
                    </a:cubicBezTo>
                    <a:lnTo>
                      <a:pt x="2056" y="1769"/>
                    </a:lnTo>
                    <a:cubicBezTo>
                      <a:pt x="1996" y="1769"/>
                      <a:pt x="1922" y="1828"/>
                      <a:pt x="1862" y="1888"/>
                    </a:cubicBezTo>
                    <a:cubicBezTo>
                      <a:pt x="1743" y="1947"/>
                      <a:pt x="1624" y="2007"/>
                      <a:pt x="1490" y="2141"/>
                    </a:cubicBezTo>
                    <a:cubicBezTo>
                      <a:pt x="1371" y="2201"/>
                      <a:pt x="1251" y="2260"/>
                      <a:pt x="1117" y="2320"/>
                    </a:cubicBezTo>
                    <a:cubicBezTo>
                      <a:pt x="998" y="2379"/>
                      <a:pt x="879" y="2439"/>
                      <a:pt x="805" y="2513"/>
                    </a:cubicBezTo>
                    <a:cubicBezTo>
                      <a:pt x="373" y="2752"/>
                      <a:pt x="134" y="2945"/>
                      <a:pt x="134" y="2945"/>
                    </a:cubicBezTo>
                    <a:cubicBezTo>
                      <a:pt x="60" y="2945"/>
                      <a:pt x="0" y="3065"/>
                      <a:pt x="60" y="3124"/>
                    </a:cubicBezTo>
                    <a:cubicBezTo>
                      <a:pt x="60" y="3184"/>
                      <a:pt x="194" y="3258"/>
                      <a:pt x="253" y="3258"/>
                    </a:cubicBezTo>
                    <a:cubicBezTo>
                      <a:pt x="253" y="3258"/>
                      <a:pt x="566" y="3124"/>
                      <a:pt x="998" y="2945"/>
                    </a:cubicBezTo>
                    <a:cubicBezTo>
                      <a:pt x="1117" y="2945"/>
                      <a:pt x="1251" y="2886"/>
                      <a:pt x="1371" y="2811"/>
                    </a:cubicBezTo>
                    <a:cubicBezTo>
                      <a:pt x="1490" y="2752"/>
                      <a:pt x="1624" y="2692"/>
                      <a:pt x="1743" y="2633"/>
                    </a:cubicBezTo>
                    <a:cubicBezTo>
                      <a:pt x="1922" y="2573"/>
                      <a:pt x="2056" y="2513"/>
                      <a:pt x="2175" y="2379"/>
                    </a:cubicBezTo>
                    <a:cubicBezTo>
                      <a:pt x="2235" y="2379"/>
                      <a:pt x="2294" y="2320"/>
                      <a:pt x="2369" y="2320"/>
                    </a:cubicBezTo>
                    <a:lnTo>
                      <a:pt x="2607" y="2141"/>
                    </a:lnTo>
                    <a:cubicBezTo>
                      <a:pt x="2741" y="2066"/>
                      <a:pt x="2860" y="1947"/>
                      <a:pt x="2980" y="1888"/>
                    </a:cubicBezTo>
                    <a:cubicBezTo>
                      <a:pt x="3114" y="1769"/>
                      <a:pt x="3233" y="1694"/>
                      <a:pt x="3352" y="1575"/>
                    </a:cubicBezTo>
                    <a:cubicBezTo>
                      <a:pt x="3486" y="1456"/>
                      <a:pt x="3546" y="1396"/>
                      <a:pt x="3665" y="1262"/>
                    </a:cubicBezTo>
                    <a:cubicBezTo>
                      <a:pt x="3784" y="1143"/>
                      <a:pt x="3859" y="1083"/>
                      <a:pt x="3918" y="949"/>
                    </a:cubicBezTo>
                    <a:cubicBezTo>
                      <a:pt x="4037" y="890"/>
                      <a:pt x="4037" y="770"/>
                      <a:pt x="4097" y="711"/>
                    </a:cubicBezTo>
                    <a:cubicBezTo>
                      <a:pt x="4157" y="577"/>
                      <a:pt x="4231" y="517"/>
                      <a:pt x="4291" y="458"/>
                    </a:cubicBezTo>
                    <a:cubicBezTo>
                      <a:pt x="4350" y="338"/>
                      <a:pt x="4350" y="204"/>
                      <a:pt x="4350" y="204"/>
                    </a:cubicBezTo>
                    <a:cubicBezTo>
                      <a:pt x="4350" y="145"/>
                      <a:pt x="4350" y="85"/>
                      <a:pt x="4291" y="26"/>
                    </a:cubicBezTo>
                    <a:cubicBezTo>
                      <a:pt x="4273" y="8"/>
                      <a:pt x="4249" y="1"/>
                      <a:pt x="4223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4" name="Google Shape;5024;p30"/>
              <p:cNvSpPr/>
              <p:nvPr/>
            </p:nvSpPr>
            <p:spPr>
              <a:xfrm flipH="1">
                <a:off x="2077717" y="870069"/>
                <a:ext cx="108777" cy="162682"/>
              </a:xfrm>
              <a:custGeom>
                <a:avLst/>
                <a:gdLst/>
                <a:ahLst/>
                <a:cxnLst/>
                <a:rect l="l" t="t" r="r" b="b"/>
                <a:pathLst>
                  <a:path w="3487" h="5215" extrusionOk="0">
                    <a:moveTo>
                      <a:pt x="194" y="0"/>
                    </a:moveTo>
                    <a:cubicBezTo>
                      <a:pt x="60" y="0"/>
                      <a:pt x="0" y="120"/>
                      <a:pt x="60" y="179"/>
                    </a:cubicBezTo>
                    <a:cubicBezTo>
                      <a:pt x="60" y="179"/>
                      <a:pt x="134" y="552"/>
                      <a:pt x="313" y="1118"/>
                    </a:cubicBezTo>
                    <a:cubicBezTo>
                      <a:pt x="432" y="1356"/>
                      <a:pt x="566" y="1669"/>
                      <a:pt x="685" y="1982"/>
                    </a:cubicBezTo>
                    <a:cubicBezTo>
                      <a:pt x="805" y="2295"/>
                      <a:pt x="998" y="2607"/>
                      <a:pt x="1177" y="2920"/>
                    </a:cubicBezTo>
                    <a:cubicBezTo>
                      <a:pt x="1311" y="3099"/>
                      <a:pt x="1371" y="3218"/>
                      <a:pt x="1490" y="3412"/>
                    </a:cubicBezTo>
                    <a:cubicBezTo>
                      <a:pt x="1549" y="3591"/>
                      <a:pt x="1684" y="3725"/>
                      <a:pt x="1803" y="3844"/>
                    </a:cubicBezTo>
                    <a:cubicBezTo>
                      <a:pt x="1922" y="3963"/>
                      <a:pt x="1996" y="4157"/>
                      <a:pt x="2116" y="4276"/>
                    </a:cubicBezTo>
                    <a:cubicBezTo>
                      <a:pt x="2235" y="4410"/>
                      <a:pt x="2294" y="4470"/>
                      <a:pt x="2428" y="4589"/>
                    </a:cubicBezTo>
                    <a:cubicBezTo>
                      <a:pt x="2548" y="4708"/>
                      <a:pt x="2607" y="4783"/>
                      <a:pt x="2741" y="4842"/>
                    </a:cubicBezTo>
                    <a:cubicBezTo>
                      <a:pt x="2801" y="4961"/>
                      <a:pt x="2860" y="5021"/>
                      <a:pt x="2980" y="5021"/>
                    </a:cubicBezTo>
                    <a:cubicBezTo>
                      <a:pt x="3114" y="5155"/>
                      <a:pt x="3173" y="5215"/>
                      <a:pt x="3173" y="5215"/>
                    </a:cubicBezTo>
                    <a:cubicBezTo>
                      <a:pt x="3233" y="5215"/>
                      <a:pt x="3352" y="5215"/>
                      <a:pt x="3352" y="5155"/>
                    </a:cubicBezTo>
                    <a:cubicBezTo>
                      <a:pt x="3486" y="5080"/>
                      <a:pt x="3486" y="5021"/>
                      <a:pt x="3412" y="4961"/>
                    </a:cubicBezTo>
                    <a:lnTo>
                      <a:pt x="3352" y="4902"/>
                    </a:lnTo>
                    <a:cubicBezTo>
                      <a:pt x="3352" y="4902"/>
                      <a:pt x="3352" y="4842"/>
                      <a:pt x="3233" y="4708"/>
                    </a:cubicBezTo>
                    <a:cubicBezTo>
                      <a:pt x="3173" y="4708"/>
                      <a:pt x="3114" y="4589"/>
                      <a:pt x="3039" y="4529"/>
                    </a:cubicBezTo>
                    <a:cubicBezTo>
                      <a:pt x="2980" y="4470"/>
                      <a:pt x="2920" y="4336"/>
                      <a:pt x="2801" y="4276"/>
                    </a:cubicBezTo>
                    <a:cubicBezTo>
                      <a:pt x="2741" y="4157"/>
                      <a:pt x="2667" y="4038"/>
                      <a:pt x="2548" y="3904"/>
                    </a:cubicBezTo>
                    <a:cubicBezTo>
                      <a:pt x="2488" y="3784"/>
                      <a:pt x="2369" y="3665"/>
                      <a:pt x="2294" y="3531"/>
                    </a:cubicBezTo>
                    <a:cubicBezTo>
                      <a:pt x="2175" y="3352"/>
                      <a:pt x="2116" y="3218"/>
                      <a:pt x="1996" y="3040"/>
                    </a:cubicBezTo>
                    <a:cubicBezTo>
                      <a:pt x="1922" y="2920"/>
                      <a:pt x="1803" y="2786"/>
                      <a:pt x="1743" y="2607"/>
                    </a:cubicBezTo>
                    <a:cubicBezTo>
                      <a:pt x="1684" y="2473"/>
                      <a:pt x="1549" y="2295"/>
                      <a:pt x="1490" y="2175"/>
                    </a:cubicBezTo>
                    <a:cubicBezTo>
                      <a:pt x="1371" y="1982"/>
                      <a:pt x="1311" y="1863"/>
                      <a:pt x="1251" y="1669"/>
                    </a:cubicBezTo>
                    <a:cubicBezTo>
                      <a:pt x="1058" y="1356"/>
                      <a:pt x="939" y="1118"/>
                      <a:pt x="805" y="864"/>
                    </a:cubicBezTo>
                    <a:cubicBezTo>
                      <a:pt x="566" y="373"/>
                      <a:pt x="373" y="60"/>
                      <a:pt x="373" y="60"/>
                    </a:cubicBezTo>
                    <a:cubicBezTo>
                      <a:pt x="313" y="0"/>
                      <a:pt x="253" y="0"/>
                      <a:pt x="194" y="0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5" name="Google Shape;5025;p30"/>
              <p:cNvSpPr/>
              <p:nvPr/>
            </p:nvSpPr>
            <p:spPr>
              <a:xfrm flipH="1">
                <a:off x="2292900" y="1209284"/>
                <a:ext cx="257484" cy="83166"/>
              </a:xfrm>
              <a:custGeom>
                <a:avLst/>
                <a:gdLst/>
                <a:ahLst/>
                <a:cxnLst/>
                <a:rect l="l" t="t" r="r" b="b"/>
                <a:pathLst>
                  <a:path w="8254" h="2666" extrusionOk="0">
                    <a:moveTo>
                      <a:pt x="5673" y="1"/>
                    </a:moveTo>
                    <a:cubicBezTo>
                      <a:pt x="5010" y="1"/>
                      <a:pt x="4241" y="101"/>
                      <a:pt x="3412" y="300"/>
                    </a:cubicBezTo>
                    <a:cubicBezTo>
                      <a:pt x="1669" y="732"/>
                      <a:pt x="0" y="2102"/>
                      <a:pt x="0" y="2102"/>
                    </a:cubicBezTo>
                    <a:cubicBezTo>
                      <a:pt x="0" y="2102"/>
                      <a:pt x="1389" y="2666"/>
                      <a:pt x="3188" y="2666"/>
                    </a:cubicBezTo>
                    <a:cubicBezTo>
                      <a:pt x="3537" y="2666"/>
                      <a:pt x="3902" y="2645"/>
                      <a:pt x="4276" y="2594"/>
                    </a:cubicBezTo>
                    <a:cubicBezTo>
                      <a:pt x="6079" y="2340"/>
                      <a:pt x="8254" y="1283"/>
                      <a:pt x="7822" y="732"/>
                    </a:cubicBezTo>
                    <a:cubicBezTo>
                      <a:pt x="7477" y="242"/>
                      <a:pt x="6703" y="1"/>
                      <a:pt x="5673" y="1"/>
                    </a:cubicBezTo>
                    <a:close/>
                  </a:path>
                </a:pathLst>
              </a:custGeom>
              <a:solidFill>
                <a:srgbClr val="40AB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6" name="Google Shape;5026;p30"/>
              <p:cNvSpPr/>
              <p:nvPr/>
            </p:nvSpPr>
            <p:spPr>
              <a:xfrm flipH="1">
                <a:off x="2397466" y="1245564"/>
                <a:ext cx="187794" cy="50224"/>
              </a:xfrm>
              <a:custGeom>
                <a:avLst/>
                <a:gdLst/>
                <a:ahLst/>
                <a:cxnLst/>
                <a:rect l="l" t="t" r="r" b="b"/>
                <a:pathLst>
                  <a:path w="6020" h="1610" extrusionOk="0">
                    <a:moveTo>
                      <a:pt x="3979" y="1"/>
                    </a:moveTo>
                    <a:cubicBezTo>
                      <a:pt x="3785" y="60"/>
                      <a:pt x="3606" y="60"/>
                      <a:pt x="3413" y="60"/>
                    </a:cubicBezTo>
                    <a:cubicBezTo>
                      <a:pt x="3234" y="120"/>
                      <a:pt x="3040" y="120"/>
                      <a:pt x="2861" y="194"/>
                    </a:cubicBezTo>
                    <a:cubicBezTo>
                      <a:pt x="2489" y="254"/>
                      <a:pt x="2116" y="373"/>
                      <a:pt x="1804" y="492"/>
                    </a:cubicBezTo>
                    <a:cubicBezTo>
                      <a:pt x="1610" y="567"/>
                      <a:pt x="1431" y="626"/>
                      <a:pt x="1297" y="686"/>
                    </a:cubicBezTo>
                    <a:cubicBezTo>
                      <a:pt x="1178" y="745"/>
                      <a:pt x="999" y="805"/>
                      <a:pt x="865" y="865"/>
                    </a:cubicBezTo>
                    <a:cubicBezTo>
                      <a:pt x="746" y="939"/>
                      <a:pt x="627" y="999"/>
                      <a:pt x="552" y="1058"/>
                    </a:cubicBezTo>
                    <a:cubicBezTo>
                      <a:pt x="433" y="1118"/>
                      <a:pt x="373" y="1177"/>
                      <a:pt x="314" y="1237"/>
                    </a:cubicBezTo>
                    <a:cubicBezTo>
                      <a:pt x="120" y="1371"/>
                      <a:pt x="61" y="1431"/>
                      <a:pt x="61" y="1431"/>
                    </a:cubicBezTo>
                    <a:cubicBezTo>
                      <a:pt x="1" y="1431"/>
                      <a:pt x="1" y="1490"/>
                      <a:pt x="61" y="1550"/>
                    </a:cubicBezTo>
                    <a:cubicBezTo>
                      <a:pt x="61" y="1610"/>
                      <a:pt x="120" y="1610"/>
                      <a:pt x="180" y="1610"/>
                    </a:cubicBezTo>
                    <a:cubicBezTo>
                      <a:pt x="180" y="1610"/>
                      <a:pt x="254" y="1550"/>
                      <a:pt x="433" y="1490"/>
                    </a:cubicBezTo>
                    <a:cubicBezTo>
                      <a:pt x="493" y="1431"/>
                      <a:pt x="552" y="1431"/>
                      <a:pt x="686" y="1371"/>
                    </a:cubicBezTo>
                    <a:cubicBezTo>
                      <a:pt x="805" y="1312"/>
                      <a:pt x="925" y="1237"/>
                      <a:pt x="1059" y="1177"/>
                    </a:cubicBezTo>
                    <a:cubicBezTo>
                      <a:pt x="1178" y="1118"/>
                      <a:pt x="1297" y="1118"/>
                      <a:pt x="1431" y="1058"/>
                    </a:cubicBezTo>
                    <a:cubicBezTo>
                      <a:pt x="1610" y="999"/>
                      <a:pt x="1744" y="939"/>
                      <a:pt x="1923" y="865"/>
                    </a:cubicBezTo>
                    <a:cubicBezTo>
                      <a:pt x="2042" y="805"/>
                      <a:pt x="2236" y="805"/>
                      <a:pt x="2414" y="745"/>
                    </a:cubicBezTo>
                    <a:cubicBezTo>
                      <a:pt x="2608" y="686"/>
                      <a:pt x="2787" y="686"/>
                      <a:pt x="2981" y="626"/>
                    </a:cubicBezTo>
                    <a:cubicBezTo>
                      <a:pt x="3353" y="567"/>
                      <a:pt x="3666" y="492"/>
                      <a:pt x="4038" y="433"/>
                    </a:cubicBezTo>
                    <a:cubicBezTo>
                      <a:pt x="4217" y="433"/>
                      <a:pt x="4351" y="373"/>
                      <a:pt x="4530" y="373"/>
                    </a:cubicBezTo>
                    <a:cubicBezTo>
                      <a:pt x="4649" y="373"/>
                      <a:pt x="4843" y="313"/>
                      <a:pt x="4962" y="313"/>
                    </a:cubicBezTo>
                    <a:lnTo>
                      <a:pt x="5647" y="313"/>
                    </a:lnTo>
                    <a:cubicBezTo>
                      <a:pt x="5841" y="254"/>
                      <a:pt x="5900" y="254"/>
                      <a:pt x="5900" y="254"/>
                    </a:cubicBezTo>
                    <a:cubicBezTo>
                      <a:pt x="5960" y="254"/>
                      <a:pt x="6020" y="254"/>
                      <a:pt x="6020" y="194"/>
                    </a:cubicBezTo>
                    <a:cubicBezTo>
                      <a:pt x="6020" y="120"/>
                      <a:pt x="5960" y="60"/>
                      <a:pt x="5900" y="60"/>
                    </a:cubicBezTo>
                    <a:lnTo>
                      <a:pt x="5841" y="60"/>
                    </a:lnTo>
                    <a:cubicBezTo>
                      <a:pt x="5766" y="1"/>
                      <a:pt x="5707" y="1"/>
                      <a:pt x="5647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7" name="Google Shape;5027;p30"/>
              <p:cNvSpPr/>
              <p:nvPr/>
            </p:nvSpPr>
            <p:spPr>
              <a:xfrm flipH="1">
                <a:off x="2401677" y="1059173"/>
                <a:ext cx="137102" cy="178529"/>
              </a:xfrm>
              <a:custGeom>
                <a:avLst/>
                <a:gdLst/>
                <a:ahLst/>
                <a:cxnLst/>
                <a:rect l="l" t="t" r="r" b="b"/>
                <a:pathLst>
                  <a:path w="4395" h="5723" extrusionOk="0">
                    <a:moveTo>
                      <a:pt x="3565" y="0"/>
                    </a:moveTo>
                    <a:cubicBezTo>
                      <a:pt x="3534" y="0"/>
                      <a:pt x="3503" y="6"/>
                      <a:pt x="3472" y="17"/>
                    </a:cubicBezTo>
                    <a:cubicBezTo>
                      <a:pt x="2980" y="210"/>
                      <a:pt x="180" y="2370"/>
                      <a:pt x="1" y="5722"/>
                    </a:cubicBezTo>
                    <a:cubicBezTo>
                      <a:pt x="1" y="5722"/>
                      <a:pt x="1982" y="5424"/>
                      <a:pt x="3234" y="3249"/>
                    </a:cubicBezTo>
                    <a:cubicBezTo>
                      <a:pt x="4394" y="1264"/>
                      <a:pt x="4032" y="0"/>
                      <a:pt x="3565" y="0"/>
                    </a:cubicBezTo>
                    <a:close/>
                  </a:path>
                </a:pathLst>
              </a:custGeom>
              <a:solidFill>
                <a:srgbClr val="0083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8" name="Google Shape;5028;p30"/>
              <p:cNvSpPr/>
              <p:nvPr/>
            </p:nvSpPr>
            <p:spPr>
              <a:xfrm flipH="1">
                <a:off x="2593121" y="916987"/>
                <a:ext cx="28824" cy="29105"/>
              </a:xfrm>
              <a:custGeom>
                <a:avLst/>
                <a:gdLst/>
                <a:ahLst/>
                <a:cxnLst/>
                <a:rect l="l" t="t" r="r" b="b"/>
                <a:pathLst>
                  <a:path w="924" h="933" extrusionOk="0">
                    <a:moveTo>
                      <a:pt x="448" y="0"/>
                    </a:moveTo>
                    <a:cubicBezTo>
                      <a:pt x="376" y="0"/>
                      <a:pt x="303" y="15"/>
                      <a:pt x="238" y="46"/>
                    </a:cubicBezTo>
                    <a:cubicBezTo>
                      <a:pt x="119" y="105"/>
                      <a:pt x="0" y="225"/>
                      <a:pt x="0" y="418"/>
                    </a:cubicBezTo>
                    <a:cubicBezTo>
                      <a:pt x="0" y="537"/>
                      <a:pt x="0" y="671"/>
                      <a:pt x="60" y="731"/>
                    </a:cubicBezTo>
                    <a:cubicBezTo>
                      <a:pt x="149" y="865"/>
                      <a:pt x="314" y="932"/>
                      <a:pt x="441" y="932"/>
                    </a:cubicBezTo>
                    <a:cubicBezTo>
                      <a:pt x="483" y="932"/>
                      <a:pt x="521" y="925"/>
                      <a:pt x="551" y="910"/>
                    </a:cubicBezTo>
                    <a:cubicBezTo>
                      <a:pt x="805" y="791"/>
                      <a:pt x="924" y="597"/>
                      <a:pt x="864" y="359"/>
                    </a:cubicBezTo>
                    <a:cubicBezTo>
                      <a:pt x="864" y="126"/>
                      <a:pt x="658" y="0"/>
                      <a:pt x="448" y="0"/>
                    </a:cubicBezTo>
                    <a:close/>
                  </a:path>
                </a:pathLst>
              </a:custGeom>
              <a:solidFill>
                <a:srgbClr val="F18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9" name="Google Shape;5029;p30"/>
              <p:cNvSpPr/>
              <p:nvPr/>
            </p:nvSpPr>
            <p:spPr>
              <a:xfrm flipH="1">
                <a:off x="2587069" y="895150"/>
                <a:ext cx="31" cy="31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18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0" name="Google Shape;5030;p30"/>
              <p:cNvSpPr/>
              <p:nvPr/>
            </p:nvSpPr>
            <p:spPr>
              <a:xfrm flipH="1">
                <a:off x="1413638" y="1071028"/>
                <a:ext cx="39056" cy="48633"/>
              </a:xfrm>
              <a:custGeom>
                <a:avLst/>
                <a:gdLst/>
                <a:ahLst/>
                <a:cxnLst/>
                <a:rect l="l" t="t" r="r" b="b"/>
                <a:pathLst>
                  <a:path w="1252" h="1559" extrusionOk="0">
                    <a:moveTo>
                      <a:pt x="660" y="0"/>
                    </a:moveTo>
                    <a:cubicBezTo>
                      <a:pt x="628" y="0"/>
                      <a:pt x="597" y="3"/>
                      <a:pt x="566" y="9"/>
                    </a:cubicBezTo>
                    <a:cubicBezTo>
                      <a:pt x="373" y="9"/>
                      <a:pt x="254" y="128"/>
                      <a:pt x="134" y="262"/>
                    </a:cubicBezTo>
                    <a:cubicBezTo>
                      <a:pt x="0" y="381"/>
                      <a:pt x="0" y="501"/>
                      <a:pt x="0" y="694"/>
                    </a:cubicBezTo>
                    <a:lnTo>
                      <a:pt x="0" y="1007"/>
                    </a:lnTo>
                    <a:cubicBezTo>
                      <a:pt x="0" y="1126"/>
                      <a:pt x="134" y="1320"/>
                      <a:pt x="254" y="1439"/>
                    </a:cubicBezTo>
                    <a:cubicBezTo>
                      <a:pt x="373" y="1499"/>
                      <a:pt x="566" y="1558"/>
                      <a:pt x="686" y="1558"/>
                    </a:cubicBezTo>
                    <a:cubicBezTo>
                      <a:pt x="879" y="1499"/>
                      <a:pt x="1058" y="1439"/>
                      <a:pt x="1118" y="1320"/>
                    </a:cubicBezTo>
                    <a:cubicBezTo>
                      <a:pt x="1252" y="1186"/>
                      <a:pt x="1252" y="1007"/>
                      <a:pt x="1252" y="813"/>
                    </a:cubicBezTo>
                    <a:lnTo>
                      <a:pt x="1252" y="575"/>
                    </a:lnTo>
                    <a:cubicBezTo>
                      <a:pt x="1252" y="239"/>
                      <a:pt x="949" y="0"/>
                      <a:pt x="660" y="0"/>
                    </a:cubicBezTo>
                    <a:close/>
                  </a:path>
                </a:pathLst>
              </a:custGeom>
              <a:solidFill>
                <a:srgbClr val="F18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1" name="Google Shape;5031;p30"/>
              <p:cNvSpPr/>
              <p:nvPr/>
            </p:nvSpPr>
            <p:spPr>
              <a:xfrm flipH="1">
                <a:off x="1464299" y="1023424"/>
                <a:ext cx="17220" cy="16908"/>
              </a:xfrm>
              <a:custGeom>
                <a:avLst/>
                <a:gdLst/>
                <a:ahLst/>
                <a:cxnLst/>
                <a:rect l="l" t="t" r="r" b="b"/>
                <a:pathLst>
                  <a:path w="552" h="542" extrusionOk="0">
                    <a:moveTo>
                      <a:pt x="282" y="1"/>
                    </a:moveTo>
                    <a:cubicBezTo>
                      <a:pt x="250" y="1"/>
                      <a:pt x="217" y="15"/>
                      <a:pt x="179" y="45"/>
                    </a:cubicBezTo>
                    <a:cubicBezTo>
                      <a:pt x="162" y="28"/>
                      <a:pt x="139" y="21"/>
                      <a:pt x="116" y="21"/>
                    </a:cubicBezTo>
                    <a:cubicBezTo>
                      <a:pt x="60" y="21"/>
                      <a:pt x="1" y="63"/>
                      <a:pt x="1" y="105"/>
                    </a:cubicBezTo>
                    <a:lnTo>
                      <a:pt x="1" y="299"/>
                    </a:lnTo>
                    <a:cubicBezTo>
                      <a:pt x="35" y="438"/>
                      <a:pt x="177" y="541"/>
                      <a:pt x="312" y="541"/>
                    </a:cubicBezTo>
                    <a:cubicBezTo>
                      <a:pt x="409" y="541"/>
                      <a:pt x="502" y="488"/>
                      <a:pt x="552" y="358"/>
                    </a:cubicBezTo>
                    <a:lnTo>
                      <a:pt x="552" y="164"/>
                    </a:lnTo>
                    <a:cubicBezTo>
                      <a:pt x="492" y="105"/>
                      <a:pt x="492" y="45"/>
                      <a:pt x="373" y="45"/>
                    </a:cubicBezTo>
                    <a:cubicBezTo>
                      <a:pt x="343" y="15"/>
                      <a:pt x="314" y="1"/>
                      <a:pt x="282" y="1"/>
                    </a:cubicBezTo>
                    <a:close/>
                  </a:path>
                </a:pathLst>
              </a:custGeom>
              <a:solidFill>
                <a:srgbClr val="F18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2" name="Google Shape;5032;p30"/>
              <p:cNvSpPr/>
              <p:nvPr/>
            </p:nvSpPr>
            <p:spPr>
              <a:xfrm flipH="1">
                <a:off x="2523400" y="928498"/>
                <a:ext cx="42332" cy="37996"/>
              </a:xfrm>
              <a:custGeom>
                <a:avLst/>
                <a:gdLst/>
                <a:ahLst/>
                <a:cxnLst/>
                <a:rect l="l" t="t" r="r" b="b"/>
                <a:pathLst>
                  <a:path w="1357" h="1218" extrusionOk="0">
                    <a:moveTo>
                      <a:pt x="775" y="1"/>
                    </a:moveTo>
                    <a:cubicBezTo>
                      <a:pt x="656" y="1"/>
                      <a:pt x="533" y="34"/>
                      <a:pt x="433" y="109"/>
                    </a:cubicBezTo>
                    <a:lnTo>
                      <a:pt x="299" y="228"/>
                    </a:lnTo>
                    <a:cubicBezTo>
                      <a:pt x="60" y="422"/>
                      <a:pt x="1" y="734"/>
                      <a:pt x="179" y="973"/>
                    </a:cubicBezTo>
                    <a:cubicBezTo>
                      <a:pt x="315" y="1140"/>
                      <a:pt x="501" y="1218"/>
                      <a:pt x="672" y="1218"/>
                    </a:cubicBezTo>
                    <a:cubicBezTo>
                      <a:pt x="822" y="1218"/>
                      <a:pt x="960" y="1158"/>
                      <a:pt x="1044" y="1047"/>
                    </a:cubicBezTo>
                    <a:cubicBezTo>
                      <a:pt x="1118" y="973"/>
                      <a:pt x="1178" y="913"/>
                      <a:pt x="1178" y="854"/>
                    </a:cubicBezTo>
                    <a:cubicBezTo>
                      <a:pt x="1356" y="675"/>
                      <a:pt x="1356" y="362"/>
                      <a:pt x="1178" y="168"/>
                    </a:cubicBezTo>
                    <a:cubicBezTo>
                      <a:pt x="1100" y="64"/>
                      <a:pt x="941" y="1"/>
                      <a:pt x="775" y="1"/>
                    </a:cubicBezTo>
                    <a:close/>
                  </a:path>
                </a:pathLst>
              </a:custGeom>
              <a:solidFill>
                <a:srgbClr val="FECC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3" name="Google Shape;5033;p30"/>
              <p:cNvSpPr/>
              <p:nvPr/>
            </p:nvSpPr>
            <p:spPr>
              <a:xfrm flipH="1">
                <a:off x="1985162" y="1147050"/>
                <a:ext cx="253397" cy="107248"/>
              </a:xfrm>
              <a:custGeom>
                <a:avLst/>
                <a:gdLst/>
                <a:ahLst/>
                <a:cxnLst/>
                <a:rect l="l" t="t" r="r" b="b"/>
                <a:pathLst>
                  <a:path w="8123" h="3438" extrusionOk="0">
                    <a:moveTo>
                      <a:pt x="1507" y="1"/>
                    </a:moveTo>
                    <a:cubicBezTo>
                      <a:pt x="1061" y="1"/>
                      <a:pt x="673" y="134"/>
                      <a:pt x="492" y="552"/>
                    </a:cubicBezTo>
                    <a:cubicBezTo>
                      <a:pt x="1" y="1728"/>
                      <a:pt x="1863" y="3039"/>
                      <a:pt x="2727" y="3278"/>
                    </a:cubicBezTo>
                    <a:cubicBezTo>
                      <a:pt x="3158" y="3385"/>
                      <a:pt x="3607" y="3437"/>
                      <a:pt x="4059" y="3437"/>
                    </a:cubicBezTo>
                    <a:cubicBezTo>
                      <a:pt x="5495" y="3437"/>
                      <a:pt x="6955" y="2908"/>
                      <a:pt x="7941" y="1922"/>
                    </a:cubicBezTo>
                    <a:cubicBezTo>
                      <a:pt x="8122" y="1741"/>
                      <a:pt x="8069" y="1350"/>
                      <a:pt x="7816" y="1350"/>
                    </a:cubicBezTo>
                    <a:cubicBezTo>
                      <a:pt x="7799" y="1350"/>
                      <a:pt x="7781" y="1352"/>
                      <a:pt x="7762" y="1356"/>
                    </a:cubicBezTo>
                    <a:cubicBezTo>
                      <a:pt x="7315" y="1490"/>
                      <a:pt x="6883" y="1490"/>
                      <a:pt x="6451" y="1490"/>
                    </a:cubicBezTo>
                    <a:cubicBezTo>
                      <a:pt x="5393" y="1296"/>
                      <a:pt x="4217" y="671"/>
                      <a:pt x="3293" y="373"/>
                    </a:cubicBezTo>
                    <a:cubicBezTo>
                      <a:pt x="2859" y="260"/>
                      <a:pt x="2128" y="1"/>
                      <a:pt x="1507" y="1"/>
                    </a:cubicBezTo>
                    <a:close/>
                  </a:path>
                </a:pathLst>
              </a:custGeom>
              <a:solidFill>
                <a:srgbClr val="EB5C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4" name="Google Shape;5034;p30"/>
              <p:cNvSpPr/>
              <p:nvPr/>
            </p:nvSpPr>
            <p:spPr>
              <a:xfrm flipH="1">
                <a:off x="1314344" y="798508"/>
                <a:ext cx="118822" cy="161840"/>
              </a:xfrm>
              <a:custGeom>
                <a:avLst/>
                <a:gdLst/>
                <a:ahLst/>
                <a:cxnLst/>
                <a:rect l="l" t="t" r="r" b="b"/>
                <a:pathLst>
                  <a:path w="3809" h="5188" extrusionOk="0">
                    <a:moveTo>
                      <a:pt x="864" y="0"/>
                    </a:moveTo>
                    <a:cubicBezTo>
                      <a:pt x="0" y="1728"/>
                      <a:pt x="998" y="4023"/>
                      <a:pt x="2548" y="5080"/>
                    </a:cubicBezTo>
                    <a:cubicBezTo>
                      <a:pt x="2657" y="5156"/>
                      <a:pt x="2769" y="5188"/>
                      <a:pt x="2878" y="5188"/>
                    </a:cubicBezTo>
                    <a:cubicBezTo>
                      <a:pt x="3391" y="5188"/>
                      <a:pt x="3809" y="4464"/>
                      <a:pt x="3292" y="4157"/>
                    </a:cubicBezTo>
                    <a:cubicBezTo>
                      <a:pt x="1609" y="3158"/>
                      <a:pt x="1683" y="1550"/>
                      <a:pt x="864" y="0"/>
                    </a:cubicBezTo>
                    <a:close/>
                  </a:path>
                </a:pathLst>
              </a:custGeom>
              <a:solidFill>
                <a:srgbClr val="EB5C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035" name="Google Shape;5035;p30"/>
            <p:cNvSpPr/>
            <p:nvPr/>
          </p:nvSpPr>
          <p:spPr>
            <a:xfrm>
              <a:off x="1212140" y="4276601"/>
              <a:ext cx="50692" cy="43143"/>
            </a:xfrm>
            <a:custGeom>
              <a:avLst/>
              <a:gdLst/>
              <a:ahLst/>
              <a:cxnLst/>
              <a:rect l="l" t="t" r="r" b="b"/>
              <a:pathLst>
                <a:path w="1625" h="1383" extrusionOk="0">
                  <a:moveTo>
                    <a:pt x="412" y="1"/>
                  </a:moveTo>
                  <a:cubicBezTo>
                    <a:pt x="380" y="1"/>
                    <a:pt x="347" y="4"/>
                    <a:pt x="314" y="12"/>
                  </a:cubicBezTo>
                  <a:cubicBezTo>
                    <a:pt x="1" y="131"/>
                    <a:pt x="1" y="504"/>
                    <a:pt x="194" y="757"/>
                  </a:cubicBezTo>
                  <a:cubicBezTo>
                    <a:pt x="507" y="1010"/>
                    <a:pt x="880" y="1249"/>
                    <a:pt x="1312" y="1383"/>
                  </a:cubicBezTo>
                  <a:cubicBezTo>
                    <a:pt x="1550" y="1383"/>
                    <a:pt x="1624" y="1130"/>
                    <a:pt x="1431" y="951"/>
                  </a:cubicBezTo>
                  <a:cubicBezTo>
                    <a:pt x="1371" y="817"/>
                    <a:pt x="1178" y="757"/>
                    <a:pt x="1058" y="638"/>
                  </a:cubicBezTo>
                  <a:cubicBezTo>
                    <a:pt x="1058" y="578"/>
                    <a:pt x="999" y="504"/>
                    <a:pt x="939" y="444"/>
                  </a:cubicBezTo>
                  <a:lnTo>
                    <a:pt x="880" y="385"/>
                  </a:lnTo>
                  <a:cubicBezTo>
                    <a:pt x="815" y="165"/>
                    <a:pt x="626" y="1"/>
                    <a:pt x="412" y="1"/>
                  </a:cubicBezTo>
                  <a:close/>
                </a:path>
              </a:pathLst>
            </a:custGeom>
            <a:solidFill>
              <a:srgbClr val="40AB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6" name="Google Shape;5036;p30"/>
            <p:cNvSpPr/>
            <p:nvPr/>
          </p:nvSpPr>
          <p:spPr>
            <a:xfrm>
              <a:off x="1245145" y="4241631"/>
              <a:ext cx="29292" cy="37216"/>
            </a:xfrm>
            <a:custGeom>
              <a:avLst/>
              <a:gdLst/>
              <a:ahLst/>
              <a:cxnLst/>
              <a:rect l="l" t="t" r="r" b="b"/>
              <a:pathLst>
                <a:path w="939" h="1193" extrusionOk="0">
                  <a:moveTo>
                    <a:pt x="376" y="1"/>
                  </a:moveTo>
                  <a:cubicBezTo>
                    <a:pt x="335" y="1"/>
                    <a:pt x="294" y="6"/>
                    <a:pt x="254" y="16"/>
                  </a:cubicBezTo>
                  <a:cubicBezTo>
                    <a:pt x="0" y="135"/>
                    <a:pt x="0" y="508"/>
                    <a:pt x="194" y="701"/>
                  </a:cubicBezTo>
                  <a:cubicBezTo>
                    <a:pt x="313" y="820"/>
                    <a:pt x="432" y="1074"/>
                    <a:pt x="686" y="1193"/>
                  </a:cubicBezTo>
                  <a:cubicBezTo>
                    <a:pt x="745" y="1193"/>
                    <a:pt x="805" y="1193"/>
                    <a:pt x="805" y="1133"/>
                  </a:cubicBezTo>
                  <a:lnTo>
                    <a:pt x="864" y="1133"/>
                  </a:lnTo>
                  <a:lnTo>
                    <a:pt x="864" y="1074"/>
                  </a:lnTo>
                  <a:cubicBezTo>
                    <a:pt x="939" y="1014"/>
                    <a:pt x="864" y="880"/>
                    <a:pt x="864" y="761"/>
                  </a:cubicBezTo>
                  <a:cubicBezTo>
                    <a:pt x="805" y="642"/>
                    <a:pt x="805" y="508"/>
                    <a:pt x="805" y="329"/>
                  </a:cubicBezTo>
                  <a:cubicBezTo>
                    <a:pt x="755" y="119"/>
                    <a:pt x="573" y="1"/>
                    <a:pt x="376" y="1"/>
                  </a:cubicBezTo>
                  <a:close/>
                </a:path>
              </a:pathLst>
            </a:custGeom>
            <a:solidFill>
              <a:srgbClr val="40AB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7" name="Google Shape;5037;p30"/>
            <p:cNvSpPr/>
            <p:nvPr/>
          </p:nvSpPr>
          <p:spPr>
            <a:xfrm>
              <a:off x="1271224" y="4402909"/>
              <a:ext cx="90122" cy="144495"/>
            </a:xfrm>
            <a:custGeom>
              <a:avLst/>
              <a:gdLst/>
              <a:ahLst/>
              <a:cxnLst/>
              <a:rect l="l" t="t" r="r" b="b"/>
              <a:pathLst>
                <a:path w="2889" h="4632" extrusionOk="0">
                  <a:moveTo>
                    <a:pt x="2203" y="0"/>
                  </a:moveTo>
                  <a:cubicBezTo>
                    <a:pt x="1712" y="626"/>
                    <a:pt x="848" y="2041"/>
                    <a:pt x="401" y="3099"/>
                  </a:cubicBezTo>
                  <a:cubicBezTo>
                    <a:pt x="1" y="4008"/>
                    <a:pt x="380" y="4631"/>
                    <a:pt x="800" y="4631"/>
                  </a:cubicBezTo>
                  <a:cubicBezTo>
                    <a:pt x="896" y="4631"/>
                    <a:pt x="995" y="4599"/>
                    <a:pt x="1086" y="4529"/>
                  </a:cubicBezTo>
                  <a:cubicBezTo>
                    <a:pt x="2889" y="3159"/>
                    <a:pt x="2204" y="1"/>
                    <a:pt x="2203" y="0"/>
                  </a:cubicBezTo>
                  <a:close/>
                </a:path>
              </a:pathLst>
            </a:custGeom>
            <a:solidFill>
              <a:srgbClr val="EB5C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8" name="Google Shape;5038;p30"/>
            <p:cNvSpPr/>
            <p:nvPr/>
          </p:nvSpPr>
          <p:spPr>
            <a:xfrm>
              <a:off x="1185188" y="4348536"/>
              <a:ext cx="151077" cy="122877"/>
            </a:xfrm>
            <a:custGeom>
              <a:avLst/>
              <a:gdLst/>
              <a:ahLst/>
              <a:cxnLst/>
              <a:rect l="l" t="t" r="r" b="b"/>
              <a:pathLst>
                <a:path w="4843" h="3939" extrusionOk="0">
                  <a:moveTo>
                    <a:pt x="4842" y="0"/>
                  </a:moveTo>
                  <a:cubicBezTo>
                    <a:pt x="4842" y="1"/>
                    <a:pt x="4097" y="939"/>
                    <a:pt x="3293" y="1311"/>
                  </a:cubicBezTo>
                  <a:cubicBezTo>
                    <a:pt x="2414" y="1684"/>
                    <a:pt x="1" y="2548"/>
                    <a:pt x="552" y="3784"/>
                  </a:cubicBezTo>
                  <a:cubicBezTo>
                    <a:pt x="607" y="3885"/>
                    <a:pt x="744" y="3938"/>
                    <a:pt x="937" y="3938"/>
                  </a:cubicBezTo>
                  <a:cubicBezTo>
                    <a:pt x="1827" y="3938"/>
                    <a:pt x="3924" y="2805"/>
                    <a:pt x="4842" y="0"/>
                  </a:cubicBezTo>
                  <a:close/>
                </a:path>
              </a:pathLst>
            </a:custGeom>
            <a:solidFill>
              <a:srgbClr val="F08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9" name="Google Shape;5039;p30"/>
            <p:cNvSpPr/>
            <p:nvPr/>
          </p:nvSpPr>
          <p:spPr>
            <a:xfrm>
              <a:off x="933319" y="1201273"/>
              <a:ext cx="127806" cy="281192"/>
            </a:xfrm>
            <a:custGeom>
              <a:avLst/>
              <a:gdLst/>
              <a:ahLst/>
              <a:cxnLst/>
              <a:rect l="l" t="t" r="r" b="b"/>
              <a:pathLst>
                <a:path w="4097" h="9014" extrusionOk="0">
                  <a:moveTo>
                    <a:pt x="2667" y="7602"/>
                  </a:moveTo>
                  <a:cubicBezTo>
                    <a:pt x="2667" y="7781"/>
                    <a:pt x="2607" y="7975"/>
                    <a:pt x="2488" y="8034"/>
                  </a:cubicBezTo>
                  <a:cubicBezTo>
                    <a:pt x="2548" y="7975"/>
                    <a:pt x="2548" y="7915"/>
                    <a:pt x="2548" y="7841"/>
                  </a:cubicBezTo>
                  <a:cubicBezTo>
                    <a:pt x="2548" y="7781"/>
                    <a:pt x="2607" y="7722"/>
                    <a:pt x="2607" y="7602"/>
                  </a:cubicBezTo>
                  <a:close/>
                  <a:moveTo>
                    <a:pt x="3093" y="0"/>
                  </a:moveTo>
                  <a:cubicBezTo>
                    <a:pt x="2881" y="0"/>
                    <a:pt x="2664" y="62"/>
                    <a:pt x="2488" y="154"/>
                  </a:cubicBezTo>
                  <a:cubicBezTo>
                    <a:pt x="1624" y="586"/>
                    <a:pt x="1058" y="1390"/>
                    <a:pt x="685" y="2254"/>
                  </a:cubicBezTo>
                  <a:cubicBezTo>
                    <a:pt x="626" y="2567"/>
                    <a:pt x="566" y="2820"/>
                    <a:pt x="507" y="3133"/>
                  </a:cubicBezTo>
                  <a:cubicBezTo>
                    <a:pt x="60" y="4057"/>
                    <a:pt x="0" y="5174"/>
                    <a:pt x="253" y="6232"/>
                  </a:cubicBezTo>
                  <a:cubicBezTo>
                    <a:pt x="432" y="7096"/>
                    <a:pt x="879" y="8034"/>
                    <a:pt x="1549" y="8660"/>
                  </a:cubicBezTo>
                  <a:cubicBezTo>
                    <a:pt x="1801" y="8907"/>
                    <a:pt x="2074" y="9014"/>
                    <a:pt x="2337" y="9014"/>
                  </a:cubicBezTo>
                  <a:cubicBezTo>
                    <a:pt x="2930" y="9014"/>
                    <a:pt x="3471" y="8473"/>
                    <a:pt x="3605" y="7781"/>
                  </a:cubicBezTo>
                  <a:cubicBezTo>
                    <a:pt x="3784" y="6723"/>
                    <a:pt x="3233" y="5740"/>
                    <a:pt x="3173" y="4682"/>
                  </a:cubicBezTo>
                  <a:cubicBezTo>
                    <a:pt x="3173" y="4191"/>
                    <a:pt x="3173" y="3625"/>
                    <a:pt x="3292" y="3133"/>
                  </a:cubicBezTo>
                  <a:cubicBezTo>
                    <a:pt x="3412" y="2627"/>
                    <a:pt x="3665" y="2195"/>
                    <a:pt x="3784" y="1703"/>
                  </a:cubicBezTo>
                  <a:cubicBezTo>
                    <a:pt x="3918" y="1271"/>
                    <a:pt x="4097" y="645"/>
                    <a:pt x="3725" y="273"/>
                  </a:cubicBezTo>
                  <a:cubicBezTo>
                    <a:pt x="3560" y="77"/>
                    <a:pt x="3329" y="0"/>
                    <a:pt x="3093" y="0"/>
                  </a:cubicBezTo>
                  <a:close/>
                </a:path>
              </a:pathLst>
            </a:custGeom>
            <a:solidFill>
              <a:srgbClr val="F59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9_1_1">
    <p:spTree>
      <p:nvGrpSpPr>
        <p:cNvPr id="1" name="Shape 50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41" name="Google Shape;5041;p31"/>
          <p:cNvGrpSpPr/>
          <p:nvPr/>
        </p:nvGrpSpPr>
        <p:grpSpPr>
          <a:xfrm>
            <a:off x="307951" y="646175"/>
            <a:ext cx="8340971" cy="4261144"/>
            <a:chOff x="307951" y="646175"/>
            <a:chExt cx="8340971" cy="4261144"/>
          </a:xfrm>
        </p:grpSpPr>
        <p:sp>
          <p:nvSpPr>
            <p:cNvPr id="5042" name="Google Shape;5042;p31"/>
            <p:cNvSpPr/>
            <p:nvPr/>
          </p:nvSpPr>
          <p:spPr>
            <a:xfrm>
              <a:off x="7242621" y="698746"/>
              <a:ext cx="19559" cy="33160"/>
            </a:xfrm>
            <a:custGeom>
              <a:avLst/>
              <a:gdLst/>
              <a:ahLst/>
              <a:cxnLst/>
              <a:rect l="l" t="t" r="r" b="b"/>
              <a:pathLst>
                <a:path w="627" h="1063" extrusionOk="0">
                  <a:moveTo>
                    <a:pt x="379" y="0"/>
                  </a:moveTo>
                  <a:cubicBezTo>
                    <a:pt x="354" y="0"/>
                    <a:pt x="331" y="8"/>
                    <a:pt x="314" y="25"/>
                  </a:cubicBezTo>
                  <a:cubicBezTo>
                    <a:pt x="254" y="85"/>
                    <a:pt x="195" y="144"/>
                    <a:pt x="120" y="219"/>
                  </a:cubicBezTo>
                  <a:cubicBezTo>
                    <a:pt x="61" y="338"/>
                    <a:pt x="61" y="397"/>
                    <a:pt x="61" y="457"/>
                  </a:cubicBezTo>
                  <a:cubicBezTo>
                    <a:pt x="1" y="651"/>
                    <a:pt x="61" y="830"/>
                    <a:pt x="195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3" y="1062"/>
                    <a:pt x="398" y="1033"/>
                    <a:pt x="433" y="964"/>
                  </a:cubicBezTo>
                  <a:cubicBezTo>
                    <a:pt x="567" y="830"/>
                    <a:pt x="627" y="710"/>
                    <a:pt x="627" y="591"/>
                  </a:cubicBezTo>
                  <a:lnTo>
                    <a:pt x="627" y="397"/>
                  </a:lnTo>
                  <a:cubicBezTo>
                    <a:pt x="627" y="278"/>
                    <a:pt x="627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39" y="0"/>
                    <a:pt x="379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3" name="Google Shape;5043;p31"/>
            <p:cNvSpPr/>
            <p:nvPr/>
          </p:nvSpPr>
          <p:spPr>
            <a:xfrm>
              <a:off x="7283518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8" y="1"/>
                    <a:pt x="269" y="16"/>
                    <a:pt x="239" y="45"/>
                  </a:cubicBezTo>
                  <a:cubicBezTo>
                    <a:pt x="180" y="105"/>
                    <a:pt x="120" y="239"/>
                    <a:pt x="61" y="299"/>
                  </a:cubicBezTo>
                  <a:cubicBezTo>
                    <a:pt x="61" y="358"/>
                    <a:pt x="61" y="477"/>
                    <a:pt x="1" y="552"/>
                  </a:cubicBezTo>
                  <a:cubicBezTo>
                    <a:pt x="1" y="790"/>
                    <a:pt x="61" y="984"/>
                    <a:pt x="180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8" y="1173"/>
                    <a:pt x="493" y="1103"/>
                  </a:cubicBezTo>
                  <a:cubicBezTo>
                    <a:pt x="552" y="924"/>
                    <a:pt x="612" y="790"/>
                    <a:pt x="612" y="611"/>
                  </a:cubicBezTo>
                  <a:lnTo>
                    <a:pt x="612" y="358"/>
                  </a:lnTo>
                  <a:cubicBezTo>
                    <a:pt x="612" y="299"/>
                    <a:pt x="552" y="179"/>
                    <a:pt x="552" y="105"/>
                  </a:cubicBezTo>
                  <a:lnTo>
                    <a:pt x="493" y="45"/>
                  </a:lnTo>
                  <a:cubicBezTo>
                    <a:pt x="463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4" name="Google Shape;5044;p31"/>
            <p:cNvSpPr/>
            <p:nvPr/>
          </p:nvSpPr>
          <p:spPr>
            <a:xfrm>
              <a:off x="7337454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3" y="1"/>
                  </a:moveTo>
                  <a:cubicBezTo>
                    <a:pt x="209" y="1"/>
                    <a:pt x="164" y="15"/>
                    <a:pt x="134" y="45"/>
                  </a:cubicBezTo>
                  <a:cubicBezTo>
                    <a:pt x="60" y="179"/>
                    <a:pt x="0" y="239"/>
                    <a:pt x="0" y="358"/>
                  </a:cubicBezTo>
                  <a:lnTo>
                    <a:pt x="0" y="611"/>
                  </a:lnTo>
                  <a:cubicBezTo>
                    <a:pt x="0" y="790"/>
                    <a:pt x="0" y="924"/>
                    <a:pt x="134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0" y="1194"/>
                  </a:cubicBezTo>
                  <a:cubicBezTo>
                    <a:pt x="319" y="1194"/>
                    <a:pt x="390" y="1145"/>
                    <a:pt x="432" y="1103"/>
                  </a:cubicBezTo>
                  <a:cubicBezTo>
                    <a:pt x="566" y="924"/>
                    <a:pt x="566" y="731"/>
                    <a:pt x="566" y="611"/>
                  </a:cubicBezTo>
                  <a:lnTo>
                    <a:pt x="566" y="298"/>
                  </a:lnTo>
                  <a:cubicBezTo>
                    <a:pt x="507" y="239"/>
                    <a:pt x="507" y="179"/>
                    <a:pt x="432" y="45"/>
                  </a:cubicBezTo>
                  <a:lnTo>
                    <a:pt x="373" y="45"/>
                  </a:lnTo>
                  <a:cubicBezTo>
                    <a:pt x="343" y="15"/>
                    <a:pt x="298" y="1"/>
                    <a:pt x="25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5" name="Google Shape;5045;p31"/>
            <p:cNvSpPr/>
            <p:nvPr/>
          </p:nvSpPr>
          <p:spPr>
            <a:xfrm>
              <a:off x="7333711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4" y="1"/>
                  </a:moveTo>
                  <a:cubicBezTo>
                    <a:pt x="310" y="1"/>
                    <a:pt x="247" y="19"/>
                    <a:pt x="180" y="57"/>
                  </a:cubicBezTo>
                  <a:cubicBezTo>
                    <a:pt x="120" y="116"/>
                    <a:pt x="6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80" y="921"/>
                  </a:cubicBezTo>
                  <a:lnTo>
                    <a:pt x="180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627" y="489"/>
                  </a:cubicBezTo>
                  <a:cubicBezTo>
                    <a:pt x="627" y="429"/>
                    <a:pt x="627" y="355"/>
                    <a:pt x="552" y="295"/>
                  </a:cubicBezTo>
                  <a:cubicBezTo>
                    <a:pt x="552" y="235"/>
                    <a:pt x="552" y="176"/>
                    <a:pt x="493" y="116"/>
                  </a:cubicBezTo>
                  <a:lnTo>
                    <a:pt x="493" y="57"/>
                  </a:lnTo>
                  <a:cubicBezTo>
                    <a:pt x="463" y="19"/>
                    <a:pt x="418" y="1"/>
                    <a:pt x="36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6" name="Google Shape;5046;p31"/>
            <p:cNvSpPr/>
            <p:nvPr/>
          </p:nvSpPr>
          <p:spPr>
            <a:xfrm>
              <a:off x="7385775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9" y="1"/>
                    <a:pt x="177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lnTo>
                    <a:pt x="194" y="1515"/>
                  </a:lnTo>
                  <a:cubicBezTo>
                    <a:pt x="229" y="1533"/>
                    <a:pt x="259" y="1540"/>
                    <a:pt x="285" y="1540"/>
                  </a:cubicBezTo>
                  <a:cubicBezTo>
                    <a:pt x="349" y="1540"/>
                    <a:pt x="395" y="1498"/>
                    <a:pt x="447" y="1456"/>
                  </a:cubicBezTo>
                  <a:cubicBezTo>
                    <a:pt x="567" y="1203"/>
                    <a:pt x="567" y="1024"/>
                    <a:pt x="567" y="771"/>
                  </a:cubicBezTo>
                  <a:lnTo>
                    <a:pt x="567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7" name="Google Shape;5047;p31"/>
            <p:cNvSpPr/>
            <p:nvPr/>
          </p:nvSpPr>
          <p:spPr>
            <a:xfrm>
              <a:off x="7434564" y="695034"/>
              <a:ext cx="17220" cy="40772"/>
            </a:xfrm>
            <a:custGeom>
              <a:avLst/>
              <a:gdLst/>
              <a:ahLst/>
              <a:cxnLst/>
              <a:rect l="l" t="t" r="r" b="b"/>
              <a:pathLst>
                <a:path w="552" h="1307" extrusionOk="0">
                  <a:moveTo>
                    <a:pt x="300" y="0"/>
                  </a:moveTo>
                  <a:cubicBezTo>
                    <a:pt x="239" y="0"/>
                    <a:pt x="179" y="42"/>
                    <a:pt x="179" y="84"/>
                  </a:cubicBezTo>
                  <a:lnTo>
                    <a:pt x="120" y="84"/>
                  </a:lnTo>
                  <a:cubicBezTo>
                    <a:pt x="60" y="204"/>
                    <a:pt x="60" y="263"/>
                    <a:pt x="1" y="338"/>
                  </a:cubicBezTo>
                  <a:lnTo>
                    <a:pt x="1" y="636"/>
                  </a:lnTo>
                  <a:cubicBezTo>
                    <a:pt x="1" y="829"/>
                    <a:pt x="1" y="949"/>
                    <a:pt x="60" y="1202"/>
                  </a:cubicBezTo>
                  <a:lnTo>
                    <a:pt x="120" y="1261"/>
                  </a:lnTo>
                  <a:cubicBezTo>
                    <a:pt x="150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lnTo>
                    <a:pt x="552" y="397"/>
                  </a:lnTo>
                  <a:cubicBezTo>
                    <a:pt x="552" y="263"/>
                    <a:pt x="492" y="204"/>
                    <a:pt x="433" y="84"/>
                  </a:cubicBezTo>
                  <a:lnTo>
                    <a:pt x="373" y="25"/>
                  </a:lnTo>
                  <a:cubicBezTo>
                    <a:pt x="351" y="7"/>
                    <a:pt x="326" y="0"/>
                    <a:pt x="30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8" name="Google Shape;5048;p31"/>
            <p:cNvSpPr/>
            <p:nvPr/>
          </p:nvSpPr>
          <p:spPr>
            <a:xfrm>
              <a:off x="7453624" y="775736"/>
              <a:ext cx="19559" cy="38900"/>
            </a:xfrm>
            <a:custGeom>
              <a:avLst/>
              <a:gdLst/>
              <a:ahLst/>
              <a:cxnLst/>
              <a:rect l="l" t="t" r="r" b="b"/>
              <a:pathLst>
                <a:path w="627" h="1247" extrusionOk="0">
                  <a:moveTo>
                    <a:pt x="375" y="0"/>
                  </a:moveTo>
                  <a:cubicBezTo>
                    <a:pt x="328" y="0"/>
                    <a:pt x="284" y="15"/>
                    <a:pt x="254" y="45"/>
                  </a:cubicBezTo>
                  <a:cubicBezTo>
                    <a:pt x="194" y="105"/>
                    <a:pt x="135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4" y="1222"/>
                  </a:lnTo>
                  <a:cubicBezTo>
                    <a:pt x="271" y="1239"/>
                    <a:pt x="294" y="1247"/>
                    <a:pt x="319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7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567" y="224"/>
                    <a:pt x="567" y="105"/>
                  </a:cubicBezTo>
                  <a:lnTo>
                    <a:pt x="507" y="45"/>
                  </a:lnTo>
                  <a:cubicBezTo>
                    <a:pt x="470" y="15"/>
                    <a:pt x="421" y="0"/>
                    <a:pt x="37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9" name="Google Shape;5049;p31"/>
            <p:cNvSpPr/>
            <p:nvPr/>
          </p:nvSpPr>
          <p:spPr>
            <a:xfrm>
              <a:off x="7389955" y="859089"/>
              <a:ext cx="19091" cy="24020"/>
            </a:xfrm>
            <a:custGeom>
              <a:avLst/>
              <a:gdLst/>
              <a:ahLst/>
              <a:cxnLst/>
              <a:rect l="l" t="t" r="r" b="b"/>
              <a:pathLst>
                <a:path w="612" h="770" extrusionOk="0">
                  <a:moveTo>
                    <a:pt x="347" y="0"/>
                  </a:moveTo>
                  <a:cubicBezTo>
                    <a:pt x="308" y="0"/>
                    <a:pt x="270" y="15"/>
                    <a:pt x="239" y="40"/>
                  </a:cubicBezTo>
                  <a:cubicBezTo>
                    <a:pt x="120" y="99"/>
                    <a:pt x="120" y="99"/>
                    <a:pt x="60" y="159"/>
                  </a:cubicBezTo>
                  <a:cubicBezTo>
                    <a:pt x="60" y="218"/>
                    <a:pt x="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06" y="770"/>
                  </a:cubicBezTo>
                  <a:cubicBezTo>
                    <a:pt x="354" y="770"/>
                    <a:pt x="403" y="755"/>
                    <a:pt x="433" y="725"/>
                  </a:cubicBezTo>
                  <a:lnTo>
                    <a:pt x="492" y="725"/>
                  </a:lnTo>
                  <a:cubicBezTo>
                    <a:pt x="552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552" y="218"/>
                    <a:pt x="552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0" name="Google Shape;5050;p31"/>
            <p:cNvSpPr/>
            <p:nvPr/>
          </p:nvSpPr>
          <p:spPr>
            <a:xfrm>
              <a:off x="7279338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4" y="0"/>
                  </a:moveTo>
                  <a:cubicBezTo>
                    <a:pt x="269" y="0"/>
                    <a:pt x="224" y="19"/>
                    <a:pt x="195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5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5" y="646"/>
                    <a:pt x="464" y="617"/>
                    <a:pt x="507" y="548"/>
                  </a:cubicBezTo>
                  <a:cubicBezTo>
                    <a:pt x="627" y="488"/>
                    <a:pt x="627" y="354"/>
                    <a:pt x="627" y="294"/>
                  </a:cubicBezTo>
                  <a:cubicBezTo>
                    <a:pt x="627" y="235"/>
                    <a:pt x="627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1" name="Google Shape;5051;p31"/>
            <p:cNvSpPr/>
            <p:nvPr/>
          </p:nvSpPr>
          <p:spPr>
            <a:xfrm>
              <a:off x="4676405" y="698746"/>
              <a:ext cx="19091" cy="33160"/>
            </a:xfrm>
            <a:custGeom>
              <a:avLst/>
              <a:gdLst/>
              <a:ahLst/>
              <a:cxnLst/>
              <a:rect l="l" t="t" r="r" b="b"/>
              <a:pathLst>
                <a:path w="612" h="1063" extrusionOk="0">
                  <a:moveTo>
                    <a:pt x="378" y="0"/>
                  </a:moveTo>
                  <a:cubicBezTo>
                    <a:pt x="354" y="0"/>
                    <a:pt x="331" y="8"/>
                    <a:pt x="314" y="25"/>
                  </a:cubicBezTo>
                  <a:cubicBezTo>
                    <a:pt x="180" y="85"/>
                    <a:pt x="180" y="144"/>
                    <a:pt x="120" y="219"/>
                  </a:cubicBezTo>
                  <a:cubicBezTo>
                    <a:pt x="60" y="338"/>
                    <a:pt x="60" y="397"/>
                    <a:pt x="1" y="457"/>
                  </a:cubicBezTo>
                  <a:cubicBezTo>
                    <a:pt x="1" y="651"/>
                    <a:pt x="1" y="830"/>
                    <a:pt x="120" y="1023"/>
                  </a:cubicBezTo>
                  <a:lnTo>
                    <a:pt x="180" y="1023"/>
                  </a:lnTo>
                  <a:cubicBezTo>
                    <a:pt x="204" y="1048"/>
                    <a:pt x="242" y="1062"/>
                    <a:pt x="281" y="1062"/>
                  </a:cubicBezTo>
                  <a:cubicBezTo>
                    <a:pt x="338" y="1062"/>
                    <a:pt x="398" y="1033"/>
                    <a:pt x="433" y="964"/>
                  </a:cubicBezTo>
                  <a:cubicBezTo>
                    <a:pt x="552" y="830"/>
                    <a:pt x="612" y="710"/>
                    <a:pt x="612" y="591"/>
                  </a:cubicBezTo>
                  <a:lnTo>
                    <a:pt x="612" y="397"/>
                  </a:lnTo>
                  <a:cubicBezTo>
                    <a:pt x="612" y="278"/>
                    <a:pt x="612" y="219"/>
                    <a:pt x="552" y="144"/>
                  </a:cubicBezTo>
                  <a:lnTo>
                    <a:pt x="552" y="85"/>
                  </a:lnTo>
                  <a:cubicBezTo>
                    <a:pt x="510" y="42"/>
                    <a:pt x="438" y="0"/>
                    <a:pt x="378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2" name="Google Shape;5052;p31"/>
            <p:cNvSpPr/>
            <p:nvPr/>
          </p:nvSpPr>
          <p:spPr>
            <a:xfrm>
              <a:off x="4716834" y="746444"/>
              <a:ext cx="19559" cy="37496"/>
            </a:xfrm>
            <a:custGeom>
              <a:avLst/>
              <a:gdLst/>
              <a:ahLst/>
              <a:cxnLst/>
              <a:rect l="l" t="t" r="r" b="b"/>
              <a:pathLst>
                <a:path w="627" h="1202" extrusionOk="0">
                  <a:moveTo>
                    <a:pt x="375" y="1"/>
                  </a:moveTo>
                  <a:cubicBezTo>
                    <a:pt x="329" y="1"/>
                    <a:pt x="284" y="16"/>
                    <a:pt x="254" y="45"/>
                  </a:cubicBezTo>
                  <a:cubicBezTo>
                    <a:pt x="195" y="105"/>
                    <a:pt x="135" y="239"/>
                    <a:pt x="61" y="299"/>
                  </a:cubicBezTo>
                  <a:cubicBezTo>
                    <a:pt x="61" y="358"/>
                    <a:pt x="1" y="477"/>
                    <a:pt x="1" y="552"/>
                  </a:cubicBezTo>
                  <a:cubicBezTo>
                    <a:pt x="1" y="790"/>
                    <a:pt x="61" y="984"/>
                    <a:pt x="195" y="1103"/>
                  </a:cubicBezTo>
                  <a:lnTo>
                    <a:pt x="254" y="1163"/>
                  </a:lnTo>
                  <a:cubicBezTo>
                    <a:pt x="279" y="1187"/>
                    <a:pt x="314" y="1202"/>
                    <a:pt x="346" y="1202"/>
                  </a:cubicBezTo>
                  <a:cubicBezTo>
                    <a:pt x="392" y="1202"/>
                    <a:pt x="433" y="1173"/>
                    <a:pt x="433" y="1103"/>
                  </a:cubicBezTo>
                  <a:cubicBezTo>
                    <a:pt x="567" y="924"/>
                    <a:pt x="627" y="790"/>
                    <a:pt x="627" y="611"/>
                  </a:cubicBezTo>
                  <a:lnTo>
                    <a:pt x="627" y="358"/>
                  </a:lnTo>
                  <a:cubicBezTo>
                    <a:pt x="627" y="299"/>
                    <a:pt x="567" y="179"/>
                    <a:pt x="567" y="105"/>
                  </a:cubicBezTo>
                  <a:lnTo>
                    <a:pt x="507" y="105"/>
                  </a:lnTo>
                  <a:lnTo>
                    <a:pt x="507" y="45"/>
                  </a:lnTo>
                  <a:cubicBezTo>
                    <a:pt x="470" y="16"/>
                    <a:pt x="422" y="1"/>
                    <a:pt x="37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3" name="Google Shape;5053;p31"/>
            <p:cNvSpPr/>
            <p:nvPr/>
          </p:nvSpPr>
          <p:spPr>
            <a:xfrm>
              <a:off x="4769366" y="701835"/>
              <a:ext cx="19091" cy="37247"/>
            </a:xfrm>
            <a:custGeom>
              <a:avLst/>
              <a:gdLst/>
              <a:ahLst/>
              <a:cxnLst/>
              <a:rect l="l" t="t" r="r" b="b"/>
              <a:pathLst>
                <a:path w="612" h="1194" extrusionOk="0">
                  <a:moveTo>
                    <a:pt x="306" y="1"/>
                  </a:moveTo>
                  <a:cubicBezTo>
                    <a:pt x="257" y="1"/>
                    <a:pt x="209" y="15"/>
                    <a:pt x="179" y="45"/>
                  </a:cubicBezTo>
                  <a:cubicBezTo>
                    <a:pt x="120" y="179"/>
                    <a:pt x="60" y="239"/>
                    <a:pt x="60" y="358"/>
                  </a:cubicBezTo>
                  <a:cubicBezTo>
                    <a:pt x="0" y="418"/>
                    <a:pt x="0" y="492"/>
                    <a:pt x="0" y="611"/>
                  </a:cubicBezTo>
                  <a:cubicBezTo>
                    <a:pt x="60" y="790"/>
                    <a:pt x="60" y="924"/>
                    <a:pt x="179" y="1103"/>
                  </a:cubicBezTo>
                  <a:lnTo>
                    <a:pt x="239" y="1163"/>
                  </a:lnTo>
                  <a:cubicBezTo>
                    <a:pt x="261" y="1185"/>
                    <a:pt x="287" y="1194"/>
                    <a:pt x="315" y="1194"/>
                  </a:cubicBezTo>
                  <a:cubicBezTo>
                    <a:pt x="379" y="1194"/>
                    <a:pt x="450" y="1145"/>
                    <a:pt x="492" y="1103"/>
                  </a:cubicBezTo>
                  <a:cubicBezTo>
                    <a:pt x="611" y="924"/>
                    <a:pt x="611" y="731"/>
                    <a:pt x="611" y="611"/>
                  </a:cubicBezTo>
                  <a:cubicBezTo>
                    <a:pt x="611" y="492"/>
                    <a:pt x="611" y="418"/>
                    <a:pt x="552" y="298"/>
                  </a:cubicBezTo>
                  <a:cubicBezTo>
                    <a:pt x="552" y="239"/>
                    <a:pt x="492" y="179"/>
                    <a:pt x="432" y="45"/>
                  </a:cubicBezTo>
                  <a:cubicBezTo>
                    <a:pt x="403" y="15"/>
                    <a:pt x="354" y="1"/>
                    <a:pt x="30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4" name="Google Shape;5054;p31"/>
            <p:cNvSpPr/>
            <p:nvPr/>
          </p:nvSpPr>
          <p:spPr>
            <a:xfrm>
              <a:off x="4767495" y="808366"/>
              <a:ext cx="19091" cy="31351"/>
            </a:xfrm>
            <a:custGeom>
              <a:avLst/>
              <a:gdLst/>
              <a:ahLst/>
              <a:cxnLst/>
              <a:rect l="l" t="t" r="r" b="b"/>
              <a:pathLst>
                <a:path w="612" h="1005" extrusionOk="0">
                  <a:moveTo>
                    <a:pt x="358" y="1"/>
                  </a:moveTo>
                  <a:cubicBezTo>
                    <a:pt x="302" y="1"/>
                    <a:pt x="239" y="19"/>
                    <a:pt x="180" y="57"/>
                  </a:cubicBezTo>
                  <a:cubicBezTo>
                    <a:pt x="120" y="116"/>
                    <a:pt x="6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20" y="921"/>
                  </a:cubicBezTo>
                  <a:lnTo>
                    <a:pt x="180" y="980"/>
                  </a:lnTo>
                  <a:cubicBezTo>
                    <a:pt x="197" y="998"/>
                    <a:pt x="221" y="1005"/>
                    <a:pt x="247" y="1005"/>
                  </a:cubicBezTo>
                  <a:cubicBezTo>
                    <a:pt x="311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552" y="489"/>
                  </a:cubicBezTo>
                  <a:cubicBezTo>
                    <a:pt x="612" y="429"/>
                    <a:pt x="612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3" y="19"/>
                    <a:pt x="414" y="1"/>
                    <a:pt x="35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5" name="Google Shape;5055;p31"/>
            <p:cNvSpPr/>
            <p:nvPr/>
          </p:nvSpPr>
          <p:spPr>
            <a:xfrm>
              <a:off x="4817687" y="754960"/>
              <a:ext cx="19559" cy="48071"/>
            </a:xfrm>
            <a:custGeom>
              <a:avLst/>
              <a:gdLst/>
              <a:ahLst/>
              <a:cxnLst/>
              <a:rect l="l" t="t" r="r" b="b"/>
              <a:pathLst>
                <a:path w="627" h="1541" extrusionOk="0">
                  <a:moveTo>
                    <a:pt x="341" y="1"/>
                  </a:moveTo>
                  <a:cubicBezTo>
                    <a:pt x="277" y="1"/>
                    <a:pt x="232" y="43"/>
                    <a:pt x="179" y="85"/>
                  </a:cubicBezTo>
                  <a:cubicBezTo>
                    <a:pt x="120" y="204"/>
                    <a:pt x="60" y="338"/>
                    <a:pt x="60" y="398"/>
                  </a:cubicBezTo>
                  <a:cubicBezTo>
                    <a:pt x="60" y="517"/>
                    <a:pt x="60" y="651"/>
                    <a:pt x="1" y="771"/>
                  </a:cubicBezTo>
                  <a:cubicBezTo>
                    <a:pt x="60" y="1024"/>
                    <a:pt x="60" y="1203"/>
                    <a:pt x="179" y="1456"/>
                  </a:cubicBezTo>
                  <a:lnTo>
                    <a:pt x="254" y="1515"/>
                  </a:lnTo>
                  <a:cubicBezTo>
                    <a:pt x="271" y="1533"/>
                    <a:pt x="294" y="1540"/>
                    <a:pt x="319" y="1540"/>
                  </a:cubicBezTo>
                  <a:cubicBezTo>
                    <a:pt x="378" y="1540"/>
                    <a:pt x="450" y="1498"/>
                    <a:pt x="492" y="1456"/>
                  </a:cubicBezTo>
                  <a:cubicBezTo>
                    <a:pt x="626" y="1203"/>
                    <a:pt x="626" y="1024"/>
                    <a:pt x="626" y="771"/>
                  </a:cubicBezTo>
                  <a:lnTo>
                    <a:pt x="626" y="398"/>
                  </a:lnTo>
                  <a:cubicBezTo>
                    <a:pt x="552" y="338"/>
                    <a:pt x="552" y="204"/>
                    <a:pt x="492" y="85"/>
                  </a:cubicBezTo>
                  <a:cubicBezTo>
                    <a:pt x="433" y="85"/>
                    <a:pt x="433" y="26"/>
                    <a:pt x="433" y="26"/>
                  </a:cubicBezTo>
                  <a:cubicBezTo>
                    <a:pt x="398" y="8"/>
                    <a:pt x="368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6" name="Google Shape;5056;p31"/>
            <p:cNvSpPr/>
            <p:nvPr/>
          </p:nvSpPr>
          <p:spPr>
            <a:xfrm>
              <a:off x="4866040" y="695034"/>
              <a:ext cx="19528" cy="40772"/>
            </a:xfrm>
            <a:custGeom>
              <a:avLst/>
              <a:gdLst/>
              <a:ahLst/>
              <a:cxnLst/>
              <a:rect l="l" t="t" r="r" b="b"/>
              <a:pathLst>
                <a:path w="626" h="1307" extrusionOk="0">
                  <a:moveTo>
                    <a:pt x="367" y="0"/>
                  </a:moveTo>
                  <a:cubicBezTo>
                    <a:pt x="308" y="0"/>
                    <a:pt x="236" y="42"/>
                    <a:pt x="194" y="84"/>
                  </a:cubicBezTo>
                  <a:cubicBezTo>
                    <a:pt x="119" y="204"/>
                    <a:pt x="119" y="263"/>
                    <a:pt x="60" y="338"/>
                  </a:cubicBezTo>
                  <a:lnTo>
                    <a:pt x="60" y="636"/>
                  </a:lnTo>
                  <a:cubicBezTo>
                    <a:pt x="0" y="829"/>
                    <a:pt x="0" y="949"/>
                    <a:pt x="119" y="1202"/>
                  </a:cubicBezTo>
                  <a:lnTo>
                    <a:pt x="194" y="1261"/>
                  </a:lnTo>
                  <a:cubicBezTo>
                    <a:pt x="224" y="1291"/>
                    <a:pt x="253" y="1306"/>
                    <a:pt x="283" y="1306"/>
                  </a:cubicBezTo>
                  <a:cubicBezTo>
                    <a:pt x="313" y="1306"/>
                    <a:pt x="343" y="1291"/>
                    <a:pt x="373" y="1261"/>
                  </a:cubicBezTo>
                  <a:cubicBezTo>
                    <a:pt x="566" y="1083"/>
                    <a:pt x="626" y="889"/>
                    <a:pt x="626" y="710"/>
                  </a:cubicBezTo>
                  <a:lnTo>
                    <a:pt x="626" y="397"/>
                  </a:lnTo>
                  <a:cubicBezTo>
                    <a:pt x="626" y="263"/>
                    <a:pt x="566" y="204"/>
                    <a:pt x="492" y="84"/>
                  </a:cubicBezTo>
                  <a:lnTo>
                    <a:pt x="432" y="25"/>
                  </a:lnTo>
                  <a:cubicBezTo>
                    <a:pt x="415" y="7"/>
                    <a:pt x="392" y="0"/>
                    <a:pt x="36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7" name="Google Shape;5057;p31"/>
            <p:cNvSpPr/>
            <p:nvPr/>
          </p:nvSpPr>
          <p:spPr>
            <a:xfrm>
              <a:off x="4887408" y="775736"/>
              <a:ext cx="19559" cy="38900"/>
            </a:xfrm>
            <a:custGeom>
              <a:avLst/>
              <a:gdLst/>
              <a:ahLst/>
              <a:cxnLst/>
              <a:rect l="l" t="t" r="r" b="b"/>
              <a:pathLst>
                <a:path w="627" h="1247" extrusionOk="0">
                  <a:moveTo>
                    <a:pt x="373" y="0"/>
                  </a:moveTo>
                  <a:cubicBezTo>
                    <a:pt x="328" y="0"/>
                    <a:pt x="283" y="15"/>
                    <a:pt x="254" y="45"/>
                  </a:cubicBezTo>
                  <a:cubicBezTo>
                    <a:pt x="179" y="105"/>
                    <a:pt x="120" y="224"/>
                    <a:pt x="60" y="283"/>
                  </a:cubicBezTo>
                  <a:cubicBezTo>
                    <a:pt x="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79" y="1222"/>
                  </a:cubicBezTo>
                  <a:lnTo>
                    <a:pt x="254" y="1222"/>
                  </a:lnTo>
                  <a:cubicBezTo>
                    <a:pt x="271" y="1239"/>
                    <a:pt x="294" y="1247"/>
                    <a:pt x="318" y="1247"/>
                  </a:cubicBezTo>
                  <a:cubicBezTo>
                    <a:pt x="378" y="1247"/>
                    <a:pt x="450" y="1204"/>
                    <a:pt x="492" y="1162"/>
                  </a:cubicBezTo>
                  <a:cubicBezTo>
                    <a:pt x="552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552" y="283"/>
                    <a:pt x="552" y="224"/>
                    <a:pt x="552" y="105"/>
                  </a:cubicBezTo>
                  <a:lnTo>
                    <a:pt x="492" y="45"/>
                  </a:lnTo>
                  <a:cubicBezTo>
                    <a:pt x="462" y="15"/>
                    <a:pt x="417" y="0"/>
                    <a:pt x="37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8" name="Google Shape;5058;p31"/>
            <p:cNvSpPr/>
            <p:nvPr/>
          </p:nvSpPr>
          <p:spPr>
            <a:xfrm>
              <a:off x="4823271" y="859089"/>
              <a:ext cx="19559" cy="24020"/>
            </a:xfrm>
            <a:custGeom>
              <a:avLst/>
              <a:gdLst/>
              <a:ahLst/>
              <a:cxnLst/>
              <a:rect l="l" t="t" r="r" b="b"/>
              <a:pathLst>
                <a:path w="627" h="770" extrusionOk="0">
                  <a:moveTo>
                    <a:pt x="344" y="0"/>
                  </a:moveTo>
                  <a:cubicBezTo>
                    <a:pt x="295" y="0"/>
                    <a:pt x="244" y="15"/>
                    <a:pt x="194" y="40"/>
                  </a:cubicBezTo>
                  <a:cubicBezTo>
                    <a:pt x="135" y="99"/>
                    <a:pt x="135" y="99"/>
                    <a:pt x="75" y="159"/>
                  </a:cubicBezTo>
                  <a:cubicBezTo>
                    <a:pt x="0" y="218"/>
                    <a:pt x="0" y="293"/>
                    <a:pt x="0" y="352"/>
                  </a:cubicBezTo>
                  <a:cubicBezTo>
                    <a:pt x="0" y="531"/>
                    <a:pt x="75" y="665"/>
                    <a:pt x="194" y="725"/>
                  </a:cubicBezTo>
                  <a:cubicBezTo>
                    <a:pt x="224" y="755"/>
                    <a:pt x="269" y="770"/>
                    <a:pt x="315" y="770"/>
                  </a:cubicBezTo>
                  <a:cubicBezTo>
                    <a:pt x="362" y="770"/>
                    <a:pt x="410" y="755"/>
                    <a:pt x="447" y="725"/>
                  </a:cubicBezTo>
                  <a:cubicBezTo>
                    <a:pt x="567" y="591"/>
                    <a:pt x="626" y="531"/>
                    <a:pt x="626" y="412"/>
                  </a:cubicBezTo>
                  <a:lnTo>
                    <a:pt x="626" y="293"/>
                  </a:lnTo>
                  <a:cubicBezTo>
                    <a:pt x="567" y="218"/>
                    <a:pt x="567" y="159"/>
                    <a:pt x="507" y="99"/>
                  </a:cubicBezTo>
                  <a:cubicBezTo>
                    <a:pt x="472" y="29"/>
                    <a:pt x="412" y="0"/>
                    <a:pt x="34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9" name="Google Shape;5059;p31"/>
            <p:cNvSpPr/>
            <p:nvPr/>
          </p:nvSpPr>
          <p:spPr>
            <a:xfrm>
              <a:off x="4713122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04" y="0"/>
                  </a:moveTo>
                  <a:cubicBezTo>
                    <a:pt x="250" y="0"/>
                    <a:pt x="187" y="19"/>
                    <a:pt x="120" y="56"/>
                  </a:cubicBezTo>
                  <a:cubicBezTo>
                    <a:pt x="60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1" y="428"/>
                    <a:pt x="60" y="488"/>
                    <a:pt x="180" y="607"/>
                  </a:cubicBezTo>
                  <a:cubicBezTo>
                    <a:pt x="210" y="632"/>
                    <a:pt x="249" y="646"/>
                    <a:pt x="292" y="646"/>
                  </a:cubicBezTo>
                  <a:cubicBezTo>
                    <a:pt x="353" y="646"/>
                    <a:pt x="423" y="617"/>
                    <a:pt x="492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52" y="175"/>
                  </a:cubicBezTo>
                  <a:cubicBezTo>
                    <a:pt x="552" y="116"/>
                    <a:pt x="492" y="56"/>
                    <a:pt x="433" y="56"/>
                  </a:cubicBezTo>
                  <a:cubicBezTo>
                    <a:pt x="403" y="19"/>
                    <a:pt x="358" y="0"/>
                    <a:pt x="30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0" name="Google Shape;5060;p31"/>
            <p:cNvSpPr/>
            <p:nvPr/>
          </p:nvSpPr>
          <p:spPr>
            <a:xfrm>
              <a:off x="5299619" y="698746"/>
              <a:ext cx="19559" cy="33160"/>
            </a:xfrm>
            <a:custGeom>
              <a:avLst/>
              <a:gdLst/>
              <a:ahLst/>
              <a:cxnLst/>
              <a:rect l="l" t="t" r="r" b="b"/>
              <a:pathLst>
                <a:path w="627" h="1063" extrusionOk="0">
                  <a:moveTo>
                    <a:pt x="381" y="0"/>
                  </a:moveTo>
                  <a:cubicBezTo>
                    <a:pt x="355" y="0"/>
                    <a:pt x="331" y="8"/>
                    <a:pt x="313" y="25"/>
                  </a:cubicBezTo>
                  <a:cubicBezTo>
                    <a:pt x="194" y="85"/>
                    <a:pt x="194" y="144"/>
                    <a:pt x="135" y="219"/>
                  </a:cubicBezTo>
                  <a:cubicBezTo>
                    <a:pt x="75" y="338"/>
                    <a:pt x="75" y="397"/>
                    <a:pt x="0" y="457"/>
                  </a:cubicBezTo>
                  <a:cubicBezTo>
                    <a:pt x="0" y="651"/>
                    <a:pt x="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5" y="1062"/>
                    <a:pt x="404" y="1033"/>
                    <a:pt x="447" y="964"/>
                  </a:cubicBezTo>
                  <a:cubicBezTo>
                    <a:pt x="567" y="830"/>
                    <a:pt x="626" y="710"/>
                    <a:pt x="626" y="591"/>
                  </a:cubicBezTo>
                  <a:lnTo>
                    <a:pt x="626" y="397"/>
                  </a:ln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24" y="42"/>
                    <a:pt x="445" y="0"/>
                    <a:pt x="38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1" name="Google Shape;5061;p31"/>
            <p:cNvSpPr/>
            <p:nvPr/>
          </p:nvSpPr>
          <p:spPr>
            <a:xfrm>
              <a:off x="5340516" y="746444"/>
              <a:ext cx="19559" cy="37496"/>
            </a:xfrm>
            <a:custGeom>
              <a:avLst/>
              <a:gdLst/>
              <a:ahLst/>
              <a:cxnLst/>
              <a:rect l="l" t="t" r="r" b="b"/>
              <a:pathLst>
                <a:path w="627" h="1202" extrusionOk="0">
                  <a:moveTo>
                    <a:pt x="373" y="1"/>
                  </a:moveTo>
                  <a:cubicBezTo>
                    <a:pt x="328" y="1"/>
                    <a:pt x="284" y="16"/>
                    <a:pt x="254" y="45"/>
                  </a:cubicBezTo>
                  <a:cubicBezTo>
                    <a:pt x="179" y="105"/>
                    <a:pt x="120" y="239"/>
                    <a:pt x="60" y="299"/>
                  </a:cubicBezTo>
                  <a:cubicBezTo>
                    <a:pt x="60" y="358"/>
                    <a:pt x="0" y="477"/>
                    <a:pt x="0" y="552"/>
                  </a:cubicBezTo>
                  <a:cubicBezTo>
                    <a:pt x="0" y="790"/>
                    <a:pt x="60" y="984"/>
                    <a:pt x="179" y="1103"/>
                  </a:cubicBezTo>
                  <a:lnTo>
                    <a:pt x="254" y="1163"/>
                  </a:lnTo>
                  <a:cubicBezTo>
                    <a:pt x="278" y="1187"/>
                    <a:pt x="313" y="1202"/>
                    <a:pt x="346" y="1202"/>
                  </a:cubicBezTo>
                  <a:cubicBezTo>
                    <a:pt x="392" y="1202"/>
                    <a:pt x="433" y="1173"/>
                    <a:pt x="433" y="1103"/>
                  </a:cubicBezTo>
                  <a:cubicBezTo>
                    <a:pt x="552" y="924"/>
                    <a:pt x="626" y="790"/>
                    <a:pt x="626" y="611"/>
                  </a:cubicBezTo>
                  <a:lnTo>
                    <a:pt x="626" y="358"/>
                  </a:lnTo>
                  <a:cubicBezTo>
                    <a:pt x="626" y="299"/>
                    <a:pt x="552" y="179"/>
                    <a:pt x="552" y="105"/>
                  </a:cubicBezTo>
                  <a:lnTo>
                    <a:pt x="492" y="45"/>
                  </a:lnTo>
                  <a:cubicBezTo>
                    <a:pt x="462" y="16"/>
                    <a:pt x="418" y="1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2" name="Google Shape;5062;p31"/>
            <p:cNvSpPr/>
            <p:nvPr/>
          </p:nvSpPr>
          <p:spPr>
            <a:xfrm>
              <a:off x="5392549" y="701835"/>
              <a:ext cx="19559" cy="37247"/>
            </a:xfrm>
            <a:custGeom>
              <a:avLst/>
              <a:gdLst/>
              <a:ahLst/>
              <a:cxnLst/>
              <a:rect l="l" t="t" r="r" b="b"/>
              <a:pathLst>
                <a:path w="627" h="1194" extrusionOk="0">
                  <a:moveTo>
                    <a:pt x="316" y="1"/>
                  </a:moveTo>
                  <a:cubicBezTo>
                    <a:pt x="269" y="1"/>
                    <a:pt x="224" y="15"/>
                    <a:pt x="195" y="45"/>
                  </a:cubicBezTo>
                  <a:cubicBezTo>
                    <a:pt x="135" y="179"/>
                    <a:pt x="75" y="239"/>
                    <a:pt x="75" y="358"/>
                  </a:cubicBezTo>
                  <a:cubicBezTo>
                    <a:pt x="75" y="418"/>
                    <a:pt x="1" y="492"/>
                    <a:pt x="1" y="611"/>
                  </a:cubicBezTo>
                  <a:cubicBezTo>
                    <a:pt x="75" y="790"/>
                    <a:pt x="75" y="924"/>
                    <a:pt x="195" y="1103"/>
                  </a:cubicBezTo>
                  <a:lnTo>
                    <a:pt x="254" y="1163"/>
                  </a:lnTo>
                  <a:cubicBezTo>
                    <a:pt x="272" y="1185"/>
                    <a:pt x="297" y="1194"/>
                    <a:pt x="324" y="1194"/>
                  </a:cubicBezTo>
                  <a:cubicBezTo>
                    <a:pt x="387" y="1194"/>
                    <a:pt x="466" y="1145"/>
                    <a:pt x="508" y="1103"/>
                  </a:cubicBezTo>
                  <a:cubicBezTo>
                    <a:pt x="627" y="924"/>
                    <a:pt x="627" y="731"/>
                    <a:pt x="627" y="611"/>
                  </a:cubicBezTo>
                  <a:lnTo>
                    <a:pt x="627" y="298"/>
                  </a:lnTo>
                  <a:cubicBezTo>
                    <a:pt x="567" y="239"/>
                    <a:pt x="567" y="179"/>
                    <a:pt x="448" y="45"/>
                  </a:cubicBezTo>
                  <a:cubicBezTo>
                    <a:pt x="411" y="15"/>
                    <a:pt x="362" y="1"/>
                    <a:pt x="31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3" name="Google Shape;5063;p31"/>
            <p:cNvSpPr/>
            <p:nvPr/>
          </p:nvSpPr>
          <p:spPr>
            <a:xfrm>
              <a:off x="5390708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7" y="1"/>
                  </a:moveTo>
                  <a:cubicBezTo>
                    <a:pt x="313" y="1"/>
                    <a:pt x="254" y="19"/>
                    <a:pt x="194" y="57"/>
                  </a:cubicBezTo>
                  <a:cubicBezTo>
                    <a:pt x="134" y="116"/>
                    <a:pt x="60" y="176"/>
                    <a:pt x="60" y="235"/>
                  </a:cubicBezTo>
                  <a:cubicBezTo>
                    <a:pt x="0" y="295"/>
                    <a:pt x="0" y="429"/>
                    <a:pt x="0" y="489"/>
                  </a:cubicBezTo>
                  <a:cubicBezTo>
                    <a:pt x="0" y="608"/>
                    <a:pt x="0" y="802"/>
                    <a:pt x="134" y="921"/>
                  </a:cubicBezTo>
                  <a:lnTo>
                    <a:pt x="194" y="980"/>
                  </a:lnTo>
                  <a:cubicBezTo>
                    <a:pt x="212" y="998"/>
                    <a:pt x="234" y="1005"/>
                    <a:pt x="259" y="1005"/>
                  </a:cubicBezTo>
                  <a:cubicBezTo>
                    <a:pt x="318" y="1005"/>
                    <a:pt x="390" y="963"/>
                    <a:pt x="432" y="921"/>
                  </a:cubicBezTo>
                  <a:cubicBezTo>
                    <a:pt x="567" y="802"/>
                    <a:pt x="567" y="667"/>
                    <a:pt x="626" y="489"/>
                  </a:cubicBezTo>
                  <a:cubicBezTo>
                    <a:pt x="626" y="429"/>
                    <a:pt x="626" y="355"/>
                    <a:pt x="567" y="295"/>
                  </a:cubicBezTo>
                  <a:cubicBezTo>
                    <a:pt x="567" y="235"/>
                    <a:pt x="567" y="176"/>
                    <a:pt x="507" y="116"/>
                  </a:cubicBezTo>
                  <a:lnTo>
                    <a:pt x="507" y="57"/>
                  </a:lnTo>
                  <a:cubicBezTo>
                    <a:pt x="470" y="19"/>
                    <a:pt x="421" y="1"/>
                    <a:pt x="367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4" name="Google Shape;5064;p31"/>
            <p:cNvSpPr/>
            <p:nvPr/>
          </p:nvSpPr>
          <p:spPr>
            <a:xfrm>
              <a:off x="5443210" y="754960"/>
              <a:ext cx="17251" cy="48071"/>
            </a:xfrm>
            <a:custGeom>
              <a:avLst/>
              <a:gdLst/>
              <a:ahLst/>
              <a:cxnLst/>
              <a:rect l="l" t="t" r="r" b="b"/>
              <a:pathLst>
                <a:path w="553" h="1541" extrusionOk="0">
                  <a:moveTo>
                    <a:pt x="273" y="1"/>
                  </a:moveTo>
                  <a:cubicBezTo>
                    <a:pt x="204" y="1"/>
                    <a:pt x="162" y="43"/>
                    <a:pt x="120" y="85"/>
                  </a:cubicBezTo>
                  <a:cubicBezTo>
                    <a:pt x="60" y="204"/>
                    <a:pt x="1" y="338"/>
                    <a:pt x="1" y="398"/>
                  </a:cubicBezTo>
                  <a:lnTo>
                    <a:pt x="1" y="771"/>
                  </a:lnTo>
                  <a:cubicBezTo>
                    <a:pt x="1" y="1024"/>
                    <a:pt x="1" y="1203"/>
                    <a:pt x="120" y="1456"/>
                  </a:cubicBezTo>
                  <a:lnTo>
                    <a:pt x="180" y="1515"/>
                  </a:lnTo>
                  <a:cubicBezTo>
                    <a:pt x="197" y="1533"/>
                    <a:pt x="221" y="1540"/>
                    <a:pt x="247" y="1540"/>
                  </a:cubicBezTo>
                  <a:cubicBezTo>
                    <a:pt x="311" y="1540"/>
                    <a:pt x="391" y="1498"/>
                    <a:pt x="433" y="1456"/>
                  </a:cubicBezTo>
                  <a:cubicBezTo>
                    <a:pt x="552" y="1203"/>
                    <a:pt x="552" y="1024"/>
                    <a:pt x="552" y="771"/>
                  </a:cubicBezTo>
                  <a:lnTo>
                    <a:pt x="552" y="398"/>
                  </a:lnTo>
                  <a:cubicBezTo>
                    <a:pt x="492" y="338"/>
                    <a:pt x="492" y="204"/>
                    <a:pt x="433" y="85"/>
                  </a:cubicBezTo>
                  <a:cubicBezTo>
                    <a:pt x="373" y="85"/>
                    <a:pt x="373" y="26"/>
                    <a:pt x="373" y="26"/>
                  </a:cubicBezTo>
                  <a:cubicBezTo>
                    <a:pt x="334" y="8"/>
                    <a:pt x="301" y="1"/>
                    <a:pt x="2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5" name="Google Shape;5065;p31"/>
            <p:cNvSpPr/>
            <p:nvPr/>
          </p:nvSpPr>
          <p:spPr>
            <a:xfrm>
              <a:off x="5489690" y="6950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65" y="0"/>
                  </a:moveTo>
                  <a:cubicBezTo>
                    <a:pt x="301" y="0"/>
                    <a:pt x="221" y="42"/>
                    <a:pt x="179" y="84"/>
                  </a:cubicBezTo>
                  <a:cubicBezTo>
                    <a:pt x="120" y="204"/>
                    <a:pt x="120" y="263"/>
                    <a:pt x="60" y="338"/>
                  </a:cubicBezTo>
                  <a:lnTo>
                    <a:pt x="60" y="636"/>
                  </a:lnTo>
                  <a:cubicBezTo>
                    <a:pt x="1" y="829"/>
                    <a:pt x="60" y="949"/>
                    <a:pt x="120" y="1202"/>
                  </a:cubicBezTo>
                  <a:lnTo>
                    <a:pt x="179" y="1261"/>
                  </a:lnTo>
                  <a:cubicBezTo>
                    <a:pt x="209" y="1291"/>
                    <a:pt x="243" y="1306"/>
                    <a:pt x="276" y="1306"/>
                  </a:cubicBezTo>
                  <a:cubicBezTo>
                    <a:pt x="310" y="1306"/>
                    <a:pt x="343" y="1291"/>
                    <a:pt x="373" y="1261"/>
                  </a:cubicBezTo>
                  <a:cubicBezTo>
                    <a:pt x="552" y="1083"/>
                    <a:pt x="611" y="889"/>
                    <a:pt x="611" y="710"/>
                  </a:cubicBezTo>
                  <a:lnTo>
                    <a:pt x="611" y="397"/>
                  </a:lnTo>
                  <a:cubicBezTo>
                    <a:pt x="611" y="263"/>
                    <a:pt x="552" y="204"/>
                    <a:pt x="492" y="84"/>
                  </a:cubicBezTo>
                  <a:lnTo>
                    <a:pt x="433" y="25"/>
                  </a:lnTo>
                  <a:cubicBezTo>
                    <a:pt x="415" y="7"/>
                    <a:pt x="391" y="0"/>
                    <a:pt x="36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6" name="Google Shape;5066;p31"/>
            <p:cNvSpPr/>
            <p:nvPr/>
          </p:nvSpPr>
          <p:spPr>
            <a:xfrm>
              <a:off x="5511059" y="775736"/>
              <a:ext cx="19091" cy="38900"/>
            </a:xfrm>
            <a:custGeom>
              <a:avLst/>
              <a:gdLst/>
              <a:ahLst/>
              <a:cxnLst/>
              <a:rect l="l" t="t" r="r" b="b"/>
              <a:pathLst>
                <a:path w="612" h="1247" extrusionOk="0">
                  <a:moveTo>
                    <a:pt x="366" y="0"/>
                  </a:moveTo>
                  <a:cubicBezTo>
                    <a:pt x="317" y="0"/>
                    <a:pt x="269" y="15"/>
                    <a:pt x="239" y="45"/>
                  </a:cubicBezTo>
                  <a:cubicBezTo>
                    <a:pt x="180" y="105"/>
                    <a:pt x="120" y="224"/>
                    <a:pt x="60" y="283"/>
                  </a:cubicBezTo>
                  <a:cubicBezTo>
                    <a:pt x="60" y="417"/>
                    <a:pt x="1" y="477"/>
                    <a:pt x="1" y="596"/>
                  </a:cubicBezTo>
                  <a:cubicBezTo>
                    <a:pt x="1" y="790"/>
                    <a:pt x="60" y="1028"/>
                    <a:pt x="180" y="1222"/>
                  </a:cubicBezTo>
                  <a:lnTo>
                    <a:pt x="239" y="1222"/>
                  </a:lnTo>
                  <a:cubicBezTo>
                    <a:pt x="257" y="1239"/>
                    <a:pt x="281" y="1247"/>
                    <a:pt x="307" y="1247"/>
                  </a:cubicBezTo>
                  <a:cubicBezTo>
                    <a:pt x="371" y="1247"/>
                    <a:pt x="450" y="1204"/>
                    <a:pt x="492" y="1162"/>
                  </a:cubicBezTo>
                  <a:cubicBezTo>
                    <a:pt x="552" y="969"/>
                    <a:pt x="612" y="790"/>
                    <a:pt x="612" y="656"/>
                  </a:cubicBezTo>
                  <a:lnTo>
                    <a:pt x="612" y="417"/>
                  </a:lnTo>
                  <a:cubicBezTo>
                    <a:pt x="612" y="283"/>
                    <a:pt x="552" y="224"/>
                    <a:pt x="552" y="105"/>
                  </a:cubicBezTo>
                  <a:lnTo>
                    <a:pt x="492" y="45"/>
                  </a:lnTo>
                  <a:cubicBezTo>
                    <a:pt x="463" y="15"/>
                    <a:pt x="414" y="0"/>
                    <a:pt x="366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7" name="Google Shape;5067;p31"/>
            <p:cNvSpPr/>
            <p:nvPr/>
          </p:nvSpPr>
          <p:spPr>
            <a:xfrm>
              <a:off x="5446953" y="859089"/>
              <a:ext cx="19528" cy="24020"/>
            </a:xfrm>
            <a:custGeom>
              <a:avLst/>
              <a:gdLst/>
              <a:ahLst/>
              <a:cxnLst/>
              <a:rect l="l" t="t" r="r" b="b"/>
              <a:pathLst>
                <a:path w="626" h="770" extrusionOk="0">
                  <a:moveTo>
                    <a:pt x="350" y="0"/>
                  </a:moveTo>
                  <a:cubicBezTo>
                    <a:pt x="313" y="0"/>
                    <a:pt x="278" y="15"/>
                    <a:pt x="253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0" y="218"/>
                    <a:pt x="0" y="293"/>
                    <a:pt x="0" y="352"/>
                  </a:cubicBezTo>
                  <a:cubicBezTo>
                    <a:pt x="0" y="531"/>
                    <a:pt x="60" y="665"/>
                    <a:pt x="194" y="725"/>
                  </a:cubicBezTo>
                  <a:cubicBezTo>
                    <a:pt x="223" y="755"/>
                    <a:pt x="268" y="770"/>
                    <a:pt x="313" y="770"/>
                  </a:cubicBezTo>
                  <a:cubicBezTo>
                    <a:pt x="358" y="770"/>
                    <a:pt x="402" y="755"/>
                    <a:pt x="432" y="725"/>
                  </a:cubicBezTo>
                  <a:lnTo>
                    <a:pt x="492" y="725"/>
                  </a:lnTo>
                  <a:cubicBezTo>
                    <a:pt x="566" y="591"/>
                    <a:pt x="626" y="531"/>
                    <a:pt x="626" y="412"/>
                  </a:cubicBezTo>
                  <a:lnTo>
                    <a:pt x="626" y="293"/>
                  </a:lnTo>
                  <a:cubicBezTo>
                    <a:pt x="566" y="218"/>
                    <a:pt x="566" y="159"/>
                    <a:pt x="492" y="99"/>
                  </a:cubicBezTo>
                  <a:cubicBezTo>
                    <a:pt x="457" y="29"/>
                    <a:pt x="401" y="0"/>
                    <a:pt x="35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8" name="Google Shape;5068;p31"/>
            <p:cNvSpPr/>
            <p:nvPr/>
          </p:nvSpPr>
          <p:spPr>
            <a:xfrm>
              <a:off x="5336803" y="843242"/>
              <a:ext cx="19091" cy="20183"/>
            </a:xfrm>
            <a:custGeom>
              <a:avLst/>
              <a:gdLst/>
              <a:ahLst/>
              <a:cxnLst/>
              <a:rect l="l" t="t" r="r" b="b"/>
              <a:pathLst>
                <a:path w="612" h="647" extrusionOk="0">
                  <a:moveTo>
                    <a:pt x="298" y="0"/>
                  </a:moveTo>
                  <a:cubicBezTo>
                    <a:pt x="242" y="0"/>
                    <a:pt x="179" y="19"/>
                    <a:pt x="119" y="56"/>
                  </a:cubicBezTo>
                  <a:cubicBezTo>
                    <a:pt x="60" y="116"/>
                    <a:pt x="60" y="116"/>
                    <a:pt x="60" y="175"/>
                  </a:cubicBezTo>
                  <a:cubicBezTo>
                    <a:pt x="0" y="235"/>
                    <a:pt x="0" y="294"/>
                    <a:pt x="0" y="354"/>
                  </a:cubicBezTo>
                  <a:cubicBezTo>
                    <a:pt x="0" y="428"/>
                    <a:pt x="60" y="488"/>
                    <a:pt x="179" y="607"/>
                  </a:cubicBezTo>
                  <a:cubicBezTo>
                    <a:pt x="228" y="632"/>
                    <a:pt x="270" y="646"/>
                    <a:pt x="311" y="646"/>
                  </a:cubicBezTo>
                  <a:cubicBezTo>
                    <a:pt x="368" y="646"/>
                    <a:pt x="422" y="617"/>
                    <a:pt x="492" y="548"/>
                  </a:cubicBezTo>
                  <a:cubicBezTo>
                    <a:pt x="611" y="488"/>
                    <a:pt x="611" y="354"/>
                    <a:pt x="611" y="294"/>
                  </a:cubicBezTo>
                  <a:cubicBezTo>
                    <a:pt x="611" y="235"/>
                    <a:pt x="611" y="175"/>
                    <a:pt x="552" y="175"/>
                  </a:cubicBezTo>
                  <a:cubicBezTo>
                    <a:pt x="552" y="116"/>
                    <a:pt x="492" y="56"/>
                    <a:pt x="432" y="56"/>
                  </a:cubicBezTo>
                  <a:cubicBezTo>
                    <a:pt x="403" y="19"/>
                    <a:pt x="354" y="0"/>
                    <a:pt x="298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9" name="Google Shape;5069;p31"/>
            <p:cNvSpPr/>
            <p:nvPr/>
          </p:nvSpPr>
          <p:spPr>
            <a:xfrm>
              <a:off x="5999501" y="698746"/>
              <a:ext cx="19528" cy="33160"/>
            </a:xfrm>
            <a:custGeom>
              <a:avLst/>
              <a:gdLst/>
              <a:ahLst/>
              <a:cxnLst/>
              <a:rect l="l" t="t" r="r" b="b"/>
              <a:pathLst>
                <a:path w="626" h="1063" extrusionOk="0">
                  <a:moveTo>
                    <a:pt x="378" y="0"/>
                  </a:moveTo>
                  <a:cubicBezTo>
                    <a:pt x="353" y="0"/>
                    <a:pt x="330" y="8"/>
                    <a:pt x="313" y="25"/>
                  </a:cubicBezTo>
                  <a:cubicBezTo>
                    <a:pt x="194" y="85"/>
                    <a:pt x="194" y="144"/>
                    <a:pt x="119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0" y="651"/>
                    <a:pt x="60" y="830"/>
                    <a:pt x="194" y="1023"/>
                  </a:cubicBezTo>
                  <a:cubicBezTo>
                    <a:pt x="218" y="1048"/>
                    <a:pt x="253" y="1062"/>
                    <a:pt x="290" y="1062"/>
                  </a:cubicBezTo>
                  <a:cubicBezTo>
                    <a:pt x="342" y="1062"/>
                    <a:pt x="397" y="1033"/>
                    <a:pt x="432" y="964"/>
                  </a:cubicBezTo>
                  <a:cubicBezTo>
                    <a:pt x="566" y="830"/>
                    <a:pt x="626" y="710"/>
                    <a:pt x="626" y="591"/>
                  </a:cubicBezTo>
                  <a:lnTo>
                    <a:pt x="626" y="397"/>
                  </a:lnTo>
                  <a:cubicBezTo>
                    <a:pt x="626" y="278"/>
                    <a:pt x="626" y="219"/>
                    <a:pt x="566" y="144"/>
                  </a:cubicBezTo>
                  <a:lnTo>
                    <a:pt x="566" y="85"/>
                  </a:lnTo>
                  <a:cubicBezTo>
                    <a:pt x="513" y="42"/>
                    <a:pt x="438" y="0"/>
                    <a:pt x="378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0" name="Google Shape;5070;p31"/>
            <p:cNvSpPr/>
            <p:nvPr/>
          </p:nvSpPr>
          <p:spPr>
            <a:xfrm>
              <a:off x="6040366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8" y="1"/>
                    <a:pt x="269" y="16"/>
                    <a:pt x="239" y="45"/>
                  </a:cubicBezTo>
                  <a:cubicBezTo>
                    <a:pt x="180" y="105"/>
                    <a:pt x="120" y="239"/>
                    <a:pt x="61" y="299"/>
                  </a:cubicBezTo>
                  <a:cubicBezTo>
                    <a:pt x="61" y="358"/>
                    <a:pt x="1" y="477"/>
                    <a:pt x="1" y="552"/>
                  </a:cubicBezTo>
                  <a:cubicBezTo>
                    <a:pt x="1" y="790"/>
                    <a:pt x="61" y="984"/>
                    <a:pt x="180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37" y="1202"/>
                  </a:cubicBezTo>
                  <a:cubicBezTo>
                    <a:pt x="387" y="1202"/>
                    <a:pt x="433" y="1173"/>
                    <a:pt x="433" y="1103"/>
                  </a:cubicBezTo>
                  <a:lnTo>
                    <a:pt x="493" y="1103"/>
                  </a:lnTo>
                  <a:cubicBezTo>
                    <a:pt x="552" y="924"/>
                    <a:pt x="612" y="790"/>
                    <a:pt x="612" y="611"/>
                  </a:cubicBezTo>
                  <a:lnTo>
                    <a:pt x="612" y="358"/>
                  </a:lnTo>
                  <a:cubicBezTo>
                    <a:pt x="612" y="299"/>
                    <a:pt x="552" y="179"/>
                    <a:pt x="552" y="105"/>
                  </a:cubicBezTo>
                  <a:lnTo>
                    <a:pt x="493" y="45"/>
                  </a:lnTo>
                  <a:cubicBezTo>
                    <a:pt x="463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1" name="Google Shape;5071;p31"/>
            <p:cNvSpPr/>
            <p:nvPr/>
          </p:nvSpPr>
          <p:spPr>
            <a:xfrm>
              <a:off x="6094302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3" y="1"/>
                  </a:moveTo>
                  <a:cubicBezTo>
                    <a:pt x="209" y="1"/>
                    <a:pt x="164" y="15"/>
                    <a:pt x="134" y="45"/>
                  </a:cubicBezTo>
                  <a:cubicBezTo>
                    <a:pt x="60" y="179"/>
                    <a:pt x="0" y="239"/>
                    <a:pt x="0" y="358"/>
                  </a:cubicBezTo>
                  <a:lnTo>
                    <a:pt x="0" y="611"/>
                  </a:lnTo>
                  <a:cubicBezTo>
                    <a:pt x="0" y="790"/>
                    <a:pt x="0" y="924"/>
                    <a:pt x="134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0" y="1194"/>
                  </a:cubicBezTo>
                  <a:cubicBezTo>
                    <a:pt x="319" y="1194"/>
                    <a:pt x="390" y="1145"/>
                    <a:pt x="432" y="1103"/>
                  </a:cubicBezTo>
                  <a:cubicBezTo>
                    <a:pt x="566" y="924"/>
                    <a:pt x="566" y="731"/>
                    <a:pt x="566" y="611"/>
                  </a:cubicBezTo>
                  <a:lnTo>
                    <a:pt x="566" y="298"/>
                  </a:lnTo>
                  <a:cubicBezTo>
                    <a:pt x="507" y="239"/>
                    <a:pt x="507" y="179"/>
                    <a:pt x="432" y="45"/>
                  </a:cubicBezTo>
                  <a:lnTo>
                    <a:pt x="373" y="45"/>
                  </a:lnTo>
                  <a:cubicBezTo>
                    <a:pt x="343" y="15"/>
                    <a:pt x="298" y="1"/>
                    <a:pt x="25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2" name="Google Shape;5072;p31"/>
            <p:cNvSpPr/>
            <p:nvPr/>
          </p:nvSpPr>
          <p:spPr>
            <a:xfrm>
              <a:off x="6090559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4" y="1"/>
                  </a:moveTo>
                  <a:cubicBezTo>
                    <a:pt x="310" y="1"/>
                    <a:pt x="247" y="19"/>
                    <a:pt x="180" y="57"/>
                  </a:cubicBezTo>
                  <a:cubicBezTo>
                    <a:pt x="120" y="116"/>
                    <a:pt x="61" y="176"/>
                    <a:pt x="61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80" y="921"/>
                  </a:cubicBezTo>
                  <a:lnTo>
                    <a:pt x="180" y="980"/>
                  </a:lnTo>
                  <a:cubicBezTo>
                    <a:pt x="202" y="998"/>
                    <a:pt x="227" y="1005"/>
                    <a:pt x="254" y="1005"/>
                  </a:cubicBezTo>
                  <a:cubicBezTo>
                    <a:pt x="319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627" y="489"/>
                  </a:cubicBezTo>
                  <a:cubicBezTo>
                    <a:pt x="627" y="429"/>
                    <a:pt x="627" y="355"/>
                    <a:pt x="552" y="295"/>
                  </a:cubicBezTo>
                  <a:cubicBezTo>
                    <a:pt x="552" y="235"/>
                    <a:pt x="552" y="176"/>
                    <a:pt x="493" y="116"/>
                  </a:cubicBezTo>
                  <a:lnTo>
                    <a:pt x="493" y="57"/>
                  </a:lnTo>
                  <a:cubicBezTo>
                    <a:pt x="463" y="19"/>
                    <a:pt x="418" y="1"/>
                    <a:pt x="36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3" name="Google Shape;5073;p31"/>
            <p:cNvSpPr/>
            <p:nvPr/>
          </p:nvSpPr>
          <p:spPr>
            <a:xfrm>
              <a:off x="6142623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282" y="1"/>
                  </a:moveTo>
                  <a:cubicBezTo>
                    <a:pt x="219" y="1"/>
                    <a:pt x="177" y="43"/>
                    <a:pt x="135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5" y="1456"/>
                  </a:cubicBezTo>
                  <a:lnTo>
                    <a:pt x="194" y="1515"/>
                  </a:lnTo>
                  <a:cubicBezTo>
                    <a:pt x="229" y="1533"/>
                    <a:pt x="259" y="1540"/>
                    <a:pt x="285" y="1540"/>
                  </a:cubicBezTo>
                  <a:cubicBezTo>
                    <a:pt x="349" y="1540"/>
                    <a:pt x="395" y="1498"/>
                    <a:pt x="447" y="1456"/>
                  </a:cubicBezTo>
                  <a:cubicBezTo>
                    <a:pt x="567" y="1203"/>
                    <a:pt x="567" y="1024"/>
                    <a:pt x="567" y="771"/>
                  </a:cubicBezTo>
                  <a:lnTo>
                    <a:pt x="567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38" y="8"/>
                    <a:pt x="308" y="1"/>
                    <a:pt x="28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4" name="Google Shape;5074;p31"/>
            <p:cNvSpPr/>
            <p:nvPr/>
          </p:nvSpPr>
          <p:spPr>
            <a:xfrm>
              <a:off x="6189104" y="695034"/>
              <a:ext cx="19528" cy="40772"/>
            </a:xfrm>
            <a:custGeom>
              <a:avLst/>
              <a:gdLst/>
              <a:ahLst/>
              <a:cxnLst/>
              <a:rect l="l" t="t" r="r" b="b"/>
              <a:pathLst>
                <a:path w="626" h="1307" extrusionOk="0">
                  <a:moveTo>
                    <a:pt x="373" y="0"/>
                  </a:moveTo>
                  <a:cubicBezTo>
                    <a:pt x="308" y="0"/>
                    <a:pt x="236" y="42"/>
                    <a:pt x="194" y="84"/>
                  </a:cubicBezTo>
                  <a:cubicBezTo>
                    <a:pt x="134" y="204"/>
                    <a:pt x="134" y="263"/>
                    <a:pt x="75" y="338"/>
                  </a:cubicBezTo>
                  <a:lnTo>
                    <a:pt x="75" y="636"/>
                  </a:lnTo>
                  <a:cubicBezTo>
                    <a:pt x="0" y="829"/>
                    <a:pt x="75" y="949"/>
                    <a:pt x="134" y="1202"/>
                  </a:cubicBezTo>
                  <a:lnTo>
                    <a:pt x="194" y="1261"/>
                  </a:lnTo>
                  <a:cubicBezTo>
                    <a:pt x="224" y="1291"/>
                    <a:pt x="253" y="1306"/>
                    <a:pt x="293" y="1306"/>
                  </a:cubicBezTo>
                  <a:cubicBezTo>
                    <a:pt x="332" y="1306"/>
                    <a:pt x="380" y="1291"/>
                    <a:pt x="447" y="1261"/>
                  </a:cubicBezTo>
                  <a:cubicBezTo>
                    <a:pt x="566" y="1083"/>
                    <a:pt x="626" y="889"/>
                    <a:pt x="626" y="710"/>
                  </a:cubicBezTo>
                  <a:lnTo>
                    <a:pt x="626" y="397"/>
                  </a:lnTo>
                  <a:cubicBezTo>
                    <a:pt x="626" y="263"/>
                    <a:pt x="566" y="204"/>
                    <a:pt x="507" y="84"/>
                  </a:cubicBezTo>
                  <a:lnTo>
                    <a:pt x="447" y="25"/>
                  </a:lnTo>
                  <a:cubicBezTo>
                    <a:pt x="425" y="7"/>
                    <a:pt x="400" y="0"/>
                    <a:pt x="37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5" name="Google Shape;5075;p31"/>
            <p:cNvSpPr/>
            <p:nvPr/>
          </p:nvSpPr>
          <p:spPr>
            <a:xfrm>
              <a:off x="6210472" y="775736"/>
              <a:ext cx="19559" cy="38900"/>
            </a:xfrm>
            <a:custGeom>
              <a:avLst/>
              <a:gdLst/>
              <a:ahLst/>
              <a:cxnLst/>
              <a:rect l="l" t="t" r="r" b="b"/>
              <a:pathLst>
                <a:path w="627" h="1247" extrusionOk="0">
                  <a:moveTo>
                    <a:pt x="375" y="0"/>
                  </a:moveTo>
                  <a:cubicBezTo>
                    <a:pt x="328" y="0"/>
                    <a:pt x="284" y="15"/>
                    <a:pt x="254" y="45"/>
                  </a:cubicBezTo>
                  <a:cubicBezTo>
                    <a:pt x="194" y="105"/>
                    <a:pt x="135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4" y="1222"/>
                  </a:lnTo>
                  <a:cubicBezTo>
                    <a:pt x="271" y="1239"/>
                    <a:pt x="294" y="1247"/>
                    <a:pt x="319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7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567" y="224"/>
                    <a:pt x="567" y="105"/>
                  </a:cubicBezTo>
                  <a:lnTo>
                    <a:pt x="507" y="45"/>
                  </a:lnTo>
                  <a:cubicBezTo>
                    <a:pt x="470" y="15"/>
                    <a:pt x="421" y="0"/>
                    <a:pt x="37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6" name="Google Shape;5076;p31"/>
            <p:cNvSpPr/>
            <p:nvPr/>
          </p:nvSpPr>
          <p:spPr>
            <a:xfrm>
              <a:off x="6146803" y="859089"/>
              <a:ext cx="19091" cy="24020"/>
            </a:xfrm>
            <a:custGeom>
              <a:avLst/>
              <a:gdLst/>
              <a:ahLst/>
              <a:cxnLst/>
              <a:rect l="l" t="t" r="r" b="b"/>
              <a:pathLst>
                <a:path w="612" h="770" extrusionOk="0">
                  <a:moveTo>
                    <a:pt x="347" y="0"/>
                  </a:moveTo>
                  <a:cubicBezTo>
                    <a:pt x="308" y="0"/>
                    <a:pt x="270" y="15"/>
                    <a:pt x="239" y="40"/>
                  </a:cubicBezTo>
                  <a:cubicBezTo>
                    <a:pt x="120" y="99"/>
                    <a:pt x="120" y="99"/>
                    <a:pt x="60" y="159"/>
                  </a:cubicBezTo>
                  <a:cubicBezTo>
                    <a:pt x="60" y="218"/>
                    <a:pt x="1" y="293"/>
                    <a:pt x="1" y="352"/>
                  </a:cubicBezTo>
                  <a:cubicBezTo>
                    <a:pt x="1" y="531"/>
                    <a:pt x="60" y="665"/>
                    <a:pt x="179" y="725"/>
                  </a:cubicBezTo>
                  <a:cubicBezTo>
                    <a:pt x="209" y="755"/>
                    <a:pt x="258" y="770"/>
                    <a:pt x="306" y="770"/>
                  </a:cubicBezTo>
                  <a:cubicBezTo>
                    <a:pt x="354" y="770"/>
                    <a:pt x="403" y="755"/>
                    <a:pt x="433" y="725"/>
                  </a:cubicBezTo>
                  <a:lnTo>
                    <a:pt x="492" y="725"/>
                  </a:lnTo>
                  <a:cubicBezTo>
                    <a:pt x="552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552" y="218"/>
                    <a:pt x="552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7" name="Google Shape;5077;p31"/>
            <p:cNvSpPr/>
            <p:nvPr/>
          </p:nvSpPr>
          <p:spPr>
            <a:xfrm>
              <a:off x="6036186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06" y="0"/>
                  </a:moveTo>
                  <a:cubicBezTo>
                    <a:pt x="254" y="0"/>
                    <a:pt x="195" y="19"/>
                    <a:pt x="135" y="56"/>
                  </a:cubicBezTo>
                  <a:cubicBezTo>
                    <a:pt x="61" y="116"/>
                    <a:pt x="61" y="116"/>
                    <a:pt x="61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1" y="428"/>
                    <a:pt x="61" y="488"/>
                    <a:pt x="195" y="607"/>
                  </a:cubicBezTo>
                  <a:cubicBezTo>
                    <a:pt x="244" y="632"/>
                    <a:pt x="283" y="646"/>
                    <a:pt x="322" y="646"/>
                  </a:cubicBezTo>
                  <a:cubicBezTo>
                    <a:pt x="376" y="646"/>
                    <a:pt x="429" y="617"/>
                    <a:pt x="507" y="548"/>
                  </a:cubicBezTo>
                  <a:cubicBezTo>
                    <a:pt x="627" y="488"/>
                    <a:pt x="627" y="354"/>
                    <a:pt x="627" y="294"/>
                  </a:cubicBezTo>
                  <a:cubicBezTo>
                    <a:pt x="627" y="235"/>
                    <a:pt x="627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06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8" name="Google Shape;5078;p31"/>
            <p:cNvSpPr/>
            <p:nvPr/>
          </p:nvSpPr>
          <p:spPr>
            <a:xfrm>
              <a:off x="6626863" y="698746"/>
              <a:ext cx="19559" cy="33160"/>
            </a:xfrm>
            <a:custGeom>
              <a:avLst/>
              <a:gdLst/>
              <a:ahLst/>
              <a:cxnLst/>
              <a:rect l="l" t="t" r="r" b="b"/>
              <a:pathLst>
                <a:path w="627" h="1063" extrusionOk="0">
                  <a:moveTo>
                    <a:pt x="379" y="0"/>
                  </a:moveTo>
                  <a:cubicBezTo>
                    <a:pt x="354" y="0"/>
                    <a:pt x="331" y="8"/>
                    <a:pt x="314" y="25"/>
                  </a:cubicBezTo>
                  <a:cubicBezTo>
                    <a:pt x="254" y="85"/>
                    <a:pt x="194" y="144"/>
                    <a:pt x="120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1" y="651"/>
                    <a:pt x="6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2" y="1062"/>
                    <a:pt x="398" y="1033"/>
                    <a:pt x="433" y="964"/>
                  </a:cubicBezTo>
                  <a:cubicBezTo>
                    <a:pt x="567" y="830"/>
                    <a:pt x="626" y="710"/>
                    <a:pt x="626" y="591"/>
                  </a:cubicBezTo>
                  <a:lnTo>
                    <a:pt x="626" y="397"/>
                  </a:ln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39" y="0"/>
                    <a:pt x="379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9" name="Google Shape;5079;p31"/>
            <p:cNvSpPr/>
            <p:nvPr/>
          </p:nvSpPr>
          <p:spPr>
            <a:xfrm>
              <a:off x="6667760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7" y="1"/>
                    <a:pt x="269" y="16"/>
                    <a:pt x="239" y="45"/>
                  </a:cubicBezTo>
                  <a:cubicBezTo>
                    <a:pt x="179" y="105"/>
                    <a:pt x="120" y="239"/>
                    <a:pt x="60" y="299"/>
                  </a:cubicBezTo>
                  <a:cubicBezTo>
                    <a:pt x="60" y="358"/>
                    <a:pt x="60" y="477"/>
                    <a:pt x="1" y="552"/>
                  </a:cubicBezTo>
                  <a:cubicBezTo>
                    <a:pt x="1" y="790"/>
                    <a:pt x="60" y="984"/>
                    <a:pt x="179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7" y="1173"/>
                    <a:pt x="492" y="1103"/>
                  </a:cubicBezTo>
                  <a:cubicBezTo>
                    <a:pt x="552" y="924"/>
                    <a:pt x="611" y="790"/>
                    <a:pt x="611" y="611"/>
                  </a:cubicBezTo>
                  <a:lnTo>
                    <a:pt x="611" y="358"/>
                  </a:lnTo>
                  <a:cubicBezTo>
                    <a:pt x="611" y="299"/>
                    <a:pt x="611" y="179"/>
                    <a:pt x="552" y="105"/>
                  </a:cubicBezTo>
                  <a:lnTo>
                    <a:pt x="492" y="45"/>
                  </a:lnTo>
                  <a:cubicBezTo>
                    <a:pt x="463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0" name="Google Shape;5080;p31"/>
            <p:cNvSpPr/>
            <p:nvPr/>
          </p:nvSpPr>
          <p:spPr>
            <a:xfrm>
              <a:off x="6721665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4" y="1"/>
                  </a:moveTo>
                  <a:cubicBezTo>
                    <a:pt x="209" y="1"/>
                    <a:pt x="165" y="15"/>
                    <a:pt x="135" y="45"/>
                  </a:cubicBezTo>
                  <a:cubicBezTo>
                    <a:pt x="60" y="179"/>
                    <a:pt x="1" y="239"/>
                    <a:pt x="1" y="358"/>
                  </a:cubicBezTo>
                  <a:lnTo>
                    <a:pt x="1" y="611"/>
                  </a:lnTo>
                  <a:cubicBezTo>
                    <a:pt x="1" y="790"/>
                    <a:pt x="1" y="924"/>
                    <a:pt x="135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1" y="1194"/>
                  </a:cubicBezTo>
                  <a:cubicBezTo>
                    <a:pt x="320" y="1194"/>
                    <a:pt x="391" y="1145"/>
                    <a:pt x="433" y="1103"/>
                  </a:cubicBezTo>
                  <a:cubicBezTo>
                    <a:pt x="567" y="924"/>
                    <a:pt x="567" y="731"/>
                    <a:pt x="567" y="611"/>
                  </a:cubicBezTo>
                  <a:lnTo>
                    <a:pt x="567" y="298"/>
                  </a:lnTo>
                  <a:cubicBezTo>
                    <a:pt x="507" y="239"/>
                    <a:pt x="507" y="179"/>
                    <a:pt x="433" y="45"/>
                  </a:cubicBezTo>
                  <a:lnTo>
                    <a:pt x="373" y="45"/>
                  </a:lnTo>
                  <a:cubicBezTo>
                    <a:pt x="343" y="15"/>
                    <a:pt x="299" y="1"/>
                    <a:pt x="25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1" name="Google Shape;5081;p31"/>
            <p:cNvSpPr/>
            <p:nvPr/>
          </p:nvSpPr>
          <p:spPr>
            <a:xfrm>
              <a:off x="6717953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4" y="1"/>
                  </a:moveTo>
                  <a:cubicBezTo>
                    <a:pt x="310" y="1"/>
                    <a:pt x="246" y="19"/>
                    <a:pt x="179" y="57"/>
                  </a:cubicBezTo>
                  <a:cubicBezTo>
                    <a:pt x="120" y="116"/>
                    <a:pt x="6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79" y="921"/>
                  </a:cubicBezTo>
                  <a:lnTo>
                    <a:pt x="179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626" y="489"/>
                  </a:cubicBezTo>
                  <a:cubicBezTo>
                    <a:pt x="626" y="429"/>
                    <a:pt x="626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2" y="19"/>
                    <a:pt x="418" y="1"/>
                    <a:pt x="36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2" name="Google Shape;5082;p31"/>
            <p:cNvSpPr/>
            <p:nvPr/>
          </p:nvSpPr>
          <p:spPr>
            <a:xfrm>
              <a:off x="6770017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8" y="1"/>
                    <a:pt x="176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cubicBezTo>
                    <a:pt x="194" y="1456"/>
                    <a:pt x="194" y="1515"/>
                    <a:pt x="194" y="1515"/>
                  </a:cubicBezTo>
                  <a:cubicBezTo>
                    <a:pt x="229" y="1533"/>
                    <a:pt x="259" y="1540"/>
                    <a:pt x="285" y="1540"/>
                  </a:cubicBezTo>
                  <a:cubicBezTo>
                    <a:pt x="349" y="1540"/>
                    <a:pt x="394" y="1498"/>
                    <a:pt x="447" y="1456"/>
                  </a:cubicBezTo>
                  <a:cubicBezTo>
                    <a:pt x="566" y="1203"/>
                    <a:pt x="566" y="1024"/>
                    <a:pt x="566" y="771"/>
                  </a:cubicBezTo>
                  <a:lnTo>
                    <a:pt x="566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3" name="Google Shape;5083;p31"/>
            <p:cNvSpPr/>
            <p:nvPr/>
          </p:nvSpPr>
          <p:spPr>
            <a:xfrm>
              <a:off x="6818806" y="6950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21" y="0"/>
                  </a:moveTo>
                  <a:cubicBezTo>
                    <a:pt x="239" y="0"/>
                    <a:pt x="179" y="42"/>
                    <a:pt x="179" y="84"/>
                  </a:cubicBezTo>
                  <a:cubicBezTo>
                    <a:pt x="120" y="204"/>
                    <a:pt x="60" y="263"/>
                    <a:pt x="60" y="338"/>
                  </a:cubicBezTo>
                  <a:cubicBezTo>
                    <a:pt x="0" y="457"/>
                    <a:pt x="0" y="516"/>
                    <a:pt x="0" y="636"/>
                  </a:cubicBezTo>
                  <a:cubicBezTo>
                    <a:pt x="0" y="829"/>
                    <a:pt x="0" y="949"/>
                    <a:pt x="60" y="1202"/>
                  </a:cubicBezTo>
                  <a:lnTo>
                    <a:pt x="120" y="1261"/>
                  </a:lnTo>
                  <a:cubicBezTo>
                    <a:pt x="149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cubicBezTo>
                    <a:pt x="611" y="576"/>
                    <a:pt x="611" y="457"/>
                    <a:pt x="552" y="397"/>
                  </a:cubicBezTo>
                  <a:cubicBezTo>
                    <a:pt x="552" y="263"/>
                    <a:pt x="492" y="204"/>
                    <a:pt x="432" y="84"/>
                  </a:cubicBezTo>
                  <a:lnTo>
                    <a:pt x="432" y="25"/>
                  </a:lnTo>
                  <a:cubicBezTo>
                    <a:pt x="393" y="7"/>
                    <a:pt x="355" y="0"/>
                    <a:pt x="32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4" name="Google Shape;5084;p31"/>
            <p:cNvSpPr/>
            <p:nvPr/>
          </p:nvSpPr>
          <p:spPr>
            <a:xfrm>
              <a:off x="6837866" y="775736"/>
              <a:ext cx="19528" cy="38900"/>
            </a:xfrm>
            <a:custGeom>
              <a:avLst/>
              <a:gdLst/>
              <a:ahLst/>
              <a:cxnLst/>
              <a:rect l="l" t="t" r="r" b="b"/>
              <a:pathLst>
                <a:path w="626" h="1247" extrusionOk="0">
                  <a:moveTo>
                    <a:pt x="374" y="0"/>
                  </a:moveTo>
                  <a:cubicBezTo>
                    <a:pt x="328" y="0"/>
                    <a:pt x="283" y="15"/>
                    <a:pt x="253" y="45"/>
                  </a:cubicBezTo>
                  <a:cubicBezTo>
                    <a:pt x="194" y="105"/>
                    <a:pt x="134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3" y="1222"/>
                  </a:lnTo>
                  <a:cubicBezTo>
                    <a:pt x="271" y="1239"/>
                    <a:pt x="293" y="1247"/>
                    <a:pt x="319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6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566" y="224"/>
                    <a:pt x="566" y="105"/>
                  </a:cubicBezTo>
                  <a:lnTo>
                    <a:pt x="507" y="45"/>
                  </a:lnTo>
                  <a:cubicBezTo>
                    <a:pt x="469" y="15"/>
                    <a:pt x="421" y="0"/>
                    <a:pt x="37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5" name="Google Shape;5085;p31"/>
            <p:cNvSpPr/>
            <p:nvPr/>
          </p:nvSpPr>
          <p:spPr>
            <a:xfrm>
              <a:off x="6774197" y="859089"/>
              <a:ext cx="19091" cy="24020"/>
            </a:xfrm>
            <a:custGeom>
              <a:avLst/>
              <a:gdLst/>
              <a:ahLst/>
              <a:cxnLst/>
              <a:rect l="l" t="t" r="r" b="b"/>
              <a:pathLst>
                <a:path w="612" h="770" extrusionOk="0">
                  <a:moveTo>
                    <a:pt x="347" y="0"/>
                  </a:moveTo>
                  <a:cubicBezTo>
                    <a:pt x="308" y="0"/>
                    <a:pt x="269" y="15"/>
                    <a:pt x="239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60" y="218"/>
                    <a:pt x="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13" y="770"/>
                  </a:cubicBezTo>
                  <a:cubicBezTo>
                    <a:pt x="369" y="770"/>
                    <a:pt x="432" y="755"/>
                    <a:pt x="492" y="725"/>
                  </a:cubicBezTo>
                  <a:cubicBezTo>
                    <a:pt x="551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551" y="218"/>
                    <a:pt x="551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6" name="Google Shape;5086;p31"/>
            <p:cNvSpPr/>
            <p:nvPr/>
          </p:nvSpPr>
          <p:spPr>
            <a:xfrm>
              <a:off x="6663580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3" y="0"/>
                  </a:moveTo>
                  <a:cubicBezTo>
                    <a:pt x="269" y="0"/>
                    <a:pt x="224" y="19"/>
                    <a:pt x="194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4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5" y="646"/>
                    <a:pt x="463" y="617"/>
                    <a:pt x="507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7" name="Google Shape;5087;p31"/>
            <p:cNvSpPr/>
            <p:nvPr/>
          </p:nvSpPr>
          <p:spPr>
            <a:xfrm>
              <a:off x="7870015" y="698746"/>
              <a:ext cx="21400" cy="33160"/>
            </a:xfrm>
            <a:custGeom>
              <a:avLst/>
              <a:gdLst/>
              <a:ahLst/>
              <a:cxnLst/>
              <a:rect l="l" t="t" r="r" b="b"/>
              <a:pathLst>
                <a:path w="686" h="1063" extrusionOk="0">
                  <a:moveTo>
                    <a:pt x="405" y="0"/>
                  </a:moveTo>
                  <a:cubicBezTo>
                    <a:pt x="378" y="0"/>
                    <a:pt x="348" y="8"/>
                    <a:pt x="314" y="25"/>
                  </a:cubicBezTo>
                  <a:cubicBezTo>
                    <a:pt x="254" y="85"/>
                    <a:pt x="194" y="144"/>
                    <a:pt x="120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1" y="651"/>
                    <a:pt x="6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2" y="1062"/>
                    <a:pt x="398" y="1033"/>
                    <a:pt x="433" y="964"/>
                  </a:cubicBezTo>
                  <a:cubicBezTo>
                    <a:pt x="567" y="830"/>
                    <a:pt x="626" y="710"/>
                    <a:pt x="626" y="591"/>
                  </a:cubicBezTo>
                  <a:cubicBezTo>
                    <a:pt x="626" y="517"/>
                    <a:pt x="686" y="457"/>
                    <a:pt x="626" y="397"/>
                  </a:cubicBez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69" y="0"/>
                    <a:pt x="40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8" name="Google Shape;5088;p31"/>
            <p:cNvSpPr/>
            <p:nvPr/>
          </p:nvSpPr>
          <p:spPr>
            <a:xfrm>
              <a:off x="7910912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7" y="1"/>
                    <a:pt x="269" y="16"/>
                    <a:pt x="239" y="45"/>
                  </a:cubicBezTo>
                  <a:cubicBezTo>
                    <a:pt x="179" y="105"/>
                    <a:pt x="120" y="239"/>
                    <a:pt x="120" y="299"/>
                  </a:cubicBezTo>
                  <a:cubicBezTo>
                    <a:pt x="60" y="358"/>
                    <a:pt x="60" y="477"/>
                    <a:pt x="1" y="552"/>
                  </a:cubicBezTo>
                  <a:cubicBezTo>
                    <a:pt x="1" y="790"/>
                    <a:pt x="60" y="984"/>
                    <a:pt x="179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7" y="1173"/>
                    <a:pt x="492" y="1103"/>
                  </a:cubicBezTo>
                  <a:cubicBezTo>
                    <a:pt x="552" y="924"/>
                    <a:pt x="611" y="790"/>
                    <a:pt x="611" y="611"/>
                  </a:cubicBezTo>
                  <a:lnTo>
                    <a:pt x="611" y="358"/>
                  </a:lnTo>
                  <a:cubicBezTo>
                    <a:pt x="611" y="299"/>
                    <a:pt x="611" y="179"/>
                    <a:pt x="552" y="105"/>
                  </a:cubicBezTo>
                  <a:lnTo>
                    <a:pt x="492" y="45"/>
                  </a:lnTo>
                  <a:cubicBezTo>
                    <a:pt x="462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9" name="Google Shape;5089;p31"/>
            <p:cNvSpPr/>
            <p:nvPr/>
          </p:nvSpPr>
          <p:spPr>
            <a:xfrm>
              <a:off x="7964817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4" y="1"/>
                  </a:moveTo>
                  <a:cubicBezTo>
                    <a:pt x="209" y="1"/>
                    <a:pt x="165" y="15"/>
                    <a:pt x="135" y="45"/>
                  </a:cubicBezTo>
                  <a:cubicBezTo>
                    <a:pt x="60" y="179"/>
                    <a:pt x="60" y="239"/>
                    <a:pt x="1" y="358"/>
                  </a:cubicBezTo>
                  <a:lnTo>
                    <a:pt x="1" y="611"/>
                  </a:lnTo>
                  <a:cubicBezTo>
                    <a:pt x="1" y="790"/>
                    <a:pt x="1" y="924"/>
                    <a:pt x="135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1" y="1194"/>
                  </a:cubicBezTo>
                  <a:cubicBezTo>
                    <a:pt x="320" y="1194"/>
                    <a:pt x="391" y="1145"/>
                    <a:pt x="433" y="1103"/>
                  </a:cubicBezTo>
                  <a:cubicBezTo>
                    <a:pt x="567" y="924"/>
                    <a:pt x="567" y="731"/>
                    <a:pt x="567" y="611"/>
                  </a:cubicBezTo>
                  <a:lnTo>
                    <a:pt x="567" y="298"/>
                  </a:lnTo>
                  <a:cubicBezTo>
                    <a:pt x="507" y="239"/>
                    <a:pt x="507" y="179"/>
                    <a:pt x="433" y="45"/>
                  </a:cubicBezTo>
                  <a:lnTo>
                    <a:pt x="373" y="45"/>
                  </a:lnTo>
                  <a:cubicBezTo>
                    <a:pt x="343" y="15"/>
                    <a:pt x="299" y="1"/>
                    <a:pt x="25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0" name="Google Shape;5090;p31"/>
            <p:cNvSpPr/>
            <p:nvPr/>
          </p:nvSpPr>
          <p:spPr>
            <a:xfrm>
              <a:off x="7961105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73" y="1"/>
                  </a:moveTo>
                  <a:cubicBezTo>
                    <a:pt x="328" y="1"/>
                    <a:pt x="284" y="19"/>
                    <a:pt x="254" y="57"/>
                  </a:cubicBezTo>
                  <a:cubicBezTo>
                    <a:pt x="120" y="116"/>
                    <a:pt x="12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60" y="802"/>
                    <a:pt x="179" y="921"/>
                  </a:cubicBezTo>
                  <a:lnTo>
                    <a:pt x="179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0" y="963"/>
                    <a:pt x="433" y="921"/>
                  </a:cubicBezTo>
                  <a:cubicBezTo>
                    <a:pt x="552" y="802"/>
                    <a:pt x="626" y="667"/>
                    <a:pt x="626" y="489"/>
                  </a:cubicBezTo>
                  <a:cubicBezTo>
                    <a:pt x="626" y="429"/>
                    <a:pt x="626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2" y="19"/>
                    <a:pt x="418" y="1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1" name="Google Shape;5091;p31"/>
            <p:cNvSpPr/>
            <p:nvPr/>
          </p:nvSpPr>
          <p:spPr>
            <a:xfrm>
              <a:off x="8013169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8" y="1"/>
                    <a:pt x="176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cubicBezTo>
                    <a:pt x="194" y="1456"/>
                    <a:pt x="194" y="1515"/>
                    <a:pt x="194" y="1515"/>
                  </a:cubicBezTo>
                  <a:cubicBezTo>
                    <a:pt x="229" y="1533"/>
                    <a:pt x="258" y="1540"/>
                    <a:pt x="285" y="1540"/>
                  </a:cubicBezTo>
                  <a:cubicBezTo>
                    <a:pt x="349" y="1540"/>
                    <a:pt x="394" y="1498"/>
                    <a:pt x="447" y="1456"/>
                  </a:cubicBezTo>
                  <a:cubicBezTo>
                    <a:pt x="566" y="1203"/>
                    <a:pt x="566" y="1024"/>
                    <a:pt x="566" y="771"/>
                  </a:cubicBezTo>
                  <a:lnTo>
                    <a:pt x="566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2" name="Google Shape;5092;p31"/>
            <p:cNvSpPr/>
            <p:nvPr/>
          </p:nvSpPr>
          <p:spPr>
            <a:xfrm>
              <a:off x="8061958" y="6950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32" y="0"/>
                  </a:moveTo>
                  <a:cubicBezTo>
                    <a:pt x="263" y="0"/>
                    <a:pt x="221" y="42"/>
                    <a:pt x="179" y="84"/>
                  </a:cubicBezTo>
                  <a:cubicBezTo>
                    <a:pt x="120" y="204"/>
                    <a:pt x="60" y="263"/>
                    <a:pt x="60" y="338"/>
                  </a:cubicBezTo>
                  <a:cubicBezTo>
                    <a:pt x="0" y="457"/>
                    <a:pt x="0" y="516"/>
                    <a:pt x="0" y="636"/>
                  </a:cubicBezTo>
                  <a:cubicBezTo>
                    <a:pt x="0" y="829"/>
                    <a:pt x="0" y="949"/>
                    <a:pt x="60" y="1202"/>
                  </a:cubicBezTo>
                  <a:lnTo>
                    <a:pt x="120" y="1261"/>
                  </a:lnTo>
                  <a:cubicBezTo>
                    <a:pt x="149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cubicBezTo>
                    <a:pt x="611" y="576"/>
                    <a:pt x="611" y="457"/>
                    <a:pt x="552" y="397"/>
                  </a:cubicBezTo>
                  <a:cubicBezTo>
                    <a:pt x="552" y="263"/>
                    <a:pt x="492" y="204"/>
                    <a:pt x="432" y="84"/>
                  </a:cubicBezTo>
                  <a:lnTo>
                    <a:pt x="432" y="25"/>
                  </a:lnTo>
                  <a:cubicBezTo>
                    <a:pt x="393" y="7"/>
                    <a:pt x="360" y="0"/>
                    <a:pt x="332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3" name="Google Shape;5093;p31"/>
            <p:cNvSpPr/>
            <p:nvPr/>
          </p:nvSpPr>
          <p:spPr>
            <a:xfrm>
              <a:off x="8081018" y="775736"/>
              <a:ext cx="19528" cy="38900"/>
            </a:xfrm>
            <a:custGeom>
              <a:avLst/>
              <a:gdLst/>
              <a:ahLst/>
              <a:cxnLst/>
              <a:rect l="l" t="t" r="r" b="b"/>
              <a:pathLst>
                <a:path w="626" h="1247" extrusionOk="0">
                  <a:moveTo>
                    <a:pt x="397" y="0"/>
                  </a:moveTo>
                  <a:cubicBezTo>
                    <a:pt x="358" y="0"/>
                    <a:pt x="313" y="15"/>
                    <a:pt x="253" y="45"/>
                  </a:cubicBezTo>
                  <a:cubicBezTo>
                    <a:pt x="194" y="105"/>
                    <a:pt x="134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3" y="1222"/>
                  </a:lnTo>
                  <a:cubicBezTo>
                    <a:pt x="271" y="1239"/>
                    <a:pt x="293" y="1247"/>
                    <a:pt x="318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6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626" y="224"/>
                    <a:pt x="566" y="105"/>
                  </a:cubicBezTo>
                  <a:lnTo>
                    <a:pt x="507" y="45"/>
                  </a:lnTo>
                  <a:cubicBezTo>
                    <a:pt x="469" y="15"/>
                    <a:pt x="436" y="0"/>
                    <a:pt x="39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4" name="Google Shape;5094;p31"/>
            <p:cNvSpPr/>
            <p:nvPr/>
          </p:nvSpPr>
          <p:spPr>
            <a:xfrm>
              <a:off x="8017349" y="859089"/>
              <a:ext cx="19060" cy="24020"/>
            </a:xfrm>
            <a:custGeom>
              <a:avLst/>
              <a:gdLst/>
              <a:ahLst/>
              <a:cxnLst/>
              <a:rect l="l" t="t" r="r" b="b"/>
              <a:pathLst>
                <a:path w="611" h="770" extrusionOk="0">
                  <a:moveTo>
                    <a:pt x="347" y="0"/>
                  </a:moveTo>
                  <a:cubicBezTo>
                    <a:pt x="308" y="0"/>
                    <a:pt x="269" y="15"/>
                    <a:pt x="239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60" y="218"/>
                    <a:pt x="6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13" y="770"/>
                  </a:cubicBezTo>
                  <a:cubicBezTo>
                    <a:pt x="369" y="770"/>
                    <a:pt x="432" y="755"/>
                    <a:pt x="492" y="725"/>
                  </a:cubicBezTo>
                  <a:cubicBezTo>
                    <a:pt x="611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611" y="218"/>
                    <a:pt x="551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5" name="Google Shape;5095;p31"/>
            <p:cNvSpPr/>
            <p:nvPr/>
          </p:nvSpPr>
          <p:spPr>
            <a:xfrm>
              <a:off x="7906732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3" y="0"/>
                  </a:moveTo>
                  <a:cubicBezTo>
                    <a:pt x="269" y="0"/>
                    <a:pt x="224" y="19"/>
                    <a:pt x="194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4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4" y="646"/>
                    <a:pt x="463" y="617"/>
                    <a:pt x="507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6" name="Google Shape;5096;p31"/>
            <p:cNvSpPr/>
            <p:nvPr/>
          </p:nvSpPr>
          <p:spPr>
            <a:xfrm>
              <a:off x="3421649" y="694566"/>
              <a:ext cx="21400" cy="31476"/>
            </a:xfrm>
            <a:custGeom>
              <a:avLst/>
              <a:gdLst/>
              <a:ahLst/>
              <a:cxnLst/>
              <a:rect l="l" t="t" r="r" b="b"/>
              <a:pathLst>
                <a:path w="686" h="1009" extrusionOk="0">
                  <a:moveTo>
                    <a:pt x="435" y="1"/>
                  </a:moveTo>
                  <a:cubicBezTo>
                    <a:pt x="402" y="1"/>
                    <a:pt x="363" y="15"/>
                    <a:pt x="313" y="40"/>
                  </a:cubicBezTo>
                  <a:cubicBezTo>
                    <a:pt x="239" y="99"/>
                    <a:pt x="179" y="159"/>
                    <a:pt x="120" y="219"/>
                  </a:cubicBezTo>
                  <a:cubicBezTo>
                    <a:pt x="60" y="278"/>
                    <a:pt x="60" y="412"/>
                    <a:pt x="60" y="472"/>
                  </a:cubicBezTo>
                  <a:cubicBezTo>
                    <a:pt x="0" y="651"/>
                    <a:pt x="60" y="844"/>
                    <a:pt x="179" y="964"/>
                  </a:cubicBezTo>
                  <a:cubicBezTo>
                    <a:pt x="246" y="993"/>
                    <a:pt x="295" y="1008"/>
                    <a:pt x="334" y="1008"/>
                  </a:cubicBezTo>
                  <a:cubicBezTo>
                    <a:pt x="373" y="1008"/>
                    <a:pt x="403" y="993"/>
                    <a:pt x="432" y="964"/>
                  </a:cubicBezTo>
                  <a:cubicBezTo>
                    <a:pt x="552" y="844"/>
                    <a:pt x="611" y="651"/>
                    <a:pt x="611" y="531"/>
                  </a:cubicBezTo>
                  <a:cubicBezTo>
                    <a:pt x="686" y="472"/>
                    <a:pt x="686" y="412"/>
                    <a:pt x="611" y="353"/>
                  </a:cubicBezTo>
                  <a:lnTo>
                    <a:pt x="611" y="99"/>
                  </a:lnTo>
                  <a:lnTo>
                    <a:pt x="552" y="99"/>
                  </a:lnTo>
                  <a:cubicBezTo>
                    <a:pt x="517" y="30"/>
                    <a:pt x="482" y="1"/>
                    <a:pt x="4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7" name="Google Shape;5097;p31"/>
            <p:cNvSpPr/>
            <p:nvPr/>
          </p:nvSpPr>
          <p:spPr>
            <a:xfrm>
              <a:off x="3462077" y="741047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77" y="0"/>
                  </a:moveTo>
                  <a:cubicBezTo>
                    <a:pt x="342" y="0"/>
                    <a:pt x="303" y="15"/>
                    <a:pt x="254" y="40"/>
                  </a:cubicBezTo>
                  <a:cubicBezTo>
                    <a:pt x="194" y="159"/>
                    <a:pt x="135" y="218"/>
                    <a:pt x="135" y="278"/>
                  </a:cubicBezTo>
                  <a:cubicBezTo>
                    <a:pt x="60" y="412"/>
                    <a:pt x="60" y="472"/>
                    <a:pt x="60" y="591"/>
                  </a:cubicBezTo>
                  <a:cubicBezTo>
                    <a:pt x="1" y="784"/>
                    <a:pt x="60" y="963"/>
                    <a:pt x="194" y="1157"/>
                  </a:cubicBezTo>
                  <a:lnTo>
                    <a:pt x="254" y="1217"/>
                  </a:lnTo>
                  <a:cubicBezTo>
                    <a:pt x="313" y="1217"/>
                    <a:pt x="433" y="1217"/>
                    <a:pt x="507" y="1157"/>
                  </a:cubicBezTo>
                  <a:cubicBezTo>
                    <a:pt x="626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626" y="218"/>
                    <a:pt x="567" y="99"/>
                  </a:cubicBezTo>
                  <a:lnTo>
                    <a:pt x="507" y="99"/>
                  </a:lnTo>
                  <a:cubicBezTo>
                    <a:pt x="463" y="29"/>
                    <a:pt x="425" y="0"/>
                    <a:pt x="37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8" name="Google Shape;5098;p31"/>
            <p:cNvSpPr/>
            <p:nvPr/>
          </p:nvSpPr>
          <p:spPr>
            <a:xfrm>
              <a:off x="3516450" y="696438"/>
              <a:ext cx="17220" cy="37496"/>
            </a:xfrm>
            <a:custGeom>
              <a:avLst/>
              <a:gdLst/>
              <a:ahLst/>
              <a:cxnLst/>
              <a:rect l="l" t="t" r="r" b="b"/>
              <a:pathLst>
                <a:path w="552" h="1202" extrusionOk="0">
                  <a:moveTo>
                    <a:pt x="271" y="0"/>
                  </a:moveTo>
                  <a:cubicBezTo>
                    <a:pt x="215" y="0"/>
                    <a:pt x="155" y="29"/>
                    <a:pt x="120" y="99"/>
                  </a:cubicBezTo>
                  <a:cubicBezTo>
                    <a:pt x="60" y="159"/>
                    <a:pt x="60" y="293"/>
                    <a:pt x="1" y="352"/>
                  </a:cubicBezTo>
                  <a:lnTo>
                    <a:pt x="1" y="591"/>
                  </a:lnTo>
                  <a:cubicBezTo>
                    <a:pt x="1" y="784"/>
                    <a:pt x="1" y="963"/>
                    <a:pt x="179" y="1157"/>
                  </a:cubicBezTo>
                  <a:cubicBezTo>
                    <a:pt x="246" y="1187"/>
                    <a:pt x="295" y="1201"/>
                    <a:pt x="334" y="1201"/>
                  </a:cubicBezTo>
                  <a:cubicBezTo>
                    <a:pt x="373" y="1201"/>
                    <a:pt x="403" y="1187"/>
                    <a:pt x="433" y="1157"/>
                  </a:cubicBezTo>
                  <a:cubicBezTo>
                    <a:pt x="552" y="963"/>
                    <a:pt x="552" y="784"/>
                    <a:pt x="552" y="591"/>
                  </a:cubicBezTo>
                  <a:lnTo>
                    <a:pt x="552" y="352"/>
                  </a:lnTo>
                  <a:cubicBezTo>
                    <a:pt x="492" y="218"/>
                    <a:pt x="492" y="159"/>
                    <a:pt x="433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9" name="Google Shape;5099;p31"/>
            <p:cNvSpPr/>
            <p:nvPr/>
          </p:nvSpPr>
          <p:spPr>
            <a:xfrm>
              <a:off x="3512738" y="802844"/>
              <a:ext cx="19091" cy="31944"/>
            </a:xfrm>
            <a:custGeom>
              <a:avLst/>
              <a:gdLst/>
              <a:ahLst/>
              <a:cxnLst/>
              <a:rect l="l" t="t" r="r" b="b"/>
              <a:pathLst>
                <a:path w="612" h="1024" extrusionOk="0">
                  <a:moveTo>
                    <a:pt x="341" y="1"/>
                  </a:moveTo>
                  <a:cubicBezTo>
                    <a:pt x="301" y="1"/>
                    <a:pt x="263" y="15"/>
                    <a:pt x="239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39" y="1008"/>
                    <a:pt x="287" y="1023"/>
                    <a:pt x="328" y="1023"/>
                  </a:cubicBezTo>
                  <a:cubicBezTo>
                    <a:pt x="369" y="1023"/>
                    <a:pt x="403" y="1008"/>
                    <a:pt x="432" y="979"/>
                  </a:cubicBezTo>
                  <a:cubicBezTo>
                    <a:pt x="552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2" y="293"/>
                    <a:pt x="552" y="159"/>
                    <a:pt x="492" y="100"/>
                  </a:cubicBezTo>
                  <a:cubicBezTo>
                    <a:pt x="457" y="30"/>
                    <a:pt x="397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0" name="Google Shape;5100;p31"/>
            <p:cNvSpPr/>
            <p:nvPr/>
          </p:nvSpPr>
          <p:spPr>
            <a:xfrm>
              <a:off x="3564771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4" y="1"/>
                    <a:pt x="195" y="1"/>
                    <a:pt x="120" y="75"/>
                  </a:cubicBezTo>
                  <a:cubicBezTo>
                    <a:pt x="61" y="195"/>
                    <a:pt x="61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95" y="1491"/>
                    <a:pt x="195" y="1491"/>
                    <a:pt x="254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67" y="1252"/>
                    <a:pt x="567" y="999"/>
                    <a:pt x="627" y="746"/>
                  </a:cubicBezTo>
                  <a:cubicBezTo>
                    <a:pt x="627" y="686"/>
                    <a:pt x="567" y="567"/>
                    <a:pt x="567" y="448"/>
                  </a:cubicBezTo>
                  <a:cubicBezTo>
                    <a:pt x="567" y="314"/>
                    <a:pt x="493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1" name="Google Shape;5101;p31"/>
            <p:cNvSpPr/>
            <p:nvPr/>
          </p:nvSpPr>
          <p:spPr>
            <a:xfrm>
              <a:off x="3613124" y="690417"/>
              <a:ext cx="19528" cy="39805"/>
            </a:xfrm>
            <a:custGeom>
              <a:avLst/>
              <a:gdLst/>
              <a:ahLst/>
              <a:cxnLst/>
              <a:rect l="l" t="t" r="r" b="b"/>
              <a:pathLst>
                <a:path w="626" h="1276" extrusionOk="0">
                  <a:moveTo>
                    <a:pt x="314" y="1"/>
                  </a:moveTo>
                  <a:cubicBezTo>
                    <a:pt x="265" y="1"/>
                    <a:pt x="230" y="33"/>
                    <a:pt x="194" y="113"/>
                  </a:cubicBezTo>
                  <a:cubicBezTo>
                    <a:pt x="134" y="173"/>
                    <a:pt x="60" y="292"/>
                    <a:pt x="60" y="352"/>
                  </a:cubicBezTo>
                  <a:cubicBezTo>
                    <a:pt x="0" y="411"/>
                    <a:pt x="0" y="545"/>
                    <a:pt x="0" y="605"/>
                  </a:cubicBezTo>
                  <a:cubicBezTo>
                    <a:pt x="0" y="784"/>
                    <a:pt x="0" y="977"/>
                    <a:pt x="60" y="1156"/>
                  </a:cubicBezTo>
                  <a:lnTo>
                    <a:pt x="134" y="1231"/>
                  </a:lnTo>
                  <a:cubicBezTo>
                    <a:pt x="164" y="1260"/>
                    <a:pt x="209" y="1275"/>
                    <a:pt x="254" y="1275"/>
                  </a:cubicBezTo>
                  <a:cubicBezTo>
                    <a:pt x="298" y="1275"/>
                    <a:pt x="343" y="1260"/>
                    <a:pt x="373" y="1231"/>
                  </a:cubicBezTo>
                  <a:cubicBezTo>
                    <a:pt x="507" y="1037"/>
                    <a:pt x="566" y="858"/>
                    <a:pt x="626" y="664"/>
                  </a:cubicBezTo>
                  <a:cubicBezTo>
                    <a:pt x="626" y="545"/>
                    <a:pt x="626" y="486"/>
                    <a:pt x="566" y="352"/>
                  </a:cubicBezTo>
                  <a:cubicBezTo>
                    <a:pt x="566" y="292"/>
                    <a:pt x="507" y="173"/>
                    <a:pt x="432" y="113"/>
                  </a:cubicBezTo>
                  <a:lnTo>
                    <a:pt x="432" y="39"/>
                  </a:lnTo>
                  <a:cubicBezTo>
                    <a:pt x="385" y="15"/>
                    <a:pt x="346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2" name="Google Shape;5102;p31"/>
            <p:cNvSpPr/>
            <p:nvPr/>
          </p:nvSpPr>
          <p:spPr>
            <a:xfrm>
              <a:off x="3632621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9" y="1"/>
                    <a:pt x="289" y="8"/>
                    <a:pt x="254" y="25"/>
                  </a:cubicBezTo>
                  <a:cubicBezTo>
                    <a:pt x="180" y="159"/>
                    <a:pt x="120" y="219"/>
                    <a:pt x="120" y="338"/>
                  </a:cubicBezTo>
                  <a:cubicBezTo>
                    <a:pt x="61" y="398"/>
                    <a:pt x="61" y="532"/>
                    <a:pt x="1" y="651"/>
                  </a:cubicBezTo>
                  <a:cubicBezTo>
                    <a:pt x="1" y="830"/>
                    <a:pt x="61" y="1023"/>
                    <a:pt x="180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3" y="1202"/>
                  </a:cubicBezTo>
                  <a:lnTo>
                    <a:pt x="493" y="1143"/>
                  </a:lnTo>
                  <a:cubicBezTo>
                    <a:pt x="627" y="964"/>
                    <a:pt x="627" y="830"/>
                    <a:pt x="627" y="651"/>
                  </a:cubicBezTo>
                  <a:lnTo>
                    <a:pt x="627" y="398"/>
                  </a:lnTo>
                  <a:cubicBezTo>
                    <a:pt x="627" y="338"/>
                    <a:pt x="627" y="219"/>
                    <a:pt x="552" y="159"/>
                  </a:cubicBezTo>
                  <a:lnTo>
                    <a:pt x="493" y="85"/>
                  </a:lnTo>
                  <a:cubicBezTo>
                    <a:pt x="450" y="43"/>
                    <a:pt x="408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3" name="Google Shape;5103;p31"/>
            <p:cNvSpPr/>
            <p:nvPr/>
          </p:nvSpPr>
          <p:spPr>
            <a:xfrm>
              <a:off x="3570823" y="854253"/>
              <a:ext cx="17220" cy="25018"/>
            </a:xfrm>
            <a:custGeom>
              <a:avLst/>
              <a:gdLst/>
              <a:ahLst/>
              <a:cxnLst/>
              <a:rect l="l" t="t" r="r" b="b"/>
              <a:pathLst>
                <a:path w="552" h="802" extrusionOk="0">
                  <a:moveTo>
                    <a:pt x="179" y="1"/>
                  </a:moveTo>
                  <a:cubicBezTo>
                    <a:pt x="120" y="75"/>
                    <a:pt x="60" y="135"/>
                    <a:pt x="1" y="195"/>
                  </a:cubicBezTo>
                  <a:lnTo>
                    <a:pt x="1" y="373"/>
                  </a:lnTo>
                  <a:cubicBezTo>
                    <a:pt x="1" y="507"/>
                    <a:pt x="1" y="627"/>
                    <a:pt x="120" y="746"/>
                  </a:cubicBezTo>
                  <a:cubicBezTo>
                    <a:pt x="179" y="783"/>
                    <a:pt x="224" y="802"/>
                    <a:pt x="271" y="802"/>
                  </a:cubicBezTo>
                  <a:cubicBezTo>
                    <a:pt x="317" y="802"/>
                    <a:pt x="366" y="783"/>
                    <a:pt x="433" y="746"/>
                  </a:cubicBezTo>
                  <a:lnTo>
                    <a:pt x="433" y="686"/>
                  </a:lnTo>
                  <a:cubicBezTo>
                    <a:pt x="552" y="627"/>
                    <a:pt x="552" y="507"/>
                    <a:pt x="552" y="448"/>
                  </a:cubicBezTo>
                  <a:lnTo>
                    <a:pt x="552" y="254"/>
                  </a:lnTo>
                  <a:cubicBezTo>
                    <a:pt x="552" y="195"/>
                    <a:pt x="492" y="135"/>
                    <a:pt x="433" y="75"/>
                  </a:cubicBezTo>
                  <a:cubicBezTo>
                    <a:pt x="373" y="1"/>
                    <a:pt x="239" y="1"/>
                    <a:pt x="17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4" name="Google Shape;5104;p31"/>
            <p:cNvSpPr/>
            <p:nvPr/>
          </p:nvSpPr>
          <p:spPr>
            <a:xfrm>
              <a:off x="3460206" y="837533"/>
              <a:ext cx="17719" cy="20495"/>
            </a:xfrm>
            <a:custGeom>
              <a:avLst/>
              <a:gdLst/>
              <a:ahLst/>
              <a:cxnLst/>
              <a:rect l="l" t="t" r="r" b="b"/>
              <a:pathLst>
                <a:path w="568" h="657" extrusionOk="0">
                  <a:moveTo>
                    <a:pt x="252" y="1"/>
                  </a:moveTo>
                  <a:cubicBezTo>
                    <a:pt x="206" y="1"/>
                    <a:pt x="157" y="15"/>
                    <a:pt x="120" y="45"/>
                  </a:cubicBezTo>
                  <a:cubicBezTo>
                    <a:pt x="61" y="105"/>
                    <a:pt x="1" y="164"/>
                    <a:pt x="1" y="239"/>
                  </a:cubicBezTo>
                  <a:lnTo>
                    <a:pt x="1" y="358"/>
                  </a:lnTo>
                  <a:cubicBezTo>
                    <a:pt x="1" y="418"/>
                    <a:pt x="1" y="537"/>
                    <a:pt x="120" y="611"/>
                  </a:cubicBezTo>
                  <a:cubicBezTo>
                    <a:pt x="187" y="641"/>
                    <a:pt x="250" y="656"/>
                    <a:pt x="304" y="656"/>
                  </a:cubicBezTo>
                  <a:cubicBezTo>
                    <a:pt x="359" y="656"/>
                    <a:pt x="403" y="641"/>
                    <a:pt x="433" y="611"/>
                  </a:cubicBezTo>
                  <a:cubicBezTo>
                    <a:pt x="567" y="477"/>
                    <a:pt x="567" y="418"/>
                    <a:pt x="567" y="299"/>
                  </a:cubicBezTo>
                  <a:lnTo>
                    <a:pt x="567" y="164"/>
                  </a:lnTo>
                  <a:cubicBezTo>
                    <a:pt x="493" y="105"/>
                    <a:pt x="433" y="105"/>
                    <a:pt x="373" y="45"/>
                  </a:cubicBezTo>
                  <a:cubicBezTo>
                    <a:pt x="344" y="15"/>
                    <a:pt x="299" y="1"/>
                    <a:pt x="25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5" name="Google Shape;5105;p31"/>
            <p:cNvSpPr/>
            <p:nvPr/>
          </p:nvSpPr>
          <p:spPr>
            <a:xfrm>
              <a:off x="912115" y="694566"/>
              <a:ext cx="19559" cy="31476"/>
            </a:xfrm>
            <a:custGeom>
              <a:avLst/>
              <a:gdLst/>
              <a:ahLst/>
              <a:cxnLst/>
              <a:rect l="l" t="t" r="r" b="b"/>
              <a:pathLst>
                <a:path w="627" h="1009" extrusionOk="0">
                  <a:moveTo>
                    <a:pt x="415" y="1"/>
                  </a:moveTo>
                  <a:cubicBezTo>
                    <a:pt x="375" y="1"/>
                    <a:pt x="338" y="15"/>
                    <a:pt x="313" y="40"/>
                  </a:cubicBezTo>
                  <a:cubicBezTo>
                    <a:pt x="254" y="99"/>
                    <a:pt x="194" y="159"/>
                    <a:pt x="135" y="219"/>
                  </a:cubicBezTo>
                  <a:cubicBezTo>
                    <a:pt x="75" y="278"/>
                    <a:pt x="75" y="412"/>
                    <a:pt x="75" y="472"/>
                  </a:cubicBezTo>
                  <a:cubicBezTo>
                    <a:pt x="0" y="651"/>
                    <a:pt x="75" y="844"/>
                    <a:pt x="194" y="964"/>
                  </a:cubicBezTo>
                  <a:cubicBezTo>
                    <a:pt x="224" y="993"/>
                    <a:pt x="269" y="1008"/>
                    <a:pt x="315" y="1008"/>
                  </a:cubicBezTo>
                  <a:cubicBezTo>
                    <a:pt x="362" y="1008"/>
                    <a:pt x="410" y="993"/>
                    <a:pt x="447" y="964"/>
                  </a:cubicBezTo>
                  <a:cubicBezTo>
                    <a:pt x="567" y="844"/>
                    <a:pt x="626" y="651"/>
                    <a:pt x="626" y="531"/>
                  </a:cubicBezTo>
                  <a:lnTo>
                    <a:pt x="626" y="353"/>
                  </a:lnTo>
                  <a:cubicBezTo>
                    <a:pt x="626" y="278"/>
                    <a:pt x="626" y="219"/>
                    <a:pt x="567" y="99"/>
                  </a:cubicBezTo>
                  <a:cubicBezTo>
                    <a:pt x="532" y="30"/>
                    <a:pt x="471" y="1"/>
                    <a:pt x="41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6" name="Google Shape;5106;p31"/>
            <p:cNvSpPr/>
            <p:nvPr/>
          </p:nvSpPr>
          <p:spPr>
            <a:xfrm>
              <a:off x="953011" y="741047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50" y="0"/>
                  </a:moveTo>
                  <a:cubicBezTo>
                    <a:pt x="313" y="0"/>
                    <a:pt x="278" y="15"/>
                    <a:pt x="254" y="40"/>
                  </a:cubicBezTo>
                  <a:cubicBezTo>
                    <a:pt x="179" y="159"/>
                    <a:pt x="120" y="218"/>
                    <a:pt x="60" y="278"/>
                  </a:cubicBezTo>
                  <a:cubicBezTo>
                    <a:pt x="60" y="412"/>
                    <a:pt x="60" y="472"/>
                    <a:pt x="0" y="591"/>
                  </a:cubicBezTo>
                  <a:cubicBezTo>
                    <a:pt x="0" y="784"/>
                    <a:pt x="60" y="963"/>
                    <a:pt x="179" y="1157"/>
                  </a:cubicBezTo>
                  <a:lnTo>
                    <a:pt x="254" y="1217"/>
                  </a:lnTo>
                  <a:cubicBezTo>
                    <a:pt x="313" y="1217"/>
                    <a:pt x="432" y="1217"/>
                    <a:pt x="492" y="1157"/>
                  </a:cubicBezTo>
                  <a:cubicBezTo>
                    <a:pt x="552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552" y="218"/>
                    <a:pt x="552" y="99"/>
                  </a:cubicBezTo>
                  <a:lnTo>
                    <a:pt x="492" y="99"/>
                  </a:lnTo>
                  <a:cubicBezTo>
                    <a:pt x="457" y="29"/>
                    <a:pt x="402" y="0"/>
                    <a:pt x="35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7" name="Google Shape;5107;p31"/>
            <p:cNvSpPr/>
            <p:nvPr/>
          </p:nvSpPr>
          <p:spPr>
            <a:xfrm>
              <a:off x="1007384" y="696438"/>
              <a:ext cx="17220" cy="37496"/>
            </a:xfrm>
            <a:custGeom>
              <a:avLst/>
              <a:gdLst/>
              <a:ahLst/>
              <a:cxnLst/>
              <a:rect l="l" t="t" r="r" b="b"/>
              <a:pathLst>
                <a:path w="552" h="1202" extrusionOk="0">
                  <a:moveTo>
                    <a:pt x="265" y="0"/>
                  </a:moveTo>
                  <a:cubicBezTo>
                    <a:pt x="210" y="0"/>
                    <a:pt x="155" y="29"/>
                    <a:pt x="120" y="99"/>
                  </a:cubicBezTo>
                  <a:cubicBezTo>
                    <a:pt x="60" y="159"/>
                    <a:pt x="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0" y="963"/>
                    <a:pt x="120" y="1157"/>
                  </a:cubicBezTo>
                  <a:lnTo>
                    <a:pt x="179" y="1157"/>
                  </a:lnTo>
                  <a:cubicBezTo>
                    <a:pt x="209" y="1187"/>
                    <a:pt x="257" y="1201"/>
                    <a:pt x="306" y="1201"/>
                  </a:cubicBezTo>
                  <a:cubicBezTo>
                    <a:pt x="354" y="1201"/>
                    <a:pt x="403" y="1187"/>
                    <a:pt x="432" y="1157"/>
                  </a:cubicBezTo>
                  <a:cubicBezTo>
                    <a:pt x="552" y="963"/>
                    <a:pt x="552" y="784"/>
                    <a:pt x="552" y="591"/>
                  </a:cubicBezTo>
                  <a:lnTo>
                    <a:pt x="552" y="352"/>
                  </a:lnTo>
                  <a:cubicBezTo>
                    <a:pt x="492" y="218"/>
                    <a:pt x="492" y="159"/>
                    <a:pt x="432" y="99"/>
                  </a:cubicBezTo>
                  <a:lnTo>
                    <a:pt x="373" y="39"/>
                  </a:lnTo>
                  <a:cubicBezTo>
                    <a:pt x="342" y="15"/>
                    <a:pt x="304" y="0"/>
                    <a:pt x="26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8" name="Google Shape;5108;p31"/>
            <p:cNvSpPr/>
            <p:nvPr/>
          </p:nvSpPr>
          <p:spPr>
            <a:xfrm>
              <a:off x="1046180" y="749688"/>
              <a:ext cx="17251" cy="48851"/>
            </a:xfrm>
            <a:custGeom>
              <a:avLst/>
              <a:gdLst/>
              <a:ahLst/>
              <a:cxnLst/>
              <a:rect l="l" t="t" r="r" b="b"/>
              <a:pathLst>
                <a:path w="553" h="1566" extrusionOk="0">
                  <a:moveTo>
                    <a:pt x="373" y="1"/>
                  </a:moveTo>
                  <a:cubicBezTo>
                    <a:pt x="314" y="1"/>
                    <a:pt x="180" y="1"/>
                    <a:pt x="120" y="75"/>
                  </a:cubicBezTo>
                  <a:cubicBezTo>
                    <a:pt x="60" y="195"/>
                    <a:pt x="60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20" y="1491"/>
                    <a:pt x="180" y="1491"/>
                    <a:pt x="180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52" y="1252"/>
                    <a:pt x="552" y="999"/>
                    <a:pt x="552" y="746"/>
                  </a:cubicBezTo>
                  <a:lnTo>
                    <a:pt x="552" y="448"/>
                  </a:lnTo>
                  <a:cubicBezTo>
                    <a:pt x="492" y="314"/>
                    <a:pt x="492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9" name="Google Shape;5109;p31"/>
            <p:cNvSpPr/>
            <p:nvPr/>
          </p:nvSpPr>
          <p:spPr>
            <a:xfrm>
              <a:off x="1104058" y="690417"/>
              <a:ext cx="19528" cy="39805"/>
            </a:xfrm>
            <a:custGeom>
              <a:avLst/>
              <a:gdLst/>
              <a:ahLst/>
              <a:cxnLst/>
              <a:rect l="l" t="t" r="r" b="b"/>
              <a:pathLst>
                <a:path w="626" h="1276" extrusionOk="0">
                  <a:moveTo>
                    <a:pt x="292" y="1"/>
                  </a:moveTo>
                  <a:cubicBezTo>
                    <a:pt x="227" y="1"/>
                    <a:pt x="179" y="33"/>
                    <a:pt x="179" y="113"/>
                  </a:cubicBezTo>
                  <a:cubicBezTo>
                    <a:pt x="60" y="173"/>
                    <a:pt x="60" y="292"/>
                    <a:pt x="60" y="352"/>
                  </a:cubicBezTo>
                  <a:cubicBezTo>
                    <a:pt x="0" y="411"/>
                    <a:pt x="0" y="545"/>
                    <a:pt x="0" y="605"/>
                  </a:cubicBezTo>
                  <a:cubicBezTo>
                    <a:pt x="0" y="784"/>
                    <a:pt x="0" y="977"/>
                    <a:pt x="60" y="1156"/>
                  </a:cubicBezTo>
                  <a:lnTo>
                    <a:pt x="119" y="1231"/>
                  </a:lnTo>
                  <a:cubicBezTo>
                    <a:pt x="149" y="1260"/>
                    <a:pt x="198" y="1275"/>
                    <a:pt x="246" y="1275"/>
                  </a:cubicBezTo>
                  <a:cubicBezTo>
                    <a:pt x="294" y="1275"/>
                    <a:pt x="343" y="1260"/>
                    <a:pt x="373" y="1231"/>
                  </a:cubicBezTo>
                  <a:cubicBezTo>
                    <a:pt x="492" y="1037"/>
                    <a:pt x="551" y="858"/>
                    <a:pt x="551" y="664"/>
                  </a:cubicBezTo>
                  <a:cubicBezTo>
                    <a:pt x="551" y="545"/>
                    <a:pt x="626" y="486"/>
                    <a:pt x="551" y="352"/>
                  </a:cubicBezTo>
                  <a:cubicBezTo>
                    <a:pt x="551" y="292"/>
                    <a:pt x="492" y="173"/>
                    <a:pt x="432" y="113"/>
                  </a:cubicBezTo>
                  <a:lnTo>
                    <a:pt x="432" y="39"/>
                  </a:lnTo>
                  <a:cubicBezTo>
                    <a:pt x="385" y="15"/>
                    <a:pt x="334" y="1"/>
                    <a:pt x="29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0" name="Google Shape;5110;p31"/>
            <p:cNvSpPr/>
            <p:nvPr/>
          </p:nvSpPr>
          <p:spPr>
            <a:xfrm>
              <a:off x="1114029" y="770308"/>
              <a:ext cx="19091" cy="39836"/>
            </a:xfrm>
            <a:custGeom>
              <a:avLst/>
              <a:gdLst/>
              <a:ahLst/>
              <a:cxnLst/>
              <a:rect l="l" t="t" r="r" b="b"/>
              <a:pathLst>
                <a:path w="612" h="1277" extrusionOk="0">
                  <a:moveTo>
                    <a:pt x="307" y="1"/>
                  </a:moveTo>
                  <a:cubicBezTo>
                    <a:pt x="281" y="1"/>
                    <a:pt x="257" y="8"/>
                    <a:pt x="239" y="25"/>
                  </a:cubicBezTo>
                  <a:cubicBezTo>
                    <a:pt x="180" y="159"/>
                    <a:pt x="120" y="219"/>
                    <a:pt x="60" y="338"/>
                  </a:cubicBezTo>
                  <a:cubicBezTo>
                    <a:pt x="60" y="398"/>
                    <a:pt x="1" y="532"/>
                    <a:pt x="1" y="651"/>
                  </a:cubicBezTo>
                  <a:cubicBezTo>
                    <a:pt x="1" y="830"/>
                    <a:pt x="60" y="1023"/>
                    <a:pt x="180" y="1202"/>
                  </a:cubicBezTo>
                  <a:lnTo>
                    <a:pt x="239" y="1277"/>
                  </a:lnTo>
                  <a:cubicBezTo>
                    <a:pt x="299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552" y="964"/>
                    <a:pt x="612" y="830"/>
                    <a:pt x="612" y="651"/>
                  </a:cubicBezTo>
                  <a:lnTo>
                    <a:pt x="612" y="398"/>
                  </a:lnTo>
                  <a:cubicBezTo>
                    <a:pt x="612" y="338"/>
                    <a:pt x="552" y="219"/>
                    <a:pt x="552" y="159"/>
                  </a:cubicBezTo>
                  <a:lnTo>
                    <a:pt x="492" y="85"/>
                  </a:lnTo>
                  <a:cubicBezTo>
                    <a:pt x="450" y="43"/>
                    <a:pt x="371" y="1"/>
                    <a:pt x="307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1" name="Google Shape;5111;p31"/>
            <p:cNvSpPr/>
            <p:nvPr/>
          </p:nvSpPr>
          <p:spPr>
            <a:xfrm>
              <a:off x="949299" y="837533"/>
              <a:ext cx="19091" cy="20495"/>
            </a:xfrm>
            <a:custGeom>
              <a:avLst/>
              <a:gdLst/>
              <a:ahLst/>
              <a:cxnLst/>
              <a:rect l="l" t="t" r="r" b="b"/>
              <a:pathLst>
                <a:path w="612" h="657" extrusionOk="0">
                  <a:moveTo>
                    <a:pt x="306" y="1"/>
                  </a:moveTo>
                  <a:cubicBezTo>
                    <a:pt x="257" y="1"/>
                    <a:pt x="209" y="15"/>
                    <a:pt x="179" y="45"/>
                  </a:cubicBezTo>
                  <a:cubicBezTo>
                    <a:pt x="119" y="105"/>
                    <a:pt x="60" y="164"/>
                    <a:pt x="60" y="239"/>
                  </a:cubicBezTo>
                  <a:cubicBezTo>
                    <a:pt x="0" y="299"/>
                    <a:pt x="0" y="299"/>
                    <a:pt x="0" y="358"/>
                  </a:cubicBezTo>
                  <a:cubicBezTo>
                    <a:pt x="60" y="418"/>
                    <a:pt x="60" y="537"/>
                    <a:pt x="179" y="611"/>
                  </a:cubicBezTo>
                  <a:cubicBezTo>
                    <a:pt x="239" y="641"/>
                    <a:pt x="302" y="656"/>
                    <a:pt x="358" y="656"/>
                  </a:cubicBezTo>
                  <a:cubicBezTo>
                    <a:pt x="414" y="656"/>
                    <a:pt x="462" y="641"/>
                    <a:pt x="492" y="611"/>
                  </a:cubicBezTo>
                  <a:cubicBezTo>
                    <a:pt x="611" y="477"/>
                    <a:pt x="611" y="418"/>
                    <a:pt x="611" y="299"/>
                  </a:cubicBezTo>
                  <a:cubicBezTo>
                    <a:pt x="611" y="299"/>
                    <a:pt x="611" y="239"/>
                    <a:pt x="551" y="164"/>
                  </a:cubicBezTo>
                  <a:cubicBezTo>
                    <a:pt x="551" y="105"/>
                    <a:pt x="492" y="105"/>
                    <a:pt x="432" y="45"/>
                  </a:cubicBezTo>
                  <a:cubicBezTo>
                    <a:pt x="403" y="15"/>
                    <a:pt x="354" y="1"/>
                    <a:pt x="30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2" name="Google Shape;5112;p31"/>
            <p:cNvSpPr/>
            <p:nvPr/>
          </p:nvSpPr>
          <p:spPr>
            <a:xfrm>
              <a:off x="1535765" y="694566"/>
              <a:ext cx="21431" cy="31476"/>
            </a:xfrm>
            <a:custGeom>
              <a:avLst/>
              <a:gdLst/>
              <a:ahLst/>
              <a:cxnLst/>
              <a:rect l="l" t="t" r="r" b="b"/>
              <a:pathLst>
                <a:path w="687" h="1009" extrusionOk="0">
                  <a:moveTo>
                    <a:pt x="411" y="1"/>
                  </a:moveTo>
                  <a:cubicBezTo>
                    <a:pt x="373" y="1"/>
                    <a:pt x="339" y="15"/>
                    <a:pt x="314" y="40"/>
                  </a:cubicBezTo>
                  <a:lnTo>
                    <a:pt x="120" y="219"/>
                  </a:lnTo>
                  <a:cubicBezTo>
                    <a:pt x="61" y="278"/>
                    <a:pt x="61" y="412"/>
                    <a:pt x="61" y="472"/>
                  </a:cubicBezTo>
                  <a:cubicBezTo>
                    <a:pt x="1" y="651"/>
                    <a:pt x="61" y="844"/>
                    <a:pt x="195" y="964"/>
                  </a:cubicBezTo>
                  <a:cubicBezTo>
                    <a:pt x="224" y="993"/>
                    <a:pt x="269" y="1008"/>
                    <a:pt x="314" y="1008"/>
                  </a:cubicBezTo>
                  <a:cubicBezTo>
                    <a:pt x="359" y="1008"/>
                    <a:pt x="403" y="993"/>
                    <a:pt x="433" y="964"/>
                  </a:cubicBezTo>
                  <a:cubicBezTo>
                    <a:pt x="567" y="844"/>
                    <a:pt x="627" y="651"/>
                    <a:pt x="627" y="531"/>
                  </a:cubicBezTo>
                  <a:cubicBezTo>
                    <a:pt x="627" y="472"/>
                    <a:pt x="686" y="412"/>
                    <a:pt x="627" y="353"/>
                  </a:cubicBezTo>
                  <a:cubicBezTo>
                    <a:pt x="627" y="278"/>
                    <a:pt x="627" y="219"/>
                    <a:pt x="567" y="99"/>
                  </a:cubicBezTo>
                  <a:cubicBezTo>
                    <a:pt x="523" y="30"/>
                    <a:pt x="464" y="1"/>
                    <a:pt x="41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3" name="Google Shape;5113;p31"/>
            <p:cNvSpPr/>
            <p:nvPr/>
          </p:nvSpPr>
          <p:spPr>
            <a:xfrm>
              <a:off x="1576662" y="741047"/>
              <a:ext cx="19091" cy="37964"/>
            </a:xfrm>
            <a:custGeom>
              <a:avLst/>
              <a:gdLst/>
              <a:ahLst/>
              <a:cxnLst/>
              <a:rect l="l" t="t" r="r" b="b"/>
              <a:pathLst>
                <a:path w="612" h="1217" extrusionOk="0">
                  <a:moveTo>
                    <a:pt x="341" y="0"/>
                  </a:moveTo>
                  <a:cubicBezTo>
                    <a:pt x="301" y="0"/>
                    <a:pt x="264" y="15"/>
                    <a:pt x="239" y="40"/>
                  </a:cubicBezTo>
                  <a:cubicBezTo>
                    <a:pt x="180" y="159"/>
                    <a:pt x="120" y="218"/>
                    <a:pt x="120" y="278"/>
                  </a:cubicBezTo>
                  <a:cubicBezTo>
                    <a:pt x="61" y="412"/>
                    <a:pt x="61" y="472"/>
                    <a:pt x="1" y="591"/>
                  </a:cubicBezTo>
                  <a:cubicBezTo>
                    <a:pt x="1" y="784"/>
                    <a:pt x="61" y="963"/>
                    <a:pt x="180" y="1157"/>
                  </a:cubicBezTo>
                  <a:lnTo>
                    <a:pt x="239" y="1217"/>
                  </a:lnTo>
                  <a:cubicBezTo>
                    <a:pt x="299" y="1217"/>
                    <a:pt x="433" y="1217"/>
                    <a:pt x="493" y="1157"/>
                  </a:cubicBezTo>
                  <a:cubicBezTo>
                    <a:pt x="552" y="963"/>
                    <a:pt x="612" y="784"/>
                    <a:pt x="612" y="650"/>
                  </a:cubicBezTo>
                  <a:lnTo>
                    <a:pt x="612" y="412"/>
                  </a:lnTo>
                  <a:cubicBezTo>
                    <a:pt x="612" y="278"/>
                    <a:pt x="612" y="218"/>
                    <a:pt x="552" y="99"/>
                  </a:cubicBezTo>
                  <a:lnTo>
                    <a:pt x="493" y="99"/>
                  </a:lnTo>
                  <a:cubicBezTo>
                    <a:pt x="458" y="29"/>
                    <a:pt x="397" y="0"/>
                    <a:pt x="34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4" name="Google Shape;5114;p31"/>
            <p:cNvSpPr/>
            <p:nvPr/>
          </p:nvSpPr>
          <p:spPr>
            <a:xfrm>
              <a:off x="1630598" y="696438"/>
              <a:ext cx="17688" cy="37496"/>
            </a:xfrm>
            <a:custGeom>
              <a:avLst/>
              <a:gdLst/>
              <a:ahLst/>
              <a:cxnLst/>
              <a:rect l="l" t="t" r="r" b="b"/>
              <a:pathLst>
                <a:path w="567" h="1202" extrusionOk="0">
                  <a:moveTo>
                    <a:pt x="276" y="0"/>
                  </a:moveTo>
                  <a:cubicBezTo>
                    <a:pt x="224" y="0"/>
                    <a:pt x="169" y="29"/>
                    <a:pt x="134" y="99"/>
                  </a:cubicBezTo>
                  <a:cubicBezTo>
                    <a:pt x="60" y="159"/>
                    <a:pt x="6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0" y="963"/>
                    <a:pt x="134" y="1157"/>
                  </a:cubicBezTo>
                  <a:lnTo>
                    <a:pt x="194" y="1157"/>
                  </a:lnTo>
                  <a:cubicBezTo>
                    <a:pt x="224" y="1187"/>
                    <a:pt x="268" y="1201"/>
                    <a:pt x="313" y="1201"/>
                  </a:cubicBezTo>
                  <a:cubicBezTo>
                    <a:pt x="358" y="1201"/>
                    <a:pt x="402" y="1187"/>
                    <a:pt x="432" y="1157"/>
                  </a:cubicBezTo>
                  <a:cubicBezTo>
                    <a:pt x="566" y="963"/>
                    <a:pt x="566" y="784"/>
                    <a:pt x="566" y="591"/>
                  </a:cubicBezTo>
                  <a:lnTo>
                    <a:pt x="566" y="352"/>
                  </a:lnTo>
                  <a:cubicBezTo>
                    <a:pt x="507" y="218"/>
                    <a:pt x="507" y="159"/>
                    <a:pt x="432" y="99"/>
                  </a:cubicBezTo>
                  <a:lnTo>
                    <a:pt x="373" y="39"/>
                  </a:lnTo>
                  <a:cubicBezTo>
                    <a:pt x="348" y="15"/>
                    <a:pt x="313" y="0"/>
                    <a:pt x="276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5" name="Google Shape;5115;p31"/>
            <p:cNvSpPr/>
            <p:nvPr/>
          </p:nvSpPr>
          <p:spPr>
            <a:xfrm>
              <a:off x="1626855" y="802844"/>
              <a:ext cx="19559" cy="31944"/>
            </a:xfrm>
            <a:custGeom>
              <a:avLst/>
              <a:gdLst/>
              <a:ahLst/>
              <a:cxnLst/>
              <a:rect l="l" t="t" r="r" b="b"/>
              <a:pathLst>
                <a:path w="627" h="1024" extrusionOk="0">
                  <a:moveTo>
                    <a:pt x="335" y="1"/>
                  </a:moveTo>
                  <a:cubicBezTo>
                    <a:pt x="288" y="1"/>
                    <a:pt x="235" y="15"/>
                    <a:pt x="180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1" y="353"/>
                    <a:pt x="1" y="412"/>
                    <a:pt x="1" y="472"/>
                  </a:cubicBezTo>
                  <a:cubicBezTo>
                    <a:pt x="1" y="666"/>
                    <a:pt x="60" y="844"/>
                    <a:pt x="180" y="979"/>
                  </a:cubicBezTo>
                  <a:cubicBezTo>
                    <a:pt x="217" y="1008"/>
                    <a:pt x="265" y="1023"/>
                    <a:pt x="312" y="1023"/>
                  </a:cubicBezTo>
                  <a:cubicBezTo>
                    <a:pt x="358" y="1023"/>
                    <a:pt x="403" y="1008"/>
                    <a:pt x="433" y="979"/>
                  </a:cubicBezTo>
                  <a:cubicBezTo>
                    <a:pt x="552" y="785"/>
                    <a:pt x="627" y="666"/>
                    <a:pt x="627" y="532"/>
                  </a:cubicBezTo>
                  <a:cubicBezTo>
                    <a:pt x="627" y="472"/>
                    <a:pt x="627" y="412"/>
                    <a:pt x="552" y="353"/>
                  </a:cubicBezTo>
                  <a:cubicBezTo>
                    <a:pt x="552" y="293"/>
                    <a:pt x="552" y="159"/>
                    <a:pt x="493" y="100"/>
                  </a:cubicBezTo>
                  <a:cubicBezTo>
                    <a:pt x="458" y="30"/>
                    <a:pt x="402" y="1"/>
                    <a:pt x="3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6" name="Google Shape;5116;p31"/>
            <p:cNvSpPr/>
            <p:nvPr/>
          </p:nvSpPr>
          <p:spPr>
            <a:xfrm>
              <a:off x="1678919" y="749688"/>
              <a:ext cx="17688" cy="48851"/>
            </a:xfrm>
            <a:custGeom>
              <a:avLst/>
              <a:gdLst/>
              <a:ahLst/>
              <a:cxnLst/>
              <a:rect l="l" t="t" r="r" b="b"/>
              <a:pathLst>
                <a:path w="567" h="1566" extrusionOk="0">
                  <a:moveTo>
                    <a:pt x="373" y="1"/>
                  </a:moveTo>
                  <a:cubicBezTo>
                    <a:pt x="313" y="1"/>
                    <a:pt x="194" y="1"/>
                    <a:pt x="135" y="75"/>
                  </a:cubicBezTo>
                  <a:cubicBezTo>
                    <a:pt x="75" y="195"/>
                    <a:pt x="75" y="314"/>
                    <a:pt x="0" y="448"/>
                  </a:cubicBezTo>
                  <a:lnTo>
                    <a:pt x="0" y="746"/>
                  </a:lnTo>
                  <a:cubicBezTo>
                    <a:pt x="0" y="999"/>
                    <a:pt x="0" y="1252"/>
                    <a:pt x="135" y="1491"/>
                  </a:cubicBezTo>
                  <a:cubicBezTo>
                    <a:pt x="194" y="1491"/>
                    <a:pt x="194" y="1491"/>
                    <a:pt x="194" y="1565"/>
                  </a:cubicBezTo>
                  <a:cubicBezTo>
                    <a:pt x="313" y="1565"/>
                    <a:pt x="373" y="1565"/>
                    <a:pt x="447" y="1431"/>
                  </a:cubicBezTo>
                  <a:cubicBezTo>
                    <a:pt x="567" y="1252"/>
                    <a:pt x="567" y="999"/>
                    <a:pt x="567" y="746"/>
                  </a:cubicBezTo>
                  <a:lnTo>
                    <a:pt x="567" y="448"/>
                  </a:lnTo>
                  <a:cubicBezTo>
                    <a:pt x="507" y="314"/>
                    <a:pt x="507" y="195"/>
                    <a:pt x="447" y="75"/>
                  </a:cubicBezTo>
                  <a:cubicBezTo>
                    <a:pt x="447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7" name="Google Shape;5117;p31"/>
            <p:cNvSpPr/>
            <p:nvPr/>
          </p:nvSpPr>
          <p:spPr>
            <a:xfrm>
              <a:off x="1727708" y="690417"/>
              <a:ext cx="19091" cy="39805"/>
            </a:xfrm>
            <a:custGeom>
              <a:avLst/>
              <a:gdLst/>
              <a:ahLst/>
              <a:cxnLst/>
              <a:rect l="l" t="t" r="r" b="b"/>
              <a:pathLst>
                <a:path w="612" h="1276" extrusionOk="0">
                  <a:moveTo>
                    <a:pt x="303" y="1"/>
                  </a:moveTo>
                  <a:cubicBezTo>
                    <a:pt x="251" y="1"/>
                    <a:pt x="215" y="33"/>
                    <a:pt x="179" y="113"/>
                  </a:cubicBezTo>
                  <a:cubicBezTo>
                    <a:pt x="120" y="173"/>
                    <a:pt x="60" y="292"/>
                    <a:pt x="60" y="352"/>
                  </a:cubicBezTo>
                  <a:cubicBezTo>
                    <a:pt x="1" y="411"/>
                    <a:pt x="1" y="545"/>
                    <a:pt x="1" y="605"/>
                  </a:cubicBezTo>
                  <a:cubicBezTo>
                    <a:pt x="1" y="784"/>
                    <a:pt x="1" y="977"/>
                    <a:pt x="60" y="1156"/>
                  </a:cubicBezTo>
                  <a:lnTo>
                    <a:pt x="120" y="1231"/>
                  </a:lnTo>
                  <a:cubicBezTo>
                    <a:pt x="150" y="1260"/>
                    <a:pt x="194" y="1275"/>
                    <a:pt x="241" y="1275"/>
                  </a:cubicBezTo>
                  <a:cubicBezTo>
                    <a:pt x="287" y="1275"/>
                    <a:pt x="336" y="1260"/>
                    <a:pt x="373" y="1231"/>
                  </a:cubicBezTo>
                  <a:cubicBezTo>
                    <a:pt x="492" y="1037"/>
                    <a:pt x="552" y="858"/>
                    <a:pt x="552" y="664"/>
                  </a:cubicBezTo>
                  <a:cubicBezTo>
                    <a:pt x="611" y="545"/>
                    <a:pt x="611" y="486"/>
                    <a:pt x="552" y="352"/>
                  </a:cubicBezTo>
                  <a:cubicBezTo>
                    <a:pt x="552" y="292"/>
                    <a:pt x="492" y="173"/>
                    <a:pt x="433" y="113"/>
                  </a:cubicBezTo>
                  <a:lnTo>
                    <a:pt x="433" y="39"/>
                  </a:lnTo>
                  <a:cubicBezTo>
                    <a:pt x="379" y="15"/>
                    <a:pt x="337" y="1"/>
                    <a:pt x="30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8" name="Google Shape;5118;p31"/>
            <p:cNvSpPr/>
            <p:nvPr/>
          </p:nvSpPr>
          <p:spPr>
            <a:xfrm>
              <a:off x="1746768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8" y="1"/>
                    <a:pt x="289" y="8"/>
                    <a:pt x="254" y="25"/>
                  </a:cubicBezTo>
                  <a:cubicBezTo>
                    <a:pt x="194" y="159"/>
                    <a:pt x="135" y="219"/>
                    <a:pt x="60" y="338"/>
                  </a:cubicBezTo>
                  <a:cubicBezTo>
                    <a:pt x="60" y="398"/>
                    <a:pt x="0" y="532"/>
                    <a:pt x="0" y="651"/>
                  </a:cubicBezTo>
                  <a:cubicBezTo>
                    <a:pt x="0" y="830"/>
                    <a:pt x="60" y="1023"/>
                    <a:pt x="194" y="1202"/>
                  </a:cubicBezTo>
                  <a:lnTo>
                    <a:pt x="254" y="1277"/>
                  </a:lnTo>
                  <a:cubicBezTo>
                    <a:pt x="313" y="1277"/>
                    <a:pt x="433" y="1277"/>
                    <a:pt x="507" y="1202"/>
                  </a:cubicBezTo>
                  <a:lnTo>
                    <a:pt x="507" y="1143"/>
                  </a:lnTo>
                  <a:cubicBezTo>
                    <a:pt x="567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67" y="159"/>
                  </a:cubicBezTo>
                  <a:lnTo>
                    <a:pt x="507" y="85"/>
                  </a:lnTo>
                  <a:cubicBezTo>
                    <a:pt x="454" y="43"/>
                    <a:pt x="409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9" name="Google Shape;5119;p31"/>
            <p:cNvSpPr/>
            <p:nvPr/>
          </p:nvSpPr>
          <p:spPr>
            <a:xfrm>
              <a:off x="1683099" y="854253"/>
              <a:ext cx="19091" cy="25018"/>
            </a:xfrm>
            <a:custGeom>
              <a:avLst/>
              <a:gdLst/>
              <a:ahLst/>
              <a:cxnLst/>
              <a:rect l="l" t="t" r="r" b="b"/>
              <a:pathLst>
                <a:path w="612" h="802" extrusionOk="0">
                  <a:moveTo>
                    <a:pt x="239" y="1"/>
                  </a:moveTo>
                  <a:cubicBezTo>
                    <a:pt x="120" y="75"/>
                    <a:pt x="120" y="135"/>
                    <a:pt x="60" y="195"/>
                  </a:cubicBezTo>
                  <a:cubicBezTo>
                    <a:pt x="60" y="254"/>
                    <a:pt x="60" y="314"/>
                    <a:pt x="1" y="373"/>
                  </a:cubicBezTo>
                  <a:cubicBezTo>
                    <a:pt x="1" y="507"/>
                    <a:pt x="60" y="627"/>
                    <a:pt x="179" y="746"/>
                  </a:cubicBezTo>
                  <a:cubicBezTo>
                    <a:pt x="209" y="783"/>
                    <a:pt x="257" y="802"/>
                    <a:pt x="313" y="802"/>
                  </a:cubicBezTo>
                  <a:cubicBezTo>
                    <a:pt x="369" y="802"/>
                    <a:pt x="433" y="783"/>
                    <a:pt x="492" y="746"/>
                  </a:cubicBezTo>
                  <a:lnTo>
                    <a:pt x="492" y="686"/>
                  </a:lnTo>
                  <a:cubicBezTo>
                    <a:pt x="611" y="627"/>
                    <a:pt x="611" y="507"/>
                    <a:pt x="611" y="448"/>
                  </a:cubicBezTo>
                  <a:lnTo>
                    <a:pt x="611" y="254"/>
                  </a:lnTo>
                  <a:cubicBezTo>
                    <a:pt x="552" y="195"/>
                    <a:pt x="552" y="135"/>
                    <a:pt x="492" y="75"/>
                  </a:cubicBezTo>
                  <a:cubicBezTo>
                    <a:pt x="433" y="1"/>
                    <a:pt x="313" y="1"/>
                    <a:pt x="23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0" name="Google Shape;5120;p31"/>
            <p:cNvSpPr/>
            <p:nvPr/>
          </p:nvSpPr>
          <p:spPr>
            <a:xfrm>
              <a:off x="1572482" y="837533"/>
              <a:ext cx="19559" cy="20495"/>
            </a:xfrm>
            <a:custGeom>
              <a:avLst/>
              <a:gdLst/>
              <a:ahLst/>
              <a:cxnLst/>
              <a:rect l="l" t="t" r="r" b="b"/>
              <a:pathLst>
                <a:path w="627" h="657" extrusionOk="0">
                  <a:moveTo>
                    <a:pt x="314" y="1"/>
                  </a:moveTo>
                  <a:cubicBezTo>
                    <a:pt x="269" y="1"/>
                    <a:pt x="224" y="15"/>
                    <a:pt x="195" y="45"/>
                  </a:cubicBezTo>
                  <a:cubicBezTo>
                    <a:pt x="135" y="105"/>
                    <a:pt x="60" y="164"/>
                    <a:pt x="60" y="239"/>
                  </a:cubicBezTo>
                  <a:cubicBezTo>
                    <a:pt x="1" y="299"/>
                    <a:pt x="1" y="299"/>
                    <a:pt x="1" y="358"/>
                  </a:cubicBezTo>
                  <a:cubicBezTo>
                    <a:pt x="60" y="418"/>
                    <a:pt x="60" y="537"/>
                    <a:pt x="195" y="611"/>
                  </a:cubicBezTo>
                  <a:cubicBezTo>
                    <a:pt x="254" y="641"/>
                    <a:pt x="314" y="656"/>
                    <a:pt x="368" y="656"/>
                  </a:cubicBezTo>
                  <a:cubicBezTo>
                    <a:pt x="422" y="656"/>
                    <a:pt x="470" y="641"/>
                    <a:pt x="507" y="611"/>
                  </a:cubicBezTo>
                  <a:cubicBezTo>
                    <a:pt x="627" y="477"/>
                    <a:pt x="627" y="418"/>
                    <a:pt x="627" y="299"/>
                  </a:cubicBezTo>
                  <a:cubicBezTo>
                    <a:pt x="627" y="299"/>
                    <a:pt x="627" y="239"/>
                    <a:pt x="567" y="164"/>
                  </a:cubicBezTo>
                  <a:cubicBezTo>
                    <a:pt x="567" y="105"/>
                    <a:pt x="507" y="105"/>
                    <a:pt x="433" y="45"/>
                  </a:cubicBezTo>
                  <a:cubicBezTo>
                    <a:pt x="403" y="15"/>
                    <a:pt x="358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1" name="Google Shape;5121;p31"/>
            <p:cNvSpPr/>
            <p:nvPr/>
          </p:nvSpPr>
          <p:spPr>
            <a:xfrm>
              <a:off x="2178497" y="694566"/>
              <a:ext cx="21400" cy="31476"/>
            </a:xfrm>
            <a:custGeom>
              <a:avLst/>
              <a:gdLst/>
              <a:ahLst/>
              <a:cxnLst/>
              <a:rect l="l" t="t" r="r" b="b"/>
              <a:pathLst>
                <a:path w="686" h="1009" extrusionOk="0">
                  <a:moveTo>
                    <a:pt x="435" y="1"/>
                  </a:moveTo>
                  <a:cubicBezTo>
                    <a:pt x="402" y="1"/>
                    <a:pt x="363" y="15"/>
                    <a:pt x="313" y="40"/>
                  </a:cubicBezTo>
                  <a:cubicBezTo>
                    <a:pt x="239" y="99"/>
                    <a:pt x="179" y="159"/>
                    <a:pt x="120" y="219"/>
                  </a:cubicBezTo>
                  <a:cubicBezTo>
                    <a:pt x="60" y="278"/>
                    <a:pt x="60" y="412"/>
                    <a:pt x="60" y="472"/>
                  </a:cubicBezTo>
                  <a:cubicBezTo>
                    <a:pt x="1" y="651"/>
                    <a:pt x="60" y="844"/>
                    <a:pt x="179" y="964"/>
                  </a:cubicBezTo>
                  <a:cubicBezTo>
                    <a:pt x="209" y="993"/>
                    <a:pt x="257" y="1008"/>
                    <a:pt x="306" y="1008"/>
                  </a:cubicBezTo>
                  <a:cubicBezTo>
                    <a:pt x="354" y="1008"/>
                    <a:pt x="403" y="993"/>
                    <a:pt x="433" y="964"/>
                  </a:cubicBezTo>
                  <a:cubicBezTo>
                    <a:pt x="552" y="844"/>
                    <a:pt x="611" y="651"/>
                    <a:pt x="611" y="531"/>
                  </a:cubicBezTo>
                  <a:cubicBezTo>
                    <a:pt x="611" y="472"/>
                    <a:pt x="686" y="412"/>
                    <a:pt x="611" y="353"/>
                  </a:cubicBezTo>
                  <a:cubicBezTo>
                    <a:pt x="611" y="278"/>
                    <a:pt x="611" y="219"/>
                    <a:pt x="552" y="99"/>
                  </a:cubicBezTo>
                  <a:cubicBezTo>
                    <a:pt x="517" y="30"/>
                    <a:pt x="482" y="1"/>
                    <a:pt x="4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2" name="Google Shape;5122;p31"/>
            <p:cNvSpPr/>
            <p:nvPr/>
          </p:nvSpPr>
          <p:spPr>
            <a:xfrm>
              <a:off x="2218925" y="741047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77" y="0"/>
                  </a:moveTo>
                  <a:cubicBezTo>
                    <a:pt x="342" y="0"/>
                    <a:pt x="303" y="15"/>
                    <a:pt x="254" y="40"/>
                  </a:cubicBezTo>
                  <a:cubicBezTo>
                    <a:pt x="194" y="159"/>
                    <a:pt x="135" y="218"/>
                    <a:pt x="135" y="278"/>
                  </a:cubicBezTo>
                  <a:cubicBezTo>
                    <a:pt x="60" y="412"/>
                    <a:pt x="60" y="472"/>
                    <a:pt x="60" y="591"/>
                  </a:cubicBezTo>
                  <a:cubicBezTo>
                    <a:pt x="1" y="784"/>
                    <a:pt x="60" y="963"/>
                    <a:pt x="194" y="1157"/>
                  </a:cubicBezTo>
                  <a:lnTo>
                    <a:pt x="254" y="1217"/>
                  </a:lnTo>
                  <a:cubicBezTo>
                    <a:pt x="313" y="1217"/>
                    <a:pt x="433" y="1217"/>
                    <a:pt x="507" y="1157"/>
                  </a:cubicBezTo>
                  <a:cubicBezTo>
                    <a:pt x="567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626" y="218"/>
                    <a:pt x="567" y="99"/>
                  </a:cubicBezTo>
                  <a:lnTo>
                    <a:pt x="507" y="99"/>
                  </a:lnTo>
                  <a:cubicBezTo>
                    <a:pt x="463" y="29"/>
                    <a:pt x="425" y="0"/>
                    <a:pt x="37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3" name="Google Shape;5123;p31"/>
            <p:cNvSpPr/>
            <p:nvPr/>
          </p:nvSpPr>
          <p:spPr>
            <a:xfrm>
              <a:off x="2273298" y="696438"/>
              <a:ext cx="17220" cy="37496"/>
            </a:xfrm>
            <a:custGeom>
              <a:avLst/>
              <a:gdLst/>
              <a:ahLst/>
              <a:cxnLst/>
              <a:rect l="l" t="t" r="r" b="b"/>
              <a:pathLst>
                <a:path w="552" h="1202" extrusionOk="0">
                  <a:moveTo>
                    <a:pt x="271" y="0"/>
                  </a:moveTo>
                  <a:cubicBezTo>
                    <a:pt x="215" y="0"/>
                    <a:pt x="155" y="29"/>
                    <a:pt x="120" y="99"/>
                  </a:cubicBezTo>
                  <a:cubicBezTo>
                    <a:pt x="60" y="159"/>
                    <a:pt x="60" y="293"/>
                    <a:pt x="1" y="352"/>
                  </a:cubicBezTo>
                  <a:lnTo>
                    <a:pt x="1" y="591"/>
                  </a:lnTo>
                  <a:cubicBezTo>
                    <a:pt x="1" y="784"/>
                    <a:pt x="1" y="963"/>
                    <a:pt x="120" y="1157"/>
                  </a:cubicBezTo>
                  <a:lnTo>
                    <a:pt x="179" y="1157"/>
                  </a:lnTo>
                  <a:cubicBezTo>
                    <a:pt x="217" y="1187"/>
                    <a:pt x="265" y="1201"/>
                    <a:pt x="312" y="1201"/>
                  </a:cubicBezTo>
                  <a:cubicBezTo>
                    <a:pt x="358" y="1201"/>
                    <a:pt x="403" y="1187"/>
                    <a:pt x="433" y="1157"/>
                  </a:cubicBezTo>
                  <a:cubicBezTo>
                    <a:pt x="552" y="963"/>
                    <a:pt x="552" y="784"/>
                    <a:pt x="552" y="591"/>
                  </a:cubicBezTo>
                  <a:lnTo>
                    <a:pt x="552" y="352"/>
                  </a:lnTo>
                  <a:cubicBezTo>
                    <a:pt x="492" y="218"/>
                    <a:pt x="492" y="159"/>
                    <a:pt x="433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4" name="Google Shape;5124;p31"/>
            <p:cNvSpPr/>
            <p:nvPr/>
          </p:nvSpPr>
          <p:spPr>
            <a:xfrm>
              <a:off x="2269586" y="802844"/>
              <a:ext cx="19091" cy="31944"/>
            </a:xfrm>
            <a:custGeom>
              <a:avLst/>
              <a:gdLst/>
              <a:ahLst/>
              <a:cxnLst/>
              <a:rect l="l" t="t" r="r" b="b"/>
              <a:pathLst>
                <a:path w="612" h="1024" extrusionOk="0">
                  <a:moveTo>
                    <a:pt x="341" y="1"/>
                  </a:moveTo>
                  <a:cubicBezTo>
                    <a:pt x="301" y="1"/>
                    <a:pt x="263" y="15"/>
                    <a:pt x="239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09" y="1008"/>
                    <a:pt x="257" y="1023"/>
                    <a:pt x="306" y="1023"/>
                  </a:cubicBezTo>
                  <a:cubicBezTo>
                    <a:pt x="354" y="1023"/>
                    <a:pt x="403" y="1008"/>
                    <a:pt x="432" y="979"/>
                  </a:cubicBezTo>
                  <a:cubicBezTo>
                    <a:pt x="552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2" y="293"/>
                    <a:pt x="552" y="159"/>
                    <a:pt x="492" y="100"/>
                  </a:cubicBezTo>
                  <a:cubicBezTo>
                    <a:pt x="457" y="30"/>
                    <a:pt x="397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5" name="Google Shape;5125;p31"/>
            <p:cNvSpPr/>
            <p:nvPr/>
          </p:nvSpPr>
          <p:spPr>
            <a:xfrm>
              <a:off x="2321619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4" y="1"/>
                    <a:pt x="195" y="1"/>
                    <a:pt x="120" y="75"/>
                  </a:cubicBezTo>
                  <a:cubicBezTo>
                    <a:pt x="61" y="195"/>
                    <a:pt x="61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95" y="1491"/>
                    <a:pt x="195" y="1491"/>
                    <a:pt x="195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67" y="1252"/>
                    <a:pt x="567" y="999"/>
                    <a:pt x="627" y="746"/>
                  </a:cubicBezTo>
                  <a:cubicBezTo>
                    <a:pt x="567" y="686"/>
                    <a:pt x="567" y="567"/>
                    <a:pt x="567" y="448"/>
                  </a:cubicBezTo>
                  <a:cubicBezTo>
                    <a:pt x="567" y="314"/>
                    <a:pt x="493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6" name="Google Shape;5126;p31"/>
            <p:cNvSpPr/>
            <p:nvPr/>
          </p:nvSpPr>
          <p:spPr>
            <a:xfrm>
              <a:off x="2369972" y="690417"/>
              <a:ext cx="19528" cy="39805"/>
            </a:xfrm>
            <a:custGeom>
              <a:avLst/>
              <a:gdLst/>
              <a:ahLst/>
              <a:cxnLst/>
              <a:rect l="l" t="t" r="r" b="b"/>
              <a:pathLst>
                <a:path w="626" h="1276" extrusionOk="0">
                  <a:moveTo>
                    <a:pt x="314" y="1"/>
                  </a:moveTo>
                  <a:cubicBezTo>
                    <a:pt x="265" y="1"/>
                    <a:pt x="230" y="33"/>
                    <a:pt x="194" y="113"/>
                  </a:cubicBezTo>
                  <a:cubicBezTo>
                    <a:pt x="134" y="173"/>
                    <a:pt x="60" y="292"/>
                    <a:pt x="60" y="352"/>
                  </a:cubicBezTo>
                  <a:cubicBezTo>
                    <a:pt x="0" y="411"/>
                    <a:pt x="0" y="545"/>
                    <a:pt x="0" y="605"/>
                  </a:cubicBezTo>
                  <a:cubicBezTo>
                    <a:pt x="0" y="784"/>
                    <a:pt x="0" y="977"/>
                    <a:pt x="60" y="1156"/>
                  </a:cubicBezTo>
                  <a:lnTo>
                    <a:pt x="134" y="1231"/>
                  </a:lnTo>
                  <a:cubicBezTo>
                    <a:pt x="164" y="1260"/>
                    <a:pt x="209" y="1275"/>
                    <a:pt x="254" y="1275"/>
                  </a:cubicBezTo>
                  <a:cubicBezTo>
                    <a:pt x="298" y="1275"/>
                    <a:pt x="343" y="1260"/>
                    <a:pt x="373" y="1231"/>
                  </a:cubicBezTo>
                  <a:cubicBezTo>
                    <a:pt x="507" y="1037"/>
                    <a:pt x="566" y="858"/>
                    <a:pt x="626" y="664"/>
                  </a:cubicBezTo>
                  <a:cubicBezTo>
                    <a:pt x="626" y="545"/>
                    <a:pt x="626" y="486"/>
                    <a:pt x="566" y="352"/>
                  </a:cubicBezTo>
                  <a:cubicBezTo>
                    <a:pt x="566" y="292"/>
                    <a:pt x="507" y="173"/>
                    <a:pt x="432" y="113"/>
                  </a:cubicBezTo>
                  <a:lnTo>
                    <a:pt x="432" y="39"/>
                  </a:lnTo>
                  <a:cubicBezTo>
                    <a:pt x="385" y="15"/>
                    <a:pt x="347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7" name="Google Shape;5127;p31"/>
            <p:cNvSpPr/>
            <p:nvPr/>
          </p:nvSpPr>
          <p:spPr>
            <a:xfrm>
              <a:off x="2389469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9" y="1"/>
                    <a:pt x="289" y="8"/>
                    <a:pt x="254" y="25"/>
                  </a:cubicBezTo>
                  <a:cubicBezTo>
                    <a:pt x="180" y="159"/>
                    <a:pt x="120" y="219"/>
                    <a:pt x="61" y="338"/>
                  </a:cubicBezTo>
                  <a:cubicBezTo>
                    <a:pt x="61" y="398"/>
                    <a:pt x="61" y="532"/>
                    <a:pt x="1" y="651"/>
                  </a:cubicBezTo>
                  <a:cubicBezTo>
                    <a:pt x="1" y="830"/>
                    <a:pt x="61" y="1023"/>
                    <a:pt x="180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3" y="1202"/>
                  </a:cubicBezTo>
                  <a:lnTo>
                    <a:pt x="493" y="1143"/>
                  </a:lnTo>
                  <a:cubicBezTo>
                    <a:pt x="552" y="964"/>
                    <a:pt x="627" y="830"/>
                    <a:pt x="627" y="651"/>
                  </a:cubicBezTo>
                  <a:lnTo>
                    <a:pt x="627" y="398"/>
                  </a:lnTo>
                  <a:cubicBezTo>
                    <a:pt x="627" y="338"/>
                    <a:pt x="627" y="219"/>
                    <a:pt x="552" y="159"/>
                  </a:cubicBezTo>
                  <a:lnTo>
                    <a:pt x="493" y="85"/>
                  </a:lnTo>
                  <a:cubicBezTo>
                    <a:pt x="450" y="43"/>
                    <a:pt x="408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8" name="Google Shape;5128;p31"/>
            <p:cNvSpPr/>
            <p:nvPr/>
          </p:nvSpPr>
          <p:spPr>
            <a:xfrm>
              <a:off x="2325363" y="854253"/>
              <a:ext cx="19528" cy="25018"/>
            </a:xfrm>
            <a:custGeom>
              <a:avLst/>
              <a:gdLst/>
              <a:ahLst/>
              <a:cxnLst/>
              <a:rect l="l" t="t" r="r" b="b"/>
              <a:pathLst>
                <a:path w="626" h="802" extrusionOk="0">
                  <a:moveTo>
                    <a:pt x="253" y="1"/>
                  </a:moveTo>
                  <a:cubicBezTo>
                    <a:pt x="194" y="75"/>
                    <a:pt x="134" y="135"/>
                    <a:pt x="75" y="195"/>
                  </a:cubicBezTo>
                  <a:cubicBezTo>
                    <a:pt x="75" y="254"/>
                    <a:pt x="75" y="314"/>
                    <a:pt x="0" y="373"/>
                  </a:cubicBezTo>
                  <a:cubicBezTo>
                    <a:pt x="0" y="507"/>
                    <a:pt x="75" y="627"/>
                    <a:pt x="194" y="746"/>
                  </a:cubicBezTo>
                  <a:cubicBezTo>
                    <a:pt x="224" y="783"/>
                    <a:pt x="268" y="802"/>
                    <a:pt x="322" y="802"/>
                  </a:cubicBezTo>
                  <a:cubicBezTo>
                    <a:pt x="376" y="802"/>
                    <a:pt x="440" y="783"/>
                    <a:pt x="507" y="746"/>
                  </a:cubicBezTo>
                  <a:lnTo>
                    <a:pt x="507" y="686"/>
                  </a:lnTo>
                  <a:cubicBezTo>
                    <a:pt x="626" y="627"/>
                    <a:pt x="626" y="507"/>
                    <a:pt x="626" y="448"/>
                  </a:cubicBezTo>
                  <a:lnTo>
                    <a:pt x="626" y="254"/>
                  </a:lnTo>
                  <a:cubicBezTo>
                    <a:pt x="626" y="195"/>
                    <a:pt x="566" y="135"/>
                    <a:pt x="507" y="75"/>
                  </a:cubicBezTo>
                  <a:cubicBezTo>
                    <a:pt x="447" y="1"/>
                    <a:pt x="313" y="1"/>
                    <a:pt x="25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9" name="Google Shape;5129;p31"/>
            <p:cNvSpPr/>
            <p:nvPr/>
          </p:nvSpPr>
          <p:spPr>
            <a:xfrm>
              <a:off x="2215213" y="837533"/>
              <a:ext cx="19559" cy="20495"/>
            </a:xfrm>
            <a:custGeom>
              <a:avLst/>
              <a:gdLst/>
              <a:ahLst/>
              <a:cxnLst/>
              <a:rect l="l" t="t" r="r" b="b"/>
              <a:pathLst>
                <a:path w="627" h="657" extrusionOk="0">
                  <a:moveTo>
                    <a:pt x="311" y="1"/>
                  </a:moveTo>
                  <a:cubicBezTo>
                    <a:pt x="265" y="1"/>
                    <a:pt x="216" y="15"/>
                    <a:pt x="179" y="45"/>
                  </a:cubicBezTo>
                  <a:cubicBezTo>
                    <a:pt x="120" y="105"/>
                    <a:pt x="60" y="164"/>
                    <a:pt x="60" y="239"/>
                  </a:cubicBezTo>
                  <a:cubicBezTo>
                    <a:pt x="0" y="299"/>
                    <a:pt x="0" y="299"/>
                    <a:pt x="0" y="358"/>
                  </a:cubicBezTo>
                  <a:cubicBezTo>
                    <a:pt x="60" y="418"/>
                    <a:pt x="60" y="537"/>
                    <a:pt x="179" y="611"/>
                  </a:cubicBezTo>
                  <a:cubicBezTo>
                    <a:pt x="246" y="641"/>
                    <a:pt x="310" y="656"/>
                    <a:pt x="364" y="656"/>
                  </a:cubicBezTo>
                  <a:cubicBezTo>
                    <a:pt x="418" y="656"/>
                    <a:pt x="462" y="641"/>
                    <a:pt x="492" y="611"/>
                  </a:cubicBezTo>
                  <a:cubicBezTo>
                    <a:pt x="626" y="477"/>
                    <a:pt x="626" y="418"/>
                    <a:pt x="626" y="299"/>
                  </a:cubicBezTo>
                  <a:cubicBezTo>
                    <a:pt x="626" y="299"/>
                    <a:pt x="626" y="239"/>
                    <a:pt x="552" y="164"/>
                  </a:cubicBezTo>
                  <a:cubicBezTo>
                    <a:pt x="552" y="105"/>
                    <a:pt x="492" y="105"/>
                    <a:pt x="432" y="45"/>
                  </a:cubicBezTo>
                  <a:cubicBezTo>
                    <a:pt x="403" y="15"/>
                    <a:pt x="358" y="1"/>
                    <a:pt x="31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0" name="Google Shape;5130;p31"/>
            <p:cNvSpPr/>
            <p:nvPr/>
          </p:nvSpPr>
          <p:spPr>
            <a:xfrm>
              <a:off x="2807731" y="694566"/>
              <a:ext cx="19559" cy="31476"/>
            </a:xfrm>
            <a:custGeom>
              <a:avLst/>
              <a:gdLst/>
              <a:ahLst/>
              <a:cxnLst/>
              <a:rect l="l" t="t" r="r" b="b"/>
              <a:pathLst>
                <a:path w="627" h="1009" extrusionOk="0">
                  <a:moveTo>
                    <a:pt x="376" y="1"/>
                  </a:moveTo>
                  <a:cubicBezTo>
                    <a:pt x="343" y="1"/>
                    <a:pt x="303" y="15"/>
                    <a:pt x="254" y="40"/>
                  </a:cubicBezTo>
                  <a:cubicBezTo>
                    <a:pt x="180" y="99"/>
                    <a:pt x="120" y="159"/>
                    <a:pt x="60" y="219"/>
                  </a:cubicBezTo>
                  <a:cubicBezTo>
                    <a:pt x="1" y="278"/>
                    <a:pt x="1" y="412"/>
                    <a:pt x="1" y="472"/>
                  </a:cubicBezTo>
                  <a:cubicBezTo>
                    <a:pt x="1" y="651"/>
                    <a:pt x="1" y="844"/>
                    <a:pt x="120" y="964"/>
                  </a:cubicBezTo>
                  <a:cubicBezTo>
                    <a:pt x="187" y="993"/>
                    <a:pt x="235" y="1008"/>
                    <a:pt x="275" y="1008"/>
                  </a:cubicBezTo>
                  <a:cubicBezTo>
                    <a:pt x="314" y="1008"/>
                    <a:pt x="343" y="993"/>
                    <a:pt x="373" y="964"/>
                  </a:cubicBezTo>
                  <a:lnTo>
                    <a:pt x="433" y="964"/>
                  </a:lnTo>
                  <a:cubicBezTo>
                    <a:pt x="492" y="844"/>
                    <a:pt x="552" y="651"/>
                    <a:pt x="552" y="531"/>
                  </a:cubicBezTo>
                  <a:cubicBezTo>
                    <a:pt x="626" y="472"/>
                    <a:pt x="626" y="412"/>
                    <a:pt x="626" y="353"/>
                  </a:cubicBezTo>
                  <a:cubicBezTo>
                    <a:pt x="552" y="278"/>
                    <a:pt x="552" y="219"/>
                    <a:pt x="552" y="99"/>
                  </a:cubicBezTo>
                  <a:lnTo>
                    <a:pt x="492" y="99"/>
                  </a:lnTo>
                  <a:cubicBezTo>
                    <a:pt x="458" y="30"/>
                    <a:pt x="423" y="1"/>
                    <a:pt x="37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1" name="Google Shape;5131;p31"/>
            <p:cNvSpPr/>
            <p:nvPr/>
          </p:nvSpPr>
          <p:spPr>
            <a:xfrm>
              <a:off x="2848160" y="741047"/>
              <a:ext cx="17688" cy="37964"/>
            </a:xfrm>
            <a:custGeom>
              <a:avLst/>
              <a:gdLst/>
              <a:ahLst/>
              <a:cxnLst/>
              <a:rect l="l" t="t" r="r" b="b"/>
              <a:pathLst>
                <a:path w="567" h="1217" extrusionOk="0">
                  <a:moveTo>
                    <a:pt x="317" y="0"/>
                  </a:moveTo>
                  <a:cubicBezTo>
                    <a:pt x="283" y="0"/>
                    <a:pt x="244" y="15"/>
                    <a:pt x="195" y="40"/>
                  </a:cubicBezTo>
                  <a:cubicBezTo>
                    <a:pt x="135" y="159"/>
                    <a:pt x="75" y="218"/>
                    <a:pt x="75" y="278"/>
                  </a:cubicBezTo>
                  <a:cubicBezTo>
                    <a:pt x="1" y="412"/>
                    <a:pt x="1" y="472"/>
                    <a:pt x="1" y="591"/>
                  </a:cubicBezTo>
                  <a:cubicBezTo>
                    <a:pt x="1" y="784"/>
                    <a:pt x="1" y="963"/>
                    <a:pt x="135" y="1157"/>
                  </a:cubicBezTo>
                  <a:lnTo>
                    <a:pt x="195" y="1217"/>
                  </a:lnTo>
                  <a:cubicBezTo>
                    <a:pt x="254" y="1217"/>
                    <a:pt x="373" y="1217"/>
                    <a:pt x="448" y="1157"/>
                  </a:cubicBezTo>
                  <a:cubicBezTo>
                    <a:pt x="567" y="963"/>
                    <a:pt x="567" y="784"/>
                    <a:pt x="567" y="650"/>
                  </a:cubicBezTo>
                  <a:lnTo>
                    <a:pt x="567" y="412"/>
                  </a:lnTo>
                  <a:cubicBezTo>
                    <a:pt x="567" y="278"/>
                    <a:pt x="567" y="218"/>
                    <a:pt x="507" y="99"/>
                  </a:cubicBezTo>
                  <a:lnTo>
                    <a:pt x="448" y="99"/>
                  </a:lnTo>
                  <a:cubicBezTo>
                    <a:pt x="404" y="29"/>
                    <a:pt x="366" y="0"/>
                    <a:pt x="31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2" name="Google Shape;5132;p31"/>
            <p:cNvSpPr/>
            <p:nvPr/>
          </p:nvSpPr>
          <p:spPr>
            <a:xfrm>
              <a:off x="2900692" y="696438"/>
              <a:ext cx="19528" cy="37496"/>
            </a:xfrm>
            <a:custGeom>
              <a:avLst/>
              <a:gdLst/>
              <a:ahLst/>
              <a:cxnLst/>
              <a:rect l="l" t="t" r="r" b="b"/>
              <a:pathLst>
                <a:path w="626" h="1202" extrusionOk="0">
                  <a:moveTo>
                    <a:pt x="271" y="0"/>
                  </a:moveTo>
                  <a:cubicBezTo>
                    <a:pt x="215" y="0"/>
                    <a:pt x="154" y="29"/>
                    <a:pt x="119" y="99"/>
                  </a:cubicBezTo>
                  <a:cubicBezTo>
                    <a:pt x="60" y="159"/>
                    <a:pt x="6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60" y="963"/>
                    <a:pt x="179" y="1157"/>
                  </a:cubicBezTo>
                  <a:cubicBezTo>
                    <a:pt x="246" y="1187"/>
                    <a:pt x="295" y="1201"/>
                    <a:pt x="334" y="1201"/>
                  </a:cubicBezTo>
                  <a:cubicBezTo>
                    <a:pt x="373" y="1201"/>
                    <a:pt x="403" y="1187"/>
                    <a:pt x="432" y="1157"/>
                  </a:cubicBezTo>
                  <a:cubicBezTo>
                    <a:pt x="552" y="963"/>
                    <a:pt x="552" y="784"/>
                    <a:pt x="626" y="591"/>
                  </a:cubicBezTo>
                  <a:cubicBezTo>
                    <a:pt x="552" y="531"/>
                    <a:pt x="552" y="412"/>
                    <a:pt x="552" y="352"/>
                  </a:cubicBezTo>
                  <a:cubicBezTo>
                    <a:pt x="492" y="218"/>
                    <a:pt x="492" y="159"/>
                    <a:pt x="432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3" name="Google Shape;5133;p31"/>
            <p:cNvSpPr/>
            <p:nvPr/>
          </p:nvSpPr>
          <p:spPr>
            <a:xfrm>
              <a:off x="2896980" y="802844"/>
              <a:ext cx="19060" cy="31944"/>
            </a:xfrm>
            <a:custGeom>
              <a:avLst/>
              <a:gdLst/>
              <a:ahLst/>
              <a:cxnLst/>
              <a:rect l="l" t="t" r="r" b="b"/>
              <a:pathLst>
                <a:path w="611" h="1024" extrusionOk="0">
                  <a:moveTo>
                    <a:pt x="340" y="1"/>
                  </a:moveTo>
                  <a:cubicBezTo>
                    <a:pt x="301" y="1"/>
                    <a:pt x="263" y="15"/>
                    <a:pt x="238" y="40"/>
                  </a:cubicBezTo>
                  <a:cubicBezTo>
                    <a:pt x="119" y="100"/>
                    <a:pt x="119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38" y="1008"/>
                    <a:pt x="287" y="1023"/>
                    <a:pt x="328" y="1023"/>
                  </a:cubicBezTo>
                  <a:cubicBezTo>
                    <a:pt x="369" y="1023"/>
                    <a:pt x="402" y="1008"/>
                    <a:pt x="432" y="979"/>
                  </a:cubicBezTo>
                  <a:cubicBezTo>
                    <a:pt x="551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1" y="293"/>
                    <a:pt x="551" y="159"/>
                    <a:pt x="492" y="100"/>
                  </a:cubicBezTo>
                  <a:cubicBezTo>
                    <a:pt x="457" y="30"/>
                    <a:pt x="396" y="1"/>
                    <a:pt x="340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4" name="Google Shape;5134;p31"/>
            <p:cNvSpPr/>
            <p:nvPr/>
          </p:nvSpPr>
          <p:spPr>
            <a:xfrm>
              <a:off x="2949013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3" y="1"/>
                    <a:pt x="194" y="1"/>
                    <a:pt x="120" y="75"/>
                  </a:cubicBezTo>
                  <a:cubicBezTo>
                    <a:pt x="60" y="195"/>
                    <a:pt x="60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94" y="1491"/>
                    <a:pt x="194" y="1491"/>
                    <a:pt x="254" y="1565"/>
                  </a:cubicBezTo>
                  <a:cubicBezTo>
                    <a:pt x="313" y="1565"/>
                    <a:pt x="373" y="1565"/>
                    <a:pt x="433" y="1431"/>
                  </a:cubicBezTo>
                  <a:cubicBezTo>
                    <a:pt x="567" y="1252"/>
                    <a:pt x="626" y="999"/>
                    <a:pt x="626" y="746"/>
                  </a:cubicBezTo>
                  <a:cubicBezTo>
                    <a:pt x="626" y="686"/>
                    <a:pt x="567" y="567"/>
                    <a:pt x="567" y="448"/>
                  </a:cubicBezTo>
                  <a:cubicBezTo>
                    <a:pt x="567" y="314"/>
                    <a:pt x="492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5" name="Google Shape;5135;p31"/>
            <p:cNvSpPr/>
            <p:nvPr/>
          </p:nvSpPr>
          <p:spPr>
            <a:xfrm>
              <a:off x="2997334" y="690417"/>
              <a:ext cx="19559" cy="39805"/>
            </a:xfrm>
            <a:custGeom>
              <a:avLst/>
              <a:gdLst/>
              <a:ahLst/>
              <a:cxnLst/>
              <a:rect l="l" t="t" r="r" b="b"/>
              <a:pathLst>
                <a:path w="627" h="1276" extrusionOk="0">
                  <a:moveTo>
                    <a:pt x="315" y="1"/>
                  </a:moveTo>
                  <a:cubicBezTo>
                    <a:pt x="266" y="1"/>
                    <a:pt x="230" y="33"/>
                    <a:pt x="195" y="113"/>
                  </a:cubicBezTo>
                  <a:cubicBezTo>
                    <a:pt x="135" y="173"/>
                    <a:pt x="61" y="292"/>
                    <a:pt x="61" y="352"/>
                  </a:cubicBezTo>
                  <a:cubicBezTo>
                    <a:pt x="1" y="411"/>
                    <a:pt x="1" y="545"/>
                    <a:pt x="1" y="605"/>
                  </a:cubicBezTo>
                  <a:cubicBezTo>
                    <a:pt x="1" y="784"/>
                    <a:pt x="1" y="977"/>
                    <a:pt x="61" y="1156"/>
                  </a:cubicBezTo>
                  <a:lnTo>
                    <a:pt x="135" y="1231"/>
                  </a:lnTo>
                  <a:cubicBezTo>
                    <a:pt x="165" y="1260"/>
                    <a:pt x="210" y="1275"/>
                    <a:pt x="254" y="1275"/>
                  </a:cubicBezTo>
                  <a:cubicBezTo>
                    <a:pt x="299" y="1275"/>
                    <a:pt x="344" y="1260"/>
                    <a:pt x="373" y="1231"/>
                  </a:cubicBezTo>
                  <a:cubicBezTo>
                    <a:pt x="508" y="1037"/>
                    <a:pt x="567" y="858"/>
                    <a:pt x="627" y="664"/>
                  </a:cubicBezTo>
                  <a:cubicBezTo>
                    <a:pt x="627" y="545"/>
                    <a:pt x="627" y="486"/>
                    <a:pt x="567" y="352"/>
                  </a:cubicBezTo>
                  <a:cubicBezTo>
                    <a:pt x="567" y="292"/>
                    <a:pt x="508" y="173"/>
                    <a:pt x="433" y="113"/>
                  </a:cubicBezTo>
                  <a:lnTo>
                    <a:pt x="433" y="39"/>
                  </a:lnTo>
                  <a:cubicBezTo>
                    <a:pt x="385" y="15"/>
                    <a:pt x="347" y="1"/>
                    <a:pt x="31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6" name="Google Shape;5136;p31"/>
            <p:cNvSpPr/>
            <p:nvPr/>
          </p:nvSpPr>
          <p:spPr>
            <a:xfrm>
              <a:off x="3016862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66" y="1"/>
                  </a:moveTo>
                  <a:cubicBezTo>
                    <a:pt x="348" y="1"/>
                    <a:pt x="331" y="8"/>
                    <a:pt x="314" y="25"/>
                  </a:cubicBezTo>
                  <a:cubicBezTo>
                    <a:pt x="179" y="159"/>
                    <a:pt x="120" y="219"/>
                    <a:pt x="120" y="338"/>
                  </a:cubicBezTo>
                  <a:cubicBezTo>
                    <a:pt x="60" y="398"/>
                    <a:pt x="60" y="532"/>
                    <a:pt x="60" y="651"/>
                  </a:cubicBezTo>
                  <a:cubicBezTo>
                    <a:pt x="1" y="830"/>
                    <a:pt x="60" y="1023"/>
                    <a:pt x="179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626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52" y="159"/>
                  </a:cubicBezTo>
                  <a:lnTo>
                    <a:pt x="492" y="85"/>
                  </a:lnTo>
                  <a:cubicBezTo>
                    <a:pt x="450" y="43"/>
                    <a:pt x="408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7" name="Google Shape;5137;p31"/>
            <p:cNvSpPr/>
            <p:nvPr/>
          </p:nvSpPr>
          <p:spPr>
            <a:xfrm>
              <a:off x="2955065" y="854253"/>
              <a:ext cx="17220" cy="25018"/>
            </a:xfrm>
            <a:custGeom>
              <a:avLst/>
              <a:gdLst/>
              <a:ahLst/>
              <a:cxnLst/>
              <a:rect l="l" t="t" r="r" b="b"/>
              <a:pathLst>
                <a:path w="552" h="802" extrusionOk="0">
                  <a:moveTo>
                    <a:pt x="179" y="1"/>
                  </a:moveTo>
                  <a:cubicBezTo>
                    <a:pt x="119" y="75"/>
                    <a:pt x="60" y="135"/>
                    <a:pt x="0" y="195"/>
                  </a:cubicBezTo>
                  <a:lnTo>
                    <a:pt x="0" y="373"/>
                  </a:lnTo>
                  <a:cubicBezTo>
                    <a:pt x="0" y="507"/>
                    <a:pt x="0" y="627"/>
                    <a:pt x="119" y="746"/>
                  </a:cubicBezTo>
                  <a:cubicBezTo>
                    <a:pt x="179" y="783"/>
                    <a:pt x="242" y="802"/>
                    <a:pt x="298" y="802"/>
                  </a:cubicBezTo>
                  <a:cubicBezTo>
                    <a:pt x="354" y="802"/>
                    <a:pt x="403" y="783"/>
                    <a:pt x="432" y="746"/>
                  </a:cubicBezTo>
                  <a:lnTo>
                    <a:pt x="432" y="686"/>
                  </a:lnTo>
                  <a:cubicBezTo>
                    <a:pt x="552" y="627"/>
                    <a:pt x="552" y="507"/>
                    <a:pt x="552" y="448"/>
                  </a:cubicBezTo>
                  <a:lnTo>
                    <a:pt x="552" y="254"/>
                  </a:lnTo>
                  <a:cubicBezTo>
                    <a:pt x="552" y="195"/>
                    <a:pt x="492" y="135"/>
                    <a:pt x="432" y="75"/>
                  </a:cubicBezTo>
                  <a:cubicBezTo>
                    <a:pt x="373" y="1"/>
                    <a:pt x="239" y="1"/>
                    <a:pt x="17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8" name="Google Shape;5138;p31"/>
            <p:cNvSpPr/>
            <p:nvPr/>
          </p:nvSpPr>
          <p:spPr>
            <a:xfrm>
              <a:off x="2844448" y="837533"/>
              <a:ext cx="17688" cy="20495"/>
            </a:xfrm>
            <a:custGeom>
              <a:avLst/>
              <a:gdLst/>
              <a:ahLst/>
              <a:cxnLst/>
              <a:rect l="l" t="t" r="r" b="b"/>
              <a:pathLst>
                <a:path w="567" h="657" extrusionOk="0">
                  <a:moveTo>
                    <a:pt x="252" y="1"/>
                  </a:moveTo>
                  <a:cubicBezTo>
                    <a:pt x="206" y="1"/>
                    <a:pt x="157" y="15"/>
                    <a:pt x="120" y="45"/>
                  </a:cubicBezTo>
                  <a:cubicBezTo>
                    <a:pt x="60" y="105"/>
                    <a:pt x="1" y="164"/>
                    <a:pt x="1" y="239"/>
                  </a:cubicBezTo>
                  <a:lnTo>
                    <a:pt x="1" y="358"/>
                  </a:lnTo>
                  <a:cubicBezTo>
                    <a:pt x="1" y="418"/>
                    <a:pt x="1" y="537"/>
                    <a:pt x="120" y="611"/>
                  </a:cubicBezTo>
                  <a:cubicBezTo>
                    <a:pt x="187" y="641"/>
                    <a:pt x="250" y="656"/>
                    <a:pt x="304" y="656"/>
                  </a:cubicBezTo>
                  <a:cubicBezTo>
                    <a:pt x="358" y="656"/>
                    <a:pt x="403" y="641"/>
                    <a:pt x="433" y="611"/>
                  </a:cubicBezTo>
                  <a:cubicBezTo>
                    <a:pt x="567" y="477"/>
                    <a:pt x="567" y="418"/>
                    <a:pt x="567" y="299"/>
                  </a:cubicBezTo>
                  <a:lnTo>
                    <a:pt x="567" y="164"/>
                  </a:lnTo>
                  <a:cubicBezTo>
                    <a:pt x="492" y="105"/>
                    <a:pt x="492" y="105"/>
                    <a:pt x="373" y="45"/>
                  </a:cubicBezTo>
                  <a:cubicBezTo>
                    <a:pt x="343" y="15"/>
                    <a:pt x="299" y="1"/>
                    <a:pt x="25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9" name="Google Shape;5139;p31"/>
            <p:cNvSpPr/>
            <p:nvPr/>
          </p:nvSpPr>
          <p:spPr>
            <a:xfrm>
              <a:off x="4050883" y="694566"/>
              <a:ext cx="19559" cy="31476"/>
            </a:xfrm>
            <a:custGeom>
              <a:avLst/>
              <a:gdLst/>
              <a:ahLst/>
              <a:cxnLst/>
              <a:rect l="l" t="t" r="r" b="b"/>
              <a:pathLst>
                <a:path w="627" h="1009" extrusionOk="0">
                  <a:moveTo>
                    <a:pt x="394" y="1"/>
                  </a:moveTo>
                  <a:cubicBezTo>
                    <a:pt x="353" y="1"/>
                    <a:pt x="303" y="15"/>
                    <a:pt x="254" y="40"/>
                  </a:cubicBezTo>
                  <a:cubicBezTo>
                    <a:pt x="180" y="99"/>
                    <a:pt x="120" y="159"/>
                    <a:pt x="60" y="219"/>
                  </a:cubicBezTo>
                  <a:cubicBezTo>
                    <a:pt x="1" y="278"/>
                    <a:pt x="1" y="412"/>
                    <a:pt x="1" y="472"/>
                  </a:cubicBezTo>
                  <a:cubicBezTo>
                    <a:pt x="1" y="651"/>
                    <a:pt x="1" y="844"/>
                    <a:pt x="120" y="964"/>
                  </a:cubicBezTo>
                  <a:cubicBezTo>
                    <a:pt x="187" y="993"/>
                    <a:pt x="235" y="1008"/>
                    <a:pt x="274" y="1008"/>
                  </a:cubicBezTo>
                  <a:cubicBezTo>
                    <a:pt x="314" y="1008"/>
                    <a:pt x="343" y="993"/>
                    <a:pt x="373" y="964"/>
                  </a:cubicBezTo>
                  <a:lnTo>
                    <a:pt x="433" y="964"/>
                  </a:lnTo>
                  <a:cubicBezTo>
                    <a:pt x="492" y="844"/>
                    <a:pt x="552" y="651"/>
                    <a:pt x="552" y="531"/>
                  </a:cubicBezTo>
                  <a:cubicBezTo>
                    <a:pt x="626" y="472"/>
                    <a:pt x="626" y="412"/>
                    <a:pt x="626" y="353"/>
                  </a:cubicBezTo>
                  <a:cubicBezTo>
                    <a:pt x="552" y="278"/>
                    <a:pt x="552" y="219"/>
                    <a:pt x="552" y="99"/>
                  </a:cubicBezTo>
                  <a:lnTo>
                    <a:pt x="492" y="99"/>
                  </a:lnTo>
                  <a:cubicBezTo>
                    <a:pt x="492" y="30"/>
                    <a:pt x="451" y="1"/>
                    <a:pt x="39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0" name="Google Shape;5140;p31"/>
            <p:cNvSpPr/>
            <p:nvPr/>
          </p:nvSpPr>
          <p:spPr>
            <a:xfrm>
              <a:off x="4091312" y="741047"/>
              <a:ext cx="17688" cy="37964"/>
            </a:xfrm>
            <a:custGeom>
              <a:avLst/>
              <a:gdLst/>
              <a:ahLst/>
              <a:cxnLst/>
              <a:rect l="l" t="t" r="r" b="b"/>
              <a:pathLst>
                <a:path w="567" h="1217" extrusionOk="0">
                  <a:moveTo>
                    <a:pt x="321" y="0"/>
                  </a:moveTo>
                  <a:cubicBezTo>
                    <a:pt x="283" y="0"/>
                    <a:pt x="244" y="15"/>
                    <a:pt x="195" y="40"/>
                  </a:cubicBezTo>
                  <a:cubicBezTo>
                    <a:pt x="135" y="159"/>
                    <a:pt x="75" y="218"/>
                    <a:pt x="75" y="278"/>
                  </a:cubicBezTo>
                  <a:cubicBezTo>
                    <a:pt x="1" y="412"/>
                    <a:pt x="1" y="472"/>
                    <a:pt x="1" y="591"/>
                  </a:cubicBezTo>
                  <a:cubicBezTo>
                    <a:pt x="1" y="784"/>
                    <a:pt x="1" y="963"/>
                    <a:pt x="135" y="1157"/>
                  </a:cubicBezTo>
                  <a:lnTo>
                    <a:pt x="195" y="1217"/>
                  </a:lnTo>
                  <a:cubicBezTo>
                    <a:pt x="254" y="1217"/>
                    <a:pt x="373" y="1217"/>
                    <a:pt x="448" y="1157"/>
                  </a:cubicBezTo>
                  <a:cubicBezTo>
                    <a:pt x="567" y="963"/>
                    <a:pt x="567" y="784"/>
                    <a:pt x="567" y="650"/>
                  </a:cubicBezTo>
                  <a:lnTo>
                    <a:pt x="567" y="412"/>
                  </a:lnTo>
                  <a:cubicBezTo>
                    <a:pt x="567" y="278"/>
                    <a:pt x="567" y="218"/>
                    <a:pt x="507" y="99"/>
                  </a:cubicBezTo>
                  <a:cubicBezTo>
                    <a:pt x="429" y="29"/>
                    <a:pt x="376" y="0"/>
                    <a:pt x="32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1" name="Google Shape;5141;p31"/>
            <p:cNvSpPr/>
            <p:nvPr/>
          </p:nvSpPr>
          <p:spPr>
            <a:xfrm>
              <a:off x="4143844" y="696438"/>
              <a:ext cx="19528" cy="37496"/>
            </a:xfrm>
            <a:custGeom>
              <a:avLst/>
              <a:gdLst/>
              <a:ahLst/>
              <a:cxnLst/>
              <a:rect l="l" t="t" r="r" b="b"/>
              <a:pathLst>
                <a:path w="626" h="1202" extrusionOk="0">
                  <a:moveTo>
                    <a:pt x="271" y="0"/>
                  </a:moveTo>
                  <a:cubicBezTo>
                    <a:pt x="215" y="0"/>
                    <a:pt x="154" y="29"/>
                    <a:pt x="119" y="99"/>
                  </a:cubicBezTo>
                  <a:cubicBezTo>
                    <a:pt x="60" y="159"/>
                    <a:pt x="6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60" y="963"/>
                    <a:pt x="179" y="1157"/>
                  </a:cubicBezTo>
                  <a:cubicBezTo>
                    <a:pt x="246" y="1187"/>
                    <a:pt x="294" y="1201"/>
                    <a:pt x="334" y="1201"/>
                  </a:cubicBezTo>
                  <a:cubicBezTo>
                    <a:pt x="373" y="1201"/>
                    <a:pt x="403" y="1187"/>
                    <a:pt x="432" y="1157"/>
                  </a:cubicBezTo>
                  <a:cubicBezTo>
                    <a:pt x="551" y="963"/>
                    <a:pt x="626" y="784"/>
                    <a:pt x="626" y="591"/>
                  </a:cubicBezTo>
                  <a:cubicBezTo>
                    <a:pt x="626" y="531"/>
                    <a:pt x="551" y="412"/>
                    <a:pt x="551" y="352"/>
                  </a:cubicBezTo>
                  <a:cubicBezTo>
                    <a:pt x="492" y="218"/>
                    <a:pt x="492" y="159"/>
                    <a:pt x="432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2" name="Google Shape;5142;p31"/>
            <p:cNvSpPr/>
            <p:nvPr/>
          </p:nvSpPr>
          <p:spPr>
            <a:xfrm>
              <a:off x="4140132" y="802844"/>
              <a:ext cx="19060" cy="31944"/>
            </a:xfrm>
            <a:custGeom>
              <a:avLst/>
              <a:gdLst/>
              <a:ahLst/>
              <a:cxnLst/>
              <a:rect l="l" t="t" r="r" b="b"/>
              <a:pathLst>
                <a:path w="611" h="1024" extrusionOk="0">
                  <a:moveTo>
                    <a:pt x="340" y="1"/>
                  </a:moveTo>
                  <a:cubicBezTo>
                    <a:pt x="301" y="1"/>
                    <a:pt x="263" y="15"/>
                    <a:pt x="238" y="40"/>
                  </a:cubicBezTo>
                  <a:cubicBezTo>
                    <a:pt x="119" y="100"/>
                    <a:pt x="119" y="159"/>
                    <a:pt x="60" y="293"/>
                  </a:cubicBezTo>
                  <a:cubicBezTo>
                    <a:pt x="6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38" y="1008"/>
                    <a:pt x="287" y="1023"/>
                    <a:pt x="328" y="1023"/>
                  </a:cubicBezTo>
                  <a:cubicBezTo>
                    <a:pt x="369" y="1023"/>
                    <a:pt x="402" y="1008"/>
                    <a:pt x="432" y="979"/>
                  </a:cubicBezTo>
                  <a:lnTo>
                    <a:pt x="492" y="979"/>
                  </a:lnTo>
                  <a:cubicBezTo>
                    <a:pt x="551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1" y="293"/>
                    <a:pt x="551" y="159"/>
                    <a:pt x="492" y="100"/>
                  </a:cubicBezTo>
                  <a:cubicBezTo>
                    <a:pt x="457" y="30"/>
                    <a:pt x="396" y="1"/>
                    <a:pt x="340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3" name="Google Shape;5143;p31"/>
            <p:cNvSpPr/>
            <p:nvPr/>
          </p:nvSpPr>
          <p:spPr>
            <a:xfrm>
              <a:off x="4192165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3" y="1"/>
                    <a:pt x="194" y="1"/>
                    <a:pt x="120" y="75"/>
                  </a:cubicBezTo>
                  <a:cubicBezTo>
                    <a:pt x="60" y="195"/>
                    <a:pt x="60" y="314"/>
                    <a:pt x="60" y="448"/>
                  </a:cubicBezTo>
                  <a:cubicBezTo>
                    <a:pt x="1" y="567"/>
                    <a:pt x="1" y="686"/>
                    <a:pt x="1" y="746"/>
                  </a:cubicBezTo>
                  <a:cubicBezTo>
                    <a:pt x="1" y="999"/>
                    <a:pt x="60" y="1252"/>
                    <a:pt x="194" y="1491"/>
                  </a:cubicBezTo>
                  <a:lnTo>
                    <a:pt x="254" y="1565"/>
                  </a:lnTo>
                  <a:cubicBezTo>
                    <a:pt x="313" y="1565"/>
                    <a:pt x="373" y="1565"/>
                    <a:pt x="433" y="1431"/>
                  </a:cubicBezTo>
                  <a:cubicBezTo>
                    <a:pt x="567" y="1252"/>
                    <a:pt x="626" y="999"/>
                    <a:pt x="626" y="746"/>
                  </a:cubicBezTo>
                  <a:cubicBezTo>
                    <a:pt x="626" y="686"/>
                    <a:pt x="626" y="567"/>
                    <a:pt x="567" y="448"/>
                  </a:cubicBezTo>
                  <a:cubicBezTo>
                    <a:pt x="567" y="314"/>
                    <a:pt x="492" y="195"/>
                    <a:pt x="433" y="75"/>
                  </a:cubicBezTo>
                  <a:lnTo>
                    <a:pt x="373" y="1"/>
                  </a:ln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4" name="Google Shape;5144;p31"/>
            <p:cNvSpPr/>
            <p:nvPr/>
          </p:nvSpPr>
          <p:spPr>
            <a:xfrm>
              <a:off x="4240486" y="690417"/>
              <a:ext cx="19559" cy="39805"/>
            </a:xfrm>
            <a:custGeom>
              <a:avLst/>
              <a:gdLst/>
              <a:ahLst/>
              <a:cxnLst/>
              <a:rect l="l" t="t" r="r" b="b"/>
              <a:pathLst>
                <a:path w="627" h="1276" extrusionOk="0">
                  <a:moveTo>
                    <a:pt x="341" y="1"/>
                  </a:moveTo>
                  <a:cubicBezTo>
                    <a:pt x="288" y="1"/>
                    <a:pt x="230" y="33"/>
                    <a:pt x="195" y="113"/>
                  </a:cubicBezTo>
                  <a:cubicBezTo>
                    <a:pt x="135" y="173"/>
                    <a:pt x="61" y="292"/>
                    <a:pt x="61" y="352"/>
                  </a:cubicBezTo>
                  <a:cubicBezTo>
                    <a:pt x="1" y="411"/>
                    <a:pt x="1" y="545"/>
                    <a:pt x="1" y="605"/>
                  </a:cubicBezTo>
                  <a:cubicBezTo>
                    <a:pt x="1" y="784"/>
                    <a:pt x="1" y="977"/>
                    <a:pt x="61" y="1156"/>
                  </a:cubicBezTo>
                  <a:lnTo>
                    <a:pt x="135" y="1231"/>
                  </a:lnTo>
                  <a:cubicBezTo>
                    <a:pt x="165" y="1260"/>
                    <a:pt x="210" y="1275"/>
                    <a:pt x="254" y="1275"/>
                  </a:cubicBezTo>
                  <a:cubicBezTo>
                    <a:pt x="299" y="1275"/>
                    <a:pt x="344" y="1260"/>
                    <a:pt x="373" y="1231"/>
                  </a:cubicBezTo>
                  <a:cubicBezTo>
                    <a:pt x="507" y="1037"/>
                    <a:pt x="567" y="858"/>
                    <a:pt x="627" y="664"/>
                  </a:cubicBezTo>
                  <a:cubicBezTo>
                    <a:pt x="627" y="545"/>
                    <a:pt x="627" y="486"/>
                    <a:pt x="567" y="352"/>
                  </a:cubicBezTo>
                  <a:cubicBezTo>
                    <a:pt x="567" y="292"/>
                    <a:pt x="567" y="173"/>
                    <a:pt x="433" y="113"/>
                  </a:cubicBezTo>
                  <a:lnTo>
                    <a:pt x="433" y="39"/>
                  </a:lnTo>
                  <a:cubicBezTo>
                    <a:pt x="409" y="15"/>
                    <a:pt x="376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5" name="Google Shape;5145;p31"/>
            <p:cNvSpPr/>
            <p:nvPr/>
          </p:nvSpPr>
          <p:spPr>
            <a:xfrm>
              <a:off x="4260014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78" y="1"/>
                  </a:moveTo>
                  <a:cubicBezTo>
                    <a:pt x="354" y="1"/>
                    <a:pt x="331" y="8"/>
                    <a:pt x="314" y="25"/>
                  </a:cubicBezTo>
                  <a:cubicBezTo>
                    <a:pt x="179" y="159"/>
                    <a:pt x="120" y="219"/>
                    <a:pt x="120" y="338"/>
                  </a:cubicBezTo>
                  <a:cubicBezTo>
                    <a:pt x="60" y="398"/>
                    <a:pt x="60" y="532"/>
                    <a:pt x="60" y="651"/>
                  </a:cubicBezTo>
                  <a:cubicBezTo>
                    <a:pt x="1" y="830"/>
                    <a:pt x="60" y="1023"/>
                    <a:pt x="179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626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52" y="159"/>
                  </a:cubicBezTo>
                  <a:lnTo>
                    <a:pt x="552" y="85"/>
                  </a:lnTo>
                  <a:cubicBezTo>
                    <a:pt x="510" y="43"/>
                    <a:pt x="438" y="1"/>
                    <a:pt x="37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6" name="Google Shape;5146;p31"/>
            <p:cNvSpPr/>
            <p:nvPr/>
          </p:nvSpPr>
          <p:spPr>
            <a:xfrm>
              <a:off x="4198217" y="854253"/>
              <a:ext cx="17220" cy="25018"/>
            </a:xfrm>
            <a:custGeom>
              <a:avLst/>
              <a:gdLst/>
              <a:ahLst/>
              <a:cxnLst/>
              <a:rect l="l" t="t" r="r" b="b"/>
              <a:pathLst>
                <a:path w="552" h="802" extrusionOk="0">
                  <a:moveTo>
                    <a:pt x="179" y="1"/>
                  </a:moveTo>
                  <a:cubicBezTo>
                    <a:pt x="119" y="75"/>
                    <a:pt x="60" y="135"/>
                    <a:pt x="0" y="195"/>
                  </a:cubicBezTo>
                  <a:lnTo>
                    <a:pt x="0" y="373"/>
                  </a:lnTo>
                  <a:cubicBezTo>
                    <a:pt x="0" y="507"/>
                    <a:pt x="0" y="627"/>
                    <a:pt x="119" y="746"/>
                  </a:cubicBezTo>
                  <a:cubicBezTo>
                    <a:pt x="179" y="783"/>
                    <a:pt x="242" y="802"/>
                    <a:pt x="298" y="802"/>
                  </a:cubicBezTo>
                  <a:cubicBezTo>
                    <a:pt x="354" y="802"/>
                    <a:pt x="403" y="783"/>
                    <a:pt x="432" y="746"/>
                  </a:cubicBezTo>
                  <a:lnTo>
                    <a:pt x="432" y="686"/>
                  </a:lnTo>
                  <a:cubicBezTo>
                    <a:pt x="551" y="627"/>
                    <a:pt x="551" y="507"/>
                    <a:pt x="551" y="448"/>
                  </a:cubicBezTo>
                  <a:lnTo>
                    <a:pt x="551" y="254"/>
                  </a:lnTo>
                  <a:cubicBezTo>
                    <a:pt x="551" y="195"/>
                    <a:pt x="492" y="135"/>
                    <a:pt x="432" y="75"/>
                  </a:cubicBezTo>
                  <a:cubicBezTo>
                    <a:pt x="373" y="1"/>
                    <a:pt x="239" y="1"/>
                    <a:pt x="17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7" name="Google Shape;5147;p31"/>
            <p:cNvSpPr/>
            <p:nvPr/>
          </p:nvSpPr>
          <p:spPr>
            <a:xfrm>
              <a:off x="4087600" y="837533"/>
              <a:ext cx="17688" cy="20495"/>
            </a:xfrm>
            <a:custGeom>
              <a:avLst/>
              <a:gdLst/>
              <a:ahLst/>
              <a:cxnLst/>
              <a:rect l="l" t="t" r="r" b="b"/>
              <a:pathLst>
                <a:path w="567" h="657" extrusionOk="0">
                  <a:moveTo>
                    <a:pt x="252" y="1"/>
                  </a:moveTo>
                  <a:cubicBezTo>
                    <a:pt x="206" y="1"/>
                    <a:pt x="157" y="15"/>
                    <a:pt x="120" y="45"/>
                  </a:cubicBezTo>
                  <a:cubicBezTo>
                    <a:pt x="60" y="105"/>
                    <a:pt x="1" y="164"/>
                    <a:pt x="1" y="239"/>
                  </a:cubicBezTo>
                  <a:lnTo>
                    <a:pt x="1" y="358"/>
                  </a:lnTo>
                  <a:cubicBezTo>
                    <a:pt x="1" y="418"/>
                    <a:pt x="1" y="537"/>
                    <a:pt x="194" y="611"/>
                  </a:cubicBezTo>
                  <a:cubicBezTo>
                    <a:pt x="224" y="641"/>
                    <a:pt x="269" y="656"/>
                    <a:pt x="314" y="656"/>
                  </a:cubicBezTo>
                  <a:cubicBezTo>
                    <a:pt x="358" y="656"/>
                    <a:pt x="403" y="641"/>
                    <a:pt x="433" y="611"/>
                  </a:cubicBezTo>
                  <a:cubicBezTo>
                    <a:pt x="567" y="477"/>
                    <a:pt x="567" y="418"/>
                    <a:pt x="567" y="299"/>
                  </a:cubicBezTo>
                  <a:lnTo>
                    <a:pt x="567" y="164"/>
                  </a:lnTo>
                  <a:cubicBezTo>
                    <a:pt x="492" y="105"/>
                    <a:pt x="492" y="105"/>
                    <a:pt x="373" y="45"/>
                  </a:cubicBezTo>
                  <a:cubicBezTo>
                    <a:pt x="343" y="15"/>
                    <a:pt x="299" y="1"/>
                    <a:pt x="25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8" name="Google Shape;5148;p31"/>
            <p:cNvSpPr/>
            <p:nvPr/>
          </p:nvSpPr>
          <p:spPr>
            <a:xfrm>
              <a:off x="334903" y="3164430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84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84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rgbClr val="0083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9" name="Google Shape;5149;p31"/>
            <p:cNvSpPr/>
            <p:nvPr/>
          </p:nvSpPr>
          <p:spPr>
            <a:xfrm>
              <a:off x="334903" y="2926475"/>
              <a:ext cx="325364" cy="102756"/>
            </a:xfrm>
            <a:custGeom>
              <a:avLst/>
              <a:gdLst/>
              <a:ahLst/>
              <a:cxnLst/>
              <a:rect l="l" t="t" r="r" b="b"/>
              <a:pathLst>
                <a:path w="10430" h="329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10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10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rgbClr val="0083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0" name="Google Shape;5150;p31"/>
            <p:cNvSpPr/>
            <p:nvPr/>
          </p:nvSpPr>
          <p:spPr>
            <a:xfrm>
              <a:off x="334903" y="2688083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24"/>
                  </a:cubicBezTo>
                  <a:cubicBezTo>
                    <a:pt x="10429" y="254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548"/>
                    <a:pt x="1" y="1624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rgbClr val="0083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1" name="Google Shape;5151;p31"/>
            <p:cNvSpPr/>
            <p:nvPr/>
          </p:nvSpPr>
          <p:spPr>
            <a:xfrm>
              <a:off x="334903" y="3881042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686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686"/>
                    <a:pt x="627" y="0"/>
                    <a:pt x="1371" y="0"/>
                  </a:cubicBezTo>
                  <a:close/>
                </a:path>
              </a:pathLst>
            </a:custGeom>
            <a:solidFill>
              <a:srgbClr val="0083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2" name="Google Shape;5152;p31"/>
            <p:cNvSpPr/>
            <p:nvPr/>
          </p:nvSpPr>
          <p:spPr>
            <a:xfrm>
              <a:off x="334903" y="3642619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686"/>
                    <a:pt x="10429" y="1625"/>
                  </a:cubicBezTo>
                  <a:cubicBezTo>
                    <a:pt x="10429" y="2489"/>
                    <a:pt x="9803" y="3234"/>
                    <a:pt x="9059" y="3234"/>
                  </a:cubicBezTo>
                  <a:lnTo>
                    <a:pt x="1371" y="3234"/>
                  </a:lnTo>
                  <a:cubicBezTo>
                    <a:pt x="627" y="3234"/>
                    <a:pt x="1" y="2489"/>
                    <a:pt x="1" y="1625"/>
                  </a:cubicBezTo>
                  <a:cubicBezTo>
                    <a:pt x="1" y="686"/>
                    <a:pt x="627" y="1"/>
                    <a:pt x="1371" y="1"/>
                  </a:cubicBezTo>
                  <a:close/>
                </a:path>
              </a:pathLst>
            </a:custGeom>
            <a:solidFill>
              <a:srgbClr val="0083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3" name="Google Shape;5153;p31"/>
            <p:cNvSpPr/>
            <p:nvPr/>
          </p:nvSpPr>
          <p:spPr>
            <a:xfrm>
              <a:off x="334903" y="3402823"/>
              <a:ext cx="325364" cy="102756"/>
            </a:xfrm>
            <a:custGeom>
              <a:avLst/>
              <a:gdLst/>
              <a:ahLst/>
              <a:cxnLst/>
              <a:rect l="l" t="t" r="r" b="b"/>
              <a:pathLst>
                <a:path w="10430" h="329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69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69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rgbClr val="0083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4" name="Google Shape;5154;p31"/>
            <p:cNvSpPr/>
            <p:nvPr/>
          </p:nvSpPr>
          <p:spPr>
            <a:xfrm>
              <a:off x="334903" y="4595314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24"/>
                  </a:cubicBezTo>
                  <a:cubicBezTo>
                    <a:pt x="10429" y="254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548"/>
                    <a:pt x="1" y="1624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rgbClr val="0083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5" name="Google Shape;5155;p31"/>
            <p:cNvSpPr/>
            <p:nvPr/>
          </p:nvSpPr>
          <p:spPr>
            <a:xfrm>
              <a:off x="334903" y="4357390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rgbClr val="0083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6" name="Google Shape;5156;p31"/>
            <p:cNvSpPr/>
            <p:nvPr/>
          </p:nvSpPr>
          <p:spPr>
            <a:xfrm>
              <a:off x="334903" y="4118966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686"/>
                    <a:pt x="10429" y="1625"/>
                  </a:cubicBezTo>
                  <a:cubicBezTo>
                    <a:pt x="10429" y="2489"/>
                    <a:pt x="9803" y="3234"/>
                    <a:pt x="9059" y="3234"/>
                  </a:cubicBezTo>
                  <a:lnTo>
                    <a:pt x="1371" y="3234"/>
                  </a:lnTo>
                  <a:cubicBezTo>
                    <a:pt x="627" y="3234"/>
                    <a:pt x="1" y="2489"/>
                    <a:pt x="1" y="1625"/>
                  </a:cubicBezTo>
                  <a:cubicBezTo>
                    <a:pt x="1" y="686"/>
                    <a:pt x="627" y="1"/>
                    <a:pt x="1371" y="1"/>
                  </a:cubicBezTo>
                  <a:close/>
                </a:path>
              </a:pathLst>
            </a:custGeom>
            <a:solidFill>
              <a:srgbClr val="0083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7" name="Google Shape;5157;p31"/>
            <p:cNvSpPr/>
            <p:nvPr/>
          </p:nvSpPr>
          <p:spPr>
            <a:xfrm>
              <a:off x="334903" y="1259040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1"/>
                  </a:moveTo>
                  <a:cubicBezTo>
                    <a:pt x="9803" y="1"/>
                    <a:pt x="10429" y="745"/>
                    <a:pt x="10429" y="1684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84"/>
                  </a:cubicBezTo>
                  <a:cubicBezTo>
                    <a:pt x="1" y="745"/>
                    <a:pt x="627" y="1"/>
                    <a:pt x="1371" y="1"/>
                  </a:cubicBezTo>
                  <a:close/>
                </a:path>
              </a:pathLst>
            </a:custGeom>
            <a:solidFill>
              <a:srgbClr val="0083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8" name="Google Shape;5158;p31"/>
            <p:cNvSpPr/>
            <p:nvPr/>
          </p:nvSpPr>
          <p:spPr>
            <a:xfrm>
              <a:off x="334903" y="1021116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09"/>
                  </a:cubicBezTo>
                  <a:cubicBezTo>
                    <a:pt x="10429" y="2548"/>
                    <a:pt x="9803" y="3292"/>
                    <a:pt x="9059" y="3292"/>
                  </a:cubicBezTo>
                  <a:lnTo>
                    <a:pt x="1371" y="3292"/>
                  </a:lnTo>
                  <a:cubicBezTo>
                    <a:pt x="627" y="3292"/>
                    <a:pt x="1" y="2548"/>
                    <a:pt x="1" y="160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rgbClr val="0083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9" name="Google Shape;5159;p31"/>
            <p:cNvSpPr/>
            <p:nvPr/>
          </p:nvSpPr>
          <p:spPr>
            <a:xfrm>
              <a:off x="334903" y="782692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25"/>
                  </a:cubicBezTo>
                  <a:cubicBezTo>
                    <a:pt x="10429" y="254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548"/>
                    <a:pt x="1" y="1625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rgbClr val="0083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0" name="Google Shape;5160;p31"/>
            <p:cNvSpPr/>
            <p:nvPr/>
          </p:nvSpPr>
          <p:spPr>
            <a:xfrm>
              <a:off x="334903" y="1975651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686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686"/>
                    <a:pt x="627" y="1"/>
                    <a:pt x="1371" y="1"/>
                  </a:cubicBezTo>
                  <a:close/>
                </a:path>
              </a:pathLst>
            </a:custGeom>
            <a:solidFill>
              <a:srgbClr val="0083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1" name="Google Shape;5161;p31"/>
            <p:cNvSpPr/>
            <p:nvPr/>
          </p:nvSpPr>
          <p:spPr>
            <a:xfrm>
              <a:off x="334903" y="1737259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685"/>
                    <a:pt x="10429" y="1624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24"/>
                  </a:cubicBezTo>
                  <a:cubicBezTo>
                    <a:pt x="1" y="685"/>
                    <a:pt x="627" y="0"/>
                    <a:pt x="1371" y="0"/>
                  </a:cubicBezTo>
                  <a:close/>
                </a:path>
              </a:pathLst>
            </a:custGeom>
            <a:solidFill>
              <a:srgbClr val="0083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2" name="Google Shape;5162;p31"/>
            <p:cNvSpPr/>
            <p:nvPr/>
          </p:nvSpPr>
          <p:spPr>
            <a:xfrm>
              <a:off x="334903" y="1497463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69"/>
                  </a:cubicBezTo>
                  <a:cubicBezTo>
                    <a:pt x="10429" y="2547"/>
                    <a:pt x="9803" y="3292"/>
                    <a:pt x="9059" y="3292"/>
                  </a:cubicBezTo>
                  <a:lnTo>
                    <a:pt x="1371" y="3292"/>
                  </a:lnTo>
                  <a:cubicBezTo>
                    <a:pt x="627" y="3292"/>
                    <a:pt x="1" y="2547"/>
                    <a:pt x="1" y="166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rgbClr val="0083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3" name="Google Shape;5163;p31"/>
            <p:cNvSpPr/>
            <p:nvPr/>
          </p:nvSpPr>
          <p:spPr>
            <a:xfrm>
              <a:off x="334903" y="2689923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25"/>
                  </a:cubicBezTo>
                  <a:cubicBezTo>
                    <a:pt x="10429" y="2548"/>
                    <a:pt x="9803" y="3234"/>
                    <a:pt x="9059" y="3234"/>
                  </a:cubicBezTo>
                  <a:lnTo>
                    <a:pt x="1371" y="3234"/>
                  </a:lnTo>
                  <a:cubicBezTo>
                    <a:pt x="627" y="3234"/>
                    <a:pt x="1" y="2548"/>
                    <a:pt x="1" y="1625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rgbClr val="0083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4" name="Google Shape;5164;p31"/>
            <p:cNvSpPr/>
            <p:nvPr/>
          </p:nvSpPr>
          <p:spPr>
            <a:xfrm>
              <a:off x="334903" y="2451999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rgbClr val="0083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5" name="Google Shape;5165;p31"/>
            <p:cNvSpPr/>
            <p:nvPr/>
          </p:nvSpPr>
          <p:spPr>
            <a:xfrm>
              <a:off x="334903" y="2213607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685"/>
                    <a:pt x="10429" y="1624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24"/>
                  </a:cubicBezTo>
                  <a:cubicBezTo>
                    <a:pt x="1" y="685"/>
                    <a:pt x="627" y="0"/>
                    <a:pt x="1371" y="0"/>
                  </a:cubicBezTo>
                  <a:close/>
                </a:path>
              </a:pathLst>
            </a:custGeom>
            <a:solidFill>
              <a:srgbClr val="0083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6" name="Google Shape;5166;p31"/>
            <p:cNvSpPr/>
            <p:nvPr/>
          </p:nvSpPr>
          <p:spPr>
            <a:xfrm>
              <a:off x="495075" y="646175"/>
              <a:ext cx="8153847" cy="4261144"/>
            </a:xfrm>
            <a:custGeom>
              <a:avLst/>
              <a:gdLst/>
              <a:ahLst/>
              <a:cxnLst/>
              <a:rect l="l" t="t" r="r" b="b"/>
              <a:pathLst>
                <a:path w="254987" h="136313" extrusionOk="0">
                  <a:moveTo>
                    <a:pt x="0" y="1"/>
                  </a:moveTo>
                  <a:lnTo>
                    <a:pt x="0" y="136313"/>
                  </a:lnTo>
                  <a:lnTo>
                    <a:pt x="254987" y="136313"/>
                  </a:lnTo>
                  <a:lnTo>
                    <a:pt x="254987" y="1"/>
                  </a:lnTo>
                  <a:close/>
                </a:path>
              </a:pathLst>
            </a:custGeom>
            <a:solidFill>
              <a:srgbClr val="FEF7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7" name="Google Shape;5167;p31"/>
            <p:cNvSpPr/>
            <p:nvPr/>
          </p:nvSpPr>
          <p:spPr>
            <a:xfrm>
              <a:off x="617468" y="819409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055"/>
                    <a:pt x="3114" y="3978"/>
                    <a:pt x="1997" y="3978"/>
                  </a:cubicBezTo>
                  <a:cubicBezTo>
                    <a:pt x="880" y="3978"/>
                    <a:pt x="1" y="3055"/>
                    <a:pt x="1" y="1997"/>
                  </a:cubicBezTo>
                  <a:cubicBezTo>
                    <a:pt x="1" y="880"/>
                    <a:pt x="880" y="1"/>
                    <a:pt x="1997" y="1"/>
                  </a:cubicBezTo>
                  <a:cubicBezTo>
                    <a:pt x="3114" y="1"/>
                    <a:pt x="3978" y="880"/>
                    <a:pt x="3978" y="1997"/>
                  </a:cubicBezTo>
                  <a:close/>
                </a:path>
              </a:pathLst>
            </a:custGeom>
            <a:solidFill>
              <a:srgbClr val="8349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8" name="Google Shape;5168;p31"/>
            <p:cNvSpPr/>
            <p:nvPr/>
          </p:nvSpPr>
          <p:spPr>
            <a:xfrm>
              <a:off x="617468" y="1059673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82"/>
                  </a:moveTo>
                  <a:cubicBezTo>
                    <a:pt x="3978" y="3040"/>
                    <a:pt x="3114" y="3978"/>
                    <a:pt x="1997" y="3978"/>
                  </a:cubicBezTo>
                  <a:cubicBezTo>
                    <a:pt x="880" y="3978"/>
                    <a:pt x="1" y="3040"/>
                    <a:pt x="1" y="1982"/>
                  </a:cubicBezTo>
                  <a:cubicBezTo>
                    <a:pt x="1" y="865"/>
                    <a:pt x="880" y="1"/>
                    <a:pt x="1997" y="1"/>
                  </a:cubicBezTo>
                  <a:cubicBezTo>
                    <a:pt x="3114" y="1"/>
                    <a:pt x="3978" y="865"/>
                    <a:pt x="3978" y="1982"/>
                  </a:cubicBezTo>
                  <a:close/>
                </a:path>
              </a:pathLst>
            </a:custGeom>
            <a:solidFill>
              <a:srgbClr val="8349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9" name="Google Shape;5169;p31"/>
            <p:cNvSpPr/>
            <p:nvPr/>
          </p:nvSpPr>
          <p:spPr>
            <a:xfrm>
              <a:off x="617468" y="1295756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114"/>
                    <a:pt x="3114" y="3978"/>
                    <a:pt x="1997" y="3978"/>
                  </a:cubicBezTo>
                  <a:cubicBezTo>
                    <a:pt x="880" y="3978"/>
                    <a:pt x="1" y="3114"/>
                    <a:pt x="1" y="1997"/>
                  </a:cubicBezTo>
                  <a:cubicBezTo>
                    <a:pt x="1" y="939"/>
                    <a:pt x="880" y="1"/>
                    <a:pt x="1997" y="1"/>
                  </a:cubicBezTo>
                  <a:cubicBezTo>
                    <a:pt x="3114" y="1"/>
                    <a:pt x="3978" y="939"/>
                    <a:pt x="3978" y="1997"/>
                  </a:cubicBezTo>
                  <a:close/>
                </a:path>
              </a:pathLst>
            </a:custGeom>
            <a:solidFill>
              <a:srgbClr val="8349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0" name="Google Shape;5170;p31"/>
            <p:cNvSpPr/>
            <p:nvPr/>
          </p:nvSpPr>
          <p:spPr>
            <a:xfrm>
              <a:off x="617468" y="1536020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82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2"/>
                  </a:cubicBezTo>
                  <a:cubicBezTo>
                    <a:pt x="1" y="939"/>
                    <a:pt x="880" y="1"/>
                    <a:pt x="1997" y="1"/>
                  </a:cubicBezTo>
                  <a:cubicBezTo>
                    <a:pt x="3114" y="1"/>
                    <a:pt x="3978" y="939"/>
                    <a:pt x="3978" y="1982"/>
                  </a:cubicBezTo>
                  <a:close/>
                </a:path>
              </a:pathLst>
            </a:custGeom>
            <a:solidFill>
              <a:srgbClr val="8349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1" name="Google Shape;5171;p31"/>
            <p:cNvSpPr/>
            <p:nvPr/>
          </p:nvSpPr>
          <p:spPr>
            <a:xfrm>
              <a:off x="617468" y="1768392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82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2"/>
                  </a:cubicBezTo>
                  <a:cubicBezTo>
                    <a:pt x="1" y="939"/>
                    <a:pt x="880" y="0"/>
                    <a:pt x="1997" y="0"/>
                  </a:cubicBezTo>
                  <a:cubicBezTo>
                    <a:pt x="3114" y="0"/>
                    <a:pt x="3978" y="939"/>
                    <a:pt x="3978" y="1982"/>
                  </a:cubicBezTo>
                  <a:close/>
                </a:path>
              </a:pathLst>
            </a:custGeom>
            <a:solidFill>
              <a:srgbClr val="8349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2" name="Google Shape;5172;p31"/>
            <p:cNvSpPr/>
            <p:nvPr/>
          </p:nvSpPr>
          <p:spPr>
            <a:xfrm>
              <a:off x="617468" y="2008656"/>
              <a:ext cx="124125" cy="123626"/>
            </a:xfrm>
            <a:custGeom>
              <a:avLst/>
              <a:gdLst/>
              <a:ahLst/>
              <a:cxnLst/>
              <a:rect l="l" t="t" r="r" b="b"/>
              <a:pathLst>
                <a:path w="3979" h="3963" extrusionOk="0">
                  <a:moveTo>
                    <a:pt x="3978" y="1982"/>
                  </a:moveTo>
                  <a:cubicBezTo>
                    <a:pt x="3978" y="3099"/>
                    <a:pt x="3114" y="3963"/>
                    <a:pt x="1997" y="3963"/>
                  </a:cubicBezTo>
                  <a:cubicBezTo>
                    <a:pt x="880" y="3963"/>
                    <a:pt x="1" y="3099"/>
                    <a:pt x="1" y="1982"/>
                  </a:cubicBezTo>
                  <a:cubicBezTo>
                    <a:pt x="1" y="924"/>
                    <a:pt x="880" y="0"/>
                    <a:pt x="1997" y="0"/>
                  </a:cubicBezTo>
                  <a:cubicBezTo>
                    <a:pt x="3114" y="0"/>
                    <a:pt x="3978" y="924"/>
                    <a:pt x="3978" y="1982"/>
                  </a:cubicBezTo>
                  <a:close/>
                </a:path>
              </a:pathLst>
            </a:custGeom>
            <a:solidFill>
              <a:srgbClr val="8349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3" name="Google Shape;5173;p31"/>
            <p:cNvSpPr/>
            <p:nvPr/>
          </p:nvSpPr>
          <p:spPr>
            <a:xfrm>
              <a:off x="617468" y="2246580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114"/>
                    <a:pt x="3114" y="3978"/>
                    <a:pt x="1997" y="3978"/>
                  </a:cubicBezTo>
                  <a:cubicBezTo>
                    <a:pt x="880" y="3978"/>
                    <a:pt x="1" y="3114"/>
                    <a:pt x="1" y="1997"/>
                  </a:cubicBezTo>
                  <a:cubicBezTo>
                    <a:pt x="1" y="880"/>
                    <a:pt x="880" y="1"/>
                    <a:pt x="1997" y="1"/>
                  </a:cubicBezTo>
                  <a:cubicBezTo>
                    <a:pt x="3114" y="1"/>
                    <a:pt x="3978" y="880"/>
                    <a:pt x="3978" y="1997"/>
                  </a:cubicBezTo>
                  <a:close/>
                </a:path>
              </a:pathLst>
            </a:custGeom>
            <a:solidFill>
              <a:srgbClr val="8349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4" name="Google Shape;5174;p31"/>
            <p:cNvSpPr/>
            <p:nvPr/>
          </p:nvSpPr>
          <p:spPr>
            <a:xfrm>
              <a:off x="617468" y="2486844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82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2"/>
                  </a:cubicBezTo>
                  <a:cubicBezTo>
                    <a:pt x="1" y="865"/>
                    <a:pt x="880" y="1"/>
                    <a:pt x="1997" y="1"/>
                  </a:cubicBezTo>
                  <a:cubicBezTo>
                    <a:pt x="3114" y="1"/>
                    <a:pt x="3978" y="865"/>
                    <a:pt x="3978" y="1982"/>
                  </a:cubicBezTo>
                  <a:close/>
                </a:path>
              </a:pathLst>
            </a:custGeom>
            <a:solidFill>
              <a:srgbClr val="8349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5" name="Google Shape;5175;p31"/>
            <p:cNvSpPr/>
            <p:nvPr/>
          </p:nvSpPr>
          <p:spPr>
            <a:xfrm>
              <a:off x="617468" y="2727108"/>
              <a:ext cx="124125" cy="123657"/>
            </a:xfrm>
            <a:custGeom>
              <a:avLst/>
              <a:gdLst/>
              <a:ahLst/>
              <a:cxnLst/>
              <a:rect l="l" t="t" r="r" b="b"/>
              <a:pathLst>
                <a:path w="3979" h="3964" extrusionOk="0">
                  <a:moveTo>
                    <a:pt x="3978" y="1982"/>
                  </a:moveTo>
                  <a:cubicBezTo>
                    <a:pt x="3978" y="3099"/>
                    <a:pt x="3114" y="3964"/>
                    <a:pt x="1997" y="3964"/>
                  </a:cubicBezTo>
                  <a:cubicBezTo>
                    <a:pt x="880" y="3964"/>
                    <a:pt x="1" y="3099"/>
                    <a:pt x="1" y="1982"/>
                  </a:cubicBezTo>
                  <a:cubicBezTo>
                    <a:pt x="1" y="865"/>
                    <a:pt x="880" y="1"/>
                    <a:pt x="1997" y="1"/>
                  </a:cubicBezTo>
                  <a:cubicBezTo>
                    <a:pt x="3114" y="1"/>
                    <a:pt x="3978" y="865"/>
                    <a:pt x="3978" y="1982"/>
                  </a:cubicBezTo>
                  <a:close/>
                </a:path>
              </a:pathLst>
            </a:custGeom>
            <a:solidFill>
              <a:srgbClr val="8349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6" name="Google Shape;5176;p31"/>
            <p:cNvSpPr/>
            <p:nvPr/>
          </p:nvSpPr>
          <p:spPr>
            <a:xfrm>
              <a:off x="617468" y="2966904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114"/>
                    <a:pt x="3114" y="3979"/>
                    <a:pt x="1997" y="3979"/>
                  </a:cubicBezTo>
                  <a:cubicBezTo>
                    <a:pt x="880" y="3979"/>
                    <a:pt x="1" y="3114"/>
                    <a:pt x="1" y="1997"/>
                  </a:cubicBezTo>
                  <a:cubicBezTo>
                    <a:pt x="1" y="880"/>
                    <a:pt x="880" y="1"/>
                    <a:pt x="1997" y="1"/>
                  </a:cubicBezTo>
                  <a:cubicBezTo>
                    <a:pt x="3114" y="1"/>
                    <a:pt x="3978" y="880"/>
                    <a:pt x="3978" y="1997"/>
                  </a:cubicBezTo>
                  <a:close/>
                </a:path>
              </a:pathLst>
            </a:custGeom>
            <a:solidFill>
              <a:srgbClr val="8349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7" name="Google Shape;5177;p31"/>
            <p:cNvSpPr/>
            <p:nvPr/>
          </p:nvSpPr>
          <p:spPr>
            <a:xfrm>
              <a:off x="617468" y="3205327"/>
              <a:ext cx="124125" cy="123657"/>
            </a:xfrm>
            <a:custGeom>
              <a:avLst/>
              <a:gdLst/>
              <a:ahLst/>
              <a:cxnLst/>
              <a:rect l="l" t="t" r="r" b="b"/>
              <a:pathLst>
                <a:path w="3979" h="3964" extrusionOk="0">
                  <a:moveTo>
                    <a:pt x="3978" y="1982"/>
                  </a:moveTo>
                  <a:cubicBezTo>
                    <a:pt x="3978" y="3039"/>
                    <a:pt x="3114" y="3963"/>
                    <a:pt x="1997" y="3963"/>
                  </a:cubicBezTo>
                  <a:cubicBezTo>
                    <a:pt x="880" y="3963"/>
                    <a:pt x="1" y="3039"/>
                    <a:pt x="1" y="1982"/>
                  </a:cubicBezTo>
                  <a:cubicBezTo>
                    <a:pt x="1" y="864"/>
                    <a:pt x="880" y="0"/>
                    <a:pt x="1997" y="0"/>
                  </a:cubicBezTo>
                  <a:cubicBezTo>
                    <a:pt x="3114" y="0"/>
                    <a:pt x="3978" y="864"/>
                    <a:pt x="3978" y="1982"/>
                  </a:cubicBezTo>
                  <a:close/>
                </a:path>
              </a:pathLst>
            </a:custGeom>
            <a:solidFill>
              <a:srgbClr val="8349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8" name="Google Shape;5178;p31"/>
            <p:cNvSpPr/>
            <p:nvPr/>
          </p:nvSpPr>
          <p:spPr>
            <a:xfrm>
              <a:off x="617468" y="3445123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054"/>
                    <a:pt x="3114" y="3978"/>
                    <a:pt x="1997" y="3978"/>
                  </a:cubicBezTo>
                  <a:cubicBezTo>
                    <a:pt x="880" y="3978"/>
                    <a:pt x="1" y="3054"/>
                    <a:pt x="1" y="1997"/>
                  </a:cubicBezTo>
                  <a:cubicBezTo>
                    <a:pt x="1" y="879"/>
                    <a:pt x="880" y="0"/>
                    <a:pt x="1997" y="0"/>
                  </a:cubicBezTo>
                  <a:cubicBezTo>
                    <a:pt x="3114" y="0"/>
                    <a:pt x="3978" y="879"/>
                    <a:pt x="3978" y="1997"/>
                  </a:cubicBezTo>
                  <a:close/>
                </a:path>
              </a:pathLst>
            </a:custGeom>
            <a:solidFill>
              <a:srgbClr val="8349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9" name="Google Shape;5179;p31"/>
            <p:cNvSpPr/>
            <p:nvPr/>
          </p:nvSpPr>
          <p:spPr>
            <a:xfrm>
              <a:off x="617468" y="3677495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96"/>
                  </a:moveTo>
                  <a:cubicBezTo>
                    <a:pt x="3978" y="3054"/>
                    <a:pt x="3114" y="3978"/>
                    <a:pt x="1997" y="3978"/>
                  </a:cubicBezTo>
                  <a:cubicBezTo>
                    <a:pt x="880" y="3978"/>
                    <a:pt x="1" y="3054"/>
                    <a:pt x="1" y="1996"/>
                  </a:cubicBezTo>
                  <a:cubicBezTo>
                    <a:pt x="1" y="879"/>
                    <a:pt x="880" y="0"/>
                    <a:pt x="1997" y="0"/>
                  </a:cubicBezTo>
                  <a:cubicBezTo>
                    <a:pt x="3114" y="0"/>
                    <a:pt x="3978" y="879"/>
                    <a:pt x="3978" y="1996"/>
                  </a:cubicBezTo>
                  <a:close/>
                </a:path>
              </a:pathLst>
            </a:custGeom>
            <a:solidFill>
              <a:srgbClr val="8349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0" name="Google Shape;5180;p31"/>
            <p:cNvSpPr/>
            <p:nvPr/>
          </p:nvSpPr>
          <p:spPr>
            <a:xfrm>
              <a:off x="617468" y="3917758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82"/>
                  </a:moveTo>
                  <a:cubicBezTo>
                    <a:pt x="3978" y="3039"/>
                    <a:pt x="3114" y="3978"/>
                    <a:pt x="1997" y="3978"/>
                  </a:cubicBezTo>
                  <a:cubicBezTo>
                    <a:pt x="880" y="3978"/>
                    <a:pt x="1" y="3039"/>
                    <a:pt x="1" y="1982"/>
                  </a:cubicBezTo>
                  <a:cubicBezTo>
                    <a:pt x="1" y="864"/>
                    <a:pt x="880" y="0"/>
                    <a:pt x="1997" y="0"/>
                  </a:cubicBezTo>
                  <a:cubicBezTo>
                    <a:pt x="3114" y="0"/>
                    <a:pt x="3978" y="864"/>
                    <a:pt x="3978" y="1982"/>
                  </a:cubicBezTo>
                  <a:close/>
                </a:path>
              </a:pathLst>
            </a:custGeom>
            <a:solidFill>
              <a:srgbClr val="8349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1" name="Google Shape;5181;p31"/>
            <p:cNvSpPr/>
            <p:nvPr/>
          </p:nvSpPr>
          <p:spPr>
            <a:xfrm>
              <a:off x="617468" y="4153842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96"/>
                  </a:moveTo>
                  <a:cubicBezTo>
                    <a:pt x="3978" y="3114"/>
                    <a:pt x="3114" y="3978"/>
                    <a:pt x="1997" y="3978"/>
                  </a:cubicBezTo>
                  <a:cubicBezTo>
                    <a:pt x="880" y="3978"/>
                    <a:pt x="1" y="3114"/>
                    <a:pt x="1" y="1996"/>
                  </a:cubicBezTo>
                  <a:cubicBezTo>
                    <a:pt x="1" y="939"/>
                    <a:pt x="880" y="0"/>
                    <a:pt x="1997" y="0"/>
                  </a:cubicBezTo>
                  <a:cubicBezTo>
                    <a:pt x="3114" y="0"/>
                    <a:pt x="3978" y="939"/>
                    <a:pt x="3978" y="1996"/>
                  </a:cubicBezTo>
                  <a:close/>
                </a:path>
              </a:pathLst>
            </a:custGeom>
            <a:solidFill>
              <a:srgbClr val="8349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2" name="Google Shape;5182;p31"/>
            <p:cNvSpPr/>
            <p:nvPr/>
          </p:nvSpPr>
          <p:spPr>
            <a:xfrm>
              <a:off x="617468" y="4394106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81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1"/>
                  </a:cubicBezTo>
                  <a:cubicBezTo>
                    <a:pt x="1" y="939"/>
                    <a:pt x="880" y="0"/>
                    <a:pt x="1997" y="0"/>
                  </a:cubicBezTo>
                  <a:cubicBezTo>
                    <a:pt x="3114" y="0"/>
                    <a:pt x="3978" y="939"/>
                    <a:pt x="3978" y="1981"/>
                  </a:cubicBezTo>
                  <a:close/>
                </a:path>
              </a:pathLst>
            </a:custGeom>
            <a:solidFill>
              <a:srgbClr val="8349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3" name="Google Shape;5183;p31"/>
            <p:cNvSpPr/>
            <p:nvPr/>
          </p:nvSpPr>
          <p:spPr>
            <a:xfrm>
              <a:off x="617468" y="4634370"/>
              <a:ext cx="124125" cy="123626"/>
            </a:xfrm>
            <a:custGeom>
              <a:avLst/>
              <a:gdLst/>
              <a:ahLst/>
              <a:cxnLst/>
              <a:rect l="l" t="t" r="r" b="b"/>
              <a:pathLst>
                <a:path w="3979" h="3963" extrusionOk="0">
                  <a:moveTo>
                    <a:pt x="3978" y="1981"/>
                  </a:moveTo>
                  <a:cubicBezTo>
                    <a:pt x="3978" y="3099"/>
                    <a:pt x="3114" y="3963"/>
                    <a:pt x="1997" y="3963"/>
                  </a:cubicBezTo>
                  <a:cubicBezTo>
                    <a:pt x="880" y="3963"/>
                    <a:pt x="1" y="3099"/>
                    <a:pt x="1" y="1981"/>
                  </a:cubicBezTo>
                  <a:cubicBezTo>
                    <a:pt x="1" y="924"/>
                    <a:pt x="880" y="0"/>
                    <a:pt x="1997" y="0"/>
                  </a:cubicBezTo>
                  <a:cubicBezTo>
                    <a:pt x="3114" y="0"/>
                    <a:pt x="3978" y="924"/>
                    <a:pt x="3978" y="1981"/>
                  </a:cubicBezTo>
                  <a:close/>
                </a:path>
              </a:pathLst>
            </a:custGeom>
            <a:solidFill>
              <a:srgbClr val="8349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4" name="Google Shape;5184;p31"/>
            <p:cNvSpPr/>
            <p:nvPr/>
          </p:nvSpPr>
          <p:spPr>
            <a:xfrm>
              <a:off x="307951" y="1307361"/>
              <a:ext cx="410401" cy="102756"/>
            </a:xfrm>
            <a:custGeom>
              <a:avLst/>
              <a:gdLst/>
              <a:ahLst/>
              <a:cxnLst/>
              <a:rect l="l" t="t" r="r" b="b"/>
              <a:pathLst>
                <a:path w="13156" h="3294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84"/>
                  </a:cubicBezTo>
                  <a:cubicBezTo>
                    <a:pt x="13155" y="2548"/>
                    <a:pt x="12411" y="3293"/>
                    <a:pt x="11412" y="3293"/>
                  </a:cubicBezTo>
                  <a:lnTo>
                    <a:pt x="1729" y="3293"/>
                  </a:lnTo>
                  <a:cubicBezTo>
                    <a:pt x="746" y="3293"/>
                    <a:pt x="1" y="2548"/>
                    <a:pt x="1" y="1684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rgbClr val="68BC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5" name="Google Shape;5185;p31"/>
            <p:cNvSpPr/>
            <p:nvPr/>
          </p:nvSpPr>
          <p:spPr>
            <a:xfrm>
              <a:off x="307951" y="1069437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69"/>
                  </a:cubicBezTo>
                  <a:cubicBezTo>
                    <a:pt x="13155" y="2548"/>
                    <a:pt x="12411" y="3293"/>
                    <a:pt x="11412" y="3293"/>
                  </a:cubicBezTo>
                  <a:lnTo>
                    <a:pt x="1729" y="3293"/>
                  </a:lnTo>
                  <a:cubicBezTo>
                    <a:pt x="746" y="3293"/>
                    <a:pt x="1" y="2548"/>
                    <a:pt x="1" y="166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rgbClr val="68BC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6" name="Google Shape;5186;p31"/>
            <p:cNvSpPr/>
            <p:nvPr/>
          </p:nvSpPr>
          <p:spPr>
            <a:xfrm>
              <a:off x="307951" y="831044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24"/>
                  </a:cubicBezTo>
                  <a:cubicBezTo>
                    <a:pt x="13155" y="2548"/>
                    <a:pt x="12411" y="3292"/>
                    <a:pt x="11412" y="3292"/>
                  </a:cubicBezTo>
                  <a:lnTo>
                    <a:pt x="1729" y="3292"/>
                  </a:lnTo>
                  <a:cubicBezTo>
                    <a:pt x="746" y="3292"/>
                    <a:pt x="1" y="2548"/>
                    <a:pt x="1" y="1624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rgbClr val="68BC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7" name="Google Shape;5187;p31"/>
            <p:cNvSpPr/>
            <p:nvPr/>
          </p:nvSpPr>
          <p:spPr>
            <a:xfrm>
              <a:off x="307951" y="2023972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9"/>
                    <a:pt x="12411" y="3234"/>
                    <a:pt x="11412" y="3234"/>
                  </a:cubicBezTo>
                  <a:lnTo>
                    <a:pt x="1729" y="3234"/>
                  </a:lnTo>
                  <a:cubicBezTo>
                    <a:pt x="746" y="3234"/>
                    <a:pt x="1" y="2489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rgbClr val="68BC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8" name="Google Shape;5188;p31"/>
            <p:cNvSpPr/>
            <p:nvPr/>
          </p:nvSpPr>
          <p:spPr>
            <a:xfrm>
              <a:off x="307951" y="1786048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0"/>
                  </a:moveTo>
                  <a:cubicBezTo>
                    <a:pt x="12411" y="0"/>
                    <a:pt x="13155" y="671"/>
                    <a:pt x="13155" y="1609"/>
                  </a:cubicBezTo>
                  <a:cubicBezTo>
                    <a:pt x="13155" y="247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473"/>
                    <a:pt x="1" y="1609"/>
                  </a:cubicBezTo>
                  <a:cubicBezTo>
                    <a:pt x="1" y="671"/>
                    <a:pt x="746" y="0"/>
                    <a:pt x="1729" y="0"/>
                  </a:cubicBezTo>
                  <a:close/>
                </a:path>
              </a:pathLst>
            </a:custGeom>
            <a:solidFill>
              <a:srgbClr val="68BC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9" name="Google Shape;5189;p31"/>
            <p:cNvSpPr/>
            <p:nvPr/>
          </p:nvSpPr>
          <p:spPr>
            <a:xfrm>
              <a:off x="307951" y="1547625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9"/>
                    <a:pt x="12411" y="3234"/>
                    <a:pt x="11412" y="3234"/>
                  </a:cubicBezTo>
                  <a:lnTo>
                    <a:pt x="1729" y="3234"/>
                  </a:lnTo>
                  <a:cubicBezTo>
                    <a:pt x="746" y="3234"/>
                    <a:pt x="1" y="2489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rgbClr val="68BC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0" name="Google Shape;5190;p31"/>
            <p:cNvSpPr/>
            <p:nvPr/>
          </p:nvSpPr>
          <p:spPr>
            <a:xfrm>
              <a:off x="307951" y="2738743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09"/>
                  </a:cubicBezTo>
                  <a:cubicBezTo>
                    <a:pt x="13155" y="253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533"/>
                    <a:pt x="1" y="160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rgbClr val="68BC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1" name="Google Shape;5191;p31"/>
            <p:cNvSpPr/>
            <p:nvPr/>
          </p:nvSpPr>
          <p:spPr>
            <a:xfrm>
              <a:off x="307951" y="2500320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10"/>
                  </a:cubicBezTo>
                  <a:cubicBezTo>
                    <a:pt x="13155" y="2548"/>
                    <a:pt x="12411" y="3234"/>
                    <a:pt x="11412" y="3234"/>
                  </a:cubicBezTo>
                  <a:lnTo>
                    <a:pt x="1729" y="3234"/>
                  </a:lnTo>
                  <a:cubicBezTo>
                    <a:pt x="746" y="3234"/>
                    <a:pt x="1" y="2548"/>
                    <a:pt x="1" y="1610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rgbClr val="68BC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2" name="Google Shape;5192;p31"/>
            <p:cNvSpPr/>
            <p:nvPr/>
          </p:nvSpPr>
          <p:spPr>
            <a:xfrm>
              <a:off x="307951" y="2262396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09"/>
                  </a:cubicBezTo>
                  <a:cubicBezTo>
                    <a:pt x="13155" y="247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473"/>
                    <a:pt x="1" y="160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rgbClr val="68BC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3" name="Google Shape;5193;p31"/>
            <p:cNvSpPr/>
            <p:nvPr/>
          </p:nvSpPr>
          <p:spPr>
            <a:xfrm>
              <a:off x="307951" y="3212751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84"/>
                  </a:cubicBezTo>
                  <a:cubicBezTo>
                    <a:pt x="13155" y="2548"/>
                    <a:pt x="12411" y="3293"/>
                    <a:pt x="11412" y="3293"/>
                  </a:cubicBezTo>
                  <a:lnTo>
                    <a:pt x="1729" y="3293"/>
                  </a:lnTo>
                  <a:cubicBezTo>
                    <a:pt x="746" y="3293"/>
                    <a:pt x="1" y="2548"/>
                    <a:pt x="1" y="1684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rgbClr val="68BC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4" name="Google Shape;5194;p31"/>
            <p:cNvSpPr/>
            <p:nvPr/>
          </p:nvSpPr>
          <p:spPr>
            <a:xfrm>
              <a:off x="307951" y="2974827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69"/>
                  </a:cubicBezTo>
                  <a:cubicBezTo>
                    <a:pt x="13155" y="2548"/>
                    <a:pt x="12411" y="3292"/>
                    <a:pt x="11412" y="3292"/>
                  </a:cubicBezTo>
                  <a:lnTo>
                    <a:pt x="1729" y="3292"/>
                  </a:lnTo>
                  <a:cubicBezTo>
                    <a:pt x="746" y="3292"/>
                    <a:pt x="1" y="2548"/>
                    <a:pt x="1" y="166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rgbClr val="68BC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5" name="Google Shape;5195;p31"/>
            <p:cNvSpPr/>
            <p:nvPr/>
          </p:nvSpPr>
          <p:spPr>
            <a:xfrm>
              <a:off x="307951" y="3929363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8"/>
                    <a:pt x="12411" y="3233"/>
                    <a:pt x="11412" y="3233"/>
                  </a:cubicBezTo>
                  <a:lnTo>
                    <a:pt x="1729" y="3233"/>
                  </a:lnTo>
                  <a:cubicBezTo>
                    <a:pt x="746" y="3233"/>
                    <a:pt x="1" y="2488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rgbClr val="68BC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6" name="Google Shape;5196;p31"/>
            <p:cNvSpPr/>
            <p:nvPr/>
          </p:nvSpPr>
          <p:spPr>
            <a:xfrm>
              <a:off x="307951" y="3691439"/>
              <a:ext cx="410401" cy="100386"/>
            </a:xfrm>
            <a:custGeom>
              <a:avLst/>
              <a:gdLst/>
              <a:ahLst/>
              <a:cxnLst/>
              <a:rect l="l" t="t" r="r" b="b"/>
              <a:pathLst>
                <a:path w="13156" h="3218" extrusionOk="0">
                  <a:moveTo>
                    <a:pt x="11412" y="0"/>
                  </a:moveTo>
                  <a:cubicBezTo>
                    <a:pt x="12411" y="0"/>
                    <a:pt x="13155" y="670"/>
                    <a:pt x="13155" y="1609"/>
                  </a:cubicBezTo>
                  <a:cubicBezTo>
                    <a:pt x="13155" y="247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473"/>
                    <a:pt x="1" y="1609"/>
                  </a:cubicBezTo>
                  <a:cubicBezTo>
                    <a:pt x="1" y="670"/>
                    <a:pt x="746" y="0"/>
                    <a:pt x="1729" y="0"/>
                  </a:cubicBezTo>
                  <a:close/>
                </a:path>
              </a:pathLst>
            </a:custGeom>
            <a:solidFill>
              <a:srgbClr val="68BC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7" name="Google Shape;5197;p31"/>
            <p:cNvSpPr/>
            <p:nvPr/>
          </p:nvSpPr>
          <p:spPr>
            <a:xfrm>
              <a:off x="307951" y="3453015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9"/>
                    <a:pt x="12411" y="3233"/>
                    <a:pt x="11412" y="3233"/>
                  </a:cubicBezTo>
                  <a:lnTo>
                    <a:pt x="1729" y="3233"/>
                  </a:lnTo>
                  <a:cubicBezTo>
                    <a:pt x="746" y="3233"/>
                    <a:pt x="1" y="2489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rgbClr val="68BC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8" name="Google Shape;5198;p31"/>
            <p:cNvSpPr/>
            <p:nvPr/>
          </p:nvSpPr>
          <p:spPr>
            <a:xfrm>
              <a:off x="307951" y="4644103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10"/>
                  </a:cubicBezTo>
                  <a:cubicBezTo>
                    <a:pt x="13155" y="2533"/>
                    <a:pt x="12411" y="3219"/>
                    <a:pt x="11412" y="3219"/>
                  </a:cubicBezTo>
                  <a:lnTo>
                    <a:pt x="1729" y="3219"/>
                  </a:lnTo>
                  <a:cubicBezTo>
                    <a:pt x="746" y="3219"/>
                    <a:pt x="1" y="2533"/>
                    <a:pt x="1" y="1610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rgbClr val="68BC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9" name="Google Shape;5199;p31"/>
            <p:cNvSpPr/>
            <p:nvPr/>
          </p:nvSpPr>
          <p:spPr>
            <a:xfrm>
              <a:off x="307951" y="4405711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09"/>
                  </a:cubicBezTo>
                  <a:cubicBezTo>
                    <a:pt x="13155" y="2548"/>
                    <a:pt x="12411" y="3233"/>
                    <a:pt x="11412" y="3233"/>
                  </a:cubicBezTo>
                  <a:lnTo>
                    <a:pt x="1729" y="3233"/>
                  </a:lnTo>
                  <a:cubicBezTo>
                    <a:pt x="746" y="3233"/>
                    <a:pt x="1" y="2548"/>
                    <a:pt x="1" y="160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rgbClr val="68BC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0" name="Google Shape;5200;p31"/>
            <p:cNvSpPr/>
            <p:nvPr/>
          </p:nvSpPr>
          <p:spPr>
            <a:xfrm>
              <a:off x="307951" y="4167755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10"/>
                  </a:cubicBezTo>
                  <a:cubicBezTo>
                    <a:pt x="13155" y="2474"/>
                    <a:pt x="12411" y="3219"/>
                    <a:pt x="11412" y="3219"/>
                  </a:cubicBezTo>
                  <a:lnTo>
                    <a:pt x="1729" y="3219"/>
                  </a:lnTo>
                  <a:cubicBezTo>
                    <a:pt x="746" y="3219"/>
                    <a:pt x="1" y="2474"/>
                    <a:pt x="1" y="1610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rgbClr val="68BC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01" name="Google Shape;5201;p31"/>
          <p:cNvGrpSpPr/>
          <p:nvPr/>
        </p:nvGrpSpPr>
        <p:grpSpPr>
          <a:xfrm>
            <a:off x="858034" y="2725284"/>
            <a:ext cx="683202" cy="2054815"/>
            <a:chOff x="848509" y="753609"/>
            <a:chExt cx="683202" cy="2054815"/>
          </a:xfrm>
        </p:grpSpPr>
        <p:sp>
          <p:nvSpPr>
            <p:cNvPr id="5202" name="Google Shape;5202;p31"/>
            <p:cNvSpPr/>
            <p:nvPr/>
          </p:nvSpPr>
          <p:spPr>
            <a:xfrm flipH="1">
              <a:off x="1342077" y="774946"/>
              <a:ext cx="21400" cy="33160"/>
            </a:xfrm>
            <a:custGeom>
              <a:avLst/>
              <a:gdLst/>
              <a:ahLst/>
              <a:cxnLst/>
              <a:rect l="l" t="t" r="r" b="b"/>
              <a:pathLst>
                <a:path w="686" h="1063" extrusionOk="0">
                  <a:moveTo>
                    <a:pt x="405" y="0"/>
                  </a:moveTo>
                  <a:cubicBezTo>
                    <a:pt x="378" y="0"/>
                    <a:pt x="348" y="8"/>
                    <a:pt x="314" y="25"/>
                  </a:cubicBezTo>
                  <a:cubicBezTo>
                    <a:pt x="254" y="85"/>
                    <a:pt x="194" y="144"/>
                    <a:pt x="120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1" y="651"/>
                    <a:pt x="6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2" y="1062"/>
                    <a:pt x="398" y="1033"/>
                    <a:pt x="433" y="964"/>
                  </a:cubicBezTo>
                  <a:cubicBezTo>
                    <a:pt x="567" y="830"/>
                    <a:pt x="626" y="710"/>
                    <a:pt x="626" y="591"/>
                  </a:cubicBezTo>
                  <a:cubicBezTo>
                    <a:pt x="626" y="517"/>
                    <a:pt x="686" y="457"/>
                    <a:pt x="626" y="397"/>
                  </a:cubicBez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69" y="0"/>
                    <a:pt x="40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3" name="Google Shape;5203;p31"/>
            <p:cNvSpPr/>
            <p:nvPr/>
          </p:nvSpPr>
          <p:spPr>
            <a:xfrm flipH="1">
              <a:off x="1303488" y="8226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7" y="1"/>
                    <a:pt x="269" y="16"/>
                    <a:pt x="239" y="45"/>
                  </a:cubicBezTo>
                  <a:cubicBezTo>
                    <a:pt x="179" y="105"/>
                    <a:pt x="120" y="239"/>
                    <a:pt x="120" y="299"/>
                  </a:cubicBezTo>
                  <a:cubicBezTo>
                    <a:pt x="60" y="358"/>
                    <a:pt x="60" y="477"/>
                    <a:pt x="1" y="552"/>
                  </a:cubicBezTo>
                  <a:cubicBezTo>
                    <a:pt x="1" y="790"/>
                    <a:pt x="60" y="984"/>
                    <a:pt x="179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7" y="1173"/>
                    <a:pt x="492" y="1103"/>
                  </a:cubicBezTo>
                  <a:cubicBezTo>
                    <a:pt x="552" y="924"/>
                    <a:pt x="611" y="790"/>
                    <a:pt x="611" y="611"/>
                  </a:cubicBezTo>
                  <a:lnTo>
                    <a:pt x="611" y="358"/>
                  </a:lnTo>
                  <a:cubicBezTo>
                    <a:pt x="611" y="299"/>
                    <a:pt x="611" y="179"/>
                    <a:pt x="552" y="105"/>
                  </a:cubicBezTo>
                  <a:lnTo>
                    <a:pt x="492" y="45"/>
                  </a:lnTo>
                  <a:cubicBezTo>
                    <a:pt x="462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4" name="Google Shape;5204;p31"/>
            <p:cNvSpPr/>
            <p:nvPr/>
          </p:nvSpPr>
          <p:spPr>
            <a:xfrm flipH="1">
              <a:off x="1250987" y="7780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4" y="1"/>
                  </a:moveTo>
                  <a:cubicBezTo>
                    <a:pt x="209" y="1"/>
                    <a:pt x="165" y="15"/>
                    <a:pt x="135" y="45"/>
                  </a:cubicBezTo>
                  <a:cubicBezTo>
                    <a:pt x="60" y="179"/>
                    <a:pt x="60" y="239"/>
                    <a:pt x="1" y="358"/>
                  </a:cubicBezTo>
                  <a:lnTo>
                    <a:pt x="1" y="611"/>
                  </a:lnTo>
                  <a:cubicBezTo>
                    <a:pt x="1" y="790"/>
                    <a:pt x="1" y="924"/>
                    <a:pt x="135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1" y="1194"/>
                  </a:cubicBezTo>
                  <a:cubicBezTo>
                    <a:pt x="320" y="1194"/>
                    <a:pt x="391" y="1145"/>
                    <a:pt x="433" y="1103"/>
                  </a:cubicBezTo>
                  <a:cubicBezTo>
                    <a:pt x="567" y="924"/>
                    <a:pt x="567" y="731"/>
                    <a:pt x="567" y="611"/>
                  </a:cubicBezTo>
                  <a:lnTo>
                    <a:pt x="567" y="298"/>
                  </a:lnTo>
                  <a:cubicBezTo>
                    <a:pt x="507" y="239"/>
                    <a:pt x="507" y="179"/>
                    <a:pt x="433" y="45"/>
                  </a:cubicBezTo>
                  <a:lnTo>
                    <a:pt x="373" y="45"/>
                  </a:lnTo>
                  <a:cubicBezTo>
                    <a:pt x="343" y="15"/>
                    <a:pt x="299" y="1"/>
                    <a:pt x="25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5" name="Google Shape;5205;p31"/>
            <p:cNvSpPr/>
            <p:nvPr/>
          </p:nvSpPr>
          <p:spPr>
            <a:xfrm flipH="1">
              <a:off x="1252828" y="8845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73" y="1"/>
                  </a:moveTo>
                  <a:cubicBezTo>
                    <a:pt x="328" y="1"/>
                    <a:pt x="284" y="19"/>
                    <a:pt x="254" y="57"/>
                  </a:cubicBezTo>
                  <a:cubicBezTo>
                    <a:pt x="120" y="116"/>
                    <a:pt x="12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60" y="802"/>
                    <a:pt x="179" y="921"/>
                  </a:cubicBezTo>
                  <a:lnTo>
                    <a:pt x="179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0" y="963"/>
                    <a:pt x="433" y="921"/>
                  </a:cubicBezTo>
                  <a:cubicBezTo>
                    <a:pt x="552" y="802"/>
                    <a:pt x="626" y="667"/>
                    <a:pt x="626" y="489"/>
                  </a:cubicBezTo>
                  <a:cubicBezTo>
                    <a:pt x="626" y="429"/>
                    <a:pt x="626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2" y="19"/>
                    <a:pt x="418" y="1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6" name="Google Shape;5206;p31"/>
            <p:cNvSpPr/>
            <p:nvPr/>
          </p:nvSpPr>
          <p:spPr>
            <a:xfrm flipH="1">
              <a:off x="1202635" y="8311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8" y="1"/>
                    <a:pt x="176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cubicBezTo>
                    <a:pt x="194" y="1456"/>
                    <a:pt x="194" y="1515"/>
                    <a:pt x="194" y="1515"/>
                  </a:cubicBezTo>
                  <a:cubicBezTo>
                    <a:pt x="229" y="1533"/>
                    <a:pt x="258" y="1540"/>
                    <a:pt x="285" y="1540"/>
                  </a:cubicBezTo>
                  <a:cubicBezTo>
                    <a:pt x="349" y="1540"/>
                    <a:pt x="394" y="1498"/>
                    <a:pt x="447" y="1456"/>
                  </a:cubicBezTo>
                  <a:cubicBezTo>
                    <a:pt x="566" y="1203"/>
                    <a:pt x="566" y="1024"/>
                    <a:pt x="566" y="771"/>
                  </a:cubicBezTo>
                  <a:lnTo>
                    <a:pt x="566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7" name="Google Shape;5207;p31"/>
            <p:cNvSpPr/>
            <p:nvPr/>
          </p:nvSpPr>
          <p:spPr>
            <a:xfrm flipH="1">
              <a:off x="1152442" y="7712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32" y="0"/>
                  </a:moveTo>
                  <a:cubicBezTo>
                    <a:pt x="263" y="0"/>
                    <a:pt x="221" y="42"/>
                    <a:pt x="179" y="84"/>
                  </a:cubicBezTo>
                  <a:cubicBezTo>
                    <a:pt x="120" y="204"/>
                    <a:pt x="60" y="263"/>
                    <a:pt x="60" y="338"/>
                  </a:cubicBezTo>
                  <a:cubicBezTo>
                    <a:pt x="0" y="457"/>
                    <a:pt x="0" y="516"/>
                    <a:pt x="0" y="636"/>
                  </a:cubicBezTo>
                  <a:cubicBezTo>
                    <a:pt x="0" y="829"/>
                    <a:pt x="0" y="949"/>
                    <a:pt x="60" y="1202"/>
                  </a:cubicBezTo>
                  <a:lnTo>
                    <a:pt x="120" y="1261"/>
                  </a:lnTo>
                  <a:cubicBezTo>
                    <a:pt x="149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cubicBezTo>
                    <a:pt x="611" y="576"/>
                    <a:pt x="611" y="457"/>
                    <a:pt x="552" y="397"/>
                  </a:cubicBezTo>
                  <a:cubicBezTo>
                    <a:pt x="552" y="263"/>
                    <a:pt x="492" y="204"/>
                    <a:pt x="432" y="84"/>
                  </a:cubicBezTo>
                  <a:lnTo>
                    <a:pt x="432" y="25"/>
                  </a:lnTo>
                  <a:cubicBezTo>
                    <a:pt x="393" y="7"/>
                    <a:pt x="360" y="0"/>
                    <a:pt x="332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8" name="Google Shape;5208;p31"/>
            <p:cNvSpPr/>
            <p:nvPr/>
          </p:nvSpPr>
          <p:spPr>
            <a:xfrm flipH="1">
              <a:off x="1080881" y="753609"/>
              <a:ext cx="19091" cy="40553"/>
            </a:xfrm>
            <a:custGeom>
              <a:avLst/>
              <a:gdLst/>
              <a:ahLst/>
              <a:cxnLst/>
              <a:rect l="l" t="t" r="r" b="b"/>
              <a:pathLst>
                <a:path w="612" h="1300" extrusionOk="0">
                  <a:moveTo>
                    <a:pt x="222" y="1"/>
                  </a:moveTo>
                  <a:cubicBezTo>
                    <a:pt x="148" y="1"/>
                    <a:pt x="104" y="59"/>
                    <a:pt x="60" y="158"/>
                  </a:cubicBezTo>
                  <a:cubicBezTo>
                    <a:pt x="1" y="217"/>
                    <a:pt x="1" y="337"/>
                    <a:pt x="1" y="396"/>
                  </a:cubicBezTo>
                  <a:lnTo>
                    <a:pt x="1" y="649"/>
                  </a:lnTo>
                  <a:cubicBezTo>
                    <a:pt x="60" y="828"/>
                    <a:pt x="60" y="1022"/>
                    <a:pt x="179" y="1201"/>
                  </a:cubicBezTo>
                  <a:lnTo>
                    <a:pt x="239" y="1275"/>
                  </a:lnTo>
                  <a:cubicBezTo>
                    <a:pt x="260" y="1292"/>
                    <a:pt x="285" y="1299"/>
                    <a:pt x="310" y="1299"/>
                  </a:cubicBezTo>
                  <a:cubicBezTo>
                    <a:pt x="372" y="1299"/>
                    <a:pt x="433" y="1254"/>
                    <a:pt x="433" y="1201"/>
                  </a:cubicBezTo>
                  <a:cubicBezTo>
                    <a:pt x="611" y="1022"/>
                    <a:pt x="611" y="828"/>
                    <a:pt x="611" y="649"/>
                  </a:cubicBezTo>
                  <a:cubicBezTo>
                    <a:pt x="611" y="530"/>
                    <a:pt x="552" y="396"/>
                    <a:pt x="552" y="337"/>
                  </a:cubicBezTo>
                  <a:cubicBezTo>
                    <a:pt x="492" y="217"/>
                    <a:pt x="433" y="158"/>
                    <a:pt x="373" y="24"/>
                  </a:cubicBezTo>
                  <a:lnTo>
                    <a:pt x="313" y="24"/>
                  </a:lnTo>
                  <a:cubicBezTo>
                    <a:pt x="278" y="8"/>
                    <a:pt x="248" y="1"/>
                    <a:pt x="22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9" name="Google Shape;5209;p31"/>
            <p:cNvSpPr/>
            <p:nvPr/>
          </p:nvSpPr>
          <p:spPr>
            <a:xfrm flipH="1">
              <a:off x="1132945" y="851936"/>
              <a:ext cx="19528" cy="38900"/>
            </a:xfrm>
            <a:custGeom>
              <a:avLst/>
              <a:gdLst/>
              <a:ahLst/>
              <a:cxnLst/>
              <a:rect l="l" t="t" r="r" b="b"/>
              <a:pathLst>
                <a:path w="626" h="1247" extrusionOk="0">
                  <a:moveTo>
                    <a:pt x="397" y="0"/>
                  </a:moveTo>
                  <a:cubicBezTo>
                    <a:pt x="358" y="0"/>
                    <a:pt x="313" y="15"/>
                    <a:pt x="253" y="45"/>
                  </a:cubicBezTo>
                  <a:cubicBezTo>
                    <a:pt x="194" y="105"/>
                    <a:pt x="134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3" y="1222"/>
                  </a:lnTo>
                  <a:cubicBezTo>
                    <a:pt x="271" y="1239"/>
                    <a:pt x="293" y="1247"/>
                    <a:pt x="318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6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626" y="224"/>
                    <a:pt x="566" y="105"/>
                  </a:cubicBezTo>
                  <a:lnTo>
                    <a:pt x="507" y="45"/>
                  </a:lnTo>
                  <a:cubicBezTo>
                    <a:pt x="469" y="15"/>
                    <a:pt x="436" y="0"/>
                    <a:pt x="39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0" name="Google Shape;5210;p31"/>
            <p:cNvSpPr/>
            <p:nvPr/>
          </p:nvSpPr>
          <p:spPr>
            <a:xfrm flipH="1">
              <a:off x="1197082" y="935289"/>
              <a:ext cx="19060" cy="24020"/>
            </a:xfrm>
            <a:custGeom>
              <a:avLst/>
              <a:gdLst/>
              <a:ahLst/>
              <a:cxnLst/>
              <a:rect l="l" t="t" r="r" b="b"/>
              <a:pathLst>
                <a:path w="611" h="770" extrusionOk="0">
                  <a:moveTo>
                    <a:pt x="347" y="0"/>
                  </a:moveTo>
                  <a:cubicBezTo>
                    <a:pt x="308" y="0"/>
                    <a:pt x="269" y="15"/>
                    <a:pt x="239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60" y="218"/>
                    <a:pt x="6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13" y="770"/>
                  </a:cubicBezTo>
                  <a:cubicBezTo>
                    <a:pt x="369" y="770"/>
                    <a:pt x="432" y="755"/>
                    <a:pt x="492" y="725"/>
                  </a:cubicBezTo>
                  <a:cubicBezTo>
                    <a:pt x="611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611" y="218"/>
                    <a:pt x="551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1" name="Google Shape;5211;p31"/>
            <p:cNvSpPr/>
            <p:nvPr/>
          </p:nvSpPr>
          <p:spPr>
            <a:xfrm flipH="1">
              <a:off x="1307201" y="9194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3" y="0"/>
                  </a:moveTo>
                  <a:cubicBezTo>
                    <a:pt x="269" y="0"/>
                    <a:pt x="224" y="19"/>
                    <a:pt x="194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4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4" y="646"/>
                    <a:pt x="463" y="617"/>
                    <a:pt x="507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2" name="Google Shape;5212;p31"/>
            <p:cNvSpPr/>
            <p:nvPr/>
          </p:nvSpPr>
          <p:spPr>
            <a:xfrm flipH="1">
              <a:off x="1197082" y="2270996"/>
              <a:ext cx="124406" cy="96829"/>
            </a:xfrm>
            <a:custGeom>
              <a:avLst/>
              <a:gdLst/>
              <a:ahLst/>
              <a:cxnLst/>
              <a:rect l="l" t="t" r="r" b="b"/>
              <a:pathLst>
                <a:path w="3988" h="3104" extrusionOk="0">
                  <a:moveTo>
                    <a:pt x="3165" y="0"/>
                  </a:moveTo>
                  <a:cubicBezTo>
                    <a:pt x="2616" y="0"/>
                    <a:pt x="2112" y="1000"/>
                    <a:pt x="2007" y="1661"/>
                  </a:cubicBezTo>
                  <a:cubicBezTo>
                    <a:pt x="2007" y="1661"/>
                    <a:pt x="1486" y="393"/>
                    <a:pt x="987" y="393"/>
                  </a:cubicBezTo>
                  <a:cubicBezTo>
                    <a:pt x="914" y="393"/>
                    <a:pt x="841" y="421"/>
                    <a:pt x="770" y="484"/>
                  </a:cubicBezTo>
                  <a:cubicBezTo>
                    <a:pt x="1" y="1139"/>
                    <a:pt x="1044" y="3103"/>
                    <a:pt x="1997" y="3103"/>
                  </a:cubicBezTo>
                  <a:cubicBezTo>
                    <a:pt x="2040" y="3103"/>
                    <a:pt x="2083" y="3099"/>
                    <a:pt x="2126" y="3091"/>
                  </a:cubicBezTo>
                  <a:cubicBezTo>
                    <a:pt x="3184" y="2838"/>
                    <a:pt x="3988" y="424"/>
                    <a:pt x="3377" y="52"/>
                  </a:cubicBezTo>
                  <a:cubicBezTo>
                    <a:pt x="3306" y="16"/>
                    <a:pt x="3235" y="0"/>
                    <a:pt x="3165" y="0"/>
                  </a:cubicBezTo>
                  <a:close/>
                </a:path>
              </a:pathLst>
            </a:custGeom>
            <a:solidFill>
              <a:srgbClr val="EB5C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3" name="Google Shape;5213;p31"/>
            <p:cNvSpPr/>
            <p:nvPr/>
          </p:nvSpPr>
          <p:spPr>
            <a:xfrm flipH="1">
              <a:off x="1192871" y="2415554"/>
              <a:ext cx="120132" cy="97391"/>
            </a:xfrm>
            <a:custGeom>
              <a:avLst/>
              <a:gdLst/>
              <a:ahLst/>
              <a:cxnLst/>
              <a:rect l="l" t="t" r="r" b="b"/>
              <a:pathLst>
                <a:path w="3851" h="3122" extrusionOk="0">
                  <a:moveTo>
                    <a:pt x="2951" y="1"/>
                  </a:moveTo>
                  <a:cubicBezTo>
                    <a:pt x="2454" y="1"/>
                    <a:pt x="2159" y="1101"/>
                    <a:pt x="2107" y="1809"/>
                  </a:cubicBezTo>
                  <a:cubicBezTo>
                    <a:pt x="2107" y="1809"/>
                    <a:pt x="1494" y="480"/>
                    <a:pt x="882" y="480"/>
                  </a:cubicBezTo>
                  <a:cubicBezTo>
                    <a:pt x="793" y="480"/>
                    <a:pt x="704" y="508"/>
                    <a:pt x="617" y="572"/>
                  </a:cubicBezTo>
                  <a:cubicBezTo>
                    <a:pt x="0" y="1057"/>
                    <a:pt x="1325" y="3121"/>
                    <a:pt x="2190" y="3121"/>
                  </a:cubicBezTo>
                  <a:cubicBezTo>
                    <a:pt x="2202" y="3121"/>
                    <a:pt x="2214" y="3121"/>
                    <a:pt x="2226" y="3120"/>
                  </a:cubicBezTo>
                  <a:cubicBezTo>
                    <a:pt x="3105" y="3120"/>
                    <a:pt x="3850" y="513"/>
                    <a:pt x="3165" y="66"/>
                  </a:cubicBezTo>
                  <a:cubicBezTo>
                    <a:pt x="3090" y="21"/>
                    <a:pt x="3018" y="1"/>
                    <a:pt x="2951" y="1"/>
                  </a:cubicBezTo>
                  <a:close/>
                </a:path>
              </a:pathLst>
            </a:custGeom>
            <a:solidFill>
              <a:srgbClr val="EB5C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4" name="Google Shape;5214;p31"/>
            <p:cNvSpPr/>
            <p:nvPr/>
          </p:nvSpPr>
          <p:spPr>
            <a:xfrm flipH="1">
              <a:off x="1198923" y="2559955"/>
              <a:ext cx="113862" cy="86504"/>
            </a:xfrm>
            <a:custGeom>
              <a:avLst/>
              <a:gdLst/>
              <a:ahLst/>
              <a:cxnLst/>
              <a:rect l="l" t="t" r="r" b="b"/>
              <a:pathLst>
                <a:path w="3650" h="2773" extrusionOk="0">
                  <a:moveTo>
                    <a:pt x="2999" y="0"/>
                  </a:moveTo>
                  <a:cubicBezTo>
                    <a:pt x="2612" y="0"/>
                    <a:pt x="2183" y="779"/>
                    <a:pt x="2040" y="1530"/>
                  </a:cubicBezTo>
                  <a:cubicBezTo>
                    <a:pt x="2040" y="1530"/>
                    <a:pt x="1288" y="333"/>
                    <a:pt x="758" y="333"/>
                  </a:cubicBezTo>
                  <a:cubicBezTo>
                    <a:pt x="659" y="333"/>
                    <a:pt x="568" y="374"/>
                    <a:pt x="491" y="472"/>
                  </a:cubicBezTo>
                  <a:cubicBezTo>
                    <a:pt x="1" y="1078"/>
                    <a:pt x="1506" y="2772"/>
                    <a:pt x="2157" y="2772"/>
                  </a:cubicBezTo>
                  <a:cubicBezTo>
                    <a:pt x="2179" y="2772"/>
                    <a:pt x="2200" y="2770"/>
                    <a:pt x="2219" y="2766"/>
                  </a:cubicBezTo>
                  <a:cubicBezTo>
                    <a:pt x="2845" y="2707"/>
                    <a:pt x="3649" y="651"/>
                    <a:pt x="3277" y="159"/>
                  </a:cubicBezTo>
                  <a:cubicBezTo>
                    <a:pt x="3190" y="49"/>
                    <a:pt x="3096" y="0"/>
                    <a:pt x="2999" y="0"/>
                  </a:cubicBezTo>
                  <a:close/>
                </a:path>
              </a:pathLst>
            </a:custGeom>
            <a:solidFill>
              <a:srgbClr val="EB5C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5" name="Google Shape;5215;p31"/>
            <p:cNvSpPr/>
            <p:nvPr/>
          </p:nvSpPr>
          <p:spPr>
            <a:xfrm flipH="1">
              <a:off x="1016744" y="1696852"/>
              <a:ext cx="73464" cy="149611"/>
            </a:xfrm>
            <a:custGeom>
              <a:avLst/>
              <a:gdLst/>
              <a:ahLst/>
              <a:cxnLst/>
              <a:rect l="l" t="t" r="r" b="b"/>
              <a:pathLst>
                <a:path w="2355" h="4796" extrusionOk="0">
                  <a:moveTo>
                    <a:pt x="1414" y="0"/>
                  </a:moveTo>
                  <a:cubicBezTo>
                    <a:pt x="1242" y="0"/>
                    <a:pt x="1084" y="90"/>
                    <a:pt x="984" y="267"/>
                  </a:cubicBezTo>
                  <a:cubicBezTo>
                    <a:pt x="0" y="2248"/>
                    <a:pt x="2041" y="4796"/>
                    <a:pt x="2041" y="4796"/>
                  </a:cubicBezTo>
                  <a:cubicBezTo>
                    <a:pt x="2235" y="3991"/>
                    <a:pt x="2354" y="2382"/>
                    <a:pt x="2295" y="1206"/>
                  </a:cubicBezTo>
                  <a:cubicBezTo>
                    <a:pt x="2204" y="397"/>
                    <a:pt x="1777" y="0"/>
                    <a:pt x="1414" y="0"/>
                  </a:cubicBezTo>
                  <a:close/>
                </a:path>
              </a:pathLst>
            </a:custGeom>
            <a:solidFill>
              <a:srgbClr val="EB5C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6" name="Google Shape;5216;p31"/>
            <p:cNvSpPr/>
            <p:nvPr/>
          </p:nvSpPr>
          <p:spPr>
            <a:xfrm flipH="1">
              <a:off x="898702" y="1727080"/>
              <a:ext cx="114891" cy="167736"/>
            </a:xfrm>
            <a:custGeom>
              <a:avLst/>
              <a:gdLst/>
              <a:ahLst/>
              <a:cxnLst/>
              <a:rect l="l" t="t" r="r" b="b"/>
              <a:pathLst>
                <a:path w="3683" h="5377" extrusionOk="0">
                  <a:moveTo>
                    <a:pt x="2485" y="1"/>
                  </a:moveTo>
                  <a:cubicBezTo>
                    <a:pt x="1818" y="1"/>
                    <a:pt x="1" y="2059"/>
                    <a:pt x="524" y="5376"/>
                  </a:cubicBezTo>
                  <a:cubicBezTo>
                    <a:pt x="524" y="5376"/>
                    <a:pt x="703" y="4140"/>
                    <a:pt x="1328" y="3454"/>
                  </a:cubicBezTo>
                  <a:cubicBezTo>
                    <a:pt x="1880" y="2769"/>
                    <a:pt x="3682" y="907"/>
                    <a:pt x="2624" y="43"/>
                  </a:cubicBezTo>
                  <a:cubicBezTo>
                    <a:pt x="2587" y="15"/>
                    <a:pt x="2540" y="1"/>
                    <a:pt x="2485" y="1"/>
                  </a:cubicBezTo>
                  <a:close/>
                </a:path>
              </a:pathLst>
            </a:custGeom>
            <a:solidFill>
              <a:srgbClr val="F18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7" name="Google Shape;5217;p31"/>
            <p:cNvSpPr/>
            <p:nvPr/>
          </p:nvSpPr>
          <p:spPr>
            <a:xfrm flipH="1">
              <a:off x="1053461" y="1970526"/>
              <a:ext cx="33036" cy="33316"/>
            </a:xfrm>
            <a:custGeom>
              <a:avLst/>
              <a:gdLst/>
              <a:ahLst/>
              <a:cxnLst/>
              <a:rect l="l" t="t" r="r" b="b"/>
              <a:pathLst>
                <a:path w="1059" h="1068" extrusionOk="0">
                  <a:moveTo>
                    <a:pt x="433" y="0"/>
                  </a:moveTo>
                  <a:cubicBezTo>
                    <a:pt x="313" y="60"/>
                    <a:pt x="179" y="120"/>
                    <a:pt x="60" y="254"/>
                  </a:cubicBezTo>
                  <a:cubicBezTo>
                    <a:pt x="1" y="313"/>
                    <a:pt x="1" y="433"/>
                    <a:pt x="1" y="626"/>
                  </a:cubicBezTo>
                  <a:cubicBezTo>
                    <a:pt x="1" y="841"/>
                    <a:pt x="254" y="1067"/>
                    <a:pt x="478" y="1067"/>
                  </a:cubicBezTo>
                  <a:cubicBezTo>
                    <a:pt x="503" y="1067"/>
                    <a:pt x="528" y="1064"/>
                    <a:pt x="552" y="1058"/>
                  </a:cubicBezTo>
                  <a:cubicBezTo>
                    <a:pt x="686" y="1058"/>
                    <a:pt x="865" y="999"/>
                    <a:pt x="924" y="865"/>
                  </a:cubicBezTo>
                  <a:cubicBezTo>
                    <a:pt x="999" y="745"/>
                    <a:pt x="1058" y="626"/>
                    <a:pt x="1058" y="492"/>
                  </a:cubicBezTo>
                  <a:cubicBezTo>
                    <a:pt x="1058" y="179"/>
                    <a:pt x="686" y="0"/>
                    <a:pt x="433" y="0"/>
                  </a:cubicBezTo>
                  <a:close/>
                </a:path>
              </a:pathLst>
            </a:custGeom>
            <a:solidFill>
              <a:srgbClr val="EB5C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8" name="Google Shape;5218;p31"/>
            <p:cNvSpPr/>
            <p:nvPr/>
          </p:nvSpPr>
          <p:spPr>
            <a:xfrm flipH="1">
              <a:off x="1123181" y="2069040"/>
              <a:ext cx="36592" cy="31413"/>
            </a:xfrm>
            <a:custGeom>
              <a:avLst/>
              <a:gdLst/>
              <a:ahLst/>
              <a:cxnLst/>
              <a:rect l="l" t="t" r="r" b="b"/>
              <a:pathLst>
                <a:path w="1173" h="1007" extrusionOk="0">
                  <a:moveTo>
                    <a:pt x="607" y="1"/>
                  </a:moveTo>
                  <a:cubicBezTo>
                    <a:pt x="368" y="1"/>
                    <a:pt x="115" y="194"/>
                    <a:pt x="55" y="448"/>
                  </a:cubicBezTo>
                  <a:cubicBezTo>
                    <a:pt x="1" y="721"/>
                    <a:pt x="246" y="1006"/>
                    <a:pt x="529" y="1006"/>
                  </a:cubicBezTo>
                  <a:cubicBezTo>
                    <a:pt x="554" y="1006"/>
                    <a:pt x="580" y="1004"/>
                    <a:pt x="607" y="999"/>
                  </a:cubicBezTo>
                  <a:cubicBezTo>
                    <a:pt x="666" y="999"/>
                    <a:pt x="741" y="999"/>
                    <a:pt x="741" y="939"/>
                  </a:cubicBezTo>
                  <a:cubicBezTo>
                    <a:pt x="860" y="939"/>
                    <a:pt x="979" y="880"/>
                    <a:pt x="1039" y="820"/>
                  </a:cubicBezTo>
                  <a:cubicBezTo>
                    <a:pt x="1113" y="746"/>
                    <a:pt x="1173" y="626"/>
                    <a:pt x="1173" y="567"/>
                  </a:cubicBezTo>
                  <a:cubicBezTo>
                    <a:pt x="1173" y="448"/>
                    <a:pt x="1173" y="314"/>
                    <a:pt x="1039" y="254"/>
                  </a:cubicBezTo>
                  <a:cubicBezTo>
                    <a:pt x="979" y="135"/>
                    <a:pt x="919" y="75"/>
                    <a:pt x="800" y="75"/>
                  </a:cubicBezTo>
                  <a:cubicBezTo>
                    <a:pt x="741" y="75"/>
                    <a:pt x="666" y="75"/>
                    <a:pt x="607" y="1"/>
                  </a:cubicBezTo>
                  <a:close/>
                </a:path>
              </a:pathLst>
            </a:custGeom>
            <a:solidFill>
              <a:srgbClr val="EB5C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9" name="Google Shape;5219;p31"/>
            <p:cNvSpPr/>
            <p:nvPr/>
          </p:nvSpPr>
          <p:spPr>
            <a:xfrm flipH="1">
              <a:off x="863857" y="2176382"/>
              <a:ext cx="151077" cy="264471"/>
            </a:xfrm>
            <a:custGeom>
              <a:avLst/>
              <a:gdLst/>
              <a:ahLst/>
              <a:cxnLst/>
              <a:rect l="l" t="t" r="r" b="b"/>
              <a:pathLst>
                <a:path w="4843" h="8478" extrusionOk="0">
                  <a:moveTo>
                    <a:pt x="4190" y="1"/>
                  </a:moveTo>
                  <a:cubicBezTo>
                    <a:pt x="3999" y="1"/>
                    <a:pt x="3787" y="128"/>
                    <a:pt x="3725" y="359"/>
                  </a:cubicBezTo>
                  <a:cubicBezTo>
                    <a:pt x="3666" y="597"/>
                    <a:pt x="3606" y="850"/>
                    <a:pt x="3546" y="1163"/>
                  </a:cubicBezTo>
                  <a:lnTo>
                    <a:pt x="3472" y="1163"/>
                  </a:lnTo>
                  <a:cubicBezTo>
                    <a:pt x="2727" y="3204"/>
                    <a:pt x="254" y="5066"/>
                    <a:pt x="120" y="7301"/>
                  </a:cubicBezTo>
                  <a:cubicBezTo>
                    <a:pt x="1" y="7495"/>
                    <a:pt x="60" y="7673"/>
                    <a:pt x="195" y="7807"/>
                  </a:cubicBezTo>
                  <a:lnTo>
                    <a:pt x="195" y="8046"/>
                  </a:lnTo>
                  <a:cubicBezTo>
                    <a:pt x="254" y="8299"/>
                    <a:pt x="433" y="8478"/>
                    <a:pt x="746" y="8478"/>
                  </a:cubicBezTo>
                  <a:cubicBezTo>
                    <a:pt x="4411" y="7927"/>
                    <a:pt x="4843" y="3264"/>
                    <a:pt x="4530" y="359"/>
                  </a:cubicBezTo>
                  <a:cubicBezTo>
                    <a:pt x="4530" y="113"/>
                    <a:pt x="4369" y="1"/>
                    <a:pt x="4190" y="1"/>
                  </a:cubicBezTo>
                  <a:close/>
                </a:path>
              </a:pathLst>
            </a:custGeom>
            <a:solidFill>
              <a:srgbClr val="FECC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0" name="Google Shape;5220;p31"/>
            <p:cNvSpPr/>
            <p:nvPr/>
          </p:nvSpPr>
          <p:spPr>
            <a:xfrm flipH="1">
              <a:off x="879205" y="2063456"/>
              <a:ext cx="27452" cy="21431"/>
            </a:xfrm>
            <a:custGeom>
              <a:avLst/>
              <a:gdLst/>
              <a:ahLst/>
              <a:cxnLst/>
              <a:rect l="l" t="t" r="r" b="b"/>
              <a:pathLst>
                <a:path w="880" h="687" extrusionOk="0">
                  <a:moveTo>
                    <a:pt x="448" y="1"/>
                  </a:moveTo>
                  <a:cubicBezTo>
                    <a:pt x="1" y="1"/>
                    <a:pt x="75" y="686"/>
                    <a:pt x="507" y="686"/>
                  </a:cubicBezTo>
                  <a:cubicBezTo>
                    <a:pt x="880" y="686"/>
                    <a:pt x="820" y="1"/>
                    <a:pt x="448" y="1"/>
                  </a:cubicBezTo>
                  <a:close/>
                </a:path>
              </a:pathLst>
            </a:custGeom>
            <a:solidFill>
              <a:srgbClr val="FECC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1" name="Google Shape;5221;p31"/>
            <p:cNvSpPr/>
            <p:nvPr/>
          </p:nvSpPr>
          <p:spPr>
            <a:xfrm flipH="1">
              <a:off x="902414" y="2661589"/>
              <a:ext cx="176221" cy="146835"/>
            </a:xfrm>
            <a:custGeom>
              <a:avLst/>
              <a:gdLst/>
              <a:ahLst/>
              <a:cxnLst/>
              <a:rect l="l" t="t" r="r" b="b"/>
              <a:pathLst>
                <a:path w="5649" h="4707" extrusionOk="0">
                  <a:moveTo>
                    <a:pt x="5142" y="0"/>
                  </a:moveTo>
                  <a:cubicBezTo>
                    <a:pt x="4590" y="879"/>
                    <a:pt x="4099" y="1624"/>
                    <a:pt x="3279" y="2309"/>
                  </a:cubicBezTo>
                  <a:cubicBezTo>
                    <a:pt x="2475" y="2980"/>
                    <a:pt x="1492" y="3426"/>
                    <a:pt x="553" y="3799"/>
                  </a:cubicBezTo>
                  <a:cubicBezTo>
                    <a:pt x="1" y="3957"/>
                    <a:pt x="330" y="4706"/>
                    <a:pt x="794" y="4706"/>
                  </a:cubicBezTo>
                  <a:cubicBezTo>
                    <a:pt x="856" y="4706"/>
                    <a:pt x="920" y="4693"/>
                    <a:pt x="985" y="4663"/>
                  </a:cubicBezTo>
                  <a:cubicBezTo>
                    <a:pt x="2669" y="3978"/>
                    <a:pt x="5648" y="2175"/>
                    <a:pt x="5216" y="0"/>
                  </a:cubicBezTo>
                  <a:close/>
                </a:path>
              </a:pathLst>
            </a:custGeom>
            <a:solidFill>
              <a:srgbClr val="0083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2" name="Google Shape;5222;p31"/>
            <p:cNvSpPr/>
            <p:nvPr/>
          </p:nvSpPr>
          <p:spPr>
            <a:xfrm flipH="1">
              <a:off x="865729" y="904905"/>
              <a:ext cx="42020" cy="96954"/>
            </a:xfrm>
            <a:custGeom>
              <a:avLst/>
              <a:gdLst/>
              <a:ahLst/>
              <a:cxnLst/>
              <a:rect l="l" t="t" r="r" b="b"/>
              <a:pathLst>
                <a:path w="1347" h="3108" extrusionOk="0">
                  <a:moveTo>
                    <a:pt x="670" y="1"/>
                  </a:moveTo>
                  <a:cubicBezTo>
                    <a:pt x="348" y="1"/>
                    <a:pt x="0" y="264"/>
                    <a:pt x="36" y="641"/>
                  </a:cubicBezTo>
                  <a:lnTo>
                    <a:pt x="36" y="1014"/>
                  </a:lnTo>
                  <a:cubicBezTo>
                    <a:pt x="110" y="1326"/>
                    <a:pt x="170" y="1639"/>
                    <a:pt x="170" y="1937"/>
                  </a:cubicBezTo>
                  <a:cubicBezTo>
                    <a:pt x="223" y="2161"/>
                    <a:pt x="369" y="3107"/>
                    <a:pt x="752" y="3107"/>
                  </a:cubicBezTo>
                  <a:cubicBezTo>
                    <a:pt x="802" y="3107"/>
                    <a:pt x="856" y="3091"/>
                    <a:pt x="915" y="3055"/>
                  </a:cubicBezTo>
                  <a:cubicBezTo>
                    <a:pt x="1347" y="2816"/>
                    <a:pt x="1228" y="2071"/>
                    <a:pt x="1287" y="1639"/>
                  </a:cubicBezTo>
                  <a:cubicBezTo>
                    <a:pt x="1287" y="1192"/>
                    <a:pt x="1347" y="760"/>
                    <a:pt x="1153" y="388"/>
                  </a:cubicBezTo>
                  <a:cubicBezTo>
                    <a:pt x="1082" y="115"/>
                    <a:pt x="882" y="1"/>
                    <a:pt x="670" y="1"/>
                  </a:cubicBezTo>
                  <a:close/>
                </a:path>
              </a:pathLst>
            </a:custGeom>
            <a:solidFill>
              <a:srgbClr val="0083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3" name="Google Shape;5223;p31"/>
            <p:cNvSpPr/>
            <p:nvPr/>
          </p:nvSpPr>
          <p:spPr>
            <a:xfrm flipH="1">
              <a:off x="848509" y="1850612"/>
              <a:ext cx="46512" cy="152544"/>
            </a:xfrm>
            <a:custGeom>
              <a:avLst/>
              <a:gdLst/>
              <a:ahLst/>
              <a:cxnLst/>
              <a:rect l="l" t="t" r="r" b="b"/>
              <a:pathLst>
                <a:path w="1491" h="4890" extrusionOk="0">
                  <a:moveTo>
                    <a:pt x="1371" y="1"/>
                  </a:moveTo>
                  <a:cubicBezTo>
                    <a:pt x="626" y="180"/>
                    <a:pt x="507" y="746"/>
                    <a:pt x="313" y="1416"/>
                  </a:cubicBezTo>
                  <a:cubicBezTo>
                    <a:pt x="134" y="2355"/>
                    <a:pt x="0" y="3785"/>
                    <a:pt x="447" y="4589"/>
                  </a:cubicBezTo>
                  <a:cubicBezTo>
                    <a:pt x="569" y="4790"/>
                    <a:pt x="765" y="4889"/>
                    <a:pt x="955" y="4889"/>
                  </a:cubicBezTo>
                  <a:cubicBezTo>
                    <a:pt x="1230" y="4889"/>
                    <a:pt x="1490" y="4682"/>
                    <a:pt x="1490" y="4277"/>
                  </a:cubicBezTo>
                  <a:cubicBezTo>
                    <a:pt x="1490" y="3532"/>
                    <a:pt x="1192" y="2727"/>
                    <a:pt x="1192" y="1923"/>
                  </a:cubicBezTo>
                  <a:cubicBezTo>
                    <a:pt x="1192" y="1550"/>
                    <a:pt x="1252" y="1118"/>
                    <a:pt x="1311" y="746"/>
                  </a:cubicBezTo>
                  <a:cubicBezTo>
                    <a:pt x="1371" y="552"/>
                    <a:pt x="1371" y="239"/>
                    <a:pt x="1431" y="61"/>
                  </a:cubicBezTo>
                  <a:cubicBezTo>
                    <a:pt x="1431" y="1"/>
                    <a:pt x="1371" y="1"/>
                    <a:pt x="1371" y="1"/>
                  </a:cubicBezTo>
                  <a:close/>
                </a:path>
              </a:pathLst>
            </a:custGeom>
            <a:solidFill>
              <a:srgbClr val="0083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4" name="Google Shape;5224;p31"/>
            <p:cNvSpPr/>
            <p:nvPr/>
          </p:nvSpPr>
          <p:spPr>
            <a:xfrm flipH="1">
              <a:off x="898702" y="811725"/>
              <a:ext cx="423878" cy="330792"/>
            </a:xfrm>
            <a:custGeom>
              <a:avLst/>
              <a:gdLst/>
              <a:ahLst/>
              <a:cxnLst/>
              <a:rect l="l" t="t" r="r" b="b"/>
              <a:pathLst>
                <a:path w="13588" h="10604" extrusionOk="0">
                  <a:moveTo>
                    <a:pt x="4717" y="1"/>
                  </a:moveTo>
                  <a:cubicBezTo>
                    <a:pt x="3560" y="1"/>
                    <a:pt x="2413" y="453"/>
                    <a:pt x="1356" y="961"/>
                  </a:cubicBezTo>
                  <a:cubicBezTo>
                    <a:pt x="671" y="1334"/>
                    <a:pt x="1" y="2079"/>
                    <a:pt x="239" y="2883"/>
                  </a:cubicBezTo>
                  <a:cubicBezTo>
                    <a:pt x="239" y="2943"/>
                    <a:pt x="179" y="3002"/>
                    <a:pt x="179" y="3062"/>
                  </a:cubicBezTo>
                  <a:cubicBezTo>
                    <a:pt x="239" y="3941"/>
                    <a:pt x="1237" y="4433"/>
                    <a:pt x="1982" y="4552"/>
                  </a:cubicBezTo>
                  <a:cubicBezTo>
                    <a:pt x="2126" y="4577"/>
                    <a:pt x="2270" y="4585"/>
                    <a:pt x="2414" y="4585"/>
                  </a:cubicBezTo>
                  <a:cubicBezTo>
                    <a:pt x="2702" y="4585"/>
                    <a:pt x="2990" y="4552"/>
                    <a:pt x="3278" y="4552"/>
                  </a:cubicBezTo>
                  <a:cubicBezTo>
                    <a:pt x="3725" y="4552"/>
                    <a:pt x="4157" y="4552"/>
                    <a:pt x="4589" y="4686"/>
                  </a:cubicBezTo>
                  <a:cubicBezTo>
                    <a:pt x="5394" y="4805"/>
                    <a:pt x="6198" y="5118"/>
                    <a:pt x="6883" y="5550"/>
                  </a:cubicBezTo>
                  <a:cubicBezTo>
                    <a:pt x="7628" y="5982"/>
                    <a:pt x="8313" y="6548"/>
                    <a:pt x="8805" y="7233"/>
                  </a:cubicBezTo>
                  <a:cubicBezTo>
                    <a:pt x="9431" y="8038"/>
                    <a:pt x="9863" y="8842"/>
                    <a:pt x="10489" y="9647"/>
                  </a:cubicBezTo>
                  <a:cubicBezTo>
                    <a:pt x="10823" y="10155"/>
                    <a:pt x="11349" y="10603"/>
                    <a:pt x="11993" y="10603"/>
                  </a:cubicBezTo>
                  <a:cubicBezTo>
                    <a:pt x="12066" y="10603"/>
                    <a:pt x="12141" y="10597"/>
                    <a:pt x="12217" y="10585"/>
                  </a:cubicBezTo>
                  <a:cubicBezTo>
                    <a:pt x="13215" y="10451"/>
                    <a:pt x="13587" y="9468"/>
                    <a:pt x="13468" y="8649"/>
                  </a:cubicBezTo>
                  <a:cubicBezTo>
                    <a:pt x="13334" y="7785"/>
                    <a:pt x="12842" y="6861"/>
                    <a:pt x="12410" y="6116"/>
                  </a:cubicBezTo>
                  <a:cubicBezTo>
                    <a:pt x="11978" y="5297"/>
                    <a:pt x="11412" y="4492"/>
                    <a:pt x="10801" y="3747"/>
                  </a:cubicBezTo>
                  <a:cubicBezTo>
                    <a:pt x="9550" y="2392"/>
                    <a:pt x="8001" y="1081"/>
                    <a:pt x="6332" y="336"/>
                  </a:cubicBezTo>
                  <a:cubicBezTo>
                    <a:pt x="5797" y="99"/>
                    <a:pt x="5256" y="1"/>
                    <a:pt x="4717" y="1"/>
                  </a:cubicBezTo>
                  <a:close/>
                </a:path>
              </a:pathLst>
            </a:custGeom>
            <a:solidFill>
              <a:srgbClr val="EB5C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5" name="Google Shape;5225;p31"/>
            <p:cNvSpPr/>
            <p:nvPr/>
          </p:nvSpPr>
          <p:spPr>
            <a:xfrm flipH="1">
              <a:off x="933578" y="1193677"/>
              <a:ext cx="336095" cy="257764"/>
            </a:xfrm>
            <a:custGeom>
              <a:avLst/>
              <a:gdLst/>
              <a:ahLst/>
              <a:cxnLst/>
              <a:rect l="l" t="t" r="r" b="b"/>
              <a:pathLst>
                <a:path w="10774" h="8263" extrusionOk="0">
                  <a:moveTo>
                    <a:pt x="2437" y="1"/>
                  </a:moveTo>
                  <a:cubicBezTo>
                    <a:pt x="476" y="1"/>
                    <a:pt x="1" y="1728"/>
                    <a:pt x="718" y="2617"/>
                  </a:cubicBezTo>
                  <a:cubicBezTo>
                    <a:pt x="2148" y="4539"/>
                    <a:pt x="7675" y="5224"/>
                    <a:pt x="10774" y="8263"/>
                  </a:cubicBezTo>
                  <a:cubicBezTo>
                    <a:pt x="10774" y="8263"/>
                    <a:pt x="9910" y="3302"/>
                    <a:pt x="5441" y="948"/>
                  </a:cubicBezTo>
                  <a:cubicBezTo>
                    <a:pt x="4200" y="265"/>
                    <a:pt x="3205" y="1"/>
                    <a:pt x="2437" y="1"/>
                  </a:cubicBezTo>
                  <a:close/>
                </a:path>
              </a:pathLst>
            </a:custGeom>
            <a:solidFill>
              <a:srgbClr val="0083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6" name="Google Shape;5226;p31"/>
            <p:cNvSpPr/>
            <p:nvPr/>
          </p:nvSpPr>
          <p:spPr>
            <a:xfrm flipH="1">
              <a:off x="887098" y="1263678"/>
              <a:ext cx="286776" cy="258326"/>
            </a:xfrm>
            <a:custGeom>
              <a:avLst/>
              <a:gdLst/>
              <a:ahLst/>
              <a:cxnLst/>
              <a:rect l="l" t="t" r="r" b="b"/>
              <a:pathLst>
                <a:path w="9193" h="8281" extrusionOk="0">
                  <a:moveTo>
                    <a:pt x="135" y="0"/>
                  </a:moveTo>
                  <a:cubicBezTo>
                    <a:pt x="75" y="0"/>
                    <a:pt x="75" y="0"/>
                    <a:pt x="1" y="60"/>
                  </a:cubicBezTo>
                  <a:cubicBezTo>
                    <a:pt x="1" y="120"/>
                    <a:pt x="75" y="194"/>
                    <a:pt x="135" y="254"/>
                  </a:cubicBezTo>
                  <a:cubicBezTo>
                    <a:pt x="627" y="313"/>
                    <a:pt x="1118" y="492"/>
                    <a:pt x="1565" y="745"/>
                  </a:cubicBezTo>
                  <a:cubicBezTo>
                    <a:pt x="1997" y="939"/>
                    <a:pt x="2429" y="1177"/>
                    <a:pt x="2861" y="1431"/>
                  </a:cubicBezTo>
                  <a:cubicBezTo>
                    <a:pt x="3725" y="1982"/>
                    <a:pt x="4545" y="2667"/>
                    <a:pt x="5215" y="3352"/>
                  </a:cubicBezTo>
                  <a:lnTo>
                    <a:pt x="5781" y="3918"/>
                  </a:lnTo>
                  <a:lnTo>
                    <a:pt x="6273" y="4470"/>
                  </a:lnTo>
                  <a:lnTo>
                    <a:pt x="6526" y="4782"/>
                  </a:lnTo>
                  <a:lnTo>
                    <a:pt x="6779" y="5095"/>
                  </a:lnTo>
                  <a:cubicBezTo>
                    <a:pt x="6898" y="5274"/>
                    <a:pt x="7077" y="5468"/>
                    <a:pt x="7211" y="5647"/>
                  </a:cubicBezTo>
                  <a:cubicBezTo>
                    <a:pt x="7524" y="6079"/>
                    <a:pt x="7822" y="6526"/>
                    <a:pt x="8135" y="6958"/>
                  </a:cubicBezTo>
                  <a:cubicBezTo>
                    <a:pt x="8388" y="7390"/>
                    <a:pt x="8641" y="7822"/>
                    <a:pt x="8939" y="8254"/>
                  </a:cubicBezTo>
                  <a:cubicBezTo>
                    <a:pt x="8939" y="8254"/>
                    <a:pt x="8973" y="8280"/>
                    <a:pt x="9012" y="8280"/>
                  </a:cubicBezTo>
                  <a:cubicBezTo>
                    <a:pt x="9032" y="8280"/>
                    <a:pt x="9054" y="8273"/>
                    <a:pt x="9073" y="8254"/>
                  </a:cubicBezTo>
                  <a:cubicBezTo>
                    <a:pt x="9133" y="8254"/>
                    <a:pt x="9193" y="8194"/>
                    <a:pt x="9133" y="8134"/>
                  </a:cubicBezTo>
                  <a:cubicBezTo>
                    <a:pt x="8880" y="7643"/>
                    <a:pt x="8641" y="7196"/>
                    <a:pt x="8448" y="6704"/>
                  </a:cubicBezTo>
                  <a:cubicBezTo>
                    <a:pt x="8135" y="6272"/>
                    <a:pt x="7897" y="5840"/>
                    <a:pt x="7584" y="5408"/>
                  </a:cubicBezTo>
                  <a:cubicBezTo>
                    <a:pt x="7450" y="5215"/>
                    <a:pt x="7271" y="4961"/>
                    <a:pt x="7152" y="4782"/>
                  </a:cubicBezTo>
                  <a:lnTo>
                    <a:pt x="6898" y="4470"/>
                  </a:lnTo>
                  <a:lnTo>
                    <a:pt x="6645" y="4157"/>
                  </a:lnTo>
                  <a:lnTo>
                    <a:pt x="6154" y="3606"/>
                  </a:lnTo>
                  <a:lnTo>
                    <a:pt x="5587" y="3039"/>
                  </a:lnTo>
                  <a:cubicBezTo>
                    <a:pt x="4843" y="2295"/>
                    <a:pt x="4038" y="1609"/>
                    <a:pt x="3114" y="1058"/>
                  </a:cubicBezTo>
                  <a:cubicBezTo>
                    <a:pt x="2176" y="567"/>
                    <a:pt x="1252" y="120"/>
                    <a:pt x="135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7" name="Google Shape;5227;p31"/>
            <p:cNvSpPr/>
            <p:nvPr/>
          </p:nvSpPr>
          <p:spPr>
            <a:xfrm flipH="1">
              <a:off x="1187318" y="1436686"/>
              <a:ext cx="344393" cy="364358"/>
            </a:xfrm>
            <a:custGeom>
              <a:avLst/>
              <a:gdLst/>
              <a:ahLst/>
              <a:cxnLst/>
              <a:rect l="l" t="t" r="r" b="b"/>
              <a:pathLst>
                <a:path w="11040" h="11680" extrusionOk="0">
                  <a:moveTo>
                    <a:pt x="7057" y="0"/>
                  </a:moveTo>
                  <a:cubicBezTo>
                    <a:pt x="5196" y="0"/>
                    <a:pt x="2852" y="1528"/>
                    <a:pt x="1491" y="4823"/>
                  </a:cubicBezTo>
                  <a:cubicBezTo>
                    <a:pt x="60" y="8056"/>
                    <a:pt x="1" y="8979"/>
                    <a:pt x="373" y="9471"/>
                  </a:cubicBezTo>
                  <a:cubicBezTo>
                    <a:pt x="433" y="9546"/>
                    <a:pt x="433" y="9605"/>
                    <a:pt x="492" y="9665"/>
                  </a:cubicBezTo>
                  <a:cubicBezTo>
                    <a:pt x="924" y="10037"/>
                    <a:pt x="2846" y="9724"/>
                    <a:pt x="4023" y="10156"/>
                  </a:cubicBezTo>
                  <a:cubicBezTo>
                    <a:pt x="4157" y="10216"/>
                    <a:pt x="4276" y="10290"/>
                    <a:pt x="4396" y="10350"/>
                  </a:cubicBezTo>
                  <a:cubicBezTo>
                    <a:pt x="4768" y="10588"/>
                    <a:pt x="5215" y="10782"/>
                    <a:pt x="5587" y="10961"/>
                  </a:cubicBezTo>
                  <a:cubicBezTo>
                    <a:pt x="6677" y="11444"/>
                    <a:pt x="7785" y="11680"/>
                    <a:pt x="8676" y="11680"/>
                  </a:cubicBezTo>
                  <a:cubicBezTo>
                    <a:pt x="9404" y="11680"/>
                    <a:pt x="9987" y="11522"/>
                    <a:pt x="10295" y="11214"/>
                  </a:cubicBezTo>
                  <a:lnTo>
                    <a:pt x="10355" y="11214"/>
                  </a:lnTo>
                  <a:cubicBezTo>
                    <a:pt x="10355" y="11154"/>
                    <a:pt x="10429" y="11095"/>
                    <a:pt x="10489" y="11035"/>
                  </a:cubicBezTo>
                  <a:cubicBezTo>
                    <a:pt x="11040" y="10037"/>
                    <a:pt x="9863" y="7683"/>
                    <a:pt x="9803" y="5136"/>
                  </a:cubicBezTo>
                  <a:cubicBezTo>
                    <a:pt x="9684" y="2648"/>
                    <a:pt x="9610" y="413"/>
                    <a:pt x="7569" y="41"/>
                  </a:cubicBezTo>
                  <a:cubicBezTo>
                    <a:pt x="7403" y="14"/>
                    <a:pt x="7232" y="0"/>
                    <a:pt x="7057" y="0"/>
                  </a:cubicBezTo>
                  <a:close/>
                </a:path>
              </a:pathLst>
            </a:custGeom>
            <a:solidFill>
              <a:srgbClr val="F59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8" name="Google Shape;5228;p31"/>
            <p:cNvSpPr/>
            <p:nvPr/>
          </p:nvSpPr>
          <p:spPr>
            <a:xfrm flipH="1">
              <a:off x="1210559" y="1778583"/>
              <a:ext cx="151046" cy="46668"/>
            </a:xfrm>
            <a:custGeom>
              <a:avLst/>
              <a:gdLst/>
              <a:ahLst/>
              <a:cxnLst/>
              <a:rect l="l" t="t" r="r" b="b"/>
              <a:pathLst>
                <a:path w="4842" h="1496" extrusionOk="0">
                  <a:moveTo>
                    <a:pt x="134" y="1"/>
                  </a:moveTo>
                  <a:cubicBezTo>
                    <a:pt x="134" y="507"/>
                    <a:pt x="60" y="999"/>
                    <a:pt x="0" y="1431"/>
                  </a:cubicBezTo>
                  <a:cubicBezTo>
                    <a:pt x="395" y="1476"/>
                    <a:pt x="762" y="1495"/>
                    <a:pt x="1104" y="1495"/>
                  </a:cubicBezTo>
                  <a:cubicBezTo>
                    <a:pt x="3616" y="1495"/>
                    <a:pt x="4737" y="425"/>
                    <a:pt x="4842" y="254"/>
                  </a:cubicBezTo>
                  <a:lnTo>
                    <a:pt x="4842" y="254"/>
                  </a:lnTo>
                  <a:cubicBezTo>
                    <a:pt x="4534" y="562"/>
                    <a:pt x="3951" y="720"/>
                    <a:pt x="3223" y="720"/>
                  </a:cubicBezTo>
                  <a:cubicBezTo>
                    <a:pt x="2332" y="720"/>
                    <a:pt x="1224" y="484"/>
                    <a:pt x="134" y="1"/>
                  </a:cubicBezTo>
                  <a:close/>
                </a:path>
              </a:pathLst>
            </a:custGeom>
            <a:solidFill>
              <a:srgbClr val="EE75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9" name="Google Shape;5229;p31"/>
            <p:cNvSpPr/>
            <p:nvPr/>
          </p:nvSpPr>
          <p:spPr>
            <a:xfrm flipH="1">
              <a:off x="1357393" y="1753502"/>
              <a:ext cx="147365" cy="245879"/>
            </a:xfrm>
            <a:custGeom>
              <a:avLst/>
              <a:gdLst/>
              <a:ahLst/>
              <a:cxnLst/>
              <a:rect l="l" t="t" r="r" b="b"/>
              <a:pathLst>
                <a:path w="4724" h="7882" extrusionOk="0">
                  <a:moveTo>
                    <a:pt x="3159" y="0"/>
                  </a:moveTo>
                  <a:cubicBezTo>
                    <a:pt x="3159" y="0"/>
                    <a:pt x="2861" y="805"/>
                    <a:pt x="2489" y="1803"/>
                  </a:cubicBezTo>
                  <a:cubicBezTo>
                    <a:pt x="1863" y="3412"/>
                    <a:pt x="865" y="5647"/>
                    <a:pt x="314" y="6332"/>
                  </a:cubicBezTo>
                  <a:cubicBezTo>
                    <a:pt x="1" y="6764"/>
                    <a:pt x="1237" y="7822"/>
                    <a:pt x="2489" y="7881"/>
                  </a:cubicBezTo>
                  <a:cubicBezTo>
                    <a:pt x="3666" y="7881"/>
                    <a:pt x="4157" y="7702"/>
                    <a:pt x="4276" y="7330"/>
                  </a:cubicBezTo>
                  <a:cubicBezTo>
                    <a:pt x="4410" y="7077"/>
                    <a:pt x="4410" y="4842"/>
                    <a:pt x="4589" y="2235"/>
                  </a:cubicBezTo>
                  <a:cubicBezTo>
                    <a:pt x="4649" y="1803"/>
                    <a:pt x="4723" y="1311"/>
                    <a:pt x="4723" y="805"/>
                  </a:cubicBezTo>
                  <a:cubicBezTo>
                    <a:pt x="4351" y="626"/>
                    <a:pt x="3904" y="432"/>
                    <a:pt x="3532" y="194"/>
                  </a:cubicBezTo>
                  <a:cubicBezTo>
                    <a:pt x="3412" y="134"/>
                    <a:pt x="3293" y="60"/>
                    <a:pt x="3159" y="0"/>
                  </a:cubicBezTo>
                  <a:close/>
                </a:path>
              </a:pathLst>
            </a:custGeom>
            <a:solidFill>
              <a:srgbClr val="AE6C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0" name="Google Shape;5230;p31"/>
            <p:cNvSpPr/>
            <p:nvPr/>
          </p:nvSpPr>
          <p:spPr>
            <a:xfrm flipH="1">
              <a:off x="1406182" y="1732134"/>
              <a:ext cx="113893" cy="77613"/>
            </a:xfrm>
            <a:custGeom>
              <a:avLst/>
              <a:gdLst/>
              <a:ahLst/>
              <a:cxnLst/>
              <a:rect l="l" t="t" r="r" b="b"/>
              <a:pathLst>
                <a:path w="3651" h="2488" extrusionOk="0">
                  <a:moveTo>
                    <a:pt x="0" y="0"/>
                  </a:moveTo>
                  <a:lnTo>
                    <a:pt x="0" y="0"/>
                  </a:lnTo>
                  <a:cubicBezTo>
                    <a:pt x="60" y="134"/>
                    <a:pt x="864" y="1564"/>
                    <a:pt x="2980" y="2488"/>
                  </a:cubicBezTo>
                  <a:cubicBezTo>
                    <a:pt x="3352" y="1490"/>
                    <a:pt x="3650" y="685"/>
                    <a:pt x="3650" y="685"/>
                  </a:cubicBezTo>
                  <a:cubicBezTo>
                    <a:pt x="2473" y="253"/>
                    <a:pt x="551" y="566"/>
                    <a:pt x="119" y="194"/>
                  </a:cubicBezTo>
                  <a:cubicBezTo>
                    <a:pt x="60" y="134"/>
                    <a:pt x="60" y="75"/>
                    <a:pt x="0" y="0"/>
                  </a:cubicBezTo>
                  <a:close/>
                </a:path>
              </a:pathLst>
            </a:custGeom>
            <a:solidFill>
              <a:srgbClr val="EE75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1" name="Google Shape;5231;p31"/>
            <p:cNvSpPr/>
            <p:nvPr/>
          </p:nvSpPr>
          <p:spPr>
            <a:xfrm flipH="1">
              <a:off x="1310913" y="1437934"/>
              <a:ext cx="141781" cy="310016"/>
            </a:xfrm>
            <a:custGeom>
              <a:avLst/>
              <a:gdLst/>
              <a:ahLst/>
              <a:cxnLst/>
              <a:rect l="l" t="t" r="r" b="b"/>
              <a:pathLst>
                <a:path w="4545" h="9938" extrusionOk="0">
                  <a:moveTo>
                    <a:pt x="4470" y="1"/>
                  </a:moveTo>
                  <a:cubicBezTo>
                    <a:pt x="4410" y="61"/>
                    <a:pt x="4410" y="61"/>
                    <a:pt x="4350" y="120"/>
                  </a:cubicBezTo>
                  <a:cubicBezTo>
                    <a:pt x="4291" y="195"/>
                    <a:pt x="4231" y="195"/>
                    <a:pt x="4231" y="254"/>
                  </a:cubicBezTo>
                  <a:cubicBezTo>
                    <a:pt x="4097" y="314"/>
                    <a:pt x="4038" y="373"/>
                    <a:pt x="3978" y="493"/>
                  </a:cubicBezTo>
                  <a:cubicBezTo>
                    <a:pt x="3799" y="686"/>
                    <a:pt x="3665" y="865"/>
                    <a:pt x="3546" y="1059"/>
                  </a:cubicBezTo>
                  <a:cubicBezTo>
                    <a:pt x="3293" y="1431"/>
                    <a:pt x="3054" y="1804"/>
                    <a:pt x="2801" y="2176"/>
                  </a:cubicBezTo>
                  <a:cubicBezTo>
                    <a:pt x="2309" y="2980"/>
                    <a:pt x="1863" y="3785"/>
                    <a:pt x="1430" y="4589"/>
                  </a:cubicBezTo>
                  <a:cubicBezTo>
                    <a:pt x="1058" y="5409"/>
                    <a:pt x="745" y="6273"/>
                    <a:pt x="447" y="7137"/>
                  </a:cubicBezTo>
                  <a:cubicBezTo>
                    <a:pt x="194" y="8016"/>
                    <a:pt x="0" y="8939"/>
                    <a:pt x="134" y="9878"/>
                  </a:cubicBezTo>
                  <a:lnTo>
                    <a:pt x="134" y="9938"/>
                  </a:lnTo>
                  <a:lnTo>
                    <a:pt x="194" y="9878"/>
                  </a:lnTo>
                  <a:cubicBezTo>
                    <a:pt x="134" y="9431"/>
                    <a:pt x="194" y="8939"/>
                    <a:pt x="254" y="8507"/>
                  </a:cubicBezTo>
                  <a:cubicBezTo>
                    <a:pt x="313" y="8075"/>
                    <a:pt x="447" y="7643"/>
                    <a:pt x="566" y="7196"/>
                  </a:cubicBezTo>
                  <a:cubicBezTo>
                    <a:pt x="820" y="6332"/>
                    <a:pt x="1192" y="5468"/>
                    <a:pt x="1565" y="4664"/>
                  </a:cubicBezTo>
                  <a:cubicBezTo>
                    <a:pt x="1997" y="3845"/>
                    <a:pt x="2429" y="3040"/>
                    <a:pt x="2920" y="2236"/>
                  </a:cubicBezTo>
                  <a:cubicBezTo>
                    <a:pt x="3114" y="1863"/>
                    <a:pt x="3352" y="1491"/>
                    <a:pt x="3665" y="1118"/>
                  </a:cubicBezTo>
                  <a:cubicBezTo>
                    <a:pt x="3799" y="940"/>
                    <a:pt x="3918" y="746"/>
                    <a:pt x="4038" y="567"/>
                  </a:cubicBezTo>
                  <a:cubicBezTo>
                    <a:pt x="4097" y="433"/>
                    <a:pt x="4172" y="373"/>
                    <a:pt x="4291" y="314"/>
                  </a:cubicBezTo>
                  <a:cubicBezTo>
                    <a:pt x="4350" y="254"/>
                    <a:pt x="4410" y="120"/>
                    <a:pt x="4544" y="120"/>
                  </a:cubicBezTo>
                  <a:lnTo>
                    <a:pt x="4544" y="61"/>
                  </a:lnTo>
                  <a:lnTo>
                    <a:pt x="4470" y="1"/>
                  </a:lnTo>
                  <a:close/>
                </a:path>
              </a:pathLst>
            </a:custGeom>
            <a:solidFill>
              <a:srgbClr val="FFF7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2" name="Google Shape;5232;p31"/>
            <p:cNvSpPr/>
            <p:nvPr/>
          </p:nvSpPr>
          <p:spPr>
            <a:xfrm flipH="1">
              <a:off x="1326729" y="1453282"/>
              <a:ext cx="154790" cy="290488"/>
            </a:xfrm>
            <a:custGeom>
              <a:avLst/>
              <a:gdLst/>
              <a:ahLst/>
              <a:cxnLst/>
              <a:rect l="l" t="t" r="r" b="b"/>
              <a:pathLst>
                <a:path w="4962" h="9312" extrusionOk="0">
                  <a:moveTo>
                    <a:pt x="4902" y="1"/>
                  </a:moveTo>
                  <a:cubicBezTo>
                    <a:pt x="4038" y="313"/>
                    <a:pt x="3353" y="939"/>
                    <a:pt x="2727" y="1624"/>
                  </a:cubicBezTo>
                  <a:cubicBezTo>
                    <a:pt x="2116" y="2310"/>
                    <a:pt x="1550" y="3114"/>
                    <a:pt x="1118" y="3919"/>
                  </a:cubicBezTo>
                  <a:cubicBezTo>
                    <a:pt x="999" y="4097"/>
                    <a:pt x="924" y="4351"/>
                    <a:pt x="805" y="4544"/>
                  </a:cubicBezTo>
                  <a:cubicBezTo>
                    <a:pt x="686" y="4723"/>
                    <a:pt x="626" y="4976"/>
                    <a:pt x="552" y="5155"/>
                  </a:cubicBezTo>
                  <a:cubicBezTo>
                    <a:pt x="373" y="5587"/>
                    <a:pt x="254" y="6034"/>
                    <a:pt x="179" y="6526"/>
                  </a:cubicBezTo>
                  <a:cubicBezTo>
                    <a:pt x="60" y="6958"/>
                    <a:pt x="1" y="7449"/>
                    <a:pt x="1" y="7896"/>
                  </a:cubicBezTo>
                  <a:cubicBezTo>
                    <a:pt x="1" y="8135"/>
                    <a:pt x="60" y="8388"/>
                    <a:pt x="60" y="8567"/>
                  </a:cubicBezTo>
                  <a:cubicBezTo>
                    <a:pt x="60" y="8701"/>
                    <a:pt x="120" y="8820"/>
                    <a:pt x="120" y="8939"/>
                  </a:cubicBezTo>
                  <a:cubicBezTo>
                    <a:pt x="179" y="9073"/>
                    <a:pt x="179" y="9192"/>
                    <a:pt x="179" y="9252"/>
                  </a:cubicBezTo>
                  <a:lnTo>
                    <a:pt x="254" y="9312"/>
                  </a:lnTo>
                  <a:lnTo>
                    <a:pt x="314" y="9252"/>
                  </a:lnTo>
                  <a:cubicBezTo>
                    <a:pt x="60" y="8328"/>
                    <a:pt x="60" y="7449"/>
                    <a:pt x="254" y="6526"/>
                  </a:cubicBezTo>
                  <a:cubicBezTo>
                    <a:pt x="433" y="5662"/>
                    <a:pt x="805" y="4783"/>
                    <a:pt x="1237" y="3978"/>
                  </a:cubicBezTo>
                  <a:cubicBezTo>
                    <a:pt x="1669" y="3174"/>
                    <a:pt x="2176" y="2369"/>
                    <a:pt x="2787" y="1684"/>
                  </a:cubicBezTo>
                  <a:cubicBezTo>
                    <a:pt x="3099" y="1371"/>
                    <a:pt x="3412" y="1058"/>
                    <a:pt x="3785" y="745"/>
                  </a:cubicBezTo>
                  <a:cubicBezTo>
                    <a:pt x="4157" y="507"/>
                    <a:pt x="4530" y="254"/>
                    <a:pt x="4962" y="75"/>
                  </a:cubicBezTo>
                  <a:lnTo>
                    <a:pt x="4962" y="1"/>
                  </a:lnTo>
                  <a:close/>
                </a:path>
              </a:pathLst>
            </a:custGeom>
            <a:solidFill>
              <a:srgbClr val="FFF7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3" name="Google Shape;5233;p31"/>
            <p:cNvSpPr/>
            <p:nvPr/>
          </p:nvSpPr>
          <p:spPr>
            <a:xfrm flipH="1">
              <a:off x="1287704" y="1439805"/>
              <a:ext cx="112489" cy="319780"/>
            </a:xfrm>
            <a:custGeom>
              <a:avLst/>
              <a:gdLst/>
              <a:ahLst/>
              <a:cxnLst/>
              <a:rect l="l" t="t" r="r" b="b"/>
              <a:pathLst>
                <a:path w="3606" h="10251" extrusionOk="0">
                  <a:moveTo>
                    <a:pt x="3531" y="1"/>
                  </a:moveTo>
                  <a:cubicBezTo>
                    <a:pt x="2921" y="626"/>
                    <a:pt x="2414" y="1431"/>
                    <a:pt x="2042" y="2235"/>
                  </a:cubicBezTo>
                  <a:cubicBezTo>
                    <a:pt x="1610" y="3040"/>
                    <a:pt x="1297" y="3919"/>
                    <a:pt x="1058" y="4783"/>
                  </a:cubicBezTo>
                  <a:cubicBezTo>
                    <a:pt x="805" y="5647"/>
                    <a:pt x="626" y="6585"/>
                    <a:pt x="373" y="7449"/>
                  </a:cubicBezTo>
                  <a:cubicBezTo>
                    <a:pt x="314" y="7881"/>
                    <a:pt x="254" y="8388"/>
                    <a:pt x="120" y="8820"/>
                  </a:cubicBezTo>
                  <a:cubicBezTo>
                    <a:pt x="120" y="9073"/>
                    <a:pt x="60" y="9252"/>
                    <a:pt x="60" y="9505"/>
                  </a:cubicBezTo>
                  <a:cubicBezTo>
                    <a:pt x="60" y="9684"/>
                    <a:pt x="1" y="9937"/>
                    <a:pt x="60" y="10190"/>
                  </a:cubicBezTo>
                  <a:lnTo>
                    <a:pt x="60" y="10250"/>
                  </a:lnTo>
                  <a:lnTo>
                    <a:pt x="120" y="10190"/>
                  </a:lnTo>
                  <a:cubicBezTo>
                    <a:pt x="120" y="9937"/>
                    <a:pt x="120" y="9744"/>
                    <a:pt x="180" y="9505"/>
                  </a:cubicBezTo>
                  <a:cubicBezTo>
                    <a:pt x="180" y="9252"/>
                    <a:pt x="254" y="9073"/>
                    <a:pt x="254" y="8820"/>
                  </a:cubicBezTo>
                  <a:cubicBezTo>
                    <a:pt x="314" y="8388"/>
                    <a:pt x="433" y="7956"/>
                    <a:pt x="492" y="7509"/>
                  </a:cubicBezTo>
                  <a:cubicBezTo>
                    <a:pt x="686" y="6585"/>
                    <a:pt x="924" y="5721"/>
                    <a:pt x="1178" y="4842"/>
                  </a:cubicBezTo>
                  <a:cubicBezTo>
                    <a:pt x="1297" y="4410"/>
                    <a:pt x="1431" y="3978"/>
                    <a:pt x="1610" y="3546"/>
                  </a:cubicBezTo>
                  <a:cubicBezTo>
                    <a:pt x="1744" y="3114"/>
                    <a:pt x="1923" y="2742"/>
                    <a:pt x="2116" y="2295"/>
                  </a:cubicBezTo>
                  <a:cubicBezTo>
                    <a:pt x="2295" y="1863"/>
                    <a:pt x="2548" y="1490"/>
                    <a:pt x="2787" y="1118"/>
                  </a:cubicBezTo>
                  <a:cubicBezTo>
                    <a:pt x="3040" y="745"/>
                    <a:pt x="3293" y="373"/>
                    <a:pt x="3606" y="1"/>
                  </a:cubicBezTo>
                  <a:close/>
                </a:path>
              </a:pathLst>
            </a:custGeom>
            <a:solidFill>
              <a:srgbClr val="FFF7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4" name="Google Shape;5234;p31"/>
            <p:cNvSpPr/>
            <p:nvPr/>
          </p:nvSpPr>
          <p:spPr>
            <a:xfrm flipH="1">
              <a:off x="1268644" y="1445857"/>
              <a:ext cx="75305" cy="342521"/>
            </a:xfrm>
            <a:custGeom>
              <a:avLst/>
              <a:gdLst/>
              <a:ahLst/>
              <a:cxnLst/>
              <a:rect l="l" t="t" r="r" b="b"/>
              <a:pathLst>
                <a:path w="2414" h="10980" extrusionOk="0">
                  <a:moveTo>
                    <a:pt x="2354" y="0"/>
                  </a:moveTo>
                  <a:lnTo>
                    <a:pt x="2295" y="60"/>
                  </a:lnTo>
                  <a:cubicBezTo>
                    <a:pt x="1863" y="864"/>
                    <a:pt x="1609" y="1728"/>
                    <a:pt x="1356" y="2667"/>
                  </a:cubicBezTo>
                  <a:cubicBezTo>
                    <a:pt x="1118" y="3531"/>
                    <a:pt x="864" y="4469"/>
                    <a:pt x="745" y="5393"/>
                  </a:cubicBezTo>
                  <a:cubicBezTo>
                    <a:pt x="552" y="6332"/>
                    <a:pt x="432" y="7255"/>
                    <a:pt x="313" y="8134"/>
                  </a:cubicBezTo>
                  <a:cubicBezTo>
                    <a:pt x="179" y="9058"/>
                    <a:pt x="60" y="9996"/>
                    <a:pt x="0" y="10920"/>
                  </a:cubicBezTo>
                  <a:lnTo>
                    <a:pt x="0" y="10980"/>
                  </a:lnTo>
                  <a:lnTo>
                    <a:pt x="60" y="10920"/>
                  </a:lnTo>
                  <a:lnTo>
                    <a:pt x="239" y="9550"/>
                  </a:lnTo>
                  <a:lnTo>
                    <a:pt x="432" y="8194"/>
                  </a:lnTo>
                  <a:cubicBezTo>
                    <a:pt x="492" y="7255"/>
                    <a:pt x="686" y="6332"/>
                    <a:pt x="864" y="5393"/>
                  </a:cubicBezTo>
                  <a:cubicBezTo>
                    <a:pt x="984" y="4469"/>
                    <a:pt x="1177" y="3591"/>
                    <a:pt x="1431" y="2667"/>
                  </a:cubicBezTo>
                  <a:cubicBezTo>
                    <a:pt x="1550" y="2235"/>
                    <a:pt x="1728" y="1803"/>
                    <a:pt x="1863" y="1356"/>
                  </a:cubicBezTo>
                  <a:cubicBezTo>
                    <a:pt x="2041" y="924"/>
                    <a:pt x="2175" y="492"/>
                    <a:pt x="2414" y="60"/>
                  </a:cubicBezTo>
                  <a:lnTo>
                    <a:pt x="2354" y="0"/>
                  </a:lnTo>
                  <a:close/>
                </a:path>
              </a:pathLst>
            </a:custGeom>
            <a:solidFill>
              <a:srgbClr val="FFF7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5" name="Google Shape;5235;p31"/>
            <p:cNvSpPr/>
            <p:nvPr/>
          </p:nvSpPr>
          <p:spPr>
            <a:xfrm flipH="1">
              <a:off x="1249116" y="1467226"/>
              <a:ext cx="44640" cy="332788"/>
            </a:xfrm>
            <a:custGeom>
              <a:avLst/>
              <a:gdLst/>
              <a:ahLst/>
              <a:cxnLst/>
              <a:rect l="l" t="t" r="r" b="b"/>
              <a:pathLst>
                <a:path w="1431" h="10668" extrusionOk="0">
                  <a:moveTo>
                    <a:pt x="1430" y="1"/>
                  </a:moveTo>
                  <a:lnTo>
                    <a:pt x="1371" y="60"/>
                  </a:lnTo>
                  <a:cubicBezTo>
                    <a:pt x="1118" y="865"/>
                    <a:pt x="864" y="1729"/>
                    <a:pt x="686" y="2608"/>
                  </a:cubicBezTo>
                  <a:cubicBezTo>
                    <a:pt x="566" y="3472"/>
                    <a:pt x="373" y="4395"/>
                    <a:pt x="254" y="5274"/>
                  </a:cubicBezTo>
                  <a:cubicBezTo>
                    <a:pt x="194" y="6138"/>
                    <a:pt x="119" y="7077"/>
                    <a:pt x="60" y="7941"/>
                  </a:cubicBezTo>
                  <a:cubicBezTo>
                    <a:pt x="0" y="8805"/>
                    <a:pt x="0" y="9743"/>
                    <a:pt x="0" y="10608"/>
                  </a:cubicBezTo>
                  <a:lnTo>
                    <a:pt x="0" y="10667"/>
                  </a:lnTo>
                  <a:lnTo>
                    <a:pt x="60" y="10608"/>
                  </a:lnTo>
                  <a:cubicBezTo>
                    <a:pt x="60" y="10175"/>
                    <a:pt x="60" y="9743"/>
                    <a:pt x="119" y="9311"/>
                  </a:cubicBezTo>
                  <a:cubicBezTo>
                    <a:pt x="119" y="8805"/>
                    <a:pt x="119" y="8373"/>
                    <a:pt x="194" y="7941"/>
                  </a:cubicBezTo>
                  <a:cubicBezTo>
                    <a:pt x="194" y="7077"/>
                    <a:pt x="313" y="6138"/>
                    <a:pt x="432" y="5274"/>
                  </a:cubicBezTo>
                  <a:cubicBezTo>
                    <a:pt x="492" y="4395"/>
                    <a:pt x="626" y="3531"/>
                    <a:pt x="805" y="2667"/>
                  </a:cubicBezTo>
                  <a:cubicBezTo>
                    <a:pt x="939" y="2235"/>
                    <a:pt x="998" y="1788"/>
                    <a:pt x="1118" y="1356"/>
                  </a:cubicBezTo>
                  <a:cubicBezTo>
                    <a:pt x="1237" y="924"/>
                    <a:pt x="1371" y="492"/>
                    <a:pt x="1430" y="60"/>
                  </a:cubicBezTo>
                  <a:lnTo>
                    <a:pt x="1430" y="1"/>
                  </a:lnTo>
                  <a:close/>
                </a:path>
              </a:pathLst>
            </a:custGeom>
            <a:solidFill>
              <a:srgbClr val="FFF7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6" name="Google Shape;5236;p31"/>
            <p:cNvSpPr/>
            <p:nvPr/>
          </p:nvSpPr>
          <p:spPr>
            <a:xfrm flipH="1">
              <a:off x="1227747" y="1534607"/>
              <a:ext cx="29292" cy="265407"/>
            </a:xfrm>
            <a:custGeom>
              <a:avLst/>
              <a:gdLst/>
              <a:ahLst/>
              <a:cxnLst/>
              <a:rect l="l" t="t" r="r" b="b"/>
              <a:pathLst>
                <a:path w="939" h="8508" extrusionOk="0">
                  <a:moveTo>
                    <a:pt x="805" y="1"/>
                  </a:moveTo>
                  <a:cubicBezTo>
                    <a:pt x="566" y="686"/>
                    <a:pt x="373" y="1371"/>
                    <a:pt x="194" y="2056"/>
                  </a:cubicBezTo>
                  <a:cubicBezTo>
                    <a:pt x="60" y="2801"/>
                    <a:pt x="0" y="3487"/>
                    <a:pt x="60" y="4232"/>
                  </a:cubicBezTo>
                  <a:cubicBezTo>
                    <a:pt x="60" y="4604"/>
                    <a:pt x="134" y="4917"/>
                    <a:pt x="194" y="5289"/>
                  </a:cubicBezTo>
                  <a:cubicBezTo>
                    <a:pt x="253" y="5662"/>
                    <a:pt x="373" y="5960"/>
                    <a:pt x="373" y="6332"/>
                  </a:cubicBezTo>
                  <a:cubicBezTo>
                    <a:pt x="566" y="7017"/>
                    <a:pt x="566" y="7762"/>
                    <a:pt x="507" y="8448"/>
                  </a:cubicBezTo>
                  <a:lnTo>
                    <a:pt x="507" y="8507"/>
                  </a:lnTo>
                  <a:lnTo>
                    <a:pt x="566" y="8448"/>
                  </a:lnTo>
                  <a:cubicBezTo>
                    <a:pt x="626" y="8075"/>
                    <a:pt x="626" y="7762"/>
                    <a:pt x="626" y="7390"/>
                  </a:cubicBezTo>
                  <a:cubicBezTo>
                    <a:pt x="626" y="7017"/>
                    <a:pt x="566" y="6645"/>
                    <a:pt x="507" y="6332"/>
                  </a:cubicBezTo>
                  <a:cubicBezTo>
                    <a:pt x="373" y="5587"/>
                    <a:pt x="253" y="4917"/>
                    <a:pt x="194" y="4232"/>
                  </a:cubicBezTo>
                  <a:cubicBezTo>
                    <a:pt x="134" y="3487"/>
                    <a:pt x="194" y="2801"/>
                    <a:pt x="313" y="2116"/>
                  </a:cubicBezTo>
                  <a:cubicBezTo>
                    <a:pt x="373" y="1744"/>
                    <a:pt x="507" y="1371"/>
                    <a:pt x="566" y="1058"/>
                  </a:cubicBezTo>
                  <a:cubicBezTo>
                    <a:pt x="685" y="686"/>
                    <a:pt x="805" y="373"/>
                    <a:pt x="939" y="75"/>
                  </a:cubicBezTo>
                  <a:lnTo>
                    <a:pt x="879" y="1"/>
                  </a:lnTo>
                  <a:close/>
                </a:path>
              </a:pathLst>
            </a:custGeom>
            <a:solidFill>
              <a:srgbClr val="FFF7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37" name="Google Shape;5237;p31"/>
          <p:cNvGrpSpPr/>
          <p:nvPr/>
        </p:nvGrpSpPr>
        <p:grpSpPr>
          <a:xfrm>
            <a:off x="7858909" y="753609"/>
            <a:ext cx="683202" cy="2054815"/>
            <a:chOff x="848509" y="753609"/>
            <a:chExt cx="683202" cy="2054815"/>
          </a:xfrm>
        </p:grpSpPr>
        <p:sp>
          <p:nvSpPr>
            <p:cNvPr id="5238" name="Google Shape;5238;p31"/>
            <p:cNvSpPr/>
            <p:nvPr/>
          </p:nvSpPr>
          <p:spPr>
            <a:xfrm flipH="1">
              <a:off x="1342077" y="774946"/>
              <a:ext cx="21400" cy="33160"/>
            </a:xfrm>
            <a:custGeom>
              <a:avLst/>
              <a:gdLst/>
              <a:ahLst/>
              <a:cxnLst/>
              <a:rect l="l" t="t" r="r" b="b"/>
              <a:pathLst>
                <a:path w="686" h="1063" extrusionOk="0">
                  <a:moveTo>
                    <a:pt x="405" y="0"/>
                  </a:moveTo>
                  <a:cubicBezTo>
                    <a:pt x="378" y="0"/>
                    <a:pt x="348" y="8"/>
                    <a:pt x="314" y="25"/>
                  </a:cubicBezTo>
                  <a:cubicBezTo>
                    <a:pt x="254" y="85"/>
                    <a:pt x="194" y="144"/>
                    <a:pt x="120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1" y="651"/>
                    <a:pt x="6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2" y="1062"/>
                    <a:pt x="398" y="1033"/>
                    <a:pt x="433" y="964"/>
                  </a:cubicBezTo>
                  <a:cubicBezTo>
                    <a:pt x="567" y="830"/>
                    <a:pt x="626" y="710"/>
                    <a:pt x="626" y="591"/>
                  </a:cubicBezTo>
                  <a:cubicBezTo>
                    <a:pt x="626" y="517"/>
                    <a:pt x="686" y="457"/>
                    <a:pt x="626" y="397"/>
                  </a:cubicBez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69" y="0"/>
                    <a:pt x="40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9" name="Google Shape;5239;p31"/>
            <p:cNvSpPr/>
            <p:nvPr/>
          </p:nvSpPr>
          <p:spPr>
            <a:xfrm flipH="1">
              <a:off x="1303488" y="8226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7" y="1"/>
                    <a:pt x="269" y="16"/>
                    <a:pt x="239" y="45"/>
                  </a:cubicBezTo>
                  <a:cubicBezTo>
                    <a:pt x="179" y="105"/>
                    <a:pt x="120" y="239"/>
                    <a:pt x="120" y="299"/>
                  </a:cubicBezTo>
                  <a:cubicBezTo>
                    <a:pt x="60" y="358"/>
                    <a:pt x="60" y="477"/>
                    <a:pt x="1" y="552"/>
                  </a:cubicBezTo>
                  <a:cubicBezTo>
                    <a:pt x="1" y="790"/>
                    <a:pt x="60" y="984"/>
                    <a:pt x="179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7" y="1173"/>
                    <a:pt x="492" y="1103"/>
                  </a:cubicBezTo>
                  <a:cubicBezTo>
                    <a:pt x="552" y="924"/>
                    <a:pt x="611" y="790"/>
                    <a:pt x="611" y="611"/>
                  </a:cubicBezTo>
                  <a:lnTo>
                    <a:pt x="611" y="358"/>
                  </a:lnTo>
                  <a:cubicBezTo>
                    <a:pt x="611" y="299"/>
                    <a:pt x="611" y="179"/>
                    <a:pt x="552" y="105"/>
                  </a:cubicBezTo>
                  <a:lnTo>
                    <a:pt x="492" y="45"/>
                  </a:lnTo>
                  <a:cubicBezTo>
                    <a:pt x="462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0" name="Google Shape;5240;p31"/>
            <p:cNvSpPr/>
            <p:nvPr/>
          </p:nvSpPr>
          <p:spPr>
            <a:xfrm flipH="1">
              <a:off x="1250987" y="7780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4" y="1"/>
                  </a:moveTo>
                  <a:cubicBezTo>
                    <a:pt x="209" y="1"/>
                    <a:pt x="165" y="15"/>
                    <a:pt x="135" y="45"/>
                  </a:cubicBezTo>
                  <a:cubicBezTo>
                    <a:pt x="60" y="179"/>
                    <a:pt x="60" y="239"/>
                    <a:pt x="1" y="358"/>
                  </a:cubicBezTo>
                  <a:lnTo>
                    <a:pt x="1" y="611"/>
                  </a:lnTo>
                  <a:cubicBezTo>
                    <a:pt x="1" y="790"/>
                    <a:pt x="1" y="924"/>
                    <a:pt x="135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1" y="1194"/>
                  </a:cubicBezTo>
                  <a:cubicBezTo>
                    <a:pt x="320" y="1194"/>
                    <a:pt x="391" y="1145"/>
                    <a:pt x="433" y="1103"/>
                  </a:cubicBezTo>
                  <a:cubicBezTo>
                    <a:pt x="567" y="924"/>
                    <a:pt x="567" y="731"/>
                    <a:pt x="567" y="611"/>
                  </a:cubicBezTo>
                  <a:lnTo>
                    <a:pt x="567" y="298"/>
                  </a:lnTo>
                  <a:cubicBezTo>
                    <a:pt x="507" y="239"/>
                    <a:pt x="507" y="179"/>
                    <a:pt x="433" y="45"/>
                  </a:cubicBezTo>
                  <a:lnTo>
                    <a:pt x="373" y="45"/>
                  </a:lnTo>
                  <a:cubicBezTo>
                    <a:pt x="343" y="15"/>
                    <a:pt x="299" y="1"/>
                    <a:pt x="25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1" name="Google Shape;5241;p31"/>
            <p:cNvSpPr/>
            <p:nvPr/>
          </p:nvSpPr>
          <p:spPr>
            <a:xfrm flipH="1">
              <a:off x="1252828" y="8845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73" y="1"/>
                  </a:moveTo>
                  <a:cubicBezTo>
                    <a:pt x="328" y="1"/>
                    <a:pt x="284" y="19"/>
                    <a:pt x="254" y="57"/>
                  </a:cubicBezTo>
                  <a:cubicBezTo>
                    <a:pt x="120" y="116"/>
                    <a:pt x="12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60" y="802"/>
                    <a:pt x="179" y="921"/>
                  </a:cubicBezTo>
                  <a:lnTo>
                    <a:pt x="179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0" y="963"/>
                    <a:pt x="433" y="921"/>
                  </a:cubicBezTo>
                  <a:cubicBezTo>
                    <a:pt x="552" y="802"/>
                    <a:pt x="626" y="667"/>
                    <a:pt x="626" y="489"/>
                  </a:cubicBezTo>
                  <a:cubicBezTo>
                    <a:pt x="626" y="429"/>
                    <a:pt x="626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2" y="19"/>
                    <a:pt x="418" y="1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2" name="Google Shape;5242;p31"/>
            <p:cNvSpPr/>
            <p:nvPr/>
          </p:nvSpPr>
          <p:spPr>
            <a:xfrm flipH="1">
              <a:off x="1202635" y="8311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8" y="1"/>
                    <a:pt x="176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cubicBezTo>
                    <a:pt x="194" y="1456"/>
                    <a:pt x="194" y="1515"/>
                    <a:pt x="194" y="1515"/>
                  </a:cubicBezTo>
                  <a:cubicBezTo>
                    <a:pt x="229" y="1533"/>
                    <a:pt x="258" y="1540"/>
                    <a:pt x="285" y="1540"/>
                  </a:cubicBezTo>
                  <a:cubicBezTo>
                    <a:pt x="349" y="1540"/>
                    <a:pt x="394" y="1498"/>
                    <a:pt x="447" y="1456"/>
                  </a:cubicBezTo>
                  <a:cubicBezTo>
                    <a:pt x="566" y="1203"/>
                    <a:pt x="566" y="1024"/>
                    <a:pt x="566" y="771"/>
                  </a:cubicBezTo>
                  <a:lnTo>
                    <a:pt x="566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3" name="Google Shape;5243;p31"/>
            <p:cNvSpPr/>
            <p:nvPr/>
          </p:nvSpPr>
          <p:spPr>
            <a:xfrm flipH="1">
              <a:off x="1152442" y="7712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32" y="0"/>
                  </a:moveTo>
                  <a:cubicBezTo>
                    <a:pt x="263" y="0"/>
                    <a:pt x="221" y="42"/>
                    <a:pt x="179" y="84"/>
                  </a:cubicBezTo>
                  <a:cubicBezTo>
                    <a:pt x="120" y="204"/>
                    <a:pt x="60" y="263"/>
                    <a:pt x="60" y="338"/>
                  </a:cubicBezTo>
                  <a:cubicBezTo>
                    <a:pt x="0" y="457"/>
                    <a:pt x="0" y="516"/>
                    <a:pt x="0" y="636"/>
                  </a:cubicBezTo>
                  <a:cubicBezTo>
                    <a:pt x="0" y="829"/>
                    <a:pt x="0" y="949"/>
                    <a:pt x="60" y="1202"/>
                  </a:cubicBezTo>
                  <a:lnTo>
                    <a:pt x="120" y="1261"/>
                  </a:lnTo>
                  <a:cubicBezTo>
                    <a:pt x="149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cubicBezTo>
                    <a:pt x="611" y="576"/>
                    <a:pt x="611" y="457"/>
                    <a:pt x="552" y="397"/>
                  </a:cubicBezTo>
                  <a:cubicBezTo>
                    <a:pt x="552" y="263"/>
                    <a:pt x="492" y="204"/>
                    <a:pt x="432" y="84"/>
                  </a:cubicBezTo>
                  <a:lnTo>
                    <a:pt x="432" y="25"/>
                  </a:lnTo>
                  <a:cubicBezTo>
                    <a:pt x="393" y="7"/>
                    <a:pt x="360" y="0"/>
                    <a:pt x="332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4" name="Google Shape;5244;p31"/>
            <p:cNvSpPr/>
            <p:nvPr/>
          </p:nvSpPr>
          <p:spPr>
            <a:xfrm flipH="1">
              <a:off x="1080881" y="753609"/>
              <a:ext cx="19091" cy="40553"/>
            </a:xfrm>
            <a:custGeom>
              <a:avLst/>
              <a:gdLst/>
              <a:ahLst/>
              <a:cxnLst/>
              <a:rect l="l" t="t" r="r" b="b"/>
              <a:pathLst>
                <a:path w="612" h="1300" extrusionOk="0">
                  <a:moveTo>
                    <a:pt x="222" y="1"/>
                  </a:moveTo>
                  <a:cubicBezTo>
                    <a:pt x="148" y="1"/>
                    <a:pt x="104" y="59"/>
                    <a:pt x="60" y="158"/>
                  </a:cubicBezTo>
                  <a:cubicBezTo>
                    <a:pt x="1" y="217"/>
                    <a:pt x="1" y="337"/>
                    <a:pt x="1" y="396"/>
                  </a:cubicBezTo>
                  <a:lnTo>
                    <a:pt x="1" y="649"/>
                  </a:lnTo>
                  <a:cubicBezTo>
                    <a:pt x="60" y="828"/>
                    <a:pt x="60" y="1022"/>
                    <a:pt x="179" y="1201"/>
                  </a:cubicBezTo>
                  <a:lnTo>
                    <a:pt x="239" y="1275"/>
                  </a:lnTo>
                  <a:cubicBezTo>
                    <a:pt x="260" y="1292"/>
                    <a:pt x="285" y="1299"/>
                    <a:pt x="310" y="1299"/>
                  </a:cubicBezTo>
                  <a:cubicBezTo>
                    <a:pt x="372" y="1299"/>
                    <a:pt x="433" y="1254"/>
                    <a:pt x="433" y="1201"/>
                  </a:cubicBezTo>
                  <a:cubicBezTo>
                    <a:pt x="611" y="1022"/>
                    <a:pt x="611" y="828"/>
                    <a:pt x="611" y="649"/>
                  </a:cubicBezTo>
                  <a:cubicBezTo>
                    <a:pt x="611" y="530"/>
                    <a:pt x="552" y="396"/>
                    <a:pt x="552" y="337"/>
                  </a:cubicBezTo>
                  <a:cubicBezTo>
                    <a:pt x="492" y="217"/>
                    <a:pt x="433" y="158"/>
                    <a:pt x="373" y="24"/>
                  </a:cubicBezTo>
                  <a:lnTo>
                    <a:pt x="313" y="24"/>
                  </a:lnTo>
                  <a:cubicBezTo>
                    <a:pt x="278" y="8"/>
                    <a:pt x="248" y="1"/>
                    <a:pt x="22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5" name="Google Shape;5245;p31"/>
            <p:cNvSpPr/>
            <p:nvPr/>
          </p:nvSpPr>
          <p:spPr>
            <a:xfrm flipH="1">
              <a:off x="1132945" y="851936"/>
              <a:ext cx="19528" cy="38900"/>
            </a:xfrm>
            <a:custGeom>
              <a:avLst/>
              <a:gdLst/>
              <a:ahLst/>
              <a:cxnLst/>
              <a:rect l="l" t="t" r="r" b="b"/>
              <a:pathLst>
                <a:path w="626" h="1247" extrusionOk="0">
                  <a:moveTo>
                    <a:pt x="397" y="0"/>
                  </a:moveTo>
                  <a:cubicBezTo>
                    <a:pt x="358" y="0"/>
                    <a:pt x="313" y="15"/>
                    <a:pt x="253" y="45"/>
                  </a:cubicBezTo>
                  <a:cubicBezTo>
                    <a:pt x="194" y="105"/>
                    <a:pt x="134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3" y="1222"/>
                  </a:lnTo>
                  <a:cubicBezTo>
                    <a:pt x="271" y="1239"/>
                    <a:pt x="293" y="1247"/>
                    <a:pt x="318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6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626" y="224"/>
                    <a:pt x="566" y="105"/>
                  </a:cubicBezTo>
                  <a:lnTo>
                    <a:pt x="507" y="45"/>
                  </a:lnTo>
                  <a:cubicBezTo>
                    <a:pt x="469" y="15"/>
                    <a:pt x="436" y="0"/>
                    <a:pt x="39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6" name="Google Shape;5246;p31"/>
            <p:cNvSpPr/>
            <p:nvPr/>
          </p:nvSpPr>
          <p:spPr>
            <a:xfrm flipH="1">
              <a:off x="1197082" y="935289"/>
              <a:ext cx="19060" cy="24020"/>
            </a:xfrm>
            <a:custGeom>
              <a:avLst/>
              <a:gdLst/>
              <a:ahLst/>
              <a:cxnLst/>
              <a:rect l="l" t="t" r="r" b="b"/>
              <a:pathLst>
                <a:path w="611" h="770" extrusionOk="0">
                  <a:moveTo>
                    <a:pt x="347" y="0"/>
                  </a:moveTo>
                  <a:cubicBezTo>
                    <a:pt x="308" y="0"/>
                    <a:pt x="269" y="15"/>
                    <a:pt x="239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60" y="218"/>
                    <a:pt x="6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13" y="770"/>
                  </a:cubicBezTo>
                  <a:cubicBezTo>
                    <a:pt x="369" y="770"/>
                    <a:pt x="432" y="755"/>
                    <a:pt x="492" y="725"/>
                  </a:cubicBezTo>
                  <a:cubicBezTo>
                    <a:pt x="611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611" y="218"/>
                    <a:pt x="551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7" name="Google Shape;5247;p31"/>
            <p:cNvSpPr/>
            <p:nvPr/>
          </p:nvSpPr>
          <p:spPr>
            <a:xfrm flipH="1">
              <a:off x="1307201" y="9194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3" y="0"/>
                  </a:moveTo>
                  <a:cubicBezTo>
                    <a:pt x="269" y="0"/>
                    <a:pt x="224" y="19"/>
                    <a:pt x="194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4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4" y="646"/>
                    <a:pt x="463" y="617"/>
                    <a:pt x="507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8" name="Google Shape;5248;p31"/>
            <p:cNvSpPr/>
            <p:nvPr/>
          </p:nvSpPr>
          <p:spPr>
            <a:xfrm flipH="1">
              <a:off x="1197082" y="2270996"/>
              <a:ext cx="124406" cy="96829"/>
            </a:xfrm>
            <a:custGeom>
              <a:avLst/>
              <a:gdLst/>
              <a:ahLst/>
              <a:cxnLst/>
              <a:rect l="l" t="t" r="r" b="b"/>
              <a:pathLst>
                <a:path w="3988" h="3104" extrusionOk="0">
                  <a:moveTo>
                    <a:pt x="3165" y="0"/>
                  </a:moveTo>
                  <a:cubicBezTo>
                    <a:pt x="2616" y="0"/>
                    <a:pt x="2112" y="1000"/>
                    <a:pt x="2007" y="1661"/>
                  </a:cubicBezTo>
                  <a:cubicBezTo>
                    <a:pt x="2007" y="1661"/>
                    <a:pt x="1486" y="393"/>
                    <a:pt x="987" y="393"/>
                  </a:cubicBezTo>
                  <a:cubicBezTo>
                    <a:pt x="914" y="393"/>
                    <a:pt x="841" y="421"/>
                    <a:pt x="770" y="484"/>
                  </a:cubicBezTo>
                  <a:cubicBezTo>
                    <a:pt x="1" y="1139"/>
                    <a:pt x="1044" y="3103"/>
                    <a:pt x="1997" y="3103"/>
                  </a:cubicBezTo>
                  <a:cubicBezTo>
                    <a:pt x="2040" y="3103"/>
                    <a:pt x="2083" y="3099"/>
                    <a:pt x="2126" y="3091"/>
                  </a:cubicBezTo>
                  <a:cubicBezTo>
                    <a:pt x="3184" y="2838"/>
                    <a:pt x="3988" y="424"/>
                    <a:pt x="3377" y="52"/>
                  </a:cubicBezTo>
                  <a:cubicBezTo>
                    <a:pt x="3306" y="16"/>
                    <a:pt x="3235" y="0"/>
                    <a:pt x="3165" y="0"/>
                  </a:cubicBezTo>
                  <a:close/>
                </a:path>
              </a:pathLst>
            </a:custGeom>
            <a:solidFill>
              <a:srgbClr val="EB5C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9" name="Google Shape;5249;p31"/>
            <p:cNvSpPr/>
            <p:nvPr/>
          </p:nvSpPr>
          <p:spPr>
            <a:xfrm flipH="1">
              <a:off x="1192871" y="2415554"/>
              <a:ext cx="120132" cy="97391"/>
            </a:xfrm>
            <a:custGeom>
              <a:avLst/>
              <a:gdLst/>
              <a:ahLst/>
              <a:cxnLst/>
              <a:rect l="l" t="t" r="r" b="b"/>
              <a:pathLst>
                <a:path w="3851" h="3122" extrusionOk="0">
                  <a:moveTo>
                    <a:pt x="2951" y="1"/>
                  </a:moveTo>
                  <a:cubicBezTo>
                    <a:pt x="2454" y="1"/>
                    <a:pt x="2159" y="1101"/>
                    <a:pt x="2107" y="1809"/>
                  </a:cubicBezTo>
                  <a:cubicBezTo>
                    <a:pt x="2107" y="1809"/>
                    <a:pt x="1494" y="480"/>
                    <a:pt x="882" y="480"/>
                  </a:cubicBezTo>
                  <a:cubicBezTo>
                    <a:pt x="793" y="480"/>
                    <a:pt x="704" y="508"/>
                    <a:pt x="617" y="572"/>
                  </a:cubicBezTo>
                  <a:cubicBezTo>
                    <a:pt x="0" y="1057"/>
                    <a:pt x="1325" y="3121"/>
                    <a:pt x="2190" y="3121"/>
                  </a:cubicBezTo>
                  <a:cubicBezTo>
                    <a:pt x="2202" y="3121"/>
                    <a:pt x="2214" y="3121"/>
                    <a:pt x="2226" y="3120"/>
                  </a:cubicBezTo>
                  <a:cubicBezTo>
                    <a:pt x="3105" y="3120"/>
                    <a:pt x="3850" y="513"/>
                    <a:pt x="3165" y="66"/>
                  </a:cubicBezTo>
                  <a:cubicBezTo>
                    <a:pt x="3090" y="21"/>
                    <a:pt x="3018" y="1"/>
                    <a:pt x="2951" y="1"/>
                  </a:cubicBezTo>
                  <a:close/>
                </a:path>
              </a:pathLst>
            </a:custGeom>
            <a:solidFill>
              <a:srgbClr val="EB5C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0" name="Google Shape;5250;p31"/>
            <p:cNvSpPr/>
            <p:nvPr/>
          </p:nvSpPr>
          <p:spPr>
            <a:xfrm flipH="1">
              <a:off x="1198923" y="2559955"/>
              <a:ext cx="113862" cy="86504"/>
            </a:xfrm>
            <a:custGeom>
              <a:avLst/>
              <a:gdLst/>
              <a:ahLst/>
              <a:cxnLst/>
              <a:rect l="l" t="t" r="r" b="b"/>
              <a:pathLst>
                <a:path w="3650" h="2773" extrusionOk="0">
                  <a:moveTo>
                    <a:pt x="2999" y="0"/>
                  </a:moveTo>
                  <a:cubicBezTo>
                    <a:pt x="2612" y="0"/>
                    <a:pt x="2183" y="779"/>
                    <a:pt x="2040" y="1530"/>
                  </a:cubicBezTo>
                  <a:cubicBezTo>
                    <a:pt x="2040" y="1530"/>
                    <a:pt x="1288" y="333"/>
                    <a:pt x="758" y="333"/>
                  </a:cubicBezTo>
                  <a:cubicBezTo>
                    <a:pt x="659" y="333"/>
                    <a:pt x="568" y="374"/>
                    <a:pt x="491" y="472"/>
                  </a:cubicBezTo>
                  <a:cubicBezTo>
                    <a:pt x="1" y="1078"/>
                    <a:pt x="1506" y="2772"/>
                    <a:pt x="2157" y="2772"/>
                  </a:cubicBezTo>
                  <a:cubicBezTo>
                    <a:pt x="2179" y="2772"/>
                    <a:pt x="2200" y="2770"/>
                    <a:pt x="2219" y="2766"/>
                  </a:cubicBezTo>
                  <a:cubicBezTo>
                    <a:pt x="2845" y="2707"/>
                    <a:pt x="3649" y="651"/>
                    <a:pt x="3277" y="159"/>
                  </a:cubicBezTo>
                  <a:cubicBezTo>
                    <a:pt x="3190" y="49"/>
                    <a:pt x="3096" y="0"/>
                    <a:pt x="2999" y="0"/>
                  </a:cubicBezTo>
                  <a:close/>
                </a:path>
              </a:pathLst>
            </a:custGeom>
            <a:solidFill>
              <a:srgbClr val="EB5C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1" name="Google Shape;5251;p31"/>
            <p:cNvSpPr/>
            <p:nvPr/>
          </p:nvSpPr>
          <p:spPr>
            <a:xfrm flipH="1">
              <a:off x="1016744" y="1696852"/>
              <a:ext cx="73464" cy="149611"/>
            </a:xfrm>
            <a:custGeom>
              <a:avLst/>
              <a:gdLst/>
              <a:ahLst/>
              <a:cxnLst/>
              <a:rect l="l" t="t" r="r" b="b"/>
              <a:pathLst>
                <a:path w="2355" h="4796" extrusionOk="0">
                  <a:moveTo>
                    <a:pt x="1414" y="0"/>
                  </a:moveTo>
                  <a:cubicBezTo>
                    <a:pt x="1242" y="0"/>
                    <a:pt x="1084" y="90"/>
                    <a:pt x="984" y="267"/>
                  </a:cubicBezTo>
                  <a:cubicBezTo>
                    <a:pt x="0" y="2248"/>
                    <a:pt x="2041" y="4796"/>
                    <a:pt x="2041" y="4796"/>
                  </a:cubicBezTo>
                  <a:cubicBezTo>
                    <a:pt x="2235" y="3991"/>
                    <a:pt x="2354" y="2382"/>
                    <a:pt x="2295" y="1206"/>
                  </a:cubicBezTo>
                  <a:cubicBezTo>
                    <a:pt x="2204" y="397"/>
                    <a:pt x="1777" y="0"/>
                    <a:pt x="1414" y="0"/>
                  </a:cubicBezTo>
                  <a:close/>
                </a:path>
              </a:pathLst>
            </a:custGeom>
            <a:solidFill>
              <a:srgbClr val="EB5C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2" name="Google Shape;5252;p31"/>
            <p:cNvSpPr/>
            <p:nvPr/>
          </p:nvSpPr>
          <p:spPr>
            <a:xfrm flipH="1">
              <a:off x="898702" y="1727080"/>
              <a:ext cx="114891" cy="167736"/>
            </a:xfrm>
            <a:custGeom>
              <a:avLst/>
              <a:gdLst/>
              <a:ahLst/>
              <a:cxnLst/>
              <a:rect l="l" t="t" r="r" b="b"/>
              <a:pathLst>
                <a:path w="3683" h="5377" extrusionOk="0">
                  <a:moveTo>
                    <a:pt x="2485" y="1"/>
                  </a:moveTo>
                  <a:cubicBezTo>
                    <a:pt x="1818" y="1"/>
                    <a:pt x="1" y="2059"/>
                    <a:pt x="524" y="5376"/>
                  </a:cubicBezTo>
                  <a:cubicBezTo>
                    <a:pt x="524" y="5376"/>
                    <a:pt x="703" y="4140"/>
                    <a:pt x="1328" y="3454"/>
                  </a:cubicBezTo>
                  <a:cubicBezTo>
                    <a:pt x="1880" y="2769"/>
                    <a:pt x="3682" y="907"/>
                    <a:pt x="2624" y="43"/>
                  </a:cubicBezTo>
                  <a:cubicBezTo>
                    <a:pt x="2587" y="15"/>
                    <a:pt x="2540" y="1"/>
                    <a:pt x="2485" y="1"/>
                  </a:cubicBezTo>
                  <a:close/>
                </a:path>
              </a:pathLst>
            </a:custGeom>
            <a:solidFill>
              <a:srgbClr val="F18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3" name="Google Shape;5253;p31"/>
            <p:cNvSpPr/>
            <p:nvPr/>
          </p:nvSpPr>
          <p:spPr>
            <a:xfrm flipH="1">
              <a:off x="1053461" y="1970526"/>
              <a:ext cx="33036" cy="33316"/>
            </a:xfrm>
            <a:custGeom>
              <a:avLst/>
              <a:gdLst/>
              <a:ahLst/>
              <a:cxnLst/>
              <a:rect l="l" t="t" r="r" b="b"/>
              <a:pathLst>
                <a:path w="1059" h="1068" extrusionOk="0">
                  <a:moveTo>
                    <a:pt x="433" y="0"/>
                  </a:moveTo>
                  <a:cubicBezTo>
                    <a:pt x="313" y="60"/>
                    <a:pt x="179" y="120"/>
                    <a:pt x="60" y="254"/>
                  </a:cubicBezTo>
                  <a:cubicBezTo>
                    <a:pt x="1" y="313"/>
                    <a:pt x="1" y="433"/>
                    <a:pt x="1" y="626"/>
                  </a:cubicBezTo>
                  <a:cubicBezTo>
                    <a:pt x="1" y="841"/>
                    <a:pt x="254" y="1067"/>
                    <a:pt x="478" y="1067"/>
                  </a:cubicBezTo>
                  <a:cubicBezTo>
                    <a:pt x="503" y="1067"/>
                    <a:pt x="528" y="1064"/>
                    <a:pt x="552" y="1058"/>
                  </a:cubicBezTo>
                  <a:cubicBezTo>
                    <a:pt x="686" y="1058"/>
                    <a:pt x="865" y="999"/>
                    <a:pt x="924" y="865"/>
                  </a:cubicBezTo>
                  <a:cubicBezTo>
                    <a:pt x="999" y="745"/>
                    <a:pt x="1058" y="626"/>
                    <a:pt x="1058" y="492"/>
                  </a:cubicBezTo>
                  <a:cubicBezTo>
                    <a:pt x="1058" y="179"/>
                    <a:pt x="686" y="0"/>
                    <a:pt x="433" y="0"/>
                  </a:cubicBezTo>
                  <a:close/>
                </a:path>
              </a:pathLst>
            </a:custGeom>
            <a:solidFill>
              <a:srgbClr val="EB5C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4" name="Google Shape;5254;p31"/>
            <p:cNvSpPr/>
            <p:nvPr/>
          </p:nvSpPr>
          <p:spPr>
            <a:xfrm flipH="1">
              <a:off x="1123181" y="2069040"/>
              <a:ext cx="36592" cy="31413"/>
            </a:xfrm>
            <a:custGeom>
              <a:avLst/>
              <a:gdLst/>
              <a:ahLst/>
              <a:cxnLst/>
              <a:rect l="l" t="t" r="r" b="b"/>
              <a:pathLst>
                <a:path w="1173" h="1007" extrusionOk="0">
                  <a:moveTo>
                    <a:pt x="607" y="1"/>
                  </a:moveTo>
                  <a:cubicBezTo>
                    <a:pt x="368" y="1"/>
                    <a:pt x="115" y="194"/>
                    <a:pt x="55" y="448"/>
                  </a:cubicBezTo>
                  <a:cubicBezTo>
                    <a:pt x="1" y="721"/>
                    <a:pt x="246" y="1006"/>
                    <a:pt x="529" y="1006"/>
                  </a:cubicBezTo>
                  <a:cubicBezTo>
                    <a:pt x="554" y="1006"/>
                    <a:pt x="580" y="1004"/>
                    <a:pt x="607" y="999"/>
                  </a:cubicBezTo>
                  <a:cubicBezTo>
                    <a:pt x="666" y="999"/>
                    <a:pt x="741" y="999"/>
                    <a:pt x="741" y="939"/>
                  </a:cubicBezTo>
                  <a:cubicBezTo>
                    <a:pt x="860" y="939"/>
                    <a:pt x="979" y="880"/>
                    <a:pt x="1039" y="820"/>
                  </a:cubicBezTo>
                  <a:cubicBezTo>
                    <a:pt x="1113" y="746"/>
                    <a:pt x="1173" y="626"/>
                    <a:pt x="1173" y="567"/>
                  </a:cubicBezTo>
                  <a:cubicBezTo>
                    <a:pt x="1173" y="448"/>
                    <a:pt x="1173" y="314"/>
                    <a:pt x="1039" y="254"/>
                  </a:cubicBezTo>
                  <a:cubicBezTo>
                    <a:pt x="979" y="135"/>
                    <a:pt x="919" y="75"/>
                    <a:pt x="800" y="75"/>
                  </a:cubicBezTo>
                  <a:cubicBezTo>
                    <a:pt x="741" y="75"/>
                    <a:pt x="666" y="75"/>
                    <a:pt x="607" y="1"/>
                  </a:cubicBezTo>
                  <a:close/>
                </a:path>
              </a:pathLst>
            </a:custGeom>
            <a:solidFill>
              <a:srgbClr val="EB5C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5" name="Google Shape;5255;p31"/>
            <p:cNvSpPr/>
            <p:nvPr/>
          </p:nvSpPr>
          <p:spPr>
            <a:xfrm flipH="1">
              <a:off x="863857" y="2176382"/>
              <a:ext cx="151077" cy="264471"/>
            </a:xfrm>
            <a:custGeom>
              <a:avLst/>
              <a:gdLst/>
              <a:ahLst/>
              <a:cxnLst/>
              <a:rect l="l" t="t" r="r" b="b"/>
              <a:pathLst>
                <a:path w="4843" h="8478" extrusionOk="0">
                  <a:moveTo>
                    <a:pt x="4190" y="1"/>
                  </a:moveTo>
                  <a:cubicBezTo>
                    <a:pt x="3999" y="1"/>
                    <a:pt x="3787" y="128"/>
                    <a:pt x="3725" y="359"/>
                  </a:cubicBezTo>
                  <a:cubicBezTo>
                    <a:pt x="3666" y="597"/>
                    <a:pt x="3606" y="850"/>
                    <a:pt x="3546" y="1163"/>
                  </a:cubicBezTo>
                  <a:lnTo>
                    <a:pt x="3472" y="1163"/>
                  </a:lnTo>
                  <a:cubicBezTo>
                    <a:pt x="2727" y="3204"/>
                    <a:pt x="254" y="5066"/>
                    <a:pt x="120" y="7301"/>
                  </a:cubicBezTo>
                  <a:cubicBezTo>
                    <a:pt x="1" y="7495"/>
                    <a:pt x="60" y="7673"/>
                    <a:pt x="195" y="7807"/>
                  </a:cubicBezTo>
                  <a:lnTo>
                    <a:pt x="195" y="8046"/>
                  </a:lnTo>
                  <a:cubicBezTo>
                    <a:pt x="254" y="8299"/>
                    <a:pt x="433" y="8478"/>
                    <a:pt x="746" y="8478"/>
                  </a:cubicBezTo>
                  <a:cubicBezTo>
                    <a:pt x="4411" y="7927"/>
                    <a:pt x="4843" y="3264"/>
                    <a:pt x="4530" y="359"/>
                  </a:cubicBezTo>
                  <a:cubicBezTo>
                    <a:pt x="4530" y="113"/>
                    <a:pt x="4369" y="1"/>
                    <a:pt x="4190" y="1"/>
                  </a:cubicBezTo>
                  <a:close/>
                </a:path>
              </a:pathLst>
            </a:custGeom>
            <a:solidFill>
              <a:srgbClr val="FECC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6" name="Google Shape;5256;p31"/>
            <p:cNvSpPr/>
            <p:nvPr/>
          </p:nvSpPr>
          <p:spPr>
            <a:xfrm flipH="1">
              <a:off x="879205" y="2063456"/>
              <a:ext cx="27452" cy="21431"/>
            </a:xfrm>
            <a:custGeom>
              <a:avLst/>
              <a:gdLst/>
              <a:ahLst/>
              <a:cxnLst/>
              <a:rect l="l" t="t" r="r" b="b"/>
              <a:pathLst>
                <a:path w="880" h="687" extrusionOk="0">
                  <a:moveTo>
                    <a:pt x="448" y="1"/>
                  </a:moveTo>
                  <a:cubicBezTo>
                    <a:pt x="1" y="1"/>
                    <a:pt x="75" y="686"/>
                    <a:pt x="507" y="686"/>
                  </a:cubicBezTo>
                  <a:cubicBezTo>
                    <a:pt x="880" y="686"/>
                    <a:pt x="820" y="1"/>
                    <a:pt x="448" y="1"/>
                  </a:cubicBezTo>
                  <a:close/>
                </a:path>
              </a:pathLst>
            </a:custGeom>
            <a:solidFill>
              <a:srgbClr val="FECC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7" name="Google Shape;5257;p31"/>
            <p:cNvSpPr/>
            <p:nvPr/>
          </p:nvSpPr>
          <p:spPr>
            <a:xfrm flipH="1">
              <a:off x="902414" y="2661589"/>
              <a:ext cx="176221" cy="146835"/>
            </a:xfrm>
            <a:custGeom>
              <a:avLst/>
              <a:gdLst/>
              <a:ahLst/>
              <a:cxnLst/>
              <a:rect l="l" t="t" r="r" b="b"/>
              <a:pathLst>
                <a:path w="5649" h="4707" extrusionOk="0">
                  <a:moveTo>
                    <a:pt x="5142" y="0"/>
                  </a:moveTo>
                  <a:cubicBezTo>
                    <a:pt x="4590" y="879"/>
                    <a:pt x="4099" y="1624"/>
                    <a:pt x="3279" y="2309"/>
                  </a:cubicBezTo>
                  <a:cubicBezTo>
                    <a:pt x="2475" y="2980"/>
                    <a:pt x="1492" y="3426"/>
                    <a:pt x="553" y="3799"/>
                  </a:cubicBezTo>
                  <a:cubicBezTo>
                    <a:pt x="1" y="3957"/>
                    <a:pt x="330" y="4706"/>
                    <a:pt x="794" y="4706"/>
                  </a:cubicBezTo>
                  <a:cubicBezTo>
                    <a:pt x="856" y="4706"/>
                    <a:pt x="920" y="4693"/>
                    <a:pt x="985" y="4663"/>
                  </a:cubicBezTo>
                  <a:cubicBezTo>
                    <a:pt x="2669" y="3978"/>
                    <a:pt x="5648" y="2175"/>
                    <a:pt x="5216" y="0"/>
                  </a:cubicBezTo>
                  <a:close/>
                </a:path>
              </a:pathLst>
            </a:custGeom>
            <a:solidFill>
              <a:srgbClr val="0083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8" name="Google Shape;5258;p31"/>
            <p:cNvSpPr/>
            <p:nvPr/>
          </p:nvSpPr>
          <p:spPr>
            <a:xfrm flipH="1">
              <a:off x="865729" y="904905"/>
              <a:ext cx="42020" cy="96954"/>
            </a:xfrm>
            <a:custGeom>
              <a:avLst/>
              <a:gdLst/>
              <a:ahLst/>
              <a:cxnLst/>
              <a:rect l="l" t="t" r="r" b="b"/>
              <a:pathLst>
                <a:path w="1347" h="3108" extrusionOk="0">
                  <a:moveTo>
                    <a:pt x="670" y="1"/>
                  </a:moveTo>
                  <a:cubicBezTo>
                    <a:pt x="348" y="1"/>
                    <a:pt x="0" y="264"/>
                    <a:pt x="36" y="641"/>
                  </a:cubicBezTo>
                  <a:lnTo>
                    <a:pt x="36" y="1014"/>
                  </a:lnTo>
                  <a:cubicBezTo>
                    <a:pt x="110" y="1326"/>
                    <a:pt x="170" y="1639"/>
                    <a:pt x="170" y="1937"/>
                  </a:cubicBezTo>
                  <a:cubicBezTo>
                    <a:pt x="223" y="2161"/>
                    <a:pt x="369" y="3107"/>
                    <a:pt x="752" y="3107"/>
                  </a:cubicBezTo>
                  <a:cubicBezTo>
                    <a:pt x="802" y="3107"/>
                    <a:pt x="856" y="3091"/>
                    <a:pt x="915" y="3055"/>
                  </a:cubicBezTo>
                  <a:cubicBezTo>
                    <a:pt x="1347" y="2816"/>
                    <a:pt x="1228" y="2071"/>
                    <a:pt x="1287" y="1639"/>
                  </a:cubicBezTo>
                  <a:cubicBezTo>
                    <a:pt x="1287" y="1192"/>
                    <a:pt x="1347" y="760"/>
                    <a:pt x="1153" y="388"/>
                  </a:cubicBezTo>
                  <a:cubicBezTo>
                    <a:pt x="1082" y="115"/>
                    <a:pt x="882" y="1"/>
                    <a:pt x="670" y="1"/>
                  </a:cubicBezTo>
                  <a:close/>
                </a:path>
              </a:pathLst>
            </a:custGeom>
            <a:solidFill>
              <a:srgbClr val="0083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9" name="Google Shape;5259;p31"/>
            <p:cNvSpPr/>
            <p:nvPr/>
          </p:nvSpPr>
          <p:spPr>
            <a:xfrm flipH="1">
              <a:off x="848509" y="1850612"/>
              <a:ext cx="46512" cy="152544"/>
            </a:xfrm>
            <a:custGeom>
              <a:avLst/>
              <a:gdLst/>
              <a:ahLst/>
              <a:cxnLst/>
              <a:rect l="l" t="t" r="r" b="b"/>
              <a:pathLst>
                <a:path w="1491" h="4890" extrusionOk="0">
                  <a:moveTo>
                    <a:pt x="1371" y="1"/>
                  </a:moveTo>
                  <a:cubicBezTo>
                    <a:pt x="626" y="180"/>
                    <a:pt x="507" y="746"/>
                    <a:pt x="313" y="1416"/>
                  </a:cubicBezTo>
                  <a:cubicBezTo>
                    <a:pt x="134" y="2355"/>
                    <a:pt x="0" y="3785"/>
                    <a:pt x="447" y="4589"/>
                  </a:cubicBezTo>
                  <a:cubicBezTo>
                    <a:pt x="569" y="4790"/>
                    <a:pt x="765" y="4889"/>
                    <a:pt x="955" y="4889"/>
                  </a:cubicBezTo>
                  <a:cubicBezTo>
                    <a:pt x="1230" y="4889"/>
                    <a:pt x="1490" y="4682"/>
                    <a:pt x="1490" y="4277"/>
                  </a:cubicBezTo>
                  <a:cubicBezTo>
                    <a:pt x="1490" y="3532"/>
                    <a:pt x="1192" y="2727"/>
                    <a:pt x="1192" y="1923"/>
                  </a:cubicBezTo>
                  <a:cubicBezTo>
                    <a:pt x="1192" y="1550"/>
                    <a:pt x="1252" y="1118"/>
                    <a:pt x="1311" y="746"/>
                  </a:cubicBezTo>
                  <a:cubicBezTo>
                    <a:pt x="1371" y="552"/>
                    <a:pt x="1371" y="239"/>
                    <a:pt x="1431" y="61"/>
                  </a:cubicBezTo>
                  <a:cubicBezTo>
                    <a:pt x="1431" y="1"/>
                    <a:pt x="1371" y="1"/>
                    <a:pt x="1371" y="1"/>
                  </a:cubicBezTo>
                  <a:close/>
                </a:path>
              </a:pathLst>
            </a:custGeom>
            <a:solidFill>
              <a:srgbClr val="0083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0" name="Google Shape;5260;p31"/>
            <p:cNvSpPr/>
            <p:nvPr/>
          </p:nvSpPr>
          <p:spPr>
            <a:xfrm flipH="1">
              <a:off x="898702" y="811725"/>
              <a:ext cx="423878" cy="330792"/>
            </a:xfrm>
            <a:custGeom>
              <a:avLst/>
              <a:gdLst/>
              <a:ahLst/>
              <a:cxnLst/>
              <a:rect l="l" t="t" r="r" b="b"/>
              <a:pathLst>
                <a:path w="13588" h="10604" extrusionOk="0">
                  <a:moveTo>
                    <a:pt x="4717" y="1"/>
                  </a:moveTo>
                  <a:cubicBezTo>
                    <a:pt x="3560" y="1"/>
                    <a:pt x="2413" y="453"/>
                    <a:pt x="1356" y="961"/>
                  </a:cubicBezTo>
                  <a:cubicBezTo>
                    <a:pt x="671" y="1334"/>
                    <a:pt x="1" y="2079"/>
                    <a:pt x="239" y="2883"/>
                  </a:cubicBezTo>
                  <a:cubicBezTo>
                    <a:pt x="239" y="2943"/>
                    <a:pt x="179" y="3002"/>
                    <a:pt x="179" y="3062"/>
                  </a:cubicBezTo>
                  <a:cubicBezTo>
                    <a:pt x="239" y="3941"/>
                    <a:pt x="1237" y="4433"/>
                    <a:pt x="1982" y="4552"/>
                  </a:cubicBezTo>
                  <a:cubicBezTo>
                    <a:pt x="2126" y="4577"/>
                    <a:pt x="2270" y="4585"/>
                    <a:pt x="2414" y="4585"/>
                  </a:cubicBezTo>
                  <a:cubicBezTo>
                    <a:pt x="2702" y="4585"/>
                    <a:pt x="2990" y="4552"/>
                    <a:pt x="3278" y="4552"/>
                  </a:cubicBezTo>
                  <a:cubicBezTo>
                    <a:pt x="3725" y="4552"/>
                    <a:pt x="4157" y="4552"/>
                    <a:pt x="4589" y="4686"/>
                  </a:cubicBezTo>
                  <a:cubicBezTo>
                    <a:pt x="5394" y="4805"/>
                    <a:pt x="6198" y="5118"/>
                    <a:pt x="6883" y="5550"/>
                  </a:cubicBezTo>
                  <a:cubicBezTo>
                    <a:pt x="7628" y="5982"/>
                    <a:pt x="8313" y="6548"/>
                    <a:pt x="8805" y="7233"/>
                  </a:cubicBezTo>
                  <a:cubicBezTo>
                    <a:pt x="9431" y="8038"/>
                    <a:pt x="9863" y="8842"/>
                    <a:pt x="10489" y="9647"/>
                  </a:cubicBezTo>
                  <a:cubicBezTo>
                    <a:pt x="10823" y="10155"/>
                    <a:pt x="11349" y="10603"/>
                    <a:pt x="11993" y="10603"/>
                  </a:cubicBezTo>
                  <a:cubicBezTo>
                    <a:pt x="12066" y="10603"/>
                    <a:pt x="12141" y="10597"/>
                    <a:pt x="12217" y="10585"/>
                  </a:cubicBezTo>
                  <a:cubicBezTo>
                    <a:pt x="13215" y="10451"/>
                    <a:pt x="13587" y="9468"/>
                    <a:pt x="13468" y="8649"/>
                  </a:cubicBezTo>
                  <a:cubicBezTo>
                    <a:pt x="13334" y="7785"/>
                    <a:pt x="12842" y="6861"/>
                    <a:pt x="12410" y="6116"/>
                  </a:cubicBezTo>
                  <a:cubicBezTo>
                    <a:pt x="11978" y="5297"/>
                    <a:pt x="11412" y="4492"/>
                    <a:pt x="10801" y="3747"/>
                  </a:cubicBezTo>
                  <a:cubicBezTo>
                    <a:pt x="9550" y="2392"/>
                    <a:pt x="8001" y="1081"/>
                    <a:pt x="6332" y="336"/>
                  </a:cubicBezTo>
                  <a:cubicBezTo>
                    <a:pt x="5797" y="99"/>
                    <a:pt x="5256" y="1"/>
                    <a:pt x="4717" y="1"/>
                  </a:cubicBezTo>
                  <a:close/>
                </a:path>
              </a:pathLst>
            </a:custGeom>
            <a:solidFill>
              <a:srgbClr val="EB5C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1" name="Google Shape;5261;p31"/>
            <p:cNvSpPr/>
            <p:nvPr/>
          </p:nvSpPr>
          <p:spPr>
            <a:xfrm flipH="1">
              <a:off x="933578" y="1193677"/>
              <a:ext cx="336095" cy="257764"/>
            </a:xfrm>
            <a:custGeom>
              <a:avLst/>
              <a:gdLst/>
              <a:ahLst/>
              <a:cxnLst/>
              <a:rect l="l" t="t" r="r" b="b"/>
              <a:pathLst>
                <a:path w="10774" h="8263" extrusionOk="0">
                  <a:moveTo>
                    <a:pt x="2437" y="1"/>
                  </a:moveTo>
                  <a:cubicBezTo>
                    <a:pt x="476" y="1"/>
                    <a:pt x="1" y="1728"/>
                    <a:pt x="718" y="2617"/>
                  </a:cubicBezTo>
                  <a:cubicBezTo>
                    <a:pt x="2148" y="4539"/>
                    <a:pt x="7675" y="5224"/>
                    <a:pt x="10774" y="8263"/>
                  </a:cubicBezTo>
                  <a:cubicBezTo>
                    <a:pt x="10774" y="8263"/>
                    <a:pt x="9910" y="3302"/>
                    <a:pt x="5441" y="948"/>
                  </a:cubicBezTo>
                  <a:cubicBezTo>
                    <a:pt x="4200" y="265"/>
                    <a:pt x="3205" y="1"/>
                    <a:pt x="2437" y="1"/>
                  </a:cubicBezTo>
                  <a:close/>
                </a:path>
              </a:pathLst>
            </a:custGeom>
            <a:solidFill>
              <a:srgbClr val="0083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2" name="Google Shape;5262;p31"/>
            <p:cNvSpPr/>
            <p:nvPr/>
          </p:nvSpPr>
          <p:spPr>
            <a:xfrm flipH="1">
              <a:off x="887098" y="1263678"/>
              <a:ext cx="286776" cy="258326"/>
            </a:xfrm>
            <a:custGeom>
              <a:avLst/>
              <a:gdLst/>
              <a:ahLst/>
              <a:cxnLst/>
              <a:rect l="l" t="t" r="r" b="b"/>
              <a:pathLst>
                <a:path w="9193" h="8281" extrusionOk="0">
                  <a:moveTo>
                    <a:pt x="135" y="0"/>
                  </a:moveTo>
                  <a:cubicBezTo>
                    <a:pt x="75" y="0"/>
                    <a:pt x="75" y="0"/>
                    <a:pt x="1" y="60"/>
                  </a:cubicBezTo>
                  <a:cubicBezTo>
                    <a:pt x="1" y="120"/>
                    <a:pt x="75" y="194"/>
                    <a:pt x="135" y="254"/>
                  </a:cubicBezTo>
                  <a:cubicBezTo>
                    <a:pt x="627" y="313"/>
                    <a:pt x="1118" y="492"/>
                    <a:pt x="1565" y="745"/>
                  </a:cubicBezTo>
                  <a:cubicBezTo>
                    <a:pt x="1997" y="939"/>
                    <a:pt x="2429" y="1177"/>
                    <a:pt x="2861" y="1431"/>
                  </a:cubicBezTo>
                  <a:cubicBezTo>
                    <a:pt x="3725" y="1982"/>
                    <a:pt x="4545" y="2667"/>
                    <a:pt x="5215" y="3352"/>
                  </a:cubicBezTo>
                  <a:lnTo>
                    <a:pt x="5781" y="3918"/>
                  </a:lnTo>
                  <a:lnTo>
                    <a:pt x="6273" y="4470"/>
                  </a:lnTo>
                  <a:lnTo>
                    <a:pt x="6526" y="4782"/>
                  </a:lnTo>
                  <a:lnTo>
                    <a:pt x="6779" y="5095"/>
                  </a:lnTo>
                  <a:cubicBezTo>
                    <a:pt x="6898" y="5274"/>
                    <a:pt x="7077" y="5468"/>
                    <a:pt x="7211" y="5647"/>
                  </a:cubicBezTo>
                  <a:cubicBezTo>
                    <a:pt x="7524" y="6079"/>
                    <a:pt x="7822" y="6526"/>
                    <a:pt x="8135" y="6958"/>
                  </a:cubicBezTo>
                  <a:cubicBezTo>
                    <a:pt x="8388" y="7390"/>
                    <a:pt x="8641" y="7822"/>
                    <a:pt x="8939" y="8254"/>
                  </a:cubicBezTo>
                  <a:cubicBezTo>
                    <a:pt x="8939" y="8254"/>
                    <a:pt x="8973" y="8280"/>
                    <a:pt x="9012" y="8280"/>
                  </a:cubicBezTo>
                  <a:cubicBezTo>
                    <a:pt x="9032" y="8280"/>
                    <a:pt x="9054" y="8273"/>
                    <a:pt x="9073" y="8254"/>
                  </a:cubicBezTo>
                  <a:cubicBezTo>
                    <a:pt x="9133" y="8254"/>
                    <a:pt x="9193" y="8194"/>
                    <a:pt x="9133" y="8134"/>
                  </a:cubicBezTo>
                  <a:cubicBezTo>
                    <a:pt x="8880" y="7643"/>
                    <a:pt x="8641" y="7196"/>
                    <a:pt x="8448" y="6704"/>
                  </a:cubicBezTo>
                  <a:cubicBezTo>
                    <a:pt x="8135" y="6272"/>
                    <a:pt x="7897" y="5840"/>
                    <a:pt x="7584" y="5408"/>
                  </a:cubicBezTo>
                  <a:cubicBezTo>
                    <a:pt x="7450" y="5215"/>
                    <a:pt x="7271" y="4961"/>
                    <a:pt x="7152" y="4782"/>
                  </a:cubicBezTo>
                  <a:lnTo>
                    <a:pt x="6898" y="4470"/>
                  </a:lnTo>
                  <a:lnTo>
                    <a:pt x="6645" y="4157"/>
                  </a:lnTo>
                  <a:lnTo>
                    <a:pt x="6154" y="3606"/>
                  </a:lnTo>
                  <a:lnTo>
                    <a:pt x="5587" y="3039"/>
                  </a:lnTo>
                  <a:cubicBezTo>
                    <a:pt x="4843" y="2295"/>
                    <a:pt x="4038" y="1609"/>
                    <a:pt x="3114" y="1058"/>
                  </a:cubicBezTo>
                  <a:cubicBezTo>
                    <a:pt x="2176" y="567"/>
                    <a:pt x="1252" y="120"/>
                    <a:pt x="135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3" name="Google Shape;5263;p31"/>
            <p:cNvSpPr/>
            <p:nvPr/>
          </p:nvSpPr>
          <p:spPr>
            <a:xfrm flipH="1">
              <a:off x="1187318" y="1436686"/>
              <a:ext cx="344393" cy="364358"/>
            </a:xfrm>
            <a:custGeom>
              <a:avLst/>
              <a:gdLst/>
              <a:ahLst/>
              <a:cxnLst/>
              <a:rect l="l" t="t" r="r" b="b"/>
              <a:pathLst>
                <a:path w="11040" h="11680" extrusionOk="0">
                  <a:moveTo>
                    <a:pt x="7057" y="0"/>
                  </a:moveTo>
                  <a:cubicBezTo>
                    <a:pt x="5196" y="0"/>
                    <a:pt x="2852" y="1528"/>
                    <a:pt x="1491" y="4823"/>
                  </a:cubicBezTo>
                  <a:cubicBezTo>
                    <a:pt x="60" y="8056"/>
                    <a:pt x="1" y="8979"/>
                    <a:pt x="373" y="9471"/>
                  </a:cubicBezTo>
                  <a:cubicBezTo>
                    <a:pt x="433" y="9546"/>
                    <a:pt x="433" y="9605"/>
                    <a:pt x="492" y="9665"/>
                  </a:cubicBezTo>
                  <a:cubicBezTo>
                    <a:pt x="924" y="10037"/>
                    <a:pt x="2846" y="9724"/>
                    <a:pt x="4023" y="10156"/>
                  </a:cubicBezTo>
                  <a:cubicBezTo>
                    <a:pt x="4157" y="10216"/>
                    <a:pt x="4276" y="10290"/>
                    <a:pt x="4396" y="10350"/>
                  </a:cubicBezTo>
                  <a:cubicBezTo>
                    <a:pt x="4768" y="10588"/>
                    <a:pt x="5215" y="10782"/>
                    <a:pt x="5587" y="10961"/>
                  </a:cubicBezTo>
                  <a:cubicBezTo>
                    <a:pt x="6677" y="11444"/>
                    <a:pt x="7785" y="11680"/>
                    <a:pt x="8676" y="11680"/>
                  </a:cubicBezTo>
                  <a:cubicBezTo>
                    <a:pt x="9404" y="11680"/>
                    <a:pt x="9987" y="11522"/>
                    <a:pt x="10295" y="11214"/>
                  </a:cubicBezTo>
                  <a:lnTo>
                    <a:pt x="10355" y="11214"/>
                  </a:lnTo>
                  <a:cubicBezTo>
                    <a:pt x="10355" y="11154"/>
                    <a:pt x="10429" y="11095"/>
                    <a:pt x="10489" y="11035"/>
                  </a:cubicBezTo>
                  <a:cubicBezTo>
                    <a:pt x="11040" y="10037"/>
                    <a:pt x="9863" y="7683"/>
                    <a:pt x="9803" y="5136"/>
                  </a:cubicBezTo>
                  <a:cubicBezTo>
                    <a:pt x="9684" y="2648"/>
                    <a:pt x="9610" y="413"/>
                    <a:pt x="7569" y="41"/>
                  </a:cubicBezTo>
                  <a:cubicBezTo>
                    <a:pt x="7403" y="14"/>
                    <a:pt x="7232" y="0"/>
                    <a:pt x="7057" y="0"/>
                  </a:cubicBezTo>
                  <a:close/>
                </a:path>
              </a:pathLst>
            </a:custGeom>
            <a:solidFill>
              <a:srgbClr val="F59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4" name="Google Shape;5264;p31"/>
            <p:cNvSpPr/>
            <p:nvPr/>
          </p:nvSpPr>
          <p:spPr>
            <a:xfrm flipH="1">
              <a:off x="1210559" y="1778583"/>
              <a:ext cx="151046" cy="46668"/>
            </a:xfrm>
            <a:custGeom>
              <a:avLst/>
              <a:gdLst/>
              <a:ahLst/>
              <a:cxnLst/>
              <a:rect l="l" t="t" r="r" b="b"/>
              <a:pathLst>
                <a:path w="4842" h="1496" extrusionOk="0">
                  <a:moveTo>
                    <a:pt x="134" y="1"/>
                  </a:moveTo>
                  <a:cubicBezTo>
                    <a:pt x="134" y="507"/>
                    <a:pt x="60" y="999"/>
                    <a:pt x="0" y="1431"/>
                  </a:cubicBezTo>
                  <a:cubicBezTo>
                    <a:pt x="395" y="1476"/>
                    <a:pt x="762" y="1495"/>
                    <a:pt x="1104" y="1495"/>
                  </a:cubicBezTo>
                  <a:cubicBezTo>
                    <a:pt x="3616" y="1495"/>
                    <a:pt x="4737" y="425"/>
                    <a:pt x="4842" y="254"/>
                  </a:cubicBezTo>
                  <a:lnTo>
                    <a:pt x="4842" y="254"/>
                  </a:lnTo>
                  <a:cubicBezTo>
                    <a:pt x="4534" y="562"/>
                    <a:pt x="3951" y="720"/>
                    <a:pt x="3223" y="720"/>
                  </a:cubicBezTo>
                  <a:cubicBezTo>
                    <a:pt x="2332" y="720"/>
                    <a:pt x="1224" y="484"/>
                    <a:pt x="134" y="1"/>
                  </a:cubicBezTo>
                  <a:close/>
                </a:path>
              </a:pathLst>
            </a:custGeom>
            <a:solidFill>
              <a:srgbClr val="EE75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5" name="Google Shape;5265;p31"/>
            <p:cNvSpPr/>
            <p:nvPr/>
          </p:nvSpPr>
          <p:spPr>
            <a:xfrm flipH="1">
              <a:off x="1357393" y="1753502"/>
              <a:ext cx="147365" cy="245879"/>
            </a:xfrm>
            <a:custGeom>
              <a:avLst/>
              <a:gdLst/>
              <a:ahLst/>
              <a:cxnLst/>
              <a:rect l="l" t="t" r="r" b="b"/>
              <a:pathLst>
                <a:path w="4724" h="7882" extrusionOk="0">
                  <a:moveTo>
                    <a:pt x="3159" y="0"/>
                  </a:moveTo>
                  <a:cubicBezTo>
                    <a:pt x="3159" y="0"/>
                    <a:pt x="2861" y="805"/>
                    <a:pt x="2489" y="1803"/>
                  </a:cubicBezTo>
                  <a:cubicBezTo>
                    <a:pt x="1863" y="3412"/>
                    <a:pt x="865" y="5647"/>
                    <a:pt x="314" y="6332"/>
                  </a:cubicBezTo>
                  <a:cubicBezTo>
                    <a:pt x="1" y="6764"/>
                    <a:pt x="1237" y="7822"/>
                    <a:pt x="2489" y="7881"/>
                  </a:cubicBezTo>
                  <a:cubicBezTo>
                    <a:pt x="3666" y="7881"/>
                    <a:pt x="4157" y="7702"/>
                    <a:pt x="4276" y="7330"/>
                  </a:cubicBezTo>
                  <a:cubicBezTo>
                    <a:pt x="4410" y="7077"/>
                    <a:pt x="4410" y="4842"/>
                    <a:pt x="4589" y="2235"/>
                  </a:cubicBezTo>
                  <a:cubicBezTo>
                    <a:pt x="4649" y="1803"/>
                    <a:pt x="4723" y="1311"/>
                    <a:pt x="4723" y="805"/>
                  </a:cubicBezTo>
                  <a:cubicBezTo>
                    <a:pt x="4351" y="626"/>
                    <a:pt x="3904" y="432"/>
                    <a:pt x="3532" y="194"/>
                  </a:cubicBezTo>
                  <a:cubicBezTo>
                    <a:pt x="3412" y="134"/>
                    <a:pt x="3293" y="60"/>
                    <a:pt x="3159" y="0"/>
                  </a:cubicBezTo>
                  <a:close/>
                </a:path>
              </a:pathLst>
            </a:custGeom>
            <a:solidFill>
              <a:srgbClr val="AE6C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6" name="Google Shape;5266;p31"/>
            <p:cNvSpPr/>
            <p:nvPr/>
          </p:nvSpPr>
          <p:spPr>
            <a:xfrm flipH="1">
              <a:off x="1406182" y="1732134"/>
              <a:ext cx="113893" cy="77613"/>
            </a:xfrm>
            <a:custGeom>
              <a:avLst/>
              <a:gdLst/>
              <a:ahLst/>
              <a:cxnLst/>
              <a:rect l="l" t="t" r="r" b="b"/>
              <a:pathLst>
                <a:path w="3651" h="2488" extrusionOk="0">
                  <a:moveTo>
                    <a:pt x="0" y="0"/>
                  </a:moveTo>
                  <a:lnTo>
                    <a:pt x="0" y="0"/>
                  </a:lnTo>
                  <a:cubicBezTo>
                    <a:pt x="60" y="134"/>
                    <a:pt x="864" y="1564"/>
                    <a:pt x="2980" y="2488"/>
                  </a:cubicBezTo>
                  <a:cubicBezTo>
                    <a:pt x="3352" y="1490"/>
                    <a:pt x="3650" y="685"/>
                    <a:pt x="3650" y="685"/>
                  </a:cubicBezTo>
                  <a:cubicBezTo>
                    <a:pt x="2473" y="253"/>
                    <a:pt x="551" y="566"/>
                    <a:pt x="119" y="194"/>
                  </a:cubicBezTo>
                  <a:cubicBezTo>
                    <a:pt x="60" y="134"/>
                    <a:pt x="60" y="75"/>
                    <a:pt x="0" y="0"/>
                  </a:cubicBezTo>
                  <a:close/>
                </a:path>
              </a:pathLst>
            </a:custGeom>
            <a:solidFill>
              <a:srgbClr val="EE75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7" name="Google Shape;5267;p31"/>
            <p:cNvSpPr/>
            <p:nvPr/>
          </p:nvSpPr>
          <p:spPr>
            <a:xfrm flipH="1">
              <a:off x="1310913" y="1437934"/>
              <a:ext cx="141781" cy="310016"/>
            </a:xfrm>
            <a:custGeom>
              <a:avLst/>
              <a:gdLst/>
              <a:ahLst/>
              <a:cxnLst/>
              <a:rect l="l" t="t" r="r" b="b"/>
              <a:pathLst>
                <a:path w="4545" h="9938" extrusionOk="0">
                  <a:moveTo>
                    <a:pt x="4470" y="1"/>
                  </a:moveTo>
                  <a:cubicBezTo>
                    <a:pt x="4410" y="61"/>
                    <a:pt x="4410" y="61"/>
                    <a:pt x="4350" y="120"/>
                  </a:cubicBezTo>
                  <a:cubicBezTo>
                    <a:pt x="4291" y="195"/>
                    <a:pt x="4231" y="195"/>
                    <a:pt x="4231" y="254"/>
                  </a:cubicBezTo>
                  <a:cubicBezTo>
                    <a:pt x="4097" y="314"/>
                    <a:pt x="4038" y="373"/>
                    <a:pt x="3978" y="493"/>
                  </a:cubicBezTo>
                  <a:cubicBezTo>
                    <a:pt x="3799" y="686"/>
                    <a:pt x="3665" y="865"/>
                    <a:pt x="3546" y="1059"/>
                  </a:cubicBezTo>
                  <a:cubicBezTo>
                    <a:pt x="3293" y="1431"/>
                    <a:pt x="3054" y="1804"/>
                    <a:pt x="2801" y="2176"/>
                  </a:cubicBezTo>
                  <a:cubicBezTo>
                    <a:pt x="2309" y="2980"/>
                    <a:pt x="1863" y="3785"/>
                    <a:pt x="1430" y="4589"/>
                  </a:cubicBezTo>
                  <a:cubicBezTo>
                    <a:pt x="1058" y="5409"/>
                    <a:pt x="745" y="6273"/>
                    <a:pt x="447" y="7137"/>
                  </a:cubicBezTo>
                  <a:cubicBezTo>
                    <a:pt x="194" y="8016"/>
                    <a:pt x="0" y="8939"/>
                    <a:pt x="134" y="9878"/>
                  </a:cubicBezTo>
                  <a:lnTo>
                    <a:pt x="134" y="9938"/>
                  </a:lnTo>
                  <a:lnTo>
                    <a:pt x="194" y="9878"/>
                  </a:lnTo>
                  <a:cubicBezTo>
                    <a:pt x="134" y="9431"/>
                    <a:pt x="194" y="8939"/>
                    <a:pt x="254" y="8507"/>
                  </a:cubicBezTo>
                  <a:cubicBezTo>
                    <a:pt x="313" y="8075"/>
                    <a:pt x="447" y="7643"/>
                    <a:pt x="566" y="7196"/>
                  </a:cubicBezTo>
                  <a:cubicBezTo>
                    <a:pt x="820" y="6332"/>
                    <a:pt x="1192" y="5468"/>
                    <a:pt x="1565" y="4664"/>
                  </a:cubicBezTo>
                  <a:cubicBezTo>
                    <a:pt x="1997" y="3845"/>
                    <a:pt x="2429" y="3040"/>
                    <a:pt x="2920" y="2236"/>
                  </a:cubicBezTo>
                  <a:cubicBezTo>
                    <a:pt x="3114" y="1863"/>
                    <a:pt x="3352" y="1491"/>
                    <a:pt x="3665" y="1118"/>
                  </a:cubicBezTo>
                  <a:cubicBezTo>
                    <a:pt x="3799" y="940"/>
                    <a:pt x="3918" y="746"/>
                    <a:pt x="4038" y="567"/>
                  </a:cubicBezTo>
                  <a:cubicBezTo>
                    <a:pt x="4097" y="433"/>
                    <a:pt x="4172" y="373"/>
                    <a:pt x="4291" y="314"/>
                  </a:cubicBezTo>
                  <a:cubicBezTo>
                    <a:pt x="4350" y="254"/>
                    <a:pt x="4410" y="120"/>
                    <a:pt x="4544" y="120"/>
                  </a:cubicBezTo>
                  <a:lnTo>
                    <a:pt x="4544" y="61"/>
                  </a:lnTo>
                  <a:lnTo>
                    <a:pt x="4470" y="1"/>
                  </a:lnTo>
                  <a:close/>
                </a:path>
              </a:pathLst>
            </a:custGeom>
            <a:solidFill>
              <a:srgbClr val="FFF7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8" name="Google Shape;5268;p31"/>
            <p:cNvSpPr/>
            <p:nvPr/>
          </p:nvSpPr>
          <p:spPr>
            <a:xfrm flipH="1">
              <a:off x="1326729" y="1453282"/>
              <a:ext cx="154790" cy="290488"/>
            </a:xfrm>
            <a:custGeom>
              <a:avLst/>
              <a:gdLst/>
              <a:ahLst/>
              <a:cxnLst/>
              <a:rect l="l" t="t" r="r" b="b"/>
              <a:pathLst>
                <a:path w="4962" h="9312" extrusionOk="0">
                  <a:moveTo>
                    <a:pt x="4902" y="1"/>
                  </a:moveTo>
                  <a:cubicBezTo>
                    <a:pt x="4038" y="313"/>
                    <a:pt x="3353" y="939"/>
                    <a:pt x="2727" y="1624"/>
                  </a:cubicBezTo>
                  <a:cubicBezTo>
                    <a:pt x="2116" y="2310"/>
                    <a:pt x="1550" y="3114"/>
                    <a:pt x="1118" y="3919"/>
                  </a:cubicBezTo>
                  <a:cubicBezTo>
                    <a:pt x="999" y="4097"/>
                    <a:pt x="924" y="4351"/>
                    <a:pt x="805" y="4544"/>
                  </a:cubicBezTo>
                  <a:cubicBezTo>
                    <a:pt x="686" y="4723"/>
                    <a:pt x="626" y="4976"/>
                    <a:pt x="552" y="5155"/>
                  </a:cubicBezTo>
                  <a:cubicBezTo>
                    <a:pt x="373" y="5587"/>
                    <a:pt x="254" y="6034"/>
                    <a:pt x="179" y="6526"/>
                  </a:cubicBezTo>
                  <a:cubicBezTo>
                    <a:pt x="60" y="6958"/>
                    <a:pt x="1" y="7449"/>
                    <a:pt x="1" y="7896"/>
                  </a:cubicBezTo>
                  <a:cubicBezTo>
                    <a:pt x="1" y="8135"/>
                    <a:pt x="60" y="8388"/>
                    <a:pt x="60" y="8567"/>
                  </a:cubicBezTo>
                  <a:cubicBezTo>
                    <a:pt x="60" y="8701"/>
                    <a:pt x="120" y="8820"/>
                    <a:pt x="120" y="8939"/>
                  </a:cubicBezTo>
                  <a:cubicBezTo>
                    <a:pt x="179" y="9073"/>
                    <a:pt x="179" y="9192"/>
                    <a:pt x="179" y="9252"/>
                  </a:cubicBezTo>
                  <a:lnTo>
                    <a:pt x="254" y="9312"/>
                  </a:lnTo>
                  <a:lnTo>
                    <a:pt x="314" y="9252"/>
                  </a:lnTo>
                  <a:cubicBezTo>
                    <a:pt x="60" y="8328"/>
                    <a:pt x="60" y="7449"/>
                    <a:pt x="254" y="6526"/>
                  </a:cubicBezTo>
                  <a:cubicBezTo>
                    <a:pt x="433" y="5662"/>
                    <a:pt x="805" y="4783"/>
                    <a:pt x="1237" y="3978"/>
                  </a:cubicBezTo>
                  <a:cubicBezTo>
                    <a:pt x="1669" y="3174"/>
                    <a:pt x="2176" y="2369"/>
                    <a:pt x="2787" y="1684"/>
                  </a:cubicBezTo>
                  <a:cubicBezTo>
                    <a:pt x="3099" y="1371"/>
                    <a:pt x="3412" y="1058"/>
                    <a:pt x="3785" y="745"/>
                  </a:cubicBezTo>
                  <a:cubicBezTo>
                    <a:pt x="4157" y="507"/>
                    <a:pt x="4530" y="254"/>
                    <a:pt x="4962" y="75"/>
                  </a:cubicBezTo>
                  <a:lnTo>
                    <a:pt x="4962" y="1"/>
                  </a:lnTo>
                  <a:close/>
                </a:path>
              </a:pathLst>
            </a:custGeom>
            <a:solidFill>
              <a:srgbClr val="FFF7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9" name="Google Shape;5269;p31"/>
            <p:cNvSpPr/>
            <p:nvPr/>
          </p:nvSpPr>
          <p:spPr>
            <a:xfrm flipH="1">
              <a:off x="1287704" y="1439805"/>
              <a:ext cx="112489" cy="319780"/>
            </a:xfrm>
            <a:custGeom>
              <a:avLst/>
              <a:gdLst/>
              <a:ahLst/>
              <a:cxnLst/>
              <a:rect l="l" t="t" r="r" b="b"/>
              <a:pathLst>
                <a:path w="3606" h="10251" extrusionOk="0">
                  <a:moveTo>
                    <a:pt x="3531" y="1"/>
                  </a:moveTo>
                  <a:cubicBezTo>
                    <a:pt x="2921" y="626"/>
                    <a:pt x="2414" y="1431"/>
                    <a:pt x="2042" y="2235"/>
                  </a:cubicBezTo>
                  <a:cubicBezTo>
                    <a:pt x="1610" y="3040"/>
                    <a:pt x="1297" y="3919"/>
                    <a:pt x="1058" y="4783"/>
                  </a:cubicBezTo>
                  <a:cubicBezTo>
                    <a:pt x="805" y="5647"/>
                    <a:pt x="626" y="6585"/>
                    <a:pt x="373" y="7449"/>
                  </a:cubicBezTo>
                  <a:cubicBezTo>
                    <a:pt x="314" y="7881"/>
                    <a:pt x="254" y="8388"/>
                    <a:pt x="120" y="8820"/>
                  </a:cubicBezTo>
                  <a:cubicBezTo>
                    <a:pt x="120" y="9073"/>
                    <a:pt x="60" y="9252"/>
                    <a:pt x="60" y="9505"/>
                  </a:cubicBezTo>
                  <a:cubicBezTo>
                    <a:pt x="60" y="9684"/>
                    <a:pt x="1" y="9937"/>
                    <a:pt x="60" y="10190"/>
                  </a:cubicBezTo>
                  <a:lnTo>
                    <a:pt x="60" y="10250"/>
                  </a:lnTo>
                  <a:lnTo>
                    <a:pt x="120" y="10190"/>
                  </a:lnTo>
                  <a:cubicBezTo>
                    <a:pt x="120" y="9937"/>
                    <a:pt x="120" y="9744"/>
                    <a:pt x="180" y="9505"/>
                  </a:cubicBezTo>
                  <a:cubicBezTo>
                    <a:pt x="180" y="9252"/>
                    <a:pt x="254" y="9073"/>
                    <a:pt x="254" y="8820"/>
                  </a:cubicBezTo>
                  <a:cubicBezTo>
                    <a:pt x="314" y="8388"/>
                    <a:pt x="433" y="7956"/>
                    <a:pt x="492" y="7509"/>
                  </a:cubicBezTo>
                  <a:cubicBezTo>
                    <a:pt x="686" y="6585"/>
                    <a:pt x="924" y="5721"/>
                    <a:pt x="1178" y="4842"/>
                  </a:cubicBezTo>
                  <a:cubicBezTo>
                    <a:pt x="1297" y="4410"/>
                    <a:pt x="1431" y="3978"/>
                    <a:pt x="1610" y="3546"/>
                  </a:cubicBezTo>
                  <a:cubicBezTo>
                    <a:pt x="1744" y="3114"/>
                    <a:pt x="1923" y="2742"/>
                    <a:pt x="2116" y="2295"/>
                  </a:cubicBezTo>
                  <a:cubicBezTo>
                    <a:pt x="2295" y="1863"/>
                    <a:pt x="2548" y="1490"/>
                    <a:pt x="2787" y="1118"/>
                  </a:cubicBezTo>
                  <a:cubicBezTo>
                    <a:pt x="3040" y="745"/>
                    <a:pt x="3293" y="373"/>
                    <a:pt x="3606" y="1"/>
                  </a:cubicBezTo>
                  <a:close/>
                </a:path>
              </a:pathLst>
            </a:custGeom>
            <a:solidFill>
              <a:srgbClr val="FFF7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0" name="Google Shape;5270;p31"/>
            <p:cNvSpPr/>
            <p:nvPr/>
          </p:nvSpPr>
          <p:spPr>
            <a:xfrm flipH="1">
              <a:off x="1268644" y="1445857"/>
              <a:ext cx="75305" cy="342521"/>
            </a:xfrm>
            <a:custGeom>
              <a:avLst/>
              <a:gdLst/>
              <a:ahLst/>
              <a:cxnLst/>
              <a:rect l="l" t="t" r="r" b="b"/>
              <a:pathLst>
                <a:path w="2414" h="10980" extrusionOk="0">
                  <a:moveTo>
                    <a:pt x="2354" y="0"/>
                  </a:moveTo>
                  <a:lnTo>
                    <a:pt x="2295" y="60"/>
                  </a:lnTo>
                  <a:cubicBezTo>
                    <a:pt x="1863" y="864"/>
                    <a:pt x="1609" y="1728"/>
                    <a:pt x="1356" y="2667"/>
                  </a:cubicBezTo>
                  <a:cubicBezTo>
                    <a:pt x="1118" y="3531"/>
                    <a:pt x="864" y="4469"/>
                    <a:pt x="745" y="5393"/>
                  </a:cubicBezTo>
                  <a:cubicBezTo>
                    <a:pt x="552" y="6332"/>
                    <a:pt x="432" y="7255"/>
                    <a:pt x="313" y="8134"/>
                  </a:cubicBezTo>
                  <a:cubicBezTo>
                    <a:pt x="179" y="9058"/>
                    <a:pt x="60" y="9996"/>
                    <a:pt x="0" y="10920"/>
                  </a:cubicBezTo>
                  <a:lnTo>
                    <a:pt x="0" y="10980"/>
                  </a:lnTo>
                  <a:lnTo>
                    <a:pt x="60" y="10920"/>
                  </a:lnTo>
                  <a:lnTo>
                    <a:pt x="239" y="9550"/>
                  </a:lnTo>
                  <a:lnTo>
                    <a:pt x="432" y="8194"/>
                  </a:lnTo>
                  <a:cubicBezTo>
                    <a:pt x="492" y="7255"/>
                    <a:pt x="686" y="6332"/>
                    <a:pt x="864" y="5393"/>
                  </a:cubicBezTo>
                  <a:cubicBezTo>
                    <a:pt x="984" y="4469"/>
                    <a:pt x="1177" y="3591"/>
                    <a:pt x="1431" y="2667"/>
                  </a:cubicBezTo>
                  <a:cubicBezTo>
                    <a:pt x="1550" y="2235"/>
                    <a:pt x="1728" y="1803"/>
                    <a:pt x="1863" y="1356"/>
                  </a:cubicBezTo>
                  <a:cubicBezTo>
                    <a:pt x="2041" y="924"/>
                    <a:pt x="2175" y="492"/>
                    <a:pt x="2414" y="60"/>
                  </a:cubicBezTo>
                  <a:lnTo>
                    <a:pt x="2354" y="0"/>
                  </a:lnTo>
                  <a:close/>
                </a:path>
              </a:pathLst>
            </a:custGeom>
            <a:solidFill>
              <a:srgbClr val="FFF7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1" name="Google Shape;5271;p31"/>
            <p:cNvSpPr/>
            <p:nvPr/>
          </p:nvSpPr>
          <p:spPr>
            <a:xfrm flipH="1">
              <a:off x="1249116" y="1467226"/>
              <a:ext cx="44640" cy="332788"/>
            </a:xfrm>
            <a:custGeom>
              <a:avLst/>
              <a:gdLst/>
              <a:ahLst/>
              <a:cxnLst/>
              <a:rect l="l" t="t" r="r" b="b"/>
              <a:pathLst>
                <a:path w="1431" h="10668" extrusionOk="0">
                  <a:moveTo>
                    <a:pt x="1430" y="1"/>
                  </a:moveTo>
                  <a:lnTo>
                    <a:pt x="1371" y="60"/>
                  </a:lnTo>
                  <a:cubicBezTo>
                    <a:pt x="1118" y="865"/>
                    <a:pt x="864" y="1729"/>
                    <a:pt x="686" y="2608"/>
                  </a:cubicBezTo>
                  <a:cubicBezTo>
                    <a:pt x="566" y="3472"/>
                    <a:pt x="373" y="4395"/>
                    <a:pt x="254" y="5274"/>
                  </a:cubicBezTo>
                  <a:cubicBezTo>
                    <a:pt x="194" y="6138"/>
                    <a:pt x="119" y="7077"/>
                    <a:pt x="60" y="7941"/>
                  </a:cubicBezTo>
                  <a:cubicBezTo>
                    <a:pt x="0" y="8805"/>
                    <a:pt x="0" y="9743"/>
                    <a:pt x="0" y="10608"/>
                  </a:cubicBezTo>
                  <a:lnTo>
                    <a:pt x="0" y="10667"/>
                  </a:lnTo>
                  <a:lnTo>
                    <a:pt x="60" y="10608"/>
                  </a:lnTo>
                  <a:cubicBezTo>
                    <a:pt x="60" y="10175"/>
                    <a:pt x="60" y="9743"/>
                    <a:pt x="119" y="9311"/>
                  </a:cubicBezTo>
                  <a:cubicBezTo>
                    <a:pt x="119" y="8805"/>
                    <a:pt x="119" y="8373"/>
                    <a:pt x="194" y="7941"/>
                  </a:cubicBezTo>
                  <a:cubicBezTo>
                    <a:pt x="194" y="7077"/>
                    <a:pt x="313" y="6138"/>
                    <a:pt x="432" y="5274"/>
                  </a:cubicBezTo>
                  <a:cubicBezTo>
                    <a:pt x="492" y="4395"/>
                    <a:pt x="626" y="3531"/>
                    <a:pt x="805" y="2667"/>
                  </a:cubicBezTo>
                  <a:cubicBezTo>
                    <a:pt x="939" y="2235"/>
                    <a:pt x="998" y="1788"/>
                    <a:pt x="1118" y="1356"/>
                  </a:cubicBezTo>
                  <a:cubicBezTo>
                    <a:pt x="1237" y="924"/>
                    <a:pt x="1371" y="492"/>
                    <a:pt x="1430" y="60"/>
                  </a:cubicBezTo>
                  <a:lnTo>
                    <a:pt x="1430" y="1"/>
                  </a:lnTo>
                  <a:close/>
                </a:path>
              </a:pathLst>
            </a:custGeom>
            <a:solidFill>
              <a:srgbClr val="FFF7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2" name="Google Shape;5272;p31"/>
            <p:cNvSpPr/>
            <p:nvPr/>
          </p:nvSpPr>
          <p:spPr>
            <a:xfrm flipH="1">
              <a:off x="1227747" y="1534607"/>
              <a:ext cx="29292" cy="265407"/>
            </a:xfrm>
            <a:custGeom>
              <a:avLst/>
              <a:gdLst/>
              <a:ahLst/>
              <a:cxnLst/>
              <a:rect l="l" t="t" r="r" b="b"/>
              <a:pathLst>
                <a:path w="939" h="8508" extrusionOk="0">
                  <a:moveTo>
                    <a:pt x="805" y="1"/>
                  </a:moveTo>
                  <a:cubicBezTo>
                    <a:pt x="566" y="686"/>
                    <a:pt x="373" y="1371"/>
                    <a:pt x="194" y="2056"/>
                  </a:cubicBezTo>
                  <a:cubicBezTo>
                    <a:pt x="60" y="2801"/>
                    <a:pt x="0" y="3487"/>
                    <a:pt x="60" y="4232"/>
                  </a:cubicBezTo>
                  <a:cubicBezTo>
                    <a:pt x="60" y="4604"/>
                    <a:pt x="134" y="4917"/>
                    <a:pt x="194" y="5289"/>
                  </a:cubicBezTo>
                  <a:cubicBezTo>
                    <a:pt x="253" y="5662"/>
                    <a:pt x="373" y="5960"/>
                    <a:pt x="373" y="6332"/>
                  </a:cubicBezTo>
                  <a:cubicBezTo>
                    <a:pt x="566" y="7017"/>
                    <a:pt x="566" y="7762"/>
                    <a:pt x="507" y="8448"/>
                  </a:cubicBezTo>
                  <a:lnTo>
                    <a:pt x="507" y="8507"/>
                  </a:lnTo>
                  <a:lnTo>
                    <a:pt x="566" y="8448"/>
                  </a:lnTo>
                  <a:cubicBezTo>
                    <a:pt x="626" y="8075"/>
                    <a:pt x="626" y="7762"/>
                    <a:pt x="626" y="7390"/>
                  </a:cubicBezTo>
                  <a:cubicBezTo>
                    <a:pt x="626" y="7017"/>
                    <a:pt x="566" y="6645"/>
                    <a:pt x="507" y="6332"/>
                  </a:cubicBezTo>
                  <a:cubicBezTo>
                    <a:pt x="373" y="5587"/>
                    <a:pt x="253" y="4917"/>
                    <a:pt x="194" y="4232"/>
                  </a:cubicBezTo>
                  <a:cubicBezTo>
                    <a:pt x="134" y="3487"/>
                    <a:pt x="194" y="2801"/>
                    <a:pt x="313" y="2116"/>
                  </a:cubicBezTo>
                  <a:cubicBezTo>
                    <a:pt x="373" y="1744"/>
                    <a:pt x="507" y="1371"/>
                    <a:pt x="566" y="1058"/>
                  </a:cubicBezTo>
                  <a:cubicBezTo>
                    <a:pt x="685" y="686"/>
                    <a:pt x="805" y="373"/>
                    <a:pt x="939" y="75"/>
                  </a:cubicBezTo>
                  <a:lnTo>
                    <a:pt x="879" y="1"/>
                  </a:lnTo>
                  <a:close/>
                </a:path>
              </a:pathLst>
            </a:custGeom>
            <a:solidFill>
              <a:srgbClr val="FFF7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CUSTOM_9_1_1_1">
    <p:spTree>
      <p:nvGrpSpPr>
        <p:cNvPr id="1" name="Shape 5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74" name="Google Shape;5274;p32"/>
          <p:cNvGrpSpPr/>
          <p:nvPr/>
        </p:nvGrpSpPr>
        <p:grpSpPr>
          <a:xfrm>
            <a:off x="307951" y="646175"/>
            <a:ext cx="8340971" cy="4261144"/>
            <a:chOff x="307951" y="646175"/>
            <a:chExt cx="8340971" cy="4261144"/>
          </a:xfrm>
        </p:grpSpPr>
        <p:sp>
          <p:nvSpPr>
            <p:cNvPr id="5275" name="Google Shape;5275;p32"/>
            <p:cNvSpPr/>
            <p:nvPr/>
          </p:nvSpPr>
          <p:spPr>
            <a:xfrm>
              <a:off x="7242621" y="698746"/>
              <a:ext cx="19559" cy="33160"/>
            </a:xfrm>
            <a:custGeom>
              <a:avLst/>
              <a:gdLst/>
              <a:ahLst/>
              <a:cxnLst/>
              <a:rect l="l" t="t" r="r" b="b"/>
              <a:pathLst>
                <a:path w="627" h="1063" extrusionOk="0">
                  <a:moveTo>
                    <a:pt x="379" y="0"/>
                  </a:moveTo>
                  <a:cubicBezTo>
                    <a:pt x="354" y="0"/>
                    <a:pt x="331" y="8"/>
                    <a:pt x="314" y="25"/>
                  </a:cubicBezTo>
                  <a:cubicBezTo>
                    <a:pt x="254" y="85"/>
                    <a:pt x="195" y="144"/>
                    <a:pt x="120" y="219"/>
                  </a:cubicBezTo>
                  <a:cubicBezTo>
                    <a:pt x="61" y="338"/>
                    <a:pt x="61" y="397"/>
                    <a:pt x="61" y="457"/>
                  </a:cubicBezTo>
                  <a:cubicBezTo>
                    <a:pt x="1" y="651"/>
                    <a:pt x="61" y="830"/>
                    <a:pt x="195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3" y="1062"/>
                    <a:pt x="398" y="1033"/>
                    <a:pt x="433" y="964"/>
                  </a:cubicBezTo>
                  <a:cubicBezTo>
                    <a:pt x="567" y="830"/>
                    <a:pt x="627" y="710"/>
                    <a:pt x="627" y="591"/>
                  </a:cubicBezTo>
                  <a:lnTo>
                    <a:pt x="627" y="397"/>
                  </a:lnTo>
                  <a:cubicBezTo>
                    <a:pt x="627" y="278"/>
                    <a:pt x="627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39" y="0"/>
                    <a:pt x="379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6" name="Google Shape;5276;p32"/>
            <p:cNvSpPr/>
            <p:nvPr/>
          </p:nvSpPr>
          <p:spPr>
            <a:xfrm>
              <a:off x="7283518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8" y="1"/>
                    <a:pt x="269" y="16"/>
                    <a:pt x="239" y="45"/>
                  </a:cubicBezTo>
                  <a:cubicBezTo>
                    <a:pt x="180" y="105"/>
                    <a:pt x="120" y="239"/>
                    <a:pt x="61" y="299"/>
                  </a:cubicBezTo>
                  <a:cubicBezTo>
                    <a:pt x="61" y="358"/>
                    <a:pt x="61" y="477"/>
                    <a:pt x="1" y="552"/>
                  </a:cubicBezTo>
                  <a:cubicBezTo>
                    <a:pt x="1" y="790"/>
                    <a:pt x="61" y="984"/>
                    <a:pt x="180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8" y="1173"/>
                    <a:pt x="493" y="1103"/>
                  </a:cubicBezTo>
                  <a:cubicBezTo>
                    <a:pt x="552" y="924"/>
                    <a:pt x="612" y="790"/>
                    <a:pt x="612" y="611"/>
                  </a:cubicBezTo>
                  <a:lnTo>
                    <a:pt x="612" y="358"/>
                  </a:lnTo>
                  <a:cubicBezTo>
                    <a:pt x="612" y="299"/>
                    <a:pt x="552" y="179"/>
                    <a:pt x="552" y="105"/>
                  </a:cubicBezTo>
                  <a:lnTo>
                    <a:pt x="493" y="45"/>
                  </a:lnTo>
                  <a:cubicBezTo>
                    <a:pt x="463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7" name="Google Shape;5277;p32"/>
            <p:cNvSpPr/>
            <p:nvPr/>
          </p:nvSpPr>
          <p:spPr>
            <a:xfrm>
              <a:off x="7337454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3" y="1"/>
                  </a:moveTo>
                  <a:cubicBezTo>
                    <a:pt x="209" y="1"/>
                    <a:pt x="164" y="15"/>
                    <a:pt x="134" y="45"/>
                  </a:cubicBezTo>
                  <a:cubicBezTo>
                    <a:pt x="60" y="179"/>
                    <a:pt x="0" y="239"/>
                    <a:pt x="0" y="358"/>
                  </a:cubicBezTo>
                  <a:lnTo>
                    <a:pt x="0" y="611"/>
                  </a:lnTo>
                  <a:cubicBezTo>
                    <a:pt x="0" y="790"/>
                    <a:pt x="0" y="924"/>
                    <a:pt x="134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0" y="1194"/>
                  </a:cubicBezTo>
                  <a:cubicBezTo>
                    <a:pt x="319" y="1194"/>
                    <a:pt x="390" y="1145"/>
                    <a:pt x="432" y="1103"/>
                  </a:cubicBezTo>
                  <a:cubicBezTo>
                    <a:pt x="566" y="924"/>
                    <a:pt x="566" y="731"/>
                    <a:pt x="566" y="611"/>
                  </a:cubicBezTo>
                  <a:lnTo>
                    <a:pt x="566" y="298"/>
                  </a:lnTo>
                  <a:cubicBezTo>
                    <a:pt x="507" y="239"/>
                    <a:pt x="507" y="179"/>
                    <a:pt x="432" y="45"/>
                  </a:cubicBezTo>
                  <a:lnTo>
                    <a:pt x="373" y="45"/>
                  </a:lnTo>
                  <a:cubicBezTo>
                    <a:pt x="343" y="15"/>
                    <a:pt x="298" y="1"/>
                    <a:pt x="25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8" name="Google Shape;5278;p32"/>
            <p:cNvSpPr/>
            <p:nvPr/>
          </p:nvSpPr>
          <p:spPr>
            <a:xfrm>
              <a:off x="7333711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4" y="1"/>
                  </a:moveTo>
                  <a:cubicBezTo>
                    <a:pt x="310" y="1"/>
                    <a:pt x="247" y="19"/>
                    <a:pt x="180" y="57"/>
                  </a:cubicBezTo>
                  <a:cubicBezTo>
                    <a:pt x="120" y="116"/>
                    <a:pt x="6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80" y="921"/>
                  </a:cubicBezTo>
                  <a:lnTo>
                    <a:pt x="180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627" y="489"/>
                  </a:cubicBezTo>
                  <a:cubicBezTo>
                    <a:pt x="627" y="429"/>
                    <a:pt x="627" y="355"/>
                    <a:pt x="552" y="295"/>
                  </a:cubicBezTo>
                  <a:cubicBezTo>
                    <a:pt x="552" y="235"/>
                    <a:pt x="552" y="176"/>
                    <a:pt x="493" y="116"/>
                  </a:cubicBezTo>
                  <a:lnTo>
                    <a:pt x="493" y="57"/>
                  </a:lnTo>
                  <a:cubicBezTo>
                    <a:pt x="463" y="19"/>
                    <a:pt x="418" y="1"/>
                    <a:pt x="36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9" name="Google Shape;5279;p32"/>
            <p:cNvSpPr/>
            <p:nvPr/>
          </p:nvSpPr>
          <p:spPr>
            <a:xfrm>
              <a:off x="7385775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9" y="1"/>
                    <a:pt x="177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lnTo>
                    <a:pt x="194" y="1515"/>
                  </a:lnTo>
                  <a:cubicBezTo>
                    <a:pt x="229" y="1533"/>
                    <a:pt x="259" y="1540"/>
                    <a:pt x="285" y="1540"/>
                  </a:cubicBezTo>
                  <a:cubicBezTo>
                    <a:pt x="349" y="1540"/>
                    <a:pt x="395" y="1498"/>
                    <a:pt x="447" y="1456"/>
                  </a:cubicBezTo>
                  <a:cubicBezTo>
                    <a:pt x="567" y="1203"/>
                    <a:pt x="567" y="1024"/>
                    <a:pt x="567" y="771"/>
                  </a:cubicBezTo>
                  <a:lnTo>
                    <a:pt x="567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0" name="Google Shape;5280;p32"/>
            <p:cNvSpPr/>
            <p:nvPr/>
          </p:nvSpPr>
          <p:spPr>
            <a:xfrm>
              <a:off x="7434564" y="695034"/>
              <a:ext cx="17220" cy="40772"/>
            </a:xfrm>
            <a:custGeom>
              <a:avLst/>
              <a:gdLst/>
              <a:ahLst/>
              <a:cxnLst/>
              <a:rect l="l" t="t" r="r" b="b"/>
              <a:pathLst>
                <a:path w="552" h="1307" extrusionOk="0">
                  <a:moveTo>
                    <a:pt x="300" y="0"/>
                  </a:moveTo>
                  <a:cubicBezTo>
                    <a:pt x="239" y="0"/>
                    <a:pt x="179" y="42"/>
                    <a:pt x="179" y="84"/>
                  </a:cubicBezTo>
                  <a:lnTo>
                    <a:pt x="120" y="84"/>
                  </a:lnTo>
                  <a:cubicBezTo>
                    <a:pt x="60" y="204"/>
                    <a:pt x="60" y="263"/>
                    <a:pt x="1" y="338"/>
                  </a:cubicBezTo>
                  <a:lnTo>
                    <a:pt x="1" y="636"/>
                  </a:lnTo>
                  <a:cubicBezTo>
                    <a:pt x="1" y="829"/>
                    <a:pt x="1" y="949"/>
                    <a:pt x="60" y="1202"/>
                  </a:cubicBezTo>
                  <a:lnTo>
                    <a:pt x="120" y="1261"/>
                  </a:lnTo>
                  <a:cubicBezTo>
                    <a:pt x="150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lnTo>
                    <a:pt x="552" y="397"/>
                  </a:lnTo>
                  <a:cubicBezTo>
                    <a:pt x="552" y="263"/>
                    <a:pt x="492" y="204"/>
                    <a:pt x="433" y="84"/>
                  </a:cubicBezTo>
                  <a:lnTo>
                    <a:pt x="373" y="25"/>
                  </a:lnTo>
                  <a:cubicBezTo>
                    <a:pt x="351" y="7"/>
                    <a:pt x="326" y="0"/>
                    <a:pt x="30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1" name="Google Shape;5281;p32"/>
            <p:cNvSpPr/>
            <p:nvPr/>
          </p:nvSpPr>
          <p:spPr>
            <a:xfrm>
              <a:off x="7453624" y="775736"/>
              <a:ext cx="19559" cy="38900"/>
            </a:xfrm>
            <a:custGeom>
              <a:avLst/>
              <a:gdLst/>
              <a:ahLst/>
              <a:cxnLst/>
              <a:rect l="l" t="t" r="r" b="b"/>
              <a:pathLst>
                <a:path w="627" h="1247" extrusionOk="0">
                  <a:moveTo>
                    <a:pt x="375" y="0"/>
                  </a:moveTo>
                  <a:cubicBezTo>
                    <a:pt x="328" y="0"/>
                    <a:pt x="284" y="15"/>
                    <a:pt x="254" y="45"/>
                  </a:cubicBezTo>
                  <a:cubicBezTo>
                    <a:pt x="194" y="105"/>
                    <a:pt x="135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4" y="1222"/>
                  </a:lnTo>
                  <a:cubicBezTo>
                    <a:pt x="271" y="1239"/>
                    <a:pt x="294" y="1247"/>
                    <a:pt x="319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7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567" y="224"/>
                    <a:pt x="567" y="105"/>
                  </a:cubicBezTo>
                  <a:lnTo>
                    <a:pt x="507" y="45"/>
                  </a:lnTo>
                  <a:cubicBezTo>
                    <a:pt x="470" y="15"/>
                    <a:pt x="421" y="0"/>
                    <a:pt x="37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2" name="Google Shape;5282;p32"/>
            <p:cNvSpPr/>
            <p:nvPr/>
          </p:nvSpPr>
          <p:spPr>
            <a:xfrm>
              <a:off x="7389955" y="859089"/>
              <a:ext cx="19091" cy="24020"/>
            </a:xfrm>
            <a:custGeom>
              <a:avLst/>
              <a:gdLst/>
              <a:ahLst/>
              <a:cxnLst/>
              <a:rect l="l" t="t" r="r" b="b"/>
              <a:pathLst>
                <a:path w="612" h="770" extrusionOk="0">
                  <a:moveTo>
                    <a:pt x="347" y="0"/>
                  </a:moveTo>
                  <a:cubicBezTo>
                    <a:pt x="308" y="0"/>
                    <a:pt x="270" y="15"/>
                    <a:pt x="239" y="40"/>
                  </a:cubicBezTo>
                  <a:cubicBezTo>
                    <a:pt x="120" y="99"/>
                    <a:pt x="120" y="99"/>
                    <a:pt x="60" y="159"/>
                  </a:cubicBezTo>
                  <a:cubicBezTo>
                    <a:pt x="60" y="218"/>
                    <a:pt x="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06" y="770"/>
                  </a:cubicBezTo>
                  <a:cubicBezTo>
                    <a:pt x="354" y="770"/>
                    <a:pt x="403" y="755"/>
                    <a:pt x="433" y="725"/>
                  </a:cubicBezTo>
                  <a:lnTo>
                    <a:pt x="492" y="725"/>
                  </a:lnTo>
                  <a:cubicBezTo>
                    <a:pt x="552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552" y="218"/>
                    <a:pt x="552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3" name="Google Shape;5283;p32"/>
            <p:cNvSpPr/>
            <p:nvPr/>
          </p:nvSpPr>
          <p:spPr>
            <a:xfrm>
              <a:off x="7279338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4" y="0"/>
                  </a:moveTo>
                  <a:cubicBezTo>
                    <a:pt x="269" y="0"/>
                    <a:pt x="224" y="19"/>
                    <a:pt x="195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5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5" y="646"/>
                    <a:pt x="464" y="617"/>
                    <a:pt x="507" y="548"/>
                  </a:cubicBezTo>
                  <a:cubicBezTo>
                    <a:pt x="627" y="488"/>
                    <a:pt x="627" y="354"/>
                    <a:pt x="627" y="294"/>
                  </a:cubicBezTo>
                  <a:cubicBezTo>
                    <a:pt x="627" y="235"/>
                    <a:pt x="627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4" name="Google Shape;5284;p32"/>
            <p:cNvSpPr/>
            <p:nvPr/>
          </p:nvSpPr>
          <p:spPr>
            <a:xfrm>
              <a:off x="4676405" y="698746"/>
              <a:ext cx="19091" cy="33160"/>
            </a:xfrm>
            <a:custGeom>
              <a:avLst/>
              <a:gdLst/>
              <a:ahLst/>
              <a:cxnLst/>
              <a:rect l="l" t="t" r="r" b="b"/>
              <a:pathLst>
                <a:path w="612" h="1063" extrusionOk="0">
                  <a:moveTo>
                    <a:pt x="378" y="0"/>
                  </a:moveTo>
                  <a:cubicBezTo>
                    <a:pt x="354" y="0"/>
                    <a:pt x="331" y="8"/>
                    <a:pt x="314" y="25"/>
                  </a:cubicBezTo>
                  <a:cubicBezTo>
                    <a:pt x="180" y="85"/>
                    <a:pt x="180" y="144"/>
                    <a:pt x="120" y="219"/>
                  </a:cubicBezTo>
                  <a:cubicBezTo>
                    <a:pt x="60" y="338"/>
                    <a:pt x="60" y="397"/>
                    <a:pt x="1" y="457"/>
                  </a:cubicBezTo>
                  <a:cubicBezTo>
                    <a:pt x="1" y="651"/>
                    <a:pt x="1" y="830"/>
                    <a:pt x="120" y="1023"/>
                  </a:cubicBezTo>
                  <a:lnTo>
                    <a:pt x="180" y="1023"/>
                  </a:lnTo>
                  <a:cubicBezTo>
                    <a:pt x="204" y="1048"/>
                    <a:pt x="242" y="1062"/>
                    <a:pt x="281" y="1062"/>
                  </a:cubicBezTo>
                  <a:cubicBezTo>
                    <a:pt x="338" y="1062"/>
                    <a:pt x="398" y="1033"/>
                    <a:pt x="433" y="964"/>
                  </a:cubicBezTo>
                  <a:cubicBezTo>
                    <a:pt x="552" y="830"/>
                    <a:pt x="612" y="710"/>
                    <a:pt x="612" y="591"/>
                  </a:cubicBezTo>
                  <a:lnTo>
                    <a:pt x="612" y="397"/>
                  </a:lnTo>
                  <a:cubicBezTo>
                    <a:pt x="612" y="278"/>
                    <a:pt x="612" y="219"/>
                    <a:pt x="552" y="144"/>
                  </a:cubicBezTo>
                  <a:lnTo>
                    <a:pt x="552" y="85"/>
                  </a:lnTo>
                  <a:cubicBezTo>
                    <a:pt x="510" y="42"/>
                    <a:pt x="438" y="0"/>
                    <a:pt x="378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5" name="Google Shape;5285;p32"/>
            <p:cNvSpPr/>
            <p:nvPr/>
          </p:nvSpPr>
          <p:spPr>
            <a:xfrm>
              <a:off x="4716834" y="746444"/>
              <a:ext cx="19559" cy="37496"/>
            </a:xfrm>
            <a:custGeom>
              <a:avLst/>
              <a:gdLst/>
              <a:ahLst/>
              <a:cxnLst/>
              <a:rect l="l" t="t" r="r" b="b"/>
              <a:pathLst>
                <a:path w="627" h="1202" extrusionOk="0">
                  <a:moveTo>
                    <a:pt x="375" y="1"/>
                  </a:moveTo>
                  <a:cubicBezTo>
                    <a:pt x="329" y="1"/>
                    <a:pt x="284" y="16"/>
                    <a:pt x="254" y="45"/>
                  </a:cubicBezTo>
                  <a:cubicBezTo>
                    <a:pt x="195" y="105"/>
                    <a:pt x="135" y="239"/>
                    <a:pt x="61" y="299"/>
                  </a:cubicBezTo>
                  <a:cubicBezTo>
                    <a:pt x="61" y="358"/>
                    <a:pt x="1" y="477"/>
                    <a:pt x="1" y="552"/>
                  </a:cubicBezTo>
                  <a:cubicBezTo>
                    <a:pt x="1" y="790"/>
                    <a:pt x="61" y="984"/>
                    <a:pt x="195" y="1103"/>
                  </a:cubicBezTo>
                  <a:lnTo>
                    <a:pt x="254" y="1163"/>
                  </a:lnTo>
                  <a:cubicBezTo>
                    <a:pt x="279" y="1187"/>
                    <a:pt x="314" y="1202"/>
                    <a:pt x="346" y="1202"/>
                  </a:cubicBezTo>
                  <a:cubicBezTo>
                    <a:pt x="392" y="1202"/>
                    <a:pt x="433" y="1173"/>
                    <a:pt x="433" y="1103"/>
                  </a:cubicBezTo>
                  <a:cubicBezTo>
                    <a:pt x="567" y="924"/>
                    <a:pt x="627" y="790"/>
                    <a:pt x="627" y="611"/>
                  </a:cubicBezTo>
                  <a:lnTo>
                    <a:pt x="627" y="358"/>
                  </a:lnTo>
                  <a:cubicBezTo>
                    <a:pt x="627" y="299"/>
                    <a:pt x="567" y="179"/>
                    <a:pt x="567" y="105"/>
                  </a:cubicBezTo>
                  <a:lnTo>
                    <a:pt x="507" y="105"/>
                  </a:lnTo>
                  <a:lnTo>
                    <a:pt x="507" y="45"/>
                  </a:lnTo>
                  <a:cubicBezTo>
                    <a:pt x="470" y="16"/>
                    <a:pt x="422" y="1"/>
                    <a:pt x="37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6" name="Google Shape;5286;p32"/>
            <p:cNvSpPr/>
            <p:nvPr/>
          </p:nvSpPr>
          <p:spPr>
            <a:xfrm>
              <a:off x="4769366" y="701835"/>
              <a:ext cx="19091" cy="37247"/>
            </a:xfrm>
            <a:custGeom>
              <a:avLst/>
              <a:gdLst/>
              <a:ahLst/>
              <a:cxnLst/>
              <a:rect l="l" t="t" r="r" b="b"/>
              <a:pathLst>
                <a:path w="612" h="1194" extrusionOk="0">
                  <a:moveTo>
                    <a:pt x="306" y="1"/>
                  </a:moveTo>
                  <a:cubicBezTo>
                    <a:pt x="257" y="1"/>
                    <a:pt x="209" y="15"/>
                    <a:pt x="179" y="45"/>
                  </a:cubicBezTo>
                  <a:cubicBezTo>
                    <a:pt x="120" y="179"/>
                    <a:pt x="60" y="239"/>
                    <a:pt x="60" y="358"/>
                  </a:cubicBezTo>
                  <a:cubicBezTo>
                    <a:pt x="0" y="418"/>
                    <a:pt x="0" y="492"/>
                    <a:pt x="0" y="611"/>
                  </a:cubicBezTo>
                  <a:cubicBezTo>
                    <a:pt x="60" y="790"/>
                    <a:pt x="60" y="924"/>
                    <a:pt x="179" y="1103"/>
                  </a:cubicBezTo>
                  <a:lnTo>
                    <a:pt x="239" y="1163"/>
                  </a:lnTo>
                  <a:cubicBezTo>
                    <a:pt x="261" y="1185"/>
                    <a:pt x="287" y="1194"/>
                    <a:pt x="315" y="1194"/>
                  </a:cubicBezTo>
                  <a:cubicBezTo>
                    <a:pt x="379" y="1194"/>
                    <a:pt x="450" y="1145"/>
                    <a:pt x="492" y="1103"/>
                  </a:cubicBezTo>
                  <a:cubicBezTo>
                    <a:pt x="611" y="924"/>
                    <a:pt x="611" y="731"/>
                    <a:pt x="611" y="611"/>
                  </a:cubicBezTo>
                  <a:cubicBezTo>
                    <a:pt x="611" y="492"/>
                    <a:pt x="611" y="418"/>
                    <a:pt x="552" y="298"/>
                  </a:cubicBezTo>
                  <a:cubicBezTo>
                    <a:pt x="552" y="239"/>
                    <a:pt x="492" y="179"/>
                    <a:pt x="432" y="45"/>
                  </a:cubicBezTo>
                  <a:cubicBezTo>
                    <a:pt x="403" y="15"/>
                    <a:pt x="354" y="1"/>
                    <a:pt x="30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7" name="Google Shape;5287;p32"/>
            <p:cNvSpPr/>
            <p:nvPr/>
          </p:nvSpPr>
          <p:spPr>
            <a:xfrm>
              <a:off x="4767495" y="808366"/>
              <a:ext cx="19091" cy="31351"/>
            </a:xfrm>
            <a:custGeom>
              <a:avLst/>
              <a:gdLst/>
              <a:ahLst/>
              <a:cxnLst/>
              <a:rect l="l" t="t" r="r" b="b"/>
              <a:pathLst>
                <a:path w="612" h="1005" extrusionOk="0">
                  <a:moveTo>
                    <a:pt x="358" y="1"/>
                  </a:moveTo>
                  <a:cubicBezTo>
                    <a:pt x="302" y="1"/>
                    <a:pt x="239" y="19"/>
                    <a:pt x="180" y="57"/>
                  </a:cubicBezTo>
                  <a:cubicBezTo>
                    <a:pt x="120" y="116"/>
                    <a:pt x="6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20" y="921"/>
                  </a:cubicBezTo>
                  <a:lnTo>
                    <a:pt x="180" y="980"/>
                  </a:lnTo>
                  <a:cubicBezTo>
                    <a:pt x="197" y="998"/>
                    <a:pt x="221" y="1005"/>
                    <a:pt x="247" y="1005"/>
                  </a:cubicBezTo>
                  <a:cubicBezTo>
                    <a:pt x="311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552" y="489"/>
                  </a:cubicBezTo>
                  <a:cubicBezTo>
                    <a:pt x="612" y="429"/>
                    <a:pt x="612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3" y="19"/>
                    <a:pt x="414" y="1"/>
                    <a:pt x="35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8" name="Google Shape;5288;p32"/>
            <p:cNvSpPr/>
            <p:nvPr/>
          </p:nvSpPr>
          <p:spPr>
            <a:xfrm>
              <a:off x="4817687" y="754960"/>
              <a:ext cx="19559" cy="48071"/>
            </a:xfrm>
            <a:custGeom>
              <a:avLst/>
              <a:gdLst/>
              <a:ahLst/>
              <a:cxnLst/>
              <a:rect l="l" t="t" r="r" b="b"/>
              <a:pathLst>
                <a:path w="627" h="1541" extrusionOk="0">
                  <a:moveTo>
                    <a:pt x="341" y="1"/>
                  </a:moveTo>
                  <a:cubicBezTo>
                    <a:pt x="277" y="1"/>
                    <a:pt x="232" y="43"/>
                    <a:pt x="179" y="85"/>
                  </a:cubicBezTo>
                  <a:cubicBezTo>
                    <a:pt x="120" y="204"/>
                    <a:pt x="60" y="338"/>
                    <a:pt x="60" y="398"/>
                  </a:cubicBezTo>
                  <a:cubicBezTo>
                    <a:pt x="60" y="517"/>
                    <a:pt x="60" y="651"/>
                    <a:pt x="1" y="771"/>
                  </a:cubicBezTo>
                  <a:cubicBezTo>
                    <a:pt x="60" y="1024"/>
                    <a:pt x="60" y="1203"/>
                    <a:pt x="179" y="1456"/>
                  </a:cubicBezTo>
                  <a:lnTo>
                    <a:pt x="254" y="1515"/>
                  </a:lnTo>
                  <a:cubicBezTo>
                    <a:pt x="271" y="1533"/>
                    <a:pt x="294" y="1540"/>
                    <a:pt x="319" y="1540"/>
                  </a:cubicBezTo>
                  <a:cubicBezTo>
                    <a:pt x="378" y="1540"/>
                    <a:pt x="450" y="1498"/>
                    <a:pt x="492" y="1456"/>
                  </a:cubicBezTo>
                  <a:cubicBezTo>
                    <a:pt x="626" y="1203"/>
                    <a:pt x="626" y="1024"/>
                    <a:pt x="626" y="771"/>
                  </a:cubicBezTo>
                  <a:lnTo>
                    <a:pt x="626" y="398"/>
                  </a:lnTo>
                  <a:cubicBezTo>
                    <a:pt x="552" y="338"/>
                    <a:pt x="552" y="204"/>
                    <a:pt x="492" y="85"/>
                  </a:cubicBezTo>
                  <a:cubicBezTo>
                    <a:pt x="433" y="85"/>
                    <a:pt x="433" y="26"/>
                    <a:pt x="433" y="26"/>
                  </a:cubicBezTo>
                  <a:cubicBezTo>
                    <a:pt x="398" y="8"/>
                    <a:pt x="368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9" name="Google Shape;5289;p32"/>
            <p:cNvSpPr/>
            <p:nvPr/>
          </p:nvSpPr>
          <p:spPr>
            <a:xfrm>
              <a:off x="4866040" y="695034"/>
              <a:ext cx="19528" cy="40772"/>
            </a:xfrm>
            <a:custGeom>
              <a:avLst/>
              <a:gdLst/>
              <a:ahLst/>
              <a:cxnLst/>
              <a:rect l="l" t="t" r="r" b="b"/>
              <a:pathLst>
                <a:path w="626" h="1307" extrusionOk="0">
                  <a:moveTo>
                    <a:pt x="367" y="0"/>
                  </a:moveTo>
                  <a:cubicBezTo>
                    <a:pt x="308" y="0"/>
                    <a:pt x="236" y="42"/>
                    <a:pt x="194" y="84"/>
                  </a:cubicBezTo>
                  <a:cubicBezTo>
                    <a:pt x="119" y="204"/>
                    <a:pt x="119" y="263"/>
                    <a:pt x="60" y="338"/>
                  </a:cubicBezTo>
                  <a:lnTo>
                    <a:pt x="60" y="636"/>
                  </a:lnTo>
                  <a:cubicBezTo>
                    <a:pt x="0" y="829"/>
                    <a:pt x="0" y="949"/>
                    <a:pt x="119" y="1202"/>
                  </a:cubicBezTo>
                  <a:lnTo>
                    <a:pt x="194" y="1261"/>
                  </a:lnTo>
                  <a:cubicBezTo>
                    <a:pt x="224" y="1291"/>
                    <a:pt x="253" y="1306"/>
                    <a:pt x="283" y="1306"/>
                  </a:cubicBezTo>
                  <a:cubicBezTo>
                    <a:pt x="313" y="1306"/>
                    <a:pt x="343" y="1291"/>
                    <a:pt x="373" y="1261"/>
                  </a:cubicBezTo>
                  <a:cubicBezTo>
                    <a:pt x="566" y="1083"/>
                    <a:pt x="626" y="889"/>
                    <a:pt x="626" y="710"/>
                  </a:cubicBezTo>
                  <a:lnTo>
                    <a:pt x="626" y="397"/>
                  </a:lnTo>
                  <a:cubicBezTo>
                    <a:pt x="626" y="263"/>
                    <a:pt x="566" y="204"/>
                    <a:pt x="492" y="84"/>
                  </a:cubicBezTo>
                  <a:lnTo>
                    <a:pt x="432" y="25"/>
                  </a:lnTo>
                  <a:cubicBezTo>
                    <a:pt x="415" y="7"/>
                    <a:pt x="392" y="0"/>
                    <a:pt x="36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0" name="Google Shape;5290;p32"/>
            <p:cNvSpPr/>
            <p:nvPr/>
          </p:nvSpPr>
          <p:spPr>
            <a:xfrm>
              <a:off x="4887408" y="775736"/>
              <a:ext cx="19559" cy="38900"/>
            </a:xfrm>
            <a:custGeom>
              <a:avLst/>
              <a:gdLst/>
              <a:ahLst/>
              <a:cxnLst/>
              <a:rect l="l" t="t" r="r" b="b"/>
              <a:pathLst>
                <a:path w="627" h="1247" extrusionOk="0">
                  <a:moveTo>
                    <a:pt x="373" y="0"/>
                  </a:moveTo>
                  <a:cubicBezTo>
                    <a:pt x="328" y="0"/>
                    <a:pt x="283" y="15"/>
                    <a:pt x="254" y="45"/>
                  </a:cubicBezTo>
                  <a:cubicBezTo>
                    <a:pt x="179" y="105"/>
                    <a:pt x="120" y="224"/>
                    <a:pt x="60" y="283"/>
                  </a:cubicBezTo>
                  <a:cubicBezTo>
                    <a:pt x="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79" y="1222"/>
                  </a:cubicBezTo>
                  <a:lnTo>
                    <a:pt x="254" y="1222"/>
                  </a:lnTo>
                  <a:cubicBezTo>
                    <a:pt x="271" y="1239"/>
                    <a:pt x="294" y="1247"/>
                    <a:pt x="318" y="1247"/>
                  </a:cubicBezTo>
                  <a:cubicBezTo>
                    <a:pt x="378" y="1247"/>
                    <a:pt x="450" y="1204"/>
                    <a:pt x="492" y="1162"/>
                  </a:cubicBezTo>
                  <a:cubicBezTo>
                    <a:pt x="552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552" y="283"/>
                    <a:pt x="552" y="224"/>
                    <a:pt x="552" y="105"/>
                  </a:cubicBezTo>
                  <a:lnTo>
                    <a:pt x="492" y="45"/>
                  </a:lnTo>
                  <a:cubicBezTo>
                    <a:pt x="462" y="15"/>
                    <a:pt x="417" y="0"/>
                    <a:pt x="37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1" name="Google Shape;5291;p32"/>
            <p:cNvSpPr/>
            <p:nvPr/>
          </p:nvSpPr>
          <p:spPr>
            <a:xfrm>
              <a:off x="4823271" y="859089"/>
              <a:ext cx="19559" cy="24020"/>
            </a:xfrm>
            <a:custGeom>
              <a:avLst/>
              <a:gdLst/>
              <a:ahLst/>
              <a:cxnLst/>
              <a:rect l="l" t="t" r="r" b="b"/>
              <a:pathLst>
                <a:path w="627" h="770" extrusionOk="0">
                  <a:moveTo>
                    <a:pt x="344" y="0"/>
                  </a:moveTo>
                  <a:cubicBezTo>
                    <a:pt x="295" y="0"/>
                    <a:pt x="244" y="15"/>
                    <a:pt x="194" y="40"/>
                  </a:cubicBezTo>
                  <a:cubicBezTo>
                    <a:pt x="135" y="99"/>
                    <a:pt x="135" y="99"/>
                    <a:pt x="75" y="159"/>
                  </a:cubicBezTo>
                  <a:cubicBezTo>
                    <a:pt x="0" y="218"/>
                    <a:pt x="0" y="293"/>
                    <a:pt x="0" y="352"/>
                  </a:cubicBezTo>
                  <a:cubicBezTo>
                    <a:pt x="0" y="531"/>
                    <a:pt x="75" y="665"/>
                    <a:pt x="194" y="725"/>
                  </a:cubicBezTo>
                  <a:cubicBezTo>
                    <a:pt x="224" y="755"/>
                    <a:pt x="269" y="770"/>
                    <a:pt x="315" y="770"/>
                  </a:cubicBezTo>
                  <a:cubicBezTo>
                    <a:pt x="362" y="770"/>
                    <a:pt x="410" y="755"/>
                    <a:pt x="447" y="725"/>
                  </a:cubicBezTo>
                  <a:cubicBezTo>
                    <a:pt x="567" y="591"/>
                    <a:pt x="626" y="531"/>
                    <a:pt x="626" y="412"/>
                  </a:cubicBezTo>
                  <a:lnTo>
                    <a:pt x="626" y="293"/>
                  </a:lnTo>
                  <a:cubicBezTo>
                    <a:pt x="567" y="218"/>
                    <a:pt x="567" y="159"/>
                    <a:pt x="507" y="99"/>
                  </a:cubicBezTo>
                  <a:cubicBezTo>
                    <a:pt x="472" y="29"/>
                    <a:pt x="412" y="0"/>
                    <a:pt x="34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2" name="Google Shape;5292;p32"/>
            <p:cNvSpPr/>
            <p:nvPr/>
          </p:nvSpPr>
          <p:spPr>
            <a:xfrm>
              <a:off x="4713122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04" y="0"/>
                  </a:moveTo>
                  <a:cubicBezTo>
                    <a:pt x="250" y="0"/>
                    <a:pt x="187" y="19"/>
                    <a:pt x="120" y="56"/>
                  </a:cubicBezTo>
                  <a:cubicBezTo>
                    <a:pt x="60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1" y="428"/>
                    <a:pt x="60" y="488"/>
                    <a:pt x="180" y="607"/>
                  </a:cubicBezTo>
                  <a:cubicBezTo>
                    <a:pt x="210" y="632"/>
                    <a:pt x="249" y="646"/>
                    <a:pt x="292" y="646"/>
                  </a:cubicBezTo>
                  <a:cubicBezTo>
                    <a:pt x="353" y="646"/>
                    <a:pt x="423" y="617"/>
                    <a:pt x="492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52" y="175"/>
                  </a:cubicBezTo>
                  <a:cubicBezTo>
                    <a:pt x="552" y="116"/>
                    <a:pt x="492" y="56"/>
                    <a:pt x="433" y="56"/>
                  </a:cubicBezTo>
                  <a:cubicBezTo>
                    <a:pt x="403" y="19"/>
                    <a:pt x="358" y="0"/>
                    <a:pt x="30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3" name="Google Shape;5293;p32"/>
            <p:cNvSpPr/>
            <p:nvPr/>
          </p:nvSpPr>
          <p:spPr>
            <a:xfrm>
              <a:off x="5299619" y="698746"/>
              <a:ext cx="19559" cy="33160"/>
            </a:xfrm>
            <a:custGeom>
              <a:avLst/>
              <a:gdLst/>
              <a:ahLst/>
              <a:cxnLst/>
              <a:rect l="l" t="t" r="r" b="b"/>
              <a:pathLst>
                <a:path w="627" h="1063" extrusionOk="0">
                  <a:moveTo>
                    <a:pt x="381" y="0"/>
                  </a:moveTo>
                  <a:cubicBezTo>
                    <a:pt x="355" y="0"/>
                    <a:pt x="331" y="8"/>
                    <a:pt x="313" y="25"/>
                  </a:cubicBezTo>
                  <a:cubicBezTo>
                    <a:pt x="194" y="85"/>
                    <a:pt x="194" y="144"/>
                    <a:pt x="135" y="219"/>
                  </a:cubicBezTo>
                  <a:cubicBezTo>
                    <a:pt x="75" y="338"/>
                    <a:pt x="75" y="397"/>
                    <a:pt x="0" y="457"/>
                  </a:cubicBezTo>
                  <a:cubicBezTo>
                    <a:pt x="0" y="651"/>
                    <a:pt x="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5" y="1062"/>
                    <a:pt x="404" y="1033"/>
                    <a:pt x="447" y="964"/>
                  </a:cubicBezTo>
                  <a:cubicBezTo>
                    <a:pt x="567" y="830"/>
                    <a:pt x="626" y="710"/>
                    <a:pt x="626" y="591"/>
                  </a:cubicBezTo>
                  <a:lnTo>
                    <a:pt x="626" y="397"/>
                  </a:ln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24" y="42"/>
                    <a:pt x="445" y="0"/>
                    <a:pt x="38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4" name="Google Shape;5294;p32"/>
            <p:cNvSpPr/>
            <p:nvPr/>
          </p:nvSpPr>
          <p:spPr>
            <a:xfrm>
              <a:off x="5340516" y="746444"/>
              <a:ext cx="19559" cy="37496"/>
            </a:xfrm>
            <a:custGeom>
              <a:avLst/>
              <a:gdLst/>
              <a:ahLst/>
              <a:cxnLst/>
              <a:rect l="l" t="t" r="r" b="b"/>
              <a:pathLst>
                <a:path w="627" h="1202" extrusionOk="0">
                  <a:moveTo>
                    <a:pt x="373" y="1"/>
                  </a:moveTo>
                  <a:cubicBezTo>
                    <a:pt x="328" y="1"/>
                    <a:pt x="284" y="16"/>
                    <a:pt x="254" y="45"/>
                  </a:cubicBezTo>
                  <a:cubicBezTo>
                    <a:pt x="179" y="105"/>
                    <a:pt x="120" y="239"/>
                    <a:pt x="60" y="299"/>
                  </a:cubicBezTo>
                  <a:cubicBezTo>
                    <a:pt x="60" y="358"/>
                    <a:pt x="0" y="477"/>
                    <a:pt x="0" y="552"/>
                  </a:cubicBezTo>
                  <a:cubicBezTo>
                    <a:pt x="0" y="790"/>
                    <a:pt x="60" y="984"/>
                    <a:pt x="179" y="1103"/>
                  </a:cubicBezTo>
                  <a:lnTo>
                    <a:pt x="254" y="1163"/>
                  </a:lnTo>
                  <a:cubicBezTo>
                    <a:pt x="278" y="1187"/>
                    <a:pt x="313" y="1202"/>
                    <a:pt x="346" y="1202"/>
                  </a:cubicBezTo>
                  <a:cubicBezTo>
                    <a:pt x="392" y="1202"/>
                    <a:pt x="433" y="1173"/>
                    <a:pt x="433" y="1103"/>
                  </a:cubicBezTo>
                  <a:cubicBezTo>
                    <a:pt x="552" y="924"/>
                    <a:pt x="626" y="790"/>
                    <a:pt x="626" y="611"/>
                  </a:cubicBezTo>
                  <a:lnTo>
                    <a:pt x="626" y="358"/>
                  </a:lnTo>
                  <a:cubicBezTo>
                    <a:pt x="626" y="299"/>
                    <a:pt x="552" y="179"/>
                    <a:pt x="552" y="105"/>
                  </a:cubicBezTo>
                  <a:lnTo>
                    <a:pt x="492" y="45"/>
                  </a:lnTo>
                  <a:cubicBezTo>
                    <a:pt x="462" y="16"/>
                    <a:pt x="418" y="1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5" name="Google Shape;5295;p32"/>
            <p:cNvSpPr/>
            <p:nvPr/>
          </p:nvSpPr>
          <p:spPr>
            <a:xfrm>
              <a:off x="5392549" y="701835"/>
              <a:ext cx="19559" cy="37247"/>
            </a:xfrm>
            <a:custGeom>
              <a:avLst/>
              <a:gdLst/>
              <a:ahLst/>
              <a:cxnLst/>
              <a:rect l="l" t="t" r="r" b="b"/>
              <a:pathLst>
                <a:path w="627" h="1194" extrusionOk="0">
                  <a:moveTo>
                    <a:pt x="316" y="1"/>
                  </a:moveTo>
                  <a:cubicBezTo>
                    <a:pt x="269" y="1"/>
                    <a:pt x="224" y="15"/>
                    <a:pt x="195" y="45"/>
                  </a:cubicBezTo>
                  <a:cubicBezTo>
                    <a:pt x="135" y="179"/>
                    <a:pt x="75" y="239"/>
                    <a:pt x="75" y="358"/>
                  </a:cubicBezTo>
                  <a:cubicBezTo>
                    <a:pt x="75" y="418"/>
                    <a:pt x="1" y="492"/>
                    <a:pt x="1" y="611"/>
                  </a:cubicBezTo>
                  <a:cubicBezTo>
                    <a:pt x="75" y="790"/>
                    <a:pt x="75" y="924"/>
                    <a:pt x="195" y="1103"/>
                  </a:cubicBezTo>
                  <a:lnTo>
                    <a:pt x="254" y="1163"/>
                  </a:lnTo>
                  <a:cubicBezTo>
                    <a:pt x="272" y="1185"/>
                    <a:pt x="297" y="1194"/>
                    <a:pt x="324" y="1194"/>
                  </a:cubicBezTo>
                  <a:cubicBezTo>
                    <a:pt x="387" y="1194"/>
                    <a:pt x="466" y="1145"/>
                    <a:pt x="508" y="1103"/>
                  </a:cubicBezTo>
                  <a:cubicBezTo>
                    <a:pt x="627" y="924"/>
                    <a:pt x="627" y="731"/>
                    <a:pt x="627" y="611"/>
                  </a:cubicBezTo>
                  <a:lnTo>
                    <a:pt x="627" y="298"/>
                  </a:lnTo>
                  <a:cubicBezTo>
                    <a:pt x="567" y="239"/>
                    <a:pt x="567" y="179"/>
                    <a:pt x="448" y="45"/>
                  </a:cubicBezTo>
                  <a:cubicBezTo>
                    <a:pt x="411" y="15"/>
                    <a:pt x="362" y="1"/>
                    <a:pt x="31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6" name="Google Shape;5296;p32"/>
            <p:cNvSpPr/>
            <p:nvPr/>
          </p:nvSpPr>
          <p:spPr>
            <a:xfrm>
              <a:off x="5390708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7" y="1"/>
                  </a:moveTo>
                  <a:cubicBezTo>
                    <a:pt x="313" y="1"/>
                    <a:pt x="254" y="19"/>
                    <a:pt x="194" y="57"/>
                  </a:cubicBezTo>
                  <a:cubicBezTo>
                    <a:pt x="134" y="116"/>
                    <a:pt x="60" y="176"/>
                    <a:pt x="60" y="235"/>
                  </a:cubicBezTo>
                  <a:cubicBezTo>
                    <a:pt x="0" y="295"/>
                    <a:pt x="0" y="429"/>
                    <a:pt x="0" y="489"/>
                  </a:cubicBezTo>
                  <a:cubicBezTo>
                    <a:pt x="0" y="608"/>
                    <a:pt x="0" y="802"/>
                    <a:pt x="134" y="921"/>
                  </a:cubicBezTo>
                  <a:lnTo>
                    <a:pt x="194" y="980"/>
                  </a:lnTo>
                  <a:cubicBezTo>
                    <a:pt x="212" y="998"/>
                    <a:pt x="234" y="1005"/>
                    <a:pt x="259" y="1005"/>
                  </a:cubicBezTo>
                  <a:cubicBezTo>
                    <a:pt x="318" y="1005"/>
                    <a:pt x="390" y="963"/>
                    <a:pt x="432" y="921"/>
                  </a:cubicBezTo>
                  <a:cubicBezTo>
                    <a:pt x="567" y="802"/>
                    <a:pt x="567" y="667"/>
                    <a:pt x="626" y="489"/>
                  </a:cubicBezTo>
                  <a:cubicBezTo>
                    <a:pt x="626" y="429"/>
                    <a:pt x="626" y="355"/>
                    <a:pt x="567" y="295"/>
                  </a:cubicBezTo>
                  <a:cubicBezTo>
                    <a:pt x="567" y="235"/>
                    <a:pt x="567" y="176"/>
                    <a:pt x="507" y="116"/>
                  </a:cubicBezTo>
                  <a:lnTo>
                    <a:pt x="507" y="57"/>
                  </a:lnTo>
                  <a:cubicBezTo>
                    <a:pt x="470" y="19"/>
                    <a:pt x="421" y="1"/>
                    <a:pt x="367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7" name="Google Shape;5297;p32"/>
            <p:cNvSpPr/>
            <p:nvPr/>
          </p:nvSpPr>
          <p:spPr>
            <a:xfrm>
              <a:off x="5443210" y="754960"/>
              <a:ext cx="17251" cy="48071"/>
            </a:xfrm>
            <a:custGeom>
              <a:avLst/>
              <a:gdLst/>
              <a:ahLst/>
              <a:cxnLst/>
              <a:rect l="l" t="t" r="r" b="b"/>
              <a:pathLst>
                <a:path w="553" h="1541" extrusionOk="0">
                  <a:moveTo>
                    <a:pt x="273" y="1"/>
                  </a:moveTo>
                  <a:cubicBezTo>
                    <a:pt x="204" y="1"/>
                    <a:pt x="162" y="43"/>
                    <a:pt x="120" y="85"/>
                  </a:cubicBezTo>
                  <a:cubicBezTo>
                    <a:pt x="60" y="204"/>
                    <a:pt x="1" y="338"/>
                    <a:pt x="1" y="398"/>
                  </a:cubicBezTo>
                  <a:lnTo>
                    <a:pt x="1" y="771"/>
                  </a:lnTo>
                  <a:cubicBezTo>
                    <a:pt x="1" y="1024"/>
                    <a:pt x="1" y="1203"/>
                    <a:pt x="120" y="1456"/>
                  </a:cubicBezTo>
                  <a:lnTo>
                    <a:pt x="180" y="1515"/>
                  </a:lnTo>
                  <a:cubicBezTo>
                    <a:pt x="197" y="1533"/>
                    <a:pt x="221" y="1540"/>
                    <a:pt x="247" y="1540"/>
                  </a:cubicBezTo>
                  <a:cubicBezTo>
                    <a:pt x="311" y="1540"/>
                    <a:pt x="391" y="1498"/>
                    <a:pt x="433" y="1456"/>
                  </a:cubicBezTo>
                  <a:cubicBezTo>
                    <a:pt x="552" y="1203"/>
                    <a:pt x="552" y="1024"/>
                    <a:pt x="552" y="771"/>
                  </a:cubicBezTo>
                  <a:lnTo>
                    <a:pt x="552" y="398"/>
                  </a:lnTo>
                  <a:cubicBezTo>
                    <a:pt x="492" y="338"/>
                    <a:pt x="492" y="204"/>
                    <a:pt x="433" y="85"/>
                  </a:cubicBezTo>
                  <a:cubicBezTo>
                    <a:pt x="373" y="85"/>
                    <a:pt x="373" y="26"/>
                    <a:pt x="373" y="26"/>
                  </a:cubicBezTo>
                  <a:cubicBezTo>
                    <a:pt x="334" y="8"/>
                    <a:pt x="301" y="1"/>
                    <a:pt x="2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8" name="Google Shape;5298;p32"/>
            <p:cNvSpPr/>
            <p:nvPr/>
          </p:nvSpPr>
          <p:spPr>
            <a:xfrm>
              <a:off x="5489690" y="6950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65" y="0"/>
                  </a:moveTo>
                  <a:cubicBezTo>
                    <a:pt x="301" y="0"/>
                    <a:pt x="221" y="42"/>
                    <a:pt x="179" y="84"/>
                  </a:cubicBezTo>
                  <a:cubicBezTo>
                    <a:pt x="120" y="204"/>
                    <a:pt x="120" y="263"/>
                    <a:pt x="60" y="338"/>
                  </a:cubicBezTo>
                  <a:lnTo>
                    <a:pt x="60" y="636"/>
                  </a:lnTo>
                  <a:cubicBezTo>
                    <a:pt x="1" y="829"/>
                    <a:pt x="60" y="949"/>
                    <a:pt x="120" y="1202"/>
                  </a:cubicBezTo>
                  <a:lnTo>
                    <a:pt x="179" y="1261"/>
                  </a:lnTo>
                  <a:cubicBezTo>
                    <a:pt x="209" y="1291"/>
                    <a:pt x="243" y="1306"/>
                    <a:pt x="276" y="1306"/>
                  </a:cubicBezTo>
                  <a:cubicBezTo>
                    <a:pt x="310" y="1306"/>
                    <a:pt x="343" y="1291"/>
                    <a:pt x="373" y="1261"/>
                  </a:cubicBezTo>
                  <a:cubicBezTo>
                    <a:pt x="552" y="1083"/>
                    <a:pt x="611" y="889"/>
                    <a:pt x="611" y="710"/>
                  </a:cubicBezTo>
                  <a:lnTo>
                    <a:pt x="611" y="397"/>
                  </a:lnTo>
                  <a:cubicBezTo>
                    <a:pt x="611" y="263"/>
                    <a:pt x="552" y="204"/>
                    <a:pt x="492" y="84"/>
                  </a:cubicBezTo>
                  <a:lnTo>
                    <a:pt x="433" y="25"/>
                  </a:lnTo>
                  <a:cubicBezTo>
                    <a:pt x="415" y="7"/>
                    <a:pt x="391" y="0"/>
                    <a:pt x="36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9" name="Google Shape;5299;p32"/>
            <p:cNvSpPr/>
            <p:nvPr/>
          </p:nvSpPr>
          <p:spPr>
            <a:xfrm>
              <a:off x="5511059" y="775736"/>
              <a:ext cx="19091" cy="38900"/>
            </a:xfrm>
            <a:custGeom>
              <a:avLst/>
              <a:gdLst/>
              <a:ahLst/>
              <a:cxnLst/>
              <a:rect l="l" t="t" r="r" b="b"/>
              <a:pathLst>
                <a:path w="612" h="1247" extrusionOk="0">
                  <a:moveTo>
                    <a:pt x="366" y="0"/>
                  </a:moveTo>
                  <a:cubicBezTo>
                    <a:pt x="317" y="0"/>
                    <a:pt x="269" y="15"/>
                    <a:pt x="239" y="45"/>
                  </a:cubicBezTo>
                  <a:cubicBezTo>
                    <a:pt x="180" y="105"/>
                    <a:pt x="120" y="224"/>
                    <a:pt x="60" y="283"/>
                  </a:cubicBezTo>
                  <a:cubicBezTo>
                    <a:pt x="60" y="417"/>
                    <a:pt x="1" y="477"/>
                    <a:pt x="1" y="596"/>
                  </a:cubicBezTo>
                  <a:cubicBezTo>
                    <a:pt x="1" y="790"/>
                    <a:pt x="60" y="1028"/>
                    <a:pt x="180" y="1222"/>
                  </a:cubicBezTo>
                  <a:lnTo>
                    <a:pt x="239" y="1222"/>
                  </a:lnTo>
                  <a:cubicBezTo>
                    <a:pt x="257" y="1239"/>
                    <a:pt x="281" y="1247"/>
                    <a:pt x="307" y="1247"/>
                  </a:cubicBezTo>
                  <a:cubicBezTo>
                    <a:pt x="371" y="1247"/>
                    <a:pt x="450" y="1204"/>
                    <a:pt x="492" y="1162"/>
                  </a:cubicBezTo>
                  <a:cubicBezTo>
                    <a:pt x="552" y="969"/>
                    <a:pt x="612" y="790"/>
                    <a:pt x="612" y="656"/>
                  </a:cubicBezTo>
                  <a:lnTo>
                    <a:pt x="612" y="417"/>
                  </a:lnTo>
                  <a:cubicBezTo>
                    <a:pt x="612" y="283"/>
                    <a:pt x="552" y="224"/>
                    <a:pt x="552" y="105"/>
                  </a:cubicBezTo>
                  <a:lnTo>
                    <a:pt x="492" y="45"/>
                  </a:lnTo>
                  <a:cubicBezTo>
                    <a:pt x="463" y="15"/>
                    <a:pt x="414" y="0"/>
                    <a:pt x="366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0" name="Google Shape;5300;p32"/>
            <p:cNvSpPr/>
            <p:nvPr/>
          </p:nvSpPr>
          <p:spPr>
            <a:xfrm>
              <a:off x="5446953" y="859089"/>
              <a:ext cx="19528" cy="24020"/>
            </a:xfrm>
            <a:custGeom>
              <a:avLst/>
              <a:gdLst/>
              <a:ahLst/>
              <a:cxnLst/>
              <a:rect l="l" t="t" r="r" b="b"/>
              <a:pathLst>
                <a:path w="626" h="770" extrusionOk="0">
                  <a:moveTo>
                    <a:pt x="350" y="0"/>
                  </a:moveTo>
                  <a:cubicBezTo>
                    <a:pt x="313" y="0"/>
                    <a:pt x="278" y="15"/>
                    <a:pt x="253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0" y="218"/>
                    <a:pt x="0" y="293"/>
                    <a:pt x="0" y="352"/>
                  </a:cubicBezTo>
                  <a:cubicBezTo>
                    <a:pt x="0" y="531"/>
                    <a:pt x="60" y="665"/>
                    <a:pt x="194" y="725"/>
                  </a:cubicBezTo>
                  <a:cubicBezTo>
                    <a:pt x="223" y="755"/>
                    <a:pt x="268" y="770"/>
                    <a:pt x="313" y="770"/>
                  </a:cubicBezTo>
                  <a:cubicBezTo>
                    <a:pt x="358" y="770"/>
                    <a:pt x="402" y="755"/>
                    <a:pt x="432" y="725"/>
                  </a:cubicBezTo>
                  <a:lnTo>
                    <a:pt x="492" y="725"/>
                  </a:lnTo>
                  <a:cubicBezTo>
                    <a:pt x="566" y="591"/>
                    <a:pt x="626" y="531"/>
                    <a:pt x="626" y="412"/>
                  </a:cubicBezTo>
                  <a:lnTo>
                    <a:pt x="626" y="293"/>
                  </a:lnTo>
                  <a:cubicBezTo>
                    <a:pt x="566" y="218"/>
                    <a:pt x="566" y="159"/>
                    <a:pt x="492" y="99"/>
                  </a:cubicBezTo>
                  <a:cubicBezTo>
                    <a:pt x="457" y="29"/>
                    <a:pt x="401" y="0"/>
                    <a:pt x="35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1" name="Google Shape;5301;p32"/>
            <p:cNvSpPr/>
            <p:nvPr/>
          </p:nvSpPr>
          <p:spPr>
            <a:xfrm>
              <a:off x="5336803" y="843242"/>
              <a:ext cx="19091" cy="20183"/>
            </a:xfrm>
            <a:custGeom>
              <a:avLst/>
              <a:gdLst/>
              <a:ahLst/>
              <a:cxnLst/>
              <a:rect l="l" t="t" r="r" b="b"/>
              <a:pathLst>
                <a:path w="612" h="647" extrusionOk="0">
                  <a:moveTo>
                    <a:pt x="298" y="0"/>
                  </a:moveTo>
                  <a:cubicBezTo>
                    <a:pt x="242" y="0"/>
                    <a:pt x="179" y="19"/>
                    <a:pt x="119" y="56"/>
                  </a:cubicBezTo>
                  <a:cubicBezTo>
                    <a:pt x="60" y="116"/>
                    <a:pt x="60" y="116"/>
                    <a:pt x="60" y="175"/>
                  </a:cubicBezTo>
                  <a:cubicBezTo>
                    <a:pt x="0" y="235"/>
                    <a:pt x="0" y="294"/>
                    <a:pt x="0" y="354"/>
                  </a:cubicBezTo>
                  <a:cubicBezTo>
                    <a:pt x="0" y="428"/>
                    <a:pt x="60" y="488"/>
                    <a:pt x="179" y="607"/>
                  </a:cubicBezTo>
                  <a:cubicBezTo>
                    <a:pt x="228" y="632"/>
                    <a:pt x="270" y="646"/>
                    <a:pt x="311" y="646"/>
                  </a:cubicBezTo>
                  <a:cubicBezTo>
                    <a:pt x="368" y="646"/>
                    <a:pt x="422" y="617"/>
                    <a:pt x="492" y="548"/>
                  </a:cubicBezTo>
                  <a:cubicBezTo>
                    <a:pt x="611" y="488"/>
                    <a:pt x="611" y="354"/>
                    <a:pt x="611" y="294"/>
                  </a:cubicBezTo>
                  <a:cubicBezTo>
                    <a:pt x="611" y="235"/>
                    <a:pt x="611" y="175"/>
                    <a:pt x="552" y="175"/>
                  </a:cubicBezTo>
                  <a:cubicBezTo>
                    <a:pt x="552" y="116"/>
                    <a:pt x="492" y="56"/>
                    <a:pt x="432" y="56"/>
                  </a:cubicBezTo>
                  <a:cubicBezTo>
                    <a:pt x="403" y="19"/>
                    <a:pt x="354" y="0"/>
                    <a:pt x="298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2" name="Google Shape;5302;p32"/>
            <p:cNvSpPr/>
            <p:nvPr/>
          </p:nvSpPr>
          <p:spPr>
            <a:xfrm>
              <a:off x="5999501" y="698746"/>
              <a:ext cx="19528" cy="33160"/>
            </a:xfrm>
            <a:custGeom>
              <a:avLst/>
              <a:gdLst/>
              <a:ahLst/>
              <a:cxnLst/>
              <a:rect l="l" t="t" r="r" b="b"/>
              <a:pathLst>
                <a:path w="626" h="1063" extrusionOk="0">
                  <a:moveTo>
                    <a:pt x="378" y="0"/>
                  </a:moveTo>
                  <a:cubicBezTo>
                    <a:pt x="353" y="0"/>
                    <a:pt x="330" y="8"/>
                    <a:pt x="313" y="25"/>
                  </a:cubicBezTo>
                  <a:cubicBezTo>
                    <a:pt x="194" y="85"/>
                    <a:pt x="194" y="144"/>
                    <a:pt x="119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0" y="651"/>
                    <a:pt x="60" y="830"/>
                    <a:pt x="194" y="1023"/>
                  </a:cubicBezTo>
                  <a:cubicBezTo>
                    <a:pt x="218" y="1048"/>
                    <a:pt x="253" y="1062"/>
                    <a:pt x="290" y="1062"/>
                  </a:cubicBezTo>
                  <a:cubicBezTo>
                    <a:pt x="342" y="1062"/>
                    <a:pt x="397" y="1033"/>
                    <a:pt x="432" y="964"/>
                  </a:cubicBezTo>
                  <a:cubicBezTo>
                    <a:pt x="566" y="830"/>
                    <a:pt x="626" y="710"/>
                    <a:pt x="626" y="591"/>
                  </a:cubicBezTo>
                  <a:lnTo>
                    <a:pt x="626" y="397"/>
                  </a:lnTo>
                  <a:cubicBezTo>
                    <a:pt x="626" y="278"/>
                    <a:pt x="626" y="219"/>
                    <a:pt x="566" y="144"/>
                  </a:cubicBezTo>
                  <a:lnTo>
                    <a:pt x="566" y="85"/>
                  </a:lnTo>
                  <a:cubicBezTo>
                    <a:pt x="513" y="42"/>
                    <a:pt x="438" y="0"/>
                    <a:pt x="378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3" name="Google Shape;5303;p32"/>
            <p:cNvSpPr/>
            <p:nvPr/>
          </p:nvSpPr>
          <p:spPr>
            <a:xfrm>
              <a:off x="6040366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8" y="1"/>
                    <a:pt x="269" y="16"/>
                    <a:pt x="239" y="45"/>
                  </a:cubicBezTo>
                  <a:cubicBezTo>
                    <a:pt x="180" y="105"/>
                    <a:pt x="120" y="239"/>
                    <a:pt x="61" y="299"/>
                  </a:cubicBezTo>
                  <a:cubicBezTo>
                    <a:pt x="61" y="358"/>
                    <a:pt x="1" y="477"/>
                    <a:pt x="1" y="552"/>
                  </a:cubicBezTo>
                  <a:cubicBezTo>
                    <a:pt x="1" y="790"/>
                    <a:pt x="61" y="984"/>
                    <a:pt x="180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37" y="1202"/>
                  </a:cubicBezTo>
                  <a:cubicBezTo>
                    <a:pt x="387" y="1202"/>
                    <a:pt x="433" y="1173"/>
                    <a:pt x="433" y="1103"/>
                  </a:cubicBezTo>
                  <a:lnTo>
                    <a:pt x="493" y="1103"/>
                  </a:lnTo>
                  <a:cubicBezTo>
                    <a:pt x="552" y="924"/>
                    <a:pt x="612" y="790"/>
                    <a:pt x="612" y="611"/>
                  </a:cubicBezTo>
                  <a:lnTo>
                    <a:pt x="612" y="358"/>
                  </a:lnTo>
                  <a:cubicBezTo>
                    <a:pt x="612" y="299"/>
                    <a:pt x="552" y="179"/>
                    <a:pt x="552" y="105"/>
                  </a:cubicBezTo>
                  <a:lnTo>
                    <a:pt x="493" y="45"/>
                  </a:lnTo>
                  <a:cubicBezTo>
                    <a:pt x="463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4" name="Google Shape;5304;p32"/>
            <p:cNvSpPr/>
            <p:nvPr/>
          </p:nvSpPr>
          <p:spPr>
            <a:xfrm>
              <a:off x="6094302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3" y="1"/>
                  </a:moveTo>
                  <a:cubicBezTo>
                    <a:pt x="209" y="1"/>
                    <a:pt x="164" y="15"/>
                    <a:pt x="134" y="45"/>
                  </a:cubicBezTo>
                  <a:cubicBezTo>
                    <a:pt x="60" y="179"/>
                    <a:pt x="0" y="239"/>
                    <a:pt x="0" y="358"/>
                  </a:cubicBezTo>
                  <a:lnTo>
                    <a:pt x="0" y="611"/>
                  </a:lnTo>
                  <a:cubicBezTo>
                    <a:pt x="0" y="790"/>
                    <a:pt x="0" y="924"/>
                    <a:pt x="134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0" y="1194"/>
                  </a:cubicBezTo>
                  <a:cubicBezTo>
                    <a:pt x="319" y="1194"/>
                    <a:pt x="390" y="1145"/>
                    <a:pt x="432" y="1103"/>
                  </a:cubicBezTo>
                  <a:cubicBezTo>
                    <a:pt x="566" y="924"/>
                    <a:pt x="566" y="731"/>
                    <a:pt x="566" y="611"/>
                  </a:cubicBezTo>
                  <a:lnTo>
                    <a:pt x="566" y="298"/>
                  </a:lnTo>
                  <a:cubicBezTo>
                    <a:pt x="507" y="239"/>
                    <a:pt x="507" y="179"/>
                    <a:pt x="432" y="45"/>
                  </a:cubicBezTo>
                  <a:lnTo>
                    <a:pt x="373" y="45"/>
                  </a:lnTo>
                  <a:cubicBezTo>
                    <a:pt x="343" y="15"/>
                    <a:pt x="298" y="1"/>
                    <a:pt x="25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5" name="Google Shape;5305;p32"/>
            <p:cNvSpPr/>
            <p:nvPr/>
          </p:nvSpPr>
          <p:spPr>
            <a:xfrm>
              <a:off x="6090559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4" y="1"/>
                  </a:moveTo>
                  <a:cubicBezTo>
                    <a:pt x="310" y="1"/>
                    <a:pt x="247" y="19"/>
                    <a:pt x="180" y="57"/>
                  </a:cubicBezTo>
                  <a:cubicBezTo>
                    <a:pt x="120" y="116"/>
                    <a:pt x="61" y="176"/>
                    <a:pt x="61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80" y="921"/>
                  </a:cubicBezTo>
                  <a:lnTo>
                    <a:pt x="180" y="980"/>
                  </a:lnTo>
                  <a:cubicBezTo>
                    <a:pt x="202" y="998"/>
                    <a:pt x="227" y="1005"/>
                    <a:pt x="254" y="1005"/>
                  </a:cubicBezTo>
                  <a:cubicBezTo>
                    <a:pt x="319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627" y="489"/>
                  </a:cubicBezTo>
                  <a:cubicBezTo>
                    <a:pt x="627" y="429"/>
                    <a:pt x="627" y="355"/>
                    <a:pt x="552" y="295"/>
                  </a:cubicBezTo>
                  <a:cubicBezTo>
                    <a:pt x="552" y="235"/>
                    <a:pt x="552" y="176"/>
                    <a:pt x="493" y="116"/>
                  </a:cubicBezTo>
                  <a:lnTo>
                    <a:pt x="493" y="57"/>
                  </a:lnTo>
                  <a:cubicBezTo>
                    <a:pt x="463" y="19"/>
                    <a:pt x="418" y="1"/>
                    <a:pt x="36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6" name="Google Shape;5306;p32"/>
            <p:cNvSpPr/>
            <p:nvPr/>
          </p:nvSpPr>
          <p:spPr>
            <a:xfrm>
              <a:off x="6142623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282" y="1"/>
                  </a:moveTo>
                  <a:cubicBezTo>
                    <a:pt x="219" y="1"/>
                    <a:pt x="177" y="43"/>
                    <a:pt x="135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5" y="1456"/>
                  </a:cubicBezTo>
                  <a:lnTo>
                    <a:pt x="194" y="1515"/>
                  </a:lnTo>
                  <a:cubicBezTo>
                    <a:pt x="229" y="1533"/>
                    <a:pt x="259" y="1540"/>
                    <a:pt x="285" y="1540"/>
                  </a:cubicBezTo>
                  <a:cubicBezTo>
                    <a:pt x="349" y="1540"/>
                    <a:pt x="395" y="1498"/>
                    <a:pt x="447" y="1456"/>
                  </a:cubicBezTo>
                  <a:cubicBezTo>
                    <a:pt x="567" y="1203"/>
                    <a:pt x="567" y="1024"/>
                    <a:pt x="567" y="771"/>
                  </a:cubicBezTo>
                  <a:lnTo>
                    <a:pt x="567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38" y="8"/>
                    <a:pt x="308" y="1"/>
                    <a:pt x="28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7" name="Google Shape;5307;p32"/>
            <p:cNvSpPr/>
            <p:nvPr/>
          </p:nvSpPr>
          <p:spPr>
            <a:xfrm>
              <a:off x="6189104" y="695034"/>
              <a:ext cx="19528" cy="40772"/>
            </a:xfrm>
            <a:custGeom>
              <a:avLst/>
              <a:gdLst/>
              <a:ahLst/>
              <a:cxnLst/>
              <a:rect l="l" t="t" r="r" b="b"/>
              <a:pathLst>
                <a:path w="626" h="1307" extrusionOk="0">
                  <a:moveTo>
                    <a:pt x="373" y="0"/>
                  </a:moveTo>
                  <a:cubicBezTo>
                    <a:pt x="308" y="0"/>
                    <a:pt x="236" y="42"/>
                    <a:pt x="194" y="84"/>
                  </a:cubicBezTo>
                  <a:cubicBezTo>
                    <a:pt x="134" y="204"/>
                    <a:pt x="134" y="263"/>
                    <a:pt x="75" y="338"/>
                  </a:cubicBezTo>
                  <a:lnTo>
                    <a:pt x="75" y="636"/>
                  </a:lnTo>
                  <a:cubicBezTo>
                    <a:pt x="0" y="829"/>
                    <a:pt x="75" y="949"/>
                    <a:pt x="134" y="1202"/>
                  </a:cubicBezTo>
                  <a:lnTo>
                    <a:pt x="194" y="1261"/>
                  </a:lnTo>
                  <a:cubicBezTo>
                    <a:pt x="224" y="1291"/>
                    <a:pt x="253" y="1306"/>
                    <a:pt x="293" y="1306"/>
                  </a:cubicBezTo>
                  <a:cubicBezTo>
                    <a:pt x="332" y="1306"/>
                    <a:pt x="380" y="1291"/>
                    <a:pt x="447" y="1261"/>
                  </a:cubicBezTo>
                  <a:cubicBezTo>
                    <a:pt x="566" y="1083"/>
                    <a:pt x="626" y="889"/>
                    <a:pt x="626" y="710"/>
                  </a:cubicBezTo>
                  <a:lnTo>
                    <a:pt x="626" y="397"/>
                  </a:lnTo>
                  <a:cubicBezTo>
                    <a:pt x="626" y="263"/>
                    <a:pt x="566" y="204"/>
                    <a:pt x="507" y="84"/>
                  </a:cubicBezTo>
                  <a:lnTo>
                    <a:pt x="447" y="25"/>
                  </a:lnTo>
                  <a:cubicBezTo>
                    <a:pt x="425" y="7"/>
                    <a:pt x="400" y="0"/>
                    <a:pt x="37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8" name="Google Shape;5308;p32"/>
            <p:cNvSpPr/>
            <p:nvPr/>
          </p:nvSpPr>
          <p:spPr>
            <a:xfrm>
              <a:off x="6210472" y="775736"/>
              <a:ext cx="19559" cy="38900"/>
            </a:xfrm>
            <a:custGeom>
              <a:avLst/>
              <a:gdLst/>
              <a:ahLst/>
              <a:cxnLst/>
              <a:rect l="l" t="t" r="r" b="b"/>
              <a:pathLst>
                <a:path w="627" h="1247" extrusionOk="0">
                  <a:moveTo>
                    <a:pt x="375" y="0"/>
                  </a:moveTo>
                  <a:cubicBezTo>
                    <a:pt x="328" y="0"/>
                    <a:pt x="284" y="15"/>
                    <a:pt x="254" y="45"/>
                  </a:cubicBezTo>
                  <a:cubicBezTo>
                    <a:pt x="194" y="105"/>
                    <a:pt x="135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4" y="1222"/>
                  </a:lnTo>
                  <a:cubicBezTo>
                    <a:pt x="271" y="1239"/>
                    <a:pt x="294" y="1247"/>
                    <a:pt x="319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7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567" y="224"/>
                    <a:pt x="567" y="105"/>
                  </a:cubicBezTo>
                  <a:lnTo>
                    <a:pt x="507" y="45"/>
                  </a:lnTo>
                  <a:cubicBezTo>
                    <a:pt x="470" y="15"/>
                    <a:pt x="421" y="0"/>
                    <a:pt x="37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9" name="Google Shape;5309;p32"/>
            <p:cNvSpPr/>
            <p:nvPr/>
          </p:nvSpPr>
          <p:spPr>
            <a:xfrm>
              <a:off x="6146803" y="859089"/>
              <a:ext cx="19091" cy="24020"/>
            </a:xfrm>
            <a:custGeom>
              <a:avLst/>
              <a:gdLst/>
              <a:ahLst/>
              <a:cxnLst/>
              <a:rect l="l" t="t" r="r" b="b"/>
              <a:pathLst>
                <a:path w="612" h="770" extrusionOk="0">
                  <a:moveTo>
                    <a:pt x="347" y="0"/>
                  </a:moveTo>
                  <a:cubicBezTo>
                    <a:pt x="308" y="0"/>
                    <a:pt x="270" y="15"/>
                    <a:pt x="239" y="40"/>
                  </a:cubicBezTo>
                  <a:cubicBezTo>
                    <a:pt x="120" y="99"/>
                    <a:pt x="120" y="99"/>
                    <a:pt x="60" y="159"/>
                  </a:cubicBezTo>
                  <a:cubicBezTo>
                    <a:pt x="60" y="218"/>
                    <a:pt x="1" y="293"/>
                    <a:pt x="1" y="352"/>
                  </a:cubicBezTo>
                  <a:cubicBezTo>
                    <a:pt x="1" y="531"/>
                    <a:pt x="60" y="665"/>
                    <a:pt x="179" y="725"/>
                  </a:cubicBezTo>
                  <a:cubicBezTo>
                    <a:pt x="209" y="755"/>
                    <a:pt x="258" y="770"/>
                    <a:pt x="306" y="770"/>
                  </a:cubicBezTo>
                  <a:cubicBezTo>
                    <a:pt x="354" y="770"/>
                    <a:pt x="403" y="755"/>
                    <a:pt x="433" y="725"/>
                  </a:cubicBezTo>
                  <a:lnTo>
                    <a:pt x="492" y="725"/>
                  </a:lnTo>
                  <a:cubicBezTo>
                    <a:pt x="552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552" y="218"/>
                    <a:pt x="552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0" name="Google Shape;5310;p32"/>
            <p:cNvSpPr/>
            <p:nvPr/>
          </p:nvSpPr>
          <p:spPr>
            <a:xfrm>
              <a:off x="6036186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06" y="0"/>
                  </a:moveTo>
                  <a:cubicBezTo>
                    <a:pt x="254" y="0"/>
                    <a:pt x="195" y="19"/>
                    <a:pt x="135" y="56"/>
                  </a:cubicBezTo>
                  <a:cubicBezTo>
                    <a:pt x="61" y="116"/>
                    <a:pt x="61" y="116"/>
                    <a:pt x="61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1" y="428"/>
                    <a:pt x="61" y="488"/>
                    <a:pt x="195" y="607"/>
                  </a:cubicBezTo>
                  <a:cubicBezTo>
                    <a:pt x="244" y="632"/>
                    <a:pt x="283" y="646"/>
                    <a:pt x="322" y="646"/>
                  </a:cubicBezTo>
                  <a:cubicBezTo>
                    <a:pt x="376" y="646"/>
                    <a:pt x="429" y="617"/>
                    <a:pt x="507" y="548"/>
                  </a:cubicBezTo>
                  <a:cubicBezTo>
                    <a:pt x="627" y="488"/>
                    <a:pt x="627" y="354"/>
                    <a:pt x="627" y="294"/>
                  </a:cubicBezTo>
                  <a:cubicBezTo>
                    <a:pt x="627" y="235"/>
                    <a:pt x="627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06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1" name="Google Shape;5311;p32"/>
            <p:cNvSpPr/>
            <p:nvPr/>
          </p:nvSpPr>
          <p:spPr>
            <a:xfrm>
              <a:off x="6626863" y="698746"/>
              <a:ext cx="19559" cy="33160"/>
            </a:xfrm>
            <a:custGeom>
              <a:avLst/>
              <a:gdLst/>
              <a:ahLst/>
              <a:cxnLst/>
              <a:rect l="l" t="t" r="r" b="b"/>
              <a:pathLst>
                <a:path w="627" h="1063" extrusionOk="0">
                  <a:moveTo>
                    <a:pt x="379" y="0"/>
                  </a:moveTo>
                  <a:cubicBezTo>
                    <a:pt x="354" y="0"/>
                    <a:pt x="331" y="8"/>
                    <a:pt x="314" y="25"/>
                  </a:cubicBezTo>
                  <a:cubicBezTo>
                    <a:pt x="254" y="85"/>
                    <a:pt x="194" y="144"/>
                    <a:pt x="120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1" y="651"/>
                    <a:pt x="6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2" y="1062"/>
                    <a:pt x="398" y="1033"/>
                    <a:pt x="433" y="964"/>
                  </a:cubicBezTo>
                  <a:cubicBezTo>
                    <a:pt x="567" y="830"/>
                    <a:pt x="626" y="710"/>
                    <a:pt x="626" y="591"/>
                  </a:cubicBezTo>
                  <a:lnTo>
                    <a:pt x="626" y="397"/>
                  </a:ln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39" y="0"/>
                    <a:pt x="379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2" name="Google Shape;5312;p32"/>
            <p:cNvSpPr/>
            <p:nvPr/>
          </p:nvSpPr>
          <p:spPr>
            <a:xfrm>
              <a:off x="6667760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7" y="1"/>
                    <a:pt x="269" y="16"/>
                    <a:pt x="239" y="45"/>
                  </a:cubicBezTo>
                  <a:cubicBezTo>
                    <a:pt x="179" y="105"/>
                    <a:pt x="120" y="239"/>
                    <a:pt x="60" y="299"/>
                  </a:cubicBezTo>
                  <a:cubicBezTo>
                    <a:pt x="60" y="358"/>
                    <a:pt x="60" y="477"/>
                    <a:pt x="1" y="552"/>
                  </a:cubicBezTo>
                  <a:cubicBezTo>
                    <a:pt x="1" y="790"/>
                    <a:pt x="60" y="984"/>
                    <a:pt x="179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7" y="1173"/>
                    <a:pt x="492" y="1103"/>
                  </a:cubicBezTo>
                  <a:cubicBezTo>
                    <a:pt x="552" y="924"/>
                    <a:pt x="611" y="790"/>
                    <a:pt x="611" y="611"/>
                  </a:cubicBezTo>
                  <a:lnTo>
                    <a:pt x="611" y="358"/>
                  </a:lnTo>
                  <a:cubicBezTo>
                    <a:pt x="611" y="299"/>
                    <a:pt x="611" y="179"/>
                    <a:pt x="552" y="105"/>
                  </a:cubicBezTo>
                  <a:lnTo>
                    <a:pt x="492" y="45"/>
                  </a:lnTo>
                  <a:cubicBezTo>
                    <a:pt x="463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3" name="Google Shape;5313;p32"/>
            <p:cNvSpPr/>
            <p:nvPr/>
          </p:nvSpPr>
          <p:spPr>
            <a:xfrm>
              <a:off x="6721665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4" y="1"/>
                  </a:moveTo>
                  <a:cubicBezTo>
                    <a:pt x="209" y="1"/>
                    <a:pt x="165" y="15"/>
                    <a:pt x="135" y="45"/>
                  </a:cubicBezTo>
                  <a:cubicBezTo>
                    <a:pt x="60" y="179"/>
                    <a:pt x="1" y="239"/>
                    <a:pt x="1" y="358"/>
                  </a:cubicBezTo>
                  <a:lnTo>
                    <a:pt x="1" y="611"/>
                  </a:lnTo>
                  <a:cubicBezTo>
                    <a:pt x="1" y="790"/>
                    <a:pt x="1" y="924"/>
                    <a:pt x="135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1" y="1194"/>
                  </a:cubicBezTo>
                  <a:cubicBezTo>
                    <a:pt x="320" y="1194"/>
                    <a:pt x="391" y="1145"/>
                    <a:pt x="433" y="1103"/>
                  </a:cubicBezTo>
                  <a:cubicBezTo>
                    <a:pt x="567" y="924"/>
                    <a:pt x="567" y="731"/>
                    <a:pt x="567" y="611"/>
                  </a:cubicBezTo>
                  <a:lnTo>
                    <a:pt x="567" y="298"/>
                  </a:lnTo>
                  <a:cubicBezTo>
                    <a:pt x="507" y="239"/>
                    <a:pt x="507" y="179"/>
                    <a:pt x="433" y="45"/>
                  </a:cubicBezTo>
                  <a:lnTo>
                    <a:pt x="373" y="45"/>
                  </a:lnTo>
                  <a:cubicBezTo>
                    <a:pt x="343" y="15"/>
                    <a:pt x="299" y="1"/>
                    <a:pt x="25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4" name="Google Shape;5314;p32"/>
            <p:cNvSpPr/>
            <p:nvPr/>
          </p:nvSpPr>
          <p:spPr>
            <a:xfrm>
              <a:off x="6717953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4" y="1"/>
                  </a:moveTo>
                  <a:cubicBezTo>
                    <a:pt x="310" y="1"/>
                    <a:pt x="246" y="19"/>
                    <a:pt x="179" y="57"/>
                  </a:cubicBezTo>
                  <a:cubicBezTo>
                    <a:pt x="120" y="116"/>
                    <a:pt x="6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79" y="921"/>
                  </a:cubicBezTo>
                  <a:lnTo>
                    <a:pt x="179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626" y="489"/>
                  </a:cubicBezTo>
                  <a:cubicBezTo>
                    <a:pt x="626" y="429"/>
                    <a:pt x="626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2" y="19"/>
                    <a:pt x="418" y="1"/>
                    <a:pt x="36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5" name="Google Shape;5315;p32"/>
            <p:cNvSpPr/>
            <p:nvPr/>
          </p:nvSpPr>
          <p:spPr>
            <a:xfrm>
              <a:off x="6770017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8" y="1"/>
                    <a:pt x="176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cubicBezTo>
                    <a:pt x="194" y="1456"/>
                    <a:pt x="194" y="1515"/>
                    <a:pt x="194" y="1515"/>
                  </a:cubicBezTo>
                  <a:cubicBezTo>
                    <a:pt x="229" y="1533"/>
                    <a:pt x="259" y="1540"/>
                    <a:pt x="285" y="1540"/>
                  </a:cubicBezTo>
                  <a:cubicBezTo>
                    <a:pt x="349" y="1540"/>
                    <a:pt x="394" y="1498"/>
                    <a:pt x="447" y="1456"/>
                  </a:cubicBezTo>
                  <a:cubicBezTo>
                    <a:pt x="566" y="1203"/>
                    <a:pt x="566" y="1024"/>
                    <a:pt x="566" y="771"/>
                  </a:cubicBezTo>
                  <a:lnTo>
                    <a:pt x="566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6" name="Google Shape;5316;p32"/>
            <p:cNvSpPr/>
            <p:nvPr/>
          </p:nvSpPr>
          <p:spPr>
            <a:xfrm>
              <a:off x="6818806" y="6950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21" y="0"/>
                  </a:moveTo>
                  <a:cubicBezTo>
                    <a:pt x="239" y="0"/>
                    <a:pt x="179" y="42"/>
                    <a:pt x="179" y="84"/>
                  </a:cubicBezTo>
                  <a:cubicBezTo>
                    <a:pt x="120" y="204"/>
                    <a:pt x="60" y="263"/>
                    <a:pt x="60" y="338"/>
                  </a:cubicBezTo>
                  <a:cubicBezTo>
                    <a:pt x="0" y="457"/>
                    <a:pt x="0" y="516"/>
                    <a:pt x="0" y="636"/>
                  </a:cubicBezTo>
                  <a:cubicBezTo>
                    <a:pt x="0" y="829"/>
                    <a:pt x="0" y="949"/>
                    <a:pt x="60" y="1202"/>
                  </a:cubicBezTo>
                  <a:lnTo>
                    <a:pt x="120" y="1261"/>
                  </a:lnTo>
                  <a:cubicBezTo>
                    <a:pt x="149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cubicBezTo>
                    <a:pt x="611" y="576"/>
                    <a:pt x="611" y="457"/>
                    <a:pt x="552" y="397"/>
                  </a:cubicBezTo>
                  <a:cubicBezTo>
                    <a:pt x="552" y="263"/>
                    <a:pt x="492" y="204"/>
                    <a:pt x="432" y="84"/>
                  </a:cubicBezTo>
                  <a:lnTo>
                    <a:pt x="432" y="25"/>
                  </a:lnTo>
                  <a:cubicBezTo>
                    <a:pt x="393" y="7"/>
                    <a:pt x="355" y="0"/>
                    <a:pt x="32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7" name="Google Shape;5317;p32"/>
            <p:cNvSpPr/>
            <p:nvPr/>
          </p:nvSpPr>
          <p:spPr>
            <a:xfrm>
              <a:off x="6837866" y="775736"/>
              <a:ext cx="19528" cy="38900"/>
            </a:xfrm>
            <a:custGeom>
              <a:avLst/>
              <a:gdLst/>
              <a:ahLst/>
              <a:cxnLst/>
              <a:rect l="l" t="t" r="r" b="b"/>
              <a:pathLst>
                <a:path w="626" h="1247" extrusionOk="0">
                  <a:moveTo>
                    <a:pt x="374" y="0"/>
                  </a:moveTo>
                  <a:cubicBezTo>
                    <a:pt x="328" y="0"/>
                    <a:pt x="283" y="15"/>
                    <a:pt x="253" y="45"/>
                  </a:cubicBezTo>
                  <a:cubicBezTo>
                    <a:pt x="194" y="105"/>
                    <a:pt x="134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3" y="1222"/>
                  </a:lnTo>
                  <a:cubicBezTo>
                    <a:pt x="271" y="1239"/>
                    <a:pt x="293" y="1247"/>
                    <a:pt x="319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6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566" y="224"/>
                    <a:pt x="566" y="105"/>
                  </a:cubicBezTo>
                  <a:lnTo>
                    <a:pt x="507" y="45"/>
                  </a:lnTo>
                  <a:cubicBezTo>
                    <a:pt x="469" y="15"/>
                    <a:pt x="421" y="0"/>
                    <a:pt x="37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8" name="Google Shape;5318;p32"/>
            <p:cNvSpPr/>
            <p:nvPr/>
          </p:nvSpPr>
          <p:spPr>
            <a:xfrm>
              <a:off x="6774197" y="859089"/>
              <a:ext cx="19091" cy="24020"/>
            </a:xfrm>
            <a:custGeom>
              <a:avLst/>
              <a:gdLst/>
              <a:ahLst/>
              <a:cxnLst/>
              <a:rect l="l" t="t" r="r" b="b"/>
              <a:pathLst>
                <a:path w="612" h="770" extrusionOk="0">
                  <a:moveTo>
                    <a:pt x="347" y="0"/>
                  </a:moveTo>
                  <a:cubicBezTo>
                    <a:pt x="308" y="0"/>
                    <a:pt x="269" y="15"/>
                    <a:pt x="239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60" y="218"/>
                    <a:pt x="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13" y="770"/>
                  </a:cubicBezTo>
                  <a:cubicBezTo>
                    <a:pt x="369" y="770"/>
                    <a:pt x="432" y="755"/>
                    <a:pt x="492" y="725"/>
                  </a:cubicBezTo>
                  <a:cubicBezTo>
                    <a:pt x="551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551" y="218"/>
                    <a:pt x="551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9" name="Google Shape;5319;p32"/>
            <p:cNvSpPr/>
            <p:nvPr/>
          </p:nvSpPr>
          <p:spPr>
            <a:xfrm>
              <a:off x="6663580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3" y="0"/>
                  </a:moveTo>
                  <a:cubicBezTo>
                    <a:pt x="269" y="0"/>
                    <a:pt x="224" y="19"/>
                    <a:pt x="194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4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5" y="646"/>
                    <a:pt x="463" y="617"/>
                    <a:pt x="507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0" name="Google Shape;5320;p32"/>
            <p:cNvSpPr/>
            <p:nvPr/>
          </p:nvSpPr>
          <p:spPr>
            <a:xfrm>
              <a:off x="7870015" y="698746"/>
              <a:ext cx="21400" cy="33160"/>
            </a:xfrm>
            <a:custGeom>
              <a:avLst/>
              <a:gdLst/>
              <a:ahLst/>
              <a:cxnLst/>
              <a:rect l="l" t="t" r="r" b="b"/>
              <a:pathLst>
                <a:path w="686" h="1063" extrusionOk="0">
                  <a:moveTo>
                    <a:pt x="405" y="0"/>
                  </a:moveTo>
                  <a:cubicBezTo>
                    <a:pt x="378" y="0"/>
                    <a:pt x="348" y="8"/>
                    <a:pt x="314" y="25"/>
                  </a:cubicBezTo>
                  <a:cubicBezTo>
                    <a:pt x="254" y="85"/>
                    <a:pt x="194" y="144"/>
                    <a:pt x="120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1" y="651"/>
                    <a:pt x="6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2" y="1062"/>
                    <a:pt x="398" y="1033"/>
                    <a:pt x="433" y="964"/>
                  </a:cubicBezTo>
                  <a:cubicBezTo>
                    <a:pt x="567" y="830"/>
                    <a:pt x="626" y="710"/>
                    <a:pt x="626" y="591"/>
                  </a:cubicBezTo>
                  <a:cubicBezTo>
                    <a:pt x="626" y="517"/>
                    <a:pt x="686" y="457"/>
                    <a:pt x="626" y="397"/>
                  </a:cubicBez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69" y="0"/>
                    <a:pt x="40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1" name="Google Shape;5321;p32"/>
            <p:cNvSpPr/>
            <p:nvPr/>
          </p:nvSpPr>
          <p:spPr>
            <a:xfrm>
              <a:off x="7910912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7" y="1"/>
                    <a:pt x="269" y="16"/>
                    <a:pt x="239" y="45"/>
                  </a:cubicBezTo>
                  <a:cubicBezTo>
                    <a:pt x="179" y="105"/>
                    <a:pt x="120" y="239"/>
                    <a:pt x="120" y="299"/>
                  </a:cubicBezTo>
                  <a:cubicBezTo>
                    <a:pt x="60" y="358"/>
                    <a:pt x="60" y="477"/>
                    <a:pt x="1" y="552"/>
                  </a:cubicBezTo>
                  <a:cubicBezTo>
                    <a:pt x="1" y="790"/>
                    <a:pt x="60" y="984"/>
                    <a:pt x="179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7" y="1173"/>
                    <a:pt x="492" y="1103"/>
                  </a:cubicBezTo>
                  <a:cubicBezTo>
                    <a:pt x="552" y="924"/>
                    <a:pt x="611" y="790"/>
                    <a:pt x="611" y="611"/>
                  </a:cubicBezTo>
                  <a:lnTo>
                    <a:pt x="611" y="358"/>
                  </a:lnTo>
                  <a:cubicBezTo>
                    <a:pt x="611" y="299"/>
                    <a:pt x="611" y="179"/>
                    <a:pt x="552" y="105"/>
                  </a:cubicBezTo>
                  <a:lnTo>
                    <a:pt x="492" y="45"/>
                  </a:lnTo>
                  <a:cubicBezTo>
                    <a:pt x="462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2" name="Google Shape;5322;p32"/>
            <p:cNvSpPr/>
            <p:nvPr/>
          </p:nvSpPr>
          <p:spPr>
            <a:xfrm>
              <a:off x="7964817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4" y="1"/>
                  </a:moveTo>
                  <a:cubicBezTo>
                    <a:pt x="209" y="1"/>
                    <a:pt x="165" y="15"/>
                    <a:pt x="135" y="45"/>
                  </a:cubicBezTo>
                  <a:cubicBezTo>
                    <a:pt x="60" y="179"/>
                    <a:pt x="60" y="239"/>
                    <a:pt x="1" y="358"/>
                  </a:cubicBezTo>
                  <a:lnTo>
                    <a:pt x="1" y="611"/>
                  </a:lnTo>
                  <a:cubicBezTo>
                    <a:pt x="1" y="790"/>
                    <a:pt x="1" y="924"/>
                    <a:pt x="135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1" y="1194"/>
                  </a:cubicBezTo>
                  <a:cubicBezTo>
                    <a:pt x="320" y="1194"/>
                    <a:pt x="391" y="1145"/>
                    <a:pt x="433" y="1103"/>
                  </a:cubicBezTo>
                  <a:cubicBezTo>
                    <a:pt x="567" y="924"/>
                    <a:pt x="567" y="731"/>
                    <a:pt x="567" y="611"/>
                  </a:cubicBezTo>
                  <a:lnTo>
                    <a:pt x="567" y="298"/>
                  </a:lnTo>
                  <a:cubicBezTo>
                    <a:pt x="507" y="239"/>
                    <a:pt x="507" y="179"/>
                    <a:pt x="433" y="45"/>
                  </a:cubicBezTo>
                  <a:lnTo>
                    <a:pt x="373" y="45"/>
                  </a:lnTo>
                  <a:cubicBezTo>
                    <a:pt x="343" y="15"/>
                    <a:pt x="299" y="1"/>
                    <a:pt x="25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3" name="Google Shape;5323;p32"/>
            <p:cNvSpPr/>
            <p:nvPr/>
          </p:nvSpPr>
          <p:spPr>
            <a:xfrm>
              <a:off x="7961105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73" y="1"/>
                  </a:moveTo>
                  <a:cubicBezTo>
                    <a:pt x="328" y="1"/>
                    <a:pt x="284" y="19"/>
                    <a:pt x="254" y="57"/>
                  </a:cubicBezTo>
                  <a:cubicBezTo>
                    <a:pt x="120" y="116"/>
                    <a:pt x="12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60" y="802"/>
                    <a:pt x="179" y="921"/>
                  </a:cubicBezTo>
                  <a:lnTo>
                    <a:pt x="179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0" y="963"/>
                    <a:pt x="433" y="921"/>
                  </a:cubicBezTo>
                  <a:cubicBezTo>
                    <a:pt x="552" y="802"/>
                    <a:pt x="626" y="667"/>
                    <a:pt x="626" y="489"/>
                  </a:cubicBezTo>
                  <a:cubicBezTo>
                    <a:pt x="626" y="429"/>
                    <a:pt x="626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2" y="19"/>
                    <a:pt x="418" y="1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4" name="Google Shape;5324;p32"/>
            <p:cNvSpPr/>
            <p:nvPr/>
          </p:nvSpPr>
          <p:spPr>
            <a:xfrm>
              <a:off x="8013169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8" y="1"/>
                    <a:pt x="176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cubicBezTo>
                    <a:pt x="194" y="1456"/>
                    <a:pt x="194" y="1515"/>
                    <a:pt x="194" y="1515"/>
                  </a:cubicBezTo>
                  <a:cubicBezTo>
                    <a:pt x="229" y="1533"/>
                    <a:pt x="258" y="1540"/>
                    <a:pt x="285" y="1540"/>
                  </a:cubicBezTo>
                  <a:cubicBezTo>
                    <a:pt x="349" y="1540"/>
                    <a:pt x="394" y="1498"/>
                    <a:pt x="447" y="1456"/>
                  </a:cubicBezTo>
                  <a:cubicBezTo>
                    <a:pt x="566" y="1203"/>
                    <a:pt x="566" y="1024"/>
                    <a:pt x="566" y="771"/>
                  </a:cubicBezTo>
                  <a:lnTo>
                    <a:pt x="566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5" name="Google Shape;5325;p32"/>
            <p:cNvSpPr/>
            <p:nvPr/>
          </p:nvSpPr>
          <p:spPr>
            <a:xfrm>
              <a:off x="8061958" y="6950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32" y="0"/>
                  </a:moveTo>
                  <a:cubicBezTo>
                    <a:pt x="263" y="0"/>
                    <a:pt x="221" y="42"/>
                    <a:pt x="179" y="84"/>
                  </a:cubicBezTo>
                  <a:cubicBezTo>
                    <a:pt x="120" y="204"/>
                    <a:pt x="60" y="263"/>
                    <a:pt x="60" y="338"/>
                  </a:cubicBezTo>
                  <a:cubicBezTo>
                    <a:pt x="0" y="457"/>
                    <a:pt x="0" y="516"/>
                    <a:pt x="0" y="636"/>
                  </a:cubicBezTo>
                  <a:cubicBezTo>
                    <a:pt x="0" y="829"/>
                    <a:pt x="0" y="949"/>
                    <a:pt x="60" y="1202"/>
                  </a:cubicBezTo>
                  <a:lnTo>
                    <a:pt x="120" y="1261"/>
                  </a:lnTo>
                  <a:cubicBezTo>
                    <a:pt x="149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cubicBezTo>
                    <a:pt x="611" y="576"/>
                    <a:pt x="611" y="457"/>
                    <a:pt x="552" y="397"/>
                  </a:cubicBezTo>
                  <a:cubicBezTo>
                    <a:pt x="552" y="263"/>
                    <a:pt x="492" y="204"/>
                    <a:pt x="432" y="84"/>
                  </a:cubicBezTo>
                  <a:lnTo>
                    <a:pt x="432" y="25"/>
                  </a:lnTo>
                  <a:cubicBezTo>
                    <a:pt x="393" y="7"/>
                    <a:pt x="360" y="0"/>
                    <a:pt x="332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6" name="Google Shape;5326;p32"/>
            <p:cNvSpPr/>
            <p:nvPr/>
          </p:nvSpPr>
          <p:spPr>
            <a:xfrm>
              <a:off x="8081018" y="775736"/>
              <a:ext cx="19528" cy="38900"/>
            </a:xfrm>
            <a:custGeom>
              <a:avLst/>
              <a:gdLst/>
              <a:ahLst/>
              <a:cxnLst/>
              <a:rect l="l" t="t" r="r" b="b"/>
              <a:pathLst>
                <a:path w="626" h="1247" extrusionOk="0">
                  <a:moveTo>
                    <a:pt x="397" y="0"/>
                  </a:moveTo>
                  <a:cubicBezTo>
                    <a:pt x="358" y="0"/>
                    <a:pt x="313" y="15"/>
                    <a:pt x="253" y="45"/>
                  </a:cubicBezTo>
                  <a:cubicBezTo>
                    <a:pt x="194" y="105"/>
                    <a:pt x="134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3" y="1222"/>
                  </a:lnTo>
                  <a:cubicBezTo>
                    <a:pt x="271" y="1239"/>
                    <a:pt x="293" y="1247"/>
                    <a:pt x="318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6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626" y="224"/>
                    <a:pt x="566" y="105"/>
                  </a:cubicBezTo>
                  <a:lnTo>
                    <a:pt x="507" y="45"/>
                  </a:lnTo>
                  <a:cubicBezTo>
                    <a:pt x="469" y="15"/>
                    <a:pt x="436" y="0"/>
                    <a:pt x="39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7" name="Google Shape;5327;p32"/>
            <p:cNvSpPr/>
            <p:nvPr/>
          </p:nvSpPr>
          <p:spPr>
            <a:xfrm>
              <a:off x="8017349" y="859089"/>
              <a:ext cx="19060" cy="24020"/>
            </a:xfrm>
            <a:custGeom>
              <a:avLst/>
              <a:gdLst/>
              <a:ahLst/>
              <a:cxnLst/>
              <a:rect l="l" t="t" r="r" b="b"/>
              <a:pathLst>
                <a:path w="611" h="770" extrusionOk="0">
                  <a:moveTo>
                    <a:pt x="347" y="0"/>
                  </a:moveTo>
                  <a:cubicBezTo>
                    <a:pt x="308" y="0"/>
                    <a:pt x="269" y="15"/>
                    <a:pt x="239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60" y="218"/>
                    <a:pt x="6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13" y="770"/>
                  </a:cubicBezTo>
                  <a:cubicBezTo>
                    <a:pt x="369" y="770"/>
                    <a:pt x="432" y="755"/>
                    <a:pt x="492" y="725"/>
                  </a:cubicBezTo>
                  <a:cubicBezTo>
                    <a:pt x="611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611" y="218"/>
                    <a:pt x="551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8" name="Google Shape;5328;p32"/>
            <p:cNvSpPr/>
            <p:nvPr/>
          </p:nvSpPr>
          <p:spPr>
            <a:xfrm>
              <a:off x="7906732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3" y="0"/>
                  </a:moveTo>
                  <a:cubicBezTo>
                    <a:pt x="269" y="0"/>
                    <a:pt x="224" y="19"/>
                    <a:pt x="194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4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4" y="646"/>
                    <a:pt x="463" y="617"/>
                    <a:pt x="507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9" name="Google Shape;5329;p32"/>
            <p:cNvSpPr/>
            <p:nvPr/>
          </p:nvSpPr>
          <p:spPr>
            <a:xfrm>
              <a:off x="3421649" y="694566"/>
              <a:ext cx="21400" cy="31476"/>
            </a:xfrm>
            <a:custGeom>
              <a:avLst/>
              <a:gdLst/>
              <a:ahLst/>
              <a:cxnLst/>
              <a:rect l="l" t="t" r="r" b="b"/>
              <a:pathLst>
                <a:path w="686" h="1009" extrusionOk="0">
                  <a:moveTo>
                    <a:pt x="435" y="1"/>
                  </a:moveTo>
                  <a:cubicBezTo>
                    <a:pt x="402" y="1"/>
                    <a:pt x="363" y="15"/>
                    <a:pt x="313" y="40"/>
                  </a:cubicBezTo>
                  <a:cubicBezTo>
                    <a:pt x="239" y="99"/>
                    <a:pt x="179" y="159"/>
                    <a:pt x="120" y="219"/>
                  </a:cubicBezTo>
                  <a:cubicBezTo>
                    <a:pt x="60" y="278"/>
                    <a:pt x="60" y="412"/>
                    <a:pt x="60" y="472"/>
                  </a:cubicBezTo>
                  <a:cubicBezTo>
                    <a:pt x="0" y="651"/>
                    <a:pt x="60" y="844"/>
                    <a:pt x="179" y="964"/>
                  </a:cubicBezTo>
                  <a:cubicBezTo>
                    <a:pt x="246" y="993"/>
                    <a:pt x="295" y="1008"/>
                    <a:pt x="334" y="1008"/>
                  </a:cubicBezTo>
                  <a:cubicBezTo>
                    <a:pt x="373" y="1008"/>
                    <a:pt x="403" y="993"/>
                    <a:pt x="432" y="964"/>
                  </a:cubicBezTo>
                  <a:cubicBezTo>
                    <a:pt x="552" y="844"/>
                    <a:pt x="611" y="651"/>
                    <a:pt x="611" y="531"/>
                  </a:cubicBezTo>
                  <a:cubicBezTo>
                    <a:pt x="686" y="472"/>
                    <a:pt x="686" y="412"/>
                    <a:pt x="611" y="353"/>
                  </a:cubicBezTo>
                  <a:lnTo>
                    <a:pt x="611" y="99"/>
                  </a:lnTo>
                  <a:lnTo>
                    <a:pt x="552" y="99"/>
                  </a:lnTo>
                  <a:cubicBezTo>
                    <a:pt x="517" y="30"/>
                    <a:pt x="482" y="1"/>
                    <a:pt x="4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0" name="Google Shape;5330;p32"/>
            <p:cNvSpPr/>
            <p:nvPr/>
          </p:nvSpPr>
          <p:spPr>
            <a:xfrm>
              <a:off x="3462077" y="741047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77" y="0"/>
                  </a:moveTo>
                  <a:cubicBezTo>
                    <a:pt x="342" y="0"/>
                    <a:pt x="303" y="15"/>
                    <a:pt x="254" y="40"/>
                  </a:cubicBezTo>
                  <a:cubicBezTo>
                    <a:pt x="194" y="159"/>
                    <a:pt x="135" y="218"/>
                    <a:pt x="135" y="278"/>
                  </a:cubicBezTo>
                  <a:cubicBezTo>
                    <a:pt x="60" y="412"/>
                    <a:pt x="60" y="472"/>
                    <a:pt x="60" y="591"/>
                  </a:cubicBezTo>
                  <a:cubicBezTo>
                    <a:pt x="1" y="784"/>
                    <a:pt x="60" y="963"/>
                    <a:pt x="194" y="1157"/>
                  </a:cubicBezTo>
                  <a:lnTo>
                    <a:pt x="254" y="1217"/>
                  </a:lnTo>
                  <a:cubicBezTo>
                    <a:pt x="313" y="1217"/>
                    <a:pt x="433" y="1217"/>
                    <a:pt x="507" y="1157"/>
                  </a:cubicBezTo>
                  <a:cubicBezTo>
                    <a:pt x="626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626" y="218"/>
                    <a:pt x="567" y="99"/>
                  </a:cubicBezTo>
                  <a:lnTo>
                    <a:pt x="507" y="99"/>
                  </a:lnTo>
                  <a:cubicBezTo>
                    <a:pt x="463" y="29"/>
                    <a:pt x="425" y="0"/>
                    <a:pt x="37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1" name="Google Shape;5331;p32"/>
            <p:cNvSpPr/>
            <p:nvPr/>
          </p:nvSpPr>
          <p:spPr>
            <a:xfrm>
              <a:off x="3516450" y="696438"/>
              <a:ext cx="17220" cy="37496"/>
            </a:xfrm>
            <a:custGeom>
              <a:avLst/>
              <a:gdLst/>
              <a:ahLst/>
              <a:cxnLst/>
              <a:rect l="l" t="t" r="r" b="b"/>
              <a:pathLst>
                <a:path w="552" h="1202" extrusionOk="0">
                  <a:moveTo>
                    <a:pt x="271" y="0"/>
                  </a:moveTo>
                  <a:cubicBezTo>
                    <a:pt x="215" y="0"/>
                    <a:pt x="155" y="29"/>
                    <a:pt x="120" y="99"/>
                  </a:cubicBezTo>
                  <a:cubicBezTo>
                    <a:pt x="60" y="159"/>
                    <a:pt x="60" y="293"/>
                    <a:pt x="1" y="352"/>
                  </a:cubicBezTo>
                  <a:lnTo>
                    <a:pt x="1" y="591"/>
                  </a:lnTo>
                  <a:cubicBezTo>
                    <a:pt x="1" y="784"/>
                    <a:pt x="1" y="963"/>
                    <a:pt x="179" y="1157"/>
                  </a:cubicBezTo>
                  <a:cubicBezTo>
                    <a:pt x="246" y="1187"/>
                    <a:pt x="295" y="1201"/>
                    <a:pt x="334" y="1201"/>
                  </a:cubicBezTo>
                  <a:cubicBezTo>
                    <a:pt x="373" y="1201"/>
                    <a:pt x="403" y="1187"/>
                    <a:pt x="433" y="1157"/>
                  </a:cubicBezTo>
                  <a:cubicBezTo>
                    <a:pt x="552" y="963"/>
                    <a:pt x="552" y="784"/>
                    <a:pt x="552" y="591"/>
                  </a:cubicBezTo>
                  <a:lnTo>
                    <a:pt x="552" y="352"/>
                  </a:lnTo>
                  <a:cubicBezTo>
                    <a:pt x="492" y="218"/>
                    <a:pt x="492" y="159"/>
                    <a:pt x="433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2" name="Google Shape;5332;p32"/>
            <p:cNvSpPr/>
            <p:nvPr/>
          </p:nvSpPr>
          <p:spPr>
            <a:xfrm>
              <a:off x="3512738" y="802844"/>
              <a:ext cx="19091" cy="31944"/>
            </a:xfrm>
            <a:custGeom>
              <a:avLst/>
              <a:gdLst/>
              <a:ahLst/>
              <a:cxnLst/>
              <a:rect l="l" t="t" r="r" b="b"/>
              <a:pathLst>
                <a:path w="612" h="1024" extrusionOk="0">
                  <a:moveTo>
                    <a:pt x="341" y="1"/>
                  </a:moveTo>
                  <a:cubicBezTo>
                    <a:pt x="301" y="1"/>
                    <a:pt x="263" y="15"/>
                    <a:pt x="239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39" y="1008"/>
                    <a:pt x="287" y="1023"/>
                    <a:pt x="328" y="1023"/>
                  </a:cubicBezTo>
                  <a:cubicBezTo>
                    <a:pt x="369" y="1023"/>
                    <a:pt x="403" y="1008"/>
                    <a:pt x="432" y="979"/>
                  </a:cubicBezTo>
                  <a:cubicBezTo>
                    <a:pt x="552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2" y="293"/>
                    <a:pt x="552" y="159"/>
                    <a:pt x="492" y="100"/>
                  </a:cubicBezTo>
                  <a:cubicBezTo>
                    <a:pt x="457" y="30"/>
                    <a:pt x="397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3" name="Google Shape;5333;p32"/>
            <p:cNvSpPr/>
            <p:nvPr/>
          </p:nvSpPr>
          <p:spPr>
            <a:xfrm>
              <a:off x="3564771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4" y="1"/>
                    <a:pt x="195" y="1"/>
                    <a:pt x="120" y="75"/>
                  </a:cubicBezTo>
                  <a:cubicBezTo>
                    <a:pt x="61" y="195"/>
                    <a:pt x="61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95" y="1491"/>
                    <a:pt x="195" y="1491"/>
                    <a:pt x="254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67" y="1252"/>
                    <a:pt x="567" y="999"/>
                    <a:pt x="627" y="746"/>
                  </a:cubicBezTo>
                  <a:cubicBezTo>
                    <a:pt x="627" y="686"/>
                    <a:pt x="567" y="567"/>
                    <a:pt x="567" y="448"/>
                  </a:cubicBezTo>
                  <a:cubicBezTo>
                    <a:pt x="567" y="314"/>
                    <a:pt x="493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4" name="Google Shape;5334;p32"/>
            <p:cNvSpPr/>
            <p:nvPr/>
          </p:nvSpPr>
          <p:spPr>
            <a:xfrm>
              <a:off x="3613124" y="690417"/>
              <a:ext cx="19528" cy="39805"/>
            </a:xfrm>
            <a:custGeom>
              <a:avLst/>
              <a:gdLst/>
              <a:ahLst/>
              <a:cxnLst/>
              <a:rect l="l" t="t" r="r" b="b"/>
              <a:pathLst>
                <a:path w="626" h="1276" extrusionOk="0">
                  <a:moveTo>
                    <a:pt x="314" y="1"/>
                  </a:moveTo>
                  <a:cubicBezTo>
                    <a:pt x="265" y="1"/>
                    <a:pt x="230" y="33"/>
                    <a:pt x="194" y="113"/>
                  </a:cubicBezTo>
                  <a:cubicBezTo>
                    <a:pt x="134" y="173"/>
                    <a:pt x="60" y="292"/>
                    <a:pt x="60" y="352"/>
                  </a:cubicBezTo>
                  <a:cubicBezTo>
                    <a:pt x="0" y="411"/>
                    <a:pt x="0" y="545"/>
                    <a:pt x="0" y="605"/>
                  </a:cubicBezTo>
                  <a:cubicBezTo>
                    <a:pt x="0" y="784"/>
                    <a:pt x="0" y="977"/>
                    <a:pt x="60" y="1156"/>
                  </a:cubicBezTo>
                  <a:lnTo>
                    <a:pt x="134" y="1231"/>
                  </a:lnTo>
                  <a:cubicBezTo>
                    <a:pt x="164" y="1260"/>
                    <a:pt x="209" y="1275"/>
                    <a:pt x="254" y="1275"/>
                  </a:cubicBezTo>
                  <a:cubicBezTo>
                    <a:pt x="298" y="1275"/>
                    <a:pt x="343" y="1260"/>
                    <a:pt x="373" y="1231"/>
                  </a:cubicBezTo>
                  <a:cubicBezTo>
                    <a:pt x="507" y="1037"/>
                    <a:pt x="566" y="858"/>
                    <a:pt x="626" y="664"/>
                  </a:cubicBezTo>
                  <a:cubicBezTo>
                    <a:pt x="626" y="545"/>
                    <a:pt x="626" y="486"/>
                    <a:pt x="566" y="352"/>
                  </a:cubicBezTo>
                  <a:cubicBezTo>
                    <a:pt x="566" y="292"/>
                    <a:pt x="507" y="173"/>
                    <a:pt x="432" y="113"/>
                  </a:cubicBezTo>
                  <a:lnTo>
                    <a:pt x="432" y="39"/>
                  </a:lnTo>
                  <a:cubicBezTo>
                    <a:pt x="385" y="15"/>
                    <a:pt x="346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5" name="Google Shape;5335;p32"/>
            <p:cNvSpPr/>
            <p:nvPr/>
          </p:nvSpPr>
          <p:spPr>
            <a:xfrm>
              <a:off x="3632621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9" y="1"/>
                    <a:pt x="289" y="8"/>
                    <a:pt x="254" y="25"/>
                  </a:cubicBezTo>
                  <a:cubicBezTo>
                    <a:pt x="180" y="159"/>
                    <a:pt x="120" y="219"/>
                    <a:pt x="120" y="338"/>
                  </a:cubicBezTo>
                  <a:cubicBezTo>
                    <a:pt x="61" y="398"/>
                    <a:pt x="61" y="532"/>
                    <a:pt x="1" y="651"/>
                  </a:cubicBezTo>
                  <a:cubicBezTo>
                    <a:pt x="1" y="830"/>
                    <a:pt x="61" y="1023"/>
                    <a:pt x="180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3" y="1202"/>
                  </a:cubicBezTo>
                  <a:lnTo>
                    <a:pt x="493" y="1143"/>
                  </a:lnTo>
                  <a:cubicBezTo>
                    <a:pt x="627" y="964"/>
                    <a:pt x="627" y="830"/>
                    <a:pt x="627" y="651"/>
                  </a:cubicBezTo>
                  <a:lnTo>
                    <a:pt x="627" y="398"/>
                  </a:lnTo>
                  <a:cubicBezTo>
                    <a:pt x="627" y="338"/>
                    <a:pt x="627" y="219"/>
                    <a:pt x="552" y="159"/>
                  </a:cubicBezTo>
                  <a:lnTo>
                    <a:pt x="493" y="85"/>
                  </a:lnTo>
                  <a:cubicBezTo>
                    <a:pt x="450" y="43"/>
                    <a:pt x="408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6" name="Google Shape;5336;p32"/>
            <p:cNvSpPr/>
            <p:nvPr/>
          </p:nvSpPr>
          <p:spPr>
            <a:xfrm>
              <a:off x="3570823" y="854253"/>
              <a:ext cx="17220" cy="25018"/>
            </a:xfrm>
            <a:custGeom>
              <a:avLst/>
              <a:gdLst/>
              <a:ahLst/>
              <a:cxnLst/>
              <a:rect l="l" t="t" r="r" b="b"/>
              <a:pathLst>
                <a:path w="552" h="802" extrusionOk="0">
                  <a:moveTo>
                    <a:pt x="179" y="1"/>
                  </a:moveTo>
                  <a:cubicBezTo>
                    <a:pt x="120" y="75"/>
                    <a:pt x="60" y="135"/>
                    <a:pt x="1" y="195"/>
                  </a:cubicBezTo>
                  <a:lnTo>
                    <a:pt x="1" y="373"/>
                  </a:lnTo>
                  <a:cubicBezTo>
                    <a:pt x="1" y="507"/>
                    <a:pt x="1" y="627"/>
                    <a:pt x="120" y="746"/>
                  </a:cubicBezTo>
                  <a:cubicBezTo>
                    <a:pt x="179" y="783"/>
                    <a:pt x="224" y="802"/>
                    <a:pt x="271" y="802"/>
                  </a:cubicBezTo>
                  <a:cubicBezTo>
                    <a:pt x="317" y="802"/>
                    <a:pt x="366" y="783"/>
                    <a:pt x="433" y="746"/>
                  </a:cubicBezTo>
                  <a:lnTo>
                    <a:pt x="433" y="686"/>
                  </a:lnTo>
                  <a:cubicBezTo>
                    <a:pt x="552" y="627"/>
                    <a:pt x="552" y="507"/>
                    <a:pt x="552" y="448"/>
                  </a:cubicBezTo>
                  <a:lnTo>
                    <a:pt x="552" y="254"/>
                  </a:lnTo>
                  <a:cubicBezTo>
                    <a:pt x="552" y="195"/>
                    <a:pt x="492" y="135"/>
                    <a:pt x="433" y="75"/>
                  </a:cubicBezTo>
                  <a:cubicBezTo>
                    <a:pt x="373" y="1"/>
                    <a:pt x="239" y="1"/>
                    <a:pt x="17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7" name="Google Shape;5337;p32"/>
            <p:cNvSpPr/>
            <p:nvPr/>
          </p:nvSpPr>
          <p:spPr>
            <a:xfrm>
              <a:off x="3460206" y="837533"/>
              <a:ext cx="17719" cy="20495"/>
            </a:xfrm>
            <a:custGeom>
              <a:avLst/>
              <a:gdLst/>
              <a:ahLst/>
              <a:cxnLst/>
              <a:rect l="l" t="t" r="r" b="b"/>
              <a:pathLst>
                <a:path w="568" h="657" extrusionOk="0">
                  <a:moveTo>
                    <a:pt x="252" y="1"/>
                  </a:moveTo>
                  <a:cubicBezTo>
                    <a:pt x="206" y="1"/>
                    <a:pt x="157" y="15"/>
                    <a:pt x="120" y="45"/>
                  </a:cubicBezTo>
                  <a:cubicBezTo>
                    <a:pt x="61" y="105"/>
                    <a:pt x="1" y="164"/>
                    <a:pt x="1" y="239"/>
                  </a:cubicBezTo>
                  <a:lnTo>
                    <a:pt x="1" y="358"/>
                  </a:lnTo>
                  <a:cubicBezTo>
                    <a:pt x="1" y="418"/>
                    <a:pt x="1" y="537"/>
                    <a:pt x="120" y="611"/>
                  </a:cubicBezTo>
                  <a:cubicBezTo>
                    <a:pt x="187" y="641"/>
                    <a:pt x="250" y="656"/>
                    <a:pt x="304" y="656"/>
                  </a:cubicBezTo>
                  <a:cubicBezTo>
                    <a:pt x="359" y="656"/>
                    <a:pt x="403" y="641"/>
                    <a:pt x="433" y="611"/>
                  </a:cubicBezTo>
                  <a:cubicBezTo>
                    <a:pt x="567" y="477"/>
                    <a:pt x="567" y="418"/>
                    <a:pt x="567" y="299"/>
                  </a:cubicBezTo>
                  <a:lnTo>
                    <a:pt x="567" y="164"/>
                  </a:lnTo>
                  <a:cubicBezTo>
                    <a:pt x="493" y="105"/>
                    <a:pt x="433" y="105"/>
                    <a:pt x="373" y="45"/>
                  </a:cubicBezTo>
                  <a:cubicBezTo>
                    <a:pt x="344" y="15"/>
                    <a:pt x="299" y="1"/>
                    <a:pt x="25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8" name="Google Shape;5338;p32"/>
            <p:cNvSpPr/>
            <p:nvPr/>
          </p:nvSpPr>
          <p:spPr>
            <a:xfrm>
              <a:off x="912115" y="694566"/>
              <a:ext cx="19559" cy="31476"/>
            </a:xfrm>
            <a:custGeom>
              <a:avLst/>
              <a:gdLst/>
              <a:ahLst/>
              <a:cxnLst/>
              <a:rect l="l" t="t" r="r" b="b"/>
              <a:pathLst>
                <a:path w="627" h="1009" extrusionOk="0">
                  <a:moveTo>
                    <a:pt x="415" y="1"/>
                  </a:moveTo>
                  <a:cubicBezTo>
                    <a:pt x="375" y="1"/>
                    <a:pt x="338" y="15"/>
                    <a:pt x="313" y="40"/>
                  </a:cubicBezTo>
                  <a:cubicBezTo>
                    <a:pt x="254" y="99"/>
                    <a:pt x="194" y="159"/>
                    <a:pt x="135" y="219"/>
                  </a:cubicBezTo>
                  <a:cubicBezTo>
                    <a:pt x="75" y="278"/>
                    <a:pt x="75" y="412"/>
                    <a:pt x="75" y="472"/>
                  </a:cubicBezTo>
                  <a:cubicBezTo>
                    <a:pt x="0" y="651"/>
                    <a:pt x="75" y="844"/>
                    <a:pt x="194" y="964"/>
                  </a:cubicBezTo>
                  <a:cubicBezTo>
                    <a:pt x="224" y="993"/>
                    <a:pt x="269" y="1008"/>
                    <a:pt x="315" y="1008"/>
                  </a:cubicBezTo>
                  <a:cubicBezTo>
                    <a:pt x="362" y="1008"/>
                    <a:pt x="410" y="993"/>
                    <a:pt x="447" y="964"/>
                  </a:cubicBezTo>
                  <a:cubicBezTo>
                    <a:pt x="567" y="844"/>
                    <a:pt x="626" y="651"/>
                    <a:pt x="626" y="531"/>
                  </a:cubicBezTo>
                  <a:lnTo>
                    <a:pt x="626" y="353"/>
                  </a:lnTo>
                  <a:cubicBezTo>
                    <a:pt x="626" y="278"/>
                    <a:pt x="626" y="219"/>
                    <a:pt x="567" y="99"/>
                  </a:cubicBezTo>
                  <a:cubicBezTo>
                    <a:pt x="532" y="30"/>
                    <a:pt x="471" y="1"/>
                    <a:pt x="41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9" name="Google Shape;5339;p32"/>
            <p:cNvSpPr/>
            <p:nvPr/>
          </p:nvSpPr>
          <p:spPr>
            <a:xfrm>
              <a:off x="953011" y="741047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50" y="0"/>
                  </a:moveTo>
                  <a:cubicBezTo>
                    <a:pt x="313" y="0"/>
                    <a:pt x="278" y="15"/>
                    <a:pt x="254" y="40"/>
                  </a:cubicBezTo>
                  <a:cubicBezTo>
                    <a:pt x="179" y="159"/>
                    <a:pt x="120" y="218"/>
                    <a:pt x="60" y="278"/>
                  </a:cubicBezTo>
                  <a:cubicBezTo>
                    <a:pt x="60" y="412"/>
                    <a:pt x="60" y="472"/>
                    <a:pt x="0" y="591"/>
                  </a:cubicBezTo>
                  <a:cubicBezTo>
                    <a:pt x="0" y="784"/>
                    <a:pt x="60" y="963"/>
                    <a:pt x="179" y="1157"/>
                  </a:cubicBezTo>
                  <a:lnTo>
                    <a:pt x="254" y="1217"/>
                  </a:lnTo>
                  <a:cubicBezTo>
                    <a:pt x="313" y="1217"/>
                    <a:pt x="432" y="1217"/>
                    <a:pt x="492" y="1157"/>
                  </a:cubicBezTo>
                  <a:cubicBezTo>
                    <a:pt x="552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552" y="218"/>
                    <a:pt x="552" y="99"/>
                  </a:cubicBezTo>
                  <a:lnTo>
                    <a:pt x="492" y="99"/>
                  </a:lnTo>
                  <a:cubicBezTo>
                    <a:pt x="457" y="29"/>
                    <a:pt x="402" y="0"/>
                    <a:pt x="35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0" name="Google Shape;5340;p32"/>
            <p:cNvSpPr/>
            <p:nvPr/>
          </p:nvSpPr>
          <p:spPr>
            <a:xfrm>
              <a:off x="1007384" y="696438"/>
              <a:ext cx="17220" cy="37496"/>
            </a:xfrm>
            <a:custGeom>
              <a:avLst/>
              <a:gdLst/>
              <a:ahLst/>
              <a:cxnLst/>
              <a:rect l="l" t="t" r="r" b="b"/>
              <a:pathLst>
                <a:path w="552" h="1202" extrusionOk="0">
                  <a:moveTo>
                    <a:pt x="265" y="0"/>
                  </a:moveTo>
                  <a:cubicBezTo>
                    <a:pt x="210" y="0"/>
                    <a:pt x="155" y="29"/>
                    <a:pt x="120" y="99"/>
                  </a:cubicBezTo>
                  <a:cubicBezTo>
                    <a:pt x="60" y="159"/>
                    <a:pt x="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0" y="963"/>
                    <a:pt x="120" y="1157"/>
                  </a:cubicBezTo>
                  <a:lnTo>
                    <a:pt x="179" y="1157"/>
                  </a:lnTo>
                  <a:cubicBezTo>
                    <a:pt x="209" y="1187"/>
                    <a:pt x="257" y="1201"/>
                    <a:pt x="306" y="1201"/>
                  </a:cubicBezTo>
                  <a:cubicBezTo>
                    <a:pt x="354" y="1201"/>
                    <a:pt x="403" y="1187"/>
                    <a:pt x="432" y="1157"/>
                  </a:cubicBezTo>
                  <a:cubicBezTo>
                    <a:pt x="552" y="963"/>
                    <a:pt x="552" y="784"/>
                    <a:pt x="552" y="591"/>
                  </a:cubicBezTo>
                  <a:lnTo>
                    <a:pt x="552" y="352"/>
                  </a:lnTo>
                  <a:cubicBezTo>
                    <a:pt x="492" y="218"/>
                    <a:pt x="492" y="159"/>
                    <a:pt x="432" y="99"/>
                  </a:cubicBezTo>
                  <a:lnTo>
                    <a:pt x="373" y="39"/>
                  </a:lnTo>
                  <a:cubicBezTo>
                    <a:pt x="342" y="15"/>
                    <a:pt x="304" y="0"/>
                    <a:pt x="26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1" name="Google Shape;5341;p32"/>
            <p:cNvSpPr/>
            <p:nvPr/>
          </p:nvSpPr>
          <p:spPr>
            <a:xfrm>
              <a:off x="1046180" y="749688"/>
              <a:ext cx="17251" cy="48851"/>
            </a:xfrm>
            <a:custGeom>
              <a:avLst/>
              <a:gdLst/>
              <a:ahLst/>
              <a:cxnLst/>
              <a:rect l="l" t="t" r="r" b="b"/>
              <a:pathLst>
                <a:path w="553" h="1566" extrusionOk="0">
                  <a:moveTo>
                    <a:pt x="373" y="1"/>
                  </a:moveTo>
                  <a:cubicBezTo>
                    <a:pt x="314" y="1"/>
                    <a:pt x="180" y="1"/>
                    <a:pt x="120" y="75"/>
                  </a:cubicBezTo>
                  <a:cubicBezTo>
                    <a:pt x="60" y="195"/>
                    <a:pt x="60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20" y="1491"/>
                    <a:pt x="180" y="1491"/>
                    <a:pt x="180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52" y="1252"/>
                    <a:pt x="552" y="999"/>
                    <a:pt x="552" y="746"/>
                  </a:cubicBezTo>
                  <a:lnTo>
                    <a:pt x="552" y="448"/>
                  </a:lnTo>
                  <a:cubicBezTo>
                    <a:pt x="492" y="314"/>
                    <a:pt x="492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2" name="Google Shape;5342;p32"/>
            <p:cNvSpPr/>
            <p:nvPr/>
          </p:nvSpPr>
          <p:spPr>
            <a:xfrm>
              <a:off x="1104058" y="690417"/>
              <a:ext cx="19528" cy="39805"/>
            </a:xfrm>
            <a:custGeom>
              <a:avLst/>
              <a:gdLst/>
              <a:ahLst/>
              <a:cxnLst/>
              <a:rect l="l" t="t" r="r" b="b"/>
              <a:pathLst>
                <a:path w="626" h="1276" extrusionOk="0">
                  <a:moveTo>
                    <a:pt x="292" y="1"/>
                  </a:moveTo>
                  <a:cubicBezTo>
                    <a:pt x="227" y="1"/>
                    <a:pt x="179" y="33"/>
                    <a:pt x="179" y="113"/>
                  </a:cubicBezTo>
                  <a:cubicBezTo>
                    <a:pt x="60" y="173"/>
                    <a:pt x="60" y="292"/>
                    <a:pt x="60" y="352"/>
                  </a:cubicBezTo>
                  <a:cubicBezTo>
                    <a:pt x="0" y="411"/>
                    <a:pt x="0" y="545"/>
                    <a:pt x="0" y="605"/>
                  </a:cubicBezTo>
                  <a:cubicBezTo>
                    <a:pt x="0" y="784"/>
                    <a:pt x="0" y="977"/>
                    <a:pt x="60" y="1156"/>
                  </a:cubicBezTo>
                  <a:lnTo>
                    <a:pt x="119" y="1231"/>
                  </a:lnTo>
                  <a:cubicBezTo>
                    <a:pt x="149" y="1260"/>
                    <a:pt x="198" y="1275"/>
                    <a:pt x="246" y="1275"/>
                  </a:cubicBezTo>
                  <a:cubicBezTo>
                    <a:pt x="294" y="1275"/>
                    <a:pt x="343" y="1260"/>
                    <a:pt x="373" y="1231"/>
                  </a:cubicBezTo>
                  <a:cubicBezTo>
                    <a:pt x="492" y="1037"/>
                    <a:pt x="551" y="858"/>
                    <a:pt x="551" y="664"/>
                  </a:cubicBezTo>
                  <a:cubicBezTo>
                    <a:pt x="551" y="545"/>
                    <a:pt x="626" y="486"/>
                    <a:pt x="551" y="352"/>
                  </a:cubicBezTo>
                  <a:cubicBezTo>
                    <a:pt x="551" y="292"/>
                    <a:pt x="492" y="173"/>
                    <a:pt x="432" y="113"/>
                  </a:cubicBezTo>
                  <a:lnTo>
                    <a:pt x="432" y="39"/>
                  </a:lnTo>
                  <a:cubicBezTo>
                    <a:pt x="385" y="15"/>
                    <a:pt x="334" y="1"/>
                    <a:pt x="29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3" name="Google Shape;5343;p32"/>
            <p:cNvSpPr/>
            <p:nvPr/>
          </p:nvSpPr>
          <p:spPr>
            <a:xfrm>
              <a:off x="1114029" y="770308"/>
              <a:ext cx="19091" cy="39836"/>
            </a:xfrm>
            <a:custGeom>
              <a:avLst/>
              <a:gdLst/>
              <a:ahLst/>
              <a:cxnLst/>
              <a:rect l="l" t="t" r="r" b="b"/>
              <a:pathLst>
                <a:path w="612" h="1277" extrusionOk="0">
                  <a:moveTo>
                    <a:pt x="307" y="1"/>
                  </a:moveTo>
                  <a:cubicBezTo>
                    <a:pt x="281" y="1"/>
                    <a:pt x="257" y="8"/>
                    <a:pt x="239" y="25"/>
                  </a:cubicBezTo>
                  <a:cubicBezTo>
                    <a:pt x="180" y="159"/>
                    <a:pt x="120" y="219"/>
                    <a:pt x="60" y="338"/>
                  </a:cubicBezTo>
                  <a:cubicBezTo>
                    <a:pt x="60" y="398"/>
                    <a:pt x="1" y="532"/>
                    <a:pt x="1" y="651"/>
                  </a:cubicBezTo>
                  <a:cubicBezTo>
                    <a:pt x="1" y="830"/>
                    <a:pt x="60" y="1023"/>
                    <a:pt x="180" y="1202"/>
                  </a:cubicBezTo>
                  <a:lnTo>
                    <a:pt x="239" y="1277"/>
                  </a:lnTo>
                  <a:cubicBezTo>
                    <a:pt x="299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552" y="964"/>
                    <a:pt x="612" y="830"/>
                    <a:pt x="612" y="651"/>
                  </a:cubicBezTo>
                  <a:lnTo>
                    <a:pt x="612" y="398"/>
                  </a:lnTo>
                  <a:cubicBezTo>
                    <a:pt x="612" y="338"/>
                    <a:pt x="552" y="219"/>
                    <a:pt x="552" y="159"/>
                  </a:cubicBezTo>
                  <a:lnTo>
                    <a:pt x="492" y="85"/>
                  </a:lnTo>
                  <a:cubicBezTo>
                    <a:pt x="450" y="43"/>
                    <a:pt x="371" y="1"/>
                    <a:pt x="307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4" name="Google Shape;5344;p32"/>
            <p:cNvSpPr/>
            <p:nvPr/>
          </p:nvSpPr>
          <p:spPr>
            <a:xfrm>
              <a:off x="949299" y="837533"/>
              <a:ext cx="19091" cy="20495"/>
            </a:xfrm>
            <a:custGeom>
              <a:avLst/>
              <a:gdLst/>
              <a:ahLst/>
              <a:cxnLst/>
              <a:rect l="l" t="t" r="r" b="b"/>
              <a:pathLst>
                <a:path w="612" h="657" extrusionOk="0">
                  <a:moveTo>
                    <a:pt x="306" y="1"/>
                  </a:moveTo>
                  <a:cubicBezTo>
                    <a:pt x="257" y="1"/>
                    <a:pt x="209" y="15"/>
                    <a:pt x="179" y="45"/>
                  </a:cubicBezTo>
                  <a:cubicBezTo>
                    <a:pt x="119" y="105"/>
                    <a:pt x="60" y="164"/>
                    <a:pt x="60" y="239"/>
                  </a:cubicBezTo>
                  <a:cubicBezTo>
                    <a:pt x="0" y="299"/>
                    <a:pt x="0" y="299"/>
                    <a:pt x="0" y="358"/>
                  </a:cubicBezTo>
                  <a:cubicBezTo>
                    <a:pt x="60" y="418"/>
                    <a:pt x="60" y="537"/>
                    <a:pt x="179" y="611"/>
                  </a:cubicBezTo>
                  <a:cubicBezTo>
                    <a:pt x="239" y="641"/>
                    <a:pt x="302" y="656"/>
                    <a:pt x="358" y="656"/>
                  </a:cubicBezTo>
                  <a:cubicBezTo>
                    <a:pt x="414" y="656"/>
                    <a:pt x="462" y="641"/>
                    <a:pt x="492" y="611"/>
                  </a:cubicBezTo>
                  <a:cubicBezTo>
                    <a:pt x="611" y="477"/>
                    <a:pt x="611" y="418"/>
                    <a:pt x="611" y="299"/>
                  </a:cubicBezTo>
                  <a:cubicBezTo>
                    <a:pt x="611" y="299"/>
                    <a:pt x="611" y="239"/>
                    <a:pt x="551" y="164"/>
                  </a:cubicBezTo>
                  <a:cubicBezTo>
                    <a:pt x="551" y="105"/>
                    <a:pt x="492" y="105"/>
                    <a:pt x="432" y="45"/>
                  </a:cubicBezTo>
                  <a:cubicBezTo>
                    <a:pt x="403" y="15"/>
                    <a:pt x="354" y="1"/>
                    <a:pt x="30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5" name="Google Shape;5345;p32"/>
            <p:cNvSpPr/>
            <p:nvPr/>
          </p:nvSpPr>
          <p:spPr>
            <a:xfrm>
              <a:off x="1535765" y="694566"/>
              <a:ext cx="21431" cy="31476"/>
            </a:xfrm>
            <a:custGeom>
              <a:avLst/>
              <a:gdLst/>
              <a:ahLst/>
              <a:cxnLst/>
              <a:rect l="l" t="t" r="r" b="b"/>
              <a:pathLst>
                <a:path w="687" h="1009" extrusionOk="0">
                  <a:moveTo>
                    <a:pt x="411" y="1"/>
                  </a:moveTo>
                  <a:cubicBezTo>
                    <a:pt x="373" y="1"/>
                    <a:pt x="339" y="15"/>
                    <a:pt x="314" y="40"/>
                  </a:cubicBezTo>
                  <a:lnTo>
                    <a:pt x="120" y="219"/>
                  </a:lnTo>
                  <a:cubicBezTo>
                    <a:pt x="61" y="278"/>
                    <a:pt x="61" y="412"/>
                    <a:pt x="61" y="472"/>
                  </a:cubicBezTo>
                  <a:cubicBezTo>
                    <a:pt x="1" y="651"/>
                    <a:pt x="61" y="844"/>
                    <a:pt x="195" y="964"/>
                  </a:cubicBezTo>
                  <a:cubicBezTo>
                    <a:pt x="224" y="993"/>
                    <a:pt x="269" y="1008"/>
                    <a:pt x="314" y="1008"/>
                  </a:cubicBezTo>
                  <a:cubicBezTo>
                    <a:pt x="359" y="1008"/>
                    <a:pt x="403" y="993"/>
                    <a:pt x="433" y="964"/>
                  </a:cubicBezTo>
                  <a:cubicBezTo>
                    <a:pt x="567" y="844"/>
                    <a:pt x="627" y="651"/>
                    <a:pt x="627" y="531"/>
                  </a:cubicBezTo>
                  <a:cubicBezTo>
                    <a:pt x="627" y="472"/>
                    <a:pt x="686" y="412"/>
                    <a:pt x="627" y="353"/>
                  </a:cubicBezTo>
                  <a:cubicBezTo>
                    <a:pt x="627" y="278"/>
                    <a:pt x="627" y="219"/>
                    <a:pt x="567" y="99"/>
                  </a:cubicBezTo>
                  <a:cubicBezTo>
                    <a:pt x="523" y="30"/>
                    <a:pt x="464" y="1"/>
                    <a:pt x="41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6" name="Google Shape;5346;p32"/>
            <p:cNvSpPr/>
            <p:nvPr/>
          </p:nvSpPr>
          <p:spPr>
            <a:xfrm>
              <a:off x="1576662" y="741047"/>
              <a:ext cx="19091" cy="37964"/>
            </a:xfrm>
            <a:custGeom>
              <a:avLst/>
              <a:gdLst/>
              <a:ahLst/>
              <a:cxnLst/>
              <a:rect l="l" t="t" r="r" b="b"/>
              <a:pathLst>
                <a:path w="612" h="1217" extrusionOk="0">
                  <a:moveTo>
                    <a:pt x="341" y="0"/>
                  </a:moveTo>
                  <a:cubicBezTo>
                    <a:pt x="301" y="0"/>
                    <a:pt x="264" y="15"/>
                    <a:pt x="239" y="40"/>
                  </a:cubicBezTo>
                  <a:cubicBezTo>
                    <a:pt x="180" y="159"/>
                    <a:pt x="120" y="218"/>
                    <a:pt x="120" y="278"/>
                  </a:cubicBezTo>
                  <a:cubicBezTo>
                    <a:pt x="61" y="412"/>
                    <a:pt x="61" y="472"/>
                    <a:pt x="1" y="591"/>
                  </a:cubicBezTo>
                  <a:cubicBezTo>
                    <a:pt x="1" y="784"/>
                    <a:pt x="61" y="963"/>
                    <a:pt x="180" y="1157"/>
                  </a:cubicBezTo>
                  <a:lnTo>
                    <a:pt x="239" y="1217"/>
                  </a:lnTo>
                  <a:cubicBezTo>
                    <a:pt x="299" y="1217"/>
                    <a:pt x="433" y="1217"/>
                    <a:pt x="493" y="1157"/>
                  </a:cubicBezTo>
                  <a:cubicBezTo>
                    <a:pt x="552" y="963"/>
                    <a:pt x="612" y="784"/>
                    <a:pt x="612" y="650"/>
                  </a:cubicBezTo>
                  <a:lnTo>
                    <a:pt x="612" y="412"/>
                  </a:lnTo>
                  <a:cubicBezTo>
                    <a:pt x="612" y="278"/>
                    <a:pt x="612" y="218"/>
                    <a:pt x="552" y="99"/>
                  </a:cubicBezTo>
                  <a:lnTo>
                    <a:pt x="493" y="99"/>
                  </a:lnTo>
                  <a:cubicBezTo>
                    <a:pt x="458" y="29"/>
                    <a:pt x="397" y="0"/>
                    <a:pt x="34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7" name="Google Shape;5347;p32"/>
            <p:cNvSpPr/>
            <p:nvPr/>
          </p:nvSpPr>
          <p:spPr>
            <a:xfrm>
              <a:off x="1630598" y="696438"/>
              <a:ext cx="17688" cy="37496"/>
            </a:xfrm>
            <a:custGeom>
              <a:avLst/>
              <a:gdLst/>
              <a:ahLst/>
              <a:cxnLst/>
              <a:rect l="l" t="t" r="r" b="b"/>
              <a:pathLst>
                <a:path w="567" h="1202" extrusionOk="0">
                  <a:moveTo>
                    <a:pt x="276" y="0"/>
                  </a:moveTo>
                  <a:cubicBezTo>
                    <a:pt x="224" y="0"/>
                    <a:pt x="169" y="29"/>
                    <a:pt x="134" y="99"/>
                  </a:cubicBezTo>
                  <a:cubicBezTo>
                    <a:pt x="60" y="159"/>
                    <a:pt x="6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0" y="963"/>
                    <a:pt x="134" y="1157"/>
                  </a:cubicBezTo>
                  <a:lnTo>
                    <a:pt x="194" y="1157"/>
                  </a:lnTo>
                  <a:cubicBezTo>
                    <a:pt x="224" y="1187"/>
                    <a:pt x="268" y="1201"/>
                    <a:pt x="313" y="1201"/>
                  </a:cubicBezTo>
                  <a:cubicBezTo>
                    <a:pt x="358" y="1201"/>
                    <a:pt x="402" y="1187"/>
                    <a:pt x="432" y="1157"/>
                  </a:cubicBezTo>
                  <a:cubicBezTo>
                    <a:pt x="566" y="963"/>
                    <a:pt x="566" y="784"/>
                    <a:pt x="566" y="591"/>
                  </a:cubicBezTo>
                  <a:lnTo>
                    <a:pt x="566" y="352"/>
                  </a:lnTo>
                  <a:cubicBezTo>
                    <a:pt x="507" y="218"/>
                    <a:pt x="507" y="159"/>
                    <a:pt x="432" y="99"/>
                  </a:cubicBezTo>
                  <a:lnTo>
                    <a:pt x="373" y="39"/>
                  </a:lnTo>
                  <a:cubicBezTo>
                    <a:pt x="348" y="15"/>
                    <a:pt x="313" y="0"/>
                    <a:pt x="276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8" name="Google Shape;5348;p32"/>
            <p:cNvSpPr/>
            <p:nvPr/>
          </p:nvSpPr>
          <p:spPr>
            <a:xfrm>
              <a:off x="1626855" y="802844"/>
              <a:ext cx="19559" cy="31944"/>
            </a:xfrm>
            <a:custGeom>
              <a:avLst/>
              <a:gdLst/>
              <a:ahLst/>
              <a:cxnLst/>
              <a:rect l="l" t="t" r="r" b="b"/>
              <a:pathLst>
                <a:path w="627" h="1024" extrusionOk="0">
                  <a:moveTo>
                    <a:pt x="335" y="1"/>
                  </a:moveTo>
                  <a:cubicBezTo>
                    <a:pt x="288" y="1"/>
                    <a:pt x="235" y="15"/>
                    <a:pt x="180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1" y="353"/>
                    <a:pt x="1" y="412"/>
                    <a:pt x="1" y="472"/>
                  </a:cubicBezTo>
                  <a:cubicBezTo>
                    <a:pt x="1" y="666"/>
                    <a:pt x="60" y="844"/>
                    <a:pt x="180" y="979"/>
                  </a:cubicBezTo>
                  <a:cubicBezTo>
                    <a:pt x="217" y="1008"/>
                    <a:pt x="265" y="1023"/>
                    <a:pt x="312" y="1023"/>
                  </a:cubicBezTo>
                  <a:cubicBezTo>
                    <a:pt x="358" y="1023"/>
                    <a:pt x="403" y="1008"/>
                    <a:pt x="433" y="979"/>
                  </a:cubicBezTo>
                  <a:cubicBezTo>
                    <a:pt x="552" y="785"/>
                    <a:pt x="627" y="666"/>
                    <a:pt x="627" y="532"/>
                  </a:cubicBezTo>
                  <a:cubicBezTo>
                    <a:pt x="627" y="472"/>
                    <a:pt x="627" y="412"/>
                    <a:pt x="552" y="353"/>
                  </a:cubicBezTo>
                  <a:cubicBezTo>
                    <a:pt x="552" y="293"/>
                    <a:pt x="552" y="159"/>
                    <a:pt x="493" y="100"/>
                  </a:cubicBezTo>
                  <a:cubicBezTo>
                    <a:pt x="458" y="30"/>
                    <a:pt x="402" y="1"/>
                    <a:pt x="3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9" name="Google Shape;5349;p32"/>
            <p:cNvSpPr/>
            <p:nvPr/>
          </p:nvSpPr>
          <p:spPr>
            <a:xfrm>
              <a:off x="1678919" y="749688"/>
              <a:ext cx="17688" cy="48851"/>
            </a:xfrm>
            <a:custGeom>
              <a:avLst/>
              <a:gdLst/>
              <a:ahLst/>
              <a:cxnLst/>
              <a:rect l="l" t="t" r="r" b="b"/>
              <a:pathLst>
                <a:path w="567" h="1566" extrusionOk="0">
                  <a:moveTo>
                    <a:pt x="373" y="1"/>
                  </a:moveTo>
                  <a:cubicBezTo>
                    <a:pt x="313" y="1"/>
                    <a:pt x="194" y="1"/>
                    <a:pt x="135" y="75"/>
                  </a:cubicBezTo>
                  <a:cubicBezTo>
                    <a:pt x="75" y="195"/>
                    <a:pt x="75" y="314"/>
                    <a:pt x="0" y="448"/>
                  </a:cubicBezTo>
                  <a:lnTo>
                    <a:pt x="0" y="746"/>
                  </a:lnTo>
                  <a:cubicBezTo>
                    <a:pt x="0" y="999"/>
                    <a:pt x="0" y="1252"/>
                    <a:pt x="135" y="1491"/>
                  </a:cubicBezTo>
                  <a:cubicBezTo>
                    <a:pt x="194" y="1491"/>
                    <a:pt x="194" y="1491"/>
                    <a:pt x="194" y="1565"/>
                  </a:cubicBezTo>
                  <a:cubicBezTo>
                    <a:pt x="313" y="1565"/>
                    <a:pt x="373" y="1565"/>
                    <a:pt x="447" y="1431"/>
                  </a:cubicBezTo>
                  <a:cubicBezTo>
                    <a:pt x="567" y="1252"/>
                    <a:pt x="567" y="999"/>
                    <a:pt x="567" y="746"/>
                  </a:cubicBezTo>
                  <a:lnTo>
                    <a:pt x="567" y="448"/>
                  </a:lnTo>
                  <a:cubicBezTo>
                    <a:pt x="507" y="314"/>
                    <a:pt x="507" y="195"/>
                    <a:pt x="447" y="75"/>
                  </a:cubicBezTo>
                  <a:cubicBezTo>
                    <a:pt x="447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0" name="Google Shape;5350;p32"/>
            <p:cNvSpPr/>
            <p:nvPr/>
          </p:nvSpPr>
          <p:spPr>
            <a:xfrm>
              <a:off x="1727708" y="690417"/>
              <a:ext cx="19091" cy="39805"/>
            </a:xfrm>
            <a:custGeom>
              <a:avLst/>
              <a:gdLst/>
              <a:ahLst/>
              <a:cxnLst/>
              <a:rect l="l" t="t" r="r" b="b"/>
              <a:pathLst>
                <a:path w="612" h="1276" extrusionOk="0">
                  <a:moveTo>
                    <a:pt x="303" y="1"/>
                  </a:moveTo>
                  <a:cubicBezTo>
                    <a:pt x="251" y="1"/>
                    <a:pt x="215" y="33"/>
                    <a:pt x="179" y="113"/>
                  </a:cubicBezTo>
                  <a:cubicBezTo>
                    <a:pt x="120" y="173"/>
                    <a:pt x="60" y="292"/>
                    <a:pt x="60" y="352"/>
                  </a:cubicBezTo>
                  <a:cubicBezTo>
                    <a:pt x="1" y="411"/>
                    <a:pt x="1" y="545"/>
                    <a:pt x="1" y="605"/>
                  </a:cubicBezTo>
                  <a:cubicBezTo>
                    <a:pt x="1" y="784"/>
                    <a:pt x="1" y="977"/>
                    <a:pt x="60" y="1156"/>
                  </a:cubicBezTo>
                  <a:lnTo>
                    <a:pt x="120" y="1231"/>
                  </a:lnTo>
                  <a:cubicBezTo>
                    <a:pt x="150" y="1260"/>
                    <a:pt x="194" y="1275"/>
                    <a:pt x="241" y="1275"/>
                  </a:cubicBezTo>
                  <a:cubicBezTo>
                    <a:pt x="287" y="1275"/>
                    <a:pt x="336" y="1260"/>
                    <a:pt x="373" y="1231"/>
                  </a:cubicBezTo>
                  <a:cubicBezTo>
                    <a:pt x="492" y="1037"/>
                    <a:pt x="552" y="858"/>
                    <a:pt x="552" y="664"/>
                  </a:cubicBezTo>
                  <a:cubicBezTo>
                    <a:pt x="611" y="545"/>
                    <a:pt x="611" y="486"/>
                    <a:pt x="552" y="352"/>
                  </a:cubicBezTo>
                  <a:cubicBezTo>
                    <a:pt x="552" y="292"/>
                    <a:pt x="492" y="173"/>
                    <a:pt x="433" y="113"/>
                  </a:cubicBezTo>
                  <a:lnTo>
                    <a:pt x="433" y="39"/>
                  </a:lnTo>
                  <a:cubicBezTo>
                    <a:pt x="379" y="15"/>
                    <a:pt x="337" y="1"/>
                    <a:pt x="30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1" name="Google Shape;5351;p32"/>
            <p:cNvSpPr/>
            <p:nvPr/>
          </p:nvSpPr>
          <p:spPr>
            <a:xfrm>
              <a:off x="1746768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8" y="1"/>
                    <a:pt x="289" y="8"/>
                    <a:pt x="254" y="25"/>
                  </a:cubicBezTo>
                  <a:cubicBezTo>
                    <a:pt x="194" y="159"/>
                    <a:pt x="135" y="219"/>
                    <a:pt x="60" y="338"/>
                  </a:cubicBezTo>
                  <a:cubicBezTo>
                    <a:pt x="60" y="398"/>
                    <a:pt x="0" y="532"/>
                    <a:pt x="0" y="651"/>
                  </a:cubicBezTo>
                  <a:cubicBezTo>
                    <a:pt x="0" y="830"/>
                    <a:pt x="60" y="1023"/>
                    <a:pt x="194" y="1202"/>
                  </a:cubicBezTo>
                  <a:lnTo>
                    <a:pt x="254" y="1277"/>
                  </a:lnTo>
                  <a:cubicBezTo>
                    <a:pt x="313" y="1277"/>
                    <a:pt x="433" y="1277"/>
                    <a:pt x="507" y="1202"/>
                  </a:cubicBezTo>
                  <a:lnTo>
                    <a:pt x="507" y="1143"/>
                  </a:lnTo>
                  <a:cubicBezTo>
                    <a:pt x="567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67" y="159"/>
                  </a:cubicBezTo>
                  <a:lnTo>
                    <a:pt x="507" y="85"/>
                  </a:lnTo>
                  <a:cubicBezTo>
                    <a:pt x="454" y="43"/>
                    <a:pt x="409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2" name="Google Shape;5352;p32"/>
            <p:cNvSpPr/>
            <p:nvPr/>
          </p:nvSpPr>
          <p:spPr>
            <a:xfrm>
              <a:off x="1683099" y="854253"/>
              <a:ext cx="19091" cy="25018"/>
            </a:xfrm>
            <a:custGeom>
              <a:avLst/>
              <a:gdLst/>
              <a:ahLst/>
              <a:cxnLst/>
              <a:rect l="l" t="t" r="r" b="b"/>
              <a:pathLst>
                <a:path w="612" h="802" extrusionOk="0">
                  <a:moveTo>
                    <a:pt x="239" y="1"/>
                  </a:moveTo>
                  <a:cubicBezTo>
                    <a:pt x="120" y="75"/>
                    <a:pt x="120" y="135"/>
                    <a:pt x="60" y="195"/>
                  </a:cubicBezTo>
                  <a:cubicBezTo>
                    <a:pt x="60" y="254"/>
                    <a:pt x="60" y="314"/>
                    <a:pt x="1" y="373"/>
                  </a:cubicBezTo>
                  <a:cubicBezTo>
                    <a:pt x="1" y="507"/>
                    <a:pt x="60" y="627"/>
                    <a:pt x="179" y="746"/>
                  </a:cubicBezTo>
                  <a:cubicBezTo>
                    <a:pt x="209" y="783"/>
                    <a:pt x="257" y="802"/>
                    <a:pt x="313" y="802"/>
                  </a:cubicBezTo>
                  <a:cubicBezTo>
                    <a:pt x="369" y="802"/>
                    <a:pt x="433" y="783"/>
                    <a:pt x="492" y="746"/>
                  </a:cubicBezTo>
                  <a:lnTo>
                    <a:pt x="492" y="686"/>
                  </a:lnTo>
                  <a:cubicBezTo>
                    <a:pt x="611" y="627"/>
                    <a:pt x="611" y="507"/>
                    <a:pt x="611" y="448"/>
                  </a:cubicBezTo>
                  <a:lnTo>
                    <a:pt x="611" y="254"/>
                  </a:lnTo>
                  <a:cubicBezTo>
                    <a:pt x="552" y="195"/>
                    <a:pt x="552" y="135"/>
                    <a:pt x="492" y="75"/>
                  </a:cubicBezTo>
                  <a:cubicBezTo>
                    <a:pt x="433" y="1"/>
                    <a:pt x="313" y="1"/>
                    <a:pt x="23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3" name="Google Shape;5353;p32"/>
            <p:cNvSpPr/>
            <p:nvPr/>
          </p:nvSpPr>
          <p:spPr>
            <a:xfrm>
              <a:off x="1572482" y="837533"/>
              <a:ext cx="19559" cy="20495"/>
            </a:xfrm>
            <a:custGeom>
              <a:avLst/>
              <a:gdLst/>
              <a:ahLst/>
              <a:cxnLst/>
              <a:rect l="l" t="t" r="r" b="b"/>
              <a:pathLst>
                <a:path w="627" h="657" extrusionOk="0">
                  <a:moveTo>
                    <a:pt x="314" y="1"/>
                  </a:moveTo>
                  <a:cubicBezTo>
                    <a:pt x="269" y="1"/>
                    <a:pt x="224" y="15"/>
                    <a:pt x="195" y="45"/>
                  </a:cubicBezTo>
                  <a:cubicBezTo>
                    <a:pt x="135" y="105"/>
                    <a:pt x="60" y="164"/>
                    <a:pt x="60" y="239"/>
                  </a:cubicBezTo>
                  <a:cubicBezTo>
                    <a:pt x="1" y="299"/>
                    <a:pt x="1" y="299"/>
                    <a:pt x="1" y="358"/>
                  </a:cubicBezTo>
                  <a:cubicBezTo>
                    <a:pt x="60" y="418"/>
                    <a:pt x="60" y="537"/>
                    <a:pt x="195" y="611"/>
                  </a:cubicBezTo>
                  <a:cubicBezTo>
                    <a:pt x="254" y="641"/>
                    <a:pt x="314" y="656"/>
                    <a:pt x="368" y="656"/>
                  </a:cubicBezTo>
                  <a:cubicBezTo>
                    <a:pt x="422" y="656"/>
                    <a:pt x="470" y="641"/>
                    <a:pt x="507" y="611"/>
                  </a:cubicBezTo>
                  <a:cubicBezTo>
                    <a:pt x="627" y="477"/>
                    <a:pt x="627" y="418"/>
                    <a:pt x="627" y="299"/>
                  </a:cubicBezTo>
                  <a:cubicBezTo>
                    <a:pt x="627" y="299"/>
                    <a:pt x="627" y="239"/>
                    <a:pt x="567" y="164"/>
                  </a:cubicBezTo>
                  <a:cubicBezTo>
                    <a:pt x="567" y="105"/>
                    <a:pt x="507" y="105"/>
                    <a:pt x="433" y="45"/>
                  </a:cubicBezTo>
                  <a:cubicBezTo>
                    <a:pt x="403" y="15"/>
                    <a:pt x="358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4" name="Google Shape;5354;p32"/>
            <p:cNvSpPr/>
            <p:nvPr/>
          </p:nvSpPr>
          <p:spPr>
            <a:xfrm>
              <a:off x="2178497" y="694566"/>
              <a:ext cx="21400" cy="31476"/>
            </a:xfrm>
            <a:custGeom>
              <a:avLst/>
              <a:gdLst/>
              <a:ahLst/>
              <a:cxnLst/>
              <a:rect l="l" t="t" r="r" b="b"/>
              <a:pathLst>
                <a:path w="686" h="1009" extrusionOk="0">
                  <a:moveTo>
                    <a:pt x="435" y="1"/>
                  </a:moveTo>
                  <a:cubicBezTo>
                    <a:pt x="402" y="1"/>
                    <a:pt x="363" y="15"/>
                    <a:pt x="313" y="40"/>
                  </a:cubicBezTo>
                  <a:cubicBezTo>
                    <a:pt x="239" y="99"/>
                    <a:pt x="179" y="159"/>
                    <a:pt x="120" y="219"/>
                  </a:cubicBezTo>
                  <a:cubicBezTo>
                    <a:pt x="60" y="278"/>
                    <a:pt x="60" y="412"/>
                    <a:pt x="60" y="472"/>
                  </a:cubicBezTo>
                  <a:cubicBezTo>
                    <a:pt x="1" y="651"/>
                    <a:pt x="60" y="844"/>
                    <a:pt x="179" y="964"/>
                  </a:cubicBezTo>
                  <a:cubicBezTo>
                    <a:pt x="209" y="993"/>
                    <a:pt x="257" y="1008"/>
                    <a:pt x="306" y="1008"/>
                  </a:cubicBezTo>
                  <a:cubicBezTo>
                    <a:pt x="354" y="1008"/>
                    <a:pt x="403" y="993"/>
                    <a:pt x="433" y="964"/>
                  </a:cubicBezTo>
                  <a:cubicBezTo>
                    <a:pt x="552" y="844"/>
                    <a:pt x="611" y="651"/>
                    <a:pt x="611" y="531"/>
                  </a:cubicBezTo>
                  <a:cubicBezTo>
                    <a:pt x="611" y="472"/>
                    <a:pt x="686" y="412"/>
                    <a:pt x="611" y="353"/>
                  </a:cubicBezTo>
                  <a:cubicBezTo>
                    <a:pt x="611" y="278"/>
                    <a:pt x="611" y="219"/>
                    <a:pt x="552" y="99"/>
                  </a:cubicBezTo>
                  <a:cubicBezTo>
                    <a:pt x="517" y="30"/>
                    <a:pt x="482" y="1"/>
                    <a:pt x="4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5" name="Google Shape;5355;p32"/>
            <p:cNvSpPr/>
            <p:nvPr/>
          </p:nvSpPr>
          <p:spPr>
            <a:xfrm>
              <a:off x="2218925" y="741047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77" y="0"/>
                  </a:moveTo>
                  <a:cubicBezTo>
                    <a:pt x="342" y="0"/>
                    <a:pt x="303" y="15"/>
                    <a:pt x="254" y="40"/>
                  </a:cubicBezTo>
                  <a:cubicBezTo>
                    <a:pt x="194" y="159"/>
                    <a:pt x="135" y="218"/>
                    <a:pt x="135" y="278"/>
                  </a:cubicBezTo>
                  <a:cubicBezTo>
                    <a:pt x="60" y="412"/>
                    <a:pt x="60" y="472"/>
                    <a:pt x="60" y="591"/>
                  </a:cubicBezTo>
                  <a:cubicBezTo>
                    <a:pt x="1" y="784"/>
                    <a:pt x="60" y="963"/>
                    <a:pt x="194" y="1157"/>
                  </a:cubicBezTo>
                  <a:lnTo>
                    <a:pt x="254" y="1217"/>
                  </a:lnTo>
                  <a:cubicBezTo>
                    <a:pt x="313" y="1217"/>
                    <a:pt x="433" y="1217"/>
                    <a:pt x="507" y="1157"/>
                  </a:cubicBezTo>
                  <a:cubicBezTo>
                    <a:pt x="567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626" y="218"/>
                    <a:pt x="567" y="99"/>
                  </a:cubicBezTo>
                  <a:lnTo>
                    <a:pt x="507" y="99"/>
                  </a:lnTo>
                  <a:cubicBezTo>
                    <a:pt x="463" y="29"/>
                    <a:pt x="425" y="0"/>
                    <a:pt x="37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6" name="Google Shape;5356;p32"/>
            <p:cNvSpPr/>
            <p:nvPr/>
          </p:nvSpPr>
          <p:spPr>
            <a:xfrm>
              <a:off x="2273298" y="696438"/>
              <a:ext cx="17220" cy="37496"/>
            </a:xfrm>
            <a:custGeom>
              <a:avLst/>
              <a:gdLst/>
              <a:ahLst/>
              <a:cxnLst/>
              <a:rect l="l" t="t" r="r" b="b"/>
              <a:pathLst>
                <a:path w="552" h="1202" extrusionOk="0">
                  <a:moveTo>
                    <a:pt x="271" y="0"/>
                  </a:moveTo>
                  <a:cubicBezTo>
                    <a:pt x="215" y="0"/>
                    <a:pt x="155" y="29"/>
                    <a:pt x="120" y="99"/>
                  </a:cubicBezTo>
                  <a:cubicBezTo>
                    <a:pt x="60" y="159"/>
                    <a:pt x="60" y="293"/>
                    <a:pt x="1" y="352"/>
                  </a:cubicBezTo>
                  <a:lnTo>
                    <a:pt x="1" y="591"/>
                  </a:lnTo>
                  <a:cubicBezTo>
                    <a:pt x="1" y="784"/>
                    <a:pt x="1" y="963"/>
                    <a:pt x="120" y="1157"/>
                  </a:cubicBezTo>
                  <a:lnTo>
                    <a:pt x="179" y="1157"/>
                  </a:lnTo>
                  <a:cubicBezTo>
                    <a:pt x="217" y="1187"/>
                    <a:pt x="265" y="1201"/>
                    <a:pt x="312" y="1201"/>
                  </a:cubicBezTo>
                  <a:cubicBezTo>
                    <a:pt x="358" y="1201"/>
                    <a:pt x="403" y="1187"/>
                    <a:pt x="433" y="1157"/>
                  </a:cubicBezTo>
                  <a:cubicBezTo>
                    <a:pt x="552" y="963"/>
                    <a:pt x="552" y="784"/>
                    <a:pt x="552" y="591"/>
                  </a:cubicBezTo>
                  <a:lnTo>
                    <a:pt x="552" y="352"/>
                  </a:lnTo>
                  <a:cubicBezTo>
                    <a:pt x="492" y="218"/>
                    <a:pt x="492" y="159"/>
                    <a:pt x="433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7" name="Google Shape;5357;p32"/>
            <p:cNvSpPr/>
            <p:nvPr/>
          </p:nvSpPr>
          <p:spPr>
            <a:xfrm>
              <a:off x="2269586" y="802844"/>
              <a:ext cx="19091" cy="31944"/>
            </a:xfrm>
            <a:custGeom>
              <a:avLst/>
              <a:gdLst/>
              <a:ahLst/>
              <a:cxnLst/>
              <a:rect l="l" t="t" r="r" b="b"/>
              <a:pathLst>
                <a:path w="612" h="1024" extrusionOk="0">
                  <a:moveTo>
                    <a:pt x="341" y="1"/>
                  </a:moveTo>
                  <a:cubicBezTo>
                    <a:pt x="301" y="1"/>
                    <a:pt x="263" y="15"/>
                    <a:pt x="239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09" y="1008"/>
                    <a:pt x="257" y="1023"/>
                    <a:pt x="306" y="1023"/>
                  </a:cubicBezTo>
                  <a:cubicBezTo>
                    <a:pt x="354" y="1023"/>
                    <a:pt x="403" y="1008"/>
                    <a:pt x="432" y="979"/>
                  </a:cubicBezTo>
                  <a:cubicBezTo>
                    <a:pt x="552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2" y="293"/>
                    <a:pt x="552" y="159"/>
                    <a:pt x="492" y="100"/>
                  </a:cubicBezTo>
                  <a:cubicBezTo>
                    <a:pt x="457" y="30"/>
                    <a:pt x="397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8" name="Google Shape;5358;p32"/>
            <p:cNvSpPr/>
            <p:nvPr/>
          </p:nvSpPr>
          <p:spPr>
            <a:xfrm>
              <a:off x="2321619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4" y="1"/>
                    <a:pt x="195" y="1"/>
                    <a:pt x="120" y="75"/>
                  </a:cubicBezTo>
                  <a:cubicBezTo>
                    <a:pt x="61" y="195"/>
                    <a:pt x="61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95" y="1491"/>
                    <a:pt x="195" y="1491"/>
                    <a:pt x="195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67" y="1252"/>
                    <a:pt x="567" y="999"/>
                    <a:pt x="627" y="746"/>
                  </a:cubicBezTo>
                  <a:cubicBezTo>
                    <a:pt x="567" y="686"/>
                    <a:pt x="567" y="567"/>
                    <a:pt x="567" y="448"/>
                  </a:cubicBezTo>
                  <a:cubicBezTo>
                    <a:pt x="567" y="314"/>
                    <a:pt x="493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9" name="Google Shape;5359;p32"/>
            <p:cNvSpPr/>
            <p:nvPr/>
          </p:nvSpPr>
          <p:spPr>
            <a:xfrm>
              <a:off x="2369972" y="690417"/>
              <a:ext cx="19528" cy="39805"/>
            </a:xfrm>
            <a:custGeom>
              <a:avLst/>
              <a:gdLst/>
              <a:ahLst/>
              <a:cxnLst/>
              <a:rect l="l" t="t" r="r" b="b"/>
              <a:pathLst>
                <a:path w="626" h="1276" extrusionOk="0">
                  <a:moveTo>
                    <a:pt x="314" y="1"/>
                  </a:moveTo>
                  <a:cubicBezTo>
                    <a:pt x="265" y="1"/>
                    <a:pt x="230" y="33"/>
                    <a:pt x="194" y="113"/>
                  </a:cubicBezTo>
                  <a:cubicBezTo>
                    <a:pt x="134" y="173"/>
                    <a:pt x="60" y="292"/>
                    <a:pt x="60" y="352"/>
                  </a:cubicBezTo>
                  <a:cubicBezTo>
                    <a:pt x="0" y="411"/>
                    <a:pt x="0" y="545"/>
                    <a:pt x="0" y="605"/>
                  </a:cubicBezTo>
                  <a:cubicBezTo>
                    <a:pt x="0" y="784"/>
                    <a:pt x="0" y="977"/>
                    <a:pt x="60" y="1156"/>
                  </a:cubicBezTo>
                  <a:lnTo>
                    <a:pt x="134" y="1231"/>
                  </a:lnTo>
                  <a:cubicBezTo>
                    <a:pt x="164" y="1260"/>
                    <a:pt x="209" y="1275"/>
                    <a:pt x="254" y="1275"/>
                  </a:cubicBezTo>
                  <a:cubicBezTo>
                    <a:pt x="298" y="1275"/>
                    <a:pt x="343" y="1260"/>
                    <a:pt x="373" y="1231"/>
                  </a:cubicBezTo>
                  <a:cubicBezTo>
                    <a:pt x="507" y="1037"/>
                    <a:pt x="566" y="858"/>
                    <a:pt x="626" y="664"/>
                  </a:cubicBezTo>
                  <a:cubicBezTo>
                    <a:pt x="626" y="545"/>
                    <a:pt x="626" y="486"/>
                    <a:pt x="566" y="352"/>
                  </a:cubicBezTo>
                  <a:cubicBezTo>
                    <a:pt x="566" y="292"/>
                    <a:pt x="507" y="173"/>
                    <a:pt x="432" y="113"/>
                  </a:cubicBezTo>
                  <a:lnTo>
                    <a:pt x="432" y="39"/>
                  </a:lnTo>
                  <a:cubicBezTo>
                    <a:pt x="385" y="15"/>
                    <a:pt x="347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0" name="Google Shape;5360;p32"/>
            <p:cNvSpPr/>
            <p:nvPr/>
          </p:nvSpPr>
          <p:spPr>
            <a:xfrm>
              <a:off x="2389469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9" y="1"/>
                    <a:pt x="289" y="8"/>
                    <a:pt x="254" y="25"/>
                  </a:cubicBezTo>
                  <a:cubicBezTo>
                    <a:pt x="180" y="159"/>
                    <a:pt x="120" y="219"/>
                    <a:pt x="61" y="338"/>
                  </a:cubicBezTo>
                  <a:cubicBezTo>
                    <a:pt x="61" y="398"/>
                    <a:pt x="61" y="532"/>
                    <a:pt x="1" y="651"/>
                  </a:cubicBezTo>
                  <a:cubicBezTo>
                    <a:pt x="1" y="830"/>
                    <a:pt x="61" y="1023"/>
                    <a:pt x="180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3" y="1202"/>
                  </a:cubicBezTo>
                  <a:lnTo>
                    <a:pt x="493" y="1143"/>
                  </a:lnTo>
                  <a:cubicBezTo>
                    <a:pt x="552" y="964"/>
                    <a:pt x="627" y="830"/>
                    <a:pt x="627" y="651"/>
                  </a:cubicBezTo>
                  <a:lnTo>
                    <a:pt x="627" y="398"/>
                  </a:lnTo>
                  <a:cubicBezTo>
                    <a:pt x="627" y="338"/>
                    <a:pt x="627" y="219"/>
                    <a:pt x="552" y="159"/>
                  </a:cubicBezTo>
                  <a:lnTo>
                    <a:pt x="493" y="85"/>
                  </a:lnTo>
                  <a:cubicBezTo>
                    <a:pt x="450" y="43"/>
                    <a:pt x="408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1" name="Google Shape;5361;p32"/>
            <p:cNvSpPr/>
            <p:nvPr/>
          </p:nvSpPr>
          <p:spPr>
            <a:xfrm>
              <a:off x="2325363" y="854253"/>
              <a:ext cx="19528" cy="25018"/>
            </a:xfrm>
            <a:custGeom>
              <a:avLst/>
              <a:gdLst/>
              <a:ahLst/>
              <a:cxnLst/>
              <a:rect l="l" t="t" r="r" b="b"/>
              <a:pathLst>
                <a:path w="626" h="802" extrusionOk="0">
                  <a:moveTo>
                    <a:pt x="253" y="1"/>
                  </a:moveTo>
                  <a:cubicBezTo>
                    <a:pt x="194" y="75"/>
                    <a:pt x="134" y="135"/>
                    <a:pt x="75" y="195"/>
                  </a:cubicBezTo>
                  <a:cubicBezTo>
                    <a:pt x="75" y="254"/>
                    <a:pt x="75" y="314"/>
                    <a:pt x="0" y="373"/>
                  </a:cubicBezTo>
                  <a:cubicBezTo>
                    <a:pt x="0" y="507"/>
                    <a:pt x="75" y="627"/>
                    <a:pt x="194" y="746"/>
                  </a:cubicBezTo>
                  <a:cubicBezTo>
                    <a:pt x="224" y="783"/>
                    <a:pt x="268" y="802"/>
                    <a:pt x="322" y="802"/>
                  </a:cubicBezTo>
                  <a:cubicBezTo>
                    <a:pt x="376" y="802"/>
                    <a:pt x="440" y="783"/>
                    <a:pt x="507" y="746"/>
                  </a:cubicBezTo>
                  <a:lnTo>
                    <a:pt x="507" y="686"/>
                  </a:lnTo>
                  <a:cubicBezTo>
                    <a:pt x="626" y="627"/>
                    <a:pt x="626" y="507"/>
                    <a:pt x="626" y="448"/>
                  </a:cubicBezTo>
                  <a:lnTo>
                    <a:pt x="626" y="254"/>
                  </a:lnTo>
                  <a:cubicBezTo>
                    <a:pt x="626" y="195"/>
                    <a:pt x="566" y="135"/>
                    <a:pt x="507" y="75"/>
                  </a:cubicBezTo>
                  <a:cubicBezTo>
                    <a:pt x="447" y="1"/>
                    <a:pt x="313" y="1"/>
                    <a:pt x="25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2" name="Google Shape;5362;p32"/>
            <p:cNvSpPr/>
            <p:nvPr/>
          </p:nvSpPr>
          <p:spPr>
            <a:xfrm>
              <a:off x="2215213" y="837533"/>
              <a:ext cx="19559" cy="20495"/>
            </a:xfrm>
            <a:custGeom>
              <a:avLst/>
              <a:gdLst/>
              <a:ahLst/>
              <a:cxnLst/>
              <a:rect l="l" t="t" r="r" b="b"/>
              <a:pathLst>
                <a:path w="627" h="657" extrusionOk="0">
                  <a:moveTo>
                    <a:pt x="311" y="1"/>
                  </a:moveTo>
                  <a:cubicBezTo>
                    <a:pt x="265" y="1"/>
                    <a:pt x="216" y="15"/>
                    <a:pt x="179" y="45"/>
                  </a:cubicBezTo>
                  <a:cubicBezTo>
                    <a:pt x="120" y="105"/>
                    <a:pt x="60" y="164"/>
                    <a:pt x="60" y="239"/>
                  </a:cubicBezTo>
                  <a:cubicBezTo>
                    <a:pt x="0" y="299"/>
                    <a:pt x="0" y="299"/>
                    <a:pt x="0" y="358"/>
                  </a:cubicBezTo>
                  <a:cubicBezTo>
                    <a:pt x="60" y="418"/>
                    <a:pt x="60" y="537"/>
                    <a:pt x="179" y="611"/>
                  </a:cubicBezTo>
                  <a:cubicBezTo>
                    <a:pt x="246" y="641"/>
                    <a:pt x="310" y="656"/>
                    <a:pt x="364" y="656"/>
                  </a:cubicBezTo>
                  <a:cubicBezTo>
                    <a:pt x="418" y="656"/>
                    <a:pt x="462" y="641"/>
                    <a:pt x="492" y="611"/>
                  </a:cubicBezTo>
                  <a:cubicBezTo>
                    <a:pt x="626" y="477"/>
                    <a:pt x="626" y="418"/>
                    <a:pt x="626" y="299"/>
                  </a:cubicBezTo>
                  <a:cubicBezTo>
                    <a:pt x="626" y="299"/>
                    <a:pt x="626" y="239"/>
                    <a:pt x="552" y="164"/>
                  </a:cubicBezTo>
                  <a:cubicBezTo>
                    <a:pt x="552" y="105"/>
                    <a:pt x="492" y="105"/>
                    <a:pt x="432" y="45"/>
                  </a:cubicBezTo>
                  <a:cubicBezTo>
                    <a:pt x="403" y="15"/>
                    <a:pt x="358" y="1"/>
                    <a:pt x="31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3" name="Google Shape;5363;p32"/>
            <p:cNvSpPr/>
            <p:nvPr/>
          </p:nvSpPr>
          <p:spPr>
            <a:xfrm>
              <a:off x="2807731" y="694566"/>
              <a:ext cx="19559" cy="31476"/>
            </a:xfrm>
            <a:custGeom>
              <a:avLst/>
              <a:gdLst/>
              <a:ahLst/>
              <a:cxnLst/>
              <a:rect l="l" t="t" r="r" b="b"/>
              <a:pathLst>
                <a:path w="627" h="1009" extrusionOk="0">
                  <a:moveTo>
                    <a:pt x="376" y="1"/>
                  </a:moveTo>
                  <a:cubicBezTo>
                    <a:pt x="343" y="1"/>
                    <a:pt x="303" y="15"/>
                    <a:pt x="254" y="40"/>
                  </a:cubicBezTo>
                  <a:cubicBezTo>
                    <a:pt x="180" y="99"/>
                    <a:pt x="120" y="159"/>
                    <a:pt x="60" y="219"/>
                  </a:cubicBezTo>
                  <a:cubicBezTo>
                    <a:pt x="1" y="278"/>
                    <a:pt x="1" y="412"/>
                    <a:pt x="1" y="472"/>
                  </a:cubicBezTo>
                  <a:cubicBezTo>
                    <a:pt x="1" y="651"/>
                    <a:pt x="1" y="844"/>
                    <a:pt x="120" y="964"/>
                  </a:cubicBezTo>
                  <a:cubicBezTo>
                    <a:pt x="187" y="993"/>
                    <a:pt x="235" y="1008"/>
                    <a:pt x="275" y="1008"/>
                  </a:cubicBezTo>
                  <a:cubicBezTo>
                    <a:pt x="314" y="1008"/>
                    <a:pt x="343" y="993"/>
                    <a:pt x="373" y="964"/>
                  </a:cubicBezTo>
                  <a:lnTo>
                    <a:pt x="433" y="964"/>
                  </a:lnTo>
                  <a:cubicBezTo>
                    <a:pt x="492" y="844"/>
                    <a:pt x="552" y="651"/>
                    <a:pt x="552" y="531"/>
                  </a:cubicBezTo>
                  <a:cubicBezTo>
                    <a:pt x="626" y="472"/>
                    <a:pt x="626" y="412"/>
                    <a:pt x="626" y="353"/>
                  </a:cubicBezTo>
                  <a:cubicBezTo>
                    <a:pt x="552" y="278"/>
                    <a:pt x="552" y="219"/>
                    <a:pt x="552" y="99"/>
                  </a:cubicBezTo>
                  <a:lnTo>
                    <a:pt x="492" y="99"/>
                  </a:lnTo>
                  <a:cubicBezTo>
                    <a:pt x="458" y="30"/>
                    <a:pt x="423" y="1"/>
                    <a:pt x="37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4" name="Google Shape;5364;p32"/>
            <p:cNvSpPr/>
            <p:nvPr/>
          </p:nvSpPr>
          <p:spPr>
            <a:xfrm>
              <a:off x="2848160" y="741047"/>
              <a:ext cx="17688" cy="37964"/>
            </a:xfrm>
            <a:custGeom>
              <a:avLst/>
              <a:gdLst/>
              <a:ahLst/>
              <a:cxnLst/>
              <a:rect l="l" t="t" r="r" b="b"/>
              <a:pathLst>
                <a:path w="567" h="1217" extrusionOk="0">
                  <a:moveTo>
                    <a:pt x="317" y="0"/>
                  </a:moveTo>
                  <a:cubicBezTo>
                    <a:pt x="283" y="0"/>
                    <a:pt x="244" y="15"/>
                    <a:pt x="195" y="40"/>
                  </a:cubicBezTo>
                  <a:cubicBezTo>
                    <a:pt x="135" y="159"/>
                    <a:pt x="75" y="218"/>
                    <a:pt x="75" y="278"/>
                  </a:cubicBezTo>
                  <a:cubicBezTo>
                    <a:pt x="1" y="412"/>
                    <a:pt x="1" y="472"/>
                    <a:pt x="1" y="591"/>
                  </a:cubicBezTo>
                  <a:cubicBezTo>
                    <a:pt x="1" y="784"/>
                    <a:pt x="1" y="963"/>
                    <a:pt x="135" y="1157"/>
                  </a:cubicBezTo>
                  <a:lnTo>
                    <a:pt x="195" y="1217"/>
                  </a:lnTo>
                  <a:cubicBezTo>
                    <a:pt x="254" y="1217"/>
                    <a:pt x="373" y="1217"/>
                    <a:pt x="448" y="1157"/>
                  </a:cubicBezTo>
                  <a:cubicBezTo>
                    <a:pt x="567" y="963"/>
                    <a:pt x="567" y="784"/>
                    <a:pt x="567" y="650"/>
                  </a:cubicBezTo>
                  <a:lnTo>
                    <a:pt x="567" y="412"/>
                  </a:lnTo>
                  <a:cubicBezTo>
                    <a:pt x="567" y="278"/>
                    <a:pt x="567" y="218"/>
                    <a:pt x="507" y="99"/>
                  </a:cubicBezTo>
                  <a:lnTo>
                    <a:pt x="448" y="99"/>
                  </a:lnTo>
                  <a:cubicBezTo>
                    <a:pt x="404" y="29"/>
                    <a:pt x="366" y="0"/>
                    <a:pt x="31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5" name="Google Shape;5365;p32"/>
            <p:cNvSpPr/>
            <p:nvPr/>
          </p:nvSpPr>
          <p:spPr>
            <a:xfrm>
              <a:off x="2900692" y="696438"/>
              <a:ext cx="19528" cy="37496"/>
            </a:xfrm>
            <a:custGeom>
              <a:avLst/>
              <a:gdLst/>
              <a:ahLst/>
              <a:cxnLst/>
              <a:rect l="l" t="t" r="r" b="b"/>
              <a:pathLst>
                <a:path w="626" h="1202" extrusionOk="0">
                  <a:moveTo>
                    <a:pt x="271" y="0"/>
                  </a:moveTo>
                  <a:cubicBezTo>
                    <a:pt x="215" y="0"/>
                    <a:pt x="154" y="29"/>
                    <a:pt x="119" y="99"/>
                  </a:cubicBezTo>
                  <a:cubicBezTo>
                    <a:pt x="60" y="159"/>
                    <a:pt x="6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60" y="963"/>
                    <a:pt x="179" y="1157"/>
                  </a:cubicBezTo>
                  <a:cubicBezTo>
                    <a:pt x="246" y="1187"/>
                    <a:pt x="295" y="1201"/>
                    <a:pt x="334" y="1201"/>
                  </a:cubicBezTo>
                  <a:cubicBezTo>
                    <a:pt x="373" y="1201"/>
                    <a:pt x="403" y="1187"/>
                    <a:pt x="432" y="1157"/>
                  </a:cubicBezTo>
                  <a:cubicBezTo>
                    <a:pt x="552" y="963"/>
                    <a:pt x="552" y="784"/>
                    <a:pt x="626" y="591"/>
                  </a:cubicBezTo>
                  <a:cubicBezTo>
                    <a:pt x="552" y="531"/>
                    <a:pt x="552" y="412"/>
                    <a:pt x="552" y="352"/>
                  </a:cubicBezTo>
                  <a:cubicBezTo>
                    <a:pt x="492" y="218"/>
                    <a:pt x="492" y="159"/>
                    <a:pt x="432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6" name="Google Shape;5366;p32"/>
            <p:cNvSpPr/>
            <p:nvPr/>
          </p:nvSpPr>
          <p:spPr>
            <a:xfrm>
              <a:off x="2896980" y="802844"/>
              <a:ext cx="19060" cy="31944"/>
            </a:xfrm>
            <a:custGeom>
              <a:avLst/>
              <a:gdLst/>
              <a:ahLst/>
              <a:cxnLst/>
              <a:rect l="l" t="t" r="r" b="b"/>
              <a:pathLst>
                <a:path w="611" h="1024" extrusionOk="0">
                  <a:moveTo>
                    <a:pt x="340" y="1"/>
                  </a:moveTo>
                  <a:cubicBezTo>
                    <a:pt x="301" y="1"/>
                    <a:pt x="263" y="15"/>
                    <a:pt x="238" y="40"/>
                  </a:cubicBezTo>
                  <a:cubicBezTo>
                    <a:pt x="119" y="100"/>
                    <a:pt x="119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38" y="1008"/>
                    <a:pt x="287" y="1023"/>
                    <a:pt x="328" y="1023"/>
                  </a:cubicBezTo>
                  <a:cubicBezTo>
                    <a:pt x="369" y="1023"/>
                    <a:pt x="402" y="1008"/>
                    <a:pt x="432" y="979"/>
                  </a:cubicBezTo>
                  <a:cubicBezTo>
                    <a:pt x="551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1" y="293"/>
                    <a:pt x="551" y="159"/>
                    <a:pt x="492" y="100"/>
                  </a:cubicBezTo>
                  <a:cubicBezTo>
                    <a:pt x="457" y="30"/>
                    <a:pt x="396" y="1"/>
                    <a:pt x="340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7" name="Google Shape;5367;p32"/>
            <p:cNvSpPr/>
            <p:nvPr/>
          </p:nvSpPr>
          <p:spPr>
            <a:xfrm>
              <a:off x="2949013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3" y="1"/>
                    <a:pt x="194" y="1"/>
                    <a:pt x="120" y="75"/>
                  </a:cubicBezTo>
                  <a:cubicBezTo>
                    <a:pt x="60" y="195"/>
                    <a:pt x="60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94" y="1491"/>
                    <a:pt x="194" y="1491"/>
                    <a:pt x="254" y="1565"/>
                  </a:cubicBezTo>
                  <a:cubicBezTo>
                    <a:pt x="313" y="1565"/>
                    <a:pt x="373" y="1565"/>
                    <a:pt x="433" y="1431"/>
                  </a:cubicBezTo>
                  <a:cubicBezTo>
                    <a:pt x="567" y="1252"/>
                    <a:pt x="626" y="999"/>
                    <a:pt x="626" y="746"/>
                  </a:cubicBezTo>
                  <a:cubicBezTo>
                    <a:pt x="626" y="686"/>
                    <a:pt x="567" y="567"/>
                    <a:pt x="567" y="448"/>
                  </a:cubicBezTo>
                  <a:cubicBezTo>
                    <a:pt x="567" y="314"/>
                    <a:pt x="492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8" name="Google Shape;5368;p32"/>
            <p:cNvSpPr/>
            <p:nvPr/>
          </p:nvSpPr>
          <p:spPr>
            <a:xfrm>
              <a:off x="2997334" y="690417"/>
              <a:ext cx="19559" cy="39805"/>
            </a:xfrm>
            <a:custGeom>
              <a:avLst/>
              <a:gdLst/>
              <a:ahLst/>
              <a:cxnLst/>
              <a:rect l="l" t="t" r="r" b="b"/>
              <a:pathLst>
                <a:path w="627" h="1276" extrusionOk="0">
                  <a:moveTo>
                    <a:pt x="315" y="1"/>
                  </a:moveTo>
                  <a:cubicBezTo>
                    <a:pt x="266" y="1"/>
                    <a:pt x="230" y="33"/>
                    <a:pt x="195" y="113"/>
                  </a:cubicBezTo>
                  <a:cubicBezTo>
                    <a:pt x="135" y="173"/>
                    <a:pt x="61" y="292"/>
                    <a:pt x="61" y="352"/>
                  </a:cubicBezTo>
                  <a:cubicBezTo>
                    <a:pt x="1" y="411"/>
                    <a:pt x="1" y="545"/>
                    <a:pt x="1" y="605"/>
                  </a:cubicBezTo>
                  <a:cubicBezTo>
                    <a:pt x="1" y="784"/>
                    <a:pt x="1" y="977"/>
                    <a:pt x="61" y="1156"/>
                  </a:cubicBezTo>
                  <a:lnTo>
                    <a:pt x="135" y="1231"/>
                  </a:lnTo>
                  <a:cubicBezTo>
                    <a:pt x="165" y="1260"/>
                    <a:pt x="210" y="1275"/>
                    <a:pt x="254" y="1275"/>
                  </a:cubicBezTo>
                  <a:cubicBezTo>
                    <a:pt x="299" y="1275"/>
                    <a:pt x="344" y="1260"/>
                    <a:pt x="373" y="1231"/>
                  </a:cubicBezTo>
                  <a:cubicBezTo>
                    <a:pt x="508" y="1037"/>
                    <a:pt x="567" y="858"/>
                    <a:pt x="627" y="664"/>
                  </a:cubicBezTo>
                  <a:cubicBezTo>
                    <a:pt x="627" y="545"/>
                    <a:pt x="627" y="486"/>
                    <a:pt x="567" y="352"/>
                  </a:cubicBezTo>
                  <a:cubicBezTo>
                    <a:pt x="567" y="292"/>
                    <a:pt x="508" y="173"/>
                    <a:pt x="433" y="113"/>
                  </a:cubicBezTo>
                  <a:lnTo>
                    <a:pt x="433" y="39"/>
                  </a:lnTo>
                  <a:cubicBezTo>
                    <a:pt x="385" y="15"/>
                    <a:pt x="347" y="1"/>
                    <a:pt x="31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9" name="Google Shape;5369;p32"/>
            <p:cNvSpPr/>
            <p:nvPr/>
          </p:nvSpPr>
          <p:spPr>
            <a:xfrm>
              <a:off x="3016862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66" y="1"/>
                  </a:moveTo>
                  <a:cubicBezTo>
                    <a:pt x="348" y="1"/>
                    <a:pt x="331" y="8"/>
                    <a:pt x="314" y="25"/>
                  </a:cubicBezTo>
                  <a:cubicBezTo>
                    <a:pt x="179" y="159"/>
                    <a:pt x="120" y="219"/>
                    <a:pt x="120" y="338"/>
                  </a:cubicBezTo>
                  <a:cubicBezTo>
                    <a:pt x="60" y="398"/>
                    <a:pt x="60" y="532"/>
                    <a:pt x="60" y="651"/>
                  </a:cubicBezTo>
                  <a:cubicBezTo>
                    <a:pt x="1" y="830"/>
                    <a:pt x="60" y="1023"/>
                    <a:pt x="179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626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52" y="159"/>
                  </a:cubicBezTo>
                  <a:lnTo>
                    <a:pt x="492" y="85"/>
                  </a:lnTo>
                  <a:cubicBezTo>
                    <a:pt x="450" y="43"/>
                    <a:pt x="408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0" name="Google Shape;5370;p32"/>
            <p:cNvSpPr/>
            <p:nvPr/>
          </p:nvSpPr>
          <p:spPr>
            <a:xfrm>
              <a:off x="2955065" y="854253"/>
              <a:ext cx="17220" cy="25018"/>
            </a:xfrm>
            <a:custGeom>
              <a:avLst/>
              <a:gdLst/>
              <a:ahLst/>
              <a:cxnLst/>
              <a:rect l="l" t="t" r="r" b="b"/>
              <a:pathLst>
                <a:path w="552" h="802" extrusionOk="0">
                  <a:moveTo>
                    <a:pt x="179" y="1"/>
                  </a:moveTo>
                  <a:cubicBezTo>
                    <a:pt x="119" y="75"/>
                    <a:pt x="60" y="135"/>
                    <a:pt x="0" y="195"/>
                  </a:cubicBezTo>
                  <a:lnTo>
                    <a:pt x="0" y="373"/>
                  </a:lnTo>
                  <a:cubicBezTo>
                    <a:pt x="0" y="507"/>
                    <a:pt x="0" y="627"/>
                    <a:pt x="119" y="746"/>
                  </a:cubicBezTo>
                  <a:cubicBezTo>
                    <a:pt x="179" y="783"/>
                    <a:pt x="242" y="802"/>
                    <a:pt x="298" y="802"/>
                  </a:cubicBezTo>
                  <a:cubicBezTo>
                    <a:pt x="354" y="802"/>
                    <a:pt x="403" y="783"/>
                    <a:pt x="432" y="746"/>
                  </a:cubicBezTo>
                  <a:lnTo>
                    <a:pt x="432" y="686"/>
                  </a:lnTo>
                  <a:cubicBezTo>
                    <a:pt x="552" y="627"/>
                    <a:pt x="552" y="507"/>
                    <a:pt x="552" y="448"/>
                  </a:cubicBezTo>
                  <a:lnTo>
                    <a:pt x="552" y="254"/>
                  </a:lnTo>
                  <a:cubicBezTo>
                    <a:pt x="552" y="195"/>
                    <a:pt x="492" y="135"/>
                    <a:pt x="432" y="75"/>
                  </a:cubicBezTo>
                  <a:cubicBezTo>
                    <a:pt x="373" y="1"/>
                    <a:pt x="239" y="1"/>
                    <a:pt x="17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1" name="Google Shape;5371;p32"/>
            <p:cNvSpPr/>
            <p:nvPr/>
          </p:nvSpPr>
          <p:spPr>
            <a:xfrm>
              <a:off x="2844448" y="837533"/>
              <a:ext cx="17688" cy="20495"/>
            </a:xfrm>
            <a:custGeom>
              <a:avLst/>
              <a:gdLst/>
              <a:ahLst/>
              <a:cxnLst/>
              <a:rect l="l" t="t" r="r" b="b"/>
              <a:pathLst>
                <a:path w="567" h="657" extrusionOk="0">
                  <a:moveTo>
                    <a:pt x="252" y="1"/>
                  </a:moveTo>
                  <a:cubicBezTo>
                    <a:pt x="206" y="1"/>
                    <a:pt x="157" y="15"/>
                    <a:pt x="120" y="45"/>
                  </a:cubicBezTo>
                  <a:cubicBezTo>
                    <a:pt x="60" y="105"/>
                    <a:pt x="1" y="164"/>
                    <a:pt x="1" y="239"/>
                  </a:cubicBezTo>
                  <a:lnTo>
                    <a:pt x="1" y="358"/>
                  </a:lnTo>
                  <a:cubicBezTo>
                    <a:pt x="1" y="418"/>
                    <a:pt x="1" y="537"/>
                    <a:pt x="120" y="611"/>
                  </a:cubicBezTo>
                  <a:cubicBezTo>
                    <a:pt x="187" y="641"/>
                    <a:pt x="250" y="656"/>
                    <a:pt x="304" y="656"/>
                  </a:cubicBezTo>
                  <a:cubicBezTo>
                    <a:pt x="358" y="656"/>
                    <a:pt x="403" y="641"/>
                    <a:pt x="433" y="611"/>
                  </a:cubicBezTo>
                  <a:cubicBezTo>
                    <a:pt x="567" y="477"/>
                    <a:pt x="567" y="418"/>
                    <a:pt x="567" y="299"/>
                  </a:cubicBezTo>
                  <a:lnTo>
                    <a:pt x="567" y="164"/>
                  </a:lnTo>
                  <a:cubicBezTo>
                    <a:pt x="492" y="105"/>
                    <a:pt x="492" y="105"/>
                    <a:pt x="373" y="45"/>
                  </a:cubicBezTo>
                  <a:cubicBezTo>
                    <a:pt x="343" y="15"/>
                    <a:pt x="299" y="1"/>
                    <a:pt x="25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2" name="Google Shape;5372;p32"/>
            <p:cNvSpPr/>
            <p:nvPr/>
          </p:nvSpPr>
          <p:spPr>
            <a:xfrm>
              <a:off x="4050883" y="694566"/>
              <a:ext cx="19559" cy="31476"/>
            </a:xfrm>
            <a:custGeom>
              <a:avLst/>
              <a:gdLst/>
              <a:ahLst/>
              <a:cxnLst/>
              <a:rect l="l" t="t" r="r" b="b"/>
              <a:pathLst>
                <a:path w="627" h="1009" extrusionOk="0">
                  <a:moveTo>
                    <a:pt x="394" y="1"/>
                  </a:moveTo>
                  <a:cubicBezTo>
                    <a:pt x="353" y="1"/>
                    <a:pt x="303" y="15"/>
                    <a:pt x="254" y="40"/>
                  </a:cubicBezTo>
                  <a:cubicBezTo>
                    <a:pt x="180" y="99"/>
                    <a:pt x="120" y="159"/>
                    <a:pt x="60" y="219"/>
                  </a:cubicBezTo>
                  <a:cubicBezTo>
                    <a:pt x="1" y="278"/>
                    <a:pt x="1" y="412"/>
                    <a:pt x="1" y="472"/>
                  </a:cubicBezTo>
                  <a:cubicBezTo>
                    <a:pt x="1" y="651"/>
                    <a:pt x="1" y="844"/>
                    <a:pt x="120" y="964"/>
                  </a:cubicBezTo>
                  <a:cubicBezTo>
                    <a:pt x="187" y="993"/>
                    <a:pt x="235" y="1008"/>
                    <a:pt x="274" y="1008"/>
                  </a:cubicBezTo>
                  <a:cubicBezTo>
                    <a:pt x="314" y="1008"/>
                    <a:pt x="343" y="993"/>
                    <a:pt x="373" y="964"/>
                  </a:cubicBezTo>
                  <a:lnTo>
                    <a:pt x="433" y="964"/>
                  </a:lnTo>
                  <a:cubicBezTo>
                    <a:pt x="492" y="844"/>
                    <a:pt x="552" y="651"/>
                    <a:pt x="552" y="531"/>
                  </a:cubicBezTo>
                  <a:cubicBezTo>
                    <a:pt x="626" y="472"/>
                    <a:pt x="626" y="412"/>
                    <a:pt x="626" y="353"/>
                  </a:cubicBezTo>
                  <a:cubicBezTo>
                    <a:pt x="552" y="278"/>
                    <a:pt x="552" y="219"/>
                    <a:pt x="552" y="99"/>
                  </a:cubicBezTo>
                  <a:lnTo>
                    <a:pt x="492" y="99"/>
                  </a:lnTo>
                  <a:cubicBezTo>
                    <a:pt x="492" y="30"/>
                    <a:pt x="451" y="1"/>
                    <a:pt x="39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3" name="Google Shape;5373;p32"/>
            <p:cNvSpPr/>
            <p:nvPr/>
          </p:nvSpPr>
          <p:spPr>
            <a:xfrm>
              <a:off x="4091312" y="741047"/>
              <a:ext cx="17688" cy="37964"/>
            </a:xfrm>
            <a:custGeom>
              <a:avLst/>
              <a:gdLst/>
              <a:ahLst/>
              <a:cxnLst/>
              <a:rect l="l" t="t" r="r" b="b"/>
              <a:pathLst>
                <a:path w="567" h="1217" extrusionOk="0">
                  <a:moveTo>
                    <a:pt x="321" y="0"/>
                  </a:moveTo>
                  <a:cubicBezTo>
                    <a:pt x="283" y="0"/>
                    <a:pt x="244" y="15"/>
                    <a:pt x="195" y="40"/>
                  </a:cubicBezTo>
                  <a:cubicBezTo>
                    <a:pt x="135" y="159"/>
                    <a:pt x="75" y="218"/>
                    <a:pt x="75" y="278"/>
                  </a:cubicBezTo>
                  <a:cubicBezTo>
                    <a:pt x="1" y="412"/>
                    <a:pt x="1" y="472"/>
                    <a:pt x="1" y="591"/>
                  </a:cubicBezTo>
                  <a:cubicBezTo>
                    <a:pt x="1" y="784"/>
                    <a:pt x="1" y="963"/>
                    <a:pt x="135" y="1157"/>
                  </a:cubicBezTo>
                  <a:lnTo>
                    <a:pt x="195" y="1217"/>
                  </a:lnTo>
                  <a:cubicBezTo>
                    <a:pt x="254" y="1217"/>
                    <a:pt x="373" y="1217"/>
                    <a:pt x="448" y="1157"/>
                  </a:cubicBezTo>
                  <a:cubicBezTo>
                    <a:pt x="567" y="963"/>
                    <a:pt x="567" y="784"/>
                    <a:pt x="567" y="650"/>
                  </a:cubicBezTo>
                  <a:lnTo>
                    <a:pt x="567" y="412"/>
                  </a:lnTo>
                  <a:cubicBezTo>
                    <a:pt x="567" y="278"/>
                    <a:pt x="567" y="218"/>
                    <a:pt x="507" y="99"/>
                  </a:cubicBezTo>
                  <a:cubicBezTo>
                    <a:pt x="429" y="29"/>
                    <a:pt x="376" y="0"/>
                    <a:pt x="32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4" name="Google Shape;5374;p32"/>
            <p:cNvSpPr/>
            <p:nvPr/>
          </p:nvSpPr>
          <p:spPr>
            <a:xfrm>
              <a:off x="4143844" y="696438"/>
              <a:ext cx="19528" cy="37496"/>
            </a:xfrm>
            <a:custGeom>
              <a:avLst/>
              <a:gdLst/>
              <a:ahLst/>
              <a:cxnLst/>
              <a:rect l="l" t="t" r="r" b="b"/>
              <a:pathLst>
                <a:path w="626" h="1202" extrusionOk="0">
                  <a:moveTo>
                    <a:pt x="271" y="0"/>
                  </a:moveTo>
                  <a:cubicBezTo>
                    <a:pt x="215" y="0"/>
                    <a:pt x="154" y="29"/>
                    <a:pt x="119" y="99"/>
                  </a:cubicBezTo>
                  <a:cubicBezTo>
                    <a:pt x="60" y="159"/>
                    <a:pt x="6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60" y="963"/>
                    <a:pt x="179" y="1157"/>
                  </a:cubicBezTo>
                  <a:cubicBezTo>
                    <a:pt x="246" y="1187"/>
                    <a:pt x="294" y="1201"/>
                    <a:pt x="334" y="1201"/>
                  </a:cubicBezTo>
                  <a:cubicBezTo>
                    <a:pt x="373" y="1201"/>
                    <a:pt x="403" y="1187"/>
                    <a:pt x="432" y="1157"/>
                  </a:cubicBezTo>
                  <a:cubicBezTo>
                    <a:pt x="551" y="963"/>
                    <a:pt x="626" y="784"/>
                    <a:pt x="626" y="591"/>
                  </a:cubicBezTo>
                  <a:cubicBezTo>
                    <a:pt x="626" y="531"/>
                    <a:pt x="551" y="412"/>
                    <a:pt x="551" y="352"/>
                  </a:cubicBezTo>
                  <a:cubicBezTo>
                    <a:pt x="492" y="218"/>
                    <a:pt x="492" y="159"/>
                    <a:pt x="432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5" name="Google Shape;5375;p32"/>
            <p:cNvSpPr/>
            <p:nvPr/>
          </p:nvSpPr>
          <p:spPr>
            <a:xfrm>
              <a:off x="4140132" y="802844"/>
              <a:ext cx="19060" cy="31944"/>
            </a:xfrm>
            <a:custGeom>
              <a:avLst/>
              <a:gdLst/>
              <a:ahLst/>
              <a:cxnLst/>
              <a:rect l="l" t="t" r="r" b="b"/>
              <a:pathLst>
                <a:path w="611" h="1024" extrusionOk="0">
                  <a:moveTo>
                    <a:pt x="340" y="1"/>
                  </a:moveTo>
                  <a:cubicBezTo>
                    <a:pt x="301" y="1"/>
                    <a:pt x="263" y="15"/>
                    <a:pt x="238" y="40"/>
                  </a:cubicBezTo>
                  <a:cubicBezTo>
                    <a:pt x="119" y="100"/>
                    <a:pt x="119" y="159"/>
                    <a:pt x="60" y="293"/>
                  </a:cubicBezTo>
                  <a:cubicBezTo>
                    <a:pt x="6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38" y="1008"/>
                    <a:pt x="287" y="1023"/>
                    <a:pt x="328" y="1023"/>
                  </a:cubicBezTo>
                  <a:cubicBezTo>
                    <a:pt x="369" y="1023"/>
                    <a:pt x="402" y="1008"/>
                    <a:pt x="432" y="979"/>
                  </a:cubicBezTo>
                  <a:lnTo>
                    <a:pt x="492" y="979"/>
                  </a:lnTo>
                  <a:cubicBezTo>
                    <a:pt x="551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1" y="293"/>
                    <a:pt x="551" y="159"/>
                    <a:pt x="492" y="100"/>
                  </a:cubicBezTo>
                  <a:cubicBezTo>
                    <a:pt x="457" y="30"/>
                    <a:pt x="396" y="1"/>
                    <a:pt x="340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6" name="Google Shape;5376;p32"/>
            <p:cNvSpPr/>
            <p:nvPr/>
          </p:nvSpPr>
          <p:spPr>
            <a:xfrm>
              <a:off x="4192165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3" y="1"/>
                    <a:pt x="194" y="1"/>
                    <a:pt x="120" y="75"/>
                  </a:cubicBezTo>
                  <a:cubicBezTo>
                    <a:pt x="60" y="195"/>
                    <a:pt x="60" y="314"/>
                    <a:pt x="60" y="448"/>
                  </a:cubicBezTo>
                  <a:cubicBezTo>
                    <a:pt x="1" y="567"/>
                    <a:pt x="1" y="686"/>
                    <a:pt x="1" y="746"/>
                  </a:cubicBezTo>
                  <a:cubicBezTo>
                    <a:pt x="1" y="999"/>
                    <a:pt x="60" y="1252"/>
                    <a:pt x="194" y="1491"/>
                  </a:cubicBezTo>
                  <a:lnTo>
                    <a:pt x="254" y="1565"/>
                  </a:lnTo>
                  <a:cubicBezTo>
                    <a:pt x="313" y="1565"/>
                    <a:pt x="373" y="1565"/>
                    <a:pt x="433" y="1431"/>
                  </a:cubicBezTo>
                  <a:cubicBezTo>
                    <a:pt x="567" y="1252"/>
                    <a:pt x="626" y="999"/>
                    <a:pt x="626" y="746"/>
                  </a:cubicBezTo>
                  <a:cubicBezTo>
                    <a:pt x="626" y="686"/>
                    <a:pt x="626" y="567"/>
                    <a:pt x="567" y="448"/>
                  </a:cubicBezTo>
                  <a:cubicBezTo>
                    <a:pt x="567" y="314"/>
                    <a:pt x="492" y="195"/>
                    <a:pt x="433" y="75"/>
                  </a:cubicBezTo>
                  <a:lnTo>
                    <a:pt x="373" y="1"/>
                  </a:ln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7" name="Google Shape;5377;p32"/>
            <p:cNvSpPr/>
            <p:nvPr/>
          </p:nvSpPr>
          <p:spPr>
            <a:xfrm>
              <a:off x="4240486" y="690417"/>
              <a:ext cx="19559" cy="39805"/>
            </a:xfrm>
            <a:custGeom>
              <a:avLst/>
              <a:gdLst/>
              <a:ahLst/>
              <a:cxnLst/>
              <a:rect l="l" t="t" r="r" b="b"/>
              <a:pathLst>
                <a:path w="627" h="1276" extrusionOk="0">
                  <a:moveTo>
                    <a:pt x="341" y="1"/>
                  </a:moveTo>
                  <a:cubicBezTo>
                    <a:pt x="288" y="1"/>
                    <a:pt x="230" y="33"/>
                    <a:pt x="195" y="113"/>
                  </a:cubicBezTo>
                  <a:cubicBezTo>
                    <a:pt x="135" y="173"/>
                    <a:pt x="61" y="292"/>
                    <a:pt x="61" y="352"/>
                  </a:cubicBezTo>
                  <a:cubicBezTo>
                    <a:pt x="1" y="411"/>
                    <a:pt x="1" y="545"/>
                    <a:pt x="1" y="605"/>
                  </a:cubicBezTo>
                  <a:cubicBezTo>
                    <a:pt x="1" y="784"/>
                    <a:pt x="1" y="977"/>
                    <a:pt x="61" y="1156"/>
                  </a:cubicBezTo>
                  <a:lnTo>
                    <a:pt x="135" y="1231"/>
                  </a:lnTo>
                  <a:cubicBezTo>
                    <a:pt x="165" y="1260"/>
                    <a:pt x="210" y="1275"/>
                    <a:pt x="254" y="1275"/>
                  </a:cubicBezTo>
                  <a:cubicBezTo>
                    <a:pt x="299" y="1275"/>
                    <a:pt x="344" y="1260"/>
                    <a:pt x="373" y="1231"/>
                  </a:cubicBezTo>
                  <a:cubicBezTo>
                    <a:pt x="507" y="1037"/>
                    <a:pt x="567" y="858"/>
                    <a:pt x="627" y="664"/>
                  </a:cubicBezTo>
                  <a:cubicBezTo>
                    <a:pt x="627" y="545"/>
                    <a:pt x="627" y="486"/>
                    <a:pt x="567" y="352"/>
                  </a:cubicBezTo>
                  <a:cubicBezTo>
                    <a:pt x="567" y="292"/>
                    <a:pt x="567" y="173"/>
                    <a:pt x="433" y="113"/>
                  </a:cubicBezTo>
                  <a:lnTo>
                    <a:pt x="433" y="39"/>
                  </a:lnTo>
                  <a:cubicBezTo>
                    <a:pt x="409" y="15"/>
                    <a:pt x="376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8" name="Google Shape;5378;p32"/>
            <p:cNvSpPr/>
            <p:nvPr/>
          </p:nvSpPr>
          <p:spPr>
            <a:xfrm>
              <a:off x="4260014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78" y="1"/>
                  </a:moveTo>
                  <a:cubicBezTo>
                    <a:pt x="354" y="1"/>
                    <a:pt x="331" y="8"/>
                    <a:pt x="314" y="25"/>
                  </a:cubicBezTo>
                  <a:cubicBezTo>
                    <a:pt x="179" y="159"/>
                    <a:pt x="120" y="219"/>
                    <a:pt x="120" y="338"/>
                  </a:cubicBezTo>
                  <a:cubicBezTo>
                    <a:pt x="60" y="398"/>
                    <a:pt x="60" y="532"/>
                    <a:pt x="60" y="651"/>
                  </a:cubicBezTo>
                  <a:cubicBezTo>
                    <a:pt x="1" y="830"/>
                    <a:pt x="60" y="1023"/>
                    <a:pt x="179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626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52" y="159"/>
                  </a:cubicBezTo>
                  <a:lnTo>
                    <a:pt x="552" y="85"/>
                  </a:lnTo>
                  <a:cubicBezTo>
                    <a:pt x="510" y="43"/>
                    <a:pt x="438" y="1"/>
                    <a:pt x="37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9" name="Google Shape;5379;p32"/>
            <p:cNvSpPr/>
            <p:nvPr/>
          </p:nvSpPr>
          <p:spPr>
            <a:xfrm>
              <a:off x="4198217" y="854253"/>
              <a:ext cx="17220" cy="25018"/>
            </a:xfrm>
            <a:custGeom>
              <a:avLst/>
              <a:gdLst/>
              <a:ahLst/>
              <a:cxnLst/>
              <a:rect l="l" t="t" r="r" b="b"/>
              <a:pathLst>
                <a:path w="552" h="802" extrusionOk="0">
                  <a:moveTo>
                    <a:pt x="179" y="1"/>
                  </a:moveTo>
                  <a:cubicBezTo>
                    <a:pt x="119" y="75"/>
                    <a:pt x="60" y="135"/>
                    <a:pt x="0" y="195"/>
                  </a:cubicBezTo>
                  <a:lnTo>
                    <a:pt x="0" y="373"/>
                  </a:lnTo>
                  <a:cubicBezTo>
                    <a:pt x="0" y="507"/>
                    <a:pt x="0" y="627"/>
                    <a:pt x="119" y="746"/>
                  </a:cubicBezTo>
                  <a:cubicBezTo>
                    <a:pt x="179" y="783"/>
                    <a:pt x="242" y="802"/>
                    <a:pt x="298" y="802"/>
                  </a:cubicBezTo>
                  <a:cubicBezTo>
                    <a:pt x="354" y="802"/>
                    <a:pt x="403" y="783"/>
                    <a:pt x="432" y="746"/>
                  </a:cubicBezTo>
                  <a:lnTo>
                    <a:pt x="432" y="686"/>
                  </a:lnTo>
                  <a:cubicBezTo>
                    <a:pt x="551" y="627"/>
                    <a:pt x="551" y="507"/>
                    <a:pt x="551" y="448"/>
                  </a:cubicBezTo>
                  <a:lnTo>
                    <a:pt x="551" y="254"/>
                  </a:lnTo>
                  <a:cubicBezTo>
                    <a:pt x="551" y="195"/>
                    <a:pt x="492" y="135"/>
                    <a:pt x="432" y="75"/>
                  </a:cubicBezTo>
                  <a:cubicBezTo>
                    <a:pt x="373" y="1"/>
                    <a:pt x="239" y="1"/>
                    <a:pt x="17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0" name="Google Shape;5380;p32"/>
            <p:cNvSpPr/>
            <p:nvPr/>
          </p:nvSpPr>
          <p:spPr>
            <a:xfrm>
              <a:off x="4087600" y="837533"/>
              <a:ext cx="17688" cy="20495"/>
            </a:xfrm>
            <a:custGeom>
              <a:avLst/>
              <a:gdLst/>
              <a:ahLst/>
              <a:cxnLst/>
              <a:rect l="l" t="t" r="r" b="b"/>
              <a:pathLst>
                <a:path w="567" h="657" extrusionOk="0">
                  <a:moveTo>
                    <a:pt x="252" y="1"/>
                  </a:moveTo>
                  <a:cubicBezTo>
                    <a:pt x="206" y="1"/>
                    <a:pt x="157" y="15"/>
                    <a:pt x="120" y="45"/>
                  </a:cubicBezTo>
                  <a:cubicBezTo>
                    <a:pt x="60" y="105"/>
                    <a:pt x="1" y="164"/>
                    <a:pt x="1" y="239"/>
                  </a:cubicBezTo>
                  <a:lnTo>
                    <a:pt x="1" y="358"/>
                  </a:lnTo>
                  <a:cubicBezTo>
                    <a:pt x="1" y="418"/>
                    <a:pt x="1" y="537"/>
                    <a:pt x="194" y="611"/>
                  </a:cubicBezTo>
                  <a:cubicBezTo>
                    <a:pt x="224" y="641"/>
                    <a:pt x="269" y="656"/>
                    <a:pt x="314" y="656"/>
                  </a:cubicBezTo>
                  <a:cubicBezTo>
                    <a:pt x="358" y="656"/>
                    <a:pt x="403" y="641"/>
                    <a:pt x="433" y="611"/>
                  </a:cubicBezTo>
                  <a:cubicBezTo>
                    <a:pt x="567" y="477"/>
                    <a:pt x="567" y="418"/>
                    <a:pt x="567" y="299"/>
                  </a:cubicBezTo>
                  <a:lnTo>
                    <a:pt x="567" y="164"/>
                  </a:lnTo>
                  <a:cubicBezTo>
                    <a:pt x="492" y="105"/>
                    <a:pt x="492" y="105"/>
                    <a:pt x="373" y="45"/>
                  </a:cubicBezTo>
                  <a:cubicBezTo>
                    <a:pt x="343" y="15"/>
                    <a:pt x="299" y="1"/>
                    <a:pt x="25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1" name="Google Shape;5381;p32"/>
            <p:cNvSpPr/>
            <p:nvPr/>
          </p:nvSpPr>
          <p:spPr>
            <a:xfrm>
              <a:off x="334903" y="3164430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84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84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rgbClr val="0083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2" name="Google Shape;5382;p32"/>
            <p:cNvSpPr/>
            <p:nvPr/>
          </p:nvSpPr>
          <p:spPr>
            <a:xfrm>
              <a:off x="334903" y="2926475"/>
              <a:ext cx="325364" cy="102756"/>
            </a:xfrm>
            <a:custGeom>
              <a:avLst/>
              <a:gdLst/>
              <a:ahLst/>
              <a:cxnLst/>
              <a:rect l="l" t="t" r="r" b="b"/>
              <a:pathLst>
                <a:path w="10430" h="329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10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10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rgbClr val="0083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3" name="Google Shape;5383;p32"/>
            <p:cNvSpPr/>
            <p:nvPr/>
          </p:nvSpPr>
          <p:spPr>
            <a:xfrm>
              <a:off x="334903" y="2688083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24"/>
                  </a:cubicBezTo>
                  <a:cubicBezTo>
                    <a:pt x="10429" y="254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548"/>
                    <a:pt x="1" y="1624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rgbClr val="0083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4" name="Google Shape;5384;p32"/>
            <p:cNvSpPr/>
            <p:nvPr/>
          </p:nvSpPr>
          <p:spPr>
            <a:xfrm>
              <a:off x="334903" y="3881042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686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686"/>
                    <a:pt x="627" y="0"/>
                    <a:pt x="1371" y="0"/>
                  </a:cubicBezTo>
                  <a:close/>
                </a:path>
              </a:pathLst>
            </a:custGeom>
            <a:solidFill>
              <a:srgbClr val="0083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5" name="Google Shape;5385;p32"/>
            <p:cNvSpPr/>
            <p:nvPr/>
          </p:nvSpPr>
          <p:spPr>
            <a:xfrm>
              <a:off x="334903" y="3642619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686"/>
                    <a:pt x="10429" y="1625"/>
                  </a:cubicBezTo>
                  <a:cubicBezTo>
                    <a:pt x="10429" y="2489"/>
                    <a:pt x="9803" y="3234"/>
                    <a:pt x="9059" y="3234"/>
                  </a:cubicBezTo>
                  <a:lnTo>
                    <a:pt x="1371" y="3234"/>
                  </a:lnTo>
                  <a:cubicBezTo>
                    <a:pt x="627" y="3234"/>
                    <a:pt x="1" y="2489"/>
                    <a:pt x="1" y="1625"/>
                  </a:cubicBezTo>
                  <a:cubicBezTo>
                    <a:pt x="1" y="686"/>
                    <a:pt x="627" y="1"/>
                    <a:pt x="1371" y="1"/>
                  </a:cubicBezTo>
                  <a:close/>
                </a:path>
              </a:pathLst>
            </a:custGeom>
            <a:solidFill>
              <a:srgbClr val="0083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6" name="Google Shape;5386;p32"/>
            <p:cNvSpPr/>
            <p:nvPr/>
          </p:nvSpPr>
          <p:spPr>
            <a:xfrm>
              <a:off x="334903" y="3402823"/>
              <a:ext cx="325364" cy="102756"/>
            </a:xfrm>
            <a:custGeom>
              <a:avLst/>
              <a:gdLst/>
              <a:ahLst/>
              <a:cxnLst/>
              <a:rect l="l" t="t" r="r" b="b"/>
              <a:pathLst>
                <a:path w="10430" h="329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69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69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rgbClr val="0083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7" name="Google Shape;5387;p32"/>
            <p:cNvSpPr/>
            <p:nvPr/>
          </p:nvSpPr>
          <p:spPr>
            <a:xfrm>
              <a:off x="334903" y="4595314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24"/>
                  </a:cubicBezTo>
                  <a:cubicBezTo>
                    <a:pt x="10429" y="254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548"/>
                    <a:pt x="1" y="1624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rgbClr val="0083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8" name="Google Shape;5388;p32"/>
            <p:cNvSpPr/>
            <p:nvPr/>
          </p:nvSpPr>
          <p:spPr>
            <a:xfrm>
              <a:off x="334903" y="4357390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rgbClr val="0083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9" name="Google Shape;5389;p32"/>
            <p:cNvSpPr/>
            <p:nvPr/>
          </p:nvSpPr>
          <p:spPr>
            <a:xfrm>
              <a:off x="334903" y="4118966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686"/>
                    <a:pt x="10429" y="1625"/>
                  </a:cubicBezTo>
                  <a:cubicBezTo>
                    <a:pt x="10429" y="2489"/>
                    <a:pt x="9803" y="3234"/>
                    <a:pt x="9059" y="3234"/>
                  </a:cubicBezTo>
                  <a:lnTo>
                    <a:pt x="1371" y="3234"/>
                  </a:lnTo>
                  <a:cubicBezTo>
                    <a:pt x="627" y="3234"/>
                    <a:pt x="1" y="2489"/>
                    <a:pt x="1" y="1625"/>
                  </a:cubicBezTo>
                  <a:cubicBezTo>
                    <a:pt x="1" y="686"/>
                    <a:pt x="627" y="1"/>
                    <a:pt x="1371" y="1"/>
                  </a:cubicBezTo>
                  <a:close/>
                </a:path>
              </a:pathLst>
            </a:custGeom>
            <a:solidFill>
              <a:srgbClr val="0083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0" name="Google Shape;5390;p32"/>
            <p:cNvSpPr/>
            <p:nvPr/>
          </p:nvSpPr>
          <p:spPr>
            <a:xfrm>
              <a:off x="334903" y="1259040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1"/>
                  </a:moveTo>
                  <a:cubicBezTo>
                    <a:pt x="9803" y="1"/>
                    <a:pt x="10429" y="745"/>
                    <a:pt x="10429" y="1684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84"/>
                  </a:cubicBezTo>
                  <a:cubicBezTo>
                    <a:pt x="1" y="745"/>
                    <a:pt x="627" y="1"/>
                    <a:pt x="1371" y="1"/>
                  </a:cubicBezTo>
                  <a:close/>
                </a:path>
              </a:pathLst>
            </a:custGeom>
            <a:solidFill>
              <a:srgbClr val="0083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1" name="Google Shape;5391;p32"/>
            <p:cNvSpPr/>
            <p:nvPr/>
          </p:nvSpPr>
          <p:spPr>
            <a:xfrm>
              <a:off x="334903" y="1021116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09"/>
                  </a:cubicBezTo>
                  <a:cubicBezTo>
                    <a:pt x="10429" y="2548"/>
                    <a:pt x="9803" y="3292"/>
                    <a:pt x="9059" y="3292"/>
                  </a:cubicBezTo>
                  <a:lnTo>
                    <a:pt x="1371" y="3292"/>
                  </a:lnTo>
                  <a:cubicBezTo>
                    <a:pt x="627" y="3292"/>
                    <a:pt x="1" y="2548"/>
                    <a:pt x="1" y="160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rgbClr val="0083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2" name="Google Shape;5392;p32"/>
            <p:cNvSpPr/>
            <p:nvPr/>
          </p:nvSpPr>
          <p:spPr>
            <a:xfrm>
              <a:off x="334903" y="782692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25"/>
                  </a:cubicBezTo>
                  <a:cubicBezTo>
                    <a:pt x="10429" y="254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548"/>
                    <a:pt x="1" y="1625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rgbClr val="0083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3" name="Google Shape;5393;p32"/>
            <p:cNvSpPr/>
            <p:nvPr/>
          </p:nvSpPr>
          <p:spPr>
            <a:xfrm>
              <a:off x="334903" y="1975651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686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686"/>
                    <a:pt x="627" y="1"/>
                    <a:pt x="1371" y="1"/>
                  </a:cubicBezTo>
                  <a:close/>
                </a:path>
              </a:pathLst>
            </a:custGeom>
            <a:solidFill>
              <a:srgbClr val="0083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4" name="Google Shape;5394;p32"/>
            <p:cNvSpPr/>
            <p:nvPr/>
          </p:nvSpPr>
          <p:spPr>
            <a:xfrm>
              <a:off x="334903" y="1737259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685"/>
                    <a:pt x="10429" y="1624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24"/>
                  </a:cubicBezTo>
                  <a:cubicBezTo>
                    <a:pt x="1" y="685"/>
                    <a:pt x="627" y="0"/>
                    <a:pt x="1371" y="0"/>
                  </a:cubicBezTo>
                  <a:close/>
                </a:path>
              </a:pathLst>
            </a:custGeom>
            <a:solidFill>
              <a:srgbClr val="0083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5" name="Google Shape;5395;p32"/>
            <p:cNvSpPr/>
            <p:nvPr/>
          </p:nvSpPr>
          <p:spPr>
            <a:xfrm>
              <a:off x="334903" y="1497463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69"/>
                  </a:cubicBezTo>
                  <a:cubicBezTo>
                    <a:pt x="10429" y="2547"/>
                    <a:pt x="9803" y="3292"/>
                    <a:pt x="9059" y="3292"/>
                  </a:cubicBezTo>
                  <a:lnTo>
                    <a:pt x="1371" y="3292"/>
                  </a:lnTo>
                  <a:cubicBezTo>
                    <a:pt x="627" y="3292"/>
                    <a:pt x="1" y="2547"/>
                    <a:pt x="1" y="166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rgbClr val="0083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6" name="Google Shape;5396;p32"/>
            <p:cNvSpPr/>
            <p:nvPr/>
          </p:nvSpPr>
          <p:spPr>
            <a:xfrm>
              <a:off x="334903" y="2689923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25"/>
                  </a:cubicBezTo>
                  <a:cubicBezTo>
                    <a:pt x="10429" y="2548"/>
                    <a:pt x="9803" y="3234"/>
                    <a:pt x="9059" y="3234"/>
                  </a:cubicBezTo>
                  <a:lnTo>
                    <a:pt x="1371" y="3234"/>
                  </a:lnTo>
                  <a:cubicBezTo>
                    <a:pt x="627" y="3234"/>
                    <a:pt x="1" y="2548"/>
                    <a:pt x="1" y="1625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rgbClr val="0083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7" name="Google Shape;5397;p32"/>
            <p:cNvSpPr/>
            <p:nvPr/>
          </p:nvSpPr>
          <p:spPr>
            <a:xfrm>
              <a:off x="334903" y="2451999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rgbClr val="0083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8" name="Google Shape;5398;p32"/>
            <p:cNvSpPr/>
            <p:nvPr/>
          </p:nvSpPr>
          <p:spPr>
            <a:xfrm>
              <a:off x="334903" y="2213607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685"/>
                    <a:pt x="10429" y="1624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24"/>
                  </a:cubicBezTo>
                  <a:cubicBezTo>
                    <a:pt x="1" y="685"/>
                    <a:pt x="627" y="0"/>
                    <a:pt x="1371" y="0"/>
                  </a:cubicBezTo>
                  <a:close/>
                </a:path>
              </a:pathLst>
            </a:custGeom>
            <a:solidFill>
              <a:srgbClr val="0083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9" name="Google Shape;5399;p32"/>
            <p:cNvSpPr/>
            <p:nvPr/>
          </p:nvSpPr>
          <p:spPr>
            <a:xfrm>
              <a:off x="495075" y="646175"/>
              <a:ext cx="8153847" cy="4261144"/>
            </a:xfrm>
            <a:custGeom>
              <a:avLst/>
              <a:gdLst/>
              <a:ahLst/>
              <a:cxnLst/>
              <a:rect l="l" t="t" r="r" b="b"/>
              <a:pathLst>
                <a:path w="254987" h="136313" extrusionOk="0">
                  <a:moveTo>
                    <a:pt x="0" y="1"/>
                  </a:moveTo>
                  <a:lnTo>
                    <a:pt x="0" y="136313"/>
                  </a:lnTo>
                  <a:lnTo>
                    <a:pt x="254987" y="136313"/>
                  </a:lnTo>
                  <a:lnTo>
                    <a:pt x="254987" y="1"/>
                  </a:lnTo>
                  <a:close/>
                </a:path>
              </a:pathLst>
            </a:custGeom>
            <a:solidFill>
              <a:srgbClr val="FEF7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0" name="Google Shape;5400;p32"/>
            <p:cNvSpPr/>
            <p:nvPr/>
          </p:nvSpPr>
          <p:spPr>
            <a:xfrm>
              <a:off x="617468" y="819409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055"/>
                    <a:pt x="3114" y="3978"/>
                    <a:pt x="1997" y="3978"/>
                  </a:cubicBezTo>
                  <a:cubicBezTo>
                    <a:pt x="880" y="3978"/>
                    <a:pt x="1" y="3055"/>
                    <a:pt x="1" y="1997"/>
                  </a:cubicBezTo>
                  <a:cubicBezTo>
                    <a:pt x="1" y="880"/>
                    <a:pt x="880" y="1"/>
                    <a:pt x="1997" y="1"/>
                  </a:cubicBezTo>
                  <a:cubicBezTo>
                    <a:pt x="3114" y="1"/>
                    <a:pt x="3978" y="880"/>
                    <a:pt x="3978" y="1997"/>
                  </a:cubicBezTo>
                  <a:close/>
                </a:path>
              </a:pathLst>
            </a:custGeom>
            <a:solidFill>
              <a:srgbClr val="8349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1" name="Google Shape;5401;p32"/>
            <p:cNvSpPr/>
            <p:nvPr/>
          </p:nvSpPr>
          <p:spPr>
            <a:xfrm>
              <a:off x="617468" y="1059673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82"/>
                  </a:moveTo>
                  <a:cubicBezTo>
                    <a:pt x="3978" y="3040"/>
                    <a:pt x="3114" y="3978"/>
                    <a:pt x="1997" y="3978"/>
                  </a:cubicBezTo>
                  <a:cubicBezTo>
                    <a:pt x="880" y="3978"/>
                    <a:pt x="1" y="3040"/>
                    <a:pt x="1" y="1982"/>
                  </a:cubicBezTo>
                  <a:cubicBezTo>
                    <a:pt x="1" y="865"/>
                    <a:pt x="880" y="1"/>
                    <a:pt x="1997" y="1"/>
                  </a:cubicBezTo>
                  <a:cubicBezTo>
                    <a:pt x="3114" y="1"/>
                    <a:pt x="3978" y="865"/>
                    <a:pt x="3978" y="1982"/>
                  </a:cubicBezTo>
                  <a:close/>
                </a:path>
              </a:pathLst>
            </a:custGeom>
            <a:solidFill>
              <a:srgbClr val="8349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2" name="Google Shape;5402;p32"/>
            <p:cNvSpPr/>
            <p:nvPr/>
          </p:nvSpPr>
          <p:spPr>
            <a:xfrm>
              <a:off x="617468" y="1295756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114"/>
                    <a:pt x="3114" y="3978"/>
                    <a:pt x="1997" y="3978"/>
                  </a:cubicBezTo>
                  <a:cubicBezTo>
                    <a:pt x="880" y="3978"/>
                    <a:pt x="1" y="3114"/>
                    <a:pt x="1" y="1997"/>
                  </a:cubicBezTo>
                  <a:cubicBezTo>
                    <a:pt x="1" y="939"/>
                    <a:pt x="880" y="1"/>
                    <a:pt x="1997" y="1"/>
                  </a:cubicBezTo>
                  <a:cubicBezTo>
                    <a:pt x="3114" y="1"/>
                    <a:pt x="3978" y="939"/>
                    <a:pt x="3978" y="1997"/>
                  </a:cubicBezTo>
                  <a:close/>
                </a:path>
              </a:pathLst>
            </a:custGeom>
            <a:solidFill>
              <a:srgbClr val="8349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3" name="Google Shape;5403;p32"/>
            <p:cNvSpPr/>
            <p:nvPr/>
          </p:nvSpPr>
          <p:spPr>
            <a:xfrm>
              <a:off x="617468" y="1536020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82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2"/>
                  </a:cubicBezTo>
                  <a:cubicBezTo>
                    <a:pt x="1" y="939"/>
                    <a:pt x="880" y="1"/>
                    <a:pt x="1997" y="1"/>
                  </a:cubicBezTo>
                  <a:cubicBezTo>
                    <a:pt x="3114" y="1"/>
                    <a:pt x="3978" y="939"/>
                    <a:pt x="3978" y="1982"/>
                  </a:cubicBezTo>
                  <a:close/>
                </a:path>
              </a:pathLst>
            </a:custGeom>
            <a:solidFill>
              <a:srgbClr val="8349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4" name="Google Shape;5404;p32"/>
            <p:cNvSpPr/>
            <p:nvPr/>
          </p:nvSpPr>
          <p:spPr>
            <a:xfrm>
              <a:off x="617468" y="1768392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82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2"/>
                  </a:cubicBezTo>
                  <a:cubicBezTo>
                    <a:pt x="1" y="939"/>
                    <a:pt x="880" y="0"/>
                    <a:pt x="1997" y="0"/>
                  </a:cubicBezTo>
                  <a:cubicBezTo>
                    <a:pt x="3114" y="0"/>
                    <a:pt x="3978" y="939"/>
                    <a:pt x="3978" y="1982"/>
                  </a:cubicBezTo>
                  <a:close/>
                </a:path>
              </a:pathLst>
            </a:custGeom>
            <a:solidFill>
              <a:srgbClr val="8349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5" name="Google Shape;5405;p32"/>
            <p:cNvSpPr/>
            <p:nvPr/>
          </p:nvSpPr>
          <p:spPr>
            <a:xfrm>
              <a:off x="617468" y="2008656"/>
              <a:ext cx="124125" cy="123626"/>
            </a:xfrm>
            <a:custGeom>
              <a:avLst/>
              <a:gdLst/>
              <a:ahLst/>
              <a:cxnLst/>
              <a:rect l="l" t="t" r="r" b="b"/>
              <a:pathLst>
                <a:path w="3979" h="3963" extrusionOk="0">
                  <a:moveTo>
                    <a:pt x="3978" y="1982"/>
                  </a:moveTo>
                  <a:cubicBezTo>
                    <a:pt x="3978" y="3099"/>
                    <a:pt x="3114" y="3963"/>
                    <a:pt x="1997" y="3963"/>
                  </a:cubicBezTo>
                  <a:cubicBezTo>
                    <a:pt x="880" y="3963"/>
                    <a:pt x="1" y="3099"/>
                    <a:pt x="1" y="1982"/>
                  </a:cubicBezTo>
                  <a:cubicBezTo>
                    <a:pt x="1" y="924"/>
                    <a:pt x="880" y="0"/>
                    <a:pt x="1997" y="0"/>
                  </a:cubicBezTo>
                  <a:cubicBezTo>
                    <a:pt x="3114" y="0"/>
                    <a:pt x="3978" y="924"/>
                    <a:pt x="3978" y="1982"/>
                  </a:cubicBezTo>
                  <a:close/>
                </a:path>
              </a:pathLst>
            </a:custGeom>
            <a:solidFill>
              <a:srgbClr val="8349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6" name="Google Shape;5406;p32"/>
            <p:cNvSpPr/>
            <p:nvPr/>
          </p:nvSpPr>
          <p:spPr>
            <a:xfrm>
              <a:off x="617468" y="2246580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114"/>
                    <a:pt x="3114" y="3978"/>
                    <a:pt x="1997" y="3978"/>
                  </a:cubicBezTo>
                  <a:cubicBezTo>
                    <a:pt x="880" y="3978"/>
                    <a:pt x="1" y="3114"/>
                    <a:pt x="1" y="1997"/>
                  </a:cubicBezTo>
                  <a:cubicBezTo>
                    <a:pt x="1" y="880"/>
                    <a:pt x="880" y="1"/>
                    <a:pt x="1997" y="1"/>
                  </a:cubicBezTo>
                  <a:cubicBezTo>
                    <a:pt x="3114" y="1"/>
                    <a:pt x="3978" y="880"/>
                    <a:pt x="3978" y="1997"/>
                  </a:cubicBezTo>
                  <a:close/>
                </a:path>
              </a:pathLst>
            </a:custGeom>
            <a:solidFill>
              <a:srgbClr val="8349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7" name="Google Shape;5407;p32"/>
            <p:cNvSpPr/>
            <p:nvPr/>
          </p:nvSpPr>
          <p:spPr>
            <a:xfrm>
              <a:off x="617468" y="2486844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82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2"/>
                  </a:cubicBezTo>
                  <a:cubicBezTo>
                    <a:pt x="1" y="865"/>
                    <a:pt x="880" y="1"/>
                    <a:pt x="1997" y="1"/>
                  </a:cubicBezTo>
                  <a:cubicBezTo>
                    <a:pt x="3114" y="1"/>
                    <a:pt x="3978" y="865"/>
                    <a:pt x="3978" y="1982"/>
                  </a:cubicBezTo>
                  <a:close/>
                </a:path>
              </a:pathLst>
            </a:custGeom>
            <a:solidFill>
              <a:srgbClr val="8349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8" name="Google Shape;5408;p32"/>
            <p:cNvSpPr/>
            <p:nvPr/>
          </p:nvSpPr>
          <p:spPr>
            <a:xfrm>
              <a:off x="617468" y="2727108"/>
              <a:ext cx="124125" cy="123657"/>
            </a:xfrm>
            <a:custGeom>
              <a:avLst/>
              <a:gdLst/>
              <a:ahLst/>
              <a:cxnLst/>
              <a:rect l="l" t="t" r="r" b="b"/>
              <a:pathLst>
                <a:path w="3979" h="3964" extrusionOk="0">
                  <a:moveTo>
                    <a:pt x="3978" y="1982"/>
                  </a:moveTo>
                  <a:cubicBezTo>
                    <a:pt x="3978" y="3099"/>
                    <a:pt x="3114" y="3964"/>
                    <a:pt x="1997" y="3964"/>
                  </a:cubicBezTo>
                  <a:cubicBezTo>
                    <a:pt x="880" y="3964"/>
                    <a:pt x="1" y="3099"/>
                    <a:pt x="1" y="1982"/>
                  </a:cubicBezTo>
                  <a:cubicBezTo>
                    <a:pt x="1" y="865"/>
                    <a:pt x="880" y="1"/>
                    <a:pt x="1997" y="1"/>
                  </a:cubicBezTo>
                  <a:cubicBezTo>
                    <a:pt x="3114" y="1"/>
                    <a:pt x="3978" y="865"/>
                    <a:pt x="3978" y="1982"/>
                  </a:cubicBezTo>
                  <a:close/>
                </a:path>
              </a:pathLst>
            </a:custGeom>
            <a:solidFill>
              <a:srgbClr val="8349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9" name="Google Shape;5409;p32"/>
            <p:cNvSpPr/>
            <p:nvPr/>
          </p:nvSpPr>
          <p:spPr>
            <a:xfrm>
              <a:off x="617468" y="2966904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114"/>
                    <a:pt x="3114" y="3979"/>
                    <a:pt x="1997" y="3979"/>
                  </a:cubicBezTo>
                  <a:cubicBezTo>
                    <a:pt x="880" y="3979"/>
                    <a:pt x="1" y="3114"/>
                    <a:pt x="1" y="1997"/>
                  </a:cubicBezTo>
                  <a:cubicBezTo>
                    <a:pt x="1" y="880"/>
                    <a:pt x="880" y="1"/>
                    <a:pt x="1997" y="1"/>
                  </a:cubicBezTo>
                  <a:cubicBezTo>
                    <a:pt x="3114" y="1"/>
                    <a:pt x="3978" y="880"/>
                    <a:pt x="3978" y="1997"/>
                  </a:cubicBezTo>
                  <a:close/>
                </a:path>
              </a:pathLst>
            </a:custGeom>
            <a:solidFill>
              <a:srgbClr val="8349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0" name="Google Shape;5410;p32"/>
            <p:cNvSpPr/>
            <p:nvPr/>
          </p:nvSpPr>
          <p:spPr>
            <a:xfrm>
              <a:off x="617468" y="3205327"/>
              <a:ext cx="124125" cy="123657"/>
            </a:xfrm>
            <a:custGeom>
              <a:avLst/>
              <a:gdLst/>
              <a:ahLst/>
              <a:cxnLst/>
              <a:rect l="l" t="t" r="r" b="b"/>
              <a:pathLst>
                <a:path w="3979" h="3964" extrusionOk="0">
                  <a:moveTo>
                    <a:pt x="3978" y="1982"/>
                  </a:moveTo>
                  <a:cubicBezTo>
                    <a:pt x="3978" y="3039"/>
                    <a:pt x="3114" y="3963"/>
                    <a:pt x="1997" y="3963"/>
                  </a:cubicBezTo>
                  <a:cubicBezTo>
                    <a:pt x="880" y="3963"/>
                    <a:pt x="1" y="3039"/>
                    <a:pt x="1" y="1982"/>
                  </a:cubicBezTo>
                  <a:cubicBezTo>
                    <a:pt x="1" y="864"/>
                    <a:pt x="880" y="0"/>
                    <a:pt x="1997" y="0"/>
                  </a:cubicBezTo>
                  <a:cubicBezTo>
                    <a:pt x="3114" y="0"/>
                    <a:pt x="3978" y="864"/>
                    <a:pt x="3978" y="1982"/>
                  </a:cubicBezTo>
                  <a:close/>
                </a:path>
              </a:pathLst>
            </a:custGeom>
            <a:solidFill>
              <a:srgbClr val="8349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1" name="Google Shape;5411;p32"/>
            <p:cNvSpPr/>
            <p:nvPr/>
          </p:nvSpPr>
          <p:spPr>
            <a:xfrm>
              <a:off x="617468" y="3445123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054"/>
                    <a:pt x="3114" y="3978"/>
                    <a:pt x="1997" y="3978"/>
                  </a:cubicBezTo>
                  <a:cubicBezTo>
                    <a:pt x="880" y="3978"/>
                    <a:pt x="1" y="3054"/>
                    <a:pt x="1" y="1997"/>
                  </a:cubicBezTo>
                  <a:cubicBezTo>
                    <a:pt x="1" y="879"/>
                    <a:pt x="880" y="0"/>
                    <a:pt x="1997" y="0"/>
                  </a:cubicBezTo>
                  <a:cubicBezTo>
                    <a:pt x="3114" y="0"/>
                    <a:pt x="3978" y="879"/>
                    <a:pt x="3978" y="1997"/>
                  </a:cubicBezTo>
                  <a:close/>
                </a:path>
              </a:pathLst>
            </a:custGeom>
            <a:solidFill>
              <a:srgbClr val="8349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2" name="Google Shape;5412;p32"/>
            <p:cNvSpPr/>
            <p:nvPr/>
          </p:nvSpPr>
          <p:spPr>
            <a:xfrm>
              <a:off x="617468" y="3677495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96"/>
                  </a:moveTo>
                  <a:cubicBezTo>
                    <a:pt x="3978" y="3054"/>
                    <a:pt x="3114" y="3978"/>
                    <a:pt x="1997" y="3978"/>
                  </a:cubicBezTo>
                  <a:cubicBezTo>
                    <a:pt x="880" y="3978"/>
                    <a:pt x="1" y="3054"/>
                    <a:pt x="1" y="1996"/>
                  </a:cubicBezTo>
                  <a:cubicBezTo>
                    <a:pt x="1" y="879"/>
                    <a:pt x="880" y="0"/>
                    <a:pt x="1997" y="0"/>
                  </a:cubicBezTo>
                  <a:cubicBezTo>
                    <a:pt x="3114" y="0"/>
                    <a:pt x="3978" y="879"/>
                    <a:pt x="3978" y="1996"/>
                  </a:cubicBezTo>
                  <a:close/>
                </a:path>
              </a:pathLst>
            </a:custGeom>
            <a:solidFill>
              <a:srgbClr val="8349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3" name="Google Shape;5413;p32"/>
            <p:cNvSpPr/>
            <p:nvPr/>
          </p:nvSpPr>
          <p:spPr>
            <a:xfrm>
              <a:off x="617468" y="3917758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82"/>
                  </a:moveTo>
                  <a:cubicBezTo>
                    <a:pt x="3978" y="3039"/>
                    <a:pt x="3114" y="3978"/>
                    <a:pt x="1997" y="3978"/>
                  </a:cubicBezTo>
                  <a:cubicBezTo>
                    <a:pt x="880" y="3978"/>
                    <a:pt x="1" y="3039"/>
                    <a:pt x="1" y="1982"/>
                  </a:cubicBezTo>
                  <a:cubicBezTo>
                    <a:pt x="1" y="864"/>
                    <a:pt x="880" y="0"/>
                    <a:pt x="1997" y="0"/>
                  </a:cubicBezTo>
                  <a:cubicBezTo>
                    <a:pt x="3114" y="0"/>
                    <a:pt x="3978" y="864"/>
                    <a:pt x="3978" y="1982"/>
                  </a:cubicBezTo>
                  <a:close/>
                </a:path>
              </a:pathLst>
            </a:custGeom>
            <a:solidFill>
              <a:srgbClr val="8349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4" name="Google Shape;5414;p32"/>
            <p:cNvSpPr/>
            <p:nvPr/>
          </p:nvSpPr>
          <p:spPr>
            <a:xfrm>
              <a:off x="617468" y="4153842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96"/>
                  </a:moveTo>
                  <a:cubicBezTo>
                    <a:pt x="3978" y="3114"/>
                    <a:pt x="3114" y="3978"/>
                    <a:pt x="1997" y="3978"/>
                  </a:cubicBezTo>
                  <a:cubicBezTo>
                    <a:pt x="880" y="3978"/>
                    <a:pt x="1" y="3114"/>
                    <a:pt x="1" y="1996"/>
                  </a:cubicBezTo>
                  <a:cubicBezTo>
                    <a:pt x="1" y="939"/>
                    <a:pt x="880" y="0"/>
                    <a:pt x="1997" y="0"/>
                  </a:cubicBezTo>
                  <a:cubicBezTo>
                    <a:pt x="3114" y="0"/>
                    <a:pt x="3978" y="939"/>
                    <a:pt x="3978" y="1996"/>
                  </a:cubicBezTo>
                  <a:close/>
                </a:path>
              </a:pathLst>
            </a:custGeom>
            <a:solidFill>
              <a:srgbClr val="8349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5" name="Google Shape;5415;p32"/>
            <p:cNvSpPr/>
            <p:nvPr/>
          </p:nvSpPr>
          <p:spPr>
            <a:xfrm>
              <a:off x="617468" y="4394106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81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1"/>
                  </a:cubicBezTo>
                  <a:cubicBezTo>
                    <a:pt x="1" y="939"/>
                    <a:pt x="880" y="0"/>
                    <a:pt x="1997" y="0"/>
                  </a:cubicBezTo>
                  <a:cubicBezTo>
                    <a:pt x="3114" y="0"/>
                    <a:pt x="3978" y="939"/>
                    <a:pt x="3978" y="1981"/>
                  </a:cubicBezTo>
                  <a:close/>
                </a:path>
              </a:pathLst>
            </a:custGeom>
            <a:solidFill>
              <a:srgbClr val="8349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6" name="Google Shape;5416;p32"/>
            <p:cNvSpPr/>
            <p:nvPr/>
          </p:nvSpPr>
          <p:spPr>
            <a:xfrm>
              <a:off x="617468" y="4634370"/>
              <a:ext cx="124125" cy="123626"/>
            </a:xfrm>
            <a:custGeom>
              <a:avLst/>
              <a:gdLst/>
              <a:ahLst/>
              <a:cxnLst/>
              <a:rect l="l" t="t" r="r" b="b"/>
              <a:pathLst>
                <a:path w="3979" h="3963" extrusionOk="0">
                  <a:moveTo>
                    <a:pt x="3978" y="1981"/>
                  </a:moveTo>
                  <a:cubicBezTo>
                    <a:pt x="3978" y="3099"/>
                    <a:pt x="3114" y="3963"/>
                    <a:pt x="1997" y="3963"/>
                  </a:cubicBezTo>
                  <a:cubicBezTo>
                    <a:pt x="880" y="3963"/>
                    <a:pt x="1" y="3099"/>
                    <a:pt x="1" y="1981"/>
                  </a:cubicBezTo>
                  <a:cubicBezTo>
                    <a:pt x="1" y="924"/>
                    <a:pt x="880" y="0"/>
                    <a:pt x="1997" y="0"/>
                  </a:cubicBezTo>
                  <a:cubicBezTo>
                    <a:pt x="3114" y="0"/>
                    <a:pt x="3978" y="924"/>
                    <a:pt x="3978" y="1981"/>
                  </a:cubicBezTo>
                  <a:close/>
                </a:path>
              </a:pathLst>
            </a:custGeom>
            <a:solidFill>
              <a:srgbClr val="8349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7" name="Google Shape;5417;p32"/>
            <p:cNvSpPr/>
            <p:nvPr/>
          </p:nvSpPr>
          <p:spPr>
            <a:xfrm>
              <a:off x="307951" y="1307361"/>
              <a:ext cx="410401" cy="102756"/>
            </a:xfrm>
            <a:custGeom>
              <a:avLst/>
              <a:gdLst/>
              <a:ahLst/>
              <a:cxnLst/>
              <a:rect l="l" t="t" r="r" b="b"/>
              <a:pathLst>
                <a:path w="13156" h="3294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84"/>
                  </a:cubicBezTo>
                  <a:cubicBezTo>
                    <a:pt x="13155" y="2548"/>
                    <a:pt x="12411" y="3293"/>
                    <a:pt x="11412" y="3293"/>
                  </a:cubicBezTo>
                  <a:lnTo>
                    <a:pt x="1729" y="3293"/>
                  </a:lnTo>
                  <a:cubicBezTo>
                    <a:pt x="746" y="3293"/>
                    <a:pt x="1" y="2548"/>
                    <a:pt x="1" y="1684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rgbClr val="68BC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8" name="Google Shape;5418;p32"/>
            <p:cNvSpPr/>
            <p:nvPr/>
          </p:nvSpPr>
          <p:spPr>
            <a:xfrm>
              <a:off x="307951" y="1069437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69"/>
                  </a:cubicBezTo>
                  <a:cubicBezTo>
                    <a:pt x="13155" y="2548"/>
                    <a:pt x="12411" y="3293"/>
                    <a:pt x="11412" y="3293"/>
                  </a:cubicBezTo>
                  <a:lnTo>
                    <a:pt x="1729" y="3293"/>
                  </a:lnTo>
                  <a:cubicBezTo>
                    <a:pt x="746" y="3293"/>
                    <a:pt x="1" y="2548"/>
                    <a:pt x="1" y="166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rgbClr val="68BC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9" name="Google Shape;5419;p32"/>
            <p:cNvSpPr/>
            <p:nvPr/>
          </p:nvSpPr>
          <p:spPr>
            <a:xfrm>
              <a:off x="307951" y="831044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24"/>
                  </a:cubicBezTo>
                  <a:cubicBezTo>
                    <a:pt x="13155" y="2548"/>
                    <a:pt x="12411" y="3292"/>
                    <a:pt x="11412" y="3292"/>
                  </a:cubicBezTo>
                  <a:lnTo>
                    <a:pt x="1729" y="3292"/>
                  </a:lnTo>
                  <a:cubicBezTo>
                    <a:pt x="746" y="3292"/>
                    <a:pt x="1" y="2548"/>
                    <a:pt x="1" y="1624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rgbClr val="68BC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0" name="Google Shape;5420;p32"/>
            <p:cNvSpPr/>
            <p:nvPr/>
          </p:nvSpPr>
          <p:spPr>
            <a:xfrm>
              <a:off x="307951" y="2023972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9"/>
                    <a:pt x="12411" y="3234"/>
                    <a:pt x="11412" y="3234"/>
                  </a:cubicBezTo>
                  <a:lnTo>
                    <a:pt x="1729" y="3234"/>
                  </a:lnTo>
                  <a:cubicBezTo>
                    <a:pt x="746" y="3234"/>
                    <a:pt x="1" y="2489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rgbClr val="68BC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1" name="Google Shape;5421;p32"/>
            <p:cNvSpPr/>
            <p:nvPr/>
          </p:nvSpPr>
          <p:spPr>
            <a:xfrm>
              <a:off x="307951" y="1786048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0"/>
                  </a:moveTo>
                  <a:cubicBezTo>
                    <a:pt x="12411" y="0"/>
                    <a:pt x="13155" y="671"/>
                    <a:pt x="13155" y="1609"/>
                  </a:cubicBezTo>
                  <a:cubicBezTo>
                    <a:pt x="13155" y="247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473"/>
                    <a:pt x="1" y="1609"/>
                  </a:cubicBezTo>
                  <a:cubicBezTo>
                    <a:pt x="1" y="671"/>
                    <a:pt x="746" y="0"/>
                    <a:pt x="1729" y="0"/>
                  </a:cubicBezTo>
                  <a:close/>
                </a:path>
              </a:pathLst>
            </a:custGeom>
            <a:solidFill>
              <a:srgbClr val="68BC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2" name="Google Shape;5422;p32"/>
            <p:cNvSpPr/>
            <p:nvPr/>
          </p:nvSpPr>
          <p:spPr>
            <a:xfrm>
              <a:off x="307951" y="1547625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9"/>
                    <a:pt x="12411" y="3234"/>
                    <a:pt x="11412" y="3234"/>
                  </a:cubicBezTo>
                  <a:lnTo>
                    <a:pt x="1729" y="3234"/>
                  </a:lnTo>
                  <a:cubicBezTo>
                    <a:pt x="746" y="3234"/>
                    <a:pt x="1" y="2489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rgbClr val="68BC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3" name="Google Shape;5423;p32"/>
            <p:cNvSpPr/>
            <p:nvPr/>
          </p:nvSpPr>
          <p:spPr>
            <a:xfrm>
              <a:off x="307951" y="2738743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09"/>
                  </a:cubicBezTo>
                  <a:cubicBezTo>
                    <a:pt x="13155" y="253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533"/>
                    <a:pt x="1" y="160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rgbClr val="68BC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4" name="Google Shape;5424;p32"/>
            <p:cNvSpPr/>
            <p:nvPr/>
          </p:nvSpPr>
          <p:spPr>
            <a:xfrm>
              <a:off x="307951" y="2500320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10"/>
                  </a:cubicBezTo>
                  <a:cubicBezTo>
                    <a:pt x="13155" y="2548"/>
                    <a:pt x="12411" y="3234"/>
                    <a:pt x="11412" y="3234"/>
                  </a:cubicBezTo>
                  <a:lnTo>
                    <a:pt x="1729" y="3234"/>
                  </a:lnTo>
                  <a:cubicBezTo>
                    <a:pt x="746" y="3234"/>
                    <a:pt x="1" y="2548"/>
                    <a:pt x="1" y="1610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rgbClr val="68BC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5" name="Google Shape;5425;p32"/>
            <p:cNvSpPr/>
            <p:nvPr/>
          </p:nvSpPr>
          <p:spPr>
            <a:xfrm>
              <a:off x="307951" y="2262396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09"/>
                  </a:cubicBezTo>
                  <a:cubicBezTo>
                    <a:pt x="13155" y="247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473"/>
                    <a:pt x="1" y="160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rgbClr val="68BC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6" name="Google Shape;5426;p32"/>
            <p:cNvSpPr/>
            <p:nvPr/>
          </p:nvSpPr>
          <p:spPr>
            <a:xfrm>
              <a:off x="307951" y="3212751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84"/>
                  </a:cubicBezTo>
                  <a:cubicBezTo>
                    <a:pt x="13155" y="2548"/>
                    <a:pt x="12411" y="3293"/>
                    <a:pt x="11412" y="3293"/>
                  </a:cubicBezTo>
                  <a:lnTo>
                    <a:pt x="1729" y="3293"/>
                  </a:lnTo>
                  <a:cubicBezTo>
                    <a:pt x="746" y="3293"/>
                    <a:pt x="1" y="2548"/>
                    <a:pt x="1" y="1684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rgbClr val="68BC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7" name="Google Shape;5427;p32"/>
            <p:cNvSpPr/>
            <p:nvPr/>
          </p:nvSpPr>
          <p:spPr>
            <a:xfrm>
              <a:off x="307951" y="2974827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69"/>
                  </a:cubicBezTo>
                  <a:cubicBezTo>
                    <a:pt x="13155" y="2548"/>
                    <a:pt x="12411" y="3292"/>
                    <a:pt x="11412" y="3292"/>
                  </a:cubicBezTo>
                  <a:lnTo>
                    <a:pt x="1729" y="3292"/>
                  </a:lnTo>
                  <a:cubicBezTo>
                    <a:pt x="746" y="3292"/>
                    <a:pt x="1" y="2548"/>
                    <a:pt x="1" y="166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rgbClr val="68BC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8" name="Google Shape;5428;p32"/>
            <p:cNvSpPr/>
            <p:nvPr/>
          </p:nvSpPr>
          <p:spPr>
            <a:xfrm>
              <a:off x="307951" y="3929363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8"/>
                    <a:pt x="12411" y="3233"/>
                    <a:pt x="11412" y="3233"/>
                  </a:cubicBezTo>
                  <a:lnTo>
                    <a:pt x="1729" y="3233"/>
                  </a:lnTo>
                  <a:cubicBezTo>
                    <a:pt x="746" y="3233"/>
                    <a:pt x="1" y="2488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rgbClr val="68BC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9" name="Google Shape;5429;p32"/>
            <p:cNvSpPr/>
            <p:nvPr/>
          </p:nvSpPr>
          <p:spPr>
            <a:xfrm>
              <a:off x="307951" y="3691439"/>
              <a:ext cx="410401" cy="100386"/>
            </a:xfrm>
            <a:custGeom>
              <a:avLst/>
              <a:gdLst/>
              <a:ahLst/>
              <a:cxnLst/>
              <a:rect l="l" t="t" r="r" b="b"/>
              <a:pathLst>
                <a:path w="13156" h="3218" extrusionOk="0">
                  <a:moveTo>
                    <a:pt x="11412" y="0"/>
                  </a:moveTo>
                  <a:cubicBezTo>
                    <a:pt x="12411" y="0"/>
                    <a:pt x="13155" y="670"/>
                    <a:pt x="13155" y="1609"/>
                  </a:cubicBezTo>
                  <a:cubicBezTo>
                    <a:pt x="13155" y="247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473"/>
                    <a:pt x="1" y="1609"/>
                  </a:cubicBezTo>
                  <a:cubicBezTo>
                    <a:pt x="1" y="670"/>
                    <a:pt x="746" y="0"/>
                    <a:pt x="1729" y="0"/>
                  </a:cubicBezTo>
                  <a:close/>
                </a:path>
              </a:pathLst>
            </a:custGeom>
            <a:solidFill>
              <a:srgbClr val="68BC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0" name="Google Shape;5430;p32"/>
            <p:cNvSpPr/>
            <p:nvPr/>
          </p:nvSpPr>
          <p:spPr>
            <a:xfrm>
              <a:off x="307951" y="3453015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9"/>
                    <a:pt x="12411" y="3233"/>
                    <a:pt x="11412" y="3233"/>
                  </a:cubicBezTo>
                  <a:lnTo>
                    <a:pt x="1729" y="3233"/>
                  </a:lnTo>
                  <a:cubicBezTo>
                    <a:pt x="746" y="3233"/>
                    <a:pt x="1" y="2489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rgbClr val="68BC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1" name="Google Shape;5431;p32"/>
            <p:cNvSpPr/>
            <p:nvPr/>
          </p:nvSpPr>
          <p:spPr>
            <a:xfrm>
              <a:off x="307951" y="4644103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10"/>
                  </a:cubicBezTo>
                  <a:cubicBezTo>
                    <a:pt x="13155" y="2533"/>
                    <a:pt x="12411" y="3219"/>
                    <a:pt x="11412" y="3219"/>
                  </a:cubicBezTo>
                  <a:lnTo>
                    <a:pt x="1729" y="3219"/>
                  </a:lnTo>
                  <a:cubicBezTo>
                    <a:pt x="746" y="3219"/>
                    <a:pt x="1" y="2533"/>
                    <a:pt x="1" y="1610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rgbClr val="68BC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2" name="Google Shape;5432;p32"/>
            <p:cNvSpPr/>
            <p:nvPr/>
          </p:nvSpPr>
          <p:spPr>
            <a:xfrm>
              <a:off x="307951" y="4405711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09"/>
                  </a:cubicBezTo>
                  <a:cubicBezTo>
                    <a:pt x="13155" y="2548"/>
                    <a:pt x="12411" y="3233"/>
                    <a:pt x="11412" y="3233"/>
                  </a:cubicBezTo>
                  <a:lnTo>
                    <a:pt x="1729" y="3233"/>
                  </a:lnTo>
                  <a:cubicBezTo>
                    <a:pt x="746" y="3233"/>
                    <a:pt x="1" y="2548"/>
                    <a:pt x="1" y="160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rgbClr val="68BC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3" name="Google Shape;5433;p32"/>
            <p:cNvSpPr/>
            <p:nvPr/>
          </p:nvSpPr>
          <p:spPr>
            <a:xfrm>
              <a:off x="307951" y="4167755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10"/>
                  </a:cubicBezTo>
                  <a:cubicBezTo>
                    <a:pt x="13155" y="2474"/>
                    <a:pt x="12411" y="3219"/>
                    <a:pt x="11412" y="3219"/>
                  </a:cubicBezTo>
                  <a:lnTo>
                    <a:pt x="1729" y="3219"/>
                  </a:lnTo>
                  <a:cubicBezTo>
                    <a:pt x="746" y="3219"/>
                    <a:pt x="1" y="2474"/>
                    <a:pt x="1" y="1610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rgbClr val="68BC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34" name="Google Shape;5434;p32"/>
          <p:cNvGrpSpPr/>
          <p:nvPr/>
        </p:nvGrpSpPr>
        <p:grpSpPr>
          <a:xfrm>
            <a:off x="6410194" y="752622"/>
            <a:ext cx="2159504" cy="4048269"/>
            <a:chOff x="6410194" y="752622"/>
            <a:chExt cx="2159504" cy="4048269"/>
          </a:xfrm>
        </p:grpSpPr>
        <p:sp>
          <p:nvSpPr>
            <p:cNvPr id="5435" name="Google Shape;5435;p32"/>
            <p:cNvSpPr/>
            <p:nvPr/>
          </p:nvSpPr>
          <p:spPr>
            <a:xfrm rot="10800000">
              <a:off x="8460921" y="4727426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50" y="0"/>
                  </a:moveTo>
                  <a:cubicBezTo>
                    <a:pt x="313" y="0"/>
                    <a:pt x="278" y="15"/>
                    <a:pt x="254" y="40"/>
                  </a:cubicBezTo>
                  <a:cubicBezTo>
                    <a:pt x="179" y="159"/>
                    <a:pt x="120" y="218"/>
                    <a:pt x="60" y="278"/>
                  </a:cubicBezTo>
                  <a:cubicBezTo>
                    <a:pt x="60" y="412"/>
                    <a:pt x="60" y="472"/>
                    <a:pt x="0" y="591"/>
                  </a:cubicBezTo>
                  <a:cubicBezTo>
                    <a:pt x="0" y="784"/>
                    <a:pt x="60" y="963"/>
                    <a:pt x="179" y="1157"/>
                  </a:cubicBezTo>
                  <a:lnTo>
                    <a:pt x="254" y="1217"/>
                  </a:lnTo>
                  <a:cubicBezTo>
                    <a:pt x="313" y="1217"/>
                    <a:pt x="432" y="1217"/>
                    <a:pt x="492" y="1157"/>
                  </a:cubicBezTo>
                  <a:cubicBezTo>
                    <a:pt x="552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552" y="218"/>
                    <a:pt x="552" y="99"/>
                  </a:cubicBezTo>
                  <a:lnTo>
                    <a:pt x="492" y="99"/>
                  </a:lnTo>
                  <a:cubicBezTo>
                    <a:pt x="457" y="29"/>
                    <a:pt x="402" y="0"/>
                    <a:pt x="35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6" name="Google Shape;5436;p32"/>
            <p:cNvSpPr/>
            <p:nvPr/>
          </p:nvSpPr>
          <p:spPr>
            <a:xfrm rot="10800000">
              <a:off x="8410728" y="4671650"/>
              <a:ext cx="19559" cy="31944"/>
            </a:xfrm>
            <a:custGeom>
              <a:avLst/>
              <a:gdLst/>
              <a:ahLst/>
              <a:cxnLst/>
              <a:rect l="l" t="t" r="r" b="b"/>
              <a:pathLst>
                <a:path w="627" h="1024" extrusionOk="0">
                  <a:moveTo>
                    <a:pt x="339" y="1"/>
                  </a:moveTo>
                  <a:cubicBezTo>
                    <a:pt x="293" y="1"/>
                    <a:pt x="243" y="15"/>
                    <a:pt x="194" y="40"/>
                  </a:cubicBezTo>
                  <a:cubicBezTo>
                    <a:pt x="134" y="100"/>
                    <a:pt x="60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0" y="844"/>
                    <a:pt x="194" y="979"/>
                  </a:cubicBezTo>
                  <a:cubicBezTo>
                    <a:pt x="224" y="1008"/>
                    <a:pt x="269" y="1023"/>
                    <a:pt x="313" y="1023"/>
                  </a:cubicBezTo>
                  <a:cubicBezTo>
                    <a:pt x="358" y="1023"/>
                    <a:pt x="403" y="1008"/>
                    <a:pt x="432" y="979"/>
                  </a:cubicBezTo>
                  <a:cubicBezTo>
                    <a:pt x="566" y="785"/>
                    <a:pt x="566" y="666"/>
                    <a:pt x="626" y="532"/>
                  </a:cubicBezTo>
                  <a:cubicBezTo>
                    <a:pt x="626" y="472"/>
                    <a:pt x="626" y="412"/>
                    <a:pt x="566" y="353"/>
                  </a:cubicBezTo>
                  <a:cubicBezTo>
                    <a:pt x="566" y="293"/>
                    <a:pt x="566" y="159"/>
                    <a:pt x="507" y="100"/>
                  </a:cubicBezTo>
                  <a:cubicBezTo>
                    <a:pt x="463" y="30"/>
                    <a:pt x="404" y="1"/>
                    <a:pt x="33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7" name="Google Shape;5437;p32"/>
            <p:cNvSpPr/>
            <p:nvPr/>
          </p:nvSpPr>
          <p:spPr>
            <a:xfrm rot="10800000">
              <a:off x="8360535" y="4707898"/>
              <a:ext cx="17251" cy="48851"/>
            </a:xfrm>
            <a:custGeom>
              <a:avLst/>
              <a:gdLst/>
              <a:ahLst/>
              <a:cxnLst/>
              <a:rect l="l" t="t" r="r" b="b"/>
              <a:pathLst>
                <a:path w="553" h="1566" extrusionOk="0">
                  <a:moveTo>
                    <a:pt x="373" y="1"/>
                  </a:moveTo>
                  <a:cubicBezTo>
                    <a:pt x="314" y="1"/>
                    <a:pt x="180" y="1"/>
                    <a:pt x="120" y="75"/>
                  </a:cubicBezTo>
                  <a:cubicBezTo>
                    <a:pt x="60" y="195"/>
                    <a:pt x="60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20" y="1491"/>
                    <a:pt x="180" y="1491"/>
                    <a:pt x="180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52" y="1252"/>
                    <a:pt x="552" y="999"/>
                    <a:pt x="552" y="746"/>
                  </a:cubicBezTo>
                  <a:lnTo>
                    <a:pt x="552" y="448"/>
                  </a:lnTo>
                  <a:cubicBezTo>
                    <a:pt x="492" y="314"/>
                    <a:pt x="492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8" name="Google Shape;5438;p32"/>
            <p:cNvSpPr/>
            <p:nvPr/>
          </p:nvSpPr>
          <p:spPr>
            <a:xfrm rot="10800000">
              <a:off x="8290846" y="4696294"/>
              <a:ext cx="19091" cy="39836"/>
            </a:xfrm>
            <a:custGeom>
              <a:avLst/>
              <a:gdLst/>
              <a:ahLst/>
              <a:cxnLst/>
              <a:rect l="l" t="t" r="r" b="b"/>
              <a:pathLst>
                <a:path w="612" h="1277" extrusionOk="0">
                  <a:moveTo>
                    <a:pt x="307" y="1"/>
                  </a:moveTo>
                  <a:cubicBezTo>
                    <a:pt x="281" y="1"/>
                    <a:pt x="257" y="8"/>
                    <a:pt x="239" y="25"/>
                  </a:cubicBezTo>
                  <a:cubicBezTo>
                    <a:pt x="180" y="159"/>
                    <a:pt x="120" y="219"/>
                    <a:pt x="60" y="338"/>
                  </a:cubicBezTo>
                  <a:cubicBezTo>
                    <a:pt x="60" y="398"/>
                    <a:pt x="1" y="532"/>
                    <a:pt x="1" y="651"/>
                  </a:cubicBezTo>
                  <a:cubicBezTo>
                    <a:pt x="1" y="830"/>
                    <a:pt x="60" y="1023"/>
                    <a:pt x="180" y="1202"/>
                  </a:cubicBezTo>
                  <a:lnTo>
                    <a:pt x="239" y="1277"/>
                  </a:lnTo>
                  <a:cubicBezTo>
                    <a:pt x="299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552" y="964"/>
                    <a:pt x="612" y="830"/>
                    <a:pt x="612" y="651"/>
                  </a:cubicBezTo>
                  <a:lnTo>
                    <a:pt x="612" y="398"/>
                  </a:lnTo>
                  <a:cubicBezTo>
                    <a:pt x="612" y="338"/>
                    <a:pt x="552" y="219"/>
                    <a:pt x="552" y="159"/>
                  </a:cubicBezTo>
                  <a:lnTo>
                    <a:pt x="492" y="85"/>
                  </a:lnTo>
                  <a:cubicBezTo>
                    <a:pt x="450" y="43"/>
                    <a:pt x="371" y="1"/>
                    <a:pt x="307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9" name="Google Shape;5439;p32"/>
            <p:cNvSpPr/>
            <p:nvPr/>
          </p:nvSpPr>
          <p:spPr>
            <a:xfrm rot="10800000">
              <a:off x="8354515" y="4627166"/>
              <a:ext cx="19559" cy="25018"/>
            </a:xfrm>
            <a:custGeom>
              <a:avLst/>
              <a:gdLst/>
              <a:ahLst/>
              <a:cxnLst/>
              <a:rect l="l" t="t" r="r" b="b"/>
              <a:pathLst>
                <a:path w="627" h="802" extrusionOk="0">
                  <a:moveTo>
                    <a:pt x="254" y="1"/>
                  </a:moveTo>
                  <a:cubicBezTo>
                    <a:pt x="120" y="75"/>
                    <a:pt x="120" y="135"/>
                    <a:pt x="61" y="195"/>
                  </a:cubicBezTo>
                  <a:cubicBezTo>
                    <a:pt x="61" y="254"/>
                    <a:pt x="1" y="314"/>
                    <a:pt x="1" y="373"/>
                  </a:cubicBezTo>
                  <a:cubicBezTo>
                    <a:pt x="1" y="507"/>
                    <a:pt x="61" y="627"/>
                    <a:pt x="195" y="746"/>
                  </a:cubicBezTo>
                  <a:cubicBezTo>
                    <a:pt x="224" y="783"/>
                    <a:pt x="269" y="802"/>
                    <a:pt x="321" y="802"/>
                  </a:cubicBezTo>
                  <a:cubicBezTo>
                    <a:pt x="373" y="802"/>
                    <a:pt x="433" y="783"/>
                    <a:pt x="493" y="746"/>
                  </a:cubicBezTo>
                  <a:lnTo>
                    <a:pt x="493" y="686"/>
                  </a:lnTo>
                  <a:cubicBezTo>
                    <a:pt x="567" y="627"/>
                    <a:pt x="627" y="507"/>
                    <a:pt x="627" y="448"/>
                  </a:cubicBezTo>
                  <a:lnTo>
                    <a:pt x="627" y="254"/>
                  </a:lnTo>
                  <a:cubicBezTo>
                    <a:pt x="567" y="195"/>
                    <a:pt x="567" y="135"/>
                    <a:pt x="493" y="75"/>
                  </a:cubicBezTo>
                  <a:cubicBezTo>
                    <a:pt x="433" y="1"/>
                    <a:pt x="314" y="1"/>
                    <a:pt x="25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0" name="Google Shape;5440;p32"/>
            <p:cNvSpPr/>
            <p:nvPr/>
          </p:nvSpPr>
          <p:spPr>
            <a:xfrm rot="10800000">
              <a:off x="8465101" y="4648409"/>
              <a:ext cx="19091" cy="20495"/>
            </a:xfrm>
            <a:custGeom>
              <a:avLst/>
              <a:gdLst/>
              <a:ahLst/>
              <a:cxnLst/>
              <a:rect l="l" t="t" r="r" b="b"/>
              <a:pathLst>
                <a:path w="612" h="657" extrusionOk="0">
                  <a:moveTo>
                    <a:pt x="306" y="1"/>
                  </a:moveTo>
                  <a:cubicBezTo>
                    <a:pt x="257" y="1"/>
                    <a:pt x="209" y="15"/>
                    <a:pt x="179" y="45"/>
                  </a:cubicBezTo>
                  <a:cubicBezTo>
                    <a:pt x="119" y="105"/>
                    <a:pt x="60" y="164"/>
                    <a:pt x="60" y="239"/>
                  </a:cubicBezTo>
                  <a:cubicBezTo>
                    <a:pt x="0" y="299"/>
                    <a:pt x="0" y="299"/>
                    <a:pt x="0" y="358"/>
                  </a:cubicBezTo>
                  <a:cubicBezTo>
                    <a:pt x="60" y="418"/>
                    <a:pt x="60" y="537"/>
                    <a:pt x="179" y="611"/>
                  </a:cubicBezTo>
                  <a:cubicBezTo>
                    <a:pt x="239" y="641"/>
                    <a:pt x="302" y="656"/>
                    <a:pt x="358" y="656"/>
                  </a:cubicBezTo>
                  <a:cubicBezTo>
                    <a:pt x="414" y="656"/>
                    <a:pt x="462" y="641"/>
                    <a:pt x="492" y="611"/>
                  </a:cubicBezTo>
                  <a:cubicBezTo>
                    <a:pt x="611" y="477"/>
                    <a:pt x="611" y="418"/>
                    <a:pt x="611" y="299"/>
                  </a:cubicBezTo>
                  <a:cubicBezTo>
                    <a:pt x="611" y="299"/>
                    <a:pt x="611" y="239"/>
                    <a:pt x="551" y="164"/>
                  </a:cubicBezTo>
                  <a:cubicBezTo>
                    <a:pt x="551" y="105"/>
                    <a:pt x="492" y="105"/>
                    <a:pt x="432" y="45"/>
                  </a:cubicBezTo>
                  <a:cubicBezTo>
                    <a:pt x="403" y="15"/>
                    <a:pt x="354" y="1"/>
                    <a:pt x="30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1" name="Google Shape;5441;p32"/>
            <p:cNvSpPr/>
            <p:nvPr/>
          </p:nvSpPr>
          <p:spPr>
            <a:xfrm rot="10800000">
              <a:off x="7837738" y="4727426"/>
              <a:ext cx="19091" cy="37964"/>
            </a:xfrm>
            <a:custGeom>
              <a:avLst/>
              <a:gdLst/>
              <a:ahLst/>
              <a:cxnLst/>
              <a:rect l="l" t="t" r="r" b="b"/>
              <a:pathLst>
                <a:path w="612" h="1217" extrusionOk="0">
                  <a:moveTo>
                    <a:pt x="341" y="0"/>
                  </a:moveTo>
                  <a:cubicBezTo>
                    <a:pt x="301" y="0"/>
                    <a:pt x="264" y="15"/>
                    <a:pt x="239" y="40"/>
                  </a:cubicBezTo>
                  <a:cubicBezTo>
                    <a:pt x="180" y="159"/>
                    <a:pt x="120" y="218"/>
                    <a:pt x="120" y="278"/>
                  </a:cubicBezTo>
                  <a:cubicBezTo>
                    <a:pt x="61" y="412"/>
                    <a:pt x="61" y="472"/>
                    <a:pt x="1" y="591"/>
                  </a:cubicBezTo>
                  <a:cubicBezTo>
                    <a:pt x="1" y="784"/>
                    <a:pt x="61" y="963"/>
                    <a:pt x="180" y="1157"/>
                  </a:cubicBezTo>
                  <a:lnTo>
                    <a:pt x="239" y="1217"/>
                  </a:lnTo>
                  <a:cubicBezTo>
                    <a:pt x="299" y="1217"/>
                    <a:pt x="433" y="1217"/>
                    <a:pt x="493" y="1157"/>
                  </a:cubicBezTo>
                  <a:cubicBezTo>
                    <a:pt x="552" y="963"/>
                    <a:pt x="612" y="784"/>
                    <a:pt x="612" y="650"/>
                  </a:cubicBezTo>
                  <a:lnTo>
                    <a:pt x="612" y="412"/>
                  </a:lnTo>
                  <a:cubicBezTo>
                    <a:pt x="612" y="278"/>
                    <a:pt x="612" y="218"/>
                    <a:pt x="552" y="99"/>
                  </a:cubicBezTo>
                  <a:lnTo>
                    <a:pt x="493" y="99"/>
                  </a:lnTo>
                  <a:cubicBezTo>
                    <a:pt x="458" y="29"/>
                    <a:pt x="397" y="0"/>
                    <a:pt x="34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2" name="Google Shape;5442;p32"/>
            <p:cNvSpPr/>
            <p:nvPr/>
          </p:nvSpPr>
          <p:spPr>
            <a:xfrm rot="10800000">
              <a:off x="7787078" y="4671650"/>
              <a:ext cx="19559" cy="31944"/>
            </a:xfrm>
            <a:custGeom>
              <a:avLst/>
              <a:gdLst/>
              <a:ahLst/>
              <a:cxnLst/>
              <a:rect l="l" t="t" r="r" b="b"/>
              <a:pathLst>
                <a:path w="627" h="1024" extrusionOk="0">
                  <a:moveTo>
                    <a:pt x="335" y="1"/>
                  </a:moveTo>
                  <a:cubicBezTo>
                    <a:pt x="288" y="1"/>
                    <a:pt x="235" y="15"/>
                    <a:pt x="180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1" y="353"/>
                    <a:pt x="1" y="412"/>
                    <a:pt x="1" y="472"/>
                  </a:cubicBezTo>
                  <a:cubicBezTo>
                    <a:pt x="1" y="666"/>
                    <a:pt x="60" y="844"/>
                    <a:pt x="180" y="979"/>
                  </a:cubicBezTo>
                  <a:cubicBezTo>
                    <a:pt x="217" y="1008"/>
                    <a:pt x="265" y="1023"/>
                    <a:pt x="312" y="1023"/>
                  </a:cubicBezTo>
                  <a:cubicBezTo>
                    <a:pt x="358" y="1023"/>
                    <a:pt x="403" y="1008"/>
                    <a:pt x="433" y="979"/>
                  </a:cubicBezTo>
                  <a:cubicBezTo>
                    <a:pt x="552" y="785"/>
                    <a:pt x="627" y="666"/>
                    <a:pt x="627" y="532"/>
                  </a:cubicBezTo>
                  <a:cubicBezTo>
                    <a:pt x="627" y="472"/>
                    <a:pt x="627" y="412"/>
                    <a:pt x="552" y="353"/>
                  </a:cubicBezTo>
                  <a:cubicBezTo>
                    <a:pt x="552" y="293"/>
                    <a:pt x="552" y="159"/>
                    <a:pt x="493" y="100"/>
                  </a:cubicBezTo>
                  <a:cubicBezTo>
                    <a:pt x="458" y="30"/>
                    <a:pt x="402" y="1"/>
                    <a:pt x="3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3" name="Google Shape;5443;p32"/>
            <p:cNvSpPr/>
            <p:nvPr/>
          </p:nvSpPr>
          <p:spPr>
            <a:xfrm rot="10800000">
              <a:off x="7736885" y="4707898"/>
              <a:ext cx="17688" cy="48851"/>
            </a:xfrm>
            <a:custGeom>
              <a:avLst/>
              <a:gdLst/>
              <a:ahLst/>
              <a:cxnLst/>
              <a:rect l="l" t="t" r="r" b="b"/>
              <a:pathLst>
                <a:path w="567" h="1566" extrusionOk="0">
                  <a:moveTo>
                    <a:pt x="373" y="1"/>
                  </a:moveTo>
                  <a:cubicBezTo>
                    <a:pt x="313" y="1"/>
                    <a:pt x="194" y="1"/>
                    <a:pt x="135" y="75"/>
                  </a:cubicBezTo>
                  <a:cubicBezTo>
                    <a:pt x="75" y="195"/>
                    <a:pt x="75" y="314"/>
                    <a:pt x="0" y="448"/>
                  </a:cubicBezTo>
                  <a:lnTo>
                    <a:pt x="0" y="746"/>
                  </a:lnTo>
                  <a:cubicBezTo>
                    <a:pt x="0" y="999"/>
                    <a:pt x="0" y="1252"/>
                    <a:pt x="135" y="1491"/>
                  </a:cubicBezTo>
                  <a:cubicBezTo>
                    <a:pt x="194" y="1491"/>
                    <a:pt x="194" y="1491"/>
                    <a:pt x="194" y="1565"/>
                  </a:cubicBezTo>
                  <a:cubicBezTo>
                    <a:pt x="313" y="1565"/>
                    <a:pt x="373" y="1565"/>
                    <a:pt x="447" y="1431"/>
                  </a:cubicBezTo>
                  <a:cubicBezTo>
                    <a:pt x="567" y="1252"/>
                    <a:pt x="567" y="999"/>
                    <a:pt x="567" y="746"/>
                  </a:cubicBezTo>
                  <a:lnTo>
                    <a:pt x="567" y="448"/>
                  </a:lnTo>
                  <a:cubicBezTo>
                    <a:pt x="507" y="314"/>
                    <a:pt x="507" y="195"/>
                    <a:pt x="447" y="75"/>
                  </a:cubicBezTo>
                  <a:cubicBezTo>
                    <a:pt x="447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4" name="Google Shape;5444;p32"/>
            <p:cNvSpPr/>
            <p:nvPr/>
          </p:nvSpPr>
          <p:spPr>
            <a:xfrm rot="10800000">
              <a:off x="7667164" y="4696294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8" y="1"/>
                    <a:pt x="289" y="8"/>
                    <a:pt x="254" y="25"/>
                  </a:cubicBezTo>
                  <a:cubicBezTo>
                    <a:pt x="194" y="159"/>
                    <a:pt x="135" y="219"/>
                    <a:pt x="60" y="338"/>
                  </a:cubicBezTo>
                  <a:cubicBezTo>
                    <a:pt x="60" y="398"/>
                    <a:pt x="0" y="532"/>
                    <a:pt x="0" y="651"/>
                  </a:cubicBezTo>
                  <a:cubicBezTo>
                    <a:pt x="0" y="830"/>
                    <a:pt x="60" y="1023"/>
                    <a:pt x="194" y="1202"/>
                  </a:cubicBezTo>
                  <a:lnTo>
                    <a:pt x="254" y="1277"/>
                  </a:lnTo>
                  <a:cubicBezTo>
                    <a:pt x="313" y="1277"/>
                    <a:pt x="433" y="1277"/>
                    <a:pt x="507" y="1202"/>
                  </a:cubicBezTo>
                  <a:lnTo>
                    <a:pt x="507" y="1143"/>
                  </a:lnTo>
                  <a:cubicBezTo>
                    <a:pt x="567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67" y="159"/>
                  </a:cubicBezTo>
                  <a:lnTo>
                    <a:pt x="507" y="85"/>
                  </a:lnTo>
                  <a:cubicBezTo>
                    <a:pt x="454" y="43"/>
                    <a:pt x="409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5" name="Google Shape;5445;p32"/>
            <p:cNvSpPr/>
            <p:nvPr/>
          </p:nvSpPr>
          <p:spPr>
            <a:xfrm rot="10800000">
              <a:off x="7731301" y="4627166"/>
              <a:ext cx="19091" cy="25018"/>
            </a:xfrm>
            <a:custGeom>
              <a:avLst/>
              <a:gdLst/>
              <a:ahLst/>
              <a:cxnLst/>
              <a:rect l="l" t="t" r="r" b="b"/>
              <a:pathLst>
                <a:path w="612" h="802" extrusionOk="0">
                  <a:moveTo>
                    <a:pt x="239" y="1"/>
                  </a:moveTo>
                  <a:cubicBezTo>
                    <a:pt x="120" y="75"/>
                    <a:pt x="120" y="135"/>
                    <a:pt x="60" y="195"/>
                  </a:cubicBezTo>
                  <a:cubicBezTo>
                    <a:pt x="60" y="254"/>
                    <a:pt x="60" y="314"/>
                    <a:pt x="1" y="373"/>
                  </a:cubicBezTo>
                  <a:cubicBezTo>
                    <a:pt x="1" y="507"/>
                    <a:pt x="60" y="627"/>
                    <a:pt x="179" y="746"/>
                  </a:cubicBezTo>
                  <a:cubicBezTo>
                    <a:pt x="209" y="783"/>
                    <a:pt x="257" y="802"/>
                    <a:pt x="313" y="802"/>
                  </a:cubicBezTo>
                  <a:cubicBezTo>
                    <a:pt x="369" y="802"/>
                    <a:pt x="433" y="783"/>
                    <a:pt x="492" y="746"/>
                  </a:cubicBezTo>
                  <a:lnTo>
                    <a:pt x="492" y="686"/>
                  </a:lnTo>
                  <a:cubicBezTo>
                    <a:pt x="611" y="627"/>
                    <a:pt x="611" y="507"/>
                    <a:pt x="611" y="448"/>
                  </a:cubicBezTo>
                  <a:lnTo>
                    <a:pt x="611" y="254"/>
                  </a:lnTo>
                  <a:cubicBezTo>
                    <a:pt x="552" y="195"/>
                    <a:pt x="552" y="135"/>
                    <a:pt x="492" y="75"/>
                  </a:cubicBezTo>
                  <a:cubicBezTo>
                    <a:pt x="433" y="1"/>
                    <a:pt x="313" y="1"/>
                    <a:pt x="23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6" name="Google Shape;5446;p32"/>
            <p:cNvSpPr/>
            <p:nvPr/>
          </p:nvSpPr>
          <p:spPr>
            <a:xfrm rot="10800000">
              <a:off x="7841451" y="4648409"/>
              <a:ext cx="19559" cy="20495"/>
            </a:xfrm>
            <a:custGeom>
              <a:avLst/>
              <a:gdLst/>
              <a:ahLst/>
              <a:cxnLst/>
              <a:rect l="l" t="t" r="r" b="b"/>
              <a:pathLst>
                <a:path w="627" h="657" extrusionOk="0">
                  <a:moveTo>
                    <a:pt x="314" y="1"/>
                  </a:moveTo>
                  <a:cubicBezTo>
                    <a:pt x="269" y="1"/>
                    <a:pt x="224" y="15"/>
                    <a:pt x="195" y="45"/>
                  </a:cubicBezTo>
                  <a:cubicBezTo>
                    <a:pt x="135" y="105"/>
                    <a:pt x="60" y="164"/>
                    <a:pt x="60" y="239"/>
                  </a:cubicBezTo>
                  <a:cubicBezTo>
                    <a:pt x="1" y="299"/>
                    <a:pt x="1" y="299"/>
                    <a:pt x="1" y="358"/>
                  </a:cubicBezTo>
                  <a:cubicBezTo>
                    <a:pt x="60" y="418"/>
                    <a:pt x="60" y="537"/>
                    <a:pt x="195" y="611"/>
                  </a:cubicBezTo>
                  <a:cubicBezTo>
                    <a:pt x="254" y="641"/>
                    <a:pt x="314" y="656"/>
                    <a:pt x="368" y="656"/>
                  </a:cubicBezTo>
                  <a:cubicBezTo>
                    <a:pt x="422" y="656"/>
                    <a:pt x="470" y="641"/>
                    <a:pt x="507" y="611"/>
                  </a:cubicBezTo>
                  <a:cubicBezTo>
                    <a:pt x="627" y="477"/>
                    <a:pt x="627" y="418"/>
                    <a:pt x="627" y="299"/>
                  </a:cubicBezTo>
                  <a:cubicBezTo>
                    <a:pt x="627" y="299"/>
                    <a:pt x="627" y="239"/>
                    <a:pt x="567" y="164"/>
                  </a:cubicBezTo>
                  <a:cubicBezTo>
                    <a:pt x="567" y="105"/>
                    <a:pt x="507" y="105"/>
                    <a:pt x="433" y="45"/>
                  </a:cubicBezTo>
                  <a:cubicBezTo>
                    <a:pt x="403" y="15"/>
                    <a:pt x="358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7" name="Google Shape;5447;p32"/>
            <p:cNvSpPr/>
            <p:nvPr/>
          </p:nvSpPr>
          <p:spPr>
            <a:xfrm rot="10800000">
              <a:off x="8114719" y="4566616"/>
              <a:ext cx="290488" cy="182397"/>
            </a:xfrm>
            <a:custGeom>
              <a:avLst/>
              <a:gdLst/>
              <a:ahLst/>
              <a:cxnLst/>
              <a:rect l="l" t="t" r="r" b="b"/>
              <a:pathLst>
                <a:path w="9312" h="5847" extrusionOk="0">
                  <a:moveTo>
                    <a:pt x="5731" y="1"/>
                  </a:moveTo>
                  <a:cubicBezTo>
                    <a:pt x="3403" y="1"/>
                    <a:pt x="1232" y="1731"/>
                    <a:pt x="627" y="2986"/>
                  </a:cubicBezTo>
                  <a:cubicBezTo>
                    <a:pt x="1" y="4356"/>
                    <a:pt x="2429" y="5846"/>
                    <a:pt x="4783" y="5846"/>
                  </a:cubicBezTo>
                  <a:cubicBezTo>
                    <a:pt x="4805" y="5847"/>
                    <a:pt x="4827" y="5847"/>
                    <a:pt x="4849" y="5847"/>
                  </a:cubicBezTo>
                  <a:cubicBezTo>
                    <a:pt x="7187" y="5847"/>
                    <a:pt x="9075" y="2727"/>
                    <a:pt x="9193" y="2122"/>
                  </a:cubicBezTo>
                  <a:cubicBezTo>
                    <a:pt x="9312" y="1615"/>
                    <a:pt x="8388" y="125"/>
                    <a:pt x="5960" y="6"/>
                  </a:cubicBezTo>
                  <a:cubicBezTo>
                    <a:pt x="5884" y="2"/>
                    <a:pt x="5807" y="1"/>
                    <a:pt x="5731" y="1"/>
                  </a:cubicBezTo>
                  <a:close/>
                </a:path>
              </a:pathLst>
            </a:custGeom>
            <a:solidFill>
              <a:srgbClr val="EB5C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8" name="Google Shape;5448;p32"/>
            <p:cNvSpPr/>
            <p:nvPr/>
          </p:nvSpPr>
          <p:spPr>
            <a:xfrm rot="10800000">
              <a:off x="8007814" y="4646101"/>
              <a:ext cx="313728" cy="113893"/>
            </a:xfrm>
            <a:custGeom>
              <a:avLst/>
              <a:gdLst/>
              <a:ahLst/>
              <a:cxnLst/>
              <a:rect l="l" t="t" r="r" b="b"/>
              <a:pathLst>
                <a:path w="10057" h="3651" extrusionOk="0">
                  <a:moveTo>
                    <a:pt x="9863" y="1"/>
                  </a:moveTo>
                  <a:cubicBezTo>
                    <a:pt x="9818" y="1"/>
                    <a:pt x="9773" y="16"/>
                    <a:pt x="9743" y="45"/>
                  </a:cubicBezTo>
                  <a:cubicBezTo>
                    <a:pt x="9743" y="45"/>
                    <a:pt x="9609" y="105"/>
                    <a:pt x="9431" y="358"/>
                  </a:cubicBezTo>
                  <a:cubicBezTo>
                    <a:pt x="9311" y="418"/>
                    <a:pt x="9177" y="552"/>
                    <a:pt x="9058" y="671"/>
                  </a:cubicBezTo>
                  <a:cubicBezTo>
                    <a:pt x="8864" y="790"/>
                    <a:pt x="8686" y="924"/>
                    <a:pt x="8492" y="1044"/>
                  </a:cubicBezTo>
                  <a:cubicBezTo>
                    <a:pt x="8373" y="1103"/>
                    <a:pt x="8313" y="1163"/>
                    <a:pt x="8194" y="1222"/>
                  </a:cubicBezTo>
                  <a:cubicBezTo>
                    <a:pt x="8060" y="1297"/>
                    <a:pt x="7941" y="1356"/>
                    <a:pt x="7822" y="1416"/>
                  </a:cubicBezTo>
                  <a:cubicBezTo>
                    <a:pt x="7568" y="1535"/>
                    <a:pt x="7315" y="1669"/>
                    <a:pt x="7077" y="1788"/>
                  </a:cubicBezTo>
                  <a:cubicBezTo>
                    <a:pt x="6764" y="1848"/>
                    <a:pt x="6451" y="1967"/>
                    <a:pt x="6198" y="2101"/>
                  </a:cubicBezTo>
                  <a:cubicBezTo>
                    <a:pt x="5885" y="2161"/>
                    <a:pt x="5587" y="2280"/>
                    <a:pt x="5274" y="2340"/>
                  </a:cubicBezTo>
                  <a:cubicBezTo>
                    <a:pt x="4961" y="2414"/>
                    <a:pt x="4648" y="2533"/>
                    <a:pt x="4336" y="2593"/>
                  </a:cubicBezTo>
                  <a:cubicBezTo>
                    <a:pt x="3963" y="2652"/>
                    <a:pt x="3650" y="2712"/>
                    <a:pt x="3412" y="2787"/>
                  </a:cubicBezTo>
                  <a:cubicBezTo>
                    <a:pt x="3099" y="2846"/>
                    <a:pt x="2786" y="2906"/>
                    <a:pt x="2533" y="2906"/>
                  </a:cubicBezTo>
                  <a:cubicBezTo>
                    <a:pt x="2235" y="2965"/>
                    <a:pt x="1982" y="3025"/>
                    <a:pt x="1729" y="3084"/>
                  </a:cubicBezTo>
                  <a:cubicBezTo>
                    <a:pt x="1237" y="3159"/>
                    <a:pt x="864" y="3219"/>
                    <a:pt x="552" y="3278"/>
                  </a:cubicBezTo>
                  <a:cubicBezTo>
                    <a:pt x="298" y="3278"/>
                    <a:pt x="120" y="3338"/>
                    <a:pt x="120" y="3338"/>
                  </a:cubicBezTo>
                  <a:cubicBezTo>
                    <a:pt x="60" y="3338"/>
                    <a:pt x="0" y="3397"/>
                    <a:pt x="0" y="3457"/>
                  </a:cubicBezTo>
                  <a:cubicBezTo>
                    <a:pt x="0" y="3591"/>
                    <a:pt x="60" y="3651"/>
                    <a:pt x="179" y="3651"/>
                  </a:cubicBezTo>
                  <a:lnTo>
                    <a:pt x="1118" y="3651"/>
                  </a:lnTo>
                  <a:cubicBezTo>
                    <a:pt x="1297" y="3651"/>
                    <a:pt x="1550" y="3591"/>
                    <a:pt x="1788" y="3591"/>
                  </a:cubicBezTo>
                  <a:cubicBezTo>
                    <a:pt x="2041" y="3591"/>
                    <a:pt x="2295" y="3531"/>
                    <a:pt x="2607" y="3531"/>
                  </a:cubicBezTo>
                  <a:cubicBezTo>
                    <a:pt x="2905" y="3457"/>
                    <a:pt x="3159" y="3397"/>
                    <a:pt x="3472" y="3397"/>
                  </a:cubicBezTo>
                  <a:cubicBezTo>
                    <a:pt x="3784" y="3338"/>
                    <a:pt x="4097" y="3278"/>
                    <a:pt x="4470" y="3219"/>
                  </a:cubicBezTo>
                  <a:cubicBezTo>
                    <a:pt x="4768" y="3159"/>
                    <a:pt x="5080" y="3084"/>
                    <a:pt x="5393" y="2965"/>
                  </a:cubicBezTo>
                  <a:cubicBezTo>
                    <a:pt x="5766" y="2906"/>
                    <a:pt x="6079" y="2787"/>
                    <a:pt x="6391" y="2652"/>
                  </a:cubicBezTo>
                  <a:cubicBezTo>
                    <a:pt x="6704" y="2593"/>
                    <a:pt x="7002" y="2474"/>
                    <a:pt x="7256" y="2340"/>
                  </a:cubicBezTo>
                  <a:cubicBezTo>
                    <a:pt x="7568" y="2220"/>
                    <a:pt x="7881" y="2042"/>
                    <a:pt x="8120" y="1908"/>
                  </a:cubicBezTo>
                  <a:cubicBezTo>
                    <a:pt x="8254" y="1848"/>
                    <a:pt x="8373" y="1788"/>
                    <a:pt x="8432" y="1669"/>
                  </a:cubicBezTo>
                  <a:cubicBezTo>
                    <a:pt x="8567" y="1595"/>
                    <a:pt x="8686" y="1535"/>
                    <a:pt x="8805" y="1476"/>
                  </a:cubicBezTo>
                  <a:cubicBezTo>
                    <a:pt x="8999" y="1297"/>
                    <a:pt x="9177" y="1163"/>
                    <a:pt x="9311" y="984"/>
                  </a:cubicBezTo>
                  <a:cubicBezTo>
                    <a:pt x="9490" y="850"/>
                    <a:pt x="9609" y="731"/>
                    <a:pt x="9684" y="611"/>
                  </a:cubicBezTo>
                  <a:cubicBezTo>
                    <a:pt x="9803" y="477"/>
                    <a:pt x="9863" y="418"/>
                    <a:pt x="9922" y="358"/>
                  </a:cubicBezTo>
                  <a:lnTo>
                    <a:pt x="9982" y="299"/>
                  </a:lnTo>
                  <a:cubicBezTo>
                    <a:pt x="10056" y="179"/>
                    <a:pt x="10056" y="105"/>
                    <a:pt x="9982" y="45"/>
                  </a:cubicBezTo>
                  <a:cubicBezTo>
                    <a:pt x="9952" y="16"/>
                    <a:pt x="9907" y="1"/>
                    <a:pt x="9863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9" name="Google Shape;5449;p32"/>
            <p:cNvSpPr/>
            <p:nvPr/>
          </p:nvSpPr>
          <p:spPr>
            <a:xfrm rot="10800000">
              <a:off x="7942304" y="4409175"/>
              <a:ext cx="160810" cy="183770"/>
            </a:xfrm>
            <a:custGeom>
              <a:avLst/>
              <a:gdLst/>
              <a:ahLst/>
              <a:cxnLst/>
              <a:rect l="l" t="t" r="r" b="b"/>
              <a:pathLst>
                <a:path w="5155" h="5891" extrusionOk="0">
                  <a:moveTo>
                    <a:pt x="1850" y="0"/>
                  </a:moveTo>
                  <a:cubicBezTo>
                    <a:pt x="1611" y="0"/>
                    <a:pt x="1388" y="49"/>
                    <a:pt x="1192" y="158"/>
                  </a:cubicBezTo>
                  <a:cubicBezTo>
                    <a:pt x="0" y="843"/>
                    <a:pt x="447" y="4061"/>
                    <a:pt x="1058" y="4880"/>
                  </a:cubicBezTo>
                  <a:cubicBezTo>
                    <a:pt x="1599" y="5525"/>
                    <a:pt x="2364" y="5890"/>
                    <a:pt x="2888" y="5890"/>
                  </a:cubicBezTo>
                  <a:cubicBezTo>
                    <a:pt x="2970" y="5890"/>
                    <a:pt x="3046" y="5882"/>
                    <a:pt x="3114" y="5863"/>
                  </a:cubicBezTo>
                  <a:cubicBezTo>
                    <a:pt x="4097" y="5685"/>
                    <a:pt x="5155" y="4061"/>
                    <a:pt x="4976" y="2646"/>
                  </a:cubicBezTo>
                  <a:cubicBezTo>
                    <a:pt x="4813" y="1392"/>
                    <a:pt x="3119" y="0"/>
                    <a:pt x="1850" y="0"/>
                  </a:cubicBezTo>
                  <a:close/>
                </a:path>
              </a:pathLst>
            </a:custGeom>
            <a:solidFill>
              <a:srgbClr val="68BC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0" name="Google Shape;5450;p32"/>
            <p:cNvSpPr/>
            <p:nvPr/>
          </p:nvSpPr>
          <p:spPr>
            <a:xfrm rot="10800000">
              <a:off x="8075663" y="4128826"/>
              <a:ext cx="158970" cy="220393"/>
            </a:xfrm>
            <a:custGeom>
              <a:avLst/>
              <a:gdLst/>
              <a:ahLst/>
              <a:cxnLst/>
              <a:rect l="l" t="t" r="r" b="b"/>
              <a:pathLst>
                <a:path w="5096" h="7065" extrusionOk="0">
                  <a:moveTo>
                    <a:pt x="2710" y="1"/>
                  </a:moveTo>
                  <a:cubicBezTo>
                    <a:pt x="2569" y="1"/>
                    <a:pt x="2429" y="34"/>
                    <a:pt x="2294" y="106"/>
                  </a:cubicBezTo>
                  <a:cubicBezTo>
                    <a:pt x="1311" y="658"/>
                    <a:pt x="0" y="2654"/>
                    <a:pt x="254" y="4576"/>
                  </a:cubicBezTo>
                  <a:cubicBezTo>
                    <a:pt x="541" y="6343"/>
                    <a:pt x="1611" y="7065"/>
                    <a:pt x="2070" y="7065"/>
                  </a:cubicBezTo>
                  <a:cubicBezTo>
                    <a:pt x="2110" y="7065"/>
                    <a:pt x="2145" y="7059"/>
                    <a:pt x="2175" y="7049"/>
                  </a:cubicBezTo>
                  <a:cubicBezTo>
                    <a:pt x="2667" y="6929"/>
                    <a:pt x="5095" y="5186"/>
                    <a:pt x="4902" y="3265"/>
                  </a:cubicBezTo>
                  <a:cubicBezTo>
                    <a:pt x="4746" y="1587"/>
                    <a:pt x="3682" y="1"/>
                    <a:pt x="2710" y="1"/>
                  </a:cubicBezTo>
                  <a:close/>
                </a:path>
              </a:pathLst>
            </a:custGeom>
            <a:solidFill>
              <a:srgbClr val="68BC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1" name="Google Shape;5451;p32"/>
            <p:cNvSpPr/>
            <p:nvPr/>
          </p:nvSpPr>
          <p:spPr>
            <a:xfrm rot="10800000">
              <a:off x="8103083" y="4131196"/>
              <a:ext cx="106469" cy="118042"/>
            </a:xfrm>
            <a:custGeom>
              <a:avLst/>
              <a:gdLst/>
              <a:ahLst/>
              <a:cxnLst/>
              <a:rect l="l" t="t" r="r" b="b"/>
              <a:pathLst>
                <a:path w="3413" h="3784" extrusionOk="0">
                  <a:moveTo>
                    <a:pt x="939" y="2667"/>
                  </a:moveTo>
                  <a:lnTo>
                    <a:pt x="939" y="2667"/>
                  </a:lnTo>
                  <a:cubicBezTo>
                    <a:pt x="999" y="2726"/>
                    <a:pt x="999" y="2726"/>
                    <a:pt x="999" y="2801"/>
                  </a:cubicBezTo>
                  <a:cubicBezTo>
                    <a:pt x="999" y="2726"/>
                    <a:pt x="939" y="2726"/>
                    <a:pt x="939" y="2667"/>
                  </a:cubicBezTo>
                  <a:close/>
                  <a:moveTo>
                    <a:pt x="2369" y="0"/>
                  </a:moveTo>
                  <a:cubicBezTo>
                    <a:pt x="2235" y="0"/>
                    <a:pt x="2176" y="60"/>
                    <a:pt x="2116" y="119"/>
                  </a:cubicBezTo>
                  <a:lnTo>
                    <a:pt x="2116" y="313"/>
                  </a:lnTo>
                  <a:cubicBezTo>
                    <a:pt x="2057" y="372"/>
                    <a:pt x="2057" y="492"/>
                    <a:pt x="1997" y="685"/>
                  </a:cubicBezTo>
                  <a:cubicBezTo>
                    <a:pt x="1997" y="864"/>
                    <a:pt x="1923" y="1058"/>
                    <a:pt x="1863" y="1237"/>
                  </a:cubicBezTo>
                  <a:cubicBezTo>
                    <a:pt x="1863" y="1371"/>
                    <a:pt x="1803" y="1430"/>
                    <a:pt x="1803" y="1549"/>
                  </a:cubicBezTo>
                  <a:cubicBezTo>
                    <a:pt x="1803" y="1683"/>
                    <a:pt x="1744" y="1743"/>
                    <a:pt x="1744" y="1862"/>
                  </a:cubicBezTo>
                  <a:cubicBezTo>
                    <a:pt x="1744" y="1981"/>
                    <a:pt x="1684" y="2115"/>
                    <a:pt x="1684" y="2175"/>
                  </a:cubicBezTo>
                  <a:cubicBezTo>
                    <a:pt x="1625" y="2294"/>
                    <a:pt x="1625" y="2428"/>
                    <a:pt x="1625" y="2488"/>
                  </a:cubicBezTo>
                  <a:cubicBezTo>
                    <a:pt x="1550" y="2547"/>
                    <a:pt x="1550" y="2607"/>
                    <a:pt x="1550" y="2667"/>
                  </a:cubicBezTo>
                  <a:lnTo>
                    <a:pt x="1550" y="2547"/>
                  </a:lnTo>
                  <a:cubicBezTo>
                    <a:pt x="1490" y="2428"/>
                    <a:pt x="1490" y="2235"/>
                    <a:pt x="1490" y="2056"/>
                  </a:cubicBezTo>
                  <a:lnTo>
                    <a:pt x="1490" y="1549"/>
                  </a:lnTo>
                  <a:cubicBezTo>
                    <a:pt x="1431" y="1371"/>
                    <a:pt x="1431" y="1177"/>
                    <a:pt x="1431" y="1058"/>
                  </a:cubicBezTo>
                  <a:cubicBezTo>
                    <a:pt x="1431" y="804"/>
                    <a:pt x="1371" y="626"/>
                    <a:pt x="1371" y="626"/>
                  </a:cubicBezTo>
                  <a:cubicBezTo>
                    <a:pt x="1371" y="566"/>
                    <a:pt x="1312" y="492"/>
                    <a:pt x="1312" y="492"/>
                  </a:cubicBezTo>
                  <a:cubicBezTo>
                    <a:pt x="1273" y="475"/>
                    <a:pt x="1241" y="467"/>
                    <a:pt x="1213" y="467"/>
                  </a:cubicBezTo>
                  <a:cubicBezTo>
                    <a:pt x="1144" y="467"/>
                    <a:pt x="1101" y="513"/>
                    <a:pt x="1058" y="566"/>
                  </a:cubicBezTo>
                  <a:cubicBezTo>
                    <a:pt x="1058" y="566"/>
                    <a:pt x="999" y="745"/>
                    <a:pt x="939" y="1058"/>
                  </a:cubicBezTo>
                  <a:cubicBezTo>
                    <a:pt x="880" y="1311"/>
                    <a:pt x="880" y="1743"/>
                    <a:pt x="880" y="2115"/>
                  </a:cubicBezTo>
                  <a:cubicBezTo>
                    <a:pt x="880" y="2294"/>
                    <a:pt x="939" y="2488"/>
                    <a:pt x="939" y="2667"/>
                  </a:cubicBezTo>
                  <a:cubicBezTo>
                    <a:pt x="880" y="2607"/>
                    <a:pt x="880" y="2488"/>
                    <a:pt x="805" y="2428"/>
                  </a:cubicBezTo>
                  <a:cubicBezTo>
                    <a:pt x="805" y="2294"/>
                    <a:pt x="746" y="2235"/>
                    <a:pt x="746" y="2115"/>
                  </a:cubicBezTo>
                  <a:cubicBezTo>
                    <a:pt x="686" y="1981"/>
                    <a:pt x="686" y="1922"/>
                    <a:pt x="686" y="1803"/>
                  </a:cubicBezTo>
                  <a:cubicBezTo>
                    <a:pt x="626" y="1743"/>
                    <a:pt x="626" y="1609"/>
                    <a:pt x="626" y="1490"/>
                  </a:cubicBezTo>
                  <a:cubicBezTo>
                    <a:pt x="626" y="1430"/>
                    <a:pt x="567" y="1311"/>
                    <a:pt x="567" y="1237"/>
                  </a:cubicBezTo>
                  <a:lnTo>
                    <a:pt x="567" y="998"/>
                  </a:lnTo>
                  <a:cubicBezTo>
                    <a:pt x="567" y="804"/>
                    <a:pt x="507" y="685"/>
                    <a:pt x="507" y="566"/>
                  </a:cubicBezTo>
                  <a:lnTo>
                    <a:pt x="507" y="492"/>
                  </a:lnTo>
                  <a:lnTo>
                    <a:pt x="507" y="432"/>
                  </a:lnTo>
                  <a:cubicBezTo>
                    <a:pt x="507" y="372"/>
                    <a:pt x="507" y="313"/>
                    <a:pt x="433" y="253"/>
                  </a:cubicBezTo>
                  <a:cubicBezTo>
                    <a:pt x="314" y="253"/>
                    <a:pt x="254" y="313"/>
                    <a:pt x="194" y="372"/>
                  </a:cubicBezTo>
                  <a:lnTo>
                    <a:pt x="194" y="432"/>
                  </a:lnTo>
                  <a:cubicBezTo>
                    <a:pt x="194" y="432"/>
                    <a:pt x="194" y="492"/>
                    <a:pt x="135" y="492"/>
                  </a:cubicBezTo>
                  <a:cubicBezTo>
                    <a:pt x="135" y="626"/>
                    <a:pt x="60" y="745"/>
                    <a:pt x="60" y="939"/>
                  </a:cubicBezTo>
                  <a:cubicBezTo>
                    <a:pt x="60" y="1058"/>
                    <a:pt x="1" y="1117"/>
                    <a:pt x="1" y="1237"/>
                  </a:cubicBezTo>
                  <a:lnTo>
                    <a:pt x="1" y="1549"/>
                  </a:lnTo>
                  <a:cubicBezTo>
                    <a:pt x="1" y="1803"/>
                    <a:pt x="60" y="2056"/>
                    <a:pt x="135" y="2294"/>
                  </a:cubicBezTo>
                  <a:cubicBezTo>
                    <a:pt x="194" y="2428"/>
                    <a:pt x="194" y="2547"/>
                    <a:pt x="254" y="2607"/>
                  </a:cubicBezTo>
                  <a:cubicBezTo>
                    <a:pt x="314" y="2726"/>
                    <a:pt x="373" y="2860"/>
                    <a:pt x="433" y="2980"/>
                  </a:cubicBezTo>
                  <a:cubicBezTo>
                    <a:pt x="507" y="3039"/>
                    <a:pt x="567" y="3173"/>
                    <a:pt x="626" y="3233"/>
                  </a:cubicBezTo>
                  <a:cubicBezTo>
                    <a:pt x="686" y="3292"/>
                    <a:pt x="746" y="3412"/>
                    <a:pt x="805" y="3471"/>
                  </a:cubicBezTo>
                  <a:cubicBezTo>
                    <a:pt x="939" y="3546"/>
                    <a:pt x="999" y="3605"/>
                    <a:pt x="1058" y="3605"/>
                  </a:cubicBezTo>
                  <a:cubicBezTo>
                    <a:pt x="1118" y="3665"/>
                    <a:pt x="1178" y="3665"/>
                    <a:pt x="1178" y="3724"/>
                  </a:cubicBezTo>
                  <a:cubicBezTo>
                    <a:pt x="1312" y="3784"/>
                    <a:pt x="1371" y="3784"/>
                    <a:pt x="1371" y="3784"/>
                  </a:cubicBezTo>
                  <a:lnTo>
                    <a:pt x="1550" y="3784"/>
                  </a:lnTo>
                  <a:lnTo>
                    <a:pt x="1997" y="3352"/>
                  </a:lnTo>
                  <a:lnTo>
                    <a:pt x="2176" y="3173"/>
                  </a:lnTo>
                  <a:cubicBezTo>
                    <a:pt x="2235" y="3099"/>
                    <a:pt x="2295" y="3039"/>
                    <a:pt x="2369" y="2920"/>
                  </a:cubicBezTo>
                  <a:cubicBezTo>
                    <a:pt x="2429" y="2860"/>
                    <a:pt x="2489" y="2801"/>
                    <a:pt x="2548" y="2667"/>
                  </a:cubicBezTo>
                  <a:cubicBezTo>
                    <a:pt x="2608" y="2607"/>
                    <a:pt x="2667" y="2488"/>
                    <a:pt x="2742" y="2428"/>
                  </a:cubicBezTo>
                  <a:cubicBezTo>
                    <a:pt x="2861" y="2235"/>
                    <a:pt x="2980" y="2056"/>
                    <a:pt x="3040" y="1862"/>
                  </a:cubicBezTo>
                  <a:cubicBezTo>
                    <a:pt x="3114" y="1743"/>
                    <a:pt x="3174" y="1683"/>
                    <a:pt x="3174" y="1549"/>
                  </a:cubicBezTo>
                  <a:cubicBezTo>
                    <a:pt x="3233" y="1490"/>
                    <a:pt x="3233" y="1371"/>
                    <a:pt x="3293" y="1311"/>
                  </a:cubicBezTo>
                  <a:cubicBezTo>
                    <a:pt x="3353" y="1117"/>
                    <a:pt x="3353" y="998"/>
                    <a:pt x="3412" y="939"/>
                  </a:cubicBezTo>
                  <a:lnTo>
                    <a:pt x="3412" y="745"/>
                  </a:lnTo>
                  <a:cubicBezTo>
                    <a:pt x="3412" y="685"/>
                    <a:pt x="3412" y="626"/>
                    <a:pt x="3353" y="566"/>
                  </a:cubicBezTo>
                  <a:cubicBezTo>
                    <a:pt x="3233" y="566"/>
                    <a:pt x="3174" y="566"/>
                    <a:pt x="3114" y="626"/>
                  </a:cubicBezTo>
                  <a:cubicBezTo>
                    <a:pt x="3114" y="626"/>
                    <a:pt x="3114" y="685"/>
                    <a:pt x="3040" y="745"/>
                  </a:cubicBezTo>
                  <a:cubicBezTo>
                    <a:pt x="2980" y="864"/>
                    <a:pt x="2921" y="939"/>
                    <a:pt x="2801" y="1117"/>
                  </a:cubicBezTo>
                  <a:cubicBezTo>
                    <a:pt x="2742" y="1237"/>
                    <a:pt x="2667" y="1371"/>
                    <a:pt x="2548" y="1549"/>
                  </a:cubicBezTo>
                  <a:cubicBezTo>
                    <a:pt x="2489" y="1609"/>
                    <a:pt x="2429" y="1743"/>
                    <a:pt x="2369" y="1803"/>
                  </a:cubicBezTo>
                  <a:cubicBezTo>
                    <a:pt x="2369" y="1743"/>
                    <a:pt x="2429" y="1743"/>
                    <a:pt x="2429" y="1683"/>
                  </a:cubicBezTo>
                  <a:cubicBezTo>
                    <a:pt x="2429" y="1549"/>
                    <a:pt x="2429" y="1430"/>
                    <a:pt x="2489" y="1311"/>
                  </a:cubicBezTo>
                  <a:lnTo>
                    <a:pt x="2489" y="745"/>
                  </a:lnTo>
                  <a:lnTo>
                    <a:pt x="2489" y="313"/>
                  </a:lnTo>
                  <a:lnTo>
                    <a:pt x="2489" y="119"/>
                  </a:lnTo>
                  <a:cubicBezTo>
                    <a:pt x="2429" y="60"/>
                    <a:pt x="2429" y="0"/>
                    <a:pt x="2369" y="0"/>
                  </a:cubicBezTo>
                  <a:close/>
                </a:path>
              </a:pathLst>
            </a:custGeom>
            <a:solidFill>
              <a:srgbClr val="0083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2" name="Google Shape;5452;p32"/>
            <p:cNvSpPr/>
            <p:nvPr/>
          </p:nvSpPr>
          <p:spPr>
            <a:xfrm rot="10800000">
              <a:off x="7963673" y="4415601"/>
              <a:ext cx="108309" cy="116201"/>
            </a:xfrm>
            <a:custGeom>
              <a:avLst/>
              <a:gdLst/>
              <a:ahLst/>
              <a:cxnLst/>
              <a:rect l="l" t="t" r="r" b="b"/>
              <a:pathLst>
                <a:path w="3472" h="3725" extrusionOk="0">
                  <a:moveTo>
                    <a:pt x="1058" y="0"/>
                  </a:moveTo>
                  <a:cubicBezTo>
                    <a:pt x="999" y="60"/>
                    <a:pt x="939" y="60"/>
                    <a:pt x="939" y="120"/>
                  </a:cubicBezTo>
                  <a:lnTo>
                    <a:pt x="939" y="179"/>
                  </a:lnTo>
                  <a:lnTo>
                    <a:pt x="939" y="313"/>
                  </a:lnTo>
                  <a:lnTo>
                    <a:pt x="939" y="745"/>
                  </a:lnTo>
                  <a:cubicBezTo>
                    <a:pt x="939" y="924"/>
                    <a:pt x="999" y="1118"/>
                    <a:pt x="1058" y="1356"/>
                  </a:cubicBezTo>
                  <a:cubicBezTo>
                    <a:pt x="1058" y="1431"/>
                    <a:pt x="1058" y="1550"/>
                    <a:pt x="1118" y="1669"/>
                  </a:cubicBezTo>
                  <a:lnTo>
                    <a:pt x="1118" y="1803"/>
                  </a:lnTo>
                  <a:cubicBezTo>
                    <a:pt x="1118" y="1728"/>
                    <a:pt x="1058" y="1609"/>
                    <a:pt x="999" y="1550"/>
                  </a:cubicBezTo>
                  <a:cubicBezTo>
                    <a:pt x="864" y="1431"/>
                    <a:pt x="745" y="1237"/>
                    <a:pt x="626" y="1118"/>
                  </a:cubicBezTo>
                  <a:cubicBezTo>
                    <a:pt x="567" y="984"/>
                    <a:pt x="492" y="864"/>
                    <a:pt x="432" y="805"/>
                  </a:cubicBezTo>
                  <a:cubicBezTo>
                    <a:pt x="373" y="745"/>
                    <a:pt x="313" y="686"/>
                    <a:pt x="313" y="686"/>
                  </a:cubicBezTo>
                  <a:cubicBezTo>
                    <a:pt x="283" y="648"/>
                    <a:pt x="254" y="630"/>
                    <a:pt x="222" y="630"/>
                  </a:cubicBezTo>
                  <a:cubicBezTo>
                    <a:pt x="190" y="630"/>
                    <a:pt x="157" y="648"/>
                    <a:pt x="120" y="686"/>
                  </a:cubicBezTo>
                  <a:cubicBezTo>
                    <a:pt x="60" y="686"/>
                    <a:pt x="0" y="745"/>
                    <a:pt x="0" y="805"/>
                  </a:cubicBezTo>
                  <a:cubicBezTo>
                    <a:pt x="0" y="805"/>
                    <a:pt x="60" y="864"/>
                    <a:pt x="60" y="984"/>
                  </a:cubicBezTo>
                  <a:cubicBezTo>
                    <a:pt x="120" y="1118"/>
                    <a:pt x="120" y="1237"/>
                    <a:pt x="254" y="1356"/>
                  </a:cubicBezTo>
                  <a:cubicBezTo>
                    <a:pt x="254" y="1431"/>
                    <a:pt x="313" y="1550"/>
                    <a:pt x="313" y="1609"/>
                  </a:cubicBezTo>
                  <a:cubicBezTo>
                    <a:pt x="373" y="1728"/>
                    <a:pt x="432" y="1803"/>
                    <a:pt x="492" y="1863"/>
                  </a:cubicBezTo>
                  <a:cubicBezTo>
                    <a:pt x="626" y="2041"/>
                    <a:pt x="745" y="2235"/>
                    <a:pt x="864" y="2414"/>
                  </a:cubicBezTo>
                  <a:cubicBezTo>
                    <a:pt x="939" y="2548"/>
                    <a:pt x="999" y="2607"/>
                    <a:pt x="1058" y="2667"/>
                  </a:cubicBezTo>
                  <a:cubicBezTo>
                    <a:pt x="1118" y="2786"/>
                    <a:pt x="1177" y="2846"/>
                    <a:pt x="1311" y="2920"/>
                  </a:cubicBezTo>
                  <a:cubicBezTo>
                    <a:pt x="1371" y="3039"/>
                    <a:pt x="1431" y="3099"/>
                    <a:pt x="1490" y="3159"/>
                  </a:cubicBezTo>
                  <a:cubicBezTo>
                    <a:pt x="1550" y="3218"/>
                    <a:pt x="1609" y="3293"/>
                    <a:pt x="1684" y="3352"/>
                  </a:cubicBezTo>
                  <a:cubicBezTo>
                    <a:pt x="1922" y="3531"/>
                    <a:pt x="2116" y="3665"/>
                    <a:pt x="2116" y="3665"/>
                  </a:cubicBezTo>
                  <a:lnTo>
                    <a:pt x="2175" y="3725"/>
                  </a:lnTo>
                  <a:lnTo>
                    <a:pt x="2354" y="3725"/>
                  </a:lnTo>
                  <a:lnTo>
                    <a:pt x="2488" y="3591"/>
                  </a:lnTo>
                  <a:cubicBezTo>
                    <a:pt x="2548" y="3591"/>
                    <a:pt x="2607" y="3531"/>
                    <a:pt x="2667" y="3471"/>
                  </a:cubicBezTo>
                  <a:cubicBezTo>
                    <a:pt x="2667" y="3412"/>
                    <a:pt x="2727" y="3352"/>
                    <a:pt x="2861" y="3293"/>
                  </a:cubicBezTo>
                  <a:cubicBezTo>
                    <a:pt x="2920" y="3218"/>
                    <a:pt x="2980" y="3159"/>
                    <a:pt x="3040" y="3099"/>
                  </a:cubicBezTo>
                  <a:cubicBezTo>
                    <a:pt x="3099" y="2980"/>
                    <a:pt x="3174" y="2920"/>
                    <a:pt x="3174" y="2786"/>
                  </a:cubicBezTo>
                  <a:cubicBezTo>
                    <a:pt x="3233" y="2667"/>
                    <a:pt x="3293" y="2548"/>
                    <a:pt x="3352" y="2414"/>
                  </a:cubicBezTo>
                  <a:cubicBezTo>
                    <a:pt x="3352" y="2295"/>
                    <a:pt x="3412" y="2235"/>
                    <a:pt x="3412" y="2101"/>
                  </a:cubicBezTo>
                  <a:cubicBezTo>
                    <a:pt x="3472" y="1863"/>
                    <a:pt x="3472" y="1609"/>
                    <a:pt x="3472" y="1356"/>
                  </a:cubicBezTo>
                  <a:lnTo>
                    <a:pt x="3472" y="1058"/>
                  </a:lnTo>
                  <a:cubicBezTo>
                    <a:pt x="3412" y="924"/>
                    <a:pt x="3412" y="864"/>
                    <a:pt x="3412" y="745"/>
                  </a:cubicBezTo>
                  <a:cubicBezTo>
                    <a:pt x="3352" y="552"/>
                    <a:pt x="3293" y="432"/>
                    <a:pt x="3293" y="313"/>
                  </a:cubicBezTo>
                  <a:cubicBezTo>
                    <a:pt x="3233" y="313"/>
                    <a:pt x="3233" y="239"/>
                    <a:pt x="3233" y="239"/>
                  </a:cubicBezTo>
                  <a:lnTo>
                    <a:pt x="3233" y="179"/>
                  </a:lnTo>
                  <a:cubicBezTo>
                    <a:pt x="3191" y="137"/>
                    <a:pt x="3112" y="95"/>
                    <a:pt x="3048" y="95"/>
                  </a:cubicBezTo>
                  <a:cubicBezTo>
                    <a:pt x="3021" y="95"/>
                    <a:pt x="2997" y="102"/>
                    <a:pt x="2980" y="120"/>
                  </a:cubicBezTo>
                  <a:cubicBezTo>
                    <a:pt x="2920" y="120"/>
                    <a:pt x="2861" y="179"/>
                    <a:pt x="2861" y="239"/>
                  </a:cubicBezTo>
                  <a:cubicBezTo>
                    <a:pt x="2861" y="239"/>
                    <a:pt x="2861" y="313"/>
                    <a:pt x="2920" y="313"/>
                  </a:cubicBezTo>
                  <a:lnTo>
                    <a:pt x="2920" y="432"/>
                  </a:lnTo>
                  <a:lnTo>
                    <a:pt x="2920" y="805"/>
                  </a:lnTo>
                  <a:lnTo>
                    <a:pt x="2920" y="1058"/>
                  </a:lnTo>
                  <a:lnTo>
                    <a:pt x="2920" y="1356"/>
                  </a:lnTo>
                  <a:cubicBezTo>
                    <a:pt x="2920" y="1490"/>
                    <a:pt x="2861" y="1550"/>
                    <a:pt x="2861" y="1669"/>
                  </a:cubicBezTo>
                  <a:cubicBezTo>
                    <a:pt x="2861" y="1728"/>
                    <a:pt x="2861" y="1863"/>
                    <a:pt x="2801" y="1982"/>
                  </a:cubicBezTo>
                  <a:cubicBezTo>
                    <a:pt x="2801" y="2041"/>
                    <a:pt x="2801" y="2175"/>
                    <a:pt x="2727" y="2295"/>
                  </a:cubicBezTo>
                  <a:cubicBezTo>
                    <a:pt x="2727" y="2354"/>
                    <a:pt x="2727" y="2473"/>
                    <a:pt x="2667" y="2548"/>
                  </a:cubicBezTo>
                  <a:cubicBezTo>
                    <a:pt x="2667" y="2607"/>
                    <a:pt x="2607" y="2607"/>
                    <a:pt x="2607" y="2667"/>
                  </a:cubicBezTo>
                  <a:lnTo>
                    <a:pt x="2607" y="2548"/>
                  </a:lnTo>
                  <a:cubicBezTo>
                    <a:pt x="2667" y="2354"/>
                    <a:pt x="2667" y="2175"/>
                    <a:pt x="2667" y="1982"/>
                  </a:cubicBezTo>
                  <a:cubicBezTo>
                    <a:pt x="2667" y="1550"/>
                    <a:pt x="2607" y="1177"/>
                    <a:pt x="2548" y="924"/>
                  </a:cubicBezTo>
                  <a:cubicBezTo>
                    <a:pt x="2429" y="611"/>
                    <a:pt x="2354" y="432"/>
                    <a:pt x="2354" y="432"/>
                  </a:cubicBezTo>
                  <a:cubicBezTo>
                    <a:pt x="2295" y="373"/>
                    <a:pt x="2235" y="373"/>
                    <a:pt x="2116" y="373"/>
                  </a:cubicBezTo>
                  <a:cubicBezTo>
                    <a:pt x="2056" y="432"/>
                    <a:pt x="2056" y="492"/>
                    <a:pt x="2056" y="492"/>
                  </a:cubicBezTo>
                  <a:lnTo>
                    <a:pt x="2056" y="984"/>
                  </a:lnTo>
                  <a:lnTo>
                    <a:pt x="2056" y="1431"/>
                  </a:lnTo>
                  <a:lnTo>
                    <a:pt x="2056" y="1982"/>
                  </a:lnTo>
                  <a:lnTo>
                    <a:pt x="2056" y="2473"/>
                  </a:lnTo>
                  <a:lnTo>
                    <a:pt x="2056" y="2607"/>
                  </a:lnTo>
                  <a:cubicBezTo>
                    <a:pt x="2056" y="2548"/>
                    <a:pt x="2056" y="2473"/>
                    <a:pt x="1982" y="2414"/>
                  </a:cubicBezTo>
                  <a:cubicBezTo>
                    <a:pt x="1922" y="2354"/>
                    <a:pt x="1922" y="2235"/>
                    <a:pt x="1922" y="2101"/>
                  </a:cubicBezTo>
                  <a:cubicBezTo>
                    <a:pt x="1863" y="2041"/>
                    <a:pt x="1803" y="1922"/>
                    <a:pt x="1803" y="1803"/>
                  </a:cubicBezTo>
                  <a:cubicBezTo>
                    <a:pt x="1743" y="1728"/>
                    <a:pt x="1743" y="1609"/>
                    <a:pt x="1684" y="1490"/>
                  </a:cubicBezTo>
                  <a:cubicBezTo>
                    <a:pt x="1684" y="1356"/>
                    <a:pt x="1609" y="1296"/>
                    <a:pt x="1609" y="1177"/>
                  </a:cubicBezTo>
                  <a:cubicBezTo>
                    <a:pt x="1550" y="984"/>
                    <a:pt x="1490" y="805"/>
                    <a:pt x="1431" y="611"/>
                  </a:cubicBezTo>
                  <a:cubicBezTo>
                    <a:pt x="1371" y="492"/>
                    <a:pt x="1371" y="373"/>
                    <a:pt x="1311" y="239"/>
                  </a:cubicBezTo>
                  <a:cubicBezTo>
                    <a:pt x="1237" y="179"/>
                    <a:pt x="1237" y="120"/>
                    <a:pt x="1237" y="120"/>
                  </a:cubicBezTo>
                  <a:cubicBezTo>
                    <a:pt x="1237" y="0"/>
                    <a:pt x="1118" y="0"/>
                    <a:pt x="1058" y="0"/>
                  </a:cubicBezTo>
                  <a:close/>
                </a:path>
              </a:pathLst>
            </a:custGeom>
            <a:solidFill>
              <a:srgbClr val="0083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3" name="Google Shape;5453;p32"/>
            <p:cNvSpPr/>
            <p:nvPr/>
          </p:nvSpPr>
          <p:spPr>
            <a:xfrm rot="10800000">
              <a:off x="7758254" y="4241096"/>
              <a:ext cx="213935" cy="122222"/>
            </a:xfrm>
            <a:custGeom>
              <a:avLst/>
              <a:gdLst/>
              <a:ahLst/>
              <a:cxnLst/>
              <a:rect l="l" t="t" r="r" b="b"/>
              <a:pathLst>
                <a:path w="6858" h="3918" extrusionOk="0">
                  <a:moveTo>
                    <a:pt x="5335" y="0"/>
                  </a:moveTo>
                  <a:cubicBezTo>
                    <a:pt x="3545" y="0"/>
                    <a:pt x="1" y="1073"/>
                    <a:pt x="94" y="3404"/>
                  </a:cubicBezTo>
                  <a:cubicBezTo>
                    <a:pt x="94" y="3746"/>
                    <a:pt x="809" y="3918"/>
                    <a:pt x="1710" y="3918"/>
                  </a:cubicBezTo>
                  <a:cubicBezTo>
                    <a:pt x="2611" y="3918"/>
                    <a:pt x="3699" y="3746"/>
                    <a:pt x="4444" y="3404"/>
                  </a:cubicBezTo>
                  <a:cubicBezTo>
                    <a:pt x="5934" y="2733"/>
                    <a:pt x="6857" y="990"/>
                    <a:pt x="6306" y="246"/>
                  </a:cubicBezTo>
                  <a:cubicBezTo>
                    <a:pt x="6196" y="83"/>
                    <a:pt x="5833" y="0"/>
                    <a:pt x="5335" y="0"/>
                  </a:cubicBezTo>
                  <a:close/>
                </a:path>
              </a:pathLst>
            </a:custGeom>
            <a:solidFill>
              <a:srgbClr val="68BC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4" name="Google Shape;5454;p32"/>
            <p:cNvSpPr/>
            <p:nvPr/>
          </p:nvSpPr>
          <p:spPr>
            <a:xfrm rot="10800000">
              <a:off x="7843322" y="4252950"/>
              <a:ext cx="118042" cy="87377"/>
            </a:xfrm>
            <a:custGeom>
              <a:avLst/>
              <a:gdLst/>
              <a:ahLst/>
              <a:cxnLst/>
              <a:rect l="l" t="t" r="r" b="b"/>
              <a:pathLst>
                <a:path w="3784" h="2801" extrusionOk="0">
                  <a:moveTo>
                    <a:pt x="3531" y="0"/>
                  </a:moveTo>
                  <a:cubicBezTo>
                    <a:pt x="3531" y="0"/>
                    <a:pt x="3277" y="60"/>
                    <a:pt x="2905" y="134"/>
                  </a:cubicBezTo>
                  <a:cubicBezTo>
                    <a:pt x="2667" y="194"/>
                    <a:pt x="2473" y="313"/>
                    <a:pt x="2235" y="373"/>
                  </a:cubicBezTo>
                  <a:cubicBezTo>
                    <a:pt x="2101" y="432"/>
                    <a:pt x="1981" y="507"/>
                    <a:pt x="1862" y="566"/>
                  </a:cubicBezTo>
                  <a:cubicBezTo>
                    <a:pt x="1728" y="626"/>
                    <a:pt x="1609" y="685"/>
                    <a:pt x="1549" y="745"/>
                  </a:cubicBezTo>
                  <a:cubicBezTo>
                    <a:pt x="1415" y="805"/>
                    <a:pt x="1296" y="879"/>
                    <a:pt x="1177" y="939"/>
                  </a:cubicBezTo>
                  <a:cubicBezTo>
                    <a:pt x="1043" y="998"/>
                    <a:pt x="924" y="1117"/>
                    <a:pt x="864" y="1177"/>
                  </a:cubicBezTo>
                  <a:cubicBezTo>
                    <a:pt x="745" y="1252"/>
                    <a:pt x="670" y="1371"/>
                    <a:pt x="551" y="1430"/>
                  </a:cubicBezTo>
                  <a:cubicBezTo>
                    <a:pt x="492" y="1490"/>
                    <a:pt x="432" y="1624"/>
                    <a:pt x="298" y="1684"/>
                  </a:cubicBezTo>
                  <a:cubicBezTo>
                    <a:pt x="238" y="1743"/>
                    <a:pt x="238" y="1862"/>
                    <a:pt x="179" y="1922"/>
                  </a:cubicBezTo>
                  <a:cubicBezTo>
                    <a:pt x="119" y="1922"/>
                    <a:pt x="119" y="1996"/>
                    <a:pt x="119" y="2056"/>
                  </a:cubicBezTo>
                  <a:cubicBezTo>
                    <a:pt x="60" y="2056"/>
                    <a:pt x="60" y="2116"/>
                    <a:pt x="60" y="2116"/>
                  </a:cubicBezTo>
                  <a:cubicBezTo>
                    <a:pt x="0" y="2235"/>
                    <a:pt x="0" y="2294"/>
                    <a:pt x="0" y="2294"/>
                  </a:cubicBezTo>
                  <a:cubicBezTo>
                    <a:pt x="0" y="2369"/>
                    <a:pt x="0" y="2428"/>
                    <a:pt x="60" y="2488"/>
                  </a:cubicBezTo>
                  <a:cubicBezTo>
                    <a:pt x="60" y="2488"/>
                    <a:pt x="60" y="2548"/>
                    <a:pt x="119" y="2548"/>
                  </a:cubicBezTo>
                  <a:cubicBezTo>
                    <a:pt x="119" y="2548"/>
                    <a:pt x="179" y="2548"/>
                    <a:pt x="238" y="2607"/>
                  </a:cubicBezTo>
                  <a:cubicBezTo>
                    <a:pt x="372" y="2607"/>
                    <a:pt x="492" y="2667"/>
                    <a:pt x="670" y="2741"/>
                  </a:cubicBezTo>
                  <a:lnTo>
                    <a:pt x="924" y="2741"/>
                  </a:lnTo>
                  <a:cubicBezTo>
                    <a:pt x="1043" y="2801"/>
                    <a:pt x="1117" y="2801"/>
                    <a:pt x="1237" y="2801"/>
                  </a:cubicBezTo>
                  <a:lnTo>
                    <a:pt x="1922" y="2801"/>
                  </a:lnTo>
                  <a:cubicBezTo>
                    <a:pt x="2041" y="2801"/>
                    <a:pt x="2160" y="2741"/>
                    <a:pt x="2294" y="2741"/>
                  </a:cubicBezTo>
                  <a:cubicBezTo>
                    <a:pt x="2413" y="2741"/>
                    <a:pt x="2473" y="2667"/>
                    <a:pt x="2607" y="2667"/>
                  </a:cubicBezTo>
                  <a:cubicBezTo>
                    <a:pt x="2845" y="2607"/>
                    <a:pt x="3039" y="2548"/>
                    <a:pt x="3158" y="2428"/>
                  </a:cubicBezTo>
                  <a:cubicBezTo>
                    <a:pt x="3352" y="2369"/>
                    <a:pt x="3471" y="2294"/>
                    <a:pt x="3531" y="2235"/>
                  </a:cubicBezTo>
                  <a:cubicBezTo>
                    <a:pt x="3650" y="2175"/>
                    <a:pt x="3650" y="2116"/>
                    <a:pt x="3650" y="2116"/>
                  </a:cubicBezTo>
                  <a:cubicBezTo>
                    <a:pt x="3784" y="2116"/>
                    <a:pt x="3784" y="1996"/>
                    <a:pt x="3724" y="1922"/>
                  </a:cubicBezTo>
                  <a:cubicBezTo>
                    <a:pt x="3724" y="1852"/>
                    <a:pt x="3678" y="1823"/>
                    <a:pt x="3628" y="1823"/>
                  </a:cubicBezTo>
                  <a:cubicBezTo>
                    <a:pt x="3593" y="1823"/>
                    <a:pt x="3555" y="1838"/>
                    <a:pt x="3531" y="1862"/>
                  </a:cubicBezTo>
                  <a:lnTo>
                    <a:pt x="3412" y="1862"/>
                  </a:lnTo>
                  <a:cubicBezTo>
                    <a:pt x="3277" y="1922"/>
                    <a:pt x="3158" y="1922"/>
                    <a:pt x="3039" y="1996"/>
                  </a:cubicBezTo>
                  <a:cubicBezTo>
                    <a:pt x="2845" y="1996"/>
                    <a:pt x="2667" y="2056"/>
                    <a:pt x="2473" y="2116"/>
                  </a:cubicBezTo>
                  <a:lnTo>
                    <a:pt x="2160" y="2116"/>
                  </a:lnTo>
                  <a:cubicBezTo>
                    <a:pt x="2101" y="2175"/>
                    <a:pt x="1981" y="2175"/>
                    <a:pt x="1862" y="2175"/>
                  </a:cubicBezTo>
                  <a:cubicBezTo>
                    <a:pt x="2101" y="2116"/>
                    <a:pt x="2294" y="1996"/>
                    <a:pt x="2473" y="1922"/>
                  </a:cubicBezTo>
                  <a:cubicBezTo>
                    <a:pt x="2667" y="1862"/>
                    <a:pt x="2845" y="1743"/>
                    <a:pt x="2980" y="1684"/>
                  </a:cubicBezTo>
                  <a:cubicBezTo>
                    <a:pt x="3099" y="1624"/>
                    <a:pt x="3218" y="1549"/>
                    <a:pt x="3277" y="1490"/>
                  </a:cubicBezTo>
                  <a:cubicBezTo>
                    <a:pt x="3412" y="1430"/>
                    <a:pt x="3412" y="1371"/>
                    <a:pt x="3412" y="1371"/>
                  </a:cubicBezTo>
                  <a:cubicBezTo>
                    <a:pt x="3471" y="1371"/>
                    <a:pt x="3471" y="1311"/>
                    <a:pt x="3471" y="1252"/>
                  </a:cubicBezTo>
                  <a:cubicBezTo>
                    <a:pt x="3471" y="1153"/>
                    <a:pt x="3439" y="1094"/>
                    <a:pt x="3368" y="1094"/>
                  </a:cubicBezTo>
                  <a:cubicBezTo>
                    <a:pt x="3343" y="1094"/>
                    <a:pt x="3313" y="1102"/>
                    <a:pt x="3277" y="1117"/>
                  </a:cubicBezTo>
                  <a:lnTo>
                    <a:pt x="3158" y="1117"/>
                  </a:lnTo>
                  <a:cubicBezTo>
                    <a:pt x="3039" y="1177"/>
                    <a:pt x="2905" y="1177"/>
                    <a:pt x="2786" y="1252"/>
                  </a:cubicBezTo>
                  <a:cubicBezTo>
                    <a:pt x="2607" y="1252"/>
                    <a:pt x="2413" y="1311"/>
                    <a:pt x="2235" y="1371"/>
                  </a:cubicBezTo>
                  <a:cubicBezTo>
                    <a:pt x="2160" y="1430"/>
                    <a:pt x="2041" y="1430"/>
                    <a:pt x="1981" y="1490"/>
                  </a:cubicBezTo>
                  <a:cubicBezTo>
                    <a:pt x="1862" y="1490"/>
                    <a:pt x="1788" y="1549"/>
                    <a:pt x="1669" y="1624"/>
                  </a:cubicBezTo>
                  <a:cubicBezTo>
                    <a:pt x="1549" y="1624"/>
                    <a:pt x="1490" y="1684"/>
                    <a:pt x="1356" y="1684"/>
                  </a:cubicBezTo>
                  <a:cubicBezTo>
                    <a:pt x="1296" y="1743"/>
                    <a:pt x="1177" y="1803"/>
                    <a:pt x="1117" y="1803"/>
                  </a:cubicBezTo>
                  <a:cubicBezTo>
                    <a:pt x="983" y="1862"/>
                    <a:pt x="924" y="1862"/>
                    <a:pt x="804" y="1922"/>
                  </a:cubicBezTo>
                  <a:lnTo>
                    <a:pt x="924" y="1803"/>
                  </a:lnTo>
                  <a:cubicBezTo>
                    <a:pt x="983" y="1743"/>
                    <a:pt x="1117" y="1684"/>
                    <a:pt x="1177" y="1624"/>
                  </a:cubicBezTo>
                  <a:cubicBezTo>
                    <a:pt x="1296" y="1549"/>
                    <a:pt x="1356" y="1490"/>
                    <a:pt x="1490" y="1430"/>
                  </a:cubicBezTo>
                  <a:cubicBezTo>
                    <a:pt x="1609" y="1371"/>
                    <a:pt x="1728" y="1311"/>
                    <a:pt x="1788" y="1252"/>
                  </a:cubicBezTo>
                  <a:cubicBezTo>
                    <a:pt x="2041" y="1117"/>
                    <a:pt x="2294" y="1058"/>
                    <a:pt x="2473" y="939"/>
                  </a:cubicBezTo>
                  <a:cubicBezTo>
                    <a:pt x="2667" y="805"/>
                    <a:pt x="2905" y="685"/>
                    <a:pt x="3039" y="626"/>
                  </a:cubicBezTo>
                  <a:lnTo>
                    <a:pt x="3650" y="313"/>
                  </a:lnTo>
                  <a:cubicBezTo>
                    <a:pt x="3724" y="313"/>
                    <a:pt x="3724" y="194"/>
                    <a:pt x="3724" y="134"/>
                  </a:cubicBezTo>
                  <a:cubicBezTo>
                    <a:pt x="3724" y="60"/>
                    <a:pt x="3650" y="0"/>
                    <a:pt x="3531" y="0"/>
                  </a:cubicBezTo>
                  <a:close/>
                </a:path>
              </a:pathLst>
            </a:custGeom>
            <a:solidFill>
              <a:srgbClr val="0083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5" name="Google Shape;5455;p32"/>
            <p:cNvSpPr/>
            <p:nvPr/>
          </p:nvSpPr>
          <p:spPr>
            <a:xfrm rot="10800000">
              <a:off x="7795407" y="4411327"/>
              <a:ext cx="139005" cy="212563"/>
            </a:xfrm>
            <a:custGeom>
              <a:avLst/>
              <a:gdLst/>
              <a:ahLst/>
              <a:cxnLst/>
              <a:rect l="l" t="t" r="r" b="b"/>
              <a:pathLst>
                <a:path w="4456" h="6814" extrusionOk="0">
                  <a:moveTo>
                    <a:pt x="2498" y="0"/>
                  </a:moveTo>
                  <a:cubicBezTo>
                    <a:pt x="2097" y="0"/>
                    <a:pt x="1695" y="265"/>
                    <a:pt x="1371" y="897"/>
                  </a:cubicBezTo>
                  <a:cubicBezTo>
                    <a:pt x="253" y="3131"/>
                    <a:pt x="0" y="6304"/>
                    <a:pt x="864" y="6796"/>
                  </a:cubicBezTo>
                  <a:cubicBezTo>
                    <a:pt x="895" y="6808"/>
                    <a:pt x="933" y="6813"/>
                    <a:pt x="979" y="6813"/>
                  </a:cubicBezTo>
                  <a:cubicBezTo>
                    <a:pt x="1684" y="6813"/>
                    <a:pt x="4052" y="5421"/>
                    <a:pt x="4276" y="3265"/>
                  </a:cubicBezTo>
                  <a:cubicBezTo>
                    <a:pt x="4455" y="1584"/>
                    <a:pt x="3479" y="0"/>
                    <a:pt x="2498" y="0"/>
                  </a:cubicBezTo>
                  <a:close/>
                </a:path>
              </a:pathLst>
            </a:custGeom>
            <a:solidFill>
              <a:srgbClr val="68BC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6" name="Google Shape;5456;p32"/>
            <p:cNvSpPr/>
            <p:nvPr/>
          </p:nvSpPr>
          <p:spPr>
            <a:xfrm rot="10800000">
              <a:off x="7820082" y="4417442"/>
              <a:ext cx="91121" cy="114361"/>
            </a:xfrm>
            <a:custGeom>
              <a:avLst/>
              <a:gdLst/>
              <a:ahLst/>
              <a:cxnLst/>
              <a:rect l="l" t="t" r="r" b="b"/>
              <a:pathLst>
                <a:path w="2921" h="3666" extrusionOk="0">
                  <a:moveTo>
                    <a:pt x="924" y="2850"/>
                  </a:moveTo>
                  <a:cubicBezTo>
                    <a:pt x="923" y="2865"/>
                    <a:pt x="916" y="2920"/>
                    <a:pt x="865" y="2920"/>
                  </a:cubicBezTo>
                  <a:cubicBezTo>
                    <a:pt x="894" y="2885"/>
                    <a:pt x="908" y="2866"/>
                    <a:pt x="924" y="2850"/>
                  </a:cubicBezTo>
                  <a:close/>
                  <a:moveTo>
                    <a:pt x="1804" y="0"/>
                  </a:moveTo>
                  <a:cubicBezTo>
                    <a:pt x="1744" y="0"/>
                    <a:pt x="1669" y="60"/>
                    <a:pt x="1610" y="120"/>
                  </a:cubicBezTo>
                  <a:lnTo>
                    <a:pt x="1610" y="179"/>
                  </a:lnTo>
                  <a:lnTo>
                    <a:pt x="1610" y="239"/>
                  </a:lnTo>
                  <a:cubicBezTo>
                    <a:pt x="1550" y="313"/>
                    <a:pt x="1550" y="373"/>
                    <a:pt x="1550" y="432"/>
                  </a:cubicBezTo>
                  <a:cubicBezTo>
                    <a:pt x="1491" y="492"/>
                    <a:pt x="1491" y="552"/>
                    <a:pt x="1491" y="611"/>
                  </a:cubicBezTo>
                  <a:cubicBezTo>
                    <a:pt x="1431" y="686"/>
                    <a:pt x="1431" y="805"/>
                    <a:pt x="1372" y="864"/>
                  </a:cubicBezTo>
                  <a:cubicBezTo>
                    <a:pt x="1372" y="924"/>
                    <a:pt x="1297" y="1058"/>
                    <a:pt x="1237" y="1118"/>
                  </a:cubicBezTo>
                  <a:cubicBezTo>
                    <a:pt x="1178" y="1237"/>
                    <a:pt x="1178" y="1296"/>
                    <a:pt x="1118" y="1431"/>
                  </a:cubicBezTo>
                  <a:cubicBezTo>
                    <a:pt x="1059" y="1490"/>
                    <a:pt x="999" y="1609"/>
                    <a:pt x="999" y="1669"/>
                  </a:cubicBezTo>
                  <a:cubicBezTo>
                    <a:pt x="925" y="1803"/>
                    <a:pt x="865" y="1863"/>
                    <a:pt x="805" y="1982"/>
                  </a:cubicBezTo>
                  <a:cubicBezTo>
                    <a:pt x="746" y="2041"/>
                    <a:pt x="746" y="2175"/>
                    <a:pt x="686" y="2235"/>
                  </a:cubicBezTo>
                  <a:lnTo>
                    <a:pt x="686" y="1922"/>
                  </a:lnTo>
                  <a:cubicBezTo>
                    <a:pt x="746" y="1490"/>
                    <a:pt x="746" y="1058"/>
                    <a:pt x="686" y="745"/>
                  </a:cubicBezTo>
                  <a:cubicBezTo>
                    <a:pt x="686" y="611"/>
                    <a:pt x="686" y="492"/>
                    <a:pt x="627" y="373"/>
                  </a:cubicBezTo>
                  <a:lnTo>
                    <a:pt x="627" y="239"/>
                  </a:lnTo>
                  <a:cubicBezTo>
                    <a:pt x="552" y="179"/>
                    <a:pt x="552" y="120"/>
                    <a:pt x="493" y="120"/>
                  </a:cubicBezTo>
                  <a:cubicBezTo>
                    <a:pt x="373" y="120"/>
                    <a:pt x="314" y="179"/>
                    <a:pt x="254" y="239"/>
                  </a:cubicBezTo>
                  <a:lnTo>
                    <a:pt x="254" y="373"/>
                  </a:lnTo>
                  <a:cubicBezTo>
                    <a:pt x="254" y="492"/>
                    <a:pt x="180" y="611"/>
                    <a:pt x="180" y="745"/>
                  </a:cubicBezTo>
                  <a:cubicBezTo>
                    <a:pt x="180" y="924"/>
                    <a:pt x="180" y="1058"/>
                    <a:pt x="120" y="1237"/>
                  </a:cubicBezTo>
                  <a:lnTo>
                    <a:pt x="120" y="1550"/>
                  </a:lnTo>
                  <a:lnTo>
                    <a:pt x="120" y="1863"/>
                  </a:lnTo>
                  <a:cubicBezTo>
                    <a:pt x="61" y="2041"/>
                    <a:pt x="61" y="2235"/>
                    <a:pt x="61" y="2414"/>
                  </a:cubicBezTo>
                  <a:lnTo>
                    <a:pt x="61" y="2727"/>
                  </a:lnTo>
                  <a:cubicBezTo>
                    <a:pt x="1" y="2786"/>
                    <a:pt x="61" y="2846"/>
                    <a:pt x="1" y="2980"/>
                  </a:cubicBezTo>
                  <a:lnTo>
                    <a:pt x="1" y="3471"/>
                  </a:lnTo>
                  <a:cubicBezTo>
                    <a:pt x="1" y="3531"/>
                    <a:pt x="1" y="3531"/>
                    <a:pt x="61" y="3531"/>
                  </a:cubicBezTo>
                  <a:cubicBezTo>
                    <a:pt x="61" y="3591"/>
                    <a:pt x="120" y="3665"/>
                    <a:pt x="180" y="3665"/>
                  </a:cubicBezTo>
                  <a:cubicBezTo>
                    <a:pt x="180" y="3665"/>
                    <a:pt x="254" y="3665"/>
                    <a:pt x="433" y="3591"/>
                  </a:cubicBezTo>
                  <a:lnTo>
                    <a:pt x="627" y="3591"/>
                  </a:lnTo>
                  <a:cubicBezTo>
                    <a:pt x="746" y="3531"/>
                    <a:pt x="805" y="3531"/>
                    <a:pt x="925" y="3471"/>
                  </a:cubicBezTo>
                  <a:cubicBezTo>
                    <a:pt x="1059" y="3412"/>
                    <a:pt x="1118" y="3352"/>
                    <a:pt x="1237" y="3293"/>
                  </a:cubicBezTo>
                  <a:cubicBezTo>
                    <a:pt x="1372" y="3218"/>
                    <a:pt x="1491" y="3159"/>
                    <a:pt x="1610" y="3099"/>
                  </a:cubicBezTo>
                  <a:cubicBezTo>
                    <a:pt x="1669" y="2980"/>
                    <a:pt x="1804" y="2920"/>
                    <a:pt x="1923" y="2786"/>
                  </a:cubicBezTo>
                  <a:cubicBezTo>
                    <a:pt x="2042" y="2667"/>
                    <a:pt x="2116" y="2548"/>
                    <a:pt x="2236" y="2473"/>
                  </a:cubicBezTo>
                  <a:cubicBezTo>
                    <a:pt x="2295" y="2354"/>
                    <a:pt x="2414" y="2235"/>
                    <a:pt x="2489" y="2101"/>
                  </a:cubicBezTo>
                  <a:cubicBezTo>
                    <a:pt x="2548" y="1982"/>
                    <a:pt x="2608" y="1803"/>
                    <a:pt x="2668" y="1669"/>
                  </a:cubicBezTo>
                  <a:cubicBezTo>
                    <a:pt x="2727" y="1550"/>
                    <a:pt x="2787" y="1431"/>
                    <a:pt x="2787" y="1296"/>
                  </a:cubicBezTo>
                  <a:cubicBezTo>
                    <a:pt x="2861" y="1177"/>
                    <a:pt x="2861" y="1058"/>
                    <a:pt x="2921" y="924"/>
                  </a:cubicBezTo>
                  <a:lnTo>
                    <a:pt x="2921" y="686"/>
                  </a:lnTo>
                  <a:lnTo>
                    <a:pt x="2921" y="432"/>
                  </a:lnTo>
                  <a:lnTo>
                    <a:pt x="2921" y="239"/>
                  </a:lnTo>
                  <a:cubicBezTo>
                    <a:pt x="2921" y="179"/>
                    <a:pt x="2861" y="120"/>
                    <a:pt x="2787" y="60"/>
                  </a:cubicBezTo>
                  <a:cubicBezTo>
                    <a:pt x="2727" y="60"/>
                    <a:pt x="2608" y="120"/>
                    <a:pt x="2608" y="179"/>
                  </a:cubicBezTo>
                  <a:cubicBezTo>
                    <a:pt x="2608" y="179"/>
                    <a:pt x="2608" y="239"/>
                    <a:pt x="2548" y="373"/>
                  </a:cubicBezTo>
                  <a:cubicBezTo>
                    <a:pt x="2548" y="432"/>
                    <a:pt x="2548" y="492"/>
                    <a:pt x="2489" y="552"/>
                  </a:cubicBezTo>
                  <a:cubicBezTo>
                    <a:pt x="2489" y="686"/>
                    <a:pt x="2414" y="745"/>
                    <a:pt x="2414" y="805"/>
                  </a:cubicBezTo>
                  <a:cubicBezTo>
                    <a:pt x="2355" y="924"/>
                    <a:pt x="2355" y="984"/>
                    <a:pt x="2295" y="1118"/>
                  </a:cubicBezTo>
                  <a:cubicBezTo>
                    <a:pt x="2236" y="1237"/>
                    <a:pt x="2176" y="1296"/>
                    <a:pt x="2116" y="1431"/>
                  </a:cubicBezTo>
                  <a:cubicBezTo>
                    <a:pt x="2116" y="1550"/>
                    <a:pt x="2042" y="1669"/>
                    <a:pt x="1923" y="1728"/>
                  </a:cubicBezTo>
                  <a:cubicBezTo>
                    <a:pt x="1863" y="1863"/>
                    <a:pt x="1804" y="1982"/>
                    <a:pt x="1744" y="2101"/>
                  </a:cubicBezTo>
                  <a:lnTo>
                    <a:pt x="1491" y="2354"/>
                  </a:lnTo>
                  <a:cubicBezTo>
                    <a:pt x="1431" y="2473"/>
                    <a:pt x="1297" y="2548"/>
                    <a:pt x="1237" y="2667"/>
                  </a:cubicBezTo>
                  <a:cubicBezTo>
                    <a:pt x="1120" y="2726"/>
                    <a:pt x="1061" y="2784"/>
                    <a:pt x="932" y="2843"/>
                  </a:cubicBezTo>
                  <a:lnTo>
                    <a:pt x="932" y="2843"/>
                  </a:lnTo>
                  <a:cubicBezTo>
                    <a:pt x="947" y="2828"/>
                    <a:pt x="966" y="2813"/>
                    <a:pt x="999" y="2786"/>
                  </a:cubicBezTo>
                  <a:cubicBezTo>
                    <a:pt x="1059" y="2727"/>
                    <a:pt x="1118" y="2667"/>
                    <a:pt x="1178" y="2548"/>
                  </a:cubicBezTo>
                  <a:cubicBezTo>
                    <a:pt x="1237" y="2473"/>
                    <a:pt x="1297" y="2354"/>
                    <a:pt x="1372" y="2295"/>
                  </a:cubicBezTo>
                  <a:cubicBezTo>
                    <a:pt x="1431" y="2175"/>
                    <a:pt x="1491" y="2101"/>
                    <a:pt x="1550" y="1982"/>
                  </a:cubicBezTo>
                  <a:cubicBezTo>
                    <a:pt x="1550" y="1863"/>
                    <a:pt x="1610" y="1728"/>
                    <a:pt x="1669" y="1669"/>
                  </a:cubicBezTo>
                  <a:cubicBezTo>
                    <a:pt x="1744" y="1550"/>
                    <a:pt x="1744" y="1431"/>
                    <a:pt x="1804" y="1356"/>
                  </a:cubicBezTo>
                  <a:cubicBezTo>
                    <a:pt x="1863" y="1237"/>
                    <a:pt x="1863" y="1118"/>
                    <a:pt x="1863" y="1058"/>
                  </a:cubicBezTo>
                  <a:cubicBezTo>
                    <a:pt x="1923" y="924"/>
                    <a:pt x="1923" y="864"/>
                    <a:pt x="1923" y="745"/>
                  </a:cubicBezTo>
                  <a:cubicBezTo>
                    <a:pt x="1982" y="686"/>
                    <a:pt x="1982" y="552"/>
                    <a:pt x="1982" y="492"/>
                  </a:cubicBezTo>
                  <a:lnTo>
                    <a:pt x="1982" y="313"/>
                  </a:lnTo>
                  <a:cubicBezTo>
                    <a:pt x="1982" y="179"/>
                    <a:pt x="1923" y="120"/>
                    <a:pt x="1923" y="120"/>
                  </a:cubicBezTo>
                  <a:cubicBezTo>
                    <a:pt x="1923" y="60"/>
                    <a:pt x="1863" y="0"/>
                    <a:pt x="1804" y="0"/>
                  </a:cubicBezTo>
                  <a:close/>
                </a:path>
              </a:pathLst>
            </a:custGeom>
            <a:solidFill>
              <a:srgbClr val="0083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7" name="Google Shape;5457;p32"/>
            <p:cNvSpPr/>
            <p:nvPr/>
          </p:nvSpPr>
          <p:spPr>
            <a:xfrm rot="10800000">
              <a:off x="7895824" y="3875585"/>
              <a:ext cx="632978" cy="564037"/>
            </a:xfrm>
            <a:custGeom>
              <a:avLst/>
              <a:gdLst/>
              <a:ahLst/>
              <a:cxnLst/>
              <a:rect l="l" t="t" r="r" b="b"/>
              <a:pathLst>
                <a:path w="20291" h="18081" extrusionOk="0">
                  <a:moveTo>
                    <a:pt x="20140" y="0"/>
                  </a:moveTo>
                  <a:cubicBezTo>
                    <a:pt x="20076" y="0"/>
                    <a:pt x="20030" y="42"/>
                    <a:pt x="19978" y="84"/>
                  </a:cubicBezTo>
                  <a:cubicBezTo>
                    <a:pt x="19978" y="84"/>
                    <a:pt x="19918" y="144"/>
                    <a:pt x="19799" y="338"/>
                  </a:cubicBezTo>
                  <a:cubicBezTo>
                    <a:pt x="19739" y="516"/>
                    <a:pt x="19546" y="770"/>
                    <a:pt x="19367" y="1083"/>
                  </a:cubicBezTo>
                  <a:cubicBezTo>
                    <a:pt x="19173" y="1381"/>
                    <a:pt x="18935" y="1753"/>
                    <a:pt x="18622" y="2200"/>
                  </a:cubicBezTo>
                  <a:cubicBezTo>
                    <a:pt x="18309" y="2572"/>
                    <a:pt x="17996" y="3064"/>
                    <a:pt x="17624" y="3556"/>
                  </a:cubicBezTo>
                  <a:cubicBezTo>
                    <a:pt x="17445" y="3809"/>
                    <a:pt x="17192" y="4122"/>
                    <a:pt x="16998" y="4360"/>
                  </a:cubicBezTo>
                  <a:cubicBezTo>
                    <a:pt x="16819" y="4613"/>
                    <a:pt x="16566" y="4926"/>
                    <a:pt x="16387" y="5179"/>
                  </a:cubicBezTo>
                  <a:cubicBezTo>
                    <a:pt x="15881" y="5731"/>
                    <a:pt x="15389" y="6356"/>
                    <a:pt x="14898" y="6967"/>
                  </a:cubicBezTo>
                  <a:cubicBezTo>
                    <a:pt x="14391" y="7533"/>
                    <a:pt x="13840" y="8159"/>
                    <a:pt x="13274" y="8770"/>
                  </a:cubicBezTo>
                  <a:cubicBezTo>
                    <a:pt x="12976" y="9023"/>
                    <a:pt x="12663" y="9336"/>
                    <a:pt x="12350" y="9649"/>
                  </a:cubicBezTo>
                  <a:lnTo>
                    <a:pt x="11918" y="10081"/>
                  </a:lnTo>
                  <a:lnTo>
                    <a:pt x="11412" y="10513"/>
                  </a:lnTo>
                  <a:cubicBezTo>
                    <a:pt x="11114" y="10766"/>
                    <a:pt x="10801" y="11064"/>
                    <a:pt x="10548" y="11377"/>
                  </a:cubicBezTo>
                  <a:cubicBezTo>
                    <a:pt x="10175" y="11630"/>
                    <a:pt x="9862" y="11883"/>
                    <a:pt x="9549" y="12181"/>
                  </a:cubicBezTo>
                  <a:cubicBezTo>
                    <a:pt x="9371" y="12315"/>
                    <a:pt x="9251" y="12434"/>
                    <a:pt x="9058" y="12554"/>
                  </a:cubicBezTo>
                  <a:cubicBezTo>
                    <a:pt x="8939" y="12688"/>
                    <a:pt x="8745" y="12807"/>
                    <a:pt x="8626" y="12926"/>
                  </a:cubicBezTo>
                  <a:cubicBezTo>
                    <a:pt x="8253" y="13179"/>
                    <a:pt x="7941" y="13433"/>
                    <a:pt x="7628" y="13671"/>
                  </a:cubicBezTo>
                  <a:cubicBezTo>
                    <a:pt x="7017" y="14118"/>
                    <a:pt x="6332" y="14550"/>
                    <a:pt x="5765" y="14922"/>
                  </a:cubicBezTo>
                  <a:cubicBezTo>
                    <a:pt x="5155" y="15295"/>
                    <a:pt x="4529" y="15667"/>
                    <a:pt x="3963" y="15980"/>
                  </a:cubicBezTo>
                  <a:cubicBezTo>
                    <a:pt x="3412" y="16218"/>
                    <a:pt x="2920" y="16531"/>
                    <a:pt x="2473" y="16725"/>
                  </a:cubicBezTo>
                  <a:cubicBezTo>
                    <a:pt x="2354" y="16785"/>
                    <a:pt x="2235" y="16844"/>
                    <a:pt x="2101" y="16904"/>
                  </a:cubicBezTo>
                  <a:cubicBezTo>
                    <a:pt x="1981" y="16963"/>
                    <a:pt x="1922" y="17023"/>
                    <a:pt x="1803" y="17023"/>
                  </a:cubicBezTo>
                  <a:cubicBezTo>
                    <a:pt x="1609" y="17157"/>
                    <a:pt x="1430" y="17217"/>
                    <a:pt x="1237" y="17276"/>
                  </a:cubicBezTo>
                  <a:cubicBezTo>
                    <a:pt x="551" y="17589"/>
                    <a:pt x="179" y="17708"/>
                    <a:pt x="179" y="17708"/>
                  </a:cubicBezTo>
                  <a:lnTo>
                    <a:pt x="119" y="17708"/>
                  </a:lnTo>
                  <a:cubicBezTo>
                    <a:pt x="60" y="17768"/>
                    <a:pt x="0" y="17842"/>
                    <a:pt x="60" y="17961"/>
                  </a:cubicBezTo>
                  <a:cubicBezTo>
                    <a:pt x="60" y="18021"/>
                    <a:pt x="179" y="18081"/>
                    <a:pt x="313" y="18081"/>
                  </a:cubicBezTo>
                  <a:cubicBezTo>
                    <a:pt x="313" y="18081"/>
                    <a:pt x="685" y="17902"/>
                    <a:pt x="1356" y="17649"/>
                  </a:cubicBezTo>
                  <a:cubicBezTo>
                    <a:pt x="1549" y="17589"/>
                    <a:pt x="1728" y="17529"/>
                    <a:pt x="1981" y="17470"/>
                  </a:cubicBezTo>
                  <a:cubicBezTo>
                    <a:pt x="2041" y="17395"/>
                    <a:pt x="2175" y="17336"/>
                    <a:pt x="2294" y="17336"/>
                  </a:cubicBezTo>
                  <a:cubicBezTo>
                    <a:pt x="2414" y="17276"/>
                    <a:pt x="2548" y="17217"/>
                    <a:pt x="2667" y="17157"/>
                  </a:cubicBezTo>
                  <a:cubicBezTo>
                    <a:pt x="3099" y="16963"/>
                    <a:pt x="3665" y="16725"/>
                    <a:pt x="4216" y="16412"/>
                  </a:cubicBezTo>
                  <a:cubicBezTo>
                    <a:pt x="4782" y="16099"/>
                    <a:pt x="5393" y="15786"/>
                    <a:pt x="6019" y="15414"/>
                  </a:cubicBezTo>
                  <a:cubicBezTo>
                    <a:pt x="6332" y="15235"/>
                    <a:pt x="6704" y="14982"/>
                    <a:pt x="7017" y="14788"/>
                  </a:cubicBezTo>
                  <a:cubicBezTo>
                    <a:pt x="7315" y="14609"/>
                    <a:pt x="7687" y="14416"/>
                    <a:pt x="8000" y="14177"/>
                  </a:cubicBezTo>
                  <a:cubicBezTo>
                    <a:pt x="8313" y="13924"/>
                    <a:pt x="8626" y="13671"/>
                    <a:pt x="8998" y="13433"/>
                  </a:cubicBezTo>
                  <a:cubicBezTo>
                    <a:pt x="9117" y="13299"/>
                    <a:pt x="9311" y="13179"/>
                    <a:pt x="9490" y="13060"/>
                  </a:cubicBezTo>
                  <a:cubicBezTo>
                    <a:pt x="9624" y="12926"/>
                    <a:pt x="9803" y="12807"/>
                    <a:pt x="9922" y="12628"/>
                  </a:cubicBezTo>
                  <a:cubicBezTo>
                    <a:pt x="10294" y="12375"/>
                    <a:pt x="10607" y="12122"/>
                    <a:pt x="10920" y="11809"/>
                  </a:cubicBezTo>
                  <a:cubicBezTo>
                    <a:pt x="11233" y="11570"/>
                    <a:pt x="11546" y="11258"/>
                    <a:pt x="11918" y="11004"/>
                  </a:cubicBezTo>
                  <a:cubicBezTo>
                    <a:pt x="12037" y="10826"/>
                    <a:pt x="12231" y="10691"/>
                    <a:pt x="12350" y="10572"/>
                  </a:cubicBezTo>
                  <a:lnTo>
                    <a:pt x="12782" y="10081"/>
                  </a:lnTo>
                  <a:cubicBezTo>
                    <a:pt x="13095" y="9768"/>
                    <a:pt x="13408" y="9515"/>
                    <a:pt x="13721" y="9202"/>
                  </a:cubicBezTo>
                  <a:cubicBezTo>
                    <a:pt x="14272" y="8591"/>
                    <a:pt x="14838" y="7965"/>
                    <a:pt x="15330" y="7340"/>
                  </a:cubicBezTo>
                  <a:cubicBezTo>
                    <a:pt x="15643" y="7042"/>
                    <a:pt x="15881" y="6729"/>
                    <a:pt x="16134" y="6416"/>
                  </a:cubicBezTo>
                  <a:cubicBezTo>
                    <a:pt x="16328" y="6103"/>
                    <a:pt x="16566" y="5850"/>
                    <a:pt x="16819" y="5552"/>
                  </a:cubicBezTo>
                  <a:cubicBezTo>
                    <a:pt x="17073" y="5239"/>
                    <a:pt x="17251" y="4986"/>
                    <a:pt x="17445" y="4673"/>
                  </a:cubicBezTo>
                  <a:cubicBezTo>
                    <a:pt x="17624" y="4435"/>
                    <a:pt x="17877" y="4122"/>
                    <a:pt x="17996" y="3868"/>
                  </a:cubicBezTo>
                  <a:cubicBezTo>
                    <a:pt x="18190" y="3615"/>
                    <a:pt x="18369" y="3377"/>
                    <a:pt x="18562" y="3124"/>
                  </a:cubicBezTo>
                  <a:cubicBezTo>
                    <a:pt x="18682" y="2870"/>
                    <a:pt x="18860" y="2632"/>
                    <a:pt x="18994" y="2438"/>
                  </a:cubicBezTo>
                  <a:cubicBezTo>
                    <a:pt x="19307" y="2006"/>
                    <a:pt x="19486" y="1574"/>
                    <a:pt x="19680" y="1261"/>
                  </a:cubicBezTo>
                  <a:cubicBezTo>
                    <a:pt x="19918" y="948"/>
                    <a:pt x="20052" y="710"/>
                    <a:pt x="20112" y="516"/>
                  </a:cubicBezTo>
                  <a:cubicBezTo>
                    <a:pt x="20231" y="338"/>
                    <a:pt x="20291" y="263"/>
                    <a:pt x="20291" y="263"/>
                  </a:cubicBezTo>
                  <a:cubicBezTo>
                    <a:pt x="20291" y="144"/>
                    <a:pt x="20291" y="84"/>
                    <a:pt x="20231" y="25"/>
                  </a:cubicBezTo>
                  <a:cubicBezTo>
                    <a:pt x="20196" y="7"/>
                    <a:pt x="20166" y="0"/>
                    <a:pt x="20140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8" name="Google Shape;5458;p32"/>
            <p:cNvSpPr/>
            <p:nvPr/>
          </p:nvSpPr>
          <p:spPr>
            <a:xfrm rot="10800000">
              <a:off x="7944145" y="4186443"/>
              <a:ext cx="133421" cy="89779"/>
            </a:xfrm>
            <a:custGeom>
              <a:avLst/>
              <a:gdLst/>
              <a:ahLst/>
              <a:cxnLst/>
              <a:rect l="l" t="t" r="r" b="b"/>
              <a:pathLst>
                <a:path w="4277" h="2878" extrusionOk="0">
                  <a:moveTo>
                    <a:pt x="4023" y="1"/>
                  </a:moveTo>
                  <a:cubicBezTo>
                    <a:pt x="4023" y="1"/>
                    <a:pt x="3963" y="61"/>
                    <a:pt x="3844" y="61"/>
                  </a:cubicBezTo>
                  <a:cubicBezTo>
                    <a:pt x="3785" y="61"/>
                    <a:pt x="3725" y="120"/>
                    <a:pt x="3591" y="120"/>
                  </a:cubicBezTo>
                  <a:cubicBezTo>
                    <a:pt x="3531" y="180"/>
                    <a:pt x="3412" y="180"/>
                    <a:pt x="3278" y="239"/>
                  </a:cubicBezTo>
                  <a:cubicBezTo>
                    <a:pt x="3219" y="314"/>
                    <a:pt x="3099" y="373"/>
                    <a:pt x="2980" y="373"/>
                  </a:cubicBezTo>
                  <a:cubicBezTo>
                    <a:pt x="2846" y="433"/>
                    <a:pt x="2727" y="493"/>
                    <a:pt x="2608" y="552"/>
                  </a:cubicBezTo>
                  <a:cubicBezTo>
                    <a:pt x="2474" y="612"/>
                    <a:pt x="2354" y="746"/>
                    <a:pt x="2235" y="805"/>
                  </a:cubicBezTo>
                  <a:cubicBezTo>
                    <a:pt x="2101" y="865"/>
                    <a:pt x="1982" y="925"/>
                    <a:pt x="1863" y="1059"/>
                  </a:cubicBezTo>
                  <a:cubicBezTo>
                    <a:pt x="1729" y="1118"/>
                    <a:pt x="1610" y="1178"/>
                    <a:pt x="1490" y="1297"/>
                  </a:cubicBezTo>
                  <a:cubicBezTo>
                    <a:pt x="1416" y="1357"/>
                    <a:pt x="1297" y="1491"/>
                    <a:pt x="1178" y="1550"/>
                  </a:cubicBezTo>
                  <a:cubicBezTo>
                    <a:pt x="1043" y="1610"/>
                    <a:pt x="984" y="1729"/>
                    <a:pt x="865" y="1804"/>
                  </a:cubicBezTo>
                  <a:cubicBezTo>
                    <a:pt x="746" y="1863"/>
                    <a:pt x="671" y="1982"/>
                    <a:pt x="611" y="2042"/>
                  </a:cubicBezTo>
                  <a:cubicBezTo>
                    <a:pt x="299" y="2355"/>
                    <a:pt x="60" y="2608"/>
                    <a:pt x="60" y="2608"/>
                  </a:cubicBezTo>
                  <a:cubicBezTo>
                    <a:pt x="60" y="2668"/>
                    <a:pt x="1" y="2727"/>
                    <a:pt x="60" y="2787"/>
                  </a:cubicBezTo>
                  <a:cubicBezTo>
                    <a:pt x="102" y="2829"/>
                    <a:pt x="173" y="2878"/>
                    <a:pt x="232" y="2878"/>
                  </a:cubicBezTo>
                  <a:cubicBezTo>
                    <a:pt x="258" y="2878"/>
                    <a:pt x="281" y="2869"/>
                    <a:pt x="299" y="2846"/>
                  </a:cubicBezTo>
                  <a:cubicBezTo>
                    <a:pt x="299" y="2846"/>
                    <a:pt x="552" y="2727"/>
                    <a:pt x="924" y="2474"/>
                  </a:cubicBezTo>
                  <a:cubicBezTo>
                    <a:pt x="984" y="2414"/>
                    <a:pt x="1118" y="2355"/>
                    <a:pt x="1237" y="2236"/>
                  </a:cubicBezTo>
                  <a:cubicBezTo>
                    <a:pt x="1297" y="2176"/>
                    <a:pt x="1416" y="2102"/>
                    <a:pt x="1550" y="2042"/>
                  </a:cubicBezTo>
                  <a:cubicBezTo>
                    <a:pt x="1669" y="1982"/>
                    <a:pt x="1729" y="1863"/>
                    <a:pt x="1863" y="1804"/>
                  </a:cubicBezTo>
                  <a:cubicBezTo>
                    <a:pt x="1982" y="1729"/>
                    <a:pt x="2101" y="1669"/>
                    <a:pt x="2235" y="1550"/>
                  </a:cubicBezTo>
                  <a:cubicBezTo>
                    <a:pt x="2354" y="1491"/>
                    <a:pt x="2474" y="1431"/>
                    <a:pt x="2608" y="1357"/>
                  </a:cubicBezTo>
                  <a:cubicBezTo>
                    <a:pt x="2727" y="1237"/>
                    <a:pt x="2846" y="1178"/>
                    <a:pt x="2906" y="1118"/>
                  </a:cubicBezTo>
                  <a:cubicBezTo>
                    <a:pt x="3040" y="1059"/>
                    <a:pt x="3159" y="984"/>
                    <a:pt x="3278" y="925"/>
                  </a:cubicBezTo>
                  <a:cubicBezTo>
                    <a:pt x="3353" y="865"/>
                    <a:pt x="3472" y="805"/>
                    <a:pt x="3531" y="746"/>
                  </a:cubicBezTo>
                  <a:cubicBezTo>
                    <a:pt x="3725" y="612"/>
                    <a:pt x="3904" y="493"/>
                    <a:pt x="3963" y="433"/>
                  </a:cubicBezTo>
                  <a:cubicBezTo>
                    <a:pt x="4097" y="373"/>
                    <a:pt x="4157" y="373"/>
                    <a:pt x="4157" y="373"/>
                  </a:cubicBezTo>
                  <a:cubicBezTo>
                    <a:pt x="4217" y="314"/>
                    <a:pt x="4276" y="239"/>
                    <a:pt x="4217" y="180"/>
                  </a:cubicBezTo>
                  <a:cubicBezTo>
                    <a:pt x="4217" y="61"/>
                    <a:pt x="4157" y="1"/>
                    <a:pt x="4023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9" name="Google Shape;5459;p32"/>
            <p:cNvSpPr/>
            <p:nvPr/>
          </p:nvSpPr>
          <p:spPr>
            <a:xfrm rot="10800000">
              <a:off x="7986913" y="4236386"/>
              <a:ext cx="52064" cy="192723"/>
            </a:xfrm>
            <a:custGeom>
              <a:avLst/>
              <a:gdLst/>
              <a:ahLst/>
              <a:cxnLst/>
              <a:rect l="l" t="t" r="r" b="b"/>
              <a:pathLst>
                <a:path w="1669" h="6178" extrusionOk="0">
                  <a:moveTo>
                    <a:pt x="1296" y="1"/>
                  </a:moveTo>
                  <a:cubicBezTo>
                    <a:pt x="1237" y="1"/>
                    <a:pt x="1117" y="60"/>
                    <a:pt x="1117" y="120"/>
                  </a:cubicBezTo>
                  <a:lnTo>
                    <a:pt x="1117" y="433"/>
                  </a:lnTo>
                  <a:lnTo>
                    <a:pt x="1117" y="746"/>
                  </a:lnTo>
                  <a:lnTo>
                    <a:pt x="1117" y="1118"/>
                  </a:lnTo>
                  <a:lnTo>
                    <a:pt x="1117" y="1550"/>
                  </a:lnTo>
                  <a:cubicBezTo>
                    <a:pt x="1058" y="1669"/>
                    <a:pt x="1058" y="1863"/>
                    <a:pt x="1058" y="2042"/>
                  </a:cubicBezTo>
                  <a:cubicBezTo>
                    <a:pt x="1058" y="2235"/>
                    <a:pt x="998" y="2355"/>
                    <a:pt x="998" y="2533"/>
                  </a:cubicBezTo>
                  <a:cubicBezTo>
                    <a:pt x="998" y="2667"/>
                    <a:pt x="924" y="2727"/>
                    <a:pt x="924" y="2846"/>
                  </a:cubicBezTo>
                  <a:lnTo>
                    <a:pt x="864" y="3099"/>
                  </a:lnTo>
                  <a:cubicBezTo>
                    <a:pt x="864" y="3278"/>
                    <a:pt x="805" y="3472"/>
                    <a:pt x="745" y="3651"/>
                  </a:cubicBezTo>
                  <a:cubicBezTo>
                    <a:pt x="745" y="3844"/>
                    <a:pt x="685" y="3963"/>
                    <a:pt x="626" y="4157"/>
                  </a:cubicBezTo>
                  <a:cubicBezTo>
                    <a:pt x="626" y="4336"/>
                    <a:pt x="551" y="4470"/>
                    <a:pt x="492" y="4649"/>
                  </a:cubicBezTo>
                  <a:cubicBezTo>
                    <a:pt x="432" y="4768"/>
                    <a:pt x="373" y="4902"/>
                    <a:pt x="373" y="5081"/>
                  </a:cubicBezTo>
                  <a:cubicBezTo>
                    <a:pt x="313" y="5215"/>
                    <a:pt x="253" y="5334"/>
                    <a:pt x="179" y="5394"/>
                  </a:cubicBezTo>
                  <a:cubicBezTo>
                    <a:pt x="179" y="5513"/>
                    <a:pt x="119" y="5647"/>
                    <a:pt x="119" y="5706"/>
                  </a:cubicBezTo>
                  <a:cubicBezTo>
                    <a:pt x="60" y="5826"/>
                    <a:pt x="0" y="5960"/>
                    <a:pt x="0" y="5960"/>
                  </a:cubicBezTo>
                  <a:cubicBezTo>
                    <a:pt x="0" y="6019"/>
                    <a:pt x="0" y="6079"/>
                    <a:pt x="60" y="6138"/>
                  </a:cubicBezTo>
                  <a:cubicBezTo>
                    <a:pt x="84" y="6163"/>
                    <a:pt x="122" y="6178"/>
                    <a:pt x="162" y="6178"/>
                  </a:cubicBezTo>
                  <a:cubicBezTo>
                    <a:pt x="218" y="6178"/>
                    <a:pt x="278" y="6149"/>
                    <a:pt x="313" y="6079"/>
                  </a:cubicBezTo>
                  <a:cubicBezTo>
                    <a:pt x="313" y="6079"/>
                    <a:pt x="373" y="6019"/>
                    <a:pt x="432" y="5885"/>
                  </a:cubicBezTo>
                  <a:cubicBezTo>
                    <a:pt x="492" y="5826"/>
                    <a:pt x="551" y="5706"/>
                    <a:pt x="626" y="5647"/>
                  </a:cubicBezTo>
                  <a:cubicBezTo>
                    <a:pt x="685" y="5513"/>
                    <a:pt x="745" y="5394"/>
                    <a:pt x="805" y="5274"/>
                  </a:cubicBezTo>
                  <a:cubicBezTo>
                    <a:pt x="864" y="5140"/>
                    <a:pt x="924" y="4962"/>
                    <a:pt x="998" y="4842"/>
                  </a:cubicBezTo>
                  <a:cubicBezTo>
                    <a:pt x="1058" y="4708"/>
                    <a:pt x="1177" y="4530"/>
                    <a:pt x="1237" y="4336"/>
                  </a:cubicBezTo>
                  <a:cubicBezTo>
                    <a:pt x="1237" y="4157"/>
                    <a:pt x="1296" y="3963"/>
                    <a:pt x="1371" y="3785"/>
                  </a:cubicBezTo>
                  <a:cubicBezTo>
                    <a:pt x="1430" y="3591"/>
                    <a:pt x="1490" y="3412"/>
                    <a:pt x="1549" y="3219"/>
                  </a:cubicBezTo>
                  <a:lnTo>
                    <a:pt x="1549" y="2906"/>
                  </a:lnTo>
                  <a:cubicBezTo>
                    <a:pt x="1609" y="2846"/>
                    <a:pt x="1609" y="2727"/>
                    <a:pt x="1609" y="2667"/>
                  </a:cubicBezTo>
                  <a:cubicBezTo>
                    <a:pt x="1609" y="2474"/>
                    <a:pt x="1669" y="2295"/>
                    <a:pt x="1669" y="2101"/>
                  </a:cubicBezTo>
                  <a:lnTo>
                    <a:pt x="1669" y="1550"/>
                  </a:lnTo>
                  <a:cubicBezTo>
                    <a:pt x="1669" y="1356"/>
                    <a:pt x="1669" y="1237"/>
                    <a:pt x="1609" y="1044"/>
                  </a:cubicBezTo>
                  <a:lnTo>
                    <a:pt x="1609" y="671"/>
                  </a:lnTo>
                  <a:cubicBezTo>
                    <a:pt x="1549" y="552"/>
                    <a:pt x="1549" y="433"/>
                    <a:pt x="1549" y="373"/>
                  </a:cubicBezTo>
                  <a:cubicBezTo>
                    <a:pt x="1490" y="179"/>
                    <a:pt x="1490" y="120"/>
                    <a:pt x="1490" y="120"/>
                  </a:cubicBezTo>
                  <a:cubicBezTo>
                    <a:pt x="1490" y="60"/>
                    <a:pt x="1371" y="1"/>
                    <a:pt x="1296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0" name="Google Shape;5460;p32"/>
            <p:cNvSpPr/>
            <p:nvPr/>
          </p:nvSpPr>
          <p:spPr>
            <a:xfrm rot="10800000">
              <a:off x="8153276" y="4054207"/>
              <a:ext cx="63700" cy="101633"/>
            </a:xfrm>
            <a:custGeom>
              <a:avLst/>
              <a:gdLst/>
              <a:ahLst/>
              <a:cxnLst/>
              <a:rect l="l" t="t" r="r" b="b"/>
              <a:pathLst>
                <a:path w="2042" h="3258" extrusionOk="0">
                  <a:moveTo>
                    <a:pt x="1833" y="0"/>
                  </a:moveTo>
                  <a:cubicBezTo>
                    <a:pt x="1792" y="0"/>
                    <a:pt x="1758" y="15"/>
                    <a:pt x="1728" y="45"/>
                  </a:cubicBezTo>
                  <a:cubicBezTo>
                    <a:pt x="1728" y="45"/>
                    <a:pt x="1609" y="239"/>
                    <a:pt x="1416" y="552"/>
                  </a:cubicBezTo>
                  <a:cubicBezTo>
                    <a:pt x="1416" y="611"/>
                    <a:pt x="1356" y="671"/>
                    <a:pt x="1356" y="790"/>
                  </a:cubicBezTo>
                  <a:cubicBezTo>
                    <a:pt x="1296" y="850"/>
                    <a:pt x="1237" y="924"/>
                    <a:pt x="1177" y="1043"/>
                  </a:cubicBezTo>
                  <a:cubicBezTo>
                    <a:pt x="1118" y="1103"/>
                    <a:pt x="1118" y="1162"/>
                    <a:pt x="1043" y="1297"/>
                  </a:cubicBezTo>
                  <a:cubicBezTo>
                    <a:pt x="984" y="1356"/>
                    <a:pt x="984" y="1475"/>
                    <a:pt x="924" y="1535"/>
                  </a:cubicBezTo>
                  <a:cubicBezTo>
                    <a:pt x="805" y="1729"/>
                    <a:pt x="671" y="1907"/>
                    <a:pt x="611" y="2041"/>
                  </a:cubicBezTo>
                  <a:cubicBezTo>
                    <a:pt x="552" y="2101"/>
                    <a:pt x="552" y="2161"/>
                    <a:pt x="492" y="2161"/>
                  </a:cubicBezTo>
                  <a:cubicBezTo>
                    <a:pt x="492" y="2220"/>
                    <a:pt x="492" y="2280"/>
                    <a:pt x="432" y="2280"/>
                  </a:cubicBezTo>
                  <a:cubicBezTo>
                    <a:pt x="373" y="2339"/>
                    <a:pt x="373" y="2473"/>
                    <a:pt x="298" y="2533"/>
                  </a:cubicBezTo>
                  <a:cubicBezTo>
                    <a:pt x="120" y="2786"/>
                    <a:pt x="60" y="2965"/>
                    <a:pt x="60" y="2965"/>
                  </a:cubicBezTo>
                  <a:cubicBezTo>
                    <a:pt x="0" y="3025"/>
                    <a:pt x="0" y="3084"/>
                    <a:pt x="60" y="3159"/>
                  </a:cubicBezTo>
                  <a:cubicBezTo>
                    <a:pt x="95" y="3229"/>
                    <a:pt x="150" y="3257"/>
                    <a:pt x="202" y="3257"/>
                  </a:cubicBezTo>
                  <a:cubicBezTo>
                    <a:pt x="239" y="3257"/>
                    <a:pt x="274" y="3243"/>
                    <a:pt x="298" y="3218"/>
                  </a:cubicBezTo>
                  <a:cubicBezTo>
                    <a:pt x="298" y="3218"/>
                    <a:pt x="492" y="3084"/>
                    <a:pt x="745" y="2846"/>
                  </a:cubicBezTo>
                  <a:cubicBezTo>
                    <a:pt x="745" y="2786"/>
                    <a:pt x="864" y="2712"/>
                    <a:pt x="924" y="2652"/>
                  </a:cubicBezTo>
                  <a:cubicBezTo>
                    <a:pt x="924" y="2593"/>
                    <a:pt x="984" y="2593"/>
                    <a:pt x="984" y="2533"/>
                  </a:cubicBezTo>
                  <a:lnTo>
                    <a:pt x="1118" y="2414"/>
                  </a:lnTo>
                  <a:cubicBezTo>
                    <a:pt x="1237" y="2220"/>
                    <a:pt x="1356" y="2041"/>
                    <a:pt x="1490" y="1848"/>
                  </a:cubicBezTo>
                  <a:cubicBezTo>
                    <a:pt x="1550" y="1788"/>
                    <a:pt x="1550" y="1669"/>
                    <a:pt x="1609" y="1535"/>
                  </a:cubicBezTo>
                  <a:cubicBezTo>
                    <a:pt x="1669" y="1475"/>
                    <a:pt x="1728" y="1356"/>
                    <a:pt x="1728" y="1297"/>
                  </a:cubicBezTo>
                  <a:cubicBezTo>
                    <a:pt x="1788" y="1162"/>
                    <a:pt x="1863" y="1043"/>
                    <a:pt x="1863" y="984"/>
                  </a:cubicBezTo>
                  <a:cubicBezTo>
                    <a:pt x="1922" y="924"/>
                    <a:pt x="1922" y="790"/>
                    <a:pt x="1922" y="730"/>
                  </a:cubicBezTo>
                  <a:cubicBezTo>
                    <a:pt x="2041" y="418"/>
                    <a:pt x="2041" y="179"/>
                    <a:pt x="2041" y="179"/>
                  </a:cubicBezTo>
                  <a:cubicBezTo>
                    <a:pt x="2041" y="105"/>
                    <a:pt x="2041" y="45"/>
                    <a:pt x="1982" y="45"/>
                  </a:cubicBezTo>
                  <a:cubicBezTo>
                    <a:pt x="1922" y="15"/>
                    <a:pt x="1874" y="0"/>
                    <a:pt x="1833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1" name="Google Shape;5461;p32"/>
            <p:cNvSpPr/>
            <p:nvPr/>
          </p:nvSpPr>
          <p:spPr>
            <a:xfrm rot="10800000">
              <a:off x="8114719" y="2133032"/>
              <a:ext cx="319281" cy="325613"/>
            </a:xfrm>
            <a:custGeom>
              <a:avLst/>
              <a:gdLst/>
              <a:ahLst/>
              <a:cxnLst/>
              <a:rect l="l" t="t" r="r" b="b"/>
              <a:pathLst>
                <a:path w="10235" h="10438" extrusionOk="0">
                  <a:moveTo>
                    <a:pt x="9233" y="0"/>
                  </a:moveTo>
                  <a:cubicBezTo>
                    <a:pt x="8434" y="0"/>
                    <a:pt x="3320" y="2597"/>
                    <a:pt x="1177" y="4797"/>
                  </a:cubicBezTo>
                  <a:cubicBezTo>
                    <a:pt x="0" y="6034"/>
                    <a:pt x="0" y="9326"/>
                    <a:pt x="432" y="9832"/>
                  </a:cubicBezTo>
                  <a:cubicBezTo>
                    <a:pt x="748" y="10174"/>
                    <a:pt x="1322" y="10438"/>
                    <a:pt x="2091" y="10438"/>
                  </a:cubicBezTo>
                  <a:cubicBezTo>
                    <a:pt x="3134" y="10438"/>
                    <a:pt x="4535" y="9953"/>
                    <a:pt x="6138" y="8521"/>
                  </a:cubicBezTo>
                  <a:cubicBezTo>
                    <a:pt x="8879" y="6034"/>
                    <a:pt x="10235" y="521"/>
                    <a:pt x="9311" y="15"/>
                  </a:cubicBezTo>
                  <a:cubicBezTo>
                    <a:pt x="9293" y="5"/>
                    <a:pt x="9267" y="0"/>
                    <a:pt x="9233" y="0"/>
                  </a:cubicBezTo>
                  <a:close/>
                </a:path>
              </a:pathLst>
            </a:custGeom>
            <a:solidFill>
              <a:srgbClr val="0083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2" name="Google Shape;5462;p32"/>
            <p:cNvSpPr/>
            <p:nvPr/>
          </p:nvSpPr>
          <p:spPr>
            <a:xfrm rot="10800000">
              <a:off x="8137959" y="2122332"/>
              <a:ext cx="315569" cy="329825"/>
            </a:xfrm>
            <a:custGeom>
              <a:avLst/>
              <a:gdLst/>
              <a:ahLst/>
              <a:cxnLst/>
              <a:rect l="l" t="t" r="r" b="b"/>
              <a:pathLst>
                <a:path w="10116" h="10573" extrusionOk="0">
                  <a:moveTo>
                    <a:pt x="9937" y="1"/>
                  </a:moveTo>
                  <a:cubicBezTo>
                    <a:pt x="9878" y="1"/>
                    <a:pt x="9744" y="1"/>
                    <a:pt x="9684" y="60"/>
                  </a:cubicBezTo>
                  <a:cubicBezTo>
                    <a:pt x="9684" y="60"/>
                    <a:pt x="9192" y="686"/>
                    <a:pt x="8447" y="1610"/>
                  </a:cubicBezTo>
                  <a:cubicBezTo>
                    <a:pt x="8388" y="1490"/>
                    <a:pt x="8388" y="1431"/>
                    <a:pt x="8388" y="1356"/>
                  </a:cubicBezTo>
                  <a:cubicBezTo>
                    <a:pt x="8328" y="1237"/>
                    <a:pt x="8254" y="1058"/>
                    <a:pt x="8135" y="924"/>
                  </a:cubicBezTo>
                  <a:cubicBezTo>
                    <a:pt x="8098" y="851"/>
                    <a:pt x="8038" y="800"/>
                    <a:pt x="7966" y="800"/>
                  </a:cubicBezTo>
                  <a:cubicBezTo>
                    <a:pt x="7922" y="800"/>
                    <a:pt x="7873" y="819"/>
                    <a:pt x="7822" y="865"/>
                  </a:cubicBezTo>
                  <a:cubicBezTo>
                    <a:pt x="7762" y="865"/>
                    <a:pt x="7762" y="924"/>
                    <a:pt x="7762" y="984"/>
                  </a:cubicBezTo>
                  <a:lnTo>
                    <a:pt x="7762" y="1058"/>
                  </a:lnTo>
                  <a:cubicBezTo>
                    <a:pt x="7762" y="1356"/>
                    <a:pt x="7762" y="1610"/>
                    <a:pt x="7703" y="1922"/>
                  </a:cubicBezTo>
                  <a:lnTo>
                    <a:pt x="7703" y="2295"/>
                  </a:lnTo>
                  <a:cubicBezTo>
                    <a:pt x="7703" y="2354"/>
                    <a:pt x="7703" y="2414"/>
                    <a:pt x="7643" y="2474"/>
                  </a:cubicBezTo>
                  <a:lnTo>
                    <a:pt x="7643" y="2548"/>
                  </a:lnTo>
                  <a:cubicBezTo>
                    <a:pt x="7390" y="2846"/>
                    <a:pt x="7136" y="3159"/>
                    <a:pt x="6838" y="3472"/>
                  </a:cubicBezTo>
                  <a:cubicBezTo>
                    <a:pt x="6645" y="3725"/>
                    <a:pt x="6392" y="3963"/>
                    <a:pt x="6213" y="4217"/>
                  </a:cubicBezTo>
                  <a:lnTo>
                    <a:pt x="6213" y="3904"/>
                  </a:lnTo>
                  <a:cubicBezTo>
                    <a:pt x="6272" y="3591"/>
                    <a:pt x="6272" y="3218"/>
                    <a:pt x="6272" y="2921"/>
                  </a:cubicBezTo>
                  <a:lnTo>
                    <a:pt x="6272" y="1982"/>
                  </a:lnTo>
                  <a:cubicBezTo>
                    <a:pt x="6272" y="1863"/>
                    <a:pt x="6153" y="1729"/>
                    <a:pt x="6019" y="1729"/>
                  </a:cubicBezTo>
                  <a:cubicBezTo>
                    <a:pt x="5960" y="1729"/>
                    <a:pt x="5900" y="1863"/>
                    <a:pt x="5840" y="1922"/>
                  </a:cubicBezTo>
                  <a:cubicBezTo>
                    <a:pt x="5781" y="2235"/>
                    <a:pt x="5721" y="2548"/>
                    <a:pt x="5647" y="2846"/>
                  </a:cubicBezTo>
                  <a:lnTo>
                    <a:pt x="5468" y="3785"/>
                  </a:lnTo>
                  <a:cubicBezTo>
                    <a:pt x="5468" y="3963"/>
                    <a:pt x="5468" y="4097"/>
                    <a:pt x="5408" y="4276"/>
                  </a:cubicBezTo>
                  <a:cubicBezTo>
                    <a:pt x="5349" y="4410"/>
                    <a:pt x="5349" y="4589"/>
                    <a:pt x="5349" y="4708"/>
                  </a:cubicBezTo>
                  <a:lnTo>
                    <a:pt x="5215" y="5155"/>
                  </a:lnTo>
                  <a:lnTo>
                    <a:pt x="5155" y="5453"/>
                  </a:lnTo>
                  <a:cubicBezTo>
                    <a:pt x="4842" y="5766"/>
                    <a:pt x="4604" y="6079"/>
                    <a:pt x="4291" y="6392"/>
                  </a:cubicBezTo>
                  <a:cubicBezTo>
                    <a:pt x="4157" y="6511"/>
                    <a:pt x="4038" y="6704"/>
                    <a:pt x="3859" y="6883"/>
                  </a:cubicBezTo>
                  <a:cubicBezTo>
                    <a:pt x="3784" y="6943"/>
                    <a:pt x="3725" y="7017"/>
                    <a:pt x="3606" y="7077"/>
                  </a:cubicBezTo>
                  <a:cubicBezTo>
                    <a:pt x="3665" y="6943"/>
                    <a:pt x="3665" y="6764"/>
                    <a:pt x="3725" y="6645"/>
                  </a:cubicBezTo>
                  <a:cubicBezTo>
                    <a:pt x="3725" y="6392"/>
                    <a:pt x="3725" y="6198"/>
                    <a:pt x="3784" y="5960"/>
                  </a:cubicBezTo>
                  <a:cubicBezTo>
                    <a:pt x="3784" y="5587"/>
                    <a:pt x="3859" y="5155"/>
                    <a:pt x="3859" y="4708"/>
                  </a:cubicBezTo>
                  <a:cubicBezTo>
                    <a:pt x="3859" y="4276"/>
                    <a:pt x="3859" y="3904"/>
                    <a:pt x="3784" y="3472"/>
                  </a:cubicBezTo>
                  <a:cubicBezTo>
                    <a:pt x="3784" y="3353"/>
                    <a:pt x="3665" y="3293"/>
                    <a:pt x="3546" y="3293"/>
                  </a:cubicBezTo>
                  <a:cubicBezTo>
                    <a:pt x="3487" y="3293"/>
                    <a:pt x="3352" y="3353"/>
                    <a:pt x="3352" y="3472"/>
                  </a:cubicBezTo>
                  <a:cubicBezTo>
                    <a:pt x="3293" y="3844"/>
                    <a:pt x="3233" y="4276"/>
                    <a:pt x="3174" y="4649"/>
                  </a:cubicBezTo>
                  <a:cubicBezTo>
                    <a:pt x="3174" y="4902"/>
                    <a:pt x="3114" y="5081"/>
                    <a:pt x="3114" y="5274"/>
                  </a:cubicBezTo>
                  <a:cubicBezTo>
                    <a:pt x="3040" y="5528"/>
                    <a:pt x="3040" y="5706"/>
                    <a:pt x="2980" y="5900"/>
                  </a:cubicBezTo>
                  <a:cubicBezTo>
                    <a:pt x="2980" y="6079"/>
                    <a:pt x="2980" y="6272"/>
                    <a:pt x="2920" y="6511"/>
                  </a:cubicBezTo>
                  <a:cubicBezTo>
                    <a:pt x="2861" y="6704"/>
                    <a:pt x="2861" y="6883"/>
                    <a:pt x="2801" y="7077"/>
                  </a:cubicBezTo>
                  <a:lnTo>
                    <a:pt x="2667" y="7688"/>
                  </a:lnTo>
                  <a:lnTo>
                    <a:pt x="2548" y="8194"/>
                  </a:lnTo>
                  <a:lnTo>
                    <a:pt x="2488" y="8254"/>
                  </a:lnTo>
                  <a:cubicBezTo>
                    <a:pt x="2295" y="8433"/>
                    <a:pt x="2056" y="8686"/>
                    <a:pt x="1863" y="8880"/>
                  </a:cubicBezTo>
                  <a:cubicBezTo>
                    <a:pt x="1624" y="9058"/>
                    <a:pt x="1371" y="9252"/>
                    <a:pt x="1177" y="9431"/>
                  </a:cubicBezTo>
                  <a:cubicBezTo>
                    <a:pt x="999" y="9624"/>
                    <a:pt x="805" y="9744"/>
                    <a:pt x="626" y="9863"/>
                  </a:cubicBezTo>
                  <a:cubicBezTo>
                    <a:pt x="313" y="10056"/>
                    <a:pt x="194" y="10176"/>
                    <a:pt x="194" y="10176"/>
                  </a:cubicBezTo>
                  <a:lnTo>
                    <a:pt x="135" y="10176"/>
                  </a:lnTo>
                  <a:cubicBezTo>
                    <a:pt x="60" y="10235"/>
                    <a:pt x="1" y="10369"/>
                    <a:pt x="60" y="10488"/>
                  </a:cubicBezTo>
                  <a:cubicBezTo>
                    <a:pt x="113" y="10531"/>
                    <a:pt x="188" y="10573"/>
                    <a:pt x="269" y="10573"/>
                  </a:cubicBezTo>
                  <a:cubicBezTo>
                    <a:pt x="303" y="10573"/>
                    <a:pt x="338" y="10565"/>
                    <a:pt x="373" y="10548"/>
                  </a:cubicBezTo>
                  <a:cubicBezTo>
                    <a:pt x="373" y="10548"/>
                    <a:pt x="567" y="10429"/>
                    <a:pt x="939" y="10235"/>
                  </a:cubicBezTo>
                  <a:cubicBezTo>
                    <a:pt x="1118" y="10176"/>
                    <a:pt x="1311" y="10056"/>
                    <a:pt x="1490" y="9863"/>
                  </a:cubicBezTo>
                  <a:cubicBezTo>
                    <a:pt x="1744" y="9744"/>
                    <a:pt x="1997" y="9550"/>
                    <a:pt x="2235" y="9371"/>
                  </a:cubicBezTo>
                  <a:cubicBezTo>
                    <a:pt x="2488" y="9177"/>
                    <a:pt x="2742" y="8999"/>
                    <a:pt x="2980" y="8745"/>
                  </a:cubicBezTo>
                  <a:lnTo>
                    <a:pt x="6272" y="8745"/>
                  </a:lnTo>
                  <a:cubicBezTo>
                    <a:pt x="6392" y="8745"/>
                    <a:pt x="6526" y="8626"/>
                    <a:pt x="6526" y="8507"/>
                  </a:cubicBezTo>
                  <a:cubicBezTo>
                    <a:pt x="6466" y="8373"/>
                    <a:pt x="6392" y="8313"/>
                    <a:pt x="6332" y="8313"/>
                  </a:cubicBezTo>
                  <a:cubicBezTo>
                    <a:pt x="6019" y="8254"/>
                    <a:pt x="5781" y="8194"/>
                    <a:pt x="5468" y="8135"/>
                  </a:cubicBezTo>
                  <a:cubicBezTo>
                    <a:pt x="5155" y="8135"/>
                    <a:pt x="4902" y="8060"/>
                    <a:pt x="4604" y="8060"/>
                  </a:cubicBezTo>
                  <a:cubicBezTo>
                    <a:pt x="4351" y="8001"/>
                    <a:pt x="4097" y="8001"/>
                    <a:pt x="3859" y="8001"/>
                  </a:cubicBezTo>
                  <a:cubicBezTo>
                    <a:pt x="3859" y="7941"/>
                    <a:pt x="3919" y="7881"/>
                    <a:pt x="3978" y="7822"/>
                  </a:cubicBezTo>
                  <a:cubicBezTo>
                    <a:pt x="4291" y="7569"/>
                    <a:pt x="4604" y="7256"/>
                    <a:pt x="4902" y="6943"/>
                  </a:cubicBezTo>
                  <a:cubicBezTo>
                    <a:pt x="5155" y="6645"/>
                    <a:pt x="5408" y="6392"/>
                    <a:pt x="5721" y="6079"/>
                  </a:cubicBezTo>
                  <a:cubicBezTo>
                    <a:pt x="5781" y="6019"/>
                    <a:pt x="5840" y="6019"/>
                    <a:pt x="5960" y="5960"/>
                  </a:cubicBezTo>
                  <a:cubicBezTo>
                    <a:pt x="6094" y="5960"/>
                    <a:pt x="6213" y="5900"/>
                    <a:pt x="6332" y="5900"/>
                  </a:cubicBezTo>
                  <a:cubicBezTo>
                    <a:pt x="6466" y="5826"/>
                    <a:pt x="6585" y="5766"/>
                    <a:pt x="6704" y="5766"/>
                  </a:cubicBezTo>
                  <a:cubicBezTo>
                    <a:pt x="6838" y="5706"/>
                    <a:pt x="6958" y="5706"/>
                    <a:pt x="7077" y="5706"/>
                  </a:cubicBezTo>
                  <a:cubicBezTo>
                    <a:pt x="7211" y="5647"/>
                    <a:pt x="7330" y="5647"/>
                    <a:pt x="7449" y="5587"/>
                  </a:cubicBezTo>
                  <a:lnTo>
                    <a:pt x="7822" y="5528"/>
                  </a:lnTo>
                  <a:cubicBezTo>
                    <a:pt x="7956" y="5528"/>
                    <a:pt x="8075" y="5453"/>
                    <a:pt x="8194" y="5453"/>
                  </a:cubicBezTo>
                  <a:cubicBezTo>
                    <a:pt x="8328" y="5453"/>
                    <a:pt x="8447" y="5453"/>
                    <a:pt x="8567" y="5394"/>
                  </a:cubicBezTo>
                  <a:cubicBezTo>
                    <a:pt x="8701" y="5394"/>
                    <a:pt x="8760" y="5274"/>
                    <a:pt x="8760" y="5155"/>
                  </a:cubicBezTo>
                  <a:cubicBezTo>
                    <a:pt x="8760" y="5081"/>
                    <a:pt x="8626" y="5021"/>
                    <a:pt x="8567" y="4961"/>
                  </a:cubicBezTo>
                  <a:lnTo>
                    <a:pt x="8135" y="4961"/>
                  </a:lnTo>
                  <a:cubicBezTo>
                    <a:pt x="8015" y="4902"/>
                    <a:pt x="7881" y="4902"/>
                    <a:pt x="7762" y="4902"/>
                  </a:cubicBezTo>
                  <a:cubicBezTo>
                    <a:pt x="7449" y="4902"/>
                    <a:pt x="7211" y="4961"/>
                    <a:pt x="6958" y="4961"/>
                  </a:cubicBezTo>
                  <a:cubicBezTo>
                    <a:pt x="6838" y="4961"/>
                    <a:pt x="6704" y="5021"/>
                    <a:pt x="6585" y="5021"/>
                  </a:cubicBezTo>
                  <a:lnTo>
                    <a:pt x="6645" y="4961"/>
                  </a:lnTo>
                  <a:cubicBezTo>
                    <a:pt x="6898" y="4649"/>
                    <a:pt x="7211" y="4276"/>
                    <a:pt x="7449" y="3963"/>
                  </a:cubicBezTo>
                  <a:cubicBezTo>
                    <a:pt x="7643" y="3725"/>
                    <a:pt x="7822" y="3472"/>
                    <a:pt x="8015" y="3218"/>
                  </a:cubicBezTo>
                  <a:lnTo>
                    <a:pt x="8328" y="3218"/>
                  </a:lnTo>
                  <a:cubicBezTo>
                    <a:pt x="8507" y="3218"/>
                    <a:pt x="8626" y="3218"/>
                    <a:pt x="8760" y="3159"/>
                  </a:cubicBezTo>
                  <a:lnTo>
                    <a:pt x="8939" y="3159"/>
                  </a:lnTo>
                  <a:cubicBezTo>
                    <a:pt x="8999" y="3159"/>
                    <a:pt x="9073" y="3099"/>
                    <a:pt x="9133" y="3099"/>
                  </a:cubicBezTo>
                  <a:cubicBezTo>
                    <a:pt x="9311" y="3040"/>
                    <a:pt x="9446" y="3040"/>
                    <a:pt x="9565" y="2980"/>
                  </a:cubicBezTo>
                  <a:cubicBezTo>
                    <a:pt x="9684" y="2921"/>
                    <a:pt x="9684" y="2786"/>
                    <a:pt x="9684" y="2667"/>
                  </a:cubicBezTo>
                  <a:cubicBezTo>
                    <a:pt x="9624" y="2608"/>
                    <a:pt x="9565" y="2548"/>
                    <a:pt x="9505" y="2548"/>
                  </a:cubicBezTo>
                  <a:lnTo>
                    <a:pt x="9446" y="2548"/>
                  </a:lnTo>
                  <a:cubicBezTo>
                    <a:pt x="9311" y="2548"/>
                    <a:pt x="9192" y="2474"/>
                    <a:pt x="9073" y="2474"/>
                  </a:cubicBezTo>
                  <a:lnTo>
                    <a:pt x="8567" y="2474"/>
                  </a:lnTo>
                  <a:cubicBezTo>
                    <a:pt x="8626" y="2354"/>
                    <a:pt x="8760" y="2235"/>
                    <a:pt x="8820" y="2176"/>
                  </a:cubicBezTo>
                  <a:cubicBezTo>
                    <a:pt x="9192" y="1610"/>
                    <a:pt x="9505" y="1178"/>
                    <a:pt x="9684" y="865"/>
                  </a:cubicBezTo>
                  <a:cubicBezTo>
                    <a:pt x="9937" y="492"/>
                    <a:pt x="10056" y="313"/>
                    <a:pt x="10056" y="313"/>
                  </a:cubicBezTo>
                  <a:cubicBezTo>
                    <a:pt x="10116" y="239"/>
                    <a:pt x="10056" y="60"/>
                    <a:pt x="9937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3" name="Google Shape;5463;p32"/>
            <p:cNvSpPr/>
            <p:nvPr/>
          </p:nvSpPr>
          <p:spPr>
            <a:xfrm rot="10800000">
              <a:off x="7957621" y="3655566"/>
              <a:ext cx="367103" cy="233027"/>
            </a:xfrm>
            <a:custGeom>
              <a:avLst/>
              <a:gdLst/>
              <a:ahLst/>
              <a:cxnLst/>
              <a:rect l="l" t="t" r="r" b="b"/>
              <a:pathLst>
                <a:path w="11768" h="7470" extrusionOk="0">
                  <a:moveTo>
                    <a:pt x="4623" y="0"/>
                  </a:moveTo>
                  <a:cubicBezTo>
                    <a:pt x="1955" y="0"/>
                    <a:pt x="0" y="1999"/>
                    <a:pt x="1086" y="4394"/>
                  </a:cubicBezTo>
                  <a:cubicBezTo>
                    <a:pt x="2066" y="6577"/>
                    <a:pt x="7027" y="7470"/>
                    <a:pt x="9599" y="7470"/>
                  </a:cubicBezTo>
                  <a:cubicBezTo>
                    <a:pt x="10467" y="7470"/>
                    <a:pt x="11063" y="7368"/>
                    <a:pt x="11142" y="7180"/>
                  </a:cubicBezTo>
                  <a:cubicBezTo>
                    <a:pt x="11767" y="5824"/>
                    <a:pt x="9786" y="1161"/>
                    <a:pt x="6240" y="238"/>
                  </a:cubicBezTo>
                  <a:cubicBezTo>
                    <a:pt x="5686" y="76"/>
                    <a:pt x="5141" y="0"/>
                    <a:pt x="4623" y="0"/>
                  </a:cubicBezTo>
                  <a:close/>
                </a:path>
              </a:pathLst>
            </a:custGeom>
            <a:solidFill>
              <a:srgbClr val="68BC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4" name="Google Shape;5464;p32"/>
            <p:cNvSpPr/>
            <p:nvPr/>
          </p:nvSpPr>
          <p:spPr>
            <a:xfrm rot="10800000">
              <a:off x="7946016" y="3623685"/>
              <a:ext cx="311856" cy="201270"/>
            </a:xfrm>
            <a:custGeom>
              <a:avLst/>
              <a:gdLst/>
              <a:ahLst/>
              <a:cxnLst/>
              <a:rect l="l" t="t" r="r" b="b"/>
              <a:pathLst>
                <a:path w="9997" h="6452" extrusionOk="0">
                  <a:moveTo>
                    <a:pt x="120" y="0"/>
                  </a:moveTo>
                  <a:cubicBezTo>
                    <a:pt x="120" y="0"/>
                    <a:pt x="60" y="60"/>
                    <a:pt x="0" y="60"/>
                  </a:cubicBezTo>
                  <a:cubicBezTo>
                    <a:pt x="0" y="120"/>
                    <a:pt x="60" y="179"/>
                    <a:pt x="120" y="239"/>
                  </a:cubicBezTo>
                  <a:cubicBezTo>
                    <a:pt x="120" y="239"/>
                    <a:pt x="254" y="298"/>
                    <a:pt x="566" y="373"/>
                  </a:cubicBezTo>
                  <a:cubicBezTo>
                    <a:pt x="864" y="492"/>
                    <a:pt x="1311" y="671"/>
                    <a:pt x="1803" y="864"/>
                  </a:cubicBezTo>
                  <a:cubicBezTo>
                    <a:pt x="2056" y="924"/>
                    <a:pt x="2354" y="1043"/>
                    <a:pt x="2607" y="1177"/>
                  </a:cubicBezTo>
                  <a:cubicBezTo>
                    <a:pt x="2920" y="1297"/>
                    <a:pt x="3233" y="1416"/>
                    <a:pt x="3546" y="1609"/>
                  </a:cubicBezTo>
                  <a:cubicBezTo>
                    <a:pt x="3844" y="1729"/>
                    <a:pt x="4157" y="1922"/>
                    <a:pt x="4470" y="2041"/>
                  </a:cubicBezTo>
                  <a:cubicBezTo>
                    <a:pt x="4782" y="2235"/>
                    <a:pt x="5095" y="2414"/>
                    <a:pt x="5408" y="2607"/>
                  </a:cubicBezTo>
                  <a:cubicBezTo>
                    <a:pt x="5706" y="2786"/>
                    <a:pt x="6079" y="2980"/>
                    <a:pt x="6332" y="3159"/>
                  </a:cubicBezTo>
                  <a:cubicBezTo>
                    <a:pt x="6645" y="3352"/>
                    <a:pt x="6958" y="3531"/>
                    <a:pt x="7196" y="3784"/>
                  </a:cubicBezTo>
                  <a:cubicBezTo>
                    <a:pt x="7330" y="3904"/>
                    <a:pt x="7449" y="3963"/>
                    <a:pt x="7568" y="4097"/>
                  </a:cubicBezTo>
                  <a:cubicBezTo>
                    <a:pt x="7762" y="4216"/>
                    <a:pt x="7881" y="4276"/>
                    <a:pt x="7941" y="4395"/>
                  </a:cubicBezTo>
                  <a:cubicBezTo>
                    <a:pt x="8194" y="4589"/>
                    <a:pt x="8447" y="4768"/>
                    <a:pt x="8626" y="5021"/>
                  </a:cubicBezTo>
                  <a:cubicBezTo>
                    <a:pt x="8820" y="5215"/>
                    <a:pt x="8939" y="5393"/>
                    <a:pt x="9133" y="5513"/>
                  </a:cubicBezTo>
                  <a:cubicBezTo>
                    <a:pt x="9252" y="5706"/>
                    <a:pt x="9371" y="5885"/>
                    <a:pt x="9431" y="6019"/>
                  </a:cubicBezTo>
                  <a:cubicBezTo>
                    <a:pt x="9684" y="6257"/>
                    <a:pt x="9743" y="6391"/>
                    <a:pt x="9743" y="6391"/>
                  </a:cubicBezTo>
                  <a:lnTo>
                    <a:pt x="9803" y="6391"/>
                  </a:lnTo>
                  <a:cubicBezTo>
                    <a:pt x="9803" y="6451"/>
                    <a:pt x="9877" y="6451"/>
                    <a:pt x="9937" y="6451"/>
                  </a:cubicBezTo>
                  <a:cubicBezTo>
                    <a:pt x="9997" y="6391"/>
                    <a:pt x="9997" y="6332"/>
                    <a:pt x="9997" y="6257"/>
                  </a:cubicBezTo>
                  <a:cubicBezTo>
                    <a:pt x="9997" y="6257"/>
                    <a:pt x="9877" y="6079"/>
                    <a:pt x="9684" y="5825"/>
                  </a:cubicBezTo>
                  <a:cubicBezTo>
                    <a:pt x="9565" y="5706"/>
                    <a:pt x="9505" y="5513"/>
                    <a:pt x="9371" y="5334"/>
                  </a:cubicBezTo>
                  <a:cubicBezTo>
                    <a:pt x="9192" y="5140"/>
                    <a:pt x="9058" y="4961"/>
                    <a:pt x="8879" y="4768"/>
                  </a:cubicBezTo>
                  <a:cubicBezTo>
                    <a:pt x="8686" y="4529"/>
                    <a:pt x="8447" y="4336"/>
                    <a:pt x="8194" y="4097"/>
                  </a:cubicBezTo>
                  <a:cubicBezTo>
                    <a:pt x="8134" y="4023"/>
                    <a:pt x="8015" y="3904"/>
                    <a:pt x="7822" y="3784"/>
                  </a:cubicBezTo>
                  <a:cubicBezTo>
                    <a:pt x="7702" y="3650"/>
                    <a:pt x="7568" y="3591"/>
                    <a:pt x="7449" y="3472"/>
                  </a:cubicBezTo>
                  <a:cubicBezTo>
                    <a:pt x="7196" y="3218"/>
                    <a:pt x="6898" y="3040"/>
                    <a:pt x="6585" y="2786"/>
                  </a:cubicBezTo>
                  <a:cubicBezTo>
                    <a:pt x="6272" y="2607"/>
                    <a:pt x="5959" y="2414"/>
                    <a:pt x="5647" y="2235"/>
                  </a:cubicBezTo>
                  <a:cubicBezTo>
                    <a:pt x="5334" y="2041"/>
                    <a:pt x="5036" y="1863"/>
                    <a:pt x="4663" y="1669"/>
                  </a:cubicBezTo>
                  <a:cubicBezTo>
                    <a:pt x="4350" y="1550"/>
                    <a:pt x="4038" y="1356"/>
                    <a:pt x="3725" y="1237"/>
                  </a:cubicBezTo>
                  <a:cubicBezTo>
                    <a:pt x="3546" y="1177"/>
                    <a:pt x="3412" y="1118"/>
                    <a:pt x="3233" y="984"/>
                  </a:cubicBezTo>
                  <a:cubicBezTo>
                    <a:pt x="3099" y="924"/>
                    <a:pt x="2920" y="924"/>
                    <a:pt x="2801" y="864"/>
                  </a:cubicBezTo>
                  <a:cubicBezTo>
                    <a:pt x="2488" y="745"/>
                    <a:pt x="2175" y="611"/>
                    <a:pt x="1922" y="552"/>
                  </a:cubicBezTo>
                  <a:cubicBezTo>
                    <a:pt x="864" y="179"/>
                    <a:pt x="120" y="0"/>
                    <a:pt x="120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5" name="Google Shape;5465;p32"/>
            <p:cNvSpPr/>
            <p:nvPr/>
          </p:nvSpPr>
          <p:spPr>
            <a:xfrm rot="10800000">
              <a:off x="8110539" y="3733335"/>
              <a:ext cx="129678" cy="147864"/>
            </a:xfrm>
            <a:custGeom>
              <a:avLst/>
              <a:gdLst/>
              <a:ahLst/>
              <a:cxnLst/>
              <a:rect l="l" t="t" r="r" b="b"/>
              <a:pathLst>
                <a:path w="4157" h="4740" extrusionOk="0">
                  <a:moveTo>
                    <a:pt x="2414" y="1"/>
                  </a:moveTo>
                  <a:cubicBezTo>
                    <a:pt x="2354" y="1"/>
                    <a:pt x="2354" y="60"/>
                    <a:pt x="2354" y="120"/>
                  </a:cubicBezTo>
                  <a:cubicBezTo>
                    <a:pt x="2354" y="314"/>
                    <a:pt x="2354" y="433"/>
                    <a:pt x="2414" y="612"/>
                  </a:cubicBezTo>
                  <a:lnTo>
                    <a:pt x="2414" y="865"/>
                  </a:lnTo>
                  <a:cubicBezTo>
                    <a:pt x="2414" y="924"/>
                    <a:pt x="2473" y="1059"/>
                    <a:pt x="2473" y="1118"/>
                  </a:cubicBezTo>
                  <a:lnTo>
                    <a:pt x="2608" y="1610"/>
                  </a:lnTo>
                  <a:cubicBezTo>
                    <a:pt x="2667" y="1669"/>
                    <a:pt x="2667" y="1729"/>
                    <a:pt x="2727" y="1803"/>
                  </a:cubicBezTo>
                  <a:lnTo>
                    <a:pt x="2786" y="2042"/>
                  </a:lnTo>
                  <a:cubicBezTo>
                    <a:pt x="2846" y="2235"/>
                    <a:pt x="2906" y="2355"/>
                    <a:pt x="2980" y="2474"/>
                  </a:cubicBezTo>
                  <a:lnTo>
                    <a:pt x="3099" y="2727"/>
                  </a:lnTo>
                  <a:cubicBezTo>
                    <a:pt x="3099" y="2787"/>
                    <a:pt x="3159" y="2846"/>
                    <a:pt x="3218" y="2980"/>
                  </a:cubicBezTo>
                  <a:cubicBezTo>
                    <a:pt x="3278" y="3100"/>
                    <a:pt x="3352" y="3219"/>
                    <a:pt x="3472" y="3353"/>
                  </a:cubicBezTo>
                  <a:cubicBezTo>
                    <a:pt x="3478" y="3373"/>
                    <a:pt x="3486" y="3393"/>
                    <a:pt x="3494" y="3412"/>
                  </a:cubicBezTo>
                  <a:lnTo>
                    <a:pt x="3159" y="3412"/>
                  </a:lnTo>
                  <a:cubicBezTo>
                    <a:pt x="3099" y="3412"/>
                    <a:pt x="2980" y="3472"/>
                    <a:pt x="2906" y="3472"/>
                  </a:cubicBezTo>
                  <a:lnTo>
                    <a:pt x="2667" y="3472"/>
                  </a:lnTo>
                  <a:cubicBezTo>
                    <a:pt x="2533" y="3532"/>
                    <a:pt x="2473" y="3532"/>
                    <a:pt x="2414" y="3532"/>
                  </a:cubicBezTo>
                  <a:cubicBezTo>
                    <a:pt x="2235" y="3591"/>
                    <a:pt x="2101" y="3666"/>
                    <a:pt x="1922" y="3666"/>
                  </a:cubicBezTo>
                  <a:cubicBezTo>
                    <a:pt x="1609" y="3785"/>
                    <a:pt x="1297" y="3904"/>
                    <a:pt x="984" y="4038"/>
                  </a:cubicBezTo>
                  <a:cubicBezTo>
                    <a:pt x="805" y="4098"/>
                    <a:pt x="671" y="4217"/>
                    <a:pt x="492" y="4276"/>
                  </a:cubicBezTo>
                  <a:cubicBezTo>
                    <a:pt x="373" y="4336"/>
                    <a:pt x="239" y="4470"/>
                    <a:pt x="60" y="4530"/>
                  </a:cubicBezTo>
                  <a:cubicBezTo>
                    <a:pt x="60" y="4530"/>
                    <a:pt x="0" y="4589"/>
                    <a:pt x="60" y="4649"/>
                  </a:cubicBezTo>
                  <a:cubicBezTo>
                    <a:pt x="60" y="4691"/>
                    <a:pt x="89" y="4740"/>
                    <a:pt x="127" y="4740"/>
                  </a:cubicBezTo>
                  <a:cubicBezTo>
                    <a:pt x="144" y="4740"/>
                    <a:pt x="161" y="4731"/>
                    <a:pt x="179" y="4708"/>
                  </a:cubicBezTo>
                  <a:cubicBezTo>
                    <a:pt x="492" y="4589"/>
                    <a:pt x="805" y="4470"/>
                    <a:pt x="1118" y="4336"/>
                  </a:cubicBezTo>
                  <a:cubicBezTo>
                    <a:pt x="1416" y="4217"/>
                    <a:pt x="1729" y="4157"/>
                    <a:pt x="2041" y="4038"/>
                  </a:cubicBezTo>
                  <a:lnTo>
                    <a:pt x="2235" y="4038"/>
                  </a:lnTo>
                  <a:cubicBezTo>
                    <a:pt x="2354" y="3964"/>
                    <a:pt x="2414" y="3964"/>
                    <a:pt x="2473" y="3964"/>
                  </a:cubicBezTo>
                  <a:cubicBezTo>
                    <a:pt x="2533" y="3904"/>
                    <a:pt x="2667" y="3904"/>
                    <a:pt x="2727" y="3904"/>
                  </a:cubicBezTo>
                  <a:lnTo>
                    <a:pt x="2980" y="3844"/>
                  </a:lnTo>
                  <a:lnTo>
                    <a:pt x="4023" y="3844"/>
                  </a:lnTo>
                  <a:cubicBezTo>
                    <a:pt x="4157" y="3725"/>
                    <a:pt x="4157" y="3591"/>
                    <a:pt x="4097" y="3532"/>
                  </a:cubicBezTo>
                  <a:cubicBezTo>
                    <a:pt x="4023" y="3412"/>
                    <a:pt x="3904" y="3293"/>
                    <a:pt x="3844" y="3159"/>
                  </a:cubicBezTo>
                  <a:cubicBezTo>
                    <a:pt x="3725" y="3040"/>
                    <a:pt x="3650" y="2846"/>
                    <a:pt x="3591" y="2727"/>
                  </a:cubicBezTo>
                  <a:cubicBezTo>
                    <a:pt x="3531" y="2667"/>
                    <a:pt x="3472" y="2608"/>
                    <a:pt x="3472" y="2548"/>
                  </a:cubicBezTo>
                  <a:lnTo>
                    <a:pt x="3352" y="2355"/>
                  </a:lnTo>
                  <a:lnTo>
                    <a:pt x="3218" y="2101"/>
                  </a:lnTo>
                  <a:cubicBezTo>
                    <a:pt x="3218" y="2042"/>
                    <a:pt x="3159" y="1982"/>
                    <a:pt x="3159" y="1923"/>
                  </a:cubicBezTo>
                  <a:lnTo>
                    <a:pt x="3040" y="1669"/>
                  </a:lnTo>
                  <a:cubicBezTo>
                    <a:pt x="3040" y="1610"/>
                    <a:pt x="2980" y="1550"/>
                    <a:pt x="2980" y="1491"/>
                  </a:cubicBezTo>
                  <a:lnTo>
                    <a:pt x="2786" y="984"/>
                  </a:lnTo>
                  <a:cubicBezTo>
                    <a:pt x="2786" y="924"/>
                    <a:pt x="2727" y="865"/>
                    <a:pt x="2727" y="805"/>
                  </a:cubicBezTo>
                  <a:lnTo>
                    <a:pt x="2667" y="552"/>
                  </a:lnTo>
                  <a:cubicBezTo>
                    <a:pt x="2667" y="433"/>
                    <a:pt x="2608" y="239"/>
                    <a:pt x="2533" y="120"/>
                  </a:cubicBezTo>
                  <a:lnTo>
                    <a:pt x="2533" y="60"/>
                  </a:lnTo>
                  <a:cubicBezTo>
                    <a:pt x="2533" y="60"/>
                    <a:pt x="2473" y="1"/>
                    <a:pt x="2414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6" name="Google Shape;5466;p32"/>
            <p:cNvSpPr/>
            <p:nvPr/>
          </p:nvSpPr>
          <p:spPr>
            <a:xfrm rot="10800000">
              <a:off x="8019449" y="3683642"/>
              <a:ext cx="155226" cy="156006"/>
            </a:xfrm>
            <a:custGeom>
              <a:avLst/>
              <a:gdLst/>
              <a:ahLst/>
              <a:cxnLst/>
              <a:rect l="l" t="t" r="r" b="b"/>
              <a:pathLst>
                <a:path w="4976" h="5001" extrusionOk="0">
                  <a:moveTo>
                    <a:pt x="3595" y="0"/>
                  </a:moveTo>
                  <a:cubicBezTo>
                    <a:pt x="3580" y="0"/>
                    <a:pt x="3563" y="7"/>
                    <a:pt x="3546" y="25"/>
                  </a:cubicBezTo>
                  <a:cubicBezTo>
                    <a:pt x="3486" y="25"/>
                    <a:pt x="3412" y="99"/>
                    <a:pt x="3412" y="159"/>
                  </a:cubicBezTo>
                  <a:lnTo>
                    <a:pt x="3486" y="650"/>
                  </a:lnTo>
                  <a:cubicBezTo>
                    <a:pt x="3546" y="769"/>
                    <a:pt x="3546" y="844"/>
                    <a:pt x="3546" y="903"/>
                  </a:cubicBezTo>
                  <a:lnTo>
                    <a:pt x="3605" y="1142"/>
                  </a:lnTo>
                  <a:cubicBezTo>
                    <a:pt x="3665" y="1335"/>
                    <a:pt x="3665" y="1514"/>
                    <a:pt x="3724" y="1708"/>
                  </a:cubicBezTo>
                  <a:cubicBezTo>
                    <a:pt x="3784" y="1827"/>
                    <a:pt x="3784" y="2021"/>
                    <a:pt x="3859" y="2200"/>
                  </a:cubicBezTo>
                  <a:lnTo>
                    <a:pt x="4037" y="2706"/>
                  </a:lnTo>
                  <a:lnTo>
                    <a:pt x="4156" y="3198"/>
                  </a:lnTo>
                  <a:cubicBezTo>
                    <a:pt x="4244" y="3401"/>
                    <a:pt x="4324" y="3604"/>
                    <a:pt x="4403" y="3823"/>
                  </a:cubicBezTo>
                  <a:lnTo>
                    <a:pt x="3546" y="3823"/>
                  </a:lnTo>
                  <a:cubicBezTo>
                    <a:pt x="3352" y="3883"/>
                    <a:pt x="3173" y="3883"/>
                    <a:pt x="2920" y="3943"/>
                  </a:cubicBezTo>
                  <a:lnTo>
                    <a:pt x="2667" y="3943"/>
                  </a:lnTo>
                  <a:cubicBezTo>
                    <a:pt x="2548" y="4002"/>
                    <a:pt x="2488" y="4002"/>
                    <a:pt x="2369" y="4002"/>
                  </a:cubicBezTo>
                  <a:cubicBezTo>
                    <a:pt x="1996" y="4121"/>
                    <a:pt x="1549" y="4255"/>
                    <a:pt x="1177" y="4375"/>
                  </a:cubicBezTo>
                  <a:cubicBezTo>
                    <a:pt x="998" y="4434"/>
                    <a:pt x="805" y="4494"/>
                    <a:pt x="626" y="4568"/>
                  </a:cubicBezTo>
                  <a:cubicBezTo>
                    <a:pt x="432" y="4628"/>
                    <a:pt x="253" y="4687"/>
                    <a:pt x="60" y="4747"/>
                  </a:cubicBezTo>
                  <a:cubicBezTo>
                    <a:pt x="60" y="4807"/>
                    <a:pt x="0" y="4866"/>
                    <a:pt x="0" y="4941"/>
                  </a:cubicBezTo>
                  <a:cubicBezTo>
                    <a:pt x="60" y="5000"/>
                    <a:pt x="134" y="5000"/>
                    <a:pt x="194" y="5000"/>
                  </a:cubicBezTo>
                  <a:cubicBezTo>
                    <a:pt x="566" y="4866"/>
                    <a:pt x="939" y="4747"/>
                    <a:pt x="1311" y="4687"/>
                  </a:cubicBezTo>
                  <a:cubicBezTo>
                    <a:pt x="1683" y="4568"/>
                    <a:pt x="2056" y="4494"/>
                    <a:pt x="2428" y="4434"/>
                  </a:cubicBezTo>
                  <a:cubicBezTo>
                    <a:pt x="2548" y="4375"/>
                    <a:pt x="2607" y="4375"/>
                    <a:pt x="2741" y="4375"/>
                  </a:cubicBezTo>
                  <a:cubicBezTo>
                    <a:pt x="2801" y="4375"/>
                    <a:pt x="2920" y="4315"/>
                    <a:pt x="2980" y="4315"/>
                  </a:cubicBezTo>
                  <a:cubicBezTo>
                    <a:pt x="3233" y="4315"/>
                    <a:pt x="3412" y="4255"/>
                    <a:pt x="3605" y="4255"/>
                  </a:cubicBezTo>
                  <a:lnTo>
                    <a:pt x="4410" y="4255"/>
                  </a:lnTo>
                  <a:lnTo>
                    <a:pt x="4723" y="4315"/>
                  </a:lnTo>
                  <a:lnTo>
                    <a:pt x="4842" y="4315"/>
                  </a:lnTo>
                  <a:cubicBezTo>
                    <a:pt x="4901" y="4255"/>
                    <a:pt x="4976" y="4121"/>
                    <a:pt x="4976" y="4002"/>
                  </a:cubicBezTo>
                  <a:cubicBezTo>
                    <a:pt x="4663" y="3376"/>
                    <a:pt x="4469" y="2706"/>
                    <a:pt x="4231" y="2080"/>
                  </a:cubicBezTo>
                  <a:cubicBezTo>
                    <a:pt x="4156" y="1887"/>
                    <a:pt x="4097" y="1768"/>
                    <a:pt x="4097" y="1589"/>
                  </a:cubicBezTo>
                  <a:cubicBezTo>
                    <a:pt x="4037" y="1395"/>
                    <a:pt x="3978" y="1276"/>
                    <a:pt x="3918" y="1082"/>
                  </a:cubicBezTo>
                  <a:lnTo>
                    <a:pt x="3859" y="844"/>
                  </a:lnTo>
                  <a:cubicBezTo>
                    <a:pt x="3859" y="769"/>
                    <a:pt x="3784" y="710"/>
                    <a:pt x="3784" y="591"/>
                  </a:cubicBezTo>
                  <a:lnTo>
                    <a:pt x="3665" y="99"/>
                  </a:lnTo>
                  <a:cubicBezTo>
                    <a:pt x="3665" y="46"/>
                    <a:pt x="3634" y="0"/>
                    <a:pt x="3595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7" name="Google Shape;5467;p32"/>
            <p:cNvSpPr/>
            <p:nvPr/>
          </p:nvSpPr>
          <p:spPr>
            <a:xfrm rot="10800000">
              <a:off x="8275030" y="3139445"/>
              <a:ext cx="31164" cy="26984"/>
            </a:xfrm>
            <a:custGeom>
              <a:avLst/>
              <a:gdLst/>
              <a:ahLst/>
              <a:cxnLst/>
              <a:rect l="l" t="t" r="r" b="b"/>
              <a:pathLst>
                <a:path w="999" h="865" extrusionOk="0">
                  <a:moveTo>
                    <a:pt x="926" y="0"/>
                  </a:moveTo>
                  <a:cubicBezTo>
                    <a:pt x="909" y="0"/>
                    <a:pt x="894" y="15"/>
                    <a:pt x="864" y="45"/>
                  </a:cubicBezTo>
                  <a:cubicBezTo>
                    <a:pt x="864" y="45"/>
                    <a:pt x="805" y="45"/>
                    <a:pt x="745" y="119"/>
                  </a:cubicBezTo>
                  <a:cubicBezTo>
                    <a:pt x="685" y="179"/>
                    <a:pt x="626" y="179"/>
                    <a:pt x="626" y="239"/>
                  </a:cubicBezTo>
                  <a:cubicBezTo>
                    <a:pt x="551" y="239"/>
                    <a:pt x="492" y="298"/>
                    <a:pt x="432" y="358"/>
                  </a:cubicBezTo>
                  <a:cubicBezTo>
                    <a:pt x="253" y="551"/>
                    <a:pt x="0" y="730"/>
                    <a:pt x="0" y="730"/>
                  </a:cubicBezTo>
                  <a:lnTo>
                    <a:pt x="0" y="864"/>
                  </a:lnTo>
                  <a:lnTo>
                    <a:pt x="119" y="864"/>
                  </a:lnTo>
                  <a:cubicBezTo>
                    <a:pt x="119" y="864"/>
                    <a:pt x="313" y="671"/>
                    <a:pt x="551" y="492"/>
                  </a:cubicBezTo>
                  <a:cubicBezTo>
                    <a:pt x="626" y="417"/>
                    <a:pt x="626" y="358"/>
                    <a:pt x="685" y="358"/>
                  </a:cubicBezTo>
                  <a:cubicBezTo>
                    <a:pt x="745" y="298"/>
                    <a:pt x="805" y="298"/>
                    <a:pt x="805" y="239"/>
                  </a:cubicBezTo>
                  <a:cubicBezTo>
                    <a:pt x="924" y="179"/>
                    <a:pt x="924" y="119"/>
                    <a:pt x="924" y="119"/>
                  </a:cubicBezTo>
                  <a:cubicBezTo>
                    <a:pt x="998" y="119"/>
                    <a:pt x="998" y="45"/>
                    <a:pt x="998" y="45"/>
                  </a:cubicBezTo>
                  <a:cubicBezTo>
                    <a:pt x="961" y="15"/>
                    <a:pt x="942" y="0"/>
                    <a:pt x="926" y="0"/>
                  </a:cubicBezTo>
                  <a:close/>
                </a:path>
              </a:pathLst>
            </a:custGeom>
            <a:solidFill>
              <a:srgbClr val="8349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8" name="Google Shape;5468;p32"/>
            <p:cNvSpPr/>
            <p:nvPr/>
          </p:nvSpPr>
          <p:spPr>
            <a:xfrm rot="10800000">
              <a:off x="8327562" y="3079519"/>
              <a:ext cx="23271" cy="34876"/>
            </a:xfrm>
            <a:custGeom>
              <a:avLst/>
              <a:gdLst/>
              <a:ahLst/>
              <a:cxnLst/>
              <a:rect l="l" t="t" r="r" b="b"/>
              <a:pathLst>
                <a:path w="746" h="1118" extrusionOk="0">
                  <a:moveTo>
                    <a:pt x="567" y="1"/>
                  </a:moveTo>
                  <a:cubicBezTo>
                    <a:pt x="567" y="1"/>
                    <a:pt x="433" y="239"/>
                    <a:pt x="254" y="492"/>
                  </a:cubicBezTo>
                  <a:cubicBezTo>
                    <a:pt x="120" y="746"/>
                    <a:pt x="1" y="984"/>
                    <a:pt x="1" y="984"/>
                  </a:cubicBezTo>
                  <a:cubicBezTo>
                    <a:pt x="1" y="1058"/>
                    <a:pt x="1" y="1118"/>
                    <a:pt x="60" y="1118"/>
                  </a:cubicBezTo>
                  <a:cubicBezTo>
                    <a:pt x="120" y="1118"/>
                    <a:pt x="195" y="1118"/>
                    <a:pt x="195" y="1058"/>
                  </a:cubicBezTo>
                  <a:cubicBezTo>
                    <a:pt x="195" y="1058"/>
                    <a:pt x="314" y="805"/>
                    <a:pt x="433" y="552"/>
                  </a:cubicBezTo>
                  <a:cubicBezTo>
                    <a:pt x="567" y="373"/>
                    <a:pt x="746" y="120"/>
                    <a:pt x="746" y="120"/>
                  </a:cubicBezTo>
                  <a:cubicBezTo>
                    <a:pt x="746" y="60"/>
                    <a:pt x="746" y="1"/>
                    <a:pt x="686" y="1"/>
                  </a:cubicBezTo>
                  <a:close/>
                </a:path>
              </a:pathLst>
            </a:custGeom>
            <a:solidFill>
              <a:srgbClr val="8349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9" name="Google Shape;5469;p32"/>
            <p:cNvSpPr/>
            <p:nvPr/>
          </p:nvSpPr>
          <p:spPr>
            <a:xfrm rot="10800000">
              <a:off x="8350803" y="3006086"/>
              <a:ext cx="11636" cy="40460"/>
            </a:xfrm>
            <a:custGeom>
              <a:avLst/>
              <a:gdLst/>
              <a:ahLst/>
              <a:cxnLst/>
              <a:rect l="l" t="t" r="r" b="b"/>
              <a:pathLst>
                <a:path w="373" h="1297" extrusionOk="0">
                  <a:moveTo>
                    <a:pt x="194" y="1"/>
                  </a:moveTo>
                  <a:cubicBezTo>
                    <a:pt x="120" y="1"/>
                    <a:pt x="60" y="1"/>
                    <a:pt x="60" y="60"/>
                  </a:cubicBezTo>
                  <a:lnTo>
                    <a:pt x="60" y="239"/>
                  </a:lnTo>
                  <a:cubicBezTo>
                    <a:pt x="0" y="373"/>
                    <a:pt x="60" y="492"/>
                    <a:pt x="60" y="612"/>
                  </a:cubicBezTo>
                  <a:lnTo>
                    <a:pt x="60" y="865"/>
                  </a:lnTo>
                  <a:cubicBezTo>
                    <a:pt x="60" y="924"/>
                    <a:pt x="60" y="984"/>
                    <a:pt x="120" y="1044"/>
                  </a:cubicBezTo>
                  <a:lnTo>
                    <a:pt x="120" y="1178"/>
                  </a:lnTo>
                  <a:cubicBezTo>
                    <a:pt x="120" y="1237"/>
                    <a:pt x="194" y="1297"/>
                    <a:pt x="313" y="1297"/>
                  </a:cubicBezTo>
                  <a:cubicBezTo>
                    <a:pt x="373" y="1297"/>
                    <a:pt x="373" y="1237"/>
                    <a:pt x="373" y="1118"/>
                  </a:cubicBezTo>
                  <a:cubicBezTo>
                    <a:pt x="373" y="1118"/>
                    <a:pt x="373" y="1044"/>
                    <a:pt x="313" y="984"/>
                  </a:cubicBezTo>
                  <a:lnTo>
                    <a:pt x="313" y="805"/>
                  </a:lnTo>
                  <a:lnTo>
                    <a:pt x="313" y="612"/>
                  </a:lnTo>
                  <a:cubicBezTo>
                    <a:pt x="254" y="492"/>
                    <a:pt x="254" y="373"/>
                    <a:pt x="254" y="239"/>
                  </a:cubicBezTo>
                  <a:lnTo>
                    <a:pt x="254" y="120"/>
                  </a:lnTo>
                  <a:cubicBezTo>
                    <a:pt x="254" y="60"/>
                    <a:pt x="254" y="1"/>
                    <a:pt x="194" y="1"/>
                  </a:cubicBezTo>
                  <a:close/>
                </a:path>
              </a:pathLst>
            </a:custGeom>
            <a:solidFill>
              <a:srgbClr val="8349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0" name="Google Shape;5470;p32"/>
            <p:cNvSpPr/>
            <p:nvPr/>
          </p:nvSpPr>
          <p:spPr>
            <a:xfrm rot="10800000">
              <a:off x="8312214" y="2941949"/>
              <a:ext cx="30696" cy="34876"/>
            </a:xfrm>
            <a:custGeom>
              <a:avLst/>
              <a:gdLst/>
              <a:ahLst/>
              <a:cxnLst/>
              <a:rect l="l" t="t" r="r" b="b"/>
              <a:pathLst>
                <a:path w="984" h="1118" extrusionOk="0">
                  <a:moveTo>
                    <a:pt x="60" y="0"/>
                  </a:moveTo>
                  <a:cubicBezTo>
                    <a:pt x="0" y="60"/>
                    <a:pt x="0" y="120"/>
                    <a:pt x="0" y="179"/>
                  </a:cubicBezTo>
                  <a:cubicBezTo>
                    <a:pt x="0" y="179"/>
                    <a:pt x="179" y="432"/>
                    <a:pt x="313" y="611"/>
                  </a:cubicBezTo>
                  <a:cubicBezTo>
                    <a:pt x="492" y="864"/>
                    <a:pt x="685" y="1043"/>
                    <a:pt x="685" y="1043"/>
                  </a:cubicBezTo>
                  <a:cubicBezTo>
                    <a:pt x="745" y="1118"/>
                    <a:pt x="864" y="1118"/>
                    <a:pt x="924" y="1118"/>
                  </a:cubicBezTo>
                  <a:cubicBezTo>
                    <a:pt x="983" y="1043"/>
                    <a:pt x="983" y="924"/>
                    <a:pt x="924" y="864"/>
                  </a:cubicBezTo>
                  <a:lnTo>
                    <a:pt x="551" y="492"/>
                  </a:lnTo>
                  <a:cubicBezTo>
                    <a:pt x="432" y="239"/>
                    <a:pt x="238" y="60"/>
                    <a:pt x="238" y="60"/>
                  </a:cubicBezTo>
                  <a:cubicBezTo>
                    <a:pt x="179" y="0"/>
                    <a:pt x="119" y="0"/>
                    <a:pt x="60" y="0"/>
                  </a:cubicBezTo>
                  <a:close/>
                </a:path>
              </a:pathLst>
            </a:custGeom>
            <a:solidFill>
              <a:srgbClr val="8349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1" name="Google Shape;5471;p32"/>
            <p:cNvSpPr/>
            <p:nvPr/>
          </p:nvSpPr>
          <p:spPr>
            <a:xfrm rot="10800000">
              <a:off x="8248078" y="2904453"/>
              <a:ext cx="42800" cy="22960"/>
            </a:xfrm>
            <a:custGeom>
              <a:avLst/>
              <a:gdLst/>
              <a:ahLst/>
              <a:cxnLst/>
              <a:rect l="l" t="t" r="r" b="b"/>
              <a:pathLst>
                <a:path w="1372" h="736" extrusionOk="0">
                  <a:moveTo>
                    <a:pt x="188" y="1"/>
                  </a:moveTo>
                  <a:cubicBezTo>
                    <a:pt x="127" y="1"/>
                    <a:pt x="60" y="43"/>
                    <a:pt x="60" y="85"/>
                  </a:cubicBezTo>
                  <a:cubicBezTo>
                    <a:pt x="1" y="144"/>
                    <a:pt x="60" y="279"/>
                    <a:pt x="135" y="279"/>
                  </a:cubicBezTo>
                  <a:cubicBezTo>
                    <a:pt x="135" y="279"/>
                    <a:pt x="373" y="398"/>
                    <a:pt x="626" y="517"/>
                  </a:cubicBezTo>
                  <a:cubicBezTo>
                    <a:pt x="880" y="651"/>
                    <a:pt x="1118" y="711"/>
                    <a:pt x="1118" y="711"/>
                  </a:cubicBezTo>
                  <a:cubicBezTo>
                    <a:pt x="1135" y="728"/>
                    <a:pt x="1159" y="735"/>
                    <a:pt x="1184" y="735"/>
                  </a:cubicBezTo>
                  <a:cubicBezTo>
                    <a:pt x="1245" y="735"/>
                    <a:pt x="1312" y="693"/>
                    <a:pt x="1312" y="651"/>
                  </a:cubicBezTo>
                  <a:cubicBezTo>
                    <a:pt x="1371" y="576"/>
                    <a:pt x="1312" y="457"/>
                    <a:pt x="1252" y="457"/>
                  </a:cubicBezTo>
                  <a:lnTo>
                    <a:pt x="1252" y="398"/>
                  </a:lnTo>
                  <a:cubicBezTo>
                    <a:pt x="1252" y="398"/>
                    <a:pt x="999" y="338"/>
                    <a:pt x="746" y="279"/>
                  </a:cubicBezTo>
                  <a:cubicBezTo>
                    <a:pt x="507" y="144"/>
                    <a:pt x="254" y="25"/>
                    <a:pt x="254" y="25"/>
                  </a:cubicBezTo>
                  <a:cubicBezTo>
                    <a:pt x="236" y="8"/>
                    <a:pt x="213" y="1"/>
                    <a:pt x="188" y="1"/>
                  </a:cubicBezTo>
                  <a:close/>
                </a:path>
              </a:pathLst>
            </a:custGeom>
            <a:solidFill>
              <a:srgbClr val="8349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2" name="Google Shape;5472;p32"/>
            <p:cNvSpPr/>
            <p:nvPr/>
          </p:nvSpPr>
          <p:spPr>
            <a:xfrm rot="10800000">
              <a:off x="8176516" y="2888044"/>
              <a:ext cx="44640" cy="15348"/>
            </a:xfrm>
            <a:custGeom>
              <a:avLst/>
              <a:gdLst/>
              <a:ahLst/>
              <a:cxnLst/>
              <a:rect l="l" t="t" r="r" b="b"/>
              <a:pathLst>
                <a:path w="1431" h="492" extrusionOk="0">
                  <a:moveTo>
                    <a:pt x="194" y="0"/>
                  </a:moveTo>
                  <a:cubicBezTo>
                    <a:pt x="134" y="0"/>
                    <a:pt x="60" y="0"/>
                    <a:pt x="0" y="119"/>
                  </a:cubicBezTo>
                  <a:cubicBezTo>
                    <a:pt x="0" y="179"/>
                    <a:pt x="60" y="313"/>
                    <a:pt x="194" y="313"/>
                  </a:cubicBezTo>
                  <a:lnTo>
                    <a:pt x="1252" y="492"/>
                  </a:lnTo>
                  <a:cubicBezTo>
                    <a:pt x="1311" y="492"/>
                    <a:pt x="1430" y="432"/>
                    <a:pt x="1430" y="373"/>
                  </a:cubicBezTo>
                  <a:cubicBezTo>
                    <a:pt x="1430" y="313"/>
                    <a:pt x="1371" y="179"/>
                    <a:pt x="1311" y="179"/>
                  </a:cubicBezTo>
                  <a:lnTo>
                    <a:pt x="194" y="0"/>
                  </a:lnTo>
                  <a:close/>
                </a:path>
              </a:pathLst>
            </a:custGeom>
            <a:solidFill>
              <a:srgbClr val="8349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3" name="Google Shape;5473;p32"/>
            <p:cNvSpPr/>
            <p:nvPr/>
          </p:nvSpPr>
          <p:spPr>
            <a:xfrm rot="10800000">
              <a:off x="8103083" y="2876409"/>
              <a:ext cx="44203" cy="15878"/>
            </a:xfrm>
            <a:custGeom>
              <a:avLst/>
              <a:gdLst/>
              <a:ahLst/>
              <a:cxnLst/>
              <a:rect l="l" t="t" r="r" b="b"/>
              <a:pathLst>
                <a:path w="1417" h="509" extrusionOk="0">
                  <a:moveTo>
                    <a:pt x="140" y="0"/>
                  </a:moveTo>
                  <a:cubicBezTo>
                    <a:pt x="79" y="0"/>
                    <a:pt x="1" y="88"/>
                    <a:pt x="1" y="136"/>
                  </a:cubicBezTo>
                  <a:cubicBezTo>
                    <a:pt x="1" y="270"/>
                    <a:pt x="61" y="329"/>
                    <a:pt x="120" y="329"/>
                  </a:cubicBezTo>
                  <a:lnTo>
                    <a:pt x="1237" y="508"/>
                  </a:lnTo>
                  <a:cubicBezTo>
                    <a:pt x="1297" y="508"/>
                    <a:pt x="1416" y="449"/>
                    <a:pt x="1416" y="329"/>
                  </a:cubicBezTo>
                  <a:cubicBezTo>
                    <a:pt x="1416" y="270"/>
                    <a:pt x="1357" y="136"/>
                    <a:pt x="1297" y="136"/>
                  </a:cubicBezTo>
                  <a:lnTo>
                    <a:pt x="180" y="17"/>
                  </a:lnTo>
                  <a:cubicBezTo>
                    <a:pt x="168" y="5"/>
                    <a:pt x="155" y="0"/>
                    <a:pt x="140" y="0"/>
                  </a:cubicBezTo>
                  <a:close/>
                </a:path>
              </a:pathLst>
            </a:custGeom>
            <a:solidFill>
              <a:srgbClr val="8349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4" name="Google Shape;5474;p32"/>
            <p:cNvSpPr/>
            <p:nvPr/>
          </p:nvSpPr>
          <p:spPr>
            <a:xfrm rot="10800000">
              <a:off x="8029213" y="2860624"/>
              <a:ext cx="46481" cy="20277"/>
            </a:xfrm>
            <a:custGeom>
              <a:avLst/>
              <a:gdLst/>
              <a:ahLst/>
              <a:cxnLst/>
              <a:rect l="l" t="t" r="r" b="b"/>
              <a:pathLst>
                <a:path w="1490" h="650" extrusionOk="0">
                  <a:moveTo>
                    <a:pt x="181" y="1"/>
                  </a:moveTo>
                  <a:cubicBezTo>
                    <a:pt x="124" y="1"/>
                    <a:pt x="60" y="56"/>
                    <a:pt x="60" y="143"/>
                  </a:cubicBezTo>
                  <a:cubicBezTo>
                    <a:pt x="0" y="203"/>
                    <a:pt x="60" y="337"/>
                    <a:pt x="179" y="396"/>
                  </a:cubicBezTo>
                  <a:lnTo>
                    <a:pt x="1237" y="650"/>
                  </a:lnTo>
                  <a:cubicBezTo>
                    <a:pt x="1356" y="650"/>
                    <a:pt x="1430" y="575"/>
                    <a:pt x="1490" y="456"/>
                  </a:cubicBezTo>
                  <a:cubicBezTo>
                    <a:pt x="1490" y="396"/>
                    <a:pt x="1430" y="277"/>
                    <a:pt x="1296" y="277"/>
                  </a:cubicBezTo>
                  <a:lnTo>
                    <a:pt x="239" y="24"/>
                  </a:lnTo>
                  <a:cubicBezTo>
                    <a:pt x="223" y="8"/>
                    <a:pt x="202" y="1"/>
                    <a:pt x="181" y="1"/>
                  </a:cubicBezTo>
                  <a:close/>
                </a:path>
              </a:pathLst>
            </a:custGeom>
            <a:solidFill>
              <a:srgbClr val="8349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5" name="Google Shape;5475;p32"/>
            <p:cNvSpPr/>
            <p:nvPr/>
          </p:nvSpPr>
          <p:spPr>
            <a:xfrm rot="10800000">
              <a:off x="7961333" y="2830583"/>
              <a:ext cx="42800" cy="28949"/>
            </a:xfrm>
            <a:custGeom>
              <a:avLst/>
              <a:gdLst/>
              <a:ahLst/>
              <a:cxnLst/>
              <a:rect l="l" t="t" r="r" b="b"/>
              <a:pathLst>
                <a:path w="1372" h="928" extrusionOk="0">
                  <a:moveTo>
                    <a:pt x="210" y="1"/>
                  </a:moveTo>
                  <a:cubicBezTo>
                    <a:pt x="120" y="1"/>
                    <a:pt x="44" y="56"/>
                    <a:pt x="0" y="143"/>
                  </a:cubicBezTo>
                  <a:cubicBezTo>
                    <a:pt x="0" y="203"/>
                    <a:pt x="0" y="337"/>
                    <a:pt x="120" y="397"/>
                  </a:cubicBezTo>
                  <a:cubicBezTo>
                    <a:pt x="120" y="397"/>
                    <a:pt x="373" y="516"/>
                    <a:pt x="626" y="635"/>
                  </a:cubicBezTo>
                  <a:cubicBezTo>
                    <a:pt x="805" y="769"/>
                    <a:pt x="1058" y="888"/>
                    <a:pt x="1058" y="888"/>
                  </a:cubicBezTo>
                  <a:cubicBezTo>
                    <a:pt x="1083" y="913"/>
                    <a:pt x="1118" y="928"/>
                    <a:pt x="1154" y="928"/>
                  </a:cubicBezTo>
                  <a:cubicBezTo>
                    <a:pt x="1206" y="928"/>
                    <a:pt x="1262" y="899"/>
                    <a:pt x="1297" y="829"/>
                  </a:cubicBezTo>
                  <a:cubicBezTo>
                    <a:pt x="1371" y="769"/>
                    <a:pt x="1371" y="635"/>
                    <a:pt x="1237" y="576"/>
                  </a:cubicBezTo>
                  <a:cubicBezTo>
                    <a:pt x="1237" y="576"/>
                    <a:pt x="999" y="397"/>
                    <a:pt x="805" y="263"/>
                  </a:cubicBezTo>
                  <a:cubicBezTo>
                    <a:pt x="552" y="143"/>
                    <a:pt x="313" y="24"/>
                    <a:pt x="313" y="24"/>
                  </a:cubicBezTo>
                  <a:cubicBezTo>
                    <a:pt x="277" y="8"/>
                    <a:pt x="243" y="1"/>
                    <a:pt x="210" y="1"/>
                  </a:cubicBezTo>
                  <a:close/>
                </a:path>
              </a:pathLst>
            </a:custGeom>
            <a:solidFill>
              <a:srgbClr val="8349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6" name="Google Shape;5476;p32"/>
            <p:cNvSpPr/>
            <p:nvPr/>
          </p:nvSpPr>
          <p:spPr>
            <a:xfrm rot="10800000">
              <a:off x="7911172" y="2776210"/>
              <a:ext cx="33004" cy="39711"/>
            </a:xfrm>
            <a:custGeom>
              <a:avLst/>
              <a:gdLst/>
              <a:ahLst/>
              <a:cxnLst/>
              <a:rect l="l" t="t" r="r" b="b"/>
              <a:pathLst>
                <a:path w="1058" h="1273" extrusionOk="0">
                  <a:moveTo>
                    <a:pt x="244" y="1"/>
                  </a:moveTo>
                  <a:cubicBezTo>
                    <a:pt x="190" y="1"/>
                    <a:pt x="127" y="19"/>
                    <a:pt x="60" y="56"/>
                  </a:cubicBezTo>
                  <a:cubicBezTo>
                    <a:pt x="0" y="116"/>
                    <a:pt x="0" y="235"/>
                    <a:pt x="60" y="295"/>
                  </a:cubicBezTo>
                  <a:cubicBezTo>
                    <a:pt x="60" y="295"/>
                    <a:pt x="194" y="548"/>
                    <a:pt x="373" y="727"/>
                  </a:cubicBezTo>
                  <a:cubicBezTo>
                    <a:pt x="492" y="980"/>
                    <a:pt x="686" y="1174"/>
                    <a:pt x="686" y="1174"/>
                  </a:cubicBezTo>
                  <a:cubicBezTo>
                    <a:pt x="720" y="1244"/>
                    <a:pt x="776" y="1273"/>
                    <a:pt x="831" y="1273"/>
                  </a:cubicBezTo>
                  <a:cubicBezTo>
                    <a:pt x="869" y="1273"/>
                    <a:pt x="908" y="1258"/>
                    <a:pt x="939" y="1233"/>
                  </a:cubicBezTo>
                  <a:cubicBezTo>
                    <a:pt x="1058" y="1174"/>
                    <a:pt x="1058" y="1040"/>
                    <a:pt x="998" y="980"/>
                  </a:cubicBezTo>
                  <a:cubicBezTo>
                    <a:pt x="998" y="980"/>
                    <a:pt x="864" y="727"/>
                    <a:pt x="686" y="488"/>
                  </a:cubicBezTo>
                  <a:cubicBezTo>
                    <a:pt x="492" y="295"/>
                    <a:pt x="373" y="56"/>
                    <a:pt x="373" y="56"/>
                  </a:cubicBezTo>
                  <a:cubicBezTo>
                    <a:pt x="343" y="19"/>
                    <a:pt x="298" y="1"/>
                    <a:pt x="244" y="1"/>
                  </a:cubicBezTo>
                  <a:close/>
                </a:path>
              </a:pathLst>
            </a:custGeom>
            <a:solidFill>
              <a:srgbClr val="8349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7" name="Google Shape;5477;p32"/>
            <p:cNvSpPr/>
            <p:nvPr/>
          </p:nvSpPr>
          <p:spPr>
            <a:xfrm rot="10800000">
              <a:off x="7884188" y="2706989"/>
              <a:ext cx="23271" cy="45389"/>
            </a:xfrm>
            <a:custGeom>
              <a:avLst/>
              <a:gdLst/>
              <a:ahLst/>
              <a:cxnLst/>
              <a:rect l="l" t="t" r="r" b="b"/>
              <a:pathLst>
                <a:path w="746" h="1455" extrusionOk="0">
                  <a:moveTo>
                    <a:pt x="134" y="1"/>
                  </a:moveTo>
                  <a:cubicBezTo>
                    <a:pt x="60" y="60"/>
                    <a:pt x="0" y="120"/>
                    <a:pt x="0" y="254"/>
                  </a:cubicBezTo>
                  <a:cubicBezTo>
                    <a:pt x="0" y="254"/>
                    <a:pt x="60" y="492"/>
                    <a:pt x="194" y="805"/>
                  </a:cubicBezTo>
                  <a:cubicBezTo>
                    <a:pt x="194" y="865"/>
                    <a:pt x="194" y="924"/>
                    <a:pt x="253" y="999"/>
                  </a:cubicBezTo>
                  <a:lnTo>
                    <a:pt x="253" y="1059"/>
                  </a:lnTo>
                  <a:lnTo>
                    <a:pt x="253" y="1118"/>
                  </a:lnTo>
                  <a:cubicBezTo>
                    <a:pt x="313" y="1237"/>
                    <a:pt x="313" y="1297"/>
                    <a:pt x="313" y="1297"/>
                  </a:cubicBezTo>
                  <a:cubicBezTo>
                    <a:pt x="313" y="1396"/>
                    <a:pt x="378" y="1454"/>
                    <a:pt x="465" y="1454"/>
                  </a:cubicBezTo>
                  <a:cubicBezTo>
                    <a:pt x="497" y="1454"/>
                    <a:pt x="531" y="1447"/>
                    <a:pt x="566" y="1431"/>
                  </a:cubicBezTo>
                  <a:cubicBezTo>
                    <a:pt x="685" y="1431"/>
                    <a:pt x="745" y="1297"/>
                    <a:pt x="685" y="1178"/>
                  </a:cubicBezTo>
                  <a:lnTo>
                    <a:pt x="685" y="1059"/>
                  </a:lnTo>
                  <a:cubicBezTo>
                    <a:pt x="685" y="999"/>
                    <a:pt x="685" y="999"/>
                    <a:pt x="626" y="924"/>
                  </a:cubicBezTo>
                  <a:lnTo>
                    <a:pt x="626" y="865"/>
                  </a:lnTo>
                  <a:cubicBezTo>
                    <a:pt x="626" y="805"/>
                    <a:pt x="566" y="746"/>
                    <a:pt x="566" y="686"/>
                  </a:cubicBezTo>
                  <a:cubicBezTo>
                    <a:pt x="507" y="373"/>
                    <a:pt x="432" y="120"/>
                    <a:pt x="432" y="120"/>
                  </a:cubicBezTo>
                  <a:cubicBezTo>
                    <a:pt x="373" y="60"/>
                    <a:pt x="253" y="1"/>
                    <a:pt x="134" y="1"/>
                  </a:cubicBezTo>
                  <a:close/>
                </a:path>
              </a:pathLst>
            </a:custGeom>
            <a:solidFill>
              <a:srgbClr val="8349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8" name="Google Shape;5478;p32"/>
            <p:cNvSpPr/>
            <p:nvPr/>
          </p:nvSpPr>
          <p:spPr>
            <a:xfrm rot="10800000">
              <a:off x="7878167" y="2633805"/>
              <a:ext cx="13507" cy="46980"/>
            </a:xfrm>
            <a:custGeom>
              <a:avLst/>
              <a:gdLst/>
              <a:ahLst/>
              <a:cxnLst/>
              <a:rect l="l" t="t" r="r" b="b"/>
              <a:pathLst>
                <a:path w="433" h="1506" extrusionOk="0">
                  <a:moveTo>
                    <a:pt x="179" y="0"/>
                  </a:moveTo>
                  <a:cubicBezTo>
                    <a:pt x="60" y="0"/>
                    <a:pt x="1" y="119"/>
                    <a:pt x="1" y="253"/>
                  </a:cubicBezTo>
                  <a:lnTo>
                    <a:pt x="60" y="1311"/>
                  </a:lnTo>
                  <a:cubicBezTo>
                    <a:pt x="60" y="1408"/>
                    <a:pt x="100" y="1506"/>
                    <a:pt x="179" y="1506"/>
                  </a:cubicBezTo>
                  <a:cubicBezTo>
                    <a:pt x="197" y="1506"/>
                    <a:pt x="217" y="1501"/>
                    <a:pt x="239" y="1490"/>
                  </a:cubicBezTo>
                  <a:cubicBezTo>
                    <a:pt x="373" y="1490"/>
                    <a:pt x="433" y="1430"/>
                    <a:pt x="433" y="1311"/>
                  </a:cubicBezTo>
                  <a:lnTo>
                    <a:pt x="433" y="253"/>
                  </a:lnTo>
                  <a:cubicBezTo>
                    <a:pt x="433" y="119"/>
                    <a:pt x="299" y="0"/>
                    <a:pt x="179" y="0"/>
                  </a:cubicBezTo>
                  <a:close/>
                </a:path>
              </a:pathLst>
            </a:custGeom>
            <a:solidFill>
              <a:srgbClr val="8349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9" name="Google Shape;5479;p32"/>
            <p:cNvSpPr/>
            <p:nvPr/>
          </p:nvSpPr>
          <p:spPr>
            <a:xfrm rot="10800000">
              <a:off x="7880008" y="2558532"/>
              <a:ext cx="19559" cy="47198"/>
            </a:xfrm>
            <a:custGeom>
              <a:avLst/>
              <a:gdLst/>
              <a:ahLst/>
              <a:cxnLst/>
              <a:rect l="l" t="t" r="r" b="b"/>
              <a:pathLst>
                <a:path w="627" h="1513" extrusionOk="0">
                  <a:moveTo>
                    <a:pt x="357" y="0"/>
                  </a:moveTo>
                  <a:cubicBezTo>
                    <a:pt x="263" y="0"/>
                    <a:pt x="179" y="94"/>
                    <a:pt x="179" y="142"/>
                  </a:cubicBezTo>
                  <a:lnTo>
                    <a:pt x="0" y="1259"/>
                  </a:lnTo>
                  <a:cubicBezTo>
                    <a:pt x="0" y="1318"/>
                    <a:pt x="60" y="1438"/>
                    <a:pt x="179" y="1512"/>
                  </a:cubicBezTo>
                  <a:cubicBezTo>
                    <a:pt x="313" y="1512"/>
                    <a:pt x="432" y="1438"/>
                    <a:pt x="432" y="1318"/>
                  </a:cubicBezTo>
                  <a:lnTo>
                    <a:pt x="626" y="261"/>
                  </a:lnTo>
                  <a:cubicBezTo>
                    <a:pt x="626" y="142"/>
                    <a:pt x="552" y="22"/>
                    <a:pt x="432" y="22"/>
                  </a:cubicBezTo>
                  <a:cubicBezTo>
                    <a:pt x="408" y="7"/>
                    <a:pt x="382" y="0"/>
                    <a:pt x="357" y="0"/>
                  </a:cubicBezTo>
                  <a:close/>
                </a:path>
              </a:pathLst>
            </a:custGeom>
            <a:solidFill>
              <a:srgbClr val="8349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0" name="Google Shape;5480;p32"/>
            <p:cNvSpPr/>
            <p:nvPr/>
          </p:nvSpPr>
          <p:spPr>
            <a:xfrm rot="10800000">
              <a:off x="7895824" y="2488125"/>
              <a:ext cx="26984" cy="46075"/>
            </a:xfrm>
            <a:custGeom>
              <a:avLst/>
              <a:gdLst/>
              <a:ahLst/>
              <a:cxnLst/>
              <a:rect l="l" t="t" r="r" b="b"/>
              <a:pathLst>
                <a:path w="865" h="1477" extrusionOk="0">
                  <a:moveTo>
                    <a:pt x="583" y="0"/>
                  </a:moveTo>
                  <a:cubicBezTo>
                    <a:pt x="496" y="0"/>
                    <a:pt x="433" y="55"/>
                    <a:pt x="433" y="143"/>
                  </a:cubicBezTo>
                  <a:lnTo>
                    <a:pt x="60" y="1141"/>
                  </a:lnTo>
                  <a:lnTo>
                    <a:pt x="60" y="1200"/>
                  </a:lnTo>
                  <a:cubicBezTo>
                    <a:pt x="1" y="1260"/>
                    <a:pt x="60" y="1379"/>
                    <a:pt x="179" y="1454"/>
                  </a:cubicBezTo>
                  <a:cubicBezTo>
                    <a:pt x="215" y="1469"/>
                    <a:pt x="249" y="1477"/>
                    <a:pt x="280" y="1477"/>
                  </a:cubicBezTo>
                  <a:cubicBezTo>
                    <a:pt x="368" y="1477"/>
                    <a:pt x="433" y="1418"/>
                    <a:pt x="433" y="1320"/>
                  </a:cubicBezTo>
                  <a:lnTo>
                    <a:pt x="805" y="262"/>
                  </a:lnTo>
                  <a:cubicBezTo>
                    <a:pt x="865" y="202"/>
                    <a:pt x="805" y="83"/>
                    <a:pt x="686" y="24"/>
                  </a:cubicBezTo>
                  <a:cubicBezTo>
                    <a:pt x="650" y="8"/>
                    <a:pt x="615" y="0"/>
                    <a:pt x="583" y="0"/>
                  </a:cubicBezTo>
                  <a:close/>
                </a:path>
              </a:pathLst>
            </a:custGeom>
            <a:solidFill>
              <a:srgbClr val="8349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1" name="Google Shape;5481;p32"/>
            <p:cNvSpPr/>
            <p:nvPr/>
          </p:nvSpPr>
          <p:spPr>
            <a:xfrm rot="10800000">
              <a:off x="7924648" y="2422085"/>
              <a:ext cx="29292" cy="42456"/>
            </a:xfrm>
            <a:custGeom>
              <a:avLst/>
              <a:gdLst/>
              <a:ahLst/>
              <a:cxnLst/>
              <a:rect l="l" t="t" r="r" b="b"/>
              <a:pathLst>
                <a:path w="939" h="1361" extrusionOk="0">
                  <a:moveTo>
                    <a:pt x="702" y="0"/>
                  </a:moveTo>
                  <a:cubicBezTo>
                    <a:pt x="621" y="0"/>
                    <a:pt x="549" y="43"/>
                    <a:pt x="507" y="85"/>
                  </a:cubicBezTo>
                  <a:lnTo>
                    <a:pt x="0" y="1083"/>
                  </a:lnTo>
                  <a:cubicBezTo>
                    <a:pt x="0" y="1142"/>
                    <a:pt x="0" y="1262"/>
                    <a:pt x="134" y="1321"/>
                  </a:cubicBezTo>
                  <a:cubicBezTo>
                    <a:pt x="184" y="1346"/>
                    <a:pt x="233" y="1360"/>
                    <a:pt x="274" y="1360"/>
                  </a:cubicBezTo>
                  <a:cubicBezTo>
                    <a:pt x="332" y="1360"/>
                    <a:pt x="373" y="1331"/>
                    <a:pt x="373" y="1262"/>
                  </a:cubicBezTo>
                  <a:lnTo>
                    <a:pt x="939" y="264"/>
                  </a:lnTo>
                  <a:cubicBezTo>
                    <a:pt x="939" y="204"/>
                    <a:pt x="939" y="85"/>
                    <a:pt x="805" y="25"/>
                  </a:cubicBezTo>
                  <a:cubicBezTo>
                    <a:pt x="770" y="8"/>
                    <a:pt x="735" y="0"/>
                    <a:pt x="702" y="0"/>
                  </a:cubicBezTo>
                  <a:close/>
                </a:path>
              </a:pathLst>
            </a:custGeom>
            <a:solidFill>
              <a:srgbClr val="8349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2" name="Google Shape;5482;p32"/>
            <p:cNvSpPr/>
            <p:nvPr/>
          </p:nvSpPr>
          <p:spPr>
            <a:xfrm rot="10800000">
              <a:off x="7959493" y="2358416"/>
              <a:ext cx="33036" cy="41021"/>
            </a:xfrm>
            <a:custGeom>
              <a:avLst/>
              <a:gdLst/>
              <a:ahLst/>
              <a:cxnLst/>
              <a:rect l="l" t="t" r="r" b="b"/>
              <a:pathLst>
                <a:path w="1059" h="1315" extrusionOk="0">
                  <a:moveTo>
                    <a:pt x="785" y="1"/>
                  </a:moveTo>
                  <a:cubicBezTo>
                    <a:pt x="720" y="1"/>
                    <a:pt x="662" y="33"/>
                    <a:pt x="627" y="113"/>
                  </a:cubicBezTo>
                  <a:lnTo>
                    <a:pt x="60" y="977"/>
                  </a:lnTo>
                  <a:cubicBezTo>
                    <a:pt x="1" y="1096"/>
                    <a:pt x="1" y="1231"/>
                    <a:pt x="120" y="1290"/>
                  </a:cubicBezTo>
                  <a:cubicBezTo>
                    <a:pt x="138" y="1308"/>
                    <a:pt x="161" y="1315"/>
                    <a:pt x="188" y="1315"/>
                  </a:cubicBezTo>
                  <a:cubicBezTo>
                    <a:pt x="252" y="1315"/>
                    <a:pt x="331" y="1273"/>
                    <a:pt x="373" y="1231"/>
                  </a:cubicBezTo>
                  <a:lnTo>
                    <a:pt x="999" y="292"/>
                  </a:lnTo>
                  <a:cubicBezTo>
                    <a:pt x="1059" y="232"/>
                    <a:pt x="999" y="113"/>
                    <a:pt x="925" y="39"/>
                  </a:cubicBezTo>
                  <a:cubicBezTo>
                    <a:pt x="877" y="15"/>
                    <a:pt x="829" y="1"/>
                    <a:pt x="785" y="1"/>
                  </a:cubicBezTo>
                  <a:close/>
                </a:path>
              </a:pathLst>
            </a:custGeom>
            <a:solidFill>
              <a:srgbClr val="8349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3" name="Google Shape;5483;p32"/>
            <p:cNvSpPr/>
            <p:nvPr/>
          </p:nvSpPr>
          <p:spPr>
            <a:xfrm rot="10800000">
              <a:off x="8000389" y="2297835"/>
              <a:ext cx="34876" cy="39368"/>
            </a:xfrm>
            <a:custGeom>
              <a:avLst/>
              <a:gdLst/>
              <a:ahLst/>
              <a:cxnLst/>
              <a:rect l="l" t="t" r="r" b="b"/>
              <a:pathLst>
                <a:path w="1118" h="1262" extrusionOk="0">
                  <a:moveTo>
                    <a:pt x="849" y="1"/>
                  </a:moveTo>
                  <a:cubicBezTo>
                    <a:pt x="781" y="1"/>
                    <a:pt x="721" y="30"/>
                    <a:pt x="686" y="100"/>
                  </a:cubicBezTo>
                  <a:lnTo>
                    <a:pt x="60" y="964"/>
                  </a:lnTo>
                  <a:cubicBezTo>
                    <a:pt x="0" y="1023"/>
                    <a:pt x="0" y="1157"/>
                    <a:pt x="134" y="1217"/>
                  </a:cubicBezTo>
                  <a:cubicBezTo>
                    <a:pt x="164" y="1247"/>
                    <a:pt x="209" y="1262"/>
                    <a:pt x="254" y="1262"/>
                  </a:cubicBezTo>
                  <a:cubicBezTo>
                    <a:pt x="298" y="1262"/>
                    <a:pt x="343" y="1247"/>
                    <a:pt x="373" y="1217"/>
                  </a:cubicBezTo>
                  <a:lnTo>
                    <a:pt x="1058" y="278"/>
                  </a:lnTo>
                  <a:cubicBezTo>
                    <a:pt x="1118" y="219"/>
                    <a:pt x="1058" y="100"/>
                    <a:pt x="998" y="40"/>
                  </a:cubicBezTo>
                  <a:cubicBezTo>
                    <a:pt x="949" y="15"/>
                    <a:pt x="897" y="1"/>
                    <a:pt x="849" y="1"/>
                  </a:cubicBezTo>
                  <a:close/>
                </a:path>
              </a:pathLst>
            </a:custGeom>
            <a:solidFill>
              <a:srgbClr val="8349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4" name="Google Shape;5484;p32"/>
            <p:cNvSpPr/>
            <p:nvPr/>
          </p:nvSpPr>
          <p:spPr>
            <a:xfrm rot="10800000">
              <a:off x="8044998" y="2238065"/>
              <a:ext cx="34876" cy="39337"/>
            </a:xfrm>
            <a:custGeom>
              <a:avLst/>
              <a:gdLst/>
              <a:ahLst/>
              <a:cxnLst/>
              <a:rect l="l" t="t" r="r" b="b"/>
              <a:pathLst>
                <a:path w="1118" h="1261" extrusionOk="0">
                  <a:moveTo>
                    <a:pt x="877" y="0"/>
                  </a:moveTo>
                  <a:cubicBezTo>
                    <a:pt x="831" y="0"/>
                    <a:pt x="782" y="15"/>
                    <a:pt x="745" y="45"/>
                  </a:cubicBezTo>
                  <a:lnTo>
                    <a:pt x="75" y="909"/>
                  </a:lnTo>
                  <a:cubicBezTo>
                    <a:pt x="0" y="1043"/>
                    <a:pt x="0" y="1162"/>
                    <a:pt x="134" y="1222"/>
                  </a:cubicBezTo>
                  <a:cubicBezTo>
                    <a:pt x="159" y="1246"/>
                    <a:pt x="194" y="1261"/>
                    <a:pt x="230" y="1261"/>
                  </a:cubicBezTo>
                  <a:cubicBezTo>
                    <a:pt x="282" y="1261"/>
                    <a:pt x="338" y="1232"/>
                    <a:pt x="373" y="1162"/>
                  </a:cubicBezTo>
                  <a:lnTo>
                    <a:pt x="1058" y="298"/>
                  </a:lnTo>
                  <a:cubicBezTo>
                    <a:pt x="1117" y="224"/>
                    <a:pt x="1117" y="104"/>
                    <a:pt x="998" y="45"/>
                  </a:cubicBezTo>
                  <a:cubicBezTo>
                    <a:pt x="968" y="15"/>
                    <a:pt x="924" y="0"/>
                    <a:pt x="877" y="0"/>
                  </a:cubicBezTo>
                  <a:close/>
                </a:path>
              </a:pathLst>
            </a:custGeom>
            <a:solidFill>
              <a:srgbClr val="8349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5" name="Google Shape;5485;p32"/>
            <p:cNvSpPr/>
            <p:nvPr/>
          </p:nvSpPr>
          <p:spPr>
            <a:xfrm rot="10800000">
              <a:off x="8089139" y="2179793"/>
              <a:ext cx="34907" cy="38900"/>
            </a:xfrm>
            <a:custGeom>
              <a:avLst/>
              <a:gdLst/>
              <a:ahLst/>
              <a:cxnLst/>
              <a:rect l="l" t="t" r="r" b="b"/>
              <a:pathLst>
                <a:path w="1119" h="1247" extrusionOk="0">
                  <a:moveTo>
                    <a:pt x="918" y="0"/>
                  </a:moveTo>
                  <a:cubicBezTo>
                    <a:pt x="853" y="0"/>
                    <a:pt x="766" y="42"/>
                    <a:pt x="671" y="85"/>
                  </a:cubicBezTo>
                  <a:lnTo>
                    <a:pt x="60" y="949"/>
                  </a:lnTo>
                  <a:cubicBezTo>
                    <a:pt x="1" y="1023"/>
                    <a:pt x="1" y="1142"/>
                    <a:pt x="60" y="1202"/>
                  </a:cubicBezTo>
                  <a:cubicBezTo>
                    <a:pt x="120" y="1232"/>
                    <a:pt x="180" y="1247"/>
                    <a:pt x="234" y="1247"/>
                  </a:cubicBezTo>
                  <a:cubicBezTo>
                    <a:pt x="288" y="1247"/>
                    <a:pt x="336" y="1232"/>
                    <a:pt x="373" y="1202"/>
                  </a:cubicBezTo>
                  <a:lnTo>
                    <a:pt x="1044" y="338"/>
                  </a:lnTo>
                  <a:cubicBezTo>
                    <a:pt x="1118" y="204"/>
                    <a:pt x="1044" y="85"/>
                    <a:pt x="984" y="25"/>
                  </a:cubicBezTo>
                  <a:cubicBezTo>
                    <a:pt x="967" y="7"/>
                    <a:pt x="944" y="0"/>
                    <a:pt x="918" y="0"/>
                  </a:cubicBezTo>
                  <a:close/>
                </a:path>
              </a:pathLst>
            </a:custGeom>
            <a:solidFill>
              <a:srgbClr val="8349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6" name="Google Shape;5486;p32"/>
            <p:cNvSpPr/>
            <p:nvPr/>
          </p:nvSpPr>
          <p:spPr>
            <a:xfrm rot="10800000">
              <a:off x="8135620" y="2119836"/>
              <a:ext cx="33036" cy="39368"/>
            </a:xfrm>
            <a:custGeom>
              <a:avLst/>
              <a:gdLst/>
              <a:ahLst/>
              <a:cxnLst/>
              <a:rect l="l" t="t" r="r" b="b"/>
              <a:pathLst>
                <a:path w="1059" h="1262" extrusionOk="0">
                  <a:moveTo>
                    <a:pt x="840" y="1"/>
                  </a:moveTo>
                  <a:cubicBezTo>
                    <a:pt x="776" y="1"/>
                    <a:pt x="721" y="29"/>
                    <a:pt x="686" y="99"/>
                  </a:cubicBezTo>
                  <a:lnTo>
                    <a:pt x="60" y="978"/>
                  </a:lnTo>
                  <a:cubicBezTo>
                    <a:pt x="1" y="1038"/>
                    <a:pt x="60" y="1157"/>
                    <a:pt x="120" y="1217"/>
                  </a:cubicBezTo>
                  <a:cubicBezTo>
                    <a:pt x="150" y="1246"/>
                    <a:pt x="198" y="1261"/>
                    <a:pt x="247" y="1261"/>
                  </a:cubicBezTo>
                  <a:cubicBezTo>
                    <a:pt x="295" y="1261"/>
                    <a:pt x="343" y="1246"/>
                    <a:pt x="373" y="1217"/>
                  </a:cubicBezTo>
                  <a:lnTo>
                    <a:pt x="984" y="293"/>
                  </a:lnTo>
                  <a:cubicBezTo>
                    <a:pt x="1058" y="233"/>
                    <a:pt x="1058" y="99"/>
                    <a:pt x="984" y="40"/>
                  </a:cubicBezTo>
                  <a:cubicBezTo>
                    <a:pt x="935" y="15"/>
                    <a:pt x="885" y="1"/>
                    <a:pt x="840" y="1"/>
                  </a:cubicBezTo>
                  <a:close/>
                </a:path>
              </a:pathLst>
            </a:custGeom>
            <a:solidFill>
              <a:srgbClr val="8349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7" name="Google Shape;5487;p32"/>
            <p:cNvSpPr/>
            <p:nvPr/>
          </p:nvSpPr>
          <p:spPr>
            <a:xfrm rot="10800000">
              <a:off x="8178388" y="2057758"/>
              <a:ext cx="29292" cy="40273"/>
            </a:xfrm>
            <a:custGeom>
              <a:avLst/>
              <a:gdLst/>
              <a:ahLst/>
              <a:cxnLst/>
              <a:rect l="l" t="t" r="r" b="b"/>
              <a:pathLst>
                <a:path w="939" h="1291" extrusionOk="0">
                  <a:moveTo>
                    <a:pt x="879" y="0"/>
                  </a:moveTo>
                  <a:cubicBezTo>
                    <a:pt x="745" y="0"/>
                    <a:pt x="626" y="0"/>
                    <a:pt x="566" y="135"/>
                  </a:cubicBezTo>
                  <a:lnTo>
                    <a:pt x="0" y="999"/>
                  </a:lnTo>
                  <a:cubicBezTo>
                    <a:pt x="0" y="1118"/>
                    <a:pt x="0" y="1252"/>
                    <a:pt x="75" y="1252"/>
                  </a:cubicBezTo>
                  <a:cubicBezTo>
                    <a:pt x="122" y="1276"/>
                    <a:pt x="161" y="1290"/>
                    <a:pt x="193" y="1290"/>
                  </a:cubicBezTo>
                  <a:cubicBezTo>
                    <a:pt x="242" y="1290"/>
                    <a:pt x="277" y="1258"/>
                    <a:pt x="313" y="1177"/>
                  </a:cubicBezTo>
                  <a:lnTo>
                    <a:pt x="939" y="313"/>
                  </a:lnTo>
                  <a:cubicBezTo>
                    <a:pt x="939" y="194"/>
                    <a:pt x="939" y="60"/>
                    <a:pt x="879" y="0"/>
                  </a:cubicBezTo>
                  <a:close/>
                </a:path>
              </a:pathLst>
            </a:custGeom>
            <a:solidFill>
              <a:srgbClr val="8349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8" name="Google Shape;5488;p32"/>
            <p:cNvSpPr/>
            <p:nvPr/>
          </p:nvSpPr>
          <p:spPr>
            <a:xfrm rot="10800000">
              <a:off x="8215104" y="1990595"/>
              <a:ext cx="25112" cy="42207"/>
            </a:xfrm>
            <a:custGeom>
              <a:avLst/>
              <a:gdLst/>
              <a:ahLst/>
              <a:cxnLst/>
              <a:rect l="l" t="t" r="r" b="b"/>
              <a:pathLst>
                <a:path w="805" h="1353" extrusionOk="0">
                  <a:moveTo>
                    <a:pt x="608" y="0"/>
                  </a:moveTo>
                  <a:cubicBezTo>
                    <a:pt x="552" y="0"/>
                    <a:pt x="492" y="42"/>
                    <a:pt x="492" y="85"/>
                  </a:cubicBezTo>
                  <a:lnTo>
                    <a:pt x="60" y="1142"/>
                  </a:lnTo>
                  <a:cubicBezTo>
                    <a:pt x="0" y="1202"/>
                    <a:pt x="60" y="1321"/>
                    <a:pt x="120" y="1321"/>
                  </a:cubicBezTo>
                  <a:cubicBezTo>
                    <a:pt x="155" y="1343"/>
                    <a:pt x="186" y="1352"/>
                    <a:pt x="213" y="1352"/>
                  </a:cubicBezTo>
                  <a:cubicBezTo>
                    <a:pt x="276" y="1352"/>
                    <a:pt x="321" y="1303"/>
                    <a:pt x="373" y="1261"/>
                  </a:cubicBezTo>
                  <a:lnTo>
                    <a:pt x="805" y="278"/>
                  </a:lnTo>
                  <a:lnTo>
                    <a:pt x="805" y="204"/>
                  </a:lnTo>
                  <a:cubicBezTo>
                    <a:pt x="805" y="144"/>
                    <a:pt x="805" y="25"/>
                    <a:pt x="671" y="25"/>
                  </a:cubicBezTo>
                  <a:cubicBezTo>
                    <a:pt x="653" y="7"/>
                    <a:pt x="631" y="0"/>
                    <a:pt x="608" y="0"/>
                  </a:cubicBezTo>
                  <a:close/>
                </a:path>
              </a:pathLst>
            </a:custGeom>
            <a:solidFill>
              <a:srgbClr val="8349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9" name="Google Shape;5489;p32"/>
            <p:cNvSpPr/>
            <p:nvPr/>
          </p:nvSpPr>
          <p:spPr>
            <a:xfrm rot="10800000">
              <a:off x="8238313" y="1917693"/>
              <a:ext cx="11667" cy="44640"/>
            </a:xfrm>
            <a:custGeom>
              <a:avLst/>
              <a:gdLst/>
              <a:ahLst/>
              <a:cxnLst/>
              <a:rect l="l" t="t" r="r" b="b"/>
              <a:pathLst>
                <a:path w="374" h="1431" extrusionOk="0">
                  <a:moveTo>
                    <a:pt x="179" y="1"/>
                  </a:moveTo>
                  <a:cubicBezTo>
                    <a:pt x="120" y="1"/>
                    <a:pt x="60" y="60"/>
                    <a:pt x="60" y="179"/>
                  </a:cubicBezTo>
                  <a:cubicBezTo>
                    <a:pt x="60" y="179"/>
                    <a:pt x="1" y="433"/>
                    <a:pt x="1" y="686"/>
                  </a:cubicBezTo>
                  <a:lnTo>
                    <a:pt x="1" y="1237"/>
                  </a:lnTo>
                  <a:cubicBezTo>
                    <a:pt x="1" y="1371"/>
                    <a:pt x="60" y="1431"/>
                    <a:pt x="120" y="1431"/>
                  </a:cubicBezTo>
                  <a:cubicBezTo>
                    <a:pt x="179" y="1431"/>
                    <a:pt x="313" y="1371"/>
                    <a:pt x="313" y="1237"/>
                  </a:cubicBezTo>
                  <a:lnTo>
                    <a:pt x="313" y="745"/>
                  </a:lnTo>
                  <a:cubicBezTo>
                    <a:pt x="313" y="433"/>
                    <a:pt x="373" y="179"/>
                    <a:pt x="373" y="179"/>
                  </a:cubicBezTo>
                  <a:cubicBezTo>
                    <a:pt x="373" y="120"/>
                    <a:pt x="313" y="1"/>
                    <a:pt x="179" y="1"/>
                  </a:cubicBezTo>
                  <a:close/>
                </a:path>
              </a:pathLst>
            </a:custGeom>
            <a:solidFill>
              <a:srgbClr val="8349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0" name="Google Shape;5490;p32"/>
            <p:cNvSpPr/>
            <p:nvPr/>
          </p:nvSpPr>
          <p:spPr>
            <a:xfrm rot="10800000">
              <a:off x="8219285" y="1847972"/>
              <a:ext cx="25112" cy="39836"/>
            </a:xfrm>
            <a:custGeom>
              <a:avLst/>
              <a:gdLst/>
              <a:ahLst/>
              <a:cxnLst/>
              <a:rect l="l" t="t" r="r" b="b"/>
              <a:pathLst>
                <a:path w="805" h="1277" extrusionOk="0">
                  <a:moveTo>
                    <a:pt x="186" y="1"/>
                  </a:moveTo>
                  <a:cubicBezTo>
                    <a:pt x="169" y="1"/>
                    <a:pt x="152" y="8"/>
                    <a:pt x="134" y="25"/>
                  </a:cubicBezTo>
                  <a:cubicBezTo>
                    <a:pt x="60" y="25"/>
                    <a:pt x="0" y="99"/>
                    <a:pt x="60" y="219"/>
                  </a:cubicBezTo>
                  <a:cubicBezTo>
                    <a:pt x="60" y="219"/>
                    <a:pt x="134" y="472"/>
                    <a:pt x="254" y="710"/>
                  </a:cubicBezTo>
                  <a:cubicBezTo>
                    <a:pt x="373" y="963"/>
                    <a:pt x="507" y="1217"/>
                    <a:pt x="507" y="1217"/>
                  </a:cubicBezTo>
                  <a:cubicBezTo>
                    <a:pt x="567" y="1276"/>
                    <a:pt x="626" y="1276"/>
                    <a:pt x="686" y="1276"/>
                  </a:cubicBezTo>
                  <a:cubicBezTo>
                    <a:pt x="745" y="1217"/>
                    <a:pt x="805" y="1142"/>
                    <a:pt x="745" y="1083"/>
                  </a:cubicBezTo>
                  <a:lnTo>
                    <a:pt x="745" y="1023"/>
                  </a:lnTo>
                  <a:cubicBezTo>
                    <a:pt x="745" y="1023"/>
                    <a:pt x="626" y="844"/>
                    <a:pt x="507" y="591"/>
                  </a:cubicBezTo>
                  <a:cubicBezTo>
                    <a:pt x="432" y="338"/>
                    <a:pt x="313" y="99"/>
                    <a:pt x="313" y="99"/>
                  </a:cubicBezTo>
                  <a:cubicBezTo>
                    <a:pt x="271" y="46"/>
                    <a:pt x="228" y="1"/>
                    <a:pt x="186" y="1"/>
                  </a:cubicBezTo>
                  <a:close/>
                </a:path>
              </a:pathLst>
            </a:custGeom>
            <a:solidFill>
              <a:srgbClr val="8349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1" name="Google Shape;5491;p32"/>
            <p:cNvSpPr/>
            <p:nvPr/>
          </p:nvSpPr>
          <p:spPr>
            <a:xfrm rot="10800000">
              <a:off x="8168624" y="1794535"/>
              <a:ext cx="36748" cy="29760"/>
            </a:xfrm>
            <a:custGeom>
              <a:avLst/>
              <a:gdLst/>
              <a:ahLst/>
              <a:cxnLst/>
              <a:rect l="l" t="t" r="r" b="b"/>
              <a:pathLst>
                <a:path w="1178" h="954" extrusionOk="0">
                  <a:moveTo>
                    <a:pt x="150" y="0"/>
                  </a:moveTo>
                  <a:cubicBezTo>
                    <a:pt x="120" y="0"/>
                    <a:pt x="90" y="15"/>
                    <a:pt x="60" y="45"/>
                  </a:cubicBezTo>
                  <a:cubicBezTo>
                    <a:pt x="1" y="104"/>
                    <a:pt x="1" y="164"/>
                    <a:pt x="60" y="224"/>
                  </a:cubicBezTo>
                  <a:cubicBezTo>
                    <a:pt x="60" y="224"/>
                    <a:pt x="239" y="417"/>
                    <a:pt x="492" y="596"/>
                  </a:cubicBezTo>
                  <a:cubicBezTo>
                    <a:pt x="552" y="671"/>
                    <a:pt x="671" y="730"/>
                    <a:pt x="805" y="790"/>
                  </a:cubicBezTo>
                  <a:cubicBezTo>
                    <a:pt x="865" y="849"/>
                    <a:pt x="924" y="909"/>
                    <a:pt x="924" y="909"/>
                  </a:cubicBezTo>
                  <a:cubicBezTo>
                    <a:pt x="954" y="939"/>
                    <a:pt x="984" y="954"/>
                    <a:pt x="1016" y="954"/>
                  </a:cubicBezTo>
                  <a:cubicBezTo>
                    <a:pt x="1047" y="954"/>
                    <a:pt x="1081" y="939"/>
                    <a:pt x="1118" y="909"/>
                  </a:cubicBezTo>
                  <a:cubicBezTo>
                    <a:pt x="1178" y="849"/>
                    <a:pt x="1118" y="730"/>
                    <a:pt x="1044" y="730"/>
                  </a:cubicBezTo>
                  <a:cubicBezTo>
                    <a:pt x="1044" y="730"/>
                    <a:pt x="865" y="536"/>
                    <a:pt x="671" y="417"/>
                  </a:cubicBezTo>
                  <a:cubicBezTo>
                    <a:pt x="433" y="224"/>
                    <a:pt x="239" y="45"/>
                    <a:pt x="239" y="45"/>
                  </a:cubicBezTo>
                  <a:cubicBezTo>
                    <a:pt x="209" y="15"/>
                    <a:pt x="180" y="0"/>
                    <a:pt x="150" y="0"/>
                  </a:cubicBezTo>
                  <a:close/>
                </a:path>
              </a:pathLst>
            </a:custGeom>
            <a:solidFill>
              <a:srgbClr val="8349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2" name="Google Shape;5492;p32"/>
            <p:cNvSpPr/>
            <p:nvPr/>
          </p:nvSpPr>
          <p:spPr>
            <a:xfrm rot="10800000">
              <a:off x="8100775" y="1770827"/>
              <a:ext cx="40928" cy="15379"/>
            </a:xfrm>
            <a:custGeom>
              <a:avLst/>
              <a:gdLst/>
              <a:ahLst/>
              <a:cxnLst/>
              <a:rect l="l" t="t" r="r" b="b"/>
              <a:pathLst>
                <a:path w="1312" h="493" extrusionOk="0">
                  <a:moveTo>
                    <a:pt x="120" y="1"/>
                  </a:moveTo>
                  <a:cubicBezTo>
                    <a:pt x="60" y="1"/>
                    <a:pt x="1" y="60"/>
                    <a:pt x="1" y="120"/>
                  </a:cubicBezTo>
                  <a:cubicBezTo>
                    <a:pt x="1" y="194"/>
                    <a:pt x="1" y="254"/>
                    <a:pt x="60" y="254"/>
                  </a:cubicBezTo>
                  <a:cubicBezTo>
                    <a:pt x="60" y="254"/>
                    <a:pt x="373" y="314"/>
                    <a:pt x="626" y="373"/>
                  </a:cubicBezTo>
                  <a:cubicBezTo>
                    <a:pt x="865" y="433"/>
                    <a:pt x="1178" y="492"/>
                    <a:pt x="1178" y="492"/>
                  </a:cubicBezTo>
                  <a:cubicBezTo>
                    <a:pt x="1237" y="492"/>
                    <a:pt x="1312" y="433"/>
                    <a:pt x="1312" y="373"/>
                  </a:cubicBezTo>
                  <a:cubicBezTo>
                    <a:pt x="1312" y="314"/>
                    <a:pt x="1237" y="254"/>
                    <a:pt x="1178" y="254"/>
                  </a:cubicBezTo>
                  <a:cubicBezTo>
                    <a:pt x="1178" y="254"/>
                    <a:pt x="939" y="194"/>
                    <a:pt x="686" y="194"/>
                  </a:cubicBezTo>
                  <a:cubicBezTo>
                    <a:pt x="433" y="120"/>
                    <a:pt x="120" y="1"/>
                    <a:pt x="120" y="1"/>
                  </a:cubicBezTo>
                  <a:close/>
                </a:path>
              </a:pathLst>
            </a:custGeom>
            <a:solidFill>
              <a:srgbClr val="8349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3" name="Google Shape;5493;p32"/>
            <p:cNvSpPr/>
            <p:nvPr/>
          </p:nvSpPr>
          <p:spPr>
            <a:xfrm rot="10800000">
              <a:off x="8027342" y="1770827"/>
              <a:ext cx="40928" cy="11667"/>
            </a:xfrm>
            <a:custGeom>
              <a:avLst/>
              <a:gdLst/>
              <a:ahLst/>
              <a:cxnLst/>
              <a:rect l="l" t="t" r="r" b="b"/>
              <a:pathLst>
                <a:path w="1312" h="374" extrusionOk="0">
                  <a:moveTo>
                    <a:pt x="1192" y="1"/>
                  </a:moveTo>
                  <a:cubicBezTo>
                    <a:pt x="1192" y="1"/>
                    <a:pt x="939" y="75"/>
                    <a:pt x="626" y="135"/>
                  </a:cubicBezTo>
                  <a:cubicBezTo>
                    <a:pt x="373" y="135"/>
                    <a:pt x="135" y="195"/>
                    <a:pt x="135" y="195"/>
                  </a:cubicBezTo>
                  <a:cubicBezTo>
                    <a:pt x="75" y="195"/>
                    <a:pt x="1" y="195"/>
                    <a:pt x="1" y="254"/>
                  </a:cubicBezTo>
                  <a:cubicBezTo>
                    <a:pt x="1" y="314"/>
                    <a:pt x="75" y="373"/>
                    <a:pt x="135" y="373"/>
                  </a:cubicBezTo>
                  <a:cubicBezTo>
                    <a:pt x="135" y="373"/>
                    <a:pt x="373" y="314"/>
                    <a:pt x="686" y="254"/>
                  </a:cubicBezTo>
                  <a:cubicBezTo>
                    <a:pt x="939" y="254"/>
                    <a:pt x="1192" y="195"/>
                    <a:pt x="1192" y="195"/>
                  </a:cubicBezTo>
                  <a:cubicBezTo>
                    <a:pt x="1252" y="195"/>
                    <a:pt x="1312" y="135"/>
                    <a:pt x="1312" y="75"/>
                  </a:cubicBezTo>
                  <a:cubicBezTo>
                    <a:pt x="1252" y="75"/>
                    <a:pt x="1252" y="1"/>
                    <a:pt x="1192" y="1"/>
                  </a:cubicBezTo>
                  <a:close/>
                </a:path>
              </a:pathLst>
            </a:custGeom>
            <a:solidFill>
              <a:srgbClr val="8349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4" name="Google Shape;5494;p32"/>
            <p:cNvSpPr/>
            <p:nvPr/>
          </p:nvSpPr>
          <p:spPr>
            <a:xfrm rot="10800000">
              <a:off x="7957621" y="1788015"/>
              <a:ext cx="36748" cy="16409"/>
            </a:xfrm>
            <a:custGeom>
              <a:avLst/>
              <a:gdLst/>
              <a:ahLst/>
              <a:cxnLst/>
              <a:rect l="l" t="t" r="r" b="b"/>
              <a:pathLst>
                <a:path w="1178" h="526" extrusionOk="0">
                  <a:moveTo>
                    <a:pt x="1102" y="0"/>
                  </a:moveTo>
                  <a:cubicBezTo>
                    <a:pt x="1091" y="0"/>
                    <a:pt x="1078" y="9"/>
                    <a:pt x="1058" y="34"/>
                  </a:cubicBezTo>
                  <a:lnTo>
                    <a:pt x="60" y="406"/>
                  </a:lnTo>
                  <a:cubicBezTo>
                    <a:pt x="0" y="406"/>
                    <a:pt x="0" y="466"/>
                    <a:pt x="0" y="466"/>
                  </a:cubicBezTo>
                  <a:cubicBezTo>
                    <a:pt x="0" y="525"/>
                    <a:pt x="60" y="525"/>
                    <a:pt x="119" y="525"/>
                  </a:cubicBezTo>
                  <a:lnTo>
                    <a:pt x="1118" y="153"/>
                  </a:lnTo>
                  <a:cubicBezTo>
                    <a:pt x="1177" y="93"/>
                    <a:pt x="1177" y="93"/>
                    <a:pt x="1177" y="34"/>
                  </a:cubicBezTo>
                  <a:cubicBezTo>
                    <a:pt x="1137" y="34"/>
                    <a:pt x="1124" y="0"/>
                    <a:pt x="1102" y="0"/>
                  </a:cubicBezTo>
                  <a:close/>
                </a:path>
              </a:pathLst>
            </a:custGeom>
            <a:solidFill>
              <a:srgbClr val="8349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5" name="Google Shape;5495;p32"/>
            <p:cNvSpPr/>
            <p:nvPr/>
          </p:nvSpPr>
          <p:spPr>
            <a:xfrm rot="10800000">
              <a:off x="8083586" y="2477019"/>
              <a:ext cx="329045" cy="566595"/>
            </a:xfrm>
            <a:custGeom>
              <a:avLst/>
              <a:gdLst/>
              <a:ahLst/>
              <a:cxnLst/>
              <a:rect l="l" t="t" r="r" b="b"/>
              <a:pathLst>
                <a:path w="10548" h="18163" extrusionOk="0">
                  <a:moveTo>
                    <a:pt x="8478" y="0"/>
                  </a:moveTo>
                  <a:cubicBezTo>
                    <a:pt x="7456" y="0"/>
                    <a:pt x="5902" y="1014"/>
                    <a:pt x="4529" y="2693"/>
                  </a:cubicBezTo>
                  <a:cubicBezTo>
                    <a:pt x="2846" y="4674"/>
                    <a:pt x="3099" y="8279"/>
                    <a:pt x="2295" y="8279"/>
                  </a:cubicBezTo>
                  <a:cubicBezTo>
                    <a:pt x="1431" y="8339"/>
                    <a:pt x="745" y="8160"/>
                    <a:pt x="373" y="9590"/>
                  </a:cubicBezTo>
                  <a:cubicBezTo>
                    <a:pt x="0" y="11005"/>
                    <a:pt x="552" y="17843"/>
                    <a:pt x="1803" y="18156"/>
                  </a:cubicBezTo>
                  <a:cubicBezTo>
                    <a:pt x="1825" y="18160"/>
                    <a:pt x="1851" y="18163"/>
                    <a:pt x="1878" y="18163"/>
                  </a:cubicBezTo>
                  <a:cubicBezTo>
                    <a:pt x="3013" y="18163"/>
                    <a:pt x="8745" y="14692"/>
                    <a:pt x="8745" y="13180"/>
                  </a:cubicBezTo>
                  <a:cubicBezTo>
                    <a:pt x="8686" y="11631"/>
                    <a:pt x="7628" y="12316"/>
                    <a:pt x="7390" y="11825"/>
                  </a:cubicBezTo>
                  <a:cubicBezTo>
                    <a:pt x="7196" y="11318"/>
                    <a:pt x="10548" y="7355"/>
                    <a:pt x="9922" y="5925"/>
                  </a:cubicBezTo>
                  <a:cubicBezTo>
                    <a:pt x="9311" y="4555"/>
                    <a:pt x="8135" y="4987"/>
                    <a:pt x="8000" y="4182"/>
                  </a:cubicBezTo>
                  <a:cubicBezTo>
                    <a:pt x="7881" y="3378"/>
                    <a:pt x="9922" y="711"/>
                    <a:pt x="9058" y="145"/>
                  </a:cubicBezTo>
                  <a:cubicBezTo>
                    <a:pt x="8894" y="47"/>
                    <a:pt x="8699" y="0"/>
                    <a:pt x="8478" y="0"/>
                  </a:cubicBezTo>
                  <a:close/>
                </a:path>
              </a:pathLst>
            </a:custGeom>
            <a:solidFill>
              <a:srgbClr val="FECC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6" name="Google Shape;5496;p32"/>
            <p:cNvSpPr/>
            <p:nvPr/>
          </p:nvSpPr>
          <p:spPr>
            <a:xfrm rot="10800000">
              <a:off x="8211361" y="2397253"/>
              <a:ext cx="234274" cy="556332"/>
            </a:xfrm>
            <a:custGeom>
              <a:avLst/>
              <a:gdLst/>
              <a:ahLst/>
              <a:cxnLst/>
              <a:rect l="l" t="t" r="r" b="b"/>
              <a:pathLst>
                <a:path w="7510" h="17834" extrusionOk="0">
                  <a:moveTo>
                    <a:pt x="7256" y="0"/>
                  </a:moveTo>
                  <a:cubicBezTo>
                    <a:pt x="7196" y="0"/>
                    <a:pt x="7137" y="60"/>
                    <a:pt x="7137" y="179"/>
                  </a:cubicBezTo>
                  <a:cubicBezTo>
                    <a:pt x="7137" y="179"/>
                    <a:pt x="7137" y="492"/>
                    <a:pt x="7077" y="983"/>
                  </a:cubicBezTo>
                  <a:lnTo>
                    <a:pt x="7077" y="1922"/>
                  </a:lnTo>
                  <a:cubicBezTo>
                    <a:pt x="7077" y="2294"/>
                    <a:pt x="7018" y="2726"/>
                    <a:pt x="6958" y="3158"/>
                  </a:cubicBezTo>
                  <a:cubicBezTo>
                    <a:pt x="6883" y="3591"/>
                    <a:pt x="6824" y="4097"/>
                    <a:pt x="6764" y="4648"/>
                  </a:cubicBezTo>
                  <a:cubicBezTo>
                    <a:pt x="6764" y="4767"/>
                    <a:pt x="6705" y="4901"/>
                    <a:pt x="6705" y="5021"/>
                  </a:cubicBezTo>
                  <a:cubicBezTo>
                    <a:pt x="6645" y="5140"/>
                    <a:pt x="6645" y="5274"/>
                    <a:pt x="6645" y="5393"/>
                  </a:cubicBezTo>
                  <a:cubicBezTo>
                    <a:pt x="6585" y="5646"/>
                    <a:pt x="6511" y="5959"/>
                    <a:pt x="6451" y="6198"/>
                  </a:cubicBezTo>
                  <a:cubicBezTo>
                    <a:pt x="6392" y="6510"/>
                    <a:pt x="6332" y="6764"/>
                    <a:pt x="6213" y="7077"/>
                  </a:cubicBezTo>
                  <a:cubicBezTo>
                    <a:pt x="6139" y="7315"/>
                    <a:pt x="6079" y="7628"/>
                    <a:pt x="5960" y="7881"/>
                  </a:cubicBezTo>
                  <a:cubicBezTo>
                    <a:pt x="5900" y="8194"/>
                    <a:pt x="5766" y="8432"/>
                    <a:pt x="5707" y="8745"/>
                  </a:cubicBezTo>
                  <a:cubicBezTo>
                    <a:pt x="5587" y="8998"/>
                    <a:pt x="5468" y="9311"/>
                    <a:pt x="5334" y="9550"/>
                  </a:cubicBezTo>
                  <a:cubicBezTo>
                    <a:pt x="5155" y="10116"/>
                    <a:pt x="4902" y="10667"/>
                    <a:pt x="4649" y="11233"/>
                  </a:cubicBezTo>
                  <a:cubicBezTo>
                    <a:pt x="4351" y="11725"/>
                    <a:pt x="4098" y="12216"/>
                    <a:pt x="3785" y="12723"/>
                  </a:cubicBezTo>
                  <a:cubicBezTo>
                    <a:pt x="3234" y="13706"/>
                    <a:pt x="2667" y="14585"/>
                    <a:pt x="2116" y="15270"/>
                  </a:cubicBezTo>
                  <a:cubicBezTo>
                    <a:pt x="1803" y="15643"/>
                    <a:pt x="1550" y="15941"/>
                    <a:pt x="1297" y="16253"/>
                  </a:cubicBezTo>
                  <a:cubicBezTo>
                    <a:pt x="1058" y="16507"/>
                    <a:pt x="865" y="16760"/>
                    <a:pt x="686" y="16939"/>
                  </a:cubicBezTo>
                  <a:cubicBezTo>
                    <a:pt x="314" y="17311"/>
                    <a:pt x="120" y="17564"/>
                    <a:pt x="120" y="17564"/>
                  </a:cubicBezTo>
                  <a:cubicBezTo>
                    <a:pt x="60" y="17564"/>
                    <a:pt x="1" y="17684"/>
                    <a:pt x="60" y="17743"/>
                  </a:cubicBezTo>
                  <a:cubicBezTo>
                    <a:pt x="102" y="17785"/>
                    <a:pt x="180" y="17834"/>
                    <a:pt x="244" y="17834"/>
                  </a:cubicBezTo>
                  <a:cubicBezTo>
                    <a:pt x="271" y="17834"/>
                    <a:pt x="296" y="17825"/>
                    <a:pt x="314" y="17803"/>
                  </a:cubicBezTo>
                  <a:cubicBezTo>
                    <a:pt x="314" y="17803"/>
                    <a:pt x="552" y="17624"/>
                    <a:pt x="999" y="17252"/>
                  </a:cubicBezTo>
                  <a:cubicBezTo>
                    <a:pt x="1371" y="16879"/>
                    <a:pt x="1923" y="16313"/>
                    <a:pt x="2489" y="15643"/>
                  </a:cubicBezTo>
                  <a:cubicBezTo>
                    <a:pt x="2787" y="15270"/>
                    <a:pt x="3099" y="14823"/>
                    <a:pt x="3412" y="14451"/>
                  </a:cubicBezTo>
                  <a:cubicBezTo>
                    <a:pt x="3725" y="14019"/>
                    <a:pt x="4038" y="13527"/>
                    <a:pt x="4351" y="13036"/>
                  </a:cubicBezTo>
                  <a:cubicBezTo>
                    <a:pt x="4649" y="12529"/>
                    <a:pt x="4902" y="12037"/>
                    <a:pt x="5215" y="11471"/>
                  </a:cubicBezTo>
                  <a:cubicBezTo>
                    <a:pt x="5468" y="10920"/>
                    <a:pt x="5707" y="10354"/>
                    <a:pt x="5960" y="9803"/>
                  </a:cubicBezTo>
                  <a:cubicBezTo>
                    <a:pt x="6079" y="9490"/>
                    <a:pt x="6213" y="9237"/>
                    <a:pt x="6273" y="8939"/>
                  </a:cubicBezTo>
                  <a:cubicBezTo>
                    <a:pt x="6392" y="8626"/>
                    <a:pt x="6451" y="8373"/>
                    <a:pt x="6585" y="8060"/>
                  </a:cubicBezTo>
                  <a:cubicBezTo>
                    <a:pt x="6645" y="7747"/>
                    <a:pt x="6764" y="7509"/>
                    <a:pt x="6824" y="7196"/>
                  </a:cubicBezTo>
                  <a:cubicBezTo>
                    <a:pt x="6883" y="6942"/>
                    <a:pt x="6958" y="6630"/>
                    <a:pt x="7018" y="6332"/>
                  </a:cubicBezTo>
                  <a:cubicBezTo>
                    <a:pt x="7077" y="6078"/>
                    <a:pt x="7137" y="5766"/>
                    <a:pt x="7196" y="5512"/>
                  </a:cubicBezTo>
                  <a:cubicBezTo>
                    <a:pt x="7196" y="5393"/>
                    <a:pt x="7256" y="5214"/>
                    <a:pt x="7256" y="5080"/>
                  </a:cubicBezTo>
                  <a:cubicBezTo>
                    <a:pt x="7256" y="4961"/>
                    <a:pt x="7330" y="4842"/>
                    <a:pt x="7330" y="4708"/>
                  </a:cubicBezTo>
                  <a:cubicBezTo>
                    <a:pt x="7390" y="4157"/>
                    <a:pt x="7450" y="3650"/>
                    <a:pt x="7450" y="3218"/>
                  </a:cubicBezTo>
                  <a:cubicBezTo>
                    <a:pt x="7509" y="2786"/>
                    <a:pt x="7509" y="2354"/>
                    <a:pt x="7509" y="1982"/>
                  </a:cubicBezTo>
                  <a:lnTo>
                    <a:pt x="7509" y="983"/>
                  </a:lnTo>
                  <a:cubicBezTo>
                    <a:pt x="7450" y="432"/>
                    <a:pt x="7450" y="179"/>
                    <a:pt x="7450" y="179"/>
                  </a:cubicBezTo>
                  <a:cubicBezTo>
                    <a:pt x="7450" y="60"/>
                    <a:pt x="7390" y="0"/>
                    <a:pt x="7256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7" name="Google Shape;5497;p32"/>
            <p:cNvSpPr/>
            <p:nvPr/>
          </p:nvSpPr>
          <p:spPr>
            <a:xfrm rot="10800000">
              <a:off x="8155148" y="2777302"/>
              <a:ext cx="129678" cy="140346"/>
            </a:xfrm>
            <a:custGeom>
              <a:avLst/>
              <a:gdLst/>
              <a:ahLst/>
              <a:cxnLst/>
              <a:rect l="l" t="t" r="r" b="b"/>
              <a:pathLst>
                <a:path w="4157" h="4499" extrusionOk="0">
                  <a:moveTo>
                    <a:pt x="186" y="0"/>
                  </a:moveTo>
                  <a:cubicBezTo>
                    <a:pt x="161" y="0"/>
                    <a:pt x="137" y="8"/>
                    <a:pt x="120" y="25"/>
                  </a:cubicBezTo>
                  <a:cubicBezTo>
                    <a:pt x="60" y="85"/>
                    <a:pt x="0" y="144"/>
                    <a:pt x="60" y="263"/>
                  </a:cubicBezTo>
                  <a:cubicBezTo>
                    <a:pt x="179" y="576"/>
                    <a:pt x="373" y="889"/>
                    <a:pt x="492" y="1202"/>
                  </a:cubicBezTo>
                  <a:lnTo>
                    <a:pt x="745" y="1694"/>
                  </a:lnTo>
                  <a:cubicBezTo>
                    <a:pt x="805" y="1887"/>
                    <a:pt x="864" y="2066"/>
                    <a:pt x="924" y="2200"/>
                  </a:cubicBezTo>
                  <a:cubicBezTo>
                    <a:pt x="984" y="2379"/>
                    <a:pt x="1058" y="2498"/>
                    <a:pt x="1118" y="2692"/>
                  </a:cubicBezTo>
                  <a:lnTo>
                    <a:pt x="1177" y="2945"/>
                  </a:lnTo>
                  <a:cubicBezTo>
                    <a:pt x="1237" y="3005"/>
                    <a:pt x="1237" y="3124"/>
                    <a:pt x="1237" y="3183"/>
                  </a:cubicBezTo>
                  <a:cubicBezTo>
                    <a:pt x="1296" y="3243"/>
                    <a:pt x="1296" y="3377"/>
                    <a:pt x="1296" y="3437"/>
                  </a:cubicBezTo>
                  <a:cubicBezTo>
                    <a:pt x="1356" y="3496"/>
                    <a:pt x="1356" y="3615"/>
                    <a:pt x="1356" y="3690"/>
                  </a:cubicBezTo>
                  <a:cubicBezTo>
                    <a:pt x="1356" y="3749"/>
                    <a:pt x="1430" y="3869"/>
                    <a:pt x="1430" y="3928"/>
                  </a:cubicBezTo>
                  <a:lnTo>
                    <a:pt x="1430" y="4182"/>
                  </a:lnTo>
                  <a:cubicBezTo>
                    <a:pt x="1430" y="4301"/>
                    <a:pt x="1490" y="4360"/>
                    <a:pt x="1550" y="4435"/>
                  </a:cubicBezTo>
                  <a:cubicBezTo>
                    <a:pt x="1617" y="4479"/>
                    <a:pt x="1686" y="4499"/>
                    <a:pt x="1749" y="4499"/>
                  </a:cubicBezTo>
                  <a:cubicBezTo>
                    <a:pt x="1855" y="4499"/>
                    <a:pt x="1944" y="4444"/>
                    <a:pt x="1982" y="4360"/>
                  </a:cubicBezTo>
                  <a:lnTo>
                    <a:pt x="2235" y="4062"/>
                  </a:lnTo>
                  <a:lnTo>
                    <a:pt x="2473" y="3749"/>
                  </a:lnTo>
                  <a:cubicBezTo>
                    <a:pt x="2607" y="3556"/>
                    <a:pt x="2786" y="3377"/>
                    <a:pt x="2920" y="3183"/>
                  </a:cubicBezTo>
                  <a:cubicBezTo>
                    <a:pt x="2980" y="3064"/>
                    <a:pt x="3099" y="3005"/>
                    <a:pt x="3159" y="2871"/>
                  </a:cubicBezTo>
                  <a:cubicBezTo>
                    <a:pt x="3218" y="2871"/>
                    <a:pt x="3293" y="2811"/>
                    <a:pt x="3293" y="2751"/>
                  </a:cubicBezTo>
                  <a:cubicBezTo>
                    <a:pt x="3352" y="2751"/>
                    <a:pt x="3412" y="2692"/>
                    <a:pt x="3412" y="2632"/>
                  </a:cubicBezTo>
                  <a:lnTo>
                    <a:pt x="3591" y="2498"/>
                  </a:lnTo>
                  <a:lnTo>
                    <a:pt x="3725" y="2439"/>
                  </a:lnTo>
                  <a:lnTo>
                    <a:pt x="3844" y="2319"/>
                  </a:lnTo>
                  <a:cubicBezTo>
                    <a:pt x="3903" y="2319"/>
                    <a:pt x="3963" y="2319"/>
                    <a:pt x="3963" y="2260"/>
                  </a:cubicBezTo>
                  <a:lnTo>
                    <a:pt x="4038" y="2260"/>
                  </a:lnTo>
                  <a:cubicBezTo>
                    <a:pt x="4097" y="2200"/>
                    <a:pt x="4157" y="2126"/>
                    <a:pt x="4157" y="2066"/>
                  </a:cubicBezTo>
                  <a:cubicBezTo>
                    <a:pt x="4113" y="1979"/>
                    <a:pt x="4069" y="1924"/>
                    <a:pt x="4020" y="1924"/>
                  </a:cubicBezTo>
                  <a:cubicBezTo>
                    <a:pt x="4002" y="1924"/>
                    <a:pt x="3983" y="1931"/>
                    <a:pt x="3963" y="1947"/>
                  </a:cubicBezTo>
                  <a:lnTo>
                    <a:pt x="3725" y="1947"/>
                  </a:lnTo>
                  <a:cubicBezTo>
                    <a:pt x="3665" y="2006"/>
                    <a:pt x="3591" y="2006"/>
                    <a:pt x="3531" y="2066"/>
                  </a:cubicBezTo>
                  <a:lnTo>
                    <a:pt x="3352" y="2126"/>
                  </a:lnTo>
                  <a:lnTo>
                    <a:pt x="3159" y="2260"/>
                  </a:lnTo>
                  <a:cubicBezTo>
                    <a:pt x="3099" y="2319"/>
                    <a:pt x="3039" y="2319"/>
                    <a:pt x="2980" y="2379"/>
                  </a:cubicBezTo>
                  <a:cubicBezTo>
                    <a:pt x="2920" y="2439"/>
                    <a:pt x="2846" y="2439"/>
                    <a:pt x="2846" y="2498"/>
                  </a:cubicBezTo>
                  <a:cubicBezTo>
                    <a:pt x="2727" y="2632"/>
                    <a:pt x="2607" y="2692"/>
                    <a:pt x="2548" y="2811"/>
                  </a:cubicBezTo>
                  <a:lnTo>
                    <a:pt x="1983" y="3376"/>
                  </a:lnTo>
                  <a:lnTo>
                    <a:pt x="1983" y="3376"/>
                  </a:lnTo>
                  <a:cubicBezTo>
                    <a:pt x="1982" y="3354"/>
                    <a:pt x="1982" y="3333"/>
                    <a:pt x="1982" y="3317"/>
                  </a:cubicBezTo>
                  <a:cubicBezTo>
                    <a:pt x="1922" y="3183"/>
                    <a:pt x="1922" y="3124"/>
                    <a:pt x="1863" y="3005"/>
                  </a:cubicBezTo>
                  <a:cubicBezTo>
                    <a:pt x="1863" y="2945"/>
                    <a:pt x="1863" y="2811"/>
                    <a:pt x="1803" y="2751"/>
                  </a:cubicBezTo>
                  <a:lnTo>
                    <a:pt x="1669" y="2498"/>
                  </a:lnTo>
                  <a:cubicBezTo>
                    <a:pt x="1609" y="2319"/>
                    <a:pt x="1550" y="2126"/>
                    <a:pt x="1490" y="1947"/>
                  </a:cubicBezTo>
                  <a:cubicBezTo>
                    <a:pt x="1430" y="1828"/>
                    <a:pt x="1296" y="1634"/>
                    <a:pt x="1237" y="1455"/>
                  </a:cubicBezTo>
                  <a:cubicBezTo>
                    <a:pt x="1118" y="1321"/>
                    <a:pt x="1058" y="1142"/>
                    <a:pt x="924" y="1008"/>
                  </a:cubicBezTo>
                  <a:cubicBezTo>
                    <a:pt x="745" y="636"/>
                    <a:pt x="552" y="398"/>
                    <a:pt x="313" y="85"/>
                  </a:cubicBezTo>
                  <a:cubicBezTo>
                    <a:pt x="313" y="43"/>
                    <a:pt x="246" y="0"/>
                    <a:pt x="186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8" name="Google Shape;5498;p32"/>
            <p:cNvSpPr/>
            <p:nvPr/>
          </p:nvSpPr>
          <p:spPr>
            <a:xfrm rot="10800000">
              <a:off x="8184409" y="2675762"/>
              <a:ext cx="139473" cy="137944"/>
            </a:xfrm>
            <a:custGeom>
              <a:avLst/>
              <a:gdLst/>
              <a:ahLst/>
              <a:cxnLst/>
              <a:rect l="l" t="t" r="r" b="b"/>
              <a:pathLst>
                <a:path w="4471" h="4422" extrusionOk="0">
                  <a:moveTo>
                    <a:pt x="224" y="0"/>
                  </a:moveTo>
                  <a:cubicBezTo>
                    <a:pt x="195" y="0"/>
                    <a:pt x="165" y="15"/>
                    <a:pt x="135" y="45"/>
                  </a:cubicBezTo>
                  <a:cubicBezTo>
                    <a:pt x="75" y="45"/>
                    <a:pt x="1" y="164"/>
                    <a:pt x="75" y="224"/>
                  </a:cubicBezTo>
                  <a:cubicBezTo>
                    <a:pt x="254" y="537"/>
                    <a:pt x="448" y="850"/>
                    <a:pt x="627" y="1222"/>
                  </a:cubicBezTo>
                  <a:cubicBezTo>
                    <a:pt x="820" y="1535"/>
                    <a:pt x="999" y="1848"/>
                    <a:pt x="1118" y="2146"/>
                  </a:cubicBezTo>
                  <a:cubicBezTo>
                    <a:pt x="1193" y="2339"/>
                    <a:pt x="1312" y="2458"/>
                    <a:pt x="1372" y="2652"/>
                  </a:cubicBezTo>
                  <a:cubicBezTo>
                    <a:pt x="1431" y="2771"/>
                    <a:pt x="1491" y="2965"/>
                    <a:pt x="1565" y="3144"/>
                  </a:cubicBezTo>
                  <a:cubicBezTo>
                    <a:pt x="1565" y="3203"/>
                    <a:pt x="1625" y="3263"/>
                    <a:pt x="1625" y="3397"/>
                  </a:cubicBezTo>
                  <a:cubicBezTo>
                    <a:pt x="1684" y="3457"/>
                    <a:pt x="1684" y="3516"/>
                    <a:pt x="1684" y="3635"/>
                  </a:cubicBezTo>
                  <a:cubicBezTo>
                    <a:pt x="1684" y="3710"/>
                    <a:pt x="1744" y="3769"/>
                    <a:pt x="1744" y="3889"/>
                  </a:cubicBezTo>
                  <a:lnTo>
                    <a:pt x="1744" y="4082"/>
                  </a:lnTo>
                  <a:lnTo>
                    <a:pt x="1744" y="4142"/>
                  </a:lnTo>
                  <a:cubicBezTo>
                    <a:pt x="1804" y="4201"/>
                    <a:pt x="1804" y="4261"/>
                    <a:pt x="1863" y="4321"/>
                  </a:cubicBezTo>
                  <a:cubicBezTo>
                    <a:pt x="1960" y="4388"/>
                    <a:pt x="2053" y="4421"/>
                    <a:pt x="2131" y="4421"/>
                  </a:cubicBezTo>
                  <a:cubicBezTo>
                    <a:pt x="2209" y="4421"/>
                    <a:pt x="2273" y="4388"/>
                    <a:pt x="2310" y="4321"/>
                  </a:cubicBezTo>
                  <a:cubicBezTo>
                    <a:pt x="2429" y="4201"/>
                    <a:pt x="2489" y="4142"/>
                    <a:pt x="2548" y="4008"/>
                  </a:cubicBezTo>
                  <a:cubicBezTo>
                    <a:pt x="2608" y="3948"/>
                    <a:pt x="2682" y="3829"/>
                    <a:pt x="2802" y="3769"/>
                  </a:cubicBezTo>
                  <a:cubicBezTo>
                    <a:pt x="2861" y="3710"/>
                    <a:pt x="2921" y="3576"/>
                    <a:pt x="3055" y="3516"/>
                  </a:cubicBezTo>
                  <a:lnTo>
                    <a:pt x="3293" y="3263"/>
                  </a:lnTo>
                  <a:cubicBezTo>
                    <a:pt x="3353" y="3203"/>
                    <a:pt x="3427" y="3084"/>
                    <a:pt x="3547" y="3025"/>
                  </a:cubicBezTo>
                  <a:cubicBezTo>
                    <a:pt x="3606" y="2965"/>
                    <a:pt x="3725" y="2890"/>
                    <a:pt x="3800" y="2771"/>
                  </a:cubicBezTo>
                  <a:cubicBezTo>
                    <a:pt x="3919" y="2712"/>
                    <a:pt x="3979" y="2652"/>
                    <a:pt x="4038" y="2593"/>
                  </a:cubicBezTo>
                  <a:cubicBezTo>
                    <a:pt x="4172" y="2518"/>
                    <a:pt x="4291" y="2458"/>
                    <a:pt x="4351" y="2399"/>
                  </a:cubicBezTo>
                  <a:lnTo>
                    <a:pt x="4411" y="2399"/>
                  </a:lnTo>
                  <a:cubicBezTo>
                    <a:pt x="4470" y="2339"/>
                    <a:pt x="4470" y="2280"/>
                    <a:pt x="4470" y="2220"/>
                  </a:cubicBezTo>
                  <a:cubicBezTo>
                    <a:pt x="4426" y="2121"/>
                    <a:pt x="4350" y="2063"/>
                    <a:pt x="4289" y="2063"/>
                  </a:cubicBezTo>
                  <a:cubicBezTo>
                    <a:pt x="4267" y="2063"/>
                    <a:pt x="4248" y="2070"/>
                    <a:pt x="4232" y="2086"/>
                  </a:cubicBezTo>
                  <a:cubicBezTo>
                    <a:pt x="4098" y="2146"/>
                    <a:pt x="3979" y="2220"/>
                    <a:pt x="3859" y="2220"/>
                  </a:cubicBezTo>
                  <a:cubicBezTo>
                    <a:pt x="3800" y="2280"/>
                    <a:pt x="3725" y="2280"/>
                    <a:pt x="3666" y="2339"/>
                  </a:cubicBezTo>
                  <a:lnTo>
                    <a:pt x="3547" y="2399"/>
                  </a:lnTo>
                  <a:cubicBezTo>
                    <a:pt x="3427" y="2458"/>
                    <a:pt x="3293" y="2518"/>
                    <a:pt x="3234" y="2652"/>
                  </a:cubicBezTo>
                  <a:cubicBezTo>
                    <a:pt x="3115" y="2712"/>
                    <a:pt x="2980" y="2771"/>
                    <a:pt x="2921" y="2831"/>
                  </a:cubicBezTo>
                  <a:lnTo>
                    <a:pt x="2608" y="3084"/>
                  </a:lnTo>
                  <a:cubicBezTo>
                    <a:pt x="2548" y="3203"/>
                    <a:pt x="2429" y="3263"/>
                    <a:pt x="2370" y="3337"/>
                  </a:cubicBezTo>
                  <a:cubicBezTo>
                    <a:pt x="2347" y="3357"/>
                    <a:pt x="2327" y="3375"/>
                    <a:pt x="2308" y="3393"/>
                  </a:cubicBezTo>
                  <a:lnTo>
                    <a:pt x="2308" y="3393"/>
                  </a:lnTo>
                  <a:cubicBezTo>
                    <a:pt x="2304" y="3328"/>
                    <a:pt x="2289" y="3246"/>
                    <a:pt x="2236" y="3203"/>
                  </a:cubicBezTo>
                  <a:cubicBezTo>
                    <a:pt x="2236" y="3084"/>
                    <a:pt x="2176" y="3025"/>
                    <a:pt x="2176" y="2890"/>
                  </a:cubicBezTo>
                  <a:cubicBezTo>
                    <a:pt x="2116" y="2712"/>
                    <a:pt x="1997" y="2518"/>
                    <a:pt x="1938" y="2399"/>
                  </a:cubicBezTo>
                  <a:cubicBezTo>
                    <a:pt x="1863" y="2280"/>
                    <a:pt x="1863" y="2220"/>
                    <a:pt x="1804" y="2086"/>
                  </a:cubicBezTo>
                  <a:cubicBezTo>
                    <a:pt x="1744" y="2026"/>
                    <a:pt x="1744" y="1967"/>
                    <a:pt x="1684" y="1848"/>
                  </a:cubicBezTo>
                  <a:cubicBezTo>
                    <a:pt x="1565" y="1714"/>
                    <a:pt x="1491" y="1535"/>
                    <a:pt x="1372" y="1341"/>
                  </a:cubicBezTo>
                  <a:cubicBezTo>
                    <a:pt x="1252" y="1222"/>
                    <a:pt x="1193" y="1028"/>
                    <a:pt x="1059" y="909"/>
                  </a:cubicBezTo>
                  <a:cubicBezTo>
                    <a:pt x="820" y="596"/>
                    <a:pt x="627" y="283"/>
                    <a:pt x="314" y="45"/>
                  </a:cubicBezTo>
                  <a:cubicBezTo>
                    <a:pt x="284" y="15"/>
                    <a:pt x="254" y="0"/>
                    <a:pt x="224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9" name="Google Shape;5499;p32"/>
            <p:cNvSpPr/>
            <p:nvPr/>
          </p:nvSpPr>
          <p:spPr>
            <a:xfrm rot="10800000">
              <a:off x="8201628" y="2585235"/>
              <a:ext cx="185922" cy="163399"/>
            </a:xfrm>
            <a:custGeom>
              <a:avLst/>
              <a:gdLst/>
              <a:ahLst/>
              <a:cxnLst/>
              <a:rect l="l" t="t" r="r" b="b"/>
              <a:pathLst>
                <a:path w="5960" h="5238" extrusionOk="0">
                  <a:moveTo>
                    <a:pt x="120" y="0"/>
                  </a:moveTo>
                  <a:cubicBezTo>
                    <a:pt x="1" y="60"/>
                    <a:pt x="1" y="194"/>
                    <a:pt x="61" y="253"/>
                  </a:cubicBezTo>
                  <a:lnTo>
                    <a:pt x="493" y="804"/>
                  </a:lnTo>
                  <a:cubicBezTo>
                    <a:pt x="552" y="939"/>
                    <a:pt x="627" y="998"/>
                    <a:pt x="686" y="1117"/>
                  </a:cubicBezTo>
                  <a:lnTo>
                    <a:pt x="925" y="1371"/>
                  </a:lnTo>
                  <a:cubicBezTo>
                    <a:pt x="1059" y="1549"/>
                    <a:pt x="1178" y="1743"/>
                    <a:pt x="1297" y="1922"/>
                  </a:cubicBezTo>
                  <a:lnTo>
                    <a:pt x="1491" y="2235"/>
                  </a:lnTo>
                  <a:cubicBezTo>
                    <a:pt x="1550" y="2294"/>
                    <a:pt x="1610" y="2428"/>
                    <a:pt x="1669" y="2547"/>
                  </a:cubicBezTo>
                  <a:cubicBezTo>
                    <a:pt x="1744" y="2607"/>
                    <a:pt x="1804" y="2741"/>
                    <a:pt x="1863" y="2801"/>
                  </a:cubicBezTo>
                  <a:lnTo>
                    <a:pt x="1982" y="3114"/>
                  </a:lnTo>
                  <a:lnTo>
                    <a:pt x="2176" y="3412"/>
                  </a:lnTo>
                  <a:cubicBezTo>
                    <a:pt x="2236" y="3486"/>
                    <a:pt x="2236" y="3605"/>
                    <a:pt x="2295" y="3724"/>
                  </a:cubicBezTo>
                  <a:cubicBezTo>
                    <a:pt x="2355" y="3784"/>
                    <a:pt x="2414" y="3918"/>
                    <a:pt x="2414" y="4037"/>
                  </a:cubicBezTo>
                  <a:cubicBezTo>
                    <a:pt x="2489" y="4097"/>
                    <a:pt x="2489" y="4231"/>
                    <a:pt x="2548" y="4350"/>
                  </a:cubicBezTo>
                  <a:cubicBezTo>
                    <a:pt x="2548" y="4410"/>
                    <a:pt x="2548" y="4529"/>
                    <a:pt x="2608" y="4663"/>
                  </a:cubicBezTo>
                  <a:lnTo>
                    <a:pt x="2608" y="4976"/>
                  </a:lnTo>
                  <a:cubicBezTo>
                    <a:pt x="2608" y="5035"/>
                    <a:pt x="2668" y="5035"/>
                    <a:pt x="2668" y="5095"/>
                  </a:cubicBezTo>
                  <a:cubicBezTo>
                    <a:pt x="2711" y="5182"/>
                    <a:pt x="2827" y="5238"/>
                    <a:pt x="2956" y="5238"/>
                  </a:cubicBezTo>
                  <a:cubicBezTo>
                    <a:pt x="3003" y="5238"/>
                    <a:pt x="3052" y="5230"/>
                    <a:pt x="3100" y="5214"/>
                  </a:cubicBezTo>
                  <a:cubicBezTo>
                    <a:pt x="3159" y="5155"/>
                    <a:pt x="3293" y="5095"/>
                    <a:pt x="3413" y="5035"/>
                  </a:cubicBezTo>
                  <a:cubicBezTo>
                    <a:pt x="3532" y="4976"/>
                    <a:pt x="3606" y="4901"/>
                    <a:pt x="3725" y="4842"/>
                  </a:cubicBezTo>
                  <a:cubicBezTo>
                    <a:pt x="3845" y="4842"/>
                    <a:pt x="3979" y="4782"/>
                    <a:pt x="4098" y="4723"/>
                  </a:cubicBezTo>
                  <a:lnTo>
                    <a:pt x="4411" y="4603"/>
                  </a:lnTo>
                  <a:lnTo>
                    <a:pt x="4783" y="4410"/>
                  </a:lnTo>
                  <a:cubicBezTo>
                    <a:pt x="4843" y="4410"/>
                    <a:pt x="4962" y="4350"/>
                    <a:pt x="5096" y="4350"/>
                  </a:cubicBezTo>
                  <a:lnTo>
                    <a:pt x="5275" y="4290"/>
                  </a:lnTo>
                  <a:cubicBezTo>
                    <a:pt x="5334" y="4231"/>
                    <a:pt x="5394" y="4231"/>
                    <a:pt x="5468" y="4231"/>
                  </a:cubicBezTo>
                  <a:cubicBezTo>
                    <a:pt x="5588" y="4231"/>
                    <a:pt x="5707" y="4156"/>
                    <a:pt x="5841" y="4156"/>
                  </a:cubicBezTo>
                  <a:cubicBezTo>
                    <a:pt x="5900" y="4097"/>
                    <a:pt x="5960" y="4037"/>
                    <a:pt x="5960" y="3978"/>
                  </a:cubicBezTo>
                  <a:cubicBezTo>
                    <a:pt x="5960" y="3858"/>
                    <a:pt x="5900" y="3784"/>
                    <a:pt x="5766" y="3784"/>
                  </a:cubicBezTo>
                  <a:cubicBezTo>
                    <a:pt x="5647" y="3784"/>
                    <a:pt x="5528" y="3784"/>
                    <a:pt x="5394" y="3858"/>
                  </a:cubicBezTo>
                  <a:lnTo>
                    <a:pt x="4962" y="3858"/>
                  </a:lnTo>
                  <a:cubicBezTo>
                    <a:pt x="4843" y="3918"/>
                    <a:pt x="4723" y="3918"/>
                    <a:pt x="4589" y="3978"/>
                  </a:cubicBezTo>
                  <a:lnTo>
                    <a:pt x="4217" y="4037"/>
                  </a:lnTo>
                  <a:cubicBezTo>
                    <a:pt x="4098" y="4097"/>
                    <a:pt x="3979" y="4156"/>
                    <a:pt x="3845" y="4231"/>
                  </a:cubicBezTo>
                  <a:cubicBezTo>
                    <a:pt x="3725" y="4231"/>
                    <a:pt x="3606" y="4290"/>
                    <a:pt x="3472" y="4350"/>
                  </a:cubicBezTo>
                  <a:cubicBezTo>
                    <a:pt x="3389" y="4391"/>
                    <a:pt x="3307" y="4404"/>
                    <a:pt x="3219" y="4428"/>
                  </a:cubicBezTo>
                  <a:lnTo>
                    <a:pt x="3219" y="4428"/>
                  </a:lnTo>
                  <a:cubicBezTo>
                    <a:pt x="3198" y="4341"/>
                    <a:pt x="3159" y="4253"/>
                    <a:pt x="3159" y="4156"/>
                  </a:cubicBezTo>
                  <a:cubicBezTo>
                    <a:pt x="3100" y="4037"/>
                    <a:pt x="3040" y="3918"/>
                    <a:pt x="3040" y="3784"/>
                  </a:cubicBezTo>
                  <a:cubicBezTo>
                    <a:pt x="2980" y="3665"/>
                    <a:pt x="2980" y="3605"/>
                    <a:pt x="2921" y="3486"/>
                  </a:cubicBezTo>
                  <a:cubicBezTo>
                    <a:pt x="2861" y="3352"/>
                    <a:pt x="2787" y="3233"/>
                    <a:pt x="2727" y="3114"/>
                  </a:cubicBezTo>
                  <a:lnTo>
                    <a:pt x="2608" y="2801"/>
                  </a:lnTo>
                  <a:cubicBezTo>
                    <a:pt x="2489" y="2607"/>
                    <a:pt x="2355" y="2369"/>
                    <a:pt x="2176" y="2175"/>
                  </a:cubicBezTo>
                  <a:cubicBezTo>
                    <a:pt x="2042" y="1996"/>
                    <a:pt x="1923" y="1803"/>
                    <a:pt x="1804" y="1624"/>
                  </a:cubicBezTo>
                  <a:cubicBezTo>
                    <a:pt x="1610" y="1430"/>
                    <a:pt x="1491" y="1251"/>
                    <a:pt x="1297" y="1058"/>
                  </a:cubicBezTo>
                  <a:cubicBezTo>
                    <a:pt x="1178" y="879"/>
                    <a:pt x="999" y="685"/>
                    <a:pt x="805" y="507"/>
                  </a:cubicBezTo>
                  <a:cubicBezTo>
                    <a:pt x="686" y="372"/>
                    <a:pt x="493" y="194"/>
                    <a:pt x="314" y="60"/>
                  </a:cubicBezTo>
                  <a:cubicBezTo>
                    <a:pt x="254" y="0"/>
                    <a:pt x="180" y="0"/>
                    <a:pt x="120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0" name="Google Shape;5500;p32"/>
            <p:cNvSpPr/>
            <p:nvPr/>
          </p:nvSpPr>
          <p:spPr>
            <a:xfrm rot="10800000">
              <a:off x="8254129" y="2515327"/>
              <a:ext cx="131549" cy="123501"/>
            </a:xfrm>
            <a:custGeom>
              <a:avLst/>
              <a:gdLst/>
              <a:ahLst/>
              <a:cxnLst/>
              <a:rect l="l" t="t" r="r" b="b"/>
              <a:pathLst>
                <a:path w="4217" h="3959" extrusionOk="0">
                  <a:moveTo>
                    <a:pt x="220" y="1"/>
                  </a:moveTo>
                  <a:cubicBezTo>
                    <a:pt x="192" y="1"/>
                    <a:pt x="159" y="8"/>
                    <a:pt x="120" y="26"/>
                  </a:cubicBezTo>
                  <a:cubicBezTo>
                    <a:pt x="60" y="26"/>
                    <a:pt x="1" y="145"/>
                    <a:pt x="60" y="204"/>
                  </a:cubicBezTo>
                  <a:cubicBezTo>
                    <a:pt x="313" y="830"/>
                    <a:pt x="626" y="1381"/>
                    <a:pt x="805" y="1947"/>
                  </a:cubicBezTo>
                  <a:cubicBezTo>
                    <a:pt x="865" y="2067"/>
                    <a:pt x="939" y="2260"/>
                    <a:pt x="999" y="2379"/>
                  </a:cubicBezTo>
                  <a:cubicBezTo>
                    <a:pt x="1058" y="2439"/>
                    <a:pt x="1058" y="2499"/>
                    <a:pt x="1058" y="2573"/>
                  </a:cubicBezTo>
                  <a:cubicBezTo>
                    <a:pt x="1118" y="2633"/>
                    <a:pt x="1118" y="2752"/>
                    <a:pt x="1177" y="2811"/>
                  </a:cubicBezTo>
                  <a:lnTo>
                    <a:pt x="1237" y="3005"/>
                  </a:lnTo>
                  <a:lnTo>
                    <a:pt x="1237" y="3184"/>
                  </a:lnTo>
                  <a:cubicBezTo>
                    <a:pt x="1312" y="3318"/>
                    <a:pt x="1312" y="3378"/>
                    <a:pt x="1312" y="3437"/>
                  </a:cubicBezTo>
                  <a:lnTo>
                    <a:pt x="1312" y="3556"/>
                  </a:lnTo>
                  <a:lnTo>
                    <a:pt x="1312" y="3616"/>
                  </a:lnTo>
                  <a:cubicBezTo>
                    <a:pt x="1312" y="3690"/>
                    <a:pt x="1312" y="3810"/>
                    <a:pt x="1371" y="3869"/>
                  </a:cubicBezTo>
                  <a:cubicBezTo>
                    <a:pt x="1431" y="3929"/>
                    <a:pt x="1524" y="3959"/>
                    <a:pt x="1617" y="3959"/>
                  </a:cubicBezTo>
                  <a:cubicBezTo>
                    <a:pt x="1710" y="3959"/>
                    <a:pt x="1803" y="3929"/>
                    <a:pt x="1863" y="3869"/>
                  </a:cubicBezTo>
                  <a:cubicBezTo>
                    <a:pt x="1922" y="3810"/>
                    <a:pt x="1982" y="3690"/>
                    <a:pt x="2056" y="3616"/>
                  </a:cubicBezTo>
                  <a:cubicBezTo>
                    <a:pt x="2176" y="3556"/>
                    <a:pt x="2235" y="3497"/>
                    <a:pt x="2295" y="3437"/>
                  </a:cubicBezTo>
                  <a:cubicBezTo>
                    <a:pt x="2429" y="3378"/>
                    <a:pt x="2488" y="3318"/>
                    <a:pt x="2608" y="3243"/>
                  </a:cubicBezTo>
                  <a:cubicBezTo>
                    <a:pt x="2667" y="3184"/>
                    <a:pt x="2801" y="3124"/>
                    <a:pt x="2861" y="3065"/>
                  </a:cubicBezTo>
                  <a:lnTo>
                    <a:pt x="3174" y="2871"/>
                  </a:lnTo>
                  <a:cubicBezTo>
                    <a:pt x="3174" y="2871"/>
                    <a:pt x="3233" y="2871"/>
                    <a:pt x="3293" y="2811"/>
                  </a:cubicBezTo>
                  <a:lnTo>
                    <a:pt x="3472" y="2752"/>
                  </a:lnTo>
                  <a:lnTo>
                    <a:pt x="3606" y="2692"/>
                  </a:lnTo>
                  <a:lnTo>
                    <a:pt x="3785" y="2633"/>
                  </a:lnTo>
                  <a:cubicBezTo>
                    <a:pt x="3844" y="2633"/>
                    <a:pt x="3978" y="2573"/>
                    <a:pt x="4097" y="2573"/>
                  </a:cubicBezTo>
                  <a:cubicBezTo>
                    <a:pt x="4157" y="2499"/>
                    <a:pt x="4217" y="2439"/>
                    <a:pt x="4217" y="2379"/>
                  </a:cubicBezTo>
                  <a:cubicBezTo>
                    <a:pt x="4217" y="2260"/>
                    <a:pt x="4157" y="2201"/>
                    <a:pt x="4038" y="2201"/>
                  </a:cubicBezTo>
                  <a:cubicBezTo>
                    <a:pt x="3919" y="2201"/>
                    <a:pt x="3785" y="2260"/>
                    <a:pt x="3665" y="2260"/>
                  </a:cubicBezTo>
                  <a:lnTo>
                    <a:pt x="3472" y="2260"/>
                  </a:lnTo>
                  <a:lnTo>
                    <a:pt x="3293" y="2320"/>
                  </a:lnTo>
                  <a:cubicBezTo>
                    <a:pt x="3174" y="2320"/>
                    <a:pt x="3040" y="2379"/>
                    <a:pt x="2920" y="2439"/>
                  </a:cubicBezTo>
                  <a:lnTo>
                    <a:pt x="2608" y="2573"/>
                  </a:lnTo>
                  <a:cubicBezTo>
                    <a:pt x="2488" y="2633"/>
                    <a:pt x="2354" y="2692"/>
                    <a:pt x="2295" y="2752"/>
                  </a:cubicBezTo>
                  <a:cubicBezTo>
                    <a:pt x="2235" y="2752"/>
                    <a:pt x="2176" y="2811"/>
                    <a:pt x="2116" y="2811"/>
                  </a:cubicBezTo>
                  <a:lnTo>
                    <a:pt x="1982" y="2946"/>
                  </a:lnTo>
                  <a:cubicBezTo>
                    <a:pt x="1946" y="2964"/>
                    <a:pt x="1910" y="2982"/>
                    <a:pt x="1875" y="3000"/>
                  </a:cubicBezTo>
                  <a:lnTo>
                    <a:pt x="1875" y="3000"/>
                  </a:lnTo>
                  <a:cubicBezTo>
                    <a:pt x="1863" y="2944"/>
                    <a:pt x="1863" y="2891"/>
                    <a:pt x="1863" y="2811"/>
                  </a:cubicBezTo>
                  <a:lnTo>
                    <a:pt x="1744" y="2633"/>
                  </a:lnTo>
                  <a:cubicBezTo>
                    <a:pt x="1744" y="2499"/>
                    <a:pt x="1684" y="2439"/>
                    <a:pt x="1684" y="2379"/>
                  </a:cubicBezTo>
                  <a:cubicBezTo>
                    <a:pt x="1684" y="2260"/>
                    <a:pt x="1609" y="2201"/>
                    <a:pt x="1609" y="2126"/>
                  </a:cubicBezTo>
                  <a:cubicBezTo>
                    <a:pt x="1550" y="2007"/>
                    <a:pt x="1431" y="1828"/>
                    <a:pt x="1371" y="1694"/>
                  </a:cubicBezTo>
                  <a:cubicBezTo>
                    <a:pt x="1237" y="1381"/>
                    <a:pt x="1058" y="1143"/>
                    <a:pt x="939" y="830"/>
                  </a:cubicBezTo>
                  <a:cubicBezTo>
                    <a:pt x="745" y="577"/>
                    <a:pt x="567" y="338"/>
                    <a:pt x="373" y="85"/>
                  </a:cubicBezTo>
                  <a:cubicBezTo>
                    <a:pt x="331" y="43"/>
                    <a:pt x="289" y="1"/>
                    <a:pt x="220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1" name="Google Shape;5501;p32"/>
            <p:cNvSpPr/>
            <p:nvPr/>
          </p:nvSpPr>
          <p:spPr>
            <a:xfrm rot="10800000">
              <a:off x="8139800" y="1560260"/>
              <a:ext cx="183115" cy="71998"/>
            </a:xfrm>
            <a:custGeom>
              <a:avLst/>
              <a:gdLst/>
              <a:ahLst/>
              <a:cxnLst/>
              <a:rect l="l" t="t" r="r" b="b"/>
              <a:pathLst>
                <a:path w="5870" h="2308" extrusionOk="0">
                  <a:moveTo>
                    <a:pt x="1860" y="1"/>
                  </a:moveTo>
                  <a:cubicBezTo>
                    <a:pt x="913" y="1"/>
                    <a:pt x="0" y="276"/>
                    <a:pt x="223" y="1338"/>
                  </a:cubicBezTo>
                  <a:cubicBezTo>
                    <a:pt x="355" y="2013"/>
                    <a:pt x="1087" y="2308"/>
                    <a:pt x="2012" y="2308"/>
                  </a:cubicBezTo>
                  <a:cubicBezTo>
                    <a:pt x="3290" y="2308"/>
                    <a:pt x="4936" y="1745"/>
                    <a:pt x="5869" y="846"/>
                  </a:cubicBezTo>
                  <a:cubicBezTo>
                    <a:pt x="5869" y="846"/>
                    <a:pt x="4007" y="339"/>
                    <a:pt x="2949" y="101"/>
                  </a:cubicBezTo>
                  <a:cubicBezTo>
                    <a:pt x="2629" y="45"/>
                    <a:pt x="2242" y="1"/>
                    <a:pt x="1860" y="1"/>
                  </a:cubicBezTo>
                  <a:close/>
                </a:path>
              </a:pathLst>
            </a:custGeom>
            <a:solidFill>
              <a:srgbClr val="FCDD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2" name="Google Shape;5502;p32"/>
            <p:cNvSpPr/>
            <p:nvPr/>
          </p:nvSpPr>
          <p:spPr>
            <a:xfrm rot="10800000">
              <a:off x="8114719" y="1586807"/>
              <a:ext cx="158502" cy="33004"/>
            </a:xfrm>
            <a:custGeom>
              <a:avLst/>
              <a:gdLst/>
              <a:ahLst/>
              <a:cxnLst/>
              <a:rect l="l" t="t" r="r" b="b"/>
              <a:pathLst>
                <a:path w="5081" h="1058" extrusionOk="0">
                  <a:moveTo>
                    <a:pt x="4962" y="0"/>
                  </a:moveTo>
                  <a:cubicBezTo>
                    <a:pt x="4962" y="0"/>
                    <a:pt x="4902" y="74"/>
                    <a:pt x="4783" y="74"/>
                  </a:cubicBezTo>
                  <a:cubicBezTo>
                    <a:pt x="4708" y="134"/>
                    <a:pt x="4649" y="134"/>
                    <a:pt x="4530" y="194"/>
                  </a:cubicBezTo>
                  <a:cubicBezTo>
                    <a:pt x="4470" y="253"/>
                    <a:pt x="4336" y="253"/>
                    <a:pt x="4217" y="313"/>
                  </a:cubicBezTo>
                  <a:cubicBezTo>
                    <a:pt x="4157" y="313"/>
                    <a:pt x="4038" y="372"/>
                    <a:pt x="3904" y="447"/>
                  </a:cubicBezTo>
                  <a:lnTo>
                    <a:pt x="3725" y="447"/>
                  </a:lnTo>
                  <a:cubicBezTo>
                    <a:pt x="3591" y="507"/>
                    <a:pt x="3531" y="507"/>
                    <a:pt x="3472" y="507"/>
                  </a:cubicBezTo>
                  <a:cubicBezTo>
                    <a:pt x="3412" y="507"/>
                    <a:pt x="3353" y="566"/>
                    <a:pt x="3293" y="566"/>
                  </a:cubicBezTo>
                  <a:lnTo>
                    <a:pt x="3040" y="566"/>
                  </a:lnTo>
                  <a:cubicBezTo>
                    <a:pt x="2921" y="626"/>
                    <a:pt x="2727" y="626"/>
                    <a:pt x="2608" y="626"/>
                  </a:cubicBezTo>
                  <a:cubicBezTo>
                    <a:pt x="2414" y="685"/>
                    <a:pt x="2295" y="685"/>
                    <a:pt x="2101" y="685"/>
                  </a:cubicBezTo>
                  <a:lnTo>
                    <a:pt x="1237" y="685"/>
                  </a:lnTo>
                  <a:cubicBezTo>
                    <a:pt x="1118" y="685"/>
                    <a:pt x="984" y="685"/>
                    <a:pt x="865" y="626"/>
                  </a:cubicBezTo>
                  <a:lnTo>
                    <a:pt x="314" y="626"/>
                  </a:lnTo>
                  <a:cubicBezTo>
                    <a:pt x="239" y="566"/>
                    <a:pt x="180" y="566"/>
                    <a:pt x="180" y="566"/>
                  </a:cubicBezTo>
                  <a:lnTo>
                    <a:pt x="120" y="566"/>
                  </a:lnTo>
                  <a:cubicBezTo>
                    <a:pt x="60" y="566"/>
                    <a:pt x="1" y="566"/>
                    <a:pt x="1" y="626"/>
                  </a:cubicBezTo>
                  <a:cubicBezTo>
                    <a:pt x="1" y="685"/>
                    <a:pt x="1" y="745"/>
                    <a:pt x="60" y="745"/>
                  </a:cubicBezTo>
                  <a:lnTo>
                    <a:pt x="120" y="745"/>
                  </a:lnTo>
                  <a:cubicBezTo>
                    <a:pt x="180" y="819"/>
                    <a:pt x="180" y="819"/>
                    <a:pt x="314" y="819"/>
                  </a:cubicBezTo>
                  <a:cubicBezTo>
                    <a:pt x="433" y="879"/>
                    <a:pt x="612" y="939"/>
                    <a:pt x="865" y="939"/>
                  </a:cubicBezTo>
                  <a:cubicBezTo>
                    <a:pt x="1118" y="998"/>
                    <a:pt x="1356" y="998"/>
                    <a:pt x="1669" y="1058"/>
                  </a:cubicBezTo>
                  <a:lnTo>
                    <a:pt x="2176" y="1058"/>
                  </a:lnTo>
                  <a:cubicBezTo>
                    <a:pt x="2295" y="1058"/>
                    <a:pt x="2474" y="1058"/>
                    <a:pt x="2608" y="998"/>
                  </a:cubicBezTo>
                  <a:cubicBezTo>
                    <a:pt x="2787" y="998"/>
                    <a:pt x="2980" y="998"/>
                    <a:pt x="3099" y="939"/>
                  </a:cubicBezTo>
                  <a:cubicBezTo>
                    <a:pt x="3293" y="939"/>
                    <a:pt x="3412" y="879"/>
                    <a:pt x="3531" y="879"/>
                  </a:cubicBezTo>
                  <a:cubicBezTo>
                    <a:pt x="3666" y="819"/>
                    <a:pt x="3725" y="819"/>
                    <a:pt x="3785" y="819"/>
                  </a:cubicBezTo>
                  <a:cubicBezTo>
                    <a:pt x="3844" y="745"/>
                    <a:pt x="3904" y="745"/>
                    <a:pt x="3964" y="685"/>
                  </a:cubicBezTo>
                  <a:cubicBezTo>
                    <a:pt x="4098" y="685"/>
                    <a:pt x="4217" y="626"/>
                    <a:pt x="4336" y="566"/>
                  </a:cubicBezTo>
                  <a:cubicBezTo>
                    <a:pt x="4470" y="507"/>
                    <a:pt x="4589" y="507"/>
                    <a:pt x="4649" y="447"/>
                  </a:cubicBezTo>
                  <a:cubicBezTo>
                    <a:pt x="4708" y="372"/>
                    <a:pt x="4842" y="313"/>
                    <a:pt x="4902" y="313"/>
                  </a:cubicBezTo>
                  <a:cubicBezTo>
                    <a:pt x="4962" y="194"/>
                    <a:pt x="5081" y="194"/>
                    <a:pt x="5081" y="194"/>
                  </a:cubicBezTo>
                  <a:lnTo>
                    <a:pt x="5081" y="74"/>
                  </a:lnTo>
                  <a:cubicBezTo>
                    <a:pt x="5081" y="0"/>
                    <a:pt x="5021" y="0"/>
                    <a:pt x="4962" y="0"/>
                  </a:cubicBezTo>
                  <a:close/>
                </a:path>
              </a:pathLst>
            </a:custGeom>
            <a:solidFill>
              <a:srgbClr val="6638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3" name="Google Shape;5503;p32"/>
            <p:cNvSpPr/>
            <p:nvPr/>
          </p:nvSpPr>
          <p:spPr>
            <a:xfrm rot="10800000">
              <a:off x="8145384" y="1650445"/>
              <a:ext cx="160810" cy="137071"/>
            </a:xfrm>
            <a:custGeom>
              <a:avLst/>
              <a:gdLst/>
              <a:ahLst/>
              <a:cxnLst/>
              <a:rect l="l" t="t" r="r" b="b"/>
              <a:pathLst>
                <a:path w="5155" h="4394" extrusionOk="0">
                  <a:moveTo>
                    <a:pt x="1085" y="0"/>
                  </a:moveTo>
                  <a:cubicBezTo>
                    <a:pt x="864" y="0"/>
                    <a:pt x="644" y="104"/>
                    <a:pt x="432" y="356"/>
                  </a:cubicBezTo>
                  <a:cubicBezTo>
                    <a:pt x="0" y="847"/>
                    <a:pt x="432" y="2218"/>
                    <a:pt x="1743" y="3335"/>
                  </a:cubicBezTo>
                  <a:cubicBezTo>
                    <a:pt x="2968" y="4345"/>
                    <a:pt x="4765" y="4393"/>
                    <a:pt x="5100" y="4393"/>
                  </a:cubicBezTo>
                  <a:cubicBezTo>
                    <a:pt x="5135" y="4393"/>
                    <a:pt x="5155" y="4393"/>
                    <a:pt x="5155" y="4393"/>
                  </a:cubicBezTo>
                  <a:cubicBezTo>
                    <a:pt x="5155" y="4393"/>
                    <a:pt x="3531" y="2650"/>
                    <a:pt x="2980" y="1845"/>
                  </a:cubicBezTo>
                  <a:cubicBezTo>
                    <a:pt x="2599" y="1222"/>
                    <a:pt x="1843" y="0"/>
                    <a:pt x="1085" y="0"/>
                  </a:cubicBezTo>
                  <a:close/>
                </a:path>
              </a:pathLst>
            </a:custGeom>
            <a:solidFill>
              <a:srgbClr val="F3A8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4" name="Google Shape;5504;p32"/>
            <p:cNvSpPr/>
            <p:nvPr/>
          </p:nvSpPr>
          <p:spPr>
            <a:xfrm rot="10800000">
              <a:off x="8118431" y="1635128"/>
              <a:ext cx="141313" cy="122815"/>
            </a:xfrm>
            <a:custGeom>
              <a:avLst/>
              <a:gdLst/>
              <a:ahLst/>
              <a:cxnLst/>
              <a:rect l="l" t="t" r="r" b="b"/>
              <a:pathLst>
                <a:path w="4530" h="3937" extrusionOk="0">
                  <a:moveTo>
                    <a:pt x="105" y="0"/>
                  </a:moveTo>
                  <a:cubicBezTo>
                    <a:pt x="93" y="0"/>
                    <a:pt x="80" y="8"/>
                    <a:pt x="60" y="33"/>
                  </a:cubicBezTo>
                  <a:cubicBezTo>
                    <a:pt x="1" y="33"/>
                    <a:pt x="1" y="93"/>
                    <a:pt x="1" y="152"/>
                  </a:cubicBezTo>
                  <a:cubicBezTo>
                    <a:pt x="1" y="152"/>
                    <a:pt x="180" y="465"/>
                    <a:pt x="492" y="897"/>
                  </a:cubicBezTo>
                  <a:cubicBezTo>
                    <a:pt x="686" y="1151"/>
                    <a:pt x="865" y="1389"/>
                    <a:pt x="1118" y="1642"/>
                  </a:cubicBezTo>
                  <a:cubicBezTo>
                    <a:pt x="1178" y="1761"/>
                    <a:pt x="1297" y="1955"/>
                    <a:pt x="1431" y="2074"/>
                  </a:cubicBezTo>
                  <a:cubicBezTo>
                    <a:pt x="1610" y="2193"/>
                    <a:pt x="1744" y="2327"/>
                    <a:pt x="1863" y="2447"/>
                  </a:cubicBezTo>
                  <a:cubicBezTo>
                    <a:pt x="1982" y="2566"/>
                    <a:pt x="2116" y="2700"/>
                    <a:pt x="2295" y="2819"/>
                  </a:cubicBezTo>
                  <a:cubicBezTo>
                    <a:pt x="2414" y="2879"/>
                    <a:pt x="2548" y="3013"/>
                    <a:pt x="2727" y="3132"/>
                  </a:cubicBezTo>
                  <a:cubicBezTo>
                    <a:pt x="2861" y="3192"/>
                    <a:pt x="2980" y="3311"/>
                    <a:pt x="3099" y="3385"/>
                  </a:cubicBezTo>
                  <a:cubicBezTo>
                    <a:pt x="3293" y="3445"/>
                    <a:pt x="3412" y="3564"/>
                    <a:pt x="3532" y="3564"/>
                  </a:cubicBezTo>
                  <a:cubicBezTo>
                    <a:pt x="3666" y="3624"/>
                    <a:pt x="3785" y="3683"/>
                    <a:pt x="3844" y="3758"/>
                  </a:cubicBezTo>
                  <a:cubicBezTo>
                    <a:pt x="3978" y="3817"/>
                    <a:pt x="4098" y="3817"/>
                    <a:pt x="4157" y="3877"/>
                  </a:cubicBezTo>
                  <a:cubicBezTo>
                    <a:pt x="4276" y="3877"/>
                    <a:pt x="4410" y="3936"/>
                    <a:pt x="4410" y="3936"/>
                  </a:cubicBezTo>
                  <a:cubicBezTo>
                    <a:pt x="4410" y="3936"/>
                    <a:pt x="4470" y="3936"/>
                    <a:pt x="4530" y="3877"/>
                  </a:cubicBezTo>
                  <a:cubicBezTo>
                    <a:pt x="4530" y="3817"/>
                    <a:pt x="4530" y="3758"/>
                    <a:pt x="4470" y="3758"/>
                  </a:cubicBezTo>
                  <a:cubicBezTo>
                    <a:pt x="4470" y="3758"/>
                    <a:pt x="4410" y="3683"/>
                    <a:pt x="4217" y="3624"/>
                  </a:cubicBezTo>
                  <a:cubicBezTo>
                    <a:pt x="4157" y="3624"/>
                    <a:pt x="4098" y="3564"/>
                    <a:pt x="3978" y="3504"/>
                  </a:cubicBezTo>
                  <a:cubicBezTo>
                    <a:pt x="3904" y="3445"/>
                    <a:pt x="3785" y="3385"/>
                    <a:pt x="3666" y="3311"/>
                  </a:cubicBezTo>
                  <a:cubicBezTo>
                    <a:pt x="3532" y="3251"/>
                    <a:pt x="3412" y="3192"/>
                    <a:pt x="3293" y="3132"/>
                  </a:cubicBezTo>
                  <a:cubicBezTo>
                    <a:pt x="3159" y="3013"/>
                    <a:pt x="3040" y="2938"/>
                    <a:pt x="2921" y="2819"/>
                  </a:cubicBezTo>
                  <a:cubicBezTo>
                    <a:pt x="2787" y="2759"/>
                    <a:pt x="2667" y="2640"/>
                    <a:pt x="2489" y="2506"/>
                  </a:cubicBezTo>
                  <a:cubicBezTo>
                    <a:pt x="2355" y="2387"/>
                    <a:pt x="2235" y="2268"/>
                    <a:pt x="2116" y="2134"/>
                  </a:cubicBezTo>
                  <a:cubicBezTo>
                    <a:pt x="1982" y="2015"/>
                    <a:pt x="1863" y="1895"/>
                    <a:pt x="1744" y="1761"/>
                  </a:cubicBezTo>
                  <a:cubicBezTo>
                    <a:pt x="1610" y="1642"/>
                    <a:pt x="1491" y="1583"/>
                    <a:pt x="1371" y="1449"/>
                  </a:cubicBezTo>
                  <a:cubicBezTo>
                    <a:pt x="1118" y="1210"/>
                    <a:pt x="924" y="957"/>
                    <a:pt x="746" y="704"/>
                  </a:cubicBezTo>
                  <a:cubicBezTo>
                    <a:pt x="552" y="525"/>
                    <a:pt x="433" y="331"/>
                    <a:pt x="314" y="212"/>
                  </a:cubicBezTo>
                  <a:cubicBezTo>
                    <a:pt x="254" y="93"/>
                    <a:pt x="180" y="33"/>
                    <a:pt x="180" y="33"/>
                  </a:cubicBezTo>
                  <a:cubicBezTo>
                    <a:pt x="140" y="33"/>
                    <a:pt x="127" y="0"/>
                    <a:pt x="105" y="0"/>
                  </a:cubicBezTo>
                  <a:close/>
                </a:path>
              </a:pathLst>
            </a:custGeom>
            <a:solidFill>
              <a:srgbClr val="6638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5" name="Google Shape;5505;p32"/>
            <p:cNvSpPr/>
            <p:nvPr/>
          </p:nvSpPr>
          <p:spPr>
            <a:xfrm rot="10800000">
              <a:off x="8108043" y="752622"/>
              <a:ext cx="56900" cy="83447"/>
            </a:xfrm>
            <a:custGeom>
              <a:avLst/>
              <a:gdLst/>
              <a:ahLst/>
              <a:cxnLst/>
              <a:rect l="l" t="t" r="r" b="b"/>
              <a:pathLst>
                <a:path w="1824" h="2675" extrusionOk="0">
                  <a:moveTo>
                    <a:pt x="1265" y="1"/>
                  </a:moveTo>
                  <a:cubicBezTo>
                    <a:pt x="1155" y="1"/>
                    <a:pt x="1039" y="43"/>
                    <a:pt x="939" y="142"/>
                  </a:cubicBezTo>
                  <a:cubicBezTo>
                    <a:pt x="567" y="515"/>
                    <a:pt x="373" y="1140"/>
                    <a:pt x="195" y="1632"/>
                  </a:cubicBezTo>
                  <a:cubicBezTo>
                    <a:pt x="120" y="1885"/>
                    <a:pt x="60" y="2064"/>
                    <a:pt x="1" y="2317"/>
                  </a:cubicBezTo>
                  <a:cubicBezTo>
                    <a:pt x="1" y="2377"/>
                    <a:pt x="60" y="2511"/>
                    <a:pt x="60" y="2570"/>
                  </a:cubicBezTo>
                  <a:lnTo>
                    <a:pt x="120" y="2570"/>
                  </a:lnTo>
                  <a:lnTo>
                    <a:pt x="120" y="2630"/>
                  </a:lnTo>
                  <a:cubicBezTo>
                    <a:pt x="120" y="2660"/>
                    <a:pt x="168" y="2675"/>
                    <a:pt x="224" y="2675"/>
                  </a:cubicBezTo>
                  <a:cubicBezTo>
                    <a:pt x="280" y="2675"/>
                    <a:pt x="344" y="2660"/>
                    <a:pt x="373" y="2630"/>
                  </a:cubicBezTo>
                  <a:lnTo>
                    <a:pt x="373" y="2570"/>
                  </a:lnTo>
                  <a:cubicBezTo>
                    <a:pt x="567" y="2436"/>
                    <a:pt x="686" y="2064"/>
                    <a:pt x="746" y="1885"/>
                  </a:cubicBezTo>
                  <a:cubicBezTo>
                    <a:pt x="999" y="1453"/>
                    <a:pt x="1237" y="1021"/>
                    <a:pt x="1550" y="649"/>
                  </a:cubicBezTo>
                  <a:cubicBezTo>
                    <a:pt x="1824" y="321"/>
                    <a:pt x="1567" y="1"/>
                    <a:pt x="1265" y="1"/>
                  </a:cubicBezTo>
                  <a:close/>
                </a:path>
              </a:pathLst>
            </a:custGeom>
            <a:solidFill>
              <a:srgbClr val="40AB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6" name="Google Shape;5506;p32"/>
            <p:cNvSpPr/>
            <p:nvPr/>
          </p:nvSpPr>
          <p:spPr>
            <a:xfrm rot="10800000">
              <a:off x="8161168" y="786250"/>
              <a:ext cx="26703" cy="69003"/>
            </a:xfrm>
            <a:custGeom>
              <a:avLst/>
              <a:gdLst/>
              <a:ahLst/>
              <a:cxnLst/>
              <a:rect l="l" t="t" r="r" b="b"/>
              <a:pathLst>
                <a:path w="856" h="2212" extrusionOk="0">
                  <a:moveTo>
                    <a:pt x="387" y="0"/>
                  </a:moveTo>
                  <a:cubicBezTo>
                    <a:pt x="194" y="0"/>
                    <a:pt x="0" y="156"/>
                    <a:pt x="110" y="385"/>
                  </a:cubicBezTo>
                  <a:cubicBezTo>
                    <a:pt x="244" y="757"/>
                    <a:pt x="304" y="1130"/>
                    <a:pt x="363" y="1502"/>
                  </a:cubicBezTo>
                  <a:cubicBezTo>
                    <a:pt x="363" y="1636"/>
                    <a:pt x="304" y="1934"/>
                    <a:pt x="423" y="2128"/>
                  </a:cubicBezTo>
                  <a:cubicBezTo>
                    <a:pt x="423" y="2170"/>
                    <a:pt x="490" y="2212"/>
                    <a:pt x="550" y="2212"/>
                  </a:cubicBezTo>
                  <a:cubicBezTo>
                    <a:pt x="575" y="2212"/>
                    <a:pt x="599" y="2205"/>
                    <a:pt x="617" y="2187"/>
                  </a:cubicBezTo>
                  <a:cubicBezTo>
                    <a:pt x="676" y="2128"/>
                    <a:pt x="736" y="2068"/>
                    <a:pt x="736" y="2009"/>
                  </a:cubicBezTo>
                  <a:cubicBezTo>
                    <a:pt x="795" y="1815"/>
                    <a:pt x="795" y="1636"/>
                    <a:pt x="795" y="1502"/>
                  </a:cubicBezTo>
                  <a:cubicBezTo>
                    <a:pt x="795" y="1070"/>
                    <a:pt x="855" y="578"/>
                    <a:pt x="676" y="206"/>
                  </a:cubicBezTo>
                  <a:cubicBezTo>
                    <a:pt x="630" y="62"/>
                    <a:pt x="509" y="0"/>
                    <a:pt x="387" y="0"/>
                  </a:cubicBezTo>
                  <a:close/>
                </a:path>
              </a:pathLst>
            </a:custGeom>
            <a:solidFill>
              <a:srgbClr val="40AB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7" name="Google Shape;5507;p32"/>
            <p:cNvSpPr/>
            <p:nvPr/>
          </p:nvSpPr>
          <p:spPr>
            <a:xfrm rot="10800000">
              <a:off x="8196044" y="1338152"/>
              <a:ext cx="122971" cy="68379"/>
            </a:xfrm>
            <a:custGeom>
              <a:avLst/>
              <a:gdLst/>
              <a:ahLst/>
              <a:cxnLst/>
              <a:rect l="l" t="t" r="r" b="b"/>
              <a:pathLst>
                <a:path w="3942" h="2192" extrusionOk="0">
                  <a:moveTo>
                    <a:pt x="1960" y="1"/>
                  </a:moveTo>
                  <a:cubicBezTo>
                    <a:pt x="1096" y="61"/>
                    <a:pt x="471" y="746"/>
                    <a:pt x="158" y="1491"/>
                  </a:cubicBezTo>
                  <a:cubicBezTo>
                    <a:pt x="1" y="1893"/>
                    <a:pt x="322" y="2192"/>
                    <a:pt x="649" y="2192"/>
                  </a:cubicBezTo>
                  <a:cubicBezTo>
                    <a:pt x="818" y="2192"/>
                    <a:pt x="989" y="2111"/>
                    <a:pt x="1096" y="1923"/>
                  </a:cubicBezTo>
                  <a:cubicBezTo>
                    <a:pt x="1409" y="1431"/>
                    <a:pt x="1782" y="1178"/>
                    <a:pt x="2333" y="1118"/>
                  </a:cubicBezTo>
                  <a:cubicBezTo>
                    <a:pt x="2705" y="1118"/>
                    <a:pt x="3078" y="1237"/>
                    <a:pt x="3510" y="1237"/>
                  </a:cubicBezTo>
                  <a:cubicBezTo>
                    <a:pt x="3763" y="1237"/>
                    <a:pt x="3942" y="865"/>
                    <a:pt x="3763" y="612"/>
                  </a:cubicBezTo>
                  <a:cubicBezTo>
                    <a:pt x="3331" y="120"/>
                    <a:pt x="2586" y="1"/>
                    <a:pt x="1960" y="1"/>
                  </a:cubicBezTo>
                  <a:close/>
                </a:path>
              </a:pathLst>
            </a:custGeom>
            <a:solidFill>
              <a:srgbClr val="EB5C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8" name="Google Shape;5508;p32"/>
            <p:cNvSpPr/>
            <p:nvPr/>
          </p:nvSpPr>
          <p:spPr>
            <a:xfrm rot="10800000">
              <a:off x="8128320" y="2511864"/>
              <a:ext cx="36623" cy="32599"/>
            </a:xfrm>
            <a:custGeom>
              <a:avLst/>
              <a:gdLst/>
              <a:ahLst/>
              <a:cxnLst/>
              <a:rect l="l" t="t" r="r" b="b"/>
              <a:pathLst>
                <a:path w="1174" h="1045" extrusionOk="0">
                  <a:moveTo>
                    <a:pt x="646" y="1"/>
                  </a:moveTo>
                  <a:cubicBezTo>
                    <a:pt x="581" y="1"/>
                    <a:pt x="513" y="15"/>
                    <a:pt x="433" y="40"/>
                  </a:cubicBezTo>
                  <a:lnTo>
                    <a:pt x="314" y="40"/>
                  </a:lnTo>
                  <a:cubicBezTo>
                    <a:pt x="60" y="99"/>
                    <a:pt x="1" y="353"/>
                    <a:pt x="1" y="531"/>
                  </a:cubicBezTo>
                  <a:cubicBezTo>
                    <a:pt x="1" y="785"/>
                    <a:pt x="195" y="904"/>
                    <a:pt x="373" y="963"/>
                  </a:cubicBezTo>
                  <a:cubicBezTo>
                    <a:pt x="433" y="963"/>
                    <a:pt x="493" y="963"/>
                    <a:pt x="567" y="1038"/>
                  </a:cubicBezTo>
                  <a:cubicBezTo>
                    <a:pt x="588" y="1042"/>
                    <a:pt x="610" y="1044"/>
                    <a:pt x="631" y="1044"/>
                  </a:cubicBezTo>
                  <a:cubicBezTo>
                    <a:pt x="908" y="1044"/>
                    <a:pt x="1174" y="702"/>
                    <a:pt x="1118" y="412"/>
                  </a:cubicBezTo>
                  <a:cubicBezTo>
                    <a:pt x="1118" y="293"/>
                    <a:pt x="1059" y="159"/>
                    <a:pt x="939" y="99"/>
                  </a:cubicBezTo>
                  <a:cubicBezTo>
                    <a:pt x="826" y="29"/>
                    <a:pt x="738" y="1"/>
                    <a:pt x="646" y="1"/>
                  </a:cubicBezTo>
                  <a:close/>
                </a:path>
              </a:pathLst>
            </a:custGeom>
            <a:solidFill>
              <a:srgbClr val="EB5C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9" name="Google Shape;5509;p32"/>
            <p:cNvSpPr/>
            <p:nvPr/>
          </p:nvSpPr>
          <p:spPr>
            <a:xfrm rot="10800000">
              <a:off x="8197885" y="3240142"/>
              <a:ext cx="42332" cy="39680"/>
            </a:xfrm>
            <a:custGeom>
              <a:avLst/>
              <a:gdLst/>
              <a:ahLst/>
              <a:cxnLst/>
              <a:rect l="l" t="t" r="r" b="b"/>
              <a:pathLst>
                <a:path w="1357" h="1272" extrusionOk="0">
                  <a:moveTo>
                    <a:pt x="535" y="0"/>
                  </a:moveTo>
                  <a:cubicBezTo>
                    <a:pt x="478" y="0"/>
                    <a:pt x="422" y="9"/>
                    <a:pt x="373" y="30"/>
                  </a:cubicBezTo>
                  <a:cubicBezTo>
                    <a:pt x="239" y="90"/>
                    <a:pt x="120" y="209"/>
                    <a:pt x="60" y="402"/>
                  </a:cubicBezTo>
                  <a:cubicBezTo>
                    <a:pt x="0" y="522"/>
                    <a:pt x="0" y="700"/>
                    <a:pt x="60" y="834"/>
                  </a:cubicBezTo>
                  <a:cubicBezTo>
                    <a:pt x="120" y="1013"/>
                    <a:pt x="239" y="1147"/>
                    <a:pt x="433" y="1207"/>
                  </a:cubicBezTo>
                  <a:cubicBezTo>
                    <a:pt x="501" y="1252"/>
                    <a:pt x="580" y="1272"/>
                    <a:pt x="662" y="1272"/>
                  </a:cubicBezTo>
                  <a:cubicBezTo>
                    <a:pt x="794" y="1272"/>
                    <a:pt x="933" y="1221"/>
                    <a:pt x="1043" y="1147"/>
                  </a:cubicBezTo>
                  <a:cubicBezTo>
                    <a:pt x="1297" y="954"/>
                    <a:pt x="1356" y="522"/>
                    <a:pt x="1177" y="268"/>
                  </a:cubicBezTo>
                  <a:cubicBezTo>
                    <a:pt x="1118" y="209"/>
                    <a:pt x="1043" y="149"/>
                    <a:pt x="984" y="149"/>
                  </a:cubicBezTo>
                  <a:cubicBezTo>
                    <a:pt x="854" y="63"/>
                    <a:pt x="686" y="0"/>
                    <a:pt x="535" y="0"/>
                  </a:cubicBezTo>
                  <a:close/>
                </a:path>
              </a:pathLst>
            </a:custGeom>
            <a:solidFill>
              <a:srgbClr val="EB5C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0" name="Google Shape;5510;p32"/>
            <p:cNvSpPr/>
            <p:nvPr/>
          </p:nvSpPr>
          <p:spPr>
            <a:xfrm rot="10800000">
              <a:off x="8046870" y="3592552"/>
              <a:ext cx="34876" cy="33036"/>
            </a:xfrm>
            <a:custGeom>
              <a:avLst/>
              <a:gdLst/>
              <a:ahLst/>
              <a:cxnLst/>
              <a:rect l="l" t="t" r="r" b="b"/>
              <a:pathLst>
                <a:path w="1118" h="1059" extrusionOk="0">
                  <a:moveTo>
                    <a:pt x="507" y="0"/>
                  </a:moveTo>
                  <a:cubicBezTo>
                    <a:pt x="194" y="0"/>
                    <a:pt x="1" y="313"/>
                    <a:pt x="1" y="552"/>
                  </a:cubicBezTo>
                  <a:cubicBezTo>
                    <a:pt x="1" y="686"/>
                    <a:pt x="135" y="865"/>
                    <a:pt x="194" y="924"/>
                  </a:cubicBezTo>
                  <a:cubicBezTo>
                    <a:pt x="313" y="984"/>
                    <a:pt x="433" y="1058"/>
                    <a:pt x="626" y="1058"/>
                  </a:cubicBezTo>
                  <a:cubicBezTo>
                    <a:pt x="880" y="1058"/>
                    <a:pt x="1118" y="686"/>
                    <a:pt x="1058" y="432"/>
                  </a:cubicBezTo>
                  <a:cubicBezTo>
                    <a:pt x="1058" y="313"/>
                    <a:pt x="999" y="179"/>
                    <a:pt x="880" y="120"/>
                  </a:cubicBezTo>
                  <a:cubicBezTo>
                    <a:pt x="745" y="0"/>
                    <a:pt x="626" y="0"/>
                    <a:pt x="507" y="0"/>
                  </a:cubicBezTo>
                  <a:close/>
                </a:path>
              </a:pathLst>
            </a:custGeom>
            <a:solidFill>
              <a:srgbClr val="EB5C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1" name="Google Shape;5511;p32"/>
            <p:cNvSpPr/>
            <p:nvPr/>
          </p:nvSpPr>
          <p:spPr>
            <a:xfrm rot="10800000">
              <a:off x="8331275" y="4415601"/>
              <a:ext cx="52532" cy="36748"/>
            </a:xfrm>
            <a:custGeom>
              <a:avLst/>
              <a:gdLst/>
              <a:ahLst/>
              <a:cxnLst/>
              <a:rect l="l" t="t" r="r" b="b"/>
              <a:pathLst>
                <a:path w="1684" h="1178" extrusionOk="0">
                  <a:moveTo>
                    <a:pt x="745" y="1"/>
                  </a:moveTo>
                  <a:cubicBezTo>
                    <a:pt x="0" y="1"/>
                    <a:pt x="134" y="1178"/>
                    <a:pt x="939" y="1178"/>
                  </a:cubicBezTo>
                  <a:cubicBezTo>
                    <a:pt x="1684" y="1178"/>
                    <a:pt x="1549" y="1"/>
                    <a:pt x="745" y="1"/>
                  </a:cubicBezTo>
                  <a:close/>
                </a:path>
              </a:pathLst>
            </a:custGeom>
            <a:solidFill>
              <a:srgbClr val="EB5C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2" name="Google Shape;5512;p32"/>
            <p:cNvSpPr/>
            <p:nvPr/>
          </p:nvSpPr>
          <p:spPr>
            <a:xfrm rot="10800000">
              <a:off x="8286666" y="4330564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EB5C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3" name="Google Shape;5513;p32"/>
            <p:cNvSpPr/>
            <p:nvPr/>
          </p:nvSpPr>
          <p:spPr>
            <a:xfrm rot="10800000">
              <a:off x="8282954" y="4321423"/>
              <a:ext cx="31164" cy="29074"/>
            </a:xfrm>
            <a:custGeom>
              <a:avLst/>
              <a:gdLst/>
              <a:ahLst/>
              <a:cxnLst/>
              <a:rect l="l" t="t" r="r" b="b"/>
              <a:pathLst>
                <a:path w="999" h="932" extrusionOk="0">
                  <a:moveTo>
                    <a:pt x="677" y="0"/>
                  </a:moveTo>
                  <a:cubicBezTo>
                    <a:pt x="619" y="0"/>
                    <a:pt x="563" y="13"/>
                    <a:pt x="507" y="13"/>
                  </a:cubicBezTo>
                  <a:cubicBezTo>
                    <a:pt x="433" y="13"/>
                    <a:pt x="373" y="88"/>
                    <a:pt x="314" y="88"/>
                  </a:cubicBezTo>
                  <a:cubicBezTo>
                    <a:pt x="1" y="207"/>
                    <a:pt x="1" y="639"/>
                    <a:pt x="194" y="833"/>
                  </a:cubicBezTo>
                  <a:cubicBezTo>
                    <a:pt x="264" y="902"/>
                    <a:pt x="360" y="931"/>
                    <a:pt x="451" y="931"/>
                  </a:cubicBezTo>
                  <a:cubicBezTo>
                    <a:pt x="515" y="931"/>
                    <a:pt x="577" y="917"/>
                    <a:pt x="626" y="892"/>
                  </a:cubicBezTo>
                  <a:cubicBezTo>
                    <a:pt x="805" y="833"/>
                    <a:pt x="880" y="699"/>
                    <a:pt x="939" y="579"/>
                  </a:cubicBezTo>
                  <a:lnTo>
                    <a:pt x="939" y="579"/>
                  </a:lnTo>
                  <a:lnTo>
                    <a:pt x="880" y="639"/>
                  </a:lnTo>
                  <a:cubicBezTo>
                    <a:pt x="939" y="579"/>
                    <a:pt x="939" y="520"/>
                    <a:pt x="999" y="386"/>
                  </a:cubicBezTo>
                  <a:cubicBezTo>
                    <a:pt x="999" y="267"/>
                    <a:pt x="939" y="147"/>
                    <a:pt x="880" y="88"/>
                  </a:cubicBezTo>
                  <a:cubicBezTo>
                    <a:pt x="809" y="17"/>
                    <a:pt x="742" y="0"/>
                    <a:pt x="677" y="0"/>
                  </a:cubicBezTo>
                  <a:close/>
                </a:path>
              </a:pathLst>
            </a:custGeom>
            <a:solidFill>
              <a:srgbClr val="EB5C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4" name="Google Shape;5514;p32"/>
            <p:cNvSpPr/>
            <p:nvPr/>
          </p:nvSpPr>
          <p:spPr>
            <a:xfrm rot="10800000">
              <a:off x="7940432" y="4131196"/>
              <a:ext cx="44172" cy="38588"/>
            </a:xfrm>
            <a:custGeom>
              <a:avLst/>
              <a:gdLst/>
              <a:ahLst/>
              <a:cxnLst/>
              <a:rect l="l" t="t" r="r" b="b"/>
              <a:pathLst>
                <a:path w="1416" h="1237" extrusionOk="0">
                  <a:moveTo>
                    <a:pt x="551" y="0"/>
                  </a:moveTo>
                  <a:cubicBezTo>
                    <a:pt x="179" y="0"/>
                    <a:pt x="0" y="373"/>
                    <a:pt x="0" y="686"/>
                  </a:cubicBezTo>
                  <a:cubicBezTo>
                    <a:pt x="0" y="865"/>
                    <a:pt x="119" y="999"/>
                    <a:pt x="239" y="1118"/>
                  </a:cubicBezTo>
                  <a:cubicBezTo>
                    <a:pt x="373" y="1177"/>
                    <a:pt x="492" y="1237"/>
                    <a:pt x="611" y="1237"/>
                  </a:cubicBezTo>
                  <a:lnTo>
                    <a:pt x="671" y="1237"/>
                  </a:lnTo>
                  <a:cubicBezTo>
                    <a:pt x="924" y="1237"/>
                    <a:pt x="1177" y="1118"/>
                    <a:pt x="1296" y="865"/>
                  </a:cubicBezTo>
                  <a:cubicBezTo>
                    <a:pt x="1415" y="626"/>
                    <a:pt x="1296" y="179"/>
                    <a:pt x="924" y="60"/>
                  </a:cubicBezTo>
                  <a:cubicBezTo>
                    <a:pt x="805" y="0"/>
                    <a:pt x="671" y="0"/>
                    <a:pt x="551" y="0"/>
                  </a:cubicBezTo>
                  <a:close/>
                </a:path>
              </a:pathLst>
            </a:custGeom>
            <a:solidFill>
              <a:srgbClr val="FECC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5" name="Google Shape;5515;p32"/>
            <p:cNvSpPr/>
            <p:nvPr/>
          </p:nvSpPr>
          <p:spPr>
            <a:xfrm rot="10800000">
              <a:off x="7963673" y="4131196"/>
              <a:ext cx="1903" cy="31"/>
            </a:xfrm>
            <a:custGeom>
              <a:avLst/>
              <a:gdLst/>
              <a:ahLst/>
              <a:cxnLst/>
              <a:rect l="l" t="t" r="r" b="b"/>
              <a:pathLst>
                <a:path w="61" h="1" extrusionOk="0">
                  <a:moveTo>
                    <a:pt x="1" y="1"/>
                  </a:moveTo>
                  <a:lnTo>
                    <a:pt x="1" y="1"/>
                  </a:lnTo>
                  <a:lnTo>
                    <a:pt x="61" y="1"/>
                  </a:lnTo>
                  <a:close/>
                </a:path>
              </a:pathLst>
            </a:custGeom>
            <a:solidFill>
              <a:srgbClr val="FECC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6" name="Google Shape;5516;p32"/>
            <p:cNvSpPr/>
            <p:nvPr/>
          </p:nvSpPr>
          <p:spPr>
            <a:xfrm rot="10800000">
              <a:off x="7965544" y="4131196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FECC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7" name="Google Shape;5517;p32"/>
            <p:cNvSpPr/>
            <p:nvPr/>
          </p:nvSpPr>
          <p:spPr>
            <a:xfrm rot="10800000">
              <a:off x="7814498" y="4090300"/>
              <a:ext cx="42332" cy="39493"/>
            </a:xfrm>
            <a:custGeom>
              <a:avLst/>
              <a:gdLst/>
              <a:ahLst/>
              <a:cxnLst/>
              <a:rect l="l" t="t" r="r" b="b"/>
              <a:pathLst>
                <a:path w="1357" h="1266" extrusionOk="0">
                  <a:moveTo>
                    <a:pt x="605" y="1"/>
                  </a:moveTo>
                  <a:cubicBezTo>
                    <a:pt x="359" y="1"/>
                    <a:pt x="170" y="135"/>
                    <a:pt x="120" y="387"/>
                  </a:cubicBezTo>
                  <a:cubicBezTo>
                    <a:pt x="61" y="462"/>
                    <a:pt x="61" y="521"/>
                    <a:pt x="61" y="521"/>
                  </a:cubicBezTo>
                  <a:lnTo>
                    <a:pt x="61" y="581"/>
                  </a:lnTo>
                  <a:cubicBezTo>
                    <a:pt x="1" y="1013"/>
                    <a:pt x="373" y="1266"/>
                    <a:pt x="746" y="1266"/>
                  </a:cubicBezTo>
                  <a:lnTo>
                    <a:pt x="865" y="1266"/>
                  </a:lnTo>
                  <a:lnTo>
                    <a:pt x="925" y="1206"/>
                  </a:lnTo>
                  <a:lnTo>
                    <a:pt x="984" y="1206"/>
                  </a:lnTo>
                  <a:cubicBezTo>
                    <a:pt x="1237" y="1072"/>
                    <a:pt x="1357" y="894"/>
                    <a:pt x="1297" y="581"/>
                  </a:cubicBezTo>
                  <a:lnTo>
                    <a:pt x="1297" y="521"/>
                  </a:lnTo>
                  <a:cubicBezTo>
                    <a:pt x="1297" y="149"/>
                    <a:pt x="984" y="15"/>
                    <a:pt x="746" y="15"/>
                  </a:cubicBezTo>
                  <a:cubicBezTo>
                    <a:pt x="697" y="5"/>
                    <a:pt x="650" y="1"/>
                    <a:pt x="605" y="1"/>
                  </a:cubicBezTo>
                  <a:close/>
                </a:path>
              </a:pathLst>
            </a:custGeom>
            <a:solidFill>
              <a:srgbClr val="FECC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8" name="Google Shape;5518;p32"/>
            <p:cNvSpPr/>
            <p:nvPr/>
          </p:nvSpPr>
          <p:spPr>
            <a:xfrm rot="10800000">
              <a:off x="8245707" y="2060847"/>
              <a:ext cx="143684" cy="68161"/>
            </a:xfrm>
            <a:custGeom>
              <a:avLst/>
              <a:gdLst/>
              <a:ahLst/>
              <a:cxnLst/>
              <a:rect l="l" t="t" r="r" b="b"/>
              <a:pathLst>
                <a:path w="4606" h="2185" extrusionOk="0">
                  <a:moveTo>
                    <a:pt x="3746" y="0"/>
                  </a:moveTo>
                  <a:cubicBezTo>
                    <a:pt x="3631" y="0"/>
                    <a:pt x="3515" y="39"/>
                    <a:pt x="3412" y="129"/>
                  </a:cubicBezTo>
                  <a:cubicBezTo>
                    <a:pt x="2920" y="502"/>
                    <a:pt x="2414" y="755"/>
                    <a:pt x="1803" y="934"/>
                  </a:cubicBezTo>
                  <a:cubicBezTo>
                    <a:pt x="1237" y="1128"/>
                    <a:pt x="686" y="1187"/>
                    <a:pt x="179" y="1560"/>
                  </a:cubicBezTo>
                  <a:cubicBezTo>
                    <a:pt x="0" y="1679"/>
                    <a:pt x="60" y="1932"/>
                    <a:pt x="179" y="1992"/>
                  </a:cubicBezTo>
                  <a:cubicBezTo>
                    <a:pt x="530" y="2123"/>
                    <a:pt x="919" y="2184"/>
                    <a:pt x="1319" y="2184"/>
                  </a:cubicBezTo>
                  <a:cubicBezTo>
                    <a:pt x="2414" y="2184"/>
                    <a:pt x="3583" y="1725"/>
                    <a:pt x="4216" y="993"/>
                  </a:cubicBezTo>
                  <a:cubicBezTo>
                    <a:pt x="4605" y="557"/>
                    <a:pt x="4183" y="0"/>
                    <a:pt x="3746" y="0"/>
                  </a:cubicBezTo>
                  <a:close/>
                </a:path>
              </a:pathLst>
            </a:custGeom>
            <a:solidFill>
              <a:srgbClr val="FECC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9" name="Google Shape;5519;p32"/>
            <p:cNvSpPr/>
            <p:nvPr/>
          </p:nvSpPr>
          <p:spPr>
            <a:xfrm rot="10800000">
              <a:off x="8269477" y="1987382"/>
              <a:ext cx="106437" cy="30852"/>
            </a:xfrm>
            <a:custGeom>
              <a:avLst/>
              <a:gdLst/>
              <a:ahLst/>
              <a:cxnLst/>
              <a:rect l="l" t="t" r="r" b="b"/>
              <a:pathLst>
                <a:path w="3412" h="989" extrusionOk="0">
                  <a:moveTo>
                    <a:pt x="2320" y="1"/>
                  </a:moveTo>
                  <a:cubicBezTo>
                    <a:pt x="1914" y="1"/>
                    <a:pt x="1467" y="88"/>
                    <a:pt x="1118" y="184"/>
                  </a:cubicBezTo>
                  <a:cubicBezTo>
                    <a:pt x="864" y="243"/>
                    <a:pt x="626" y="303"/>
                    <a:pt x="432" y="362"/>
                  </a:cubicBezTo>
                  <a:cubicBezTo>
                    <a:pt x="254" y="482"/>
                    <a:pt x="179" y="675"/>
                    <a:pt x="0" y="794"/>
                  </a:cubicBezTo>
                  <a:cubicBezTo>
                    <a:pt x="36" y="783"/>
                    <a:pt x="73" y="778"/>
                    <a:pt x="109" y="778"/>
                  </a:cubicBezTo>
                  <a:cubicBezTo>
                    <a:pt x="256" y="778"/>
                    <a:pt x="409" y="854"/>
                    <a:pt x="552" y="854"/>
                  </a:cubicBezTo>
                  <a:lnTo>
                    <a:pt x="1237" y="854"/>
                  </a:lnTo>
                  <a:cubicBezTo>
                    <a:pt x="1743" y="854"/>
                    <a:pt x="2235" y="988"/>
                    <a:pt x="2667" y="988"/>
                  </a:cubicBezTo>
                  <a:cubicBezTo>
                    <a:pt x="3293" y="988"/>
                    <a:pt x="3412" y="184"/>
                    <a:pt x="2786" y="50"/>
                  </a:cubicBezTo>
                  <a:cubicBezTo>
                    <a:pt x="2644" y="15"/>
                    <a:pt x="2486" y="1"/>
                    <a:pt x="2320" y="1"/>
                  </a:cubicBezTo>
                  <a:close/>
                </a:path>
              </a:pathLst>
            </a:custGeom>
            <a:solidFill>
              <a:srgbClr val="0083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0" name="Google Shape;5520;p32"/>
            <p:cNvSpPr/>
            <p:nvPr/>
          </p:nvSpPr>
          <p:spPr>
            <a:xfrm rot="10800000">
              <a:off x="8156988" y="3593519"/>
              <a:ext cx="114174" cy="41302"/>
            </a:xfrm>
            <a:custGeom>
              <a:avLst/>
              <a:gdLst/>
              <a:ahLst/>
              <a:cxnLst/>
              <a:rect l="l" t="t" r="r" b="b"/>
              <a:pathLst>
                <a:path w="3660" h="1324" extrusionOk="0">
                  <a:moveTo>
                    <a:pt x="2230" y="0"/>
                  </a:moveTo>
                  <a:cubicBezTo>
                    <a:pt x="1627" y="0"/>
                    <a:pt x="1002" y="151"/>
                    <a:pt x="486" y="356"/>
                  </a:cubicBezTo>
                  <a:cubicBezTo>
                    <a:pt x="0" y="579"/>
                    <a:pt x="278" y="1323"/>
                    <a:pt x="687" y="1323"/>
                  </a:cubicBezTo>
                  <a:cubicBezTo>
                    <a:pt x="743" y="1323"/>
                    <a:pt x="800" y="1310"/>
                    <a:pt x="858" y="1280"/>
                  </a:cubicBezTo>
                  <a:cubicBezTo>
                    <a:pt x="1737" y="788"/>
                    <a:pt x="2661" y="669"/>
                    <a:pt x="3600" y="416"/>
                  </a:cubicBezTo>
                  <a:cubicBezTo>
                    <a:pt x="3600" y="416"/>
                    <a:pt x="3659" y="356"/>
                    <a:pt x="3600" y="356"/>
                  </a:cubicBezTo>
                  <a:cubicBezTo>
                    <a:pt x="3204" y="101"/>
                    <a:pt x="2724" y="0"/>
                    <a:pt x="2230" y="0"/>
                  </a:cubicBezTo>
                  <a:close/>
                </a:path>
              </a:pathLst>
            </a:custGeom>
            <a:solidFill>
              <a:srgbClr val="0083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1" name="Google Shape;5521;p32"/>
            <p:cNvSpPr/>
            <p:nvPr/>
          </p:nvSpPr>
          <p:spPr>
            <a:xfrm rot="10800000">
              <a:off x="8025720" y="4014839"/>
              <a:ext cx="160592" cy="130894"/>
            </a:xfrm>
            <a:custGeom>
              <a:avLst/>
              <a:gdLst/>
              <a:ahLst/>
              <a:cxnLst/>
              <a:rect l="l" t="t" r="r" b="b"/>
              <a:pathLst>
                <a:path w="5148" h="4196" extrusionOk="0">
                  <a:moveTo>
                    <a:pt x="4293" y="0"/>
                  </a:moveTo>
                  <a:cubicBezTo>
                    <a:pt x="4141" y="0"/>
                    <a:pt x="3986" y="67"/>
                    <a:pt x="3859" y="228"/>
                  </a:cubicBezTo>
                  <a:cubicBezTo>
                    <a:pt x="3293" y="973"/>
                    <a:pt x="2667" y="1643"/>
                    <a:pt x="1997" y="2328"/>
                  </a:cubicBezTo>
                  <a:cubicBezTo>
                    <a:pt x="1371" y="3013"/>
                    <a:pt x="686" y="3580"/>
                    <a:pt x="1" y="4190"/>
                  </a:cubicBezTo>
                  <a:cubicBezTo>
                    <a:pt x="45" y="4194"/>
                    <a:pt x="90" y="4195"/>
                    <a:pt x="135" y="4195"/>
                  </a:cubicBezTo>
                  <a:cubicBezTo>
                    <a:pt x="888" y="4195"/>
                    <a:pt x="1588" y="3734"/>
                    <a:pt x="2235" y="3326"/>
                  </a:cubicBezTo>
                  <a:cubicBezTo>
                    <a:pt x="3174" y="2641"/>
                    <a:pt x="3978" y="1777"/>
                    <a:pt x="4783" y="973"/>
                  </a:cubicBezTo>
                  <a:cubicBezTo>
                    <a:pt x="5148" y="552"/>
                    <a:pt x="4732" y="0"/>
                    <a:pt x="4293" y="0"/>
                  </a:cubicBezTo>
                  <a:close/>
                </a:path>
              </a:pathLst>
            </a:custGeom>
            <a:solidFill>
              <a:srgbClr val="0083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2" name="Google Shape;5522;p32"/>
            <p:cNvSpPr/>
            <p:nvPr/>
          </p:nvSpPr>
          <p:spPr>
            <a:xfrm rot="10800000">
              <a:off x="7567964" y="4167882"/>
              <a:ext cx="83915" cy="141251"/>
            </a:xfrm>
            <a:custGeom>
              <a:avLst/>
              <a:gdLst/>
              <a:ahLst/>
              <a:cxnLst/>
              <a:rect l="l" t="t" r="r" b="b"/>
              <a:pathLst>
                <a:path w="2690" h="4528" extrusionOk="0">
                  <a:moveTo>
                    <a:pt x="2150" y="1"/>
                  </a:moveTo>
                  <a:cubicBezTo>
                    <a:pt x="1980" y="1"/>
                    <a:pt x="1813" y="77"/>
                    <a:pt x="1744" y="252"/>
                  </a:cubicBezTo>
                  <a:cubicBezTo>
                    <a:pt x="1491" y="922"/>
                    <a:pt x="1312" y="1667"/>
                    <a:pt x="1059" y="2352"/>
                  </a:cubicBezTo>
                  <a:cubicBezTo>
                    <a:pt x="746" y="3097"/>
                    <a:pt x="254" y="3723"/>
                    <a:pt x="1" y="4467"/>
                  </a:cubicBezTo>
                  <a:lnTo>
                    <a:pt x="1" y="4527"/>
                  </a:lnTo>
                  <a:cubicBezTo>
                    <a:pt x="1252" y="3782"/>
                    <a:pt x="2235" y="1860"/>
                    <a:pt x="2608" y="490"/>
                  </a:cubicBezTo>
                  <a:cubicBezTo>
                    <a:pt x="2690" y="190"/>
                    <a:pt x="2416" y="1"/>
                    <a:pt x="2150" y="1"/>
                  </a:cubicBezTo>
                  <a:close/>
                </a:path>
              </a:pathLst>
            </a:custGeom>
            <a:solidFill>
              <a:srgbClr val="0083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523" name="Google Shape;5523;p32"/>
            <p:cNvGrpSpPr/>
            <p:nvPr/>
          </p:nvGrpSpPr>
          <p:grpSpPr>
            <a:xfrm rot="10800000">
              <a:off x="6410194" y="4210650"/>
              <a:ext cx="1307601" cy="590241"/>
              <a:chOff x="1314344" y="705547"/>
              <a:chExt cx="1307601" cy="590241"/>
            </a:xfrm>
          </p:grpSpPr>
          <p:sp>
            <p:nvSpPr>
              <p:cNvPr id="5524" name="Google Shape;5524;p32"/>
              <p:cNvSpPr/>
              <p:nvPr/>
            </p:nvSpPr>
            <p:spPr>
              <a:xfrm flipH="1">
                <a:off x="1516332" y="737740"/>
                <a:ext cx="758943" cy="347980"/>
              </a:xfrm>
              <a:custGeom>
                <a:avLst/>
                <a:gdLst/>
                <a:ahLst/>
                <a:cxnLst/>
                <a:rect l="l" t="t" r="r" b="b"/>
                <a:pathLst>
                  <a:path w="24329" h="11155" extrusionOk="0">
                    <a:moveTo>
                      <a:pt x="14634" y="0"/>
                    </a:moveTo>
                    <a:cubicBezTo>
                      <a:pt x="14558" y="0"/>
                      <a:pt x="14477" y="4"/>
                      <a:pt x="14392" y="12"/>
                    </a:cubicBezTo>
                    <a:cubicBezTo>
                      <a:pt x="11600" y="311"/>
                      <a:pt x="9381" y="2829"/>
                      <a:pt x="8592" y="2829"/>
                    </a:cubicBezTo>
                    <a:cubicBezTo>
                      <a:pt x="8556" y="2829"/>
                      <a:pt x="8522" y="2823"/>
                      <a:pt x="8492" y="2812"/>
                    </a:cubicBezTo>
                    <a:cubicBezTo>
                      <a:pt x="8120" y="2619"/>
                      <a:pt x="10116" y="1129"/>
                      <a:pt x="8194" y="458"/>
                    </a:cubicBezTo>
                    <a:cubicBezTo>
                      <a:pt x="7758" y="307"/>
                      <a:pt x="7241" y="239"/>
                      <a:pt x="6685" y="239"/>
                    </a:cubicBezTo>
                    <a:cubicBezTo>
                      <a:pt x="4224" y="239"/>
                      <a:pt x="981" y="1571"/>
                      <a:pt x="373" y="2931"/>
                    </a:cubicBezTo>
                    <a:cubicBezTo>
                      <a:pt x="1" y="3930"/>
                      <a:pt x="1669" y="10321"/>
                      <a:pt x="5513" y="11065"/>
                    </a:cubicBezTo>
                    <a:cubicBezTo>
                      <a:pt x="5817" y="11127"/>
                      <a:pt x="6078" y="11155"/>
                      <a:pt x="6301" y="11155"/>
                    </a:cubicBezTo>
                    <a:cubicBezTo>
                      <a:pt x="8128" y="11155"/>
                      <a:pt x="7443" y="9303"/>
                      <a:pt x="8001" y="9144"/>
                    </a:cubicBezTo>
                    <a:cubicBezTo>
                      <a:pt x="8090" y="9122"/>
                      <a:pt x="8182" y="9113"/>
                      <a:pt x="8277" y="9113"/>
                    </a:cubicBezTo>
                    <a:cubicBezTo>
                      <a:pt x="9327" y="9113"/>
                      <a:pt x="10743" y="10304"/>
                      <a:pt x="12739" y="10304"/>
                    </a:cubicBezTo>
                    <a:cubicBezTo>
                      <a:pt x="13216" y="10304"/>
                      <a:pt x="13726" y="10236"/>
                      <a:pt x="14273" y="10067"/>
                    </a:cubicBezTo>
                    <a:cubicBezTo>
                      <a:pt x="16075" y="9516"/>
                      <a:pt x="14019" y="8280"/>
                      <a:pt x="15569" y="8086"/>
                    </a:cubicBezTo>
                    <a:cubicBezTo>
                      <a:pt x="18742" y="7773"/>
                      <a:pt x="24328" y="6283"/>
                      <a:pt x="22585" y="3304"/>
                    </a:cubicBezTo>
                    <a:cubicBezTo>
                      <a:pt x="22082" y="2436"/>
                      <a:pt x="21091" y="2206"/>
                      <a:pt x="20024" y="2206"/>
                    </a:cubicBezTo>
                    <a:cubicBezTo>
                      <a:pt x="18823" y="2206"/>
                      <a:pt x="17524" y="2497"/>
                      <a:pt x="16715" y="2497"/>
                    </a:cubicBezTo>
                    <a:cubicBezTo>
                      <a:pt x="16391" y="2497"/>
                      <a:pt x="16146" y="2451"/>
                      <a:pt x="16016" y="2321"/>
                    </a:cubicBezTo>
                    <a:cubicBezTo>
                      <a:pt x="15588" y="1836"/>
                      <a:pt x="16320" y="0"/>
                      <a:pt x="14634" y="0"/>
                    </a:cubicBezTo>
                    <a:close/>
                  </a:path>
                </a:pathLst>
              </a:custGeom>
              <a:solidFill>
                <a:srgbClr val="FECC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5" name="Google Shape;5525;p32"/>
              <p:cNvSpPr/>
              <p:nvPr/>
            </p:nvSpPr>
            <p:spPr>
              <a:xfrm flipH="1">
                <a:off x="1613005" y="705547"/>
                <a:ext cx="809573" cy="224510"/>
              </a:xfrm>
              <a:custGeom>
                <a:avLst/>
                <a:gdLst/>
                <a:ahLst/>
                <a:cxnLst/>
                <a:rect l="l" t="t" r="r" b="b"/>
                <a:pathLst>
                  <a:path w="25952" h="7197" extrusionOk="0">
                    <a:moveTo>
                      <a:pt x="60" y="1"/>
                    </a:moveTo>
                    <a:cubicBezTo>
                      <a:pt x="0" y="60"/>
                      <a:pt x="0" y="179"/>
                      <a:pt x="60" y="239"/>
                    </a:cubicBezTo>
                    <a:cubicBezTo>
                      <a:pt x="60" y="239"/>
                      <a:pt x="313" y="612"/>
                      <a:pt x="864" y="1178"/>
                    </a:cubicBezTo>
                    <a:cubicBezTo>
                      <a:pt x="1117" y="1416"/>
                      <a:pt x="1490" y="1788"/>
                      <a:pt x="1862" y="2101"/>
                    </a:cubicBezTo>
                    <a:cubicBezTo>
                      <a:pt x="2235" y="2474"/>
                      <a:pt x="2726" y="2846"/>
                      <a:pt x="3292" y="3219"/>
                    </a:cubicBezTo>
                    <a:cubicBezTo>
                      <a:pt x="3784" y="3651"/>
                      <a:pt x="4410" y="4023"/>
                      <a:pt x="5021" y="4395"/>
                    </a:cubicBezTo>
                    <a:cubicBezTo>
                      <a:pt x="5706" y="4768"/>
                      <a:pt x="6391" y="5140"/>
                      <a:pt x="7136" y="5453"/>
                    </a:cubicBezTo>
                    <a:cubicBezTo>
                      <a:pt x="7509" y="5647"/>
                      <a:pt x="7941" y="5766"/>
                      <a:pt x="8313" y="5960"/>
                    </a:cubicBezTo>
                    <a:cubicBezTo>
                      <a:pt x="8507" y="6019"/>
                      <a:pt x="8745" y="6079"/>
                      <a:pt x="8939" y="6138"/>
                    </a:cubicBezTo>
                    <a:cubicBezTo>
                      <a:pt x="9117" y="6198"/>
                      <a:pt x="9311" y="6258"/>
                      <a:pt x="9564" y="6332"/>
                    </a:cubicBezTo>
                    <a:cubicBezTo>
                      <a:pt x="9743" y="6392"/>
                      <a:pt x="9996" y="6451"/>
                      <a:pt x="10175" y="6511"/>
                    </a:cubicBezTo>
                    <a:cubicBezTo>
                      <a:pt x="10369" y="6571"/>
                      <a:pt x="10607" y="6630"/>
                      <a:pt x="10801" y="6705"/>
                    </a:cubicBezTo>
                    <a:cubicBezTo>
                      <a:pt x="11233" y="6764"/>
                      <a:pt x="11665" y="6824"/>
                      <a:pt x="12097" y="6943"/>
                    </a:cubicBezTo>
                    <a:lnTo>
                      <a:pt x="12410" y="6943"/>
                    </a:lnTo>
                    <a:lnTo>
                      <a:pt x="12782" y="7003"/>
                    </a:lnTo>
                    <a:lnTo>
                      <a:pt x="13408" y="7077"/>
                    </a:lnTo>
                    <a:cubicBezTo>
                      <a:pt x="13840" y="7137"/>
                      <a:pt x="14272" y="7137"/>
                      <a:pt x="14704" y="7196"/>
                    </a:cubicBezTo>
                    <a:lnTo>
                      <a:pt x="16015" y="7196"/>
                    </a:lnTo>
                    <a:cubicBezTo>
                      <a:pt x="16447" y="7196"/>
                      <a:pt x="16819" y="7137"/>
                      <a:pt x="17252" y="7137"/>
                    </a:cubicBezTo>
                    <a:cubicBezTo>
                      <a:pt x="17684" y="7077"/>
                      <a:pt x="18056" y="7077"/>
                      <a:pt x="18428" y="7003"/>
                    </a:cubicBezTo>
                    <a:cubicBezTo>
                      <a:pt x="18875" y="6943"/>
                      <a:pt x="19248" y="6883"/>
                      <a:pt x="19620" y="6824"/>
                    </a:cubicBezTo>
                    <a:cubicBezTo>
                      <a:pt x="19993" y="6764"/>
                      <a:pt x="20365" y="6705"/>
                      <a:pt x="20663" y="6630"/>
                    </a:cubicBezTo>
                    <a:cubicBezTo>
                      <a:pt x="21035" y="6511"/>
                      <a:pt x="21348" y="6451"/>
                      <a:pt x="21661" y="6392"/>
                    </a:cubicBezTo>
                    <a:cubicBezTo>
                      <a:pt x="21974" y="6332"/>
                      <a:pt x="22287" y="6198"/>
                      <a:pt x="22600" y="6138"/>
                    </a:cubicBezTo>
                    <a:cubicBezTo>
                      <a:pt x="22838" y="6079"/>
                      <a:pt x="23151" y="5960"/>
                      <a:pt x="23404" y="5885"/>
                    </a:cubicBezTo>
                    <a:cubicBezTo>
                      <a:pt x="23896" y="5706"/>
                      <a:pt x="24328" y="5587"/>
                      <a:pt x="24700" y="5394"/>
                    </a:cubicBezTo>
                    <a:cubicBezTo>
                      <a:pt x="25386" y="5140"/>
                      <a:pt x="25818" y="4962"/>
                      <a:pt x="25818" y="4962"/>
                    </a:cubicBezTo>
                    <a:cubicBezTo>
                      <a:pt x="25877" y="4962"/>
                      <a:pt x="25952" y="4842"/>
                      <a:pt x="25877" y="4768"/>
                    </a:cubicBezTo>
                    <a:cubicBezTo>
                      <a:pt x="25877" y="4681"/>
                      <a:pt x="25813" y="4625"/>
                      <a:pt x="25756" y="4625"/>
                    </a:cubicBezTo>
                    <a:cubicBezTo>
                      <a:pt x="25735" y="4625"/>
                      <a:pt x="25714" y="4633"/>
                      <a:pt x="25698" y="4649"/>
                    </a:cubicBezTo>
                    <a:cubicBezTo>
                      <a:pt x="25698" y="4649"/>
                      <a:pt x="25266" y="4768"/>
                      <a:pt x="24581" y="5021"/>
                    </a:cubicBezTo>
                    <a:cubicBezTo>
                      <a:pt x="24209" y="5140"/>
                      <a:pt x="23777" y="5274"/>
                      <a:pt x="23270" y="5453"/>
                    </a:cubicBezTo>
                    <a:cubicBezTo>
                      <a:pt x="22778" y="5587"/>
                      <a:pt x="22153" y="5706"/>
                      <a:pt x="21542" y="5885"/>
                    </a:cubicBezTo>
                    <a:cubicBezTo>
                      <a:pt x="21229" y="5960"/>
                      <a:pt x="20916" y="6019"/>
                      <a:pt x="20544" y="6079"/>
                    </a:cubicBezTo>
                    <a:cubicBezTo>
                      <a:pt x="20231" y="6138"/>
                      <a:pt x="19859" y="6258"/>
                      <a:pt x="19486" y="6258"/>
                    </a:cubicBezTo>
                    <a:cubicBezTo>
                      <a:pt x="19114" y="6332"/>
                      <a:pt x="18741" y="6392"/>
                      <a:pt x="18369" y="6451"/>
                    </a:cubicBezTo>
                    <a:cubicBezTo>
                      <a:pt x="17996" y="6451"/>
                      <a:pt x="17624" y="6511"/>
                      <a:pt x="17192" y="6511"/>
                    </a:cubicBezTo>
                    <a:cubicBezTo>
                      <a:pt x="16819" y="6571"/>
                      <a:pt x="16387" y="6571"/>
                      <a:pt x="16015" y="6571"/>
                    </a:cubicBezTo>
                    <a:lnTo>
                      <a:pt x="14779" y="6571"/>
                    </a:lnTo>
                    <a:cubicBezTo>
                      <a:pt x="14332" y="6511"/>
                      <a:pt x="13900" y="6511"/>
                      <a:pt x="13468" y="6451"/>
                    </a:cubicBezTo>
                    <a:lnTo>
                      <a:pt x="12842" y="6392"/>
                    </a:lnTo>
                    <a:lnTo>
                      <a:pt x="12544" y="6332"/>
                    </a:lnTo>
                    <a:lnTo>
                      <a:pt x="12231" y="6258"/>
                    </a:lnTo>
                    <a:lnTo>
                      <a:pt x="11605" y="6198"/>
                    </a:lnTo>
                    <a:cubicBezTo>
                      <a:pt x="11352" y="6138"/>
                      <a:pt x="11173" y="6079"/>
                      <a:pt x="10980" y="6019"/>
                    </a:cubicBezTo>
                    <a:cubicBezTo>
                      <a:pt x="10741" y="6019"/>
                      <a:pt x="10548" y="5960"/>
                      <a:pt x="10369" y="5885"/>
                    </a:cubicBezTo>
                    <a:cubicBezTo>
                      <a:pt x="10116" y="5826"/>
                      <a:pt x="9937" y="5766"/>
                      <a:pt x="9743" y="5706"/>
                    </a:cubicBezTo>
                    <a:cubicBezTo>
                      <a:pt x="9490" y="5706"/>
                      <a:pt x="9311" y="5647"/>
                      <a:pt x="9117" y="5513"/>
                    </a:cubicBezTo>
                    <a:cubicBezTo>
                      <a:pt x="8939" y="5453"/>
                      <a:pt x="8745" y="5394"/>
                      <a:pt x="8566" y="5334"/>
                    </a:cubicBezTo>
                    <a:cubicBezTo>
                      <a:pt x="8134" y="5215"/>
                      <a:pt x="7762" y="5081"/>
                      <a:pt x="7389" y="4902"/>
                    </a:cubicBezTo>
                    <a:cubicBezTo>
                      <a:pt x="7196" y="4842"/>
                      <a:pt x="7017" y="4768"/>
                      <a:pt x="6823" y="4649"/>
                    </a:cubicBezTo>
                    <a:cubicBezTo>
                      <a:pt x="6704" y="4589"/>
                      <a:pt x="6510" y="4530"/>
                      <a:pt x="6332" y="4395"/>
                    </a:cubicBezTo>
                    <a:cubicBezTo>
                      <a:pt x="5959" y="4276"/>
                      <a:pt x="5646" y="4098"/>
                      <a:pt x="5333" y="3904"/>
                    </a:cubicBezTo>
                    <a:cubicBezTo>
                      <a:pt x="4648" y="3531"/>
                      <a:pt x="4097" y="3159"/>
                      <a:pt x="3531" y="2846"/>
                    </a:cubicBezTo>
                    <a:cubicBezTo>
                      <a:pt x="3039" y="2474"/>
                      <a:pt x="2548" y="2101"/>
                      <a:pt x="2175" y="1788"/>
                    </a:cubicBezTo>
                    <a:cubicBezTo>
                      <a:pt x="1743" y="1416"/>
                      <a:pt x="1430" y="1118"/>
                      <a:pt x="1117" y="865"/>
                    </a:cubicBezTo>
                    <a:cubicBezTo>
                      <a:pt x="626" y="373"/>
                      <a:pt x="313" y="60"/>
                      <a:pt x="313" y="60"/>
                    </a:cubicBezTo>
                    <a:cubicBezTo>
                      <a:pt x="253" y="1"/>
                      <a:pt x="179" y="1"/>
                      <a:pt x="60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6" name="Google Shape;5526;p32"/>
              <p:cNvSpPr/>
              <p:nvPr/>
            </p:nvSpPr>
            <p:spPr>
              <a:xfrm flipH="1">
                <a:off x="1671090" y="824057"/>
                <a:ext cx="168734" cy="116513"/>
              </a:xfrm>
              <a:custGeom>
                <a:avLst/>
                <a:gdLst/>
                <a:ahLst/>
                <a:cxnLst/>
                <a:rect l="l" t="t" r="r" b="b"/>
                <a:pathLst>
                  <a:path w="5409" h="3735" extrusionOk="0">
                    <a:moveTo>
                      <a:pt x="3911" y="1"/>
                    </a:moveTo>
                    <a:cubicBezTo>
                      <a:pt x="3863" y="1"/>
                      <a:pt x="3814" y="15"/>
                      <a:pt x="3785" y="45"/>
                    </a:cubicBezTo>
                    <a:cubicBezTo>
                      <a:pt x="3546" y="299"/>
                      <a:pt x="3233" y="537"/>
                      <a:pt x="2921" y="790"/>
                    </a:cubicBezTo>
                    <a:cubicBezTo>
                      <a:pt x="2667" y="1043"/>
                      <a:pt x="2354" y="1282"/>
                      <a:pt x="2057" y="1475"/>
                    </a:cubicBezTo>
                    <a:cubicBezTo>
                      <a:pt x="1803" y="1714"/>
                      <a:pt x="1490" y="1907"/>
                      <a:pt x="1178" y="2161"/>
                    </a:cubicBezTo>
                    <a:cubicBezTo>
                      <a:pt x="865" y="2339"/>
                      <a:pt x="567" y="2533"/>
                      <a:pt x="254" y="2593"/>
                    </a:cubicBezTo>
                    <a:cubicBezTo>
                      <a:pt x="120" y="2652"/>
                      <a:pt x="1" y="2772"/>
                      <a:pt x="1" y="2906"/>
                    </a:cubicBezTo>
                    <a:cubicBezTo>
                      <a:pt x="1" y="3084"/>
                      <a:pt x="194" y="3278"/>
                      <a:pt x="314" y="3278"/>
                    </a:cubicBezTo>
                    <a:lnTo>
                      <a:pt x="1550" y="3278"/>
                    </a:lnTo>
                    <a:cubicBezTo>
                      <a:pt x="1982" y="3278"/>
                      <a:pt x="2354" y="3278"/>
                      <a:pt x="2801" y="3338"/>
                    </a:cubicBezTo>
                    <a:cubicBezTo>
                      <a:pt x="3174" y="3338"/>
                      <a:pt x="3606" y="3397"/>
                      <a:pt x="3978" y="3457"/>
                    </a:cubicBezTo>
                    <a:cubicBezTo>
                      <a:pt x="4217" y="3457"/>
                      <a:pt x="4410" y="3457"/>
                      <a:pt x="4589" y="3516"/>
                    </a:cubicBezTo>
                    <a:cubicBezTo>
                      <a:pt x="4664" y="3516"/>
                      <a:pt x="4783" y="3576"/>
                      <a:pt x="4842" y="3576"/>
                    </a:cubicBezTo>
                    <a:cubicBezTo>
                      <a:pt x="4962" y="3650"/>
                      <a:pt x="5036" y="3650"/>
                      <a:pt x="5096" y="3710"/>
                    </a:cubicBezTo>
                    <a:lnTo>
                      <a:pt x="5155" y="3710"/>
                    </a:lnTo>
                    <a:cubicBezTo>
                      <a:pt x="5173" y="3727"/>
                      <a:pt x="5190" y="3735"/>
                      <a:pt x="5208" y="3735"/>
                    </a:cubicBezTo>
                    <a:cubicBezTo>
                      <a:pt x="5250" y="3735"/>
                      <a:pt x="5292" y="3693"/>
                      <a:pt x="5334" y="3650"/>
                    </a:cubicBezTo>
                    <a:cubicBezTo>
                      <a:pt x="5408" y="3576"/>
                      <a:pt x="5408" y="3457"/>
                      <a:pt x="5274" y="3397"/>
                    </a:cubicBezTo>
                    <a:cubicBezTo>
                      <a:pt x="5096" y="3278"/>
                      <a:pt x="4902" y="3204"/>
                      <a:pt x="4723" y="3144"/>
                    </a:cubicBezTo>
                    <a:cubicBezTo>
                      <a:pt x="4470" y="3025"/>
                      <a:pt x="4291" y="2965"/>
                      <a:pt x="4097" y="2965"/>
                    </a:cubicBezTo>
                    <a:cubicBezTo>
                      <a:pt x="3665" y="2831"/>
                      <a:pt x="3233" y="2772"/>
                      <a:pt x="2861" y="2712"/>
                    </a:cubicBezTo>
                    <a:cubicBezTo>
                      <a:pt x="2429" y="2712"/>
                      <a:pt x="1982" y="2652"/>
                      <a:pt x="1610" y="2652"/>
                    </a:cubicBezTo>
                    <a:cubicBezTo>
                      <a:pt x="1593" y="2650"/>
                      <a:pt x="1575" y="2648"/>
                      <a:pt x="1558" y="2646"/>
                    </a:cubicBezTo>
                    <a:lnTo>
                      <a:pt x="1558" y="2646"/>
                    </a:lnTo>
                    <a:cubicBezTo>
                      <a:pt x="1868" y="2396"/>
                      <a:pt x="2178" y="2217"/>
                      <a:pt x="2429" y="1907"/>
                    </a:cubicBezTo>
                    <a:cubicBezTo>
                      <a:pt x="2727" y="1654"/>
                      <a:pt x="2980" y="1416"/>
                      <a:pt x="3293" y="1103"/>
                    </a:cubicBezTo>
                    <a:cubicBezTo>
                      <a:pt x="3546" y="850"/>
                      <a:pt x="3785" y="537"/>
                      <a:pt x="4038" y="299"/>
                    </a:cubicBezTo>
                    <a:cubicBezTo>
                      <a:pt x="4097" y="164"/>
                      <a:pt x="4097" y="105"/>
                      <a:pt x="4038" y="45"/>
                    </a:cubicBezTo>
                    <a:cubicBezTo>
                      <a:pt x="4008" y="15"/>
                      <a:pt x="3960" y="1"/>
                      <a:pt x="3911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7" name="Google Shape;5527;p32"/>
              <p:cNvSpPr/>
              <p:nvPr/>
            </p:nvSpPr>
            <p:spPr>
              <a:xfrm flipH="1">
                <a:off x="1828157" y="779448"/>
                <a:ext cx="195686" cy="239234"/>
              </a:xfrm>
              <a:custGeom>
                <a:avLst/>
                <a:gdLst/>
                <a:ahLst/>
                <a:cxnLst/>
                <a:rect l="l" t="t" r="r" b="b"/>
                <a:pathLst>
                  <a:path w="6273" h="7669" extrusionOk="0">
                    <a:moveTo>
                      <a:pt x="6086" y="0"/>
                    </a:moveTo>
                    <a:cubicBezTo>
                      <a:pt x="6037" y="0"/>
                      <a:pt x="5989" y="15"/>
                      <a:pt x="5959" y="45"/>
                    </a:cubicBezTo>
                    <a:cubicBezTo>
                      <a:pt x="5721" y="239"/>
                      <a:pt x="5527" y="477"/>
                      <a:pt x="5348" y="671"/>
                    </a:cubicBezTo>
                    <a:cubicBezTo>
                      <a:pt x="5095" y="850"/>
                      <a:pt x="4902" y="1043"/>
                      <a:pt x="4663" y="1222"/>
                    </a:cubicBezTo>
                    <a:cubicBezTo>
                      <a:pt x="4410" y="1475"/>
                      <a:pt x="4231" y="1654"/>
                      <a:pt x="3978" y="1848"/>
                    </a:cubicBezTo>
                    <a:cubicBezTo>
                      <a:pt x="3784" y="2026"/>
                      <a:pt x="3546" y="2161"/>
                      <a:pt x="3293" y="2339"/>
                    </a:cubicBezTo>
                    <a:cubicBezTo>
                      <a:pt x="3039" y="2533"/>
                      <a:pt x="2801" y="2712"/>
                      <a:pt x="2607" y="2846"/>
                    </a:cubicBezTo>
                    <a:cubicBezTo>
                      <a:pt x="2488" y="2965"/>
                      <a:pt x="2369" y="3025"/>
                      <a:pt x="2235" y="3084"/>
                    </a:cubicBezTo>
                    <a:lnTo>
                      <a:pt x="1862" y="3337"/>
                    </a:lnTo>
                    <a:lnTo>
                      <a:pt x="1490" y="3516"/>
                    </a:lnTo>
                    <a:cubicBezTo>
                      <a:pt x="1371" y="3591"/>
                      <a:pt x="1177" y="3650"/>
                      <a:pt x="1058" y="3710"/>
                    </a:cubicBezTo>
                    <a:cubicBezTo>
                      <a:pt x="939" y="3769"/>
                      <a:pt x="805" y="3829"/>
                      <a:pt x="686" y="3889"/>
                    </a:cubicBezTo>
                    <a:lnTo>
                      <a:pt x="313" y="4023"/>
                    </a:lnTo>
                    <a:lnTo>
                      <a:pt x="253" y="4023"/>
                    </a:lnTo>
                    <a:cubicBezTo>
                      <a:pt x="194" y="4082"/>
                      <a:pt x="134" y="4142"/>
                      <a:pt x="60" y="4202"/>
                    </a:cubicBezTo>
                    <a:cubicBezTo>
                      <a:pt x="0" y="4395"/>
                      <a:pt x="134" y="4574"/>
                      <a:pt x="313" y="4634"/>
                    </a:cubicBezTo>
                    <a:cubicBezTo>
                      <a:pt x="373" y="4708"/>
                      <a:pt x="507" y="4708"/>
                      <a:pt x="626" y="4768"/>
                    </a:cubicBezTo>
                    <a:cubicBezTo>
                      <a:pt x="686" y="4827"/>
                      <a:pt x="805" y="4887"/>
                      <a:pt x="939" y="4887"/>
                    </a:cubicBezTo>
                    <a:cubicBezTo>
                      <a:pt x="1058" y="4946"/>
                      <a:pt x="1118" y="5006"/>
                      <a:pt x="1252" y="5080"/>
                    </a:cubicBezTo>
                    <a:lnTo>
                      <a:pt x="1550" y="5200"/>
                    </a:lnTo>
                    <a:cubicBezTo>
                      <a:pt x="1684" y="5259"/>
                      <a:pt x="1803" y="5319"/>
                      <a:pt x="1862" y="5378"/>
                    </a:cubicBezTo>
                    <a:lnTo>
                      <a:pt x="2175" y="5572"/>
                    </a:lnTo>
                    <a:lnTo>
                      <a:pt x="2488" y="5691"/>
                    </a:lnTo>
                    <a:lnTo>
                      <a:pt x="2801" y="5885"/>
                    </a:lnTo>
                    <a:lnTo>
                      <a:pt x="3114" y="6064"/>
                    </a:lnTo>
                    <a:cubicBezTo>
                      <a:pt x="3173" y="6198"/>
                      <a:pt x="3293" y="6198"/>
                      <a:pt x="3412" y="6317"/>
                    </a:cubicBezTo>
                    <a:cubicBezTo>
                      <a:pt x="3605" y="6436"/>
                      <a:pt x="3784" y="6570"/>
                      <a:pt x="3978" y="6689"/>
                    </a:cubicBezTo>
                    <a:cubicBezTo>
                      <a:pt x="4097" y="6749"/>
                      <a:pt x="4157" y="6809"/>
                      <a:pt x="4291" y="6943"/>
                    </a:cubicBezTo>
                    <a:lnTo>
                      <a:pt x="4529" y="7121"/>
                    </a:lnTo>
                    <a:cubicBezTo>
                      <a:pt x="4723" y="7315"/>
                      <a:pt x="4902" y="7434"/>
                      <a:pt x="5095" y="7613"/>
                    </a:cubicBezTo>
                    <a:cubicBezTo>
                      <a:pt x="5125" y="7650"/>
                      <a:pt x="5170" y="7669"/>
                      <a:pt x="5216" y="7669"/>
                    </a:cubicBezTo>
                    <a:cubicBezTo>
                      <a:pt x="5263" y="7669"/>
                      <a:pt x="5311" y="7650"/>
                      <a:pt x="5348" y="7613"/>
                    </a:cubicBezTo>
                    <a:cubicBezTo>
                      <a:pt x="5408" y="7553"/>
                      <a:pt x="5408" y="7434"/>
                      <a:pt x="5348" y="7375"/>
                    </a:cubicBezTo>
                    <a:lnTo>
                      <a:pt x="4782" y="6809"/>
                    </a:lnTo>
                    <a:lnTo>
                      <a:pt x="4529" y="6570"/>
                    </a:lnTo>
                    <a:cubicBezTo>
                      <a:pt x="4470" y="6496"/>
                      <a:pt x="4350" y="6436"/>
                      <a:pt x="4291" y="6317"/>
                    </a:cubicBezTo>
                    <a:cubicBezTo>
                      <a:pt x="4097" y="6198"/>
                      <a:pt x="3918" y="6004"/>
                      <a:pt x="3725" y="5885"/>
                    </a:cubicBezTo>
                    <a:cubicBezTo>
                      <a:pt x="3605" y="5825"/>
                      <a:pt x="3486" y="5751"/>
                      <a:pt x="3412" y="5632"/>
                    </a:cubicBezTo>
                    <a:lnTo>
                      <a:pt x="3114" y="5453"/>
                    </a:lnTo>
                    <a:lnTo>
                      <a:pt x="2801" y="5259"/>
                    </a:lnTo>
                    <a:lnTo>
                      <a:pt x="2488" y="5006"/>
                    </a:lnTo>
                    <a:lnTo>
                      <a:pt x="2175" y="4827"/>
                    </a:lnTo>
                    <a:cubicBezTo>
                      <a:pt x="2056" y="4768"/>
                      <a:pt x="1997" y="4708"/>
                      <a:pt x="1862" y="4634"/>
                    </a:cubicBezTo>
                    <a:lnTo>
                      <a:pt x="1550" y="4514"/>
                    </a:lnTo>
                    <a:cubicBezTo>
                      <a:pt x="1459" y="4469"/>
                      <a:pt x="1369" y="4424"/>
                      <a:pt x="1272" y="4379"/>
                    </a:cubicBezTo>
                    <a:lnTo>
                      <a:pt x="1272" y="4379"/>
                    </a:lnTo>
                    <a:cubicBezTo>
                      <a:pt x="1308" y="4365"/>
                      <a:pt x="1342" y="4350"/>
                      <a:pt x="1371" y="4336"/>
                    </a:cubicBezTo>
                    <a:cubicBezTo>
                      <a:pt x="1490" y="4202"/>
                      <a:pt x="1624" y="4142"/>
                      <a:pt x="1743" y="4082"/>
                    </a:cubicBezTo>
                    <a:lnTo>
                      <a:pt x="2175" y="3889"/>
                    </a:lnTo>
                    <a:lnTo>
                      <a:pt x="2548" y="3650"/>
                    </a:lnTo>
                    <a:cubicBezTo>
                      <a:pt x="2667" y="3516"/>
                      <a:pt x="2801" y="3457"/>
                      <a:pt x="2920" y="3397"/>
                    </a:cubicBezTo>
                    <a:cubicBezTo>
                      <a:pt x="3173" y="3218"/>
                      <a:pt x="3412" y="3025"/>
                      <a:pt x="3665" y="2846"/>
                    </a:cubicBezTo>
                    <a:cubicBezTo>
                      <a:pt x="3918" y="2652"/>
                      <a:pt x="4097" y="2473"/>
                      <a:pt x="4350" y="2220"/>
                    </a:cubicBezTo>
                    <a:cubicBezTo>
                      <a:pt x="4604" y="2026"/>
                      <a:pt x="4782" y="1848"/>
                      <a:pt x="5036" y="1594"/>
                    </a:cubicBezTo>
                    <a:cubicBezTo>
                      <a:pt x="5214" y="1416"/>
                      <a:pt x="5408" y="1162"/>
                      <a:pt x="5646" y="984"/>
                    </a:cubicBezTo>
                    <a:cubicBezTo>
                      <a:pt x="5840" y="730"/>
                      <a:pt x="6019" y="537"/>
                      <a:pt x="6213" y="298"/>
                    </a:cubicBezTo>
                    <a:cubicBezTo>
                      <a:pt x="6272" y="239"/>
                      <a:pt x="6272" y="105"/>
                      <a:pt x="6213" y="45"/>
                    </a:cubicBezTo>
                    <a:cubicBezTo>
                      <a:pt x="6183" y="15"/>
                      <a:pt x="6134" y="0"/>
                      <a:pt x="6086" y="0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8" name="Google Shape;5528;p32"/>
              <p:cNvSpPr/>
              <p:nvPr/>
            </p:nvSpPr>
            <p:spPr>
              <a:xfrm flipH="1">
                <a:off x="2050765" y="778200"/>
                <a:ext cx="135729" cy="101665"/>
              </a:xfrm>
              <a:custGeom>
                <a:avLst/>
                <a:gdLst/>
                <a:ahLst/>
                <a:cxnLst/>
                <a:rect l="l" t="t" r="r" b="b"/>
                <a:pathLst>
                  <a:path w="4351" h="3259" extrusionOk="0">
                    <a:moveTo>
                      <a:pt x="4223" y="1"/>
                    </a:moveTo>
                    <a:cubicBezTo>
                      <a:pt x="4159" y="1"/>
                      <a:pt x="4079" y="43"/>
                      <a:pt x="4037" y="85"/>
                    </a:cubicBezTo>
                    <a:lnTo>
                      <a:pt x="4037" y="145"/>
                    </a:lnTo>
                    <a:cubicBezTo>
                      <a:pt x="3978" y="145"/>
                      <a:pt x="3978" y="204"/>
                      <a:pt x="3918" y="204"/>
                    </a:cubicBezTo>
                    <a:cubicBezTo>
                      <a:pt x="3859" y="279"/>
                      <a:pt x="3859" y="338"/>
                      <a:pt x="3724" y="398"/>
                    </a:cubicBezTo>
                    <a:cubicBezTo>
                      <a:pt x="3665" y="458"/>
                      <a:pt x="3605" y="517"/>
                      <a:pt x="3546" y="577"/>
                    </a:cubicBezTo>
                    <a:cubicBezTo>
                      <a:pt x="3486" y="711"/>
                      <a:pt x="3352" y="770"/>
                      <a:pt x="3292" y="830"/>
                    </a:cubicBezTo>
                    <a:cubicBezTo>
                      <a:pt x="3173" y="949"/>
                      <a:pt x="3039" y="1024"/>
                      <a:pt x="2920" y="1083"/>
                    </a:cubicBezTo>
                    <a:cubicBezTo>
                      <a:pt x="2860" y="1202"/>
                      <a:pt x="2741" y="1262"/>
                      <a:pt x="2607" y="1396"/>
                    </a:cubicBezTo>
                    <a:cubicBezTo>
                      <a:pt x="2488" y="1456"/>
                      <a:pt x="2369" y="1515"/>
                      <a:pt x="2235" y="1634"/>
                    </a:cubicBezTo>
                    <a:lnTo>
                      <a:pt x="2056" y="1769"/>
                    </a:lnTo>
                    <a:cubicBezTo>
                      <a:pt x="1996" y="1769"/>
                      <a:pt x="1922" y="1828"/>
                      <a:pt x="1862" y="1888"/>
                    </a:cubicBezTo>
                    <a:cubicBezTo>
                      <a:pt x="1743" y="1947"/>
                      <a:pt x="1624" y="2007"/>
                      <a:pt x="1490" y="2141"/>
                    </a:cubicBezTo>
                    <a:cubicBezTo>
                      <a:pt x="1371" y="2201"/>
                      <a:pt x="1251" y="2260"/>
                      <a:pt x="1117" y="2320"/>
                    </a:cubicBezTo>
                    <a:cubicBezTo>
                      <a:pt x="998" y="2379"/>
                      <a:pt x="879" y="2439"/>
                      <a:pt x="805" y="2513"/>
                    </a:cubicBezTo>
                    <a:cubicBezTo>
                      <a:pt x="373" y="2752"/>
                      <a:pt x="134" y="2945"/>
                      <a:pt x="134" y="2945"/>
                    </a:cubicBezTo>
                    <a:cubicBezTo>
                      <a:pt x="60" y="2945"/>
                      <a:pt x="0" y="3065"/>
                      <a:pt x="60" y="3124"/>
                    </a:cubicBezTo>
                    <a:cubicBezTo>
                      <a:pt x="60" y="3184"/>
                      <a:pt x="194" y="3258"/>
                      <a:pt x="253" y="3258"/>
                    </a:cubicBezTo>
                    <a:cubicBezTo>
                      <a:pt x="253" y="3258"/>
                      <a:pt x="566" y="3124"/>
                      <a:pt x="998" y="2945"/>
                    </a:cubicBezTo>
                    <a:cubicBezTo>
                      <a:pt x="1117" y="2945"/>
                      <a:pt x="1251" y="2886"/>
                      <a:pt x="1371" y="2811"/>
                    </a:cubicBezTo>
                    <a:cubicBezTo>
                      <a:pt x="1490" y="2752"/>
                      <a:pt x="1624" y="2692"/>
                      <a:pt x="1743" y="2633"/>
                    </a:cubicBezTo>
                    <a:cubicBezTo>
                      <a:pt x="1922" y="2573"/>
                      <a:pt x="2056" y="2513"/>
                      <a:pt x="2175" y="2379"/>
                    </a:cubicBezTo>
                    <a:cubicBezTo>
                      <a:pt x="2235" y="2379"/>
                      <a:pt x="2294" y="2320"/>
                      <a:pt x="2369" y="2320"/>
                    </a:cubicBezTo>
                    <a:lnTo>
                      <a:pt x="2607" y="2141"/>
                    </a:lnTo>
                    <a:cubicBezTo>
                      <a:pt x="2741" y="2066"/>
                      <a:pt x="2860" y="1947"/>
                      <a:pt x="2980" y="1888"/>
                    </a:cubicBezTo>
                    <a:cubicBezTo>
                      <a:pt x="3114" y="1769"/>
                      <a:pt x="3233" y="1694"/>
                      <a:pt x="3352" y="1575"/>
                    </a:cubicBezTo>
                    <a:cubicBezTo>
                      <a:pt x="3486" y="1456"/>
                      <a:pt x="3546" y="1396"/>
                      <a:pt x="3665" y="1262"/>
                    </a:cubicBezTo>
                    <a:cubicBezTo>
                      <a:pt x="3784" y="1143"/>
                      <a:pt x="3859" y="1083"/>
                      <a:pt x="3918" y="949"/>
                    </a:cubicBezTo>
                    <a:cubicBezTo>
                      <a:pt x="4037" y="890"/>
                      <a:pt x="4037" y="770"/>
                      <a:pt x="4097" y="711"/>
                    </a:cubicBezTo>
                    <a:cubicBezTo>
                      <a:pt x="4157" y="577"/>
                      <a:pt x="4231" y="517"/>
                      <a:pt x="4291" y="458"/>
                    </a:cubicBezTo>
                    <a:cubicBezTo>
                      <a:pt x="4350" y="338"/>
                      <a:pt x="4350" y="204"/>
                      <a:pt x="4350" y="204"/>
                    </a:cubicBezTo>
                    <a:cubicBezTo>
                      <a:pt x="4350" y="145"/>
                      <a:pt x="4350" y="85"/>
                      <a:pt x="4291" y="26"/>
                    </a:cubicBezTo>
                    <a:cubicBezTo>
                      <a:pt x="4273" y="8"/>
                      <a:pt x="4249" y="1"/>
                      <a:pt x="4223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9" name="Google Shape;5529;p32"/>
              <p:cNvSpPr/>
              <p:nvPr/>
            </p:nvSpPr>
            <p:spPr>
              <a:xfrm flipH="1">
                <a:off x="2077717" y="870069"/>
                <a:ext cx="108777" cy="162682"/>
              </a:xfrm>
              <a:custGeom>
                <a:avLst/>
                <a:gdLst/>
                <a:ahLst/>
                <a:cxnLst/>
                <a:rect l="l" t="t" r="r" b="b"/>
                <a:pathLst>
                  <a:path w="3487" h="5215" extrusionOk="0">
                    <a:moveTo>
                      <a:pt x="194" y="0"/>
                    </a:moveTo>
                    <a:cubicBezTo>
                      <a:pt x="60" y="0"/>
                      <a:pt x="0" y="120"/>
                      <a:pt x="60" y="179"/>
                    </a:cubicBezTo>
                    <a:cubicBezTo>
                      <a:pt x="60" y="179"/>
                      <a:pt x="134" y="552"/>
                      <a:pt x="313" y="1118"/>
                    </a:cubicBezTo>
                    <a:cubicBezTo>
                      <a:pt x="432" y="1356"/>
                      <a:pt x="566" y="1669"/>
                      <a:pt x="685" y="1982"/>
                    </a:cubicBezTo>
                    <a:cubicBezTo>
                      <a:pt x="805" y="2295"/>
                      <a:pt x="998" y="2607"/>
                      <a:pt x="1177" y="2920"/>
                    </a:cubicBezTo>
                    <a:cubicBezTo>
                      <a:pt x="1311" y="3099"/>
                      <a:pt x="1371" y="3218"/>
                      <a:pt x="1490" y="3412"/>
                    </a:cubicBezTo>
                    <a:cubicBezTo>
                      <a:pt x="1549" y="3591"/>
                      <a:pt x="1684" y="3725"/>
                      <a:pt x="1803" y="3844"/>
                    </a:cubicBezTo>
                    <a:cubicBezTo>
                      <a:pt x="1922" y="3963"/>
                      <a:pt x="1996" y="4157"/>
                      <a:pt x="2116" y="4276"/>
                    </a:cubicBezTo>
                    <a:cubicBezTo>
                      <a:pt x="2235" y="4410"/>
                      <a:pt x="2294" y="4470"/>
                      <a:pt x="2428" y="4589"/>
                    </a:cubicBezTo>
                    <a:cubicBezTo>
                      <a:pt x="2548" y="4708"/>
                      <a:pt x="2607" y="4783"/>
                      <a:pt x="2741" y="4842"/>
                    </a:cubicBezTo>
                    <a:cubicBezTo>
                      <a:pt x="2801" y="4961"/>
                      <a:pt x="2860" y="5021"/>
                      <a:pt x="2980" y="5021"/>
                    </a:cubicBezTo>
                    <a:cubicBezTo>
                      <a:pt x="3114" y="5155"/>
                      <a:pt x="3173" y="5215"/>
                      <a:pt x="3173" y="5215"/>
                    </a:cubicBezTo>
                    <a:cubicBezTo>
                      <a:pt x="3233" y="5215"/>
                      <a:pt x="3352" y="5215"/>
                      <a:pt x="3352" y="5155"/>
                    </a:cubicBezTo>
                    <a:cubicBezTo>
                      <a:pt x="3486" y="5080"/>
                      <a:pt x="3486" y="5021"/>
                      <a:pt x="3412" y="4961"/>
                    </a:cubicBezTo>
                    <a:lnTo>
                      <a:pt x="3352" y="4902"/>
                    </a:lnTo>
                    <a:cubicBezTo>
                      <a:pt x="3352" y="4902"/>
                      <a:pt x="3352" y="4842"/>
                      <a:pt x="3233" y="4708"/>
                    </a:cubicBezTo>
                    <a:cubicBezTo>
                      <a:pt x="3173" y="4708"/>
                      <a:pt x="3114" y="4589"/>
                      <a:pt x="3039" y="4529"/>
                    </a:cubicBezTo>
                    <a:cubicBezTo>
                      <a:pt x="2980" y="4470"/>
                      <a:pt x="2920" y="4336"/>
                      <a:pt x="2801" y="4276"/>
                    </a:cubicBezTo>
                    <a:cubicBezTo>
                      <a:pt x="2741" y="4157"/>
                      <a:pt x="2667" y="4038"/>
                      <a:pt x="2548" y="3904"/>
                    </a:cubicBezTo>
                    <a:cubicBezTo>
                      <a:pt x="2488" y="3784"/>
                      <a:pt x="2369" y="3665"/>
                      <a:pt x="2294" y="3531"/>
                    </a:cubicBezTo>
                    <a:cubicBezTo>
                      <a:pt x="2175" y="3352"/>
                      <a:pt x="2116" y="3218"/>
                      <a:pt x="1996" y="3040"/>
                    </a:cubicBezTo>
                    <a:cubicBezTo>
                      <a:pt x="1922" y="2920"/>
                      <a:pt x="1803" y="2786"/>
                      <a:pt x="1743" y="2607"/>
                    </a:cubicBezTo>
                    <a:cubicBezTo>
                      <a:pt x="1684" y="2473"/>
                      <a:pt x="1549" y="2295"/>
                      <a:pt x="1490" y="2175"/>
                    </a:cubicBezTo>
                    <a:cubicBezTo>
                      <a:pt x="1371" y="1982"/>
                      <a:pt x="1311" y="1863"/>
                      <a:pt x="1251" y="1669"/>
                    </a:cubicBezTo>
                    <a:cubicBezTo>
                      <a:pt x="1058" y="1356"/>
                      <a:pt x="939" y="1118"/>
                      <a:pt x="805" y="864"/>
                    </a:cubicBezTo>
                    <a:cubicBezTo>
                      <a:pt x="566" y="373"/>
                      <a:pt x="373" y="60"/>
                      <a:pt x="373" y="60"/>
                    </a:cubicBezTo>
                    <a:cubicBezTo>
                      <a:pt x="313" y="0"/>
                      <a:pt x="253" y="0"/>
                      <a:pt x="194" y="0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0" name="Google Shape;5530;p32"/>
              <p:cNvSpPr/>
              <p:nvPr/>
            </p:nvSpPr>
            <p:spPr>
              <a:xfrm flipH="1">
                <a:off x="2292900" y="1209284"/>
                <a:ext cx="257484" cy="83166"/>
              </a:xfrm>
              <a:custGeom>
                <a:avLst/>
                <a:gdLst/>
                <a:ahLst/>
                <a:cxnLst/>
                <a:rect l="l" t="t" r="r" b="b"/>
                <a:pathLst>
                  <a:path w="8254" h="2666" extrusionOk="0">
                    <a:moveTo>
                      <a:pt x="5673" y="1"/>
                    </a:moveTo>
                    <a:cubicBezTo>
                      <a:pt x="5010" y="1"/>
                      <a:pt x="4241" y="101"/>
                      <a:pt x="3412" y="300"/>
                    </a:cubicBezTo>
                    <a:cubicBezTo>
                      <a:pt x="1669" y="732"/>
                      <a:pt x="0" y="2102"/>
                      <a:pt x="0" y="2102"/>
                    </a:cubicBezTo>
                    <a:cubicBezTo>
                      <a:pt x="0" y="2102"/>
                      <a:pt x="1389" y="2666"/>
                      <a:pt x="3188" y="2666"/>
                    </a:cubicBezTo>
                    <a:cubicBezTo>
                      <a:pt x="3537" y="2666"/>
                      <a:pt x="3902" y="2645"/>
                      <a:pt x="4276" y="2594"/>
                    </a:cubicBezTo>
                    <a:cubicBezTo>
                      <a:pt x="6079" y="2340"/>
                      <a:pt x="8254" y="1283"/>
                      <a:pt x="7822" y="732"/>
                    </a:cubicBezTo>
                    <a:cubicBezTo>
                      <a:pt x="7477" y="242"/>
                      <a:pt x="6703" y="1"/>
                      <a:pt x="5673" y="1"/>
                    </a:cubicBezTo>
                    <a:close/>
                  </a:path>
                </a:pathLst>
              </a:custGeom>
              <a:solidFill>
                <a:srgbClr val="40AB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1" name="Google Shape;5531;p32"/>
              <p:cNvSpPr/>
              <p:nvPr/>
            </p:nvSpPr>
            <p:spPr>
              <a:xfrm flipH="1">
                <a:off x="2397466" y="1245564"/>
                <a:ext cx="187794" cy="50224"/>
              </a:xfrm>
              <a:custGeom>
                <a:avLst/>
                <a:gdLst/>
                <a:ahLst/>
                <a:cxnLst/>
                <a:rect l="l" t="t" r="r" b="b"/>
                <a:pathLst>
                  <a:path w="6020" h="1610" extrusionOk="0">
                    <a:moveTo>
                      <a:pt x="3979" y="1"/>
                    </a:moveTo>
                    <a:cubicBezTo>
                      <a:pt x="3785" y="60"/>
                      <a:pt x="3606" y="60"/>
                      <a:pt x="3413" y="60"/>
                    </a:cubicBezTo>
                    <a:cubicBezTo>
                      <a:pt x="3234" y="120"/>
                      <a:pt x="3040" y="120"/>
                      <a:pt x="2861" y="194"/>
                    </a:cubicBezTo>
                    <a:cubicBezTo>
                      <a:pt x="2489" y="254"/>
                      <a:pt x="2116" y="373"/>
                      <a:pt x="1804" y="492"/>
                    </a:cubicBezTo>
                    <a:cubicBezTo>
                      <a:pt x="1610" y="567"/>
                      <a:pt x="1431" y="626"/>
                      <a:pt x="1297" y="686"/>
                    </a:cubicBezTo>
                    <a:cubicBezTo>
                      <a:pt x="1178" y="745"/>
                      <a:pt x="999" y="805"/>
                      <a:pt x="865" y="865"/>
                    </a:cubicBezTo>
                    <a:cubicBezTo>
                      <a:pt x="746" y="939"/>
                      <a:pt x="627" y="999"/>
                      <a:pt x="552" y="1058"/>
                    </a:cubicBezTo>
                    <a:cubicBezTo>
                      <a:pt x="433" y="1118"/>
                      <a:pt x="373" y="1177"/>
                      <a:pt x="314" y="1237"/>
                    </a:cubicBezTo>
                    <a:cubicBezTo>
                      <a:pt x="120" y="1371"/>
                      <a:pt x="61" y="1431"/>
                      <a:pt x="61" y="1431"/>
                    </a:cubicBezTo>
                    <a:cubicBezTo>
                      <a:pt x="1" y="1431"/>
                      <a:pt x="1" y="1490"/>
                      <a:pt x="61" y="1550"/>
                    </a:cubicBezTo>
                    <a:cubicBezTo>
                      <a:pt x="61" y="1610"/>
                      <a:pt x="120" y="1610"/>
                      <a:pt x="180" y="1610"/>
                    </a:cubicBezTo>
                    <a:cubicBezTo>
                      <a:pt x="180" y="1610"/>
                      <a:pt x="254" y="1550"/>
                      <a:pt x="433" y="1490"/>
                    </a:cubicBezTo>
                    <a:cubicBezTo>
                      <a:pt x="493" y="1431"/>
                      <a:pt x="552" y="1431"/>
                      <a:pt x="686" y="1371"/>
                    </a:cubicBezTo>
                    <a:cubicBezTo>
                      <a:pt x="805" y="1312"/>
                      <a:pt x="925" y="1237"/>
                      <a:pt x="1059" y="1177"/>
                    </a:cubicBezTo>
                    <a:cubicBezTo>
                      <a:pt x="1178" y="1118"/>
                      <a:pt x="1297" y="1118"/>
                      <a:pt x="1431" y="1058"/>
                    </a:cubicBezTo>
                    <a:cubicBezTo>
                      <a:pt x="1610" y="999"/>
                      <a:pt x="1744" y="939"/>
                      <a:pt x="1923" y="865"/>
                    </a:cubicBezTo>
                    <a:cubicBezTo>
                      <a:pt x="2042" y="805"/>
                      <a:pt x="2236" y="805"/>
                      <a:pt x="2414" y="745"/>
                    </a:cubicBezTo>
                    <a:cubicBezTo>
                      <a:pt x="2608" y="686"/>
                      <a:pt x="2787" y="686"/>
                      <a:pt x="2981" y="626"/>
                    </a:cubicBezTo>
                    <a:cubicBezTo>
                      <a:pt x="3353" y="567"/>
                      <a:pt x="3666" y="492"/>
                      <a:pt x="4038" y="433"/>
                    </a:cubicBezTo>
                    <a:cubicBezTo>
                      <a:pt x="4217" y="433"/>
                      <a:pt x="4351" y="373"/>
                      <a:pt x="4530" y="373"/>
                    </a:cubicBezTo>
                    <a:cubicBezTo>
                      <a:pt x="4649" y="373"/>
                      <a:pt x="4843" y="313"/>
                      <a:pt x="4962" y="313"/>
                    </a:cubicBezTo>
                    <a:lnTo>
                      <a:pt x="5647" y="313"/>
                    </a:lnTo>
                    <a:cubicBezTo>
                      <a:pt x="5841" y="254"/>
                      <a:pt x="5900" y="254"/>
                      <a:pt x="5900" y="254"/>
                    </a:cubicBezTo>
                    <a:cubicBezTo>
                      <a:pt x="5960" y="254"/>
                      <a:pt x="6020" y="254"/>
                      <a:pt x="6020" y="194"/>
                    </a:cubicBezTo>
                    <a:cubicBezTo>
                      <a:pt x="6020" y="120"/>
                      <a:pt x="5960" y="60"/>
                      <a:pt x="5900" y="60"/>
                    </a:cubicBezTo>
                    <a:lnTo>
                      <a:pt x="5841" y="60"/>
                    </a:lnTo>
                    <a:cubicBezTo>
                      <a:pt x="5766" y="1"/>
                      <a:pt x="5707" y="1"/>
                      <a:pt x="5647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2" name="Google Shape;5532;p32"/>
              <p:cNvSpPr/>
              <p:nvPr/>
            </p:nvSpPr>
            <p:spPr>
              <a:xfrm flipH="1">
                <a:off x="2401677" y="1059173"/>
                <a:ext cx="137102" cy="178529"/>
              </a:xfrm>
              <a:custGeom>
                <a:avLst/>
                <a:gdLst/>
                <a:ahLst/>
                <a:cxnLst/>
                <a:rect l="l" t="t" r="r" b="b"/>
                <a:pathLst>
                  <a:path w="4395" h="5723" extrusionOk="0">
                    <a:moveTo>
                      <a:pt x="3565" y="0"/>
                    </a:moveTo>
                    <a:cubicBezTo>
                      <a:pt x="3534" y="0"/>
                      <a:pt x="3503" y="6"/>
                      <a:pt x="3472" y="17"/>
                    </a:cubicBezTo>
                    <a:cubicBezTo>
                      <a:pt x="2980" y="210"/>
                      <a:pt x="180" y="2370"/>
                      <a:pt x="1" y="5722"/>
                    </a:cubicBezTo>
                    <a:cubicBezTo>
                      <a:pt x="1" y="5722"/>
                      <a:pt x="1982" y="5424"/>
                      <a:pt x="3234" y="3249"/>
                    </a:cubicBezTo>
                    <a:cubicBezTo>
                      <a:pt x="4394" y="1264"/>
                      <a:pt x="4032" y="0"/>
                      <a:pt x="3565" y="0"/>
                    </a:cubicBezTo>
                    <a:close/>
                  </a:path>
                </a:pathLst>
              </a:custGeom>
              <a:solidFill>
                <a:srgbClr val="0083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3" name="Google Shape;5533;p32"/>
              <p:cNvSpPr/>
              <p:nvPr/>
            </p:nvSpPr>
            <p:spPr>
              <a:xfrm flipH="1">
                <a:off x="2593121" y="916987"/>
                <a:ext cx="28824" cy="29105"/>
              </a:xfrm>
              <a:custGeom>
                <a:avLst/>
                <a:gdLst/>
                <a:ahLst/>
                <a:cxnLst/>
                <a:rect l="l" t="t" r="r" b="b"/>
                <a:pathLst>
                  <a:path w="924" h="933" extrusionOk="0">
                    <a:moveTo>
                      <a:pt x="448" y="0"/>
                    </a:moveTo>
                    <a:cubicBezTo>
                      <a:pt x="376" y="0"/>
                      <a:pt x="303" y="15"/>
                      <a:pt x="238" y="46"/>
                    </a:cubicBezTo>
                    <a:cubicBezTo>
                      <a:pt x="119" y="105"/>
                      <a:pt x="0" y="225"/>
                      <a:pt x="0" y="418"/>
                    </a:cubicBezTo>
                    <a:cubicBezTo>
                      <a:pt x="0" y="537"/>
                      <a:pt x="0" y="671"/>
                      <a:pt x="60" y="731"/>
                    </a:cubicBezTo>
                    <a:cubicBezTo>
                      <a:pt x="149" y="865"/>
                      <a:pt x="314" y="932"/>
                      <a:pt x="441" y="932"/>
                    </a:cubicBezTo>
                    <a:cubicBezTo>
                      <a:pt x="483" y="932"/>
                      <a:pt x="521" y="925"/>
                      <a:pt x="551" y="910"/>
                    </a:cubicBezTo>
                    <a:cubicBezTo>
                      <a:pt x="805" y="791"/>
                      <a:pt x="924" y="597"/>
                      <a:pt x="864" y="359"/>
                    </a:cubicBezTo>
                    <a:cubicBezTo>
                      <a:pt x="864" y="126"/>
                      <a:pt x="658" y="0"/>
                      <a:pt x="448" y="0"/>
                    </a:cubicBezTo>
                    <a:close/>
                  </a:path>
                </a:pathLst>
              </a:custGeom>
              <a:solidFill>
                <a:srgbClr val="F18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4" name="Google Shape;5534;p32"/>
              <p:cNvSpPr/>
              <p:nvPr/>
            </p:nvSpPr>
            <p:spPr>
              <a:xfrm flipH="1">
                <a:off x="2587069" y="895150"/>
                <a:ext cx="31" cy="31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18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5" name="Google Shape;5535;p32"/>
              <p:cNvSpPr/>
              <p:nvPr/>
            </p:nvSpPr>
            <p:spPr>
              <a:xfrm flipH="1">
                <a:off x="1413638" y="1071028"/>
                <a:ext cx="39056" cy="48633"/>
              </a:xfrm>
              <a:custGeom>
                <a:avLst/>
                <a:gdLst/>
                <a:ahLst/>
                <a:cxnLst/>
                <a:rect l="l" t="t" r="r" b="b"/>
                <a:pathLst>
                  <a:path w="1252" h="1559" extrusionOk="0">
                    <a:moveTo>
                      <a:pt x="660" y="0"/>
                    </a:moveTo>
                    <a:cubicBezTo>
                      <a:pt x="628" y="0"/>
                      <a:pt x="597" y="3"/>
                      <a:pt x="566" y="9"/>
                    </a:cubicBezTo>
                    <a:cubicBezTo>
                      <a:pt x="373" y="9"/>
                      <a:pt x="254" y="128"/>
                      <a:pt x="134" y="262"/>
                    </a:cubicBezTo>
                    <a:cubicBezTo>
                      <a:pt x="0" y="381"/>
                      <a:pt x="0" y="501"/>
                      <a:pt x="0" y="694"/>
                    </a:cubicBezTo>
                    <a:lnTo>
                      <a:pt x="0" y="1007"/>
                    </a:lnTo>
                    <a:cubicBezTo>
                      <a:pt x="0" y="1126"/>
                      <a:pt x="134" y="1320"/>
                      <a:pt x="254" y="1439"/>
                    </a:cubicBezTo>
                    <a:cubicBezTo>
                      <a:pt x="373" y="1499"/>
                      <a:pt x="566" y="1558"/>
                      <a:pt x="686" y="1558"/>
                    </a:cubicBezTo>
                    <a:cubicBezTo>
                      <a:pt x="879" y="1499"/>
                      <a:pt x="1058" y="1439"/>
                      <a:pt x="1118" y="1320"/>
                    </a:cubicBezTo>
                    <a:cubicBezTo>
                      <a:pt x="1252" y="1186"/>
                      <a:pt x="1252" y="1007"/>
                      <a:pt x="1252" y="813"/>
                    </a:cubicBezTo>
                    <a:lnTo>
                      <a:pt x="1252" y="575"/>
                    </a:lnTo>
                    <a:cubicBezTo>
                      <a:pt x="1252" y="239"/>
                      <a:pt x="949" y="0"/>
                      <a:pt x="660" y="0"/>
                    </a:cubicBezTo>
                    <a:close/>
                  </a:path>
                </a:pathLst>
              </a:custGeom>
              <a:solidFill>
                <a:srgbClr val="F18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6" name="Google Shape;5536;p32"/>
              <p:cNvSpPr/>
              <p:nvPr/>
            </p:nvSpPr>
            <p:spPr>
              <a:xfrm flipH="1">
                <a:off x="1464299" y="1023424"/>
                <a:ext cx="17220" cy="16908"/>
              </a:xfrm>
              <a:custGeom>
                <a:avLst/>
                <a:gdLst/>
                <a:ahLst/>
                <a:cxnLst/>
                <a:rect l="l" t="t" r="r" b="b"/>
                <a:pathLst>
                  <a:path w="552" h="542" extrusionOk="0">
                    <a:moveTo>
                      <a:pt x="282" y="1"/>
                    </a:moveTo>
                    <a:cubicBezTo>
                      <a:pt x="250" y="1"/>
                      <a:pt x="217" y="15"/>
                      <a:pt x="179" y="45"/>
                    </a:cubicBezTo>
                    <a:cubicBezTo>
                      <a:pt x="162" y="28"/>
                      <a:pt x="139" y="21"/>
                      <a:pt x="116" y="21"/>
                    </a:cubicBezTo>
                    <a:cubicBezTo>
                      <a:pt x="60" y="21"/>
                      <a:pt x="1" y="63"/>
                      <a:pt x="1" y="105"/>
                    </a:cubicBezTo>
                    <a:lnTo>
                      <a:pt x="1" y="299"/>
                    </a:lnTo>
                    <a:cubicBezTo>
                      <a:pt x="35" y="438"/>
                      <a:pt x="177" y="541"/>
                      <a:pt x="312" y="541"/>
                    </a:cubicBezTo>
                    <a:cubicBezTo>
                      <a:pt x="409" y="541"/>
                      <a:pt x="502" y="488"/>
                      <a:pt x="552" y="358"/>
                    </a:cubicBezTo>
                    <a:lnTo>
                      <a:pt x="552" y="164"/>
                    </a:lnTo>
                    <a:cubicBezTo>
                      <a:pt x="492" y="105"/>
                      <a:pt x="492" y="45"/>
                      <a:pt x="373" y="45"/>
                    </a:cubicBezTo>
                    <a:cubicBezTo>
                      <a:pt x="343" y="15"/>
                      <a:pt x="314" y="1"/>
                      <a:pt x="282" y="1"/>
                    </a:cubicBezTo>
                    <a:close/>
                  </a:path>
                </a:pathLst>
              </a:custGeom>
              <a:solidFill>
                <a:srgbClr val="F18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7" name="Google Shape;5537;p32"/>
              <p:cNvSpPr/>
              <p:nvPr/>
            </p:nvSpPr>
            <p:spPr>
              <a:xfrm flipH="1">
                <a:off x="2523400" y="928498"/>
                <a:ext cx="42332" cy="37996"/>
              </a:xfrm>
              <a:custGeom>
                <a:avLst/>
                <a:gdLst/>
                <a:ahLst/>
                <a:cxnLst/>
                <a:rect l="l" t="t" r="r" b="b"/>
                <a:pathLst>
                  <a:path w="1357" h="1218" extrusionOk="0">
                    <a:moveTo>
                      <a:pt x="775" y="1"/>
                    </a:moveTo>
                    <a:cubicBezTo>
                      <a:pt x="656" y="1"/>
                      <a:pt x="533" y="34"/>
                      <a:pt x="433" y="109"/>
                    </a:cubicBezTo>
                    <a:lnTo>
                      <a:pt x="299" y="228"/>
                    </a:lnTo>
                    <a:cubicBezTo>
                      <a:pt x="60" y="422"/>
                      <a:pt x="1" y="734"/>
                      <a:pt x="179" y="973"/>
                    </a:cubicBezTo>
                    <a:cubicBezTo>
                      <a:pt x="315" y="1140"/>
                      <a:pt x="501" y="1218"/>
                      <a:pt x="672" y="1218"/>
                    </a:cubicBezTo>
                    <a:cubicBezTo>
                      <a:pt x="822" y="1218"/>
                      <a:pt x="960" y="1158"/>
                      <a:pt x="1044" y="1047"/>
                    </a:cubicBezTo>
                    <a:cubicBezTo>
                      <a:pt x="1118" y="973"/>
                      <a:pt x="1178" y="913"/>
                      <a:pt x="1178" y="854"/>
                    </a:cubicBezTo>
                    <a:cubicBezTo>
                      <a:pt x="1356" y="675"/>
                      <a:pt x="1356" y="362"/>
                      <a:pt x="1178" y="168"/>
                    </a:cubicBezTo>
                    <a:cubicBezTo>
                      <a:pt x="1100" y="64"/>
                      <a:pt x="941" y="1"/>
                      <a:pt x="775" y="1"/>
                    </a:cubicBezTo>
                    <a:close/>
                  </a:path>
                </a:pathLst>
              </a:custGeom>
              <a:solidFill>
                <a:srgbClr val="FECC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8" name="Google Shape;5538;p32"/>
              <p:cNvSpPr/>
              <p:nvPr/>
            </p:nvSpPr>
            <p:spPr>
              <a:xfrm flipH="1">
                <a:off x="1985162" y="1147050"/>
                <a:ext cx="253397" cy="107248"/>
              </a:xfrm>
              <a:custGeom>
                <a:avLst/>
                <a:gdLst/>
                <a:ahLst/>
                <a:cxnLst/>
                <a:rect l="l" t="t" r="r" b="b"/>
                <a:pathLst>
                  <a:path w="8123" h="3438" extrusionOk="0">
                    <a:moveTo>
                      <a:pt x="1507" y="1"/>
                    </a:moveTo>
                    <a:cubicBezTo>
                      <a:pt x="1061" y="1"/>
                      <a:pt x="673" y="134"/>
                      <a:pt x="492" y="552"/>
                    </a:cubicBezTo>
                    <a:cubicBezTo>
                      <a:pt x="1" y="1728"/>
                      <a:pt x="1863" y="3039"/>
                      <a:pt x="2727" y="3278"/>
                    </a:cubicBezTo>
                    <a:cubicBezTo>
                      <a:pt x="3158" y="3385"/>
                      <a:pt x="3607" y="3437"/>
                      <a:pt x="4059" y="3437"/>
                    </a:cubicBezTo>
                    <a:cubicBezTo>
                      <a:pt x="5495" y="3437"/>
                      <a:pt x="6955" y="2908"/>
                      <a:pt x="7941" y="1922"/>
                    </a:cubicBezTo>
                    <a:cubicBezTo>
                      <a:pt x="8122" y="1741"/>
                      <a:pt x="8069" y="1350"/>
                      <a:pt x="7816" y="1350"/>
                    </a:cubicBezTo>
                    <a:cubicBezTo>
                      <a:pt x="7799" y="1350"/>
                      <a:pt x="7781" y="1352"/>
                      <a:pt x="7762" y="1356"/>
                    </a:cubicBezTo>
                    <a:cubicBezTo>
                      <a:pt x="7315" y="1490"/>
                      <a:pt x="6883" y="1490"/>
                      <a:pt x="6451" y="1490"/>
                    </a:cubicBezTo>
                    <a:cubicBezTo>
                      <a:pt x="5393" y="1296"/>
                      <a:pt x="4217" y="671"/>
                      <a:pt x="3293" y="373"/>
                    </a:cubicBezTo>
                    <a:cubicBezTo>
                      <a:pt x="2859" y="260"/>
                      <a:pt x="2128" y="1"/>
                      <a:pt x="1507" y="1"/>
                    </a:cubicBezTo>
                    <a:close/>
                  </a:path>
                </a:pathLst>
              </a:custGeom>
              <a:solidFill>
                <a:srgbClr val="EB5C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9" name="Google Shape;5539;p32"/>
              <p:cNvSpPr/>
              <p:nvPr/>
            </p:nvSpPr>
            <p:spPr>
              <a:xfrm flipH="1">
                <a:off x="1314344" y="798508"/>
                <a:ext cx="118822" cy="161840"/>
              </a:xfrm>
              <a:custGeom>
                <a:avLst/>
                <a:gdLst/>
                <a:ahLst/>
                <a:cxnLst/>
                <a:rect l="l" t="t" r="r" b="b"/>
                <a:pathLst>
                  <a:path w="3809" h="5188" extrusionOk="0">
                    <a:moveTo>
                      <a:pt x="864" y="0"/>
                    </a:moveTo>
                    <a:cubicBezTo>
                      <a:pt x="0" y="1728"/>
                      <a:pt x="998" y="4023"/>
                      <a:pt x="2548" y="5080"/>
                    </a:cubicBezTo>
                    <a:cubicBezTo>
                      <a:pt x="2657" y="5156"/>
                      <a:pt x="2769" y="5188"/>
                      <a:pt x="2878" y="5188"/>
                    </a:cubicBezTo>
                    <a:cubicBezTo>
                      <a:pt x="3391" y="5188"/>
                      <a:pt x="3809" y="4464"/>
                      <a:pt x="3292" y="4157"/>
                    </a:cubicBezTo>
                    <a:cubicBezTo>
                      <a:pt x="1609" y="3158"/>
                      <a:pt x="1683" y="1550"/>
                      <a:pt x="864" y="0"/>
                    </a:cubicBezTo>
                    <a:close/>
                  </a:path>
                </a:pathLst>
              </a:custGeom>
              <a:solidFill>
                <a:srgbClr val="EB5C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540" name="Google Shape;5540;p32"/>
            <p:cNvSpPr/>
            <p:nvPr/>
          </p:nvSpPr>
          <p:spPr>
            <a:xfrm rot="10800000">
              <a:off x="8240185" y="1197369"/>
              <a:ext cx="50692" cy="43143"/>
            </a:xfrm>
            <a:custGeom>
              <a:avLst/>
              <a:gdLst/>
              <a:ahLst/>
              <a:cxnLst/>
              <a:rect l="l" t="t" r="r" b="b"/>
              <a:pathLst>
                <a:path w="1625" h="1383" extrusionOk="0">
                  <a:moveTo>
                    <a:pt x="412" y="1"/>
                  </a:moveTo>
                  <a:cubicBezTo>
                    <a:pt x="380" y="1"/>
                    <a:pt x="347" y="4"/>
                    <a:pt x="314" y="12"/>
                  </a:cubicBezTo>
                  <a:cubicBezTo>
                    <a:pt x="1" y="131"/>
                    <a:pt x="1" y="504"/>
                    <a:pt x="194" y="757"/>
                  </a:cubicBezTo>
                  <a:cubicBezTo>
                    <a:pt x="507" y="1010"/>
                    <a:pt x="880" y="1249"/>
                    <a:pt x="1312" y="1383"/>
                  </a:cubicBezTo>
                  <a:cubicBezTo>
                    <a:pt x="1550" y="1383"/>
                    <a:pt x="1624" y="1130"/>
                    <a:pt x="1431" y="951"/>
                  </a:cubicBezTo>
                  <a:cubicBezTo>
                    <a:pt x="1371" y="817"/>
                    <a:pt x="1178" y="757"/>
                    <a:pt x="1058" y="638"/>
                  </a:cubicBezTo>
                  <a:cubicBezTo>
                    <a:pt x="1058" y="578"/>
                    <a:pt x="999" y="504"/>
                    <a:pt x="939" y="444"/>
                  </a:cubicBezTo>
                  <a:lnTo>
                    <a:pt x="880" y="385"/>
                  </a:lnTo>
                  <a:cubicBezTo>
                    <a:pt x="815" y="165"/>
                    <a:pt x="626" y="1"/>
                    <a:pt x="412" y="1"/>
                  </a:cubicBezTo>
                  <a:close/>
                </a:path>
              </a:pathLst>
            </a:custGeom>
            <a:solidFill>
              <a:srgbClr val="40AB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1" name="Google Shape;5541;p32"/>
            <p:cNvSpPr/>
            <p:nvPr/>
          </p:nvSpPr>
          <p:spPr>
            <a:xfrm rot="10800000">
              <a:off x="8228581" y="1238266"/>
              <a:ext cx="29292" cy="37216"/>
            </a:xfrm>
            <a:custGeom>
              <a:avLst/>
              <a:gdLst/>
              <a:ahLst/>
              <a:cxnLst/>
              <a:rect l="l" t="t" r="r" b="b"/>
              <a:pathLst>
                <a:path w="939" h="1193" extrusionOk="0">
                  <a:moveTo>
                    <a:pt x="376" y="1"/>
                  </a:moveTo>
                  <a:cubicBezTo>
                    <a:pt x="335" y="1"/>
                    <a:pt x="294" y="6"/>
                    <a:pt x="254" y="16"/>
                  </a:cubicBezTo>
                  <a:cubicBezTo>
                    <a:pt x="0" y="135"/>
                    <a:pt x="0" y="508"/>
                    <a:pt x="194" y="701"/>
                  </a:cubicBezTo>
                  <a:cubicBezTo>
                    <a:pt x="313" y="820"/>
                    <a:pt x="432" y="1074"/>
                    <a:pt x="686" y="1193"/>
                  </a:cubicBezTo>
                  <a:cubicBezTo>
                    <a:pt x="745" y="1193"/>
                    <a:pt x="805" y="1193"/>
                    <a:pt x="805" y="1133"/>
                  </a:cubicBezTo>
                  <a:lnTo>
                    <a:pt x="864" y="1133"/>
                  </a:lnTo>
                  <a:lnTo>
                    <a:pt x="864" y="1074"/>
                  </a:lnTo>
                  <a:cubicBezTo>
                    <a:pt x="939" y="1014"/>
                    <a:pt x="864" y="880"/>
                    <a:pt x="864" y="761"/>
                  </a:cubicBezTo>
                  <a:cubicBezTo>
                    <a:pt x="805" y="642"/>
                    <a:pt x="805" y="508"/>
                    <a:pt x="805" y="329"/>
                  </a:cubicBezTo>
                  <a:cubicBezTo>
                    <a:pt x="755" y="119"/>
                    <a:pt x="573" y="1"/>
                    <a:pt x="376" y="1"/>
                  </a:cubicBezTo>
                  <a:close/>
                </a:path>
              </a:pathLst>
            </a:custGeom>
            <a:solidFill>
              <a:srgbClr val="40AB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2" name="Google Shape;5542;p32"/>
            <p:cNvSpPr/>
            <p:nvPr/>
          </p:nvSpPr>
          <p:spPr>
            <a:xfrm rot="10800000">
              <a:off x="8141671" y="969708"/>
              <a:ext cx="90122" cy="144495"/>
            </a:xfrm>
            <a:custGeom>
              <a:avLst/>
              <a:gdLst/>
              <a:ahLst/>
              <a:cxnLst/>
              <a:rect l="l" t="t" r="r" b="b"/>
              <a:pathLst>
                <a:path w="2889" h="4632" extrusionOk="0">
                  <a:moveTo>
                    <a:pt x="2203" y="0"/>
                  </a:moveTo>
                  <a:cubicBezTo>
                    <a:pt x="1712" y="626"/>
                    <a:pt x="848" y="2041"/>
                    <a:pt x="401" y="3099"/>
                  </a:cubicBezTo>
                  <a:cubicBezTo>
                    <a:pt x="1" y="4008"/>
                    <a:pt x="380" y="4631"/>
                    <a:pt x="800" y="4631"/>
                  </a:cubicBezTo>
                  <a:cubicBezTo>
                    <a:pt x="896" y="4631"/>
                    <a:pt x="995" y="4599"/>
                    <a:pt x="1086" y="4529"/>
                  </a:cubicBezTo>
                  <a:cubicBezTo>
                    <a:pt x="2889" y="3159"/>
                    <a:pt x="2204" y="1"/>
                    <a:pt x="2203" y="0"/>
                  </a:cubicBezTo>
                  <a:close/>
                </a:path>
              </a:pathLst>
            </a:custGeom>
            <a:solidFill>
              <a:srgbClr val="EB5C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3" name="Google Shape;5543;p32"/>
            <p:cNvSpPr/>
            <p:nvPr/>
          </p:nvSpPr>
          <p:spPr>
            <a:xfrm rot="10800000">
              <a:off x="8166752" y="1045699"/>
              <a:ext cx="151077" cy="122877"/>
            </a:xfrm>
            <a:custGeom>
              <a:avLst/>
              <a:gdLst/>
              <a:ahLst/>
              <a:cxnLst/>
              <a:rect l="l" t="t" r="r" b="b"/>
              <a:pathLst>
                <a:path w="4843" h="3939" extrusionOk="0">
                  <a:moveTo>
                    <a:pt x="4842" y="0"/>
                  </a:moveTo>
                  <a:cubicBezTo>
                    <a:pt x="4842" y="1"/>
                    <a:pt x="4097" y="939"/>
                    <a:pt x="3293" y="1311"/>
                  </a:cubicBezTo>
                  <a:cubicBezTo>
                    <a:pt x="2414" y="1684"/>
                    <a:pt x="1" y="2548"/>
                    <a:pt x="552" y="3784"/>
                  </a:cubicBezTo>
                  <a:cubicBezTo>
                    <a:pt x="607" y="3885"/>
                    <a:pt x="744" y="3938"/>
                    <a:pt x="937" y="3938"/>
                  </a:cubicBezTo>
                  <a:cubicBezTo>
                    <a:pt x="1827" y="3938"/>
                    <a:pt x="3924" y="2805"/>
                    <a:pt x="4842" y="0"/>
                  </a:cubicBezTo>
                  <a:close/>
                </a:path>
              </a:pathLst>
            </a:custGeom>
            <a:solidFill>
              <a:srgbClr val="F08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4" name="Google Shape;5544;p32"/>
            <p:cNvSpPr/>
            <p:nvPr/>
          </p:nvSpPr>
          <p:spPr>
            <a:xfrm rot="10800000">
              <a:off x="8441892" y="4034648"/>
              <a:ext cx="127806" cy="281192"/>
            </a:xfrm>
            <a:custGeom>
              <a:avLst/>
              <a:gdLst/>
              <a:ahLst/>
              <a:cxnLst/>
              <a:rect l="l" t="t" r="r" b="b"/>
              <a:pathLst>
                <a:path w="4097" h="9014" extrusionOk="0">
                  <a:moveTo>
                    <a:pt x="2667" y="7602"/>
                  </a:moveTo>
                  <a:cubicBezTo>
                    <a:pt x="2667" y="7781"/>
                    <a:pt x="2607" y="7975"/>
                    <a:pt x="2488" y="8034"/>
                  </a:cubicBezTo>
                  <a:cubicBezTo>
                    <a:pt x="2548" y="7975"/>
                    <a:pt x="2548" y="7915"/>
                    <a:pt x="2548" y="7841"/>
                  </a:cubicBezTo>
                  <a:cubicBezTo>
                    <a:pt x="2548" y="7781"/>
                    <a:pt x="2607" y="7722"/>
                    <a:pt x="2607" y="7602"/>
                  </a:cubicBezTo>
                  <a:close/>
                  <a:moveTo>
                    <a:pt x="3093" y="0"/>
                  </a:moveTo>
                  <a:cubicBezTo>
                    <a:pt x="2881" y="0"/>
                    <a:pt x="2664" y="62"/>
                    <a:pt x="2488" y="154"/>
                  </a:cubicBezTo>
                  <a:cubicBezTo>
                    <a:pt x="1624" y="586"/>
                    <a:pt x="1058" y="1390"/>
                    <a:pt x="685" y="2254"/>
                  </a:cubicBezTo>
                  <a:cubicBezTo>
                    <a:pt x="626" y="2567"/>
                    <a:pt x="566" y="2820"/>
                    <a:pt x="507" y="3133"/>
                  </a:cubicBezTo>
                  <a:cubicBezTo>
                    <a:pt x="60" y="4057"/>
                    <a:pt x="0" y="5174"/>
                    <a:pt x="253" y="6232"/>
                  </a:cubicBezTo>
                  <a:cubicBezTo>
                    <a:pt x="432" y="7096"/>
                    <a:pt x="879" y="8034"/>
                    <a:pt x="1549" y="8660"/>
                  </a:cubicBezTo>
                  <a:cubicBezTo>
                    <a:pt x="1801" y="8907"/>
                    <a:pt x="2074" y="9014"/>
                    <a:pt x="2337" y="9014"/>
                  </a:cubicBezTo>
                  <a:cubicBezTo>
                    <a:pt x="2930" y="9014"/>
                    <a:pt x="3471" y="8473"/>
                    <a:pt x="3605" y="7781"/>
                  </a:cubicBezTo>
                  <a:cubicBezTo>
                    <a:pt x="3784" y="6723"/>
                    <a:pt x="3233" y="5740"/>
                    <a:pt x="3173" y="4682"/>
                  </a:cubicBezTo>
                  <a:cubicBezTo>
                    <a:pt x="3173" y="4191"/>
                    <a:pt x="3173" y="3625"/>
                    <a:pt x="3292" y="3133"/>
                  </a:cubicBezTo>
                  <a:cubicBezTo>
                    <a:pt x="3412" y="2627"/>
                    <a:pt x="3665" y="2195"/>
                    <a:pt x="3784" y="1703"/>
                  </a:cubicBezTo>
                  <a:cubicBezTo>
                    <a:pt x="3918" y="1271"/>
                    <a:pt x="4097" y="645"/>
                    <a:pt x="3725" y="273"/>
                  </a:cubicBezTo>
                  <a:cubicBezTo>
                    <a:pt x="3560" y="77"/>
                    <a:pt x="3329" y="0"/>
                    <a:pt x="3093" y="0"/>
                  </a:cubicBezTo>
                  <a:close/>
                </a:path>
              </a:pathLst>
            </a:custGeom>
            <a:solidFill>
              <a:srgbClr val="F59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0" name="Google Shape;1590;p10"/>
          <p:cNvSpPr/>
          <p:nvPr/>
        </p:nvSpPr>
        <p:spPr>
          <a:xfrm>
            <a:off x="8271482" y="813225"/>
            <a:ext cx="654059" cy="565027"/>
          </a:xfrm>
          <a:custGeom>
            <a:avLst/>
            <a:gdLst/>
            <a:ahLst/>
            <a:cxnLst/>
            <a:rect l="l" t="t" r="r" b="b"/>
            <a:pathLst>
              <a:path w="18123" h="14875" extrusionOk="0">
                <a:moveTo>
                  <a:pt x="13360" y="1"/>
                </a:moveTo>
                <a:cubicBezTo>
                  <a:pt x="10125" y="1"/>
                  <a:pt x="5819" y="1242"/>
                  <a:pt x="3463" y="4440"/>
                </a:cubicBezTo>
                <a:cubicBezTo>
                  <a:pt x="1" y="8998"/>
                  <a:pt x="1539" y="14875"/>
                  <a:pt x="6518" y="14875"/>
                </a:cubicBezTo>
                <a:cubicBezTo>
                  <a:pt x="6616" y="14875"/>
                  <a:pt x="6715" y="14873"/>
                  <a:pt x="6815" y="14868"/>
                </a:cubicBezTo>
                <a:cubicBezTo>
                  <a:pt x="12104" y="14615"/>
                  <a:pt x="18122" y="1952"/>
                  <a:pt x="17243" y="1028"/>
                </a:cubicBezTo>
                <a:cubicBezTo>
                  <a:pt x="16626" y="384"/>
                  <a:pt x="15159" y="1"/>
                  <a:pt x="13360" y="1"/>
                </a:cubicBezTo>
                <a:close/>
              </a:path>
            </a:pathLst>
          </a:custGeom>
          <a:solidFill>
            <a:srgbClr val="EB5C6E"/>
          </a:solidFill>
          <a:ln w="9525" cap="flat" cmpd="sng">
            <a:solidFill>
              <a:srgbClr val="F25C6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1" name="Google Shape;1591;p10"/>
          <p:cNvSpPr/>
          <p:nvPr/>
        </p:nvSpPr>
        <p:spPr>
          <a:xfrm>
            <a:off x="8272197" y="1487910"/>
            <a:ext cx="653337" cy="563962"/>
          </a:xfrm>
          <a:custGeom>
            <a:avLst/>
            <a:gdLst/>
            <a:ahLst/>
            <a:cxnLst/>
            <a:rect l="l" t="t" r="r" b="b"/>
            <a:pathLst>
              <a:path w="18103" h="14846" extrusionOk="0">
                <a:moveTo>
                  <a:pt x="13340" y="1"/>
                </a:moveTo>
                <a:cubicBezTo>
                  <a:pt x="10105" y="1"/>
                  <a:pt x="5799" y="1255"/>
                  <a:pt x="3443" y="4406"/>
                </a:cubicBezTo>
                <a:cubicBezTo>
                  <a:pt x="0" y="8953"/>
                  <a:pt x="1501" y="14845"/>
                  <a:pt x="6413" y="14845"/>
                </a:cubicBezTo>
                <a:cubicBezTo>
                  <a:pt x="6538" y="14845"/>
                  <a:pt x="6666" y="14842"/>
                  <a:pt x="6795" y="14834"/>
                </a:cubicBezTo>
                <a:cubicBezTo>
                  <a:pt x="12084" y="14581"/>
                  <a:pt x="18102" y="1992"/>
                  <a:pt x="17223" y="1054"/>
                </a:cubicBezTo>
                <a:cubicBezTo>
                  <a:pt x="16606" y="388"/>
                  <a:pt x="15139" y="1"/>
                  <a:pt x="13340" y="1"/>
                </a:cubicBezTo>
                <a:close/>
              </a:path>
            </a:pathLst>
          </a:custGeom>
          <a:solidFill>
            <a:srgbClr val="F1873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2" name="Google Shape;1592;p10"/>
          <p:cNvSpPr/>
          <p:nvPr/>
        </p:nvSpPr>
        <p:spPr>
          <a:xfrm>
            <a:off x="8271475" y="2161531"/>
            <a:ext cx="654059" cy="566622"/>
          </a:xfrm>
          <a:custGeom>
            <a:avLst/>
            <a:gdLst/>
            <a:ahLst/>
            <a:cxnLst/>
            <a:rect l="l" t="t" r="r" b="b"/>
            <a:pathLst>
              <a:path w="18123" h="14916" extrusionOk="0">
                <a:moveTo>
                  <a:pt x="13360" y="1"/>
                </a:moveTo>
                <a:cubicBezTo>
                  <a:pt x="10125" y="1"/>
                  <a:pt x="5819" y="1255"/>
                  <a:pt x="3463" y="4405"/>
                </a:cubicBezTo>
                <a:cubicBezTo>
                  <a:pt x="1" y="9037"/>
                  <a:pt x="1539" y="14915"/>
                  <a:pt x="6518" y="14915"/>
                </a:cubicBezTo>
                <a:cubicBezTo>
                  <a:pt x="6616" y="14915"/>
                  <a:pt x="6715" y="14913"/>
                  <a:pt x="6815" y="14908"/>
                </a:cubicBezTo>
                <a:cubicBezTo>
                  <a:pt x="12104" y="14595"/>
                  <a:pt x="18122" y="1992"/>
                  <a:pt x="17243" y="1053"/>
                </a:cubicBezTo>
                <a:cubicBezTo>
                  <a:pt x="16626" y="388"/>
                  <a:pt x="15159" y="1"/>
                  <a:pt x="13360" y="1"/>
                </a:cubicBezTo>
                <a:close/>
              </a:path>
            </a:pathLst>
          </a:custGeom>
          <a:solidFill>
            <a:srgbClr val="FECC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3" name="Google Shape;1593;p10"/>
          <p:cNvSpPr/>
          <p:nvPr/>
        </p:nvSpPr>
        <p:spPr>
          <a:xfrm>
            <a:off x="8271619" y="2837811"/>
            <a:ext cx="653915" cy="564950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6"/>
                </a:cubicBezTo>
                <a:cubicBezTo>
                  <a:pt x="1" y="8989"/>
                  <a:pt x="1531" y="14872"/>
                  <a:pt x="6497" y="14872"/>
                </a:cubicBezTo>
                <a:cubicBezTo>
                  <a:pt x="6600" y="14872"/>
                  <a:pt x="6705" y="14869"/>
                  <a:pt x="6811" y="14864"/>
                </a:cubicBezTo>
                <a:cubicBezTo>
                  <a:pt x="12100" y="14551"/>
                  <a:pt x="18118" y="1948"/>
                  <a:pt x="17239" y="1024"/>
                </a:cubicBezTo>
                <a:cubicBezTo>
                  <a:pt x="16623" y="382"/>
                  <a:pt x="15161" y="0"/>
                  <a:pt x="13369" y="0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4" name="Google Shape;1594;p10"/>
          <p:cNvSpPr/>
          <p:nvPr/>
        </p:nvSpPr>
        <p:spPr>
          <a:xfrm>
            <a:off x="8271619" y="3512420"/>
            <a:ext cx="653915" cy="564950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5"/>
                </a:cubicBezTo>
                <a:cubicBezTo>
                  <a:pt x="1" y="9003"/>
                  <a:pt x="1531" y="14871"/>
                  <a:pt x="6496" y="14871"/>
                </a:cubicBezTo>
                <a:cubicBezTo>
                  <a:pt x="6599" y="14871"/>
                  <a:pt x="6705" y="14869"/>
                  <a:pt x="6811" y="14864"/>
                </a:cubicBezTo>
                <a:cubicBezTo>
                  <a:pt x="12100" y="14625"/>
                  <a:pt x="18118" y="1963"/>
                  <a:pt x="17239" y="1024"/>
                </a:cubicBezTo>
                <a:cubicBezTo>
                  <a:pt x="16623" y="381"/>
                  <a:pt x="15161" y="0"/>
                  <a:pt x="13369" y="0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5" name="Google Shape;1595;p10"/>
          <p:cNvSpPr/>
          <p:nvPr/>
        </p:nvSpPr>
        <p:spPr>
          <a:xfrm>
            <a:off x="8272052" y="4187028"/>
            <a:ext cx="653482" cy="564038"/>
          </a:xfrm>
          <a:custGeom>
            <a:avLst/>
            <a:gdLst/>
            <a:ahLst/>
            <a:cxnLst/>
            <a:rect l="l" t="t" r="r" b="b"/>
            <a:pathLst>
              <a:path w="18107" h="14848" extrusionOk="0">
                <a:moveTo>
                  <a:pt x="13332" y="1"/>
                </a:moveTo>
                <a:cubicBezTo>
                  <a:pt x="10098" y="1"/>
                  <a:pt x="5800" y="1253"/>
                  <a:pt x="3447" y="4409"/>
                </a:cubicBezTo>
                <a:cubicBezTo>
                  <a:pt x="0" y="8947"/>
                  <a:pt x="1509" y="14848"/>
                  <a:pt x="6434" y="14848"/>
                </a:cubicBezTo>
                <a:cubicBezTo>
                  <a:pt x="6554" y="14848"/>
                  <a:pt x="6676" y="14844"/>
                  <a:pt x="6799" y="14837"/>
                </a:cubicBezTo>
                <a:cubicBezTo>
                  <a:pt x="12088" y="14584"/>
                  <a:pt x="18106" y="1981"/>
                  <a:pt x="17227" y="1057"/>
                </a:cubicBezTo>
                <a:cubicBezTo>
                  <a:pt x="16609" y="390"/>
                  <a:pt x="15136" y="1"/>
                  <a:pt x="1333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6" name="Google Shape;1596;p10"/>
          <p:cNvSpPr/>
          <p:nvPr/>
        </p:nvSpPr>
        <p:spPr>
          <a:xfrm>
            <a:off x="7242621" y="698746"/>
            <a:ext cx="19559" cy="33160"/>
          </a:xfrm>
          <a:custGeom>
            <a:avLst/>
            <a:gdLst/>
            <a:ahLst/>
            <a:cxnLst/>
            <a:rect l="l" t="t" r="r" b="b"/>
            <a:pathLst>
              <a:path w="627" h="1063" extrusionOk="0">
                <a:moveTo>
                  <a:pt x="379" y="0"/>
                </a:moveTo>
                <a:cubicBezTo>
                  <a:pt x="354" y="0"/>
                  <a:pt x="331" y="8"/>
                  <a:pt x="314" y="25"/>
                </a:cubicBezTo>
                <a:cubicBezTo>
                  <a:pt x="254" y="85"/>
                  <a:pt x="195" y="144"/>
                  <a:pt x="120" y="219"/>
                </a:cubicBezTo>
                <a:cubicBezTo>
                  <a:pt x="61" y="338"/>
                  <a:pt x="61" y="397"/>
                  <a:pt x="61" y="457"/>
                </a:cubicBezTo>
                <a:cubicBezTo>
                  <a:pt x="1" y="651"/>
                  <a:pt x="61" y="830"/>
                  <a:pt x="195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3" y="1062"/>
                  <a:pt x="398" y="1033"/>
                  <a:pt x="433" y="964"/>
                </a:cubicBezTo>
                <a:cubicBezTo>
                  <a:pt x="567" y="830"/>
                  <a:pt x="627" y="710"/>
                  <a:pt x="627" y="591"/>
                </a:cubicBezTo>
                <a:lnTo>
                  <a:pt x="627" y="397"/>
                </a:lnTo>
                <a:cubicBezTo>
                  <a:pt x="627" y="278"/>
                  <a:pt x="627" y="219"/>
                  <a:pt x="567" y="144"/>
                </a:cubicBezTo>
                <a:lnTo>
                  <a:pt x="567" y="85"/>
                </a:lnTo>
                <a:cubicBezTo>
                  <a:pt x="514" y="42"/>
                  <a:pt x="439" y="0"/>
                  <a:pt x="379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7" name="Google Shape;1597;p10"/>
          <p:cNvSpPr/>
          <p:nvPr/>
        </p:nvSpPr>
        <p:spPr>
          <a:xfrm>
            <a:off x="7283518" y="746444"/>
            <a:ext cx="19091" cy="37496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8" y="1"/>
                  <a:pt x="269" y="16"/>
                  <a:pt x="239" y="45"/>
                </a:cubicBezTo>
                <a:cubicBezTo>
                  <a:pt x="180" y="105"/>
                  <a:pt x="120" y="239"/>
                  <a:pt x="61" y="299"/>
                </a:cubicBezTo>
                <a:cubicBezTo>
                  <a:pt x="61" y="358"/>
                  <a:pt x="61" y="477"/>
                  <a:pt x="1" y="552"/>
                </a:cubicBezTo>
                <a:cubicBezTo>
                  <a:pt x="1" y="790"/>
                  <a:pt x="61" y="984"/>
                  <a:pt x="180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41" y="1202"/>
                </a:cubicBezTo>
                <a:cubicBezTo>
                  <a:pt x="397" y="1202"/>
                  <a:pt x="458" y="1173"/>
                  <a:pt x="493" y="1103"/>
                </a:cubicBezTo>
                <a:cubicBezTo>
                  <a:pt x="552" y="924"/>
                  <a:pt x="612" y="790"/>
                  <a:pt x="612" y="611"/>
                </a:cubicBezTo>
                <a:lnTo>
                  <a:pt x="612" y="358"/>
                </a:lnTo>
                <a:cubicBezTo>
                  <a:pt x="612" y="299"/>
                  <a:pt x="552" y="179"/>
                  <a:pt x="552" y="105"/>
                </a:cubicBezTo>
                <a:lnTo>
                  <a:pt x="493" y="45"/>
                </a:lnTo>
                <a:cubicBezTo>
                  <a:pt x="463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8" name="Google Shape;1598;p10"/>
          <p:cNvSpPr/>
          <p:nvPr/>
        </p:nvSpPr>
        <p:spPr>
          <a:xfrm>
            <a:off x="7337454" y="701835"/>
            <a:ext cx="17688" cy="37247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3" y="1"/>
                </a:moveTo>
                <a:cubicBezTo>
                  <a:pt x="209" y="1"/>
                  <a:pt x="164" y="15"/>
                  <a:pt x="134" y="45"/>
                </a:cubicBezTo>
                <a:cubicBezTo>
                  <a:pt x="60" y="179"/>
                  <a:pt x="0" y="239"/>
                  <a:pt x="0" y="358"/>
                </a:cubicBezTo>
                <a:lnTo>
                  <a:pt x="0" y="611"/>
                </a:lnTo>
                <a:cubicBezTo>
                  <a:pt x="0" y="790"/>
                  <a:pt x="0" y="924"/>
                  <a:pt x="134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0" y="1194"/>
                </a:cubicBezTo>
                <a:cubicBezTo>
                  <a:pt x="319" y="1194"/>
                  <a:pt x="390" y="1145"/>
                  <a:pt x="432" y="1103"/>
                </a:cubicBezTo>
                <a:cubicBezTo>
                  <a:pt x="566" y="924"/>
                  <a:pt x="566" y="731"/>
                  <a:pt x="566" y="611"/>
                </a:cubicBezTo>
                <a:lnTo>
                  <a:pt x="566" y="298"/>
                </a:lnTo>
                <a:cubicBezTo>
                  <a:pt x="507" y="239"/>
                  <a:pt x="507" y="179"/>
                  <a:pt x="432" y="45"/>
                </a:cubicBezTo>
                <a:lnTo>
                  <a:pt x="373" y="45"/>
                </a:lnTo>
                <a:cubicBezTo>
                  <a:pt x="343" y="15"/>
                  <a:pt x="298" y="1"/>
                  <a:pt x="25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9" name="Google Shape;1599;p10"/>
          <p:cNvSpPr/>
          <p:nvPr/>
        </p:nvSpPr>
        <p:spPr>
          <a:xfrm>
            <a:off x="7333711" y="808366"/>
            <a:ext cx="19559" cy="3135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4" y="1"/>
                </a:moveTo>
                <a:cubicBezTo>
                  <a:pt x="310" y="1"/>
                  <a:pt x="247" y="19"/>
                  <a:pt x="180" y="57"/>
                </a:cubicBezTo>
                <a:cubicBezTo>
                  <a:pt x="120" y="116"/>
                  <a:pt x="6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80" y="921"/>
                </a:cubicBezTo>
                <a:lnTo>
                  <a:pt x="180" y="980"/>
                </a:lnTo>
                <a:cubicBezTo>
                  <a:pt x="201" y="998"/>
                  <a:pt x="227" y="1005"/>
                  <a:pt x="254" y="1005"/>
                </a:cubicBezTo>
                <a:cubicBezTo>
                  <a:pt x="319" y="1005"/>
                  <a:pt x="391" y="963"/>
                  <a:pt x="433" y="921"/>
                </a:cubicBezTo>
                <a:cubicBezTo>
                  <a:pt x="552" y="802"/>
                  <a:pt x="552" y="667"/>
                  <a:pt x="627" y="489"/>
                </a:cubicBezTo>
                <a:cubicBezTo>
                  <a:pt x="627" y="429"/>
                  <a:pt x="627" y="355"/>
                  <a:pt x="552" y="295"/>
                </a:cubicBezTo>
                <a:cubicBezTo>
                  <a:pt x="552" y="235"/>
                  <a:pt x="552" y="176"/>
                  <a:pt x="493" y="116"/>
                </a:cubicBezTo>
                <a:lnTo>
                  <a:pt x="493" y="57"/>
                </a:lnTo>
                <a:cubicBezTo>
                  <a:pt x="463" y="19"/>
                  <a:pt x="418" y="1"/>
                  <a:pt x="36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0" name="Google Shape;1600;p10"/>
          <p:cNvSpPr/>
          <p:nvPr/>
        </p:nvSpPr>
        <p:spPr>
          <a:xfrm>
            <a:off x="7385775" y="754960"/>
            <a:ext cx="17688" cy="48071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308" y="1"/>
                </a:moveTo>
                <a:cubicBezTo>
                  <a:pt x="249" y="1"/>
                  <a:pt x="177" y="43"/>
                  <a:pt x="134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4" y="1456"/>
                </a:cubicBezTo>
                <a:lnTo>
                  <a:pt x="194" y="1515"/>
                </a:lnTo>
                <a:cubicBezTo>
                  <a:pt x="229" y="1533"/>
                  <a:pt x="259" y="1540"/>
                  <a:pt x="285" y="1540"/>
                </a:cubicBezTo>
                <a:cubicBezTo>
                  <a:pt x="349" y="1540"/>
                  <a:pt x="395" y="1498"/>
                  <a:pt x="447" y="1456"/>
                </a:cubicBezTo>
                <a:cubicBezTo>
                  <a:pt x="567" y="1203"/>
                  <a:pt x="567" y="1024"/>
                  <a:pt x="567" y="771"/>
                </a:cubicBezTo>
                <a:lnTo>
                  <a:pt x="567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55" y="8"/>
                  <a:pt x="333" y="1"/>
                  <a:pt x="30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1" name="Google Shape;1601;p10"/>
          <p:cNvSpPr/>
          <p:nvPr/>
        </p:nvSpPr>
        <p:spPr>
          <a:xfrm>
            <a:off x="7434564" y="695034"/>
            <a:ext cx="17220" cy="40772"/>
          </a:xfrm>
          <a:custGeom>
            <a:avLst/>
            <a:gdLst/>
            <a:ahLst/>
            <a:cxnLst/>
            <a:rect l="l" t="t" r="r" b="b"/>
            <a:pathLst>
              <a:path w="552" h="1307" extrusionOk="0">
                <a:moveTo>
                  <a:pt x="300" y="0"/>
                </a:moveTo>
                <a:cubicBezTo>
                  <a:pt x="239" y="0"/>
                  <a:pt x="179" y="42"/>
                  <a:pt x="179" y="84"/>
                </a:cubicBezTo>
                <a:lnTo>
                  <a:pt x="120" y="84"/>
                </a:lnTo>
                <a:cubicBezTo>
                  <a:pt x="60" y="204"/>
                  <a:pt x="60" y="263"/>
                  <a:pt x="1" y="338"/>
                </a:cubicBezTo>
                <a:lnTo>
                  <a:pt x="1" y="636"/>
                </a:lnTo>
                <a:cubicBezTo>
                  <a:pt x="1" y="829"/>
                  <a:pt x="1" y="949"/>
                  <a:pt x="60" y="1202"/>
                </a:cubicBezTo>
                <a:lnTo>
                  <a:pt x="120" y="1261"/>
                </a:lnTo>
                <a:cubicBezTo>
                  <a:pt x="150" y="1291"/>
                  <a:pt x="194" y="1306"/>
                  <a:pt x="241" y="1306"/>
                </a:cubicBezTo>
                <a:cubicBezTo>
                  <a:pt x="287" y="1306"/>
                  <a:pt x="336" y="1291"/>
                  <a:pt x="373" y="1261"/>
                </a:cubicBezTo>
                <a:cubicBezTo>
                  <a:pt x="492" y="1083"/>
                  <a:pt x="552" y="889"/>
                  <a:pt x="552" y="710"/>
                </a:cubicBezTo>
                <a:lnTo>
                  <a:pt x="552" y="397"/>
                </a:lnTo>
                <a:cubicBezTo>
                  <a:pt x="552" y="263"/>
                  <a:pt x="492" y="204"/>
                  <a:pt x="433" y="84"/>
                </a:cubicBezTo>
                <a:lnTo>
                  <a:pt x="373" y="25"/>
                </a:lnTo>
                <a:cubicBezTo>
                  <a:pt x="351" y="7"/>
                  <a:pt x="326" y="0"/>
                  <a:pt x="30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2" name="Google Shape;1602;p10"/>
          <p:cNvSpPr/>
          <p:nvPr/>
        </p:nvSpPr>
        <p:spPr>
          <a:xfrm>
            <a:off x="7429925" y="677409"/>
            <a:ext cx="19091" cy="40553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0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60" y="1022"/>
                  <a:pt x="180" y="1201"/>
                </a:cubicBezTo>
                <a:lnTo>
                  <a:pt x="239" y="1275"/>
                </a:lnTo>
                <a:cubicBezTo>
                  <a:pt x="261" y="1292"/>
                  <a:pt x="285" y="1299"/>
                  <a:pt x="310" y="1299"/>
                </a:cubicBezTo>
                <a:cubicBezTo>
                  <a:pt x="372" y="1299"/>
                  <a:pt x="433" y="1254"/>
                  <a:pt x="433" y="1201"/>
                </a:cubicBezTo>
                <a:cubicBezTo>
                  <a:pt x="612" y="1022"/>
                  <a:pt x="612" y="828"/>
                  <a:pt x="612" y="649"/>
                </a:cubicBezTo>
                <a:cubicBezTo>
                  <a:pt x="612" y="530"/>
                  <a:pt x="552" y="396"/>
                  <a:pt x="492" y="337"/>
                </a:cubicBezTo>
                <a:cubicBezTo>
                  <a:pt x="492" y="217"/>
                  <a:pt x="433" y="158"/>
                  <a:pt x="373" y="24"/>
                </a:cubicBezTo>
                <a:lnTo>
                  <a:pt x="314" y="24"/>
                </a:lnTo>
                <a:cubicBezTo>
                  <a:pt x="278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3" name="Google Shape;1603;p10"/>
          <p:cNvSpPr/>
          <p:nvPr/>
        </p:nvSpPr>
        <p:spPr>
          <a:xfrm>
            <a:off x="7453624" y="775736"/>
            <a:ext cx="19559" cy="38900"/>
          </a:xfrm>
          <a:custGeom>
            <a:avLst/>
            <a:gdLst/>
            <a:ahLst/>
            <a:cxnLst/>
            <a:rect l="l" t="t" r="r" b="b"/>
            <a:pathLst>
              <a:path w="627" h="1247" extrusionOk="0">
                <a:moveTo>
                  <a:pt x="375" y="0"/>
                </a:moveTo>
                <a:cubicBezTo>
                  <a:pt x="328" y="0"/>
                  <a:pt x="284" y="15"/>
                  <a:pt x="254" y="45"/>
                </a:cubicBezTo>
                <a:cubicBezTo>
                  <a:pt x="194" y="105"/>
                  <a:pt x="135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4" y="1222"/>
                </a:lnTo>
                <a:cubicBezTo>
                  <a:pt x="271" y="1239"/>
                  <a:pt x="294" y="1247"/>
                  <a:pt x="319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7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567" y="224"/>
                  <a:pt x="567" y="105"/>
                </a:cubicBezTo>
                <a:lnTo>
                  <a:pt x="507" y="45"/>
                </a:lnTo>
                <a:cubicBezTo>
                  <a:pt x="470" y="15"/>
                  <a:pt x="421" y="0"/>
                  <a:pt x="37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4" name="Google Shape;1604;p10"/>
          <p:cNvSpPr/>
          <p:nvPr/>
        </p:nvSpPr>
        <p:spPr>
          <a:xfrm>
            <a:off x="7389955" y="859089"/>
            <a:ext cx="19091" cy="24020"/>
          </a:xfrm>
          <a:custGeom>
            <a:avLst/>
            <a:gdLst/>
            <a:ahLst/>
            <a:cxnLst/>
            <a:rect l="l" t="t" r="r" b="b"/>
            <a:pathLst>
              <a:path w="612" h="770" extrusionOk="0">
                <a:moveTo>
                  <a:pt x="347" y="0"/>
                </a:moveTo>
                <a:cubicBezTo>
                  <a:pt x="308" y="0"/>
                  <a:pt x="270" y="15"/>
                  <a:pt x="239" y="40"/>
                </a:cubicBezTo>
                <a:cubicBezTo>
                  <a:pt x="120" y="99"/>
                  <a:pt x="120" y="99"/>
                  <a:pt x="60" y="159"/>
                </a:cubicBezTo>
                <a:cubicBezTo>
                  <a:pt x="60" y="218"/>
                  <a:pt x="0" y="293"/>
                  <a:pt x="0" y="352"/>
                </a:cubicBezTo>
                <a:cubicBezTo>
                  <a:pt x="0" y="531"/>
                  <a:pt x="60" y="665"/>
                  <a:pt x="179" y="725"/>
                </a:cubicBezTo>
                <a:cubicBezTo>
                  <a:pt x="209" y="755"/>
                  <a:pt x="257" y="770"/>
                  <a:pt x="306" y="770"/>
                </a:cubicBezTo>
                <a:cubicBezTo>
                  <a:pt x="354" y="770"/>
                  <a:pt x="403" y="755"/>
                  <a:pt x="433" y="725"/>
                </a:cubicBezTo>
                <a:lnTo>
                  <a:pt x="492" y="725"/>
                </a:lnTo>
                <a:cubicBezTo>
                  <a:pt x="552" y="591"/>
                  <a:pt x="611" y="531"/>
                  <a:pt x="611" y="412"/>
                </a:cubicBezTo>
                <a:lnTo>
                  <a:pt x="611" y="293"/>
                </a:lnTo>
                <a:cubicBezTo>
                  <a:pt x="552" y="218"/>
                  <a:pt x="552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5" name="Google Shape;1605;p10"/>
          <p:cNvSpPr/>
          <p:nvPr/>
        </p:nvSpPr>
        <p:spPr>
          <a:xfrm>
            <a:off x="7279338" y="843242"/>
            <a:ext cx="19559" cy="20183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14" y="0"/>
                </a:moveTo>
                <a:cubicBezTo>
                  <a:pt x="269" y="0"/>
                  <a:pt x="224" y="19"/>
                  <a:pt x="195" y="56"/>
                </a:cubicBezTo>
                <a:cubicBezTo>
                  <a:pt x="135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0" y="428"/>
                  <a:pt x="60" y="488"/>
                  <a:pt x="195" y="607"/>
                </a:cubicBezTo>
                <a:cubicBezTo>
                  <a:pt x="244" y="632"/>
                  <a:pt x="293" y="646"/>
                  <a:pt x="339" y="646"/>
                </a:cubicBezTo>
                <a:cubicBezTo>
                  <a:pt x="405" y="646"/>
                  <a:pt x="464" y="617"/>
                  <a:pt x="507" y="548"/>
                </a:cubicBezTo>
                <a:cubicBezTo>
                  <a:pt x="627" y="488"/>
                  <a:pt x="627" y="354"/>
                  <a:pt x="627" y="294"/>
                </a:cubicBezTo>
                <a:cubicBezTo>
                  <a:pt x="627" y="235"/>
                  <a:pt x="627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1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6" name="Google Shape;1606;p10"/>
          <p:cNvSpPr/>
          <p:nvPr/>
        </p:nvSpPr>
        <p:spPr>
          <a:xfrm>
            <a:off x="4676405" y="698746"/>
            <a:ext cx="19091" cy="33160"/>
          </a:xfrm>
          <a:custGeom>
            <a:avLst/>
            <a:gdLst/>
            <a:ahLst/>
            <a:cxnLst/>
            <a:rect l="l" t="t" r="r" b="b"/>
            <a:pathLst>
              <a:path w="612" h="1063" extrusionOk="0">
                <a:moveTo>
                  <a:pt x="378" y="0"/>
                </a:moveTo>
                <a:cubicBezTo>
                  <a:pt x="354" y="0"/>
                  <a:pt x="331" y="8"/>
                  <a:pt x="314" y="25"/>
                </a:cubicBezTo>
                <a:cubicBezTo>
                  <a:pt x="180" y="85"/>
                  <a:pt x="180" y="144"/>
                  <a:pt x="120" y="219"/>
                </a:cubicBezTo>
                <a:cubicBezTo>
                  <a:pt x="60" y="338"/>
                  <a:pt x="60" y="397"/>
                  <a:pt x="1" y="457"/>
                </a:cubicBezTo>
                <a:cubicBezTo>
                  <a:pt x="1" y="651"/>
                  <a:pt x="1" y="830"/>
                  <a:pt x="120" y="1023"/>
                </a:cubicBezTo>
                <a:lnTo>
                  <a:pt x="180" y="1023"/>
                </a:lnTo>
                <a:cubicBezTo>
                  <a:pt x="204" y="1048"/>
                  <a:pt x="242" y="1062"/>
                  <a:pt x="281" y="1062"/>
                </a:cubicBezTo>
                <a:cubicBezTo>
                  <a:pt x="338" y="1062"/>
                  <a:pt x="398" y="1033"/>
                  <a:pt x="433" y="964"/>
                </a:cubicBezTo>
                <a:cubicBezTo>
                  <a:pt x="552" y="830"/>
                  <a:pt x="612" y="710"/>
                  <a:pt x="612" y="591"/>
                </a:cubicBezTo>
                <a:lnTo>
                  <a:pt x="612" y="397"/>
                </a:lnTo>
                <a:cubicBezTo>
                  <a:pt x="612" y="278"/>
                  <a:pt x="612" y="219"/>
                  <a:pt x="552" y="144"/>
                </a:cubicBezTo>
                <a:lnTo>
                  <a:pt x="552" y="85"/>
                </a:lnTo>
                <a:cubicBezTo>
                  <a:pt x="510" y="42"/>
                  <a:pt x="438" y="0"/>
                  <a:pt x="378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7" name="Google Shape;1607;p10"/>
          <p:cNvSpPr/>
          <p:nvPr/>
        </p:nvSpPr>
        <p:spPr>
          <a:xfrm>
            <a:off x="4716834" y="746444"/>
            <a:ext cx="19559" cy="37496"/>
          </a:xfrm>
          <a:custGeom>
            <a:avLst/>
            <a:gdLst/>
            <a:ahLst/>
            <a:cxnLst/>
            <a:rect l="l" t="t" r="r" b="b"/>
            <a:pathLst>
              <a:path w="627" h="1202" extrusionOk="0">
                <a:moveTo>
                  <a:pt x="375" y="1"/>
                </a:moveTo>
                <a:cubicBezTo>
                  <a:pt x="329" y="1"/>
                  <a:pt x="284" y="16"/>
                  <a:pt x="254" y="45"/>
                </a:cubicBezTo>
                <a:cubicBezTo>
                  <a:pt x="195" y="105"/>
                  <a:pt x="135" y="239"/>
                  <a:pt x="61" y="299"/>
                </a:cubicBezTo>
                <a:cubicBezTo>
                  <a:pt x="61" y="358"/>
                  <a:pt x="1" y="477"/>
                  <a:pt x="1" y="552"/>
                </a:cubicBezTo>
                <a:cubicBezTo>
                  <a:pt x="1" y="790"/>
                  <a:pt x="61" y="984"/>
                  <a:pt x="195" y="1103"/>
                </a:cubicBezTo>
                <a:lnTo>
                  <a:pt x="254" y="1163"/>
                </a:lnTo>
                <a:cubicBezTo>
                  <a:pt x="279" y="1187"/>
                  <a:pt x="314" y="1202"/>
                  <a:pt x="346" y="1202"/>
                </a:cubicBezTo>
                <a:cubicBezTo>
                  <a:pt x="392" y="1202"/>
                  <a:pt x="433" y="1173"/>
                  <a:pt x="433" y="1103"/>
                </a:cubicBezTo>
                <a:cubicBezTo>
                  <a:pt x="567" y="924"/>
                  <a:pt x="627" y="790"/>
                  <a:pt x="627" y="611"/>
                </a:cubicBezTo>
                <a:lnTo>
                  <a:pt x="627" y="358"/>
                </a:lnTo>
                <a:cubicBezTo>
                  <a:pt x="627" y="299"/>
                  <a:pt x="567" y="179"/>
                  <a:pt x="567" y="105"/>
                </a:cubicBezTo>
                <a:lnTo>
                  <a:pt x="507" y="105"/>
                </a:lnTo>
                <a:lnTo>
                  <a:pt x="507" y="45"/>
                </a:lnTo>
                <a:cubicBezTo>
                  <a:pt x="470" y="16"/>
                  <a:pt x="422" y="1"/>
                  <a:pt x="37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8" name="Google Shape;1608;p10"/>
          <p:cNvSpPr/>
          <p:nvPr/>
        </p:nvSpPr>
        <p:spPr>
          <a:xfrm>
            <a:off x="4769366" y="701835"/>
            <a:ext cx="19091" cy="37247"/>
          </a:xfrm>
          <a:custGeom>
            <a:avLst/>
            <a:gdLst/>
            <a:ahLst/>
            <a:cxnLst/>
            <a:rect l="l" t="t" r="r" b="b"/>
            <a:pathLst>
              <a:path w="612" h="1194" extrusionOk="0">
                <a:moveTo>
                  <a:pt x="306" y="1"/>
                </a:moveTo>
                <a:cubicBezTo>
                  <a:pt x="257" y="1"/>
                  <a:pt x="209" y="15"/>
                  <a:pt x="179" y="45"/>
                </a:cubicBezTo>
                <a:cubicBezTo>
                  <a:pt x="120" y="179"/>
                  <a:pt x="60" y="239"/>
                  <a:pt x="60" y="358"/>
                </a:cubicBezTo>
                <a:cubicBezTo>
                  <a:pt x="0" y="418"/>
                  <a:pt x="0" y="492"/>
                  <a:pt x="0" y="611"/>
                </a:cubicBezTo>
                <a:cubicBezTo>
                  <a:pt x="60" y="790"/>
                  <a:pt x="60" y="924"/>
                  <a:pt x="179" y="1103"/>
                </a:cubicBezTo>
                <a:lnTo>
                  <a:pt x="239" y="1163"/>
                </a:lnTo>
                <a:cubicBezTo>
                  <a:pt x="261" y="1185"/>
                  <a:pt x="287" y="1194"/>
                  <a:pt x="315" y="1194"/>
                </a:cubicBezTo>
                <a:cubicBezTo>
                  <a:pt x="379" y="1194"/>
                  <a:pt x="450" y="1145"/>
                  <a:pt x="492" y="1103"/>
                </a:cubicBezTo>
                <a:cubicBezTo>
                  <a:pt x="611" y="924"/>
                  <a:pt x="611" y="731"/>
                  <a:pt x="611" y="611"/>
                </a:cubicBezTo>
                <a:cubicBezTo>
                  <a:pt x="611" y="492"/>
                  <a:pt x="611" y="418"/>
                  <a:pt x="552" y="298"/>
                </a:cubicBezTo>
                <a:cubicBezTo>
                  <a:pt x="552" y="239"/>
                  <a:pt x="492" y="179"/>
                  <a:pt x="432" y="45"/>
                </a:cubicBezTo>
                <a:cubicBezTo>
                  <a:pt x="403" y="15"/>
                  <a:pt x="354" y="1"/>
                  <a:pt x="30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9" name="Google Shape;1609;p10"/>
          <p:cNvSpPr/>
          <p:nvPr/>
        </p:nvSpPr>
        <p:spPr>
          <a:xfrm>
            <a:off x="4767495" y="808366"/>
            <a:ext cx="19091" cy="31351"/>
          </a:xfrm>
          <a:custGeom>
            <a:avLst/>
            <a:gdLst/>
            <a:ahLst/>
            <a:cxnLst/>
            <a:rect l="l" t="t" r="r" b="b"/>
            <a:pathLst>
              <a:path w="612" h="1005" extrusionOk="0">
                <a:moveTo>
                  <a:pt x="358" y="1"/>
                </a:moveTo>
                <a:cubicBezTo>
                  <a:pt x="302" y="1"/>
                  <a:pt x="239" y="19"/>
                  <a:pt x="180" y="57"/>
                </a:cubicBezTo>
                <a:cubicBezTo>
                  <a:pt x="120" y="116"/>
                  <a:pt x="6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20" y="921"/>
                </a:cubicBezTo>
                <a:lnTo>
                  <a:pt x="180" y="980"/>
                </a:lnTo>
                <a:cubicBezTo>
                  <a:pt x="197" y="998"/>
                  <a:pt x="221" y="1005"/>
                  <a:pt x="247" y="1005"/>
                </a:cubicBezTo>
                <a:cubicBezTo>
                  <a:pt x="311" y="1005"/>
                  <a:pt x="391" y="963"/>
                  <a:pt x="433" y="921"/>
                </a:cubicBezTo>
                <a:cubicBezTo>
                  <a:pt x="552" y="802"/>
                  <a:pt x="552" y="667"/>
                  <a:pt x="552" y="489"/>
                </a:cubicBezTo>
                <a:cubicBezTo>
                  <a:pt x="612" y="429"/>
                  <a:pt x="612" y="355"/>
                  <a:pt x="552" y="295"/>
                </a:cubicBezTo>
                <a:cubicBezTo>
                  <a:pt x="552" y="235"/>
                  <a:pt x="552" y="176"/>
                  <a:pt x="492" y="116"/>
                </a:cubicBezTo>
                <a:lnTo>
                  <a:pt x="492" y="57"/>
                </a:lnTo>
                <a:cubicBezTo>
                  <a:pt x="463" y="19"/>
                  <a:pt x="414" y="1"/>
                  <a:pt x="35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0" name="Google Shape;1610;p10"/>
          <p:cNvSpPr/>
          <p:nvPr/>
        </p:nvSpPr>
        <p:spPr>
          <a:xfrm>
            <a:off x="4817687" y="754960"/>
            <a:ext cx="19559" cy="48071"/>
          </a:xfrm>
          <a:custGeom>
            <a:avLst/>
            <a:gdLst/>
            <a:ahLst/>
            <a:cxnLst/>
            <a:rect l="l" t="t" r="r" b="b"/>
            <a:pathLst>
              <a:path w="627" h="1541" extrusionOk="0">
                <a:moveTo>
                  <a:pt x="341" y="1"/>
                </a:moveTo>
                <a:cubicBezTo>
                  <a:pt x="277" y="1"/>
                  <a:pt x="232" y="43"/>
                  <a:pt x="179" y="85"/>
                </a:cubicBezTo>
                <a:cubicBezTo>
                  <a:pt x="120" y="204"/>
                  <a:pt x="60" y="338"/>
                  <a:pt x="60" y="398"/>
                </a:cubicBezTo>
                <a:cubicBezTo>
                  <a:pt x="60" y="517"/>
                  <a:pt x="60" y="651"/>
                  <a:pt x="1" y="771"/>
                </a:cubicBezTo>
                <a:cubicBezTo>
                  <a:pt x="60" y="1024"/>
                  <a:pt x="60" y="1203"/>
                  <a:pt x="179" y="1456"/>
                </a:cubicBezTo>
                <a:lnTo>
                  <a:pt x="254" y="1515"/>
                </a:lnTo>
                <a:cubicBezTo>
                  <a:pt x="271" y="1533"/>
                  <a:pt x="294" y="1540"/>
                  <a:pt x="319" y="1540"/>
                </a:cubicBezTo>
                <a:cubicBezTo>
                  <a:pt x="378" y="1540"/>
                  <a:pt x="450" y="1498"/>
                  <a:pt x="492" y="1456"/>
                </a:cubicBezTo>
                <a:cubicBezTo>
                  <a:pt x="626" y="1203"/>
                  <a:pt x="626" y="1024"/>
                  <a:pt x="626" y="771"/>
                </a:cubicBezTo>
                <a:lnTo>
                  <a:pt x="626" y="398"/>
                </a:lnTo>
                <a:cubicBezTo>
                  <a:pt x="552" y="338"/>
                  <a:pt x="552" y="204"/>
                  <a:pt x="492" y="85"/>
                </a:cubicBezTo>
                <a:cubicBezTo>
                  <a:pt x="433" y="85"/>
                  <a:pt x="433" y="26"/>
                  <a:pt x="433" y="26"/>
                </a:cubicBezTo>
                <a:cubicBezTo>
                  <a:pt x="398" y="8"/>
                  <a:pt x="368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1" name="Google Shape;1611;p10"/>
          <p:cNvSpPr/>
          <p:nvPr/>
        </p:nvSpPr>
        <p:spPr>
          <a:xfrm>
            <a:off x="4866040" y="695034"/>
            <a:ext cx="19528" cy="40772"/>
          </a:xfrm>
          <a:custGeom>
            <a:avLst/>
            <a:gdLst/>
            <a:ahLst/>
            <a:cxnLst/>
            <a:rect l="l" t="t" r="r" b="b"/>
            <a:pathLst>
              <a:path w="626" h="1307" extrusionOk="0">
                <a:moveTo>
                  <a:pt x="367" y="0"/>
                </a:moveTo>
                <a:cubicBezTo>
                  <a:pt x="308" y="0"/>
                  <a:pt x="236" y="42"/>
                  <a:pt x="194" y="84"/>
                </a:cubicBezTo>
                <a:cubicBezTo>
                  <a:pt x="119" y="204"/>
                  <a:pt x="119" y="263"/>
                  <a:pt x="60" y="338"/>
                </a:cubicBezTo>
                <a:lnTo>
                  <a:pt x="60" y="636"/>
                </a:lnTo>
                <a:cubicBezTo>
                  <a:pt x="0" y="829"/>
                  <a:pt x="0" y="949"/>
                  <a:pt x="119" y="1202"/>
                </a:cubicBezTo>
                <a:lnTo>
                  <a:pt x="194" y="1261"/>
                </a:lnTo>
                <a:cubicBezTo>
                  <a:pt x="224" y="1291"/>
                  <a:pt x="253" y="1306"/>
                  <a:pt x="283" y="1306"/>
                </a:cubicBezTo>
                <a:cubicBezTo>
                  <a:pt x="313" y="1306"/>
                  <a:pt x="343" y="1291"/>
                  <a:pt x="373" y="1261"/>
                </a:cubicBezTo>
                <a:cubicBezTo>
                  <a:pt x="566" y="1083"/>
                  <a:pt x="626" y="889"/>
                  <a:pt x="626" y="710"/>
                </a:cubicBezTo>
                <a:lnTo>
                  <a:pt x="626" y="397"/>
                </a:lnTo>
                <a:cubicBezTo>
                  <a:pt x="626" y="263"/>
                  <a:pt x="566" y="204"/>
                  <a:pt x="492" y="84"/>
                </a:cubicBezTo>
                <a:lnTo>
                  <a:pt x="432" y="25"/>
                </a:lnTo>
                <a:cubicBezTo>
                  <a:pt x="415" y="7"/>
                  <a:pt x="392" y="0"/>
                  <a:pt x="36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2" name="Google Shape;1612;p10"/>
          <p:cNvSpPr/>
          <p:nvPr/>
        </p:nvSpPr>
        <p:spPr>
          <a:xfrm>
            <a:off x="4939441" y="677409"/>
            <a:ext cx="19559" cy="40553"/>
          </a:xfrm>
          <a:custGeom>
            <a:avLst/>
            <a:gdLst/>
            <a:ahLst/>
            <a:cxnLst/>
            <a:rect l="l" t="t" r="r" b="b"/>
            <a:pathLst>
              <a:path w="627" h="1300" extrusionOk="0">
                <a:moveTo>
                  <a:pt x="222" y="1"/>
                </a:moveTo>
                <a:cubicBezTo>
                  <a:pt x="140" y="1"/>
                  <a:pt x="75" y="59"/>
                  <a:pt x="75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75" y="1022"/>
                  <a:pt x="195" y="1201"/>
                </a:cubicBezTo>
                <a:lnTo>
                  <a:pt x="195" y="1275"/>
                </a:lnTo>
                <a:cubicBezTo>
                  <a:pt x="229" y="1292"/>
                  <a:pt x="258" y="1299"/>
                  <a:pt x="284" y="1299"/>
                </a:cubicBezTo>
                <a:cubicBezTo>
                  <a:pt x="349" y="1299"/>
                  <a:pt x="395" y="1254"/>
                  <a:pt x="448" y="1201"/>
                </a:cubicBezTo>
                <a:cubicBezTo>
                  <a:pt x="567" y="1022"/>
                  <a:pt x="627" y="828"/>
                  <a:pt x="627" y="649"/>
                </a:cubicBezTo>
                <a:cubicBezTo>
                  <a:pt x="567" y="530"/>
                  <a:pt x="567" y="396"/>
                  <a:pt x="507" y="337"/>
                </a:cubicBezTo>
                <a:cubicBezTo>
                  <a:pt x="507" y="217"/>
                  <a:pt x="448" y="158"/>
                  <a:pt x="314" y="24"/>
                </a:cubicBezTo>
                <a:cubicBezTo>
                  <a:pt x="282" y="8"/>
                  <a:pt x="251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3" name="Google Shape;1613;p10"/>
          <p:cNvSpPr/>
          <p:nvPr/>
        </p:nvSpPr>
        <p:spPr>
          <a:xfrm>
            <a:off x="4887408" y="775736"/>
            <a:ext cx="19559" cy="38900"/>
          </a:xfrm>
          <a:custGeom>
            <a:avLst/>
            <a:gdLst/>
            <a:ahLst/>
            <a:cxnLst/>
            <a:rect l="l" t="t" r="r" b="b"/>
            <a:pathLst>
              <a:path w="627" h="1247" extrusionOk="0">
                <a:moveTo>
                  <a:pt x="373" y="0"/>
                </a:moveTo>
                <a:cubicBezTo>
                  <a:pt x="328" y="0"/>
                  <a:pt x="283" y="15"/>
                  <a:pt x="254" y="45"/>
                </a:cubicBezTo>
                <a:cubicBezTo>
                  <a:pt x="179" y="105"/>
                  <a:pt x="120" y="224"/>
                  <a:pt x="60" y="283"/>
                </a:cubicBezTo>
                <a:cubicBezTo>
                  <a:pt x="0" y="417"/>
                  <a:pt x="0" y="477"/>
                  <a:pt x="0" y="596"/>
                </a:cubicBezTo>
                <a:cubicBezTo>
                  <a:pt x="0" y="790"/>
                  <a:pt x="60" y="1028"/>
                  <a:pt x="179" y="1222"/>
                </a:cubicBezTo>
                <a:lnTo>
                  <a:pt x="254" y="1222"/>
                </a:lnTo>
                <a:cubicBezTo>
                  <a:pt x="271" y="1239"/>
                  <a:pt x="294" y="1247"/>
                  <a:pt x="318" y="1247"/>
                </a:cubicBezTo>
                <a:cubicBezTo>
                  <a:pt x="378" y="1247"/>
                  <a:pt x="450" y="1204"/>
                  <a:pt x="492" y="1162"/>
                </a:cubicBezTo>
                <a:cubicBezTo>
                  <a:pt x="552" y="969"/>
                  <a:pt x="626" y="790"/>
                  <a:pt x="626" y="656"/>
                </a:cubicBezTo>
                <a:lnTo>
                  <a:pt x="626" y="417"/>
                </a:lnTo>
                <a:cubicBezTo>
                  <a:pt x="552" y="283"/>
                  <a:pt x="552" y="224"/>
                  <a:pt x="552" y="105"/>
                </a:cubicBezTo>
                <a:lnTo>
                  <a:pt x="492" y="45"/>
                </a:lnTo>
                <a:cubicBezTo>
                  <a:pt x="462" y="15"/>
                  <a:pt x="417" y="0"/>
                  <a:pt x="37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4" name="Google Shape;1614;p10"/>
          <p:cNvSpPr/>
          <p:nvPr/>
        </p:nvSpPr>
        <p:spPr>
          <a:xfrm>
            <a:off x="4823271" y="859089"/>
            <a:ext cx="19559" cy="24020"/>
          </a:xfrm>
          <a:custGeom>
            <a:avLst/>
            <a:gdLst/>
            <a:ahLst/>
            <a:cxnLst/>
            <a:rect l="l" t="t" r="r" b="b"/>
            <a:pathLst>
              <a:path w="627" h="770" extrusionOk="0">
                <a:moveTo>
                  <a:pt x="344" y="0"/>
                </a:moveTo>
                <a:cubicBezTo>
                  <a:pt x="295" y="0"/>
                  <a:pt x="244" y="15"/>
                  <a:pt x="194" y="40"/>
                </a:cubicBezTo>
                <a:cubicBezTo>
                  <a:pt x="135" y="99"/>
                  <a:pt x="135" y="99"/>
                  <a:pt x="75" y="159"/>
                </a:cubicBezTo>
                <a:cubicBezTo>
                  <a:pt x="0" y="218"/>
                  <a:pt x="0" y="293"/>
                  <a:pt x="0" y="352"/>
                </a:cubicBezTo>
                <a:cubicBezTo>
                  <a:pt x="0" y="531"/>
                  <a:pt x="75" y="665"/>
                  <a:pt x="194" y="725"/>
                </a:cubicBezTo>
                <a:cubicBezTo>
                  <a:pt x="224" y="755"/>
                  <a:pt x="269" y="770"/>
                  <a:pt x="315" y="770"/>
                </a:cubicBezTo>
                <a:cubicBezTo>
                  <a:pt x="362" y="770"/>
                  <a:pt x="410" y="755"/>
                  <a:pt x="447" y="725"/>
                </a:cubicBezTo>
                <a:cubicBezTo>
                  <a:pt x="567" y="591"/>
                  <a:pt x="626" y="531"/>
                  <a:pt x="626" y="412"/>
                </a:cubicBezTo>
                <a:lnTo>
                  <a:pt x="626" y="293"/>
                </a:lnTo>
                <a:cubicBezTo>
                  <a:pt x="567" y="218"/>
                  <a:pt x="567" y="159"/>
                  <a:pt x="507" y="99"/>
                </a:cubicBezTo>
                <a:cubicBezTo>
                  <a:pt x="472" y="29"/>
                  <a:pt x="412" y="0"/>
                  <a:pt x="34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5" name="Google Shape;1615;p10"/>
          <p:cNvSpPr/>
          <p:nvPr/>
        </p:nvSpPr>
        <p:spPr>
          <a:xfrm>
            <a:off x="4713122" y="843242"/>
            <a:ext cx="19559" cy="20183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04" y="0"/>
                </a:moveTo>
                <a:cubicBezTo>
                  <a:pt x="250" y="0"/>
                  <a:pt x="187" y="19"/>
                  <a:pt x="120" y="56"/>
                </a:cubicBezTo>
                <a:cubicBezTo>
                  <a:pt x="60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1" y="428"/>
                  <a:pt x="60" y="488"/>
                  <a:pt x="180" y="607"/>
                </a:cubicBezTo>
                <a:cubicBezTo>
                  <a:pt x="210" y="632"/>
                  <a:pt x="249" y="646"/>
                  <a:pt x="292" y="646"/>
                </a:cubicBezTo>
                <a:cubicBezTo>
                  <a:pt x="353" y="646"/>
                  <a:pt x="423" y="617"/>
                  <a:pt x="492" y="548"/>
                </a:cubicBezTo>
                <a:cubicBezTo>
                  <a:pt x="626" y="488"/>
                  <a:pt x="626" y="354"/>
                  <a:pt x="626" y="294"/>
                </a:cubicBezTo>
                <a:cubicBezTo>
                  <a:pt x="626" y="235"/>
                  <a:pt x="626" y="175"/>
                  <a:pt x="552" y="175"/>
                </a:cubicBezTo>
                <a:cubicBezTo>
                  <a:pt x="552" y="116"/>
                  <a:pt x="492" y="56"/>
                  <a:pt x="433" y="56"/>
                </a:cubicBezTo>
                <a:cubicBezTo>
                  <a:pt x="403" y="19"/>
                  <a:pt x="358" y="0"/>
                  <a:pt x="30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6" name="Google Shape;1616;p10"/>
          <p:cNvSpPr/>
          <p:nvPr/>
        </p:nvSpPr>
        <p:spPr>
          <a:xfrm>
            <a:off x="5299619" y="698746"/>
            <a:ext cx="19559" cy="33160"/>
          </a:xfrm>
          <a:custGeom>
            <a:avLst/>
            <a:gdLst/>
            <a:ahLst/>
            <a:cxnLst/>
            <a:rect l="l" t="t" r="r" b="b"/>
            <a:pathLst>
              <a:path w="627" h="1063" extrusionOk="0">
                <a:moveTo>
                  <a:pt x="381" y="0"/>
                </a:moveTo>
                <a:cubicBezTo>
                  <a:pt x="355" y="0"/>
                  <a:pt x="331" y="8"/>
                  <a:pt x="313" y="25"/>
                </a:cubicBezTo>
                <a:cubicBezTo>
                  <a:pt x="194" y="85"/>
                  <a:pt x="194" y="144"/>
                  <a:pt x="135" y="219"/>
                </a:cubicBezTo>
                <a:cubicBezTo>
                  <a:pt x="75" y="338"/>
                  <a:pt x="75" y="397"/>
                  <a:pt x="0" y="457"/>
                </a:cubicBezTo>
                <a:cubicBezTo>
                  <a:pt x="0" y="651"/>
                  <a:pt x="0" y="830"/>
                  <a:pt x="194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5" y="1062"/>
                  <a:pt x="404" y="1033"/>
                  <a:pt x="447" y="964"/>
                </a:cubicBezTo>
                <a:cubicBezTo>
                  <a:pt x="567" y="830"/>
                  <a:pt x="626" y="710"/>
                  <a:pt x="626" y="591"/>
                </a:cubicBezTo>
                <a:lnTo>
                  <a:pt x="626" y="397"/>
                </a:lnTo>
                <a:cubicBezTo>
                  <a:pt x="626" y="278"/>
                  <a:pt x="626" y="219"/>
                  <a:pt x="567" y="144"/>
                </a:cubicBezTo>
                <a:lnTo>
                  <a:pt x="567" y="85"/>
                </a:lnTo>
                <a:cubicBezTo>
                  <a:pt x="524" y="42"/>
                  <a:pt x="445" y="0"/>
                  <a:pt x="38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7" name="Google Shape;1617;p10"/>
          <p:cNvSpPr/>
          <p:nvPr/>
        </p:nvSpPr>
        <p:spPr>
          <a:xfrm>
            <a:off x="5340516" y="746444"/>
            <a:ext cx="19559" cy="37496"/>
          </a:xfrm>
          <a:custGeom>
            <a:avLst/>
            <a:gdLst/>
            <a:ahLst/>
            <a:cxnLst/>
            <a:rect l="l" t="t" r="r" b="b"/>
            <a:pathLst>
              <a:path w="627" h="1202" extrusionOk="0">
                <a:moveTo>
                  <a:pt x="373" y="1"/>
                </a:moveTo>
                <a:cubicBezTo>
                  <a:pt x="328" y="1"/>
                  <a:pt x="284" y="16"/>
                  <a:pt x="254" y="45"/>
                </a:cubicBezTo>
                <a:cubicBezTo>
                  <a:pt x="179" y="105"/>
                  <a:pt x="120" y="239"/>
                  <a:pt x="60" y="299"/>
                </a:cubicBezTo>
                <a:cubicBezTo>
                  <a:pt x="60" y="358"/>
                  <a:pt x="0" y="477"/>
                  <a:pt x="0" y="552"/>
                </a:cubicBezTo>
                <a:cubicBezTo>
                  <a:pt x="0" y="790"/>
                  <a:pt x="60" y="984"/>
                  <a:pt x="179" y="1103"/>
                </a:cubicBezTo>
                <a:lnTo>
                  <a:pt x="254" y="1163"/>
                </a:lnTo>
                <a:cubicBezTo>
                  <a:pt x="278" y="1187"/>
                  <a:pt x="313" y="1202"/>
                  <a:pt x="346" y="1202"/>
                </a:cubicBezTo>
                <a:cubicBezTo>
                  <a:pt x="392" y="1202"/>
                  <a:pt x="433" y="1173"/>
                  <a:pt x="433" y="1103"/>
                </a:cubicBezTo>
                <a:cubicBezTo>
                  <a:pt x="552" y="924"/>
                  <a:pt x="626" y="790"/>
                  <a:pt x="626" y="611"/>
                </a:cubicBezTo>
                <a:lnTo>
                  <a:pt x="626" y="358"/>
                </a:lnTo>
                <a:cubicBezTo>
                  <a:pt x="626" y="299"/>
                  <a:pt x="552" y="179"/>
                  <a:pt x="552" y="105"/>
                </a:cubicBezTo>
                <a:lnTo>
                  <a:pt x="492" y="45"/>
                </a:lnTo>
                <a:cubicBezTo>
                  <a:pt x="462" y="16"/>
                  <a:pt x="418" y="1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8" name="Google Shape;1618;p10"/>
          <p:cNvSpPr/>
          <p:nvPr/>
        </p:nvSpPr>
        <p:spPr>
          <a:xfrm>
            <a:off x="5392549" y="701835"/>
            <a:ext cx="19559" cy="37247"/>
          </a:xfrm>
          <a:custGeom>
            <a:avLst/>
            <a:gdLst/>
            <a:ahLst/>
            <a:cxnLst/>
            <a:rect l="l" t="t" r="r" b="b"/>
            <a:pathLst>
              <a:path w="627" h="1194" extrusionOk="0">
                <a:moveTo>
                  <a:pt x="316" y="1"/>
                </a:moveTo>
                <a:cubicBezTo>
                  <a:pt x="269" y="1"/>
                  <a:pt x="224" y="15"/>
                  <a:pt x="195" y="45"/>
                </a:cubicBezTo>
                <a:cubicBezTo>
                  <a:pt x="135" y="179"/>
                  <a:pt x="75" y="239"/>
                  <a:pt x="75" y="358"/>
                </a:cubicBezTo>
                <a:cubicBezTo>
                  <a:pt x="75" y="418"/>
                  <a:pt x="1" y="492"/>
                  <a:pt x="1" y="611"/>
                </a:cubicBezTo>
                <a:cubicBezTo>
                  <a:pt x="75" y="790"/>
                  <a:pt x="75" y="924"/>
                  <a:pt x="195" y="1103"/>
                </a:cubicBezTo>
                <a:lnTo>
                  <a:pt x="254" y="1163"/>
                </a:lnTo>
                <a:cubicBezTo>
                  <a:pt x="272" y="1185"/>
                  <a:pt x="297" y="1194"/>
                  <a:pt x="324" y="1194"/>
                </a:cubicBezTo>
                <a:cubicBezTo>
                  <a:pt x="387" y="1194"/>
                  <a:pt x="466" y="1145"/>
                  <a:pt x="508" y="1103"/>
                </a:cubicBezTo>
                <a:cubicBezTo>
                  <a:pt x="627" y="924"/>
                  <a:pt x="627" y="731"/>
                  <a:pt x="627" y="611"/>
                </a:cubicBezTo>
                <a:lnTo>
                  <a:pt x="627" y="298"/>
                </a:lnTo>
                <a:cubicBezTo>
                  <a:pt x="567" y="239"/>
                  <a:pt x="567" y="179"/>
                  <a:pt x="448" y="45"/>
                </a:cubicBezTo>
                <a:cubicBezTo>
                  <a:pt x="411" y="15"/>
                  <a:pt x="362" y="1"/>
                  <a:pt x="31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9" name="Google Shape;1619;p10"/>
          <p:cNvSpPr/>
          <p:nvPr/>
        </p:nvSpPr>
        <p:spPr>
          <a:xfrm>
            <a:off x="5390708" y="808366"/>
            <a:ext cx="19559" cy="3135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7" y="1"/>
                </a:moveTo>
                <a:cubicBezTo>
                  <a:pt x="313" y="1"/>
                  <a:pt x="254" y="19"/>
                  <a:pt x="194" y="57"/>
                </a:cubicBezTo>
                <a:cubicBezTo>
                  <a:pt x="134" y="116"/>
                  <a:pt x="60" y="176"/>
                  <a:pt x="60" y="235"/>
                </a:cubicBezTo>
                <a:cubicBezTo>
                  <a:pt x="0" y="295"/>
                  <a:pt x="0" y="429"/>
                  <a:pt x="0" y="489"/>
                </a:cubicBezTo>
                <a:cubicBezTo>
                  <a:pt x="0" y="608"/>
                  <a:pt x="0" y="802"/>
                  <a:pt x="134" y="921"/>
                </a:cubicBezTo>
                <a:lnTo>
                  <a:pt x="194" y="980"/>
                </a:lnTo>
                <a:cubicBezTo>
                  <a:pt x="212" y="998"/>
                  <a:pt x="234" y="1005"/>
                  <a:pt x="259" y="1005"/>
                </a:cubicBezTo>
                <a:cubicBezTo>
                  <a:pt x="318" y="1005"/>
                  <a:pt x="390" y="963"/>
                  <a:pt x="432" y="921"/>
                </a:cubicBezTo>
                <a:cubicBezTo>
                  <a:pt x="567" y="802"/>
                  <a:pt x="567" y="667"/>
                  <a:pt x="626" y="489"/>
                </a:cubicBezTo>
                <a:cubicBezTo>
                  <a:pt x="626" y="429"/>
                  <a:pt x="626" y="355"/>
                  <a:pt x="567" y="295"/>
                </a:cubicBezTo>
                <a:cubicBezTo>
                  <a:pt x="567" y="235"/>
                  <a:pt x="567" y="176"/>
                  <a:pt x="507" y="116"/>
                </a:cubicBezTo>
                <a:lnTo>
                  <a:pt x="507" y="57"/>
                </a:lnTo>
                <a:cubicBezTo>
                  <a:pt x="470" y="19"/>
                  <a:pt x="421" y="1"/>
                  <a:pt x="367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0" name="Google Shape;1620;p10"/>
          <p:cNvSpPr/>
          <p:nvPr/>
        </p:nvSpPr>
        <p:spPr>
          <a:xfrm>
            <a:off x="5443210" y="754960"/>
            <a:ext cx="17251" cy="48071"/>
          </a:xfrm>
          <a:custGeom>
            <a:avLst/>
            <a:gdLst/>
            <a:ahLst/>
            <a:cxnLst/>
            <a:rect l="l" t="t" r="r" b="b"/>
            <a:pathLst>
              <a:path w="553" h="1541" extrusionOk="0">
                <a:moveTo>
                  <a:pt x="273" y="1"/>
                </a:moveTo>
                <a:cubicBezTo>
                  <a:pt x="204" y="1"/>
                  <a:pt x="162" y="43"/>
                  <a:pt x="120" y="85"/>
                </a:cubicBezTo>
                <a:cubicBezTo>
                  <a:pt x="60" y="204"/>
                  <a:pt x="1" y="338"/>
                  <a:pt x="1" y="398"/>
                </a:cubicBezTo>
                <a:lnTo>
                  <a:pt x="1" y="771"/>
                </a:lnTo>
                <a:cubicBezTo>
                  <a:pt x="1" y="1024"/>
                  <a:pt x="1" y="1203"/>
                  <a:pt x="120" y="1456"/>
                </a:cubicBezTo>
                <a:lnTo>
                  <a:pt x="180" y="1515"/>
                </a:lnTo>
                <a:cubicBezTo>
                  <a:pt x="197" y="1533"/>
                  <a:pt x="221" y="1540"/>
                  <a:pt x="247" y="1540"/>
                </a:cubicBezTo>
                <a:cubicBezTo>
                  <a:pt x="311" y="1540"/>
                  <a:pt x="391" y="1498"/>
                  <a:pt x="433" y="1456"/>
                </a:cubicBezTo>
                <a:cubicBezTo>
                  <a:pt x="552" y="1203"/>
                  <a:pt x="552" y="1024"/>
                  <a:pt x="552" y="771"/>
                </a:cubicBezTo>
                <a:lnTo>
                  <a:pt x="552" y="398"/>
                </a:lnTo>
                <a:cubicBezTo>
                  <a:pt x="492" y="338"/>
                  <a:pt x="492" y="204"/>
                  <a:pt x="433" y="85"/>
                </a:cubicBezTo>
                <a:cubicBezTo>
                  <a:pt x="373" y="85"/>
                  <a:pt x="373" y="26"/>
                  <a:pt x="373" y="26"/>
                </a:cubicBezTo>
                <a:cubicBezTo>
                  <a:pt x="334" y="8"/>
                  <a:pt x="301" y="1"/>
                  <a:pt x="2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1" name="Google Shape;1621;p10"/>
          <p:cNvSpPr/>
          <p:nvPr/>
        </p:nvSpPr>
        <p:spPr>
          <a:xfrm>
            <a:off x="5489690" y="695034"/>
            <a:ext cx="19091" cy="40772"/>
          </a:xfrm>
          <a:custGeom>
            <a:avLst/>
            <a:gdLst/>
            <a:ahLst/>
            <a:cxnLst/>
            <a:rect l="l" t="t" r="r" b="b"/>
            <a:pathLst>
              <a:path w="612" h="1307" extrusionOk="0">
                <a:moveTo>
                  <a:pt x="365" y="0"/>
                </a:moveTo>
                <a:cubicBezTo>
                  <a:pt x="301" y="0"/>
                  <a:pt x="221" y="42"/>
                  <a:pt x="179" y="84"/>
                </a:cubicBezTo>
                <a:cubicBezTo>
                  <a:pt x="120" y="204"/>
                  <a:pt x="120" y="263"/>
                  <a:pt x="60" y="338"/>
                </a:cubicBezTo>
                <a:lnTo>
                  <a:pt x="60" y="636"/>
                </a:lnTo>
                <a:cubicBezTo>
                  <a:pt x="1" y="829"/>
                  <a:pt x="60" y="949"/>
                  <a:pt x="120" y="1202"/>
                </a:cubicBezTo>
                <a:lnTo>
                  <a:pt x="179" y="1261"/>
                </a:lnTo>
                <a:cubicBezTo>
                  <a:pt x="209" y="1291"/>
                  <a:pt x="243" y="1306"/>
                  <a:pt x="276" y="1306"/>
                </a:cubicBezTo>
                <a:cubicBezTo>
                  <a:pt x="310" y="1306"/>
                  <a:pt x="343" y="1291"/>
                  <a:pt x="373" y="1261"/>
                </a:cubicBezTo>
                <a:cubicBezTo>
                  <a:pt x="552" y="1083"/>
                  <a:pt x="611" y="889"/>
                  <a:pt x="611" y="710"/>
                </a:cubicBezTo>
                <a:lnTo>
                  <a:pt x="611" y="397"/>
                </a:lnTo>
                <a:cubicBezTo>
                  <a:pt x="611" y="263"/>
                  <a:pt x="552" y="204"/>
                  <a:pt x="492" y="84"/>
                </a:cubicBezTo>
                <a:lnTo>
                  <a:pt x="433" y="25"/>
                </a:lnTo>
                <a:cubicBezTo>
                  <a:pt x="415" y="7"/>
                  <a:pt x="391" y="0"/>
                  <a:pt x="36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2" name="Google Shape;1622;p10"/>
          <p:cNvSpPr/>
          <p:nvPr/>
        </p:nvSpPr>
        <p:spPr>
          <a:xfrm>
            <a:off x="5563123" y="677409"/>
            <a:ext cx="19559" cy="40553"/>
          </a:xfrm>
          <a:custGeom>
            <a:avLst/>
            <a:gdLst/>
            <a:ahLst/>
            <a:cxnLst/>
            <a:rect l="l" t="t" r="r" b="b"/>
            <a:pathLst>
              <a:path w="627" h="1300" extrusionOk="0">
                <a:moveTo>
                  <a:pt x="228" y="1"/>
                </a:moveTo>
                <a:cubicBezTo>
                  <a:pt x="156" y="1"/>
                  <a:pt x="104" y="59"/>
                  <a:pt x="60" y="158"/>
                </a:cubicBezTo>
                <a:cubicBezTo>
                  <a:pt x="0" y="217"/>
                  <a:pt x="0" y="337"/>
                  <a:pt x="0" y="396"/>
                </a:cubicBezTo>
                <a:lnTo>
                  <a:pt x="0" y="649"/>
                </a:lnTo>
                <a:cubicBezTo>
                  <a:pt x="0" y="828"/>
                  <a:pt x="60" y="1022"/>
                  <a:pt x="194" y="1201"/>
                </a:cubicBezTo>
                <a:lnTo>
                  <a:pt x="194" y="1275"/>
                </a:lnTo>
                <a:cubicBezTo>
                  <a:pt x="228" y="1292"/>
                  <a:pt x="257" y="1299"/>
                  <a:pt x="283" y="1299"/>
                </a:cubicBezTo>
                <a:cubicBezTo>
                  <a:pt x="347" y="1299"/>
                  <a:pt x="390" y="1254"/>
                  <a:pt x="432" y="1201"/>
                </a:cubicBezTo>
                <a:cubicBezTo>
                  <a:pt x="567" y="1022"/>
                  <a:pt x="626" y="828"/>
                  <a:pt x="626" y="649"/>
                </a:cubicBezTo>
                <a:cubicBezTo>
                  <a:pt x="567" y="530"/>
                  <a:pt x="567" y="396"/>
                  <a:pt x="492" y="337"/>
                </a:cubicBezTo>
                <a:cubicBezTo>
                  <a:pt x="492" y="217"/>
                  <a:pt x="432" y="158"/>
                  <a:pt x="313" y="24"/>
                </a:cubicBezTo>
                <a:cubicBezTo>
                  <a:pt x="282" y="8"/>
                  <a:pt x="254" y="1"/>
                  <a:pt x="22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3" name="Google Shape;1623;p10"/>
          <p:cNvSpPr/>
          <p:nvPr/>
        </p:nvSpPr>
        <p:spPr>
          <a:xfrm>
            <a:off x="5511059" y="775736"/>
            <a:ext cx="19091" cy="38900"/>
          </a:xfrm>
          <a:custGeom>
            <a:avLst/>
            <a:gdLst/>
            <a:ahLst/>
            <a:cxnLst/>
            <a:rect l="l" t="t" r="r" b="b"/>
            <a:pathLst>
              <a:path w="612" h="1247" extrusionOk="0">
                <a:moveTo>
                  <a:pt x="366" y="0"/>
                </a:moveTo>
                <a:cubicBezTo>
                  <a:pt x="317" y="0"/>
                  <a:pt x="269" y="15"/>
                  <a:pt x="239" y="45"/>
                </a:cubicBezTo>
                <a:cubicBezTo>
                  <a:pt x="180" y="105"/>
                  <a:pt x="120" y="224"/>
                  <a:pt x="60" y="283"/>
                </a:cubicBezTo>
                <a:cubicBezTo>
                  <a:pt x="60" y="417"/>
                  <a:pt x="1" y="477"/>
                  <a:pt x="1" y="596"/>
                </a:cubicBezTo>
                <a:cubicBezTo>
                  <a:pt x="1" y="790"/>
                  <a:pt x="60" y="1028"/>
                  <a:pt x="180" y="1222"/>
                </a:cubicBezTo>
                <a:lnTo>
                  <a:pt x="239" y="1222"/>
                </a:lnTo>
                <a:cubicBezTo>
                  <a:pt x="257" y="1239"/>
                  <a:pt x="281" y="1247"/>
                  <a:pt x="307" y="1247"/>
                </a:cubicBezTo>
                <a:cubicBezTo>
                  <a:pt x="371" y="1247"/>
                  <a:pt x="450" y="1204"/>
                  <a:pt x="492" y="1162"/>
                </a:cubicBezTo>
                <a:cubicBezTo>
                  <a:pt x="552" y="969"/>
                  <a:pt x="612" y="790"/>
                  <a:pt x="612" y="656"/>
                </a:cubicBezTo>
                <a:lnTo>
                  <a:pt x="612" y="417"/>
                </a:lnTo>
                <a:cubicBezTo>
                  <a:pt x="612" y="283"/>
                  <a:pt x="552" y="224"/>
                  <a:pt x="552" y="105"/>
                </a:cubicBezTo>
                <a:lnTo>
                  <a:pt x="492" y="45"/>
                </a:lnTo>
                <a:cubicBezTo>
                  <a:pt x="463" y="15"/>
                  <a:pt x="414" y="0"/>
                  <a:pt x="36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4" name="Google Shape;1624;p10"/>
          <p:cNvSpPr/>
          <p:nvPr/>
        </p:nvSpPr>
        <p:spPr>
          <a:xfrm>
            <a:off x="5446953" y="859089"/>
            <a:ext cx="19528" cy="24020"/>
          </a:xfrm>
          <a:custGeom>
            <a:avLst/>
            <a:gdLst/>
            <a:ahLst/>
            <a:cxnLst/>
            <a:rect l="l" t="t" r="r" b="b"/>
            <a:pathLst>
              <a:path w="626" h="770" extrusionOk="0">
                <a:moveTo>
                  <a:pt x="350" y="0"/>
                </a:moveTo>
                <a:cubicBezTo>
                  <a:pt x="313" y="0"/>
                  <a:pt x="278" y="15"/>
                  <a:pt x="253" y="40"/>
                </a:cubicBezTo>
                <a:cubicBezTo>
                  <a:pt x="119" y="99"/>
                  <a:pt x="119" y="99"/>
                  <a:pt x="60" y="159"/>
                </a:cubicBezTo>
                <a:cubicBezTo>
                  <a:pt x="0" y="218"/>
                  <a:pt x="0" y="293"/>
                  <a:pt x="0" y="352"/>
                </a:cubicBezTo>
                <a:cubicBezTo>
                  <a:pt x="0" y="531"/>
                  <a:pt x="60" y="665"/>
                  <a:pt x="194" y="725"/>
                </a:cubicBezTo>
                <a:cubicBezTo>
                  <a:pt x="223" y="755"/>
                  <a:pt x="268" y="770"/>
                  <a:pt x="313" y="770"/>
                </a:cubicBezTo>
                <a:cubicBezTo>
                  <a:pt x="358" y="770"/>
                  <a:pt x="402" y="755"/>
                  <a:pt x="432" y="725"/>
                </a:cubicBezTo>
                <a:lnTo>
                  <a:pt x="492" y="725"/>
                </a:lnTo>
                <a:cubicBezTo>
                  <a:pt x="566" y="591"/>
                  <a:pt x="626" y="531"/>
                  <a:pt x="626" y="412"/>
                </a:cubicBezTo>
                <a:lnTo>
                  <a:pt x="626" y="293"/>
                </a:lnTo>
                <a:cubicBezTo>
                  <a:pt x="566" y="218"/>
                  <a:pt x="566" y="159"/>
                  <a:pt x="492" y="99"/>
                </a:cubicBezTo>
                <a:cubicBezTo>
                  <a:pt x="457" y="29"/>
                  <a:pt x="401" y="0"/>
                  <a:pt x="35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5" name="Google Shape;1625;p10"/>
          <p:cNvSpPr/>
          <p:nvPr/>
        </p:nvSpPr>
        <p:spPr>
          <a:xfrm>
            <a:off x="5336803" y="843242"/>
            <a:ext cx="19091" cy="20183"/>
          </a:xfrm>
          <a:custGeom>
            <a:avLst/>
            <a:gdLst/>
            <a:ahLst/>
            <a:cxnLst/>
            <a:rect l="l" t="t" r="r" b="b"/>
            <a:pathLst>
              <a:path w="612" h="647" extrusionOk="0">
                <a:moveTo>
                  <a:pt x="298" y="0"/>
                </a:moveTo>
                <a:cubicBezTo>
                  <a:pt x="242" y="0"/>
                  <a:pt x="179" y="19"/>
                  <a:pt x="119" y="56"/>
                </a:cubicBezTo>
                <a:cubicBezTo>
                  <a:pt x="60" y="116"/>
                  <a:pt x="60" y="116"/>
                  <a:pt x="60" y="175"/>
                </a:cubicBezTo>
                <a:cubicBezTo>
                  <a:pt x="0" y="235"/>
                  <a:pt x="0" y="294"/>
                  <a:pt x="0" y="354"/>
                </a:cubicBezTo>
                <a:cubicBezTo>
                  <a:pt x="0" y="428"/>
                  <a:pt x="60" y="488"/>
                  <a:pt x="179" y="607"/>
                </a:cubicBezTo>
                <a:cubicBezTo>
                  <a:pt x="228" y="632"/>
                  <a:pt x="270" y="646"/>
                  <a:pt x="311" y="646"/>
                </a:cubicBezTo>
                <a:cubicBezTo>
                  <a:pt x="368" y="646"/>
                  <a:pt x="422" y="617"/>
                  <a:pt x="492" y="548"/>
                </a:cubicBezTo>
                <a:cubicBezTo>
                  <a:pt x="611" y="488"/>
                  <a:pt x="611" y="354"/>
                  <a:pt x="611" y="294"/>
                </a:cubicBezTo>
                <a:cubicBezTo>
                  <a:pt x="611" y="235"/>
                  <a:pt x="611" y="175"/>
                  <a:pt x="552" y="175"/>
                </a:cubicBezTo>
                <a:cubicBezTo>
                  <a:pt x="552" y="116"/>
                  <a:pt x="492" y="56"/>
                  <a:pt x="432" y="56"/>
                </a:cubicBezTo>
                <a:cubicBezTo>
                  <a:pt x="403" y="19"/>
                  <a:pt x="354" y="0"/>
                  <a:pt x="298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6" name="Google Shape;1626;p10"/>
          <p:cNvSpPr/>
          <p:nvPr/>
        </p:nvSpPr>
        <p:spPr>
          <a:xfrm>
            <a:off x="5999501" y="698746"/>
            <a:ext cx="19528" cy="33160"/>
          </a:xfrm>
          <a:custGeom>
            <a:avLst/>
            <a:gdLst/>
            <a:ahLst/>
            <a:cxnLst/>
            <a:rect l="l" t="t" r="r" b="b"/>
            <a:pathLst>
              <a:path w="626" h="1063" extrusionOk="0">
                <a:moveTo>
                  <a:pt x="378" y="0"/>
                </a:moveTo>
                <a:cubicBezTo>
                  <a:pt x="353" y="0"/>
                  <a:pt x="330" y="8"/>
                  <a:pt x="313" y="25"/>
                </a:cubicBezTo>
                <a:cubicBezTo>
                  <a:pt x="194" y="85"/>
                  <a:pt x="194" y="144"/>
                  <a:pt x="119" y="219"/>
                </a:cubicBezTo>
                <a:cubicBezTo>
                  <a:pt x="60" y="338"/>
                  <a:pt x="60" y="397"/>
                  <a:pt x="60" y="457"/>
                </a:cubicBezTo>
                <a:cubicBezTo>
                  <a:pt x="0" y="651"/>
                  <a:pt x="60" y="830"/>
                  <a:pt x="194" y="1023"/>
                </a:cubicBezTo>
                <a:cubicBezTo>
                  <a:pt x="218" y="1048"/>
                  <a:pt x="253" y="1062"/>
                  <a:pt x="290" y="1062"/>
                </a:cubicBezTo>
                <a:cubicBezTo>
                  <a:pt x="342" y="1062"/>
                  <a:pt x="397" y="1033"/>
                  <a:pt x="432" y="964"/>
                </a:cubicBezTo>
                <a:cubicBezTo>
                  <a:pt x="566" y="830"/>
                  <a:pt x="626" y="710"/>
                  <a:pt x="626" y="591"/>
                </a:cubicBezTo>
                <a:lnTo>
                  <a:pt x="626" y="397"/>
                </a:lnTo>
                <a:cubicBezTo>
                  <a:pt x="626" y="278"/>
                  <a:pt x="626" y="219"/>
                  <a:pt x="566" y="144"/>
                </a:cubicBezTo>
                <a:lnTo>
                  <a:pt x="566" y="85"/>
                </a:lnTo>
                <a:cubicBezTo>
                  <a:pt x="513" y="42"/>
                  <a:pt x="438" y="0"/>
                  <a:pt x="378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7" name="Google Shape;1627;p10"/>
          <p:cNvSpPr/>
          <p:nvPr/>
        </p:nvSpPr>
        <p:spPr>
          <a:xfrm>
            <a:off x="6040366" y="746444"/>
            <a:ext cx="19091" cy="37496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8" y="1"/>
                  <a:pt x="269" y="16"/>
                  <a:pt x="239" y="45"/>
                </a:cubicBezTo>
                <a:cubicBezTo>
                  <a:pt x="180" y="105"/>
                  <a:pt x="120" y="239"/>
                  <a:pt x="61" y="299"/>
                </a:cubicBezTo>
                <a:cubicBezTo>
                  <a:pt x="61" y="358"/>
                  <a:pt x="1" y="477"/>
                  <a:pt x="1" y="552"/>
                </a:cubicBezTo>
                <a:cubicBezTo>
                  <a:pt x="1" y="790"/>
                  <a:pt x="61" y="984"/>
                  <a:pt x="180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37" y="1202"/>
                </a:cubicBezTo>
                <a:cubicBezTo>
                  <a:pt x="387" y="1202"/>
                  <a:pt x="433" y="1173"/>
                  <a:pt x="433" y="1103"/>
                </a:cubicBezTo>
                <a:lnTo>
                  <a:pt x="493" y="1103"/>
                </a:lnTo>
                <a:cubicBezTo>
                  <a:pt x="552" y="924"/>
                  <a:pt x="612" y="790"/>
                  <a:pt x="612" y="611"/>
                </a:cubicBezTo>
                <a:lnTo>
                  <a:pt x="612" y="358"/>
                </a:lnTo>
                <a:cubicBezTo>
                  <a:pt x="612" y="299"/>
                  <a:pt x="552" y="179"/>
                  <a:pt x="552" y="105"/>
                </a:cubicBezTo>
                <a:lnTo>
                  <a:pt x="493" y="45"/>
                </a:lnTo>
                <a:cubicBezTo>
                  <a:pt x="463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8" name="Google Shape;1628;p10"/>
          <p:cNvSpPr/>
          <p:nvPr/>
        </p:nvSpPr>
        <p:spPr>
          <a:xfrm>
            <a:off x="6094302" y="701835"/>
            <a:ext cx="17688" cy="37247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3" y="1"/>
                </a:moveTo>
                <a:cubicBezTo>
                  <a:pt x="209" y="1"/>
                  <a:pt x="164" y="15"/>
                  <a:pt x="134" y="45"/>
                </a:cubicBezTo>
                <a:cubicBezTo>
                  <a:pt x="60" y="179"/>
                  <a:pt x="0" y="239"/>
                  <a:pt x="0" y="358"/>
                </a:cubicBezTo>
                <a:lnTo>
                  <a:pt x="0" y="611"/>
                </a:lnTo>
                <a:cubicBezTo>
                  <a:pt x="0" y="790"/>
                  <a:pt x="0" y="924"/>
                  <a:pt x="134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0" y="1194"/>
                </a:cubicBezTo>
                <a:cubicBezTo>
                  <a:pt x="319" y="1194"/>
                  <a:pt x="390" y="1145"/>
                  <a:pt x="432" y="1103"/>
                </a:cubicBezTo>
                <a:cubicBezTo>
                  <a:pt x="566" y="924"/>
                  <a:pt x="566" y="731"/>
                  <a:pt x="566" y="611"/>
                </a:cubicBezTo>
                <a:lnTo>
                  <a:pt x="566" y="298"/>
                </a:lnTo>
                <a:cubicBezTo>
                  <a:pt x="507" y="239"/>
                  <a:pt x="507" y="179"/>
                  <a:pt x="432" y="45"/>
                </a:cubicBezTo>
                <a:lnTo>
                  <a:pt x="373" y="45"/>
                </a:lnTo>
                <a:cubicBezTo>
                  <a:pt x="343" y="15"/>
                  <a:pt x="298" y="1"/>
                  <a:pt x="25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9" name="Google Shape;1629;p10"/>
          <p:cNvSpPr/>
          <p:nvPr/>
        </p:nvSpPr>
        <p:spPr>
          <a:xfrm>
            <a:off x="6090559" y="808366"/>
            <a:ext cx="19559" cy="3135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4" y="1"/>
                </a:moveTo>
                <a:cubicBezTo>
                  <a:pt x="310" y="1"/>
                  <a:pt x="247" y="19"/>
                  <a:pt x="180" y="57"/>
                </a:cubicBezTo>
                <a:cubicBezTo>
                  <a:pt x="120" y="116"/>
                  <a:pt x="61" y="176"/>
                  <a:pt x="61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80" y="921"/>
                </a:cubicBezTo>
                <a:lnTo>
                  <a:pt x="180" y="980"/>
                </a:lnTo>
                <a:cubicBezTo>
                  <a:pt x="202" y="998"/>
                  <a:pt x="227" y="1005"/>
                  <a:pt x="254" y="1005"/>
                </a:cubicBezTo>
                <a:cubicBezTo>
                  <a:pt x="319" y="1005"/>
                  <a:pt x="391" y="963"/>
                  <a:pt x="433" y="921"/>
                </a:cubicBezTo>
                <a:cubicBezTo>
                  <a:pt x="552" y="802"/>
                  <a:pt x="552" y="667"/>
                  <a:pt x="627" y="489"/>
                </a:cubicBezTo>
                <a:cubicBezTo>
                  <a:pt x="627" y="429"/>
                  <a:pt x="627" y="355"/>
                  <a:pt x="552" y="295"/>
                </a:cubicBezTo>
                <a:cubicBezTo>
                  <a:pt x="552" y="235"/>
                  <a:pt x="552" y="176"/>
                  <a:pt x="493" y="116"/>
                </a:cubicBezTo>
                <a:lnTo>
                  <a:pt x="493" y="57"/>
                </a:lnTo>
                <a:cubicBezTo>
                  <a:pt x="463" y="19"/>
                  <a:pt x="418" y="1"/>
                  <a:pt x="36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0" name="Google Shape;1630;p10"/>
          <p:cNvSpPr/>
          <p:nvPr/>
        </p:nvSpPr>
        <p:spPr>
          <a:xfrm>
            <a:off x="6142623" y="754960"/>
            <a:ext cx="17688" cy="48071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282" y="1"/>
                </a:moveTo>
                <a:cubicBezTo>
                  <a:pt x="219" y="1"/>
                  <a:pt x="177" y="43"/>
                  <a:pt x="135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5" y="1456"/>
                </a:cubicBezTo>
                <a:lnTo>
                  <a:pt x="194" y="1515"/>
                </a:lnTo>
                <a:cubicBezTo>
                  <a:pt x="229" y="1533"/>
                  <a:pt x="259" y="1540"/>
                  <a:pt x="285" y="1540"/>
                </a:cubicBezTo>
                <a:cubicBezTo>
                  <a:pt x="349" y="1540"/>
                  <a:pt x="395" y="1498"/>
                  <a:pt x="447" y="1456"/>
                </a:cubicBezTo>
                <a:cubicBezTo>
                  <a:pt x="567" y="1203"/>
                  <a:pt x="567" y="1024"/>
                  <a:pt x="567" y="771"/>
                </a:cubicBezTo>
                <a:lnTo>
                  <a:pt x="567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38" y="8"/>
                  <a:pt x="308" y="1"/>
                  <a:pt x="28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1" name="Google Shape;1631;p10"/>
          <p:cNvSpPr/>
          <p:nvPr/>
        </p:nvSpPr>
        <p:spPr>
          <a:xfrm>
            <a:off x="6189104" y="695034"/>
            <a:ext cx="19528" cy="40772"/>
          </a:xfrm>
          <a:custGeom>
            <a:avLst/>
            <a:gdLst/>
            <a:ahLst/>
            <a:cxnLst/>
            <a:rect l="l" t="t" r="r" b="b"/>
            <a:pathLst>
              <a:path w="626" h="1307" extrusionOk="0">
                <a:moveTo>
                  <a:pt x="373" y="0"/>
                </a:moveTo>
                <a:cubicBezTo>
                  <a:pt x="308" y="0"/>
                  <a:pt x="236" y="42"/>
                  <a:pt x="194" y="84"/>
                </a:cubicBezTo>
                <a:cubicBezTo>
                  <a:pt x="134" y="204"/>
                  <a:pt x="134" y="263"/>
                  <a:pt x="75" y="338"/>
                </a:cubicBezTo>
                <a:lnTo>
                  <a:pt x="75" y="636"/>
                </a:lnTo>
                <a:cubicBezTo>
                  <a:pt x="0" y="829"/>
                  <a:pt x="75" y="949"/>
                  <a:pt x="134" y="1202"/>
                </a:cubicBezTo>
                <a:lnTo>
                  <a:pt x="194" y="1261"/>
                </a:lnTo>
                <a:cubicBezTo>
                  <a:pt x="224" y="1291"/>
                  <a:pt x="253" y="1306"/>
                  <a:pt x="293" y="1306"/>
                </a:cubicBezTo>
                <a:cubicBezTo>
                  <a:pt x="332" y="1306"/>
                  <a:pt x="380" y="1291"/>
                  <a:pt x="447" y="1261"/>
                </a:cubicBezTo>
                <a:cubicBezTo>
                  <a:pt x="566" y="1083"/>
                  <a:pt x="626" y="889"/>
                  <a:pt x="626" y="710"/>
                </a:cubicBezTo>
                <a:lnTo>
                  <a:pt x="626" y="397"/>
                </a:lnTo>
                <a:cubicBezTo>
                  <a:pt x="626" y="263"/>
                  <a:pt x="566" y="204"/>
                  <a:pt x="507" y="84"/>
                </a:cubicBezTo>
                <a:lnTo>
                  <a:pt x="447" y="25"/>
                </a:lnTo>
                <a:cubicBezTo>
                  <a:pt x="425" y="7"/>
                  <a:pt x="400" y="0"/>
                  <a:pt x="37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2" name="Google Shape;1632;p10"/>
          <p:cNvSpPr/>
          <p:nvPr/>
        </p:nvSpPr>
        <p:spPr>
          <a:xfrm>
            <a:off x="6186774" y="677409"/>
            <a:ext cx="19091" cy="40553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1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61" y="1022"/>
                  <a:pt x="180" y="1201"/>
                </a:cubicBezTo>
                <a:lnTo>
                  <a:pt x="239" y="1275"/>
                </a:lnTo>
                <a:cubicBezTo>
                  <a:pt x="261" y="1292"/>
                  <a:pt x="281" y="1299"/>
                  <a:pt x="300" y="1299"/>
                </a:cubicBezTo>
                <a:cubicBezTo>
                  <a:pt x="348" y="1299"/>
                  <a:pt x="390" y="1254"/>
                  <a:pt x="433" y="1201"/>
                </a:cubicBezTo>
                <a:cubicBezTo>
                  <a:pt x="552" y="1022"/>
                  <a:pt x="612" y="828"/>
                  <a:pt x="612" y="649"/>
                </a:cubicBezTo>
                <a:cubicBezTo>
                  <a:pt x="552" y="530"/>
                  <a:pt x="552" y="396"/>
                  <a:pt x="493" y="337"/>
                </a:cubicBezTo>
                <a:cubicBezTo>
                  <a:pt x="493" y="217"/>
                  <a:pt x="433" y="158"/>
                  <a:pt x="314" y="24"/>
                </a:cubicBezTo>
                <a:cubicBezTo>
                  <a:pt x="279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3" name="Google Shape;1633;p10"/>
          <p:cNvSpPr/>
          <p:nvPr/>
        </p:nvSpPr>
        <p:spPr>
          <a:xfrm>
            <a:off x="6210472" y="775736"/>
            <a:ext cx="19559" cy="38900"/>
          </a:xfrm>
          <a:custGeom>
            <a:avLst/>
            <a:gdLst/>
            <a:ahLst/>
            <a:cxnLst/>
            <a:rect l="l" t="t" r="r" b="b"/>
            <a:pathLst>
              <a:path w="627" h="1247" extrusionOk="0">
                <a:moveTo>
                  <a:pt x="375" y="0"/>
                </a:moveTo>
                <a:cubicBezTo>
                  <a:pt x="328" y="0"/>
                  <a:pt x="284" y="15"/>
                  <a:pt x="254" y="45"/>
                </a:cubicBezTo>
                <a:cubicBezTo>
                  <a:pt x="194" y="105"/>
                  <a:pt x="135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4" y="1222"/>
                </a:lnTo>
                <a:cubicBezTo>
                  <a:pt x="271" y="1239"/>
                  <a:pt x="294" y="1247"/>
                  <a:pt x="319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7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567" y="224"/>
                  <a:pt x="567" y="105"/>
                </a:cubicBezTo>
                <a:lnTo>
                  <a:pt x="507" y="45"/>
                </a:lnTo>
                <a:cubicBezTo>
                  <a:pt x="470" y="15"/>
                  <a:pt x="421" y="0"/>
                  <a:pt x="37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4" name="Google Shape;1634;p10"/>
          <p:cNvSpPr/>
          <p:nvPr/>
        </p:nvSpPr>
        <p:spPr>
          <a:xfrm>
            <a:off x="6146803" y="859089"/>
            <a:ext cx="19091" cy="24020"/>
          </a:xfrm>
          <a:custGeom>
            <a:avLst/>
            <a:gdLst/>
            <a:ahLst/>
            <a:cxnLst/>
            <a:rect l="l" t="t" r="r" b="b"/>
            <a:pathLst>
              <a:path w="612" h="770" extrusionOk="0">
                <a:moveTo>
                  <a:pt x="347" y="0"/>
                </a:moveTo>
                <a:cubicBezTo>
                  <a:pt x="308" y="0"/>
                  <a:pt x="270" y="15"/>
                  <a:pt x="239" y="40"/>
                </a:cubicBezTo>
                <a:cubicBezTo>
                  <a:pt x="120" y="99"/>
                  <a:pt x="120" y="99"/>
                  <a:pt x="60" y="159"/>
                </a:cubicBezTo>
                <a:cubicBezTo>
                  <a:pt x="60" y="218"/>
                  <a:pt x="1" y="293"/>
                  <a:pt x="1" y="352"/>
                </a:cubicBezTo>
                <a:cubicBezTo>
                  <a:pt x="1" y="531"/>
                  <a:pt x="60" y="665"/>
                  <a:pt x="179" y="725"/>
                </a:cubicBezTo>
                <a:cubicBezTo>
                  <a:pt x="209" y="755"/>
                  <a:pt x="258" y="770"/>
                  <a:pt x="306" y="770"/>
                </a:cubicBezTo>
                <a:cubicBezTo>
                  <a:pt x="354" y="770"/>
                  <a:pt x="403" y="755"/>
                  <a:pt x="433" y="725"/>
                </a:cubicBezTo>
                <a:lnTo>
                  <a:pt x="492" y="725"/>
                </a:lnTo>
                <a:cubicBezTo>
                  <a:pt x="552" y="591"/>
                  <a:pt x="611" y="531"/>
                  <a:pt x="611" y="412"/>
                </a:cubicBezTo>
                <a:lnTo>
                  <a:pt x="611" y="293"/>
                </a:lnTo>
                <a:cubicBezTo>
                  <a:pt x="552" y="218"/>
                  <a:pt x="552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5" name="Google Shape;1635;p10"/>
          <p:cNvSpPr/>
          <p:nvPr/>
        </p:nvSpPr>
        <p:spPr>
          <a:xfrm>
            <a:off x="6036186" y="843242"/>
            <a:ext cx="19559" cy="20183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06" y="0"/>
                </a:moveTo>
                <a:cubicBezTo>
                  <a:pt x="254" y="0"/>
                  <a:pt x="195" y="19"/>
                  <a:pt x="135" y="56"/>
                </a:cubicBezTo>
                <a:cubicBezTo>
                  <a:pt x="61" y="116"/>
                  <a:pt x="61" y="116"/>
                  <a:pt x="61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1" y="428"/>
                  <a:pt x="61" y="488"/>
                  <a:pt x="195" y="607"/>
                </a:cubicBezTo>
                <a:cubicBezTo>
                  <a:pt x="244" y="632"/>
                  <a:pt x="283" y="646"/>
                  <a:pt x="322" y="646"/>
                </a:cubicBezTo>
                <a:cubicBezTo>
                  <a:pt x="376" y="646"/>
                  <a:pt x="429" y="617"/>
                  <a:pt x="507" y="548"/>
                </a:cubicBezTo>
                <a:cubicBezTo>
                  <a:pt x="627" y="488"/>
                  <a:pt x="627" y="354"/>
                  <a:pt x="627" y="294"/>
                </a:cubicBezTo>
                <a:cubicBezTo>
                  <a:pt x="627" y="235"/>
                  <a:pt x="627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0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6" name="Google Shape;1636;p10"/>
          <p:cNvSpPr/>
          <p:nvPr/>
        </p:nvSpPr>
        <p:spPr>
          <a:xfrm>
            <a:off x="6626863" y="698746"/>
            <a:ext cx="19559" cy="33160"/>
          </a:xfrm>
          <a:custGeom>
            <a:avLst/>
            <a:gdLst/>
            <a:ahLst/>
            <a:cxnLst/>
            <a:rect l="l" t="t" r="r" b="b"/>
            <a:pathLst>
              <a:path w="627" h="1063" extrusionOk="0">
                <a:moveTo>
                  <a:pt x="379" y="0"/>
                </a:moveTo>
                <a:cubicBezTo>
                  <a:pt x="354" y="0"/>
                  <a:pt x="331" y="8"/>
                  <a:pt x="314" y="25"/>
                </a:cubicBezTo>
                <a:cubicBezTo>
                  <a:pt x="254" y="85"/>
                  <a:pt x="194" y="144"/>
                  <a:pt x="120" y="219"/>
                </a:cubicBezTo>
                <a:cubicBezTo>
                  <a:pt x="60" y="338"/>
                  <a:pt x="60" y="397"/>
                  <a:pt x="60" y="457"/>
                </a:cubicBezTo>
                <a:cubicBezTo>
                  <a:pt x="1" y="651"/>
                  <a:pt x="60" y="830"/>
                  <a:pt x="194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2" y="1062"/>
                  <a:pt x="398" y="1033"/>
                  <a:pt x="433" y="964"/>
                </a:cubicBezTo>
                <a:cubicBezTo>
                  <a:pt x="567" y="830"/>
                  <a:pt x="626" y="710"/>
                  <a:pt x="626" y="591"/>
                </a:cubicBezTo>
                <a:lnTo>
                  <a:pt x="626" y="397"/>
                </a:lnTo>
                <a:cubicBezTo>
                  <a:pt x="626" y="278"/>
                  <a:pt x="626" y="219"/>
                  <a:pt x="567" y="144"/>
                </a:cubicBezTo>
                <a:lnTo>
                  <a:pt x="567" y="85"/>
                </a:lnTo>
                <a:cubicBezTo>
                  <a:pt x="514" y="42"/>
                  <a:pt x="439" y="0"/>
                  <a:pt x="379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7" name="Google Shape;1637;p10"/>
          <p:cNvSpPr/>
          <p:nvPr/>
        </p:nvSpPr>
        <p:spPr>
          <a:xfrm>
            <a:off x="6667760" y="746444"/>
            <a:ext cx="19091" cy="37496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7" y="1"/>
                  <a:pt x="269" y="16"/>
                  <a:pt x="239" y="45"/>
                </a:cubicBezTo>
                <a:cubicBezTo>
                  <a:pt x="179" y="105"/>
                  <a:pt x="120" y="239"/>
                  <a:pt x="60" y="299"/>
                </a:cubicBezTo>
                <a:cubicBezTo>
                  <a:pt x="60" y="358"/>
                  <a:pt x="60" y="477"/>
                  <a:pt x="1" y="552"/>
                </a:cubicBezTo>
                <a:cubicBezTo>
                  <a:pt x="1" y="790"/>
                  <a:pt x="60" y="984"/>
                  <a:pt x="179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41" y="1202"/>
                </a:cubicBezTo>
                <a:cubicBezTo>
                  <a:pt x="397" y="1202"/>
                  <a:pt x="457" y="1173"/>
                  <a:pt x="492" y="1103"/>
                </a:cubicBezTo>
                <a:cubicBezTo>
                  <a:pt x="552" y="924"/>
                  <a:pt x="611" y="790"/>
                  <a:pt x="611" y="611"/>
                </a:cubicBezTo>
                <a:lnTo>
                  <a:pt x="611" y="358"/>
                </a:lnTo>
                <a:cubicBezTo>
                  <a:pt x="611" y="299"/>
                  <a:pt x="611" y="179"/>
                  <a:pt x="552" y="105"/>
                </a:cubicBezTo>
                <a:lnTo>
                  <a:pt x="492" y="45"/>
                </a:lnTo>
                <a:cubicBezTo>
                  <a:pt x="463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8" name="Google Shape;1638;p10"/>
          <p:cNvSpPr/>
          <p:nvPr/>
        </p:nvSpPr>
        <p:spPr>
          <a:xfrm>
            <a:off x="6721665" y="701835"/>
            <a:ext cx="17688" cy="37247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4" y="1"/>
                </a:moveTo>
                <a:cubicBezTo>
                  <a:pt x="209" y="1"/>
                  <a:pt x="165" y="15"/>
                  <a:pt x="135" y="45"/>
                </a:cubicBezTo>
                <a:cubicBezTo>
                  <a:pt x="60" y="179"/>
                  <a:pt x="1" y="239"/>
                  <a:pt x="1" y="358"/>
                </a:cubicBezTo>
                <a:lnTo>
                  <a:pt x="1" y="611"/>
                </a:lnTo>
                <a:cubicBezTo>
                  <a:pt x="1" y="790"/>
                  <a:pt x="1" y="924"/>
                  <a:pt x="135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1" y="1194"/>
                </a:cubicBezTo>
                <a:cubicBezTo>
                  <a:pt x="320" y="1194"/>
                  <a:pt x="391" y="1145"/>
                  <a:pt x="433" y="1103"/>
                </a:cubicBezTo>
                <a:cubicBezTo>
                  <a:pt x="567" y="924"/>
                  <a:pt x="567" y="731"/>
                  <a:pt x="567" y="611"/>
                </a:cubicBezTo>
                <a:lnTo>
                  <a:pt x="567" y="298"/>
                </a:lnTo>
                <a:cubicBezTo>
                  <a:pt x="507" y="239"/>
                  <a:pt x="507" y="179"/>
                  <a:pt x="433" y="45"/>
                </a:cubicBezTo>
                <a:lnTo>
                  <a:pt x="373" y="45"/>
                </a:lnTo>
                <a:cubicBezTo>
                  <a:pt x="343" y="15"/>
                  <a:pt x="299" y="1"/>
                  <a:pt x="25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9" name="Google Shape;1639;p10"/>
          <p:cNvSpPr/>
          <p:nvPr/>
        </p:nvSpPr>
        <p:spPr>
          <a:xfrm>
            <a:off x="6717953" y="808366"/>
            <a:ext cx="19559" cy="3135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4" y="1"/>
                </a:moveTo>
                <a:cubicBezTo>
                  <a:pt x="310" y="1"/>
                  <a:pt x="246" y="19"/>
                  <a:pt x="179" y="57"/>
                </a:cubicBezTo>
                <a:cubicBezTo>
                  <a:pt x="120" y="116"/>
                  <a:pt x="6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79" y="921"/>
                </a:cubicBezTo>
                <a:lnTo>
                  <a:pt x="179" y="980"/>
                </a:lnTo>
                <a:cubicBezTo>
                  <a:pt x="201" y="998"/>
                  <a:pt x="227" y="1005"/>
                  <a:pt x="254" y="1005"/>
                </a:cubicBezTo>
                <a:cubicBezTo>
                  <a:pt x="319" y="1005"/>
                  <a:pt x="391" y="963"/>
                  <a:pt x="433" y="921"/>
                </a:cubicBezTo>
                <a:cubicBezTo>
                  <a:pt x="552" y="802"/>
                  <a:pt x="552" y="667"/>
                  <a:pt x="626" y="489"/>
                </a:cubicBezTo>
                <a:cubicBezTo>
                  <a:pt x="626" y="429"/>
                  <a:pt x="626" y="355"/>
                  <a:pt x="552" y="295"/>
                </a:cubicBezTo>
                <a:cubicBezTo>
                  <a:pt x="552" y="235"/>
                  <a:pt x="552" y="176"/>
                  <a:pt x="492" y="116"/>
                </a:cubicBezTo>
                <a:lnTo>
                  <a:pt x="492" y="57"/>
                </a:lnTo>
                <a:cubicBezTo>
                  <a:pt x="462" y="19"/>
                  <a:pt x="418" y="1"/>
                  <a:pt x="36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0" name="Google Shape;1640;p10"/>
          <p:cNvSpPr/>
          <p:nvPr/>
        </p:nvSpPr>
        <p:spPr>
          <a:xfrm>
            <a:off x="6770017" y="754960"/>
            <a:ext cx="17688" cy="48071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308" y="1"/>
                </a:moveTo>
                <a:cubicBezTo>
                  <a:pt x="248" y="1"/>
                  <a:pt x="176" y="43"/>
                  <a:pt x="134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4" y="1456"/>
                </a:cubicBezTo>
                <a:cubicBezTo>
                  <a:pt x="194" y="1456"/>
                  <a:pt x="194" y="1515"/>
                  <a:pt x="194" y="1515"/>
                </a:cubicBezTo>
                <a:cubicBezTo>
                  <a:pt x="229" y="1533"/>
                  <a:pt x="259" y="1540"/>
                  <a:pt x="285" y="1540"/>
                </a:cubicBezTo>
                <a:cubicBezTo>
                  <a:pt x="349" y="1540"/>
                  <a:pt x="394" y="1498"/>
                  <a:pt x="447" y="1456"/>
                </a:cubicBezTo>
                <a:cubicBezTo>
                  <a:pt x="566" y="1203"/>
                  <a:pt x="566" y="1024"/>
                  <a:pt x="566" y="771"/>
                </a:cubicBezTo>
                <a:lnTo>
                  <a:pt x="566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55" y="8"/>
                  <a:pt x="333" y="1"/>
                  <a:pt x="30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1" name="Google Shape;1641;p10"/>
          <p:cNvSpPr/>
          <p:nvPr/>
        </p:nvSpPr>
        <p:spPr>
          <a:xfrm>
            <a:off x="6818806" y="695034"/>
            <a:ext cx="19091" cy="40772"/>
          </a:xfrm>
          <a:custGeom>
            <a:avLst/>
            <a:gdLst/>
            <a:ahLst/>
            <a:cxnLst/>
            <a:rect l="l" t="t" r="r" b="b"/>
            <a:pathLst>
              <a:path w="612" h="1307" extrusionOk="0">
                <a:moveTo>
                  <a:pt x="321" y="0"/>
                </a:moveTo>
                <a:cubicBezTo>
                  <a:pt x="239" y="0"/>
                  <a:pt x="179" y="42"/>
                  <a:pt x="179" y="84"/>
                </a:cubicBezTo>
                <a:cubicBezTo>
                  <a:pt x="120" y="204"/>
                  <a:pt x="60" y="263"/>
                  <a:pt x="60" y="338"/>
                </a:cubicBezTo>
                <a:cubicBezTo>
                  <a:pt x="0" y="457"/>
                  <a:pt x="0" y="516"/>
                  <a:pt x="0" y="636"/>
                </a:cubicBezTo>
                <a:cubicBezTo>
                  <a:pt x="0" y="829"/>
                  <a:pt x="0" y="949"/>
                  <a:pt x="60" y="1202"/>
                </a:cubicBezTo>
                <a:lnTo>
                  <a:pt x="120" y="1261"/>
                </a:lnTo>
                <a:cubicBezTo>
                  <a:pt x="149" y="1291"/>
                  <a:pt x="194" y="1306"/>
                  <a:pt x="241" y="1306"/>
                </a:cubicBezTo>
                <a:cubicBezTo>
                  <a:pt x="287" y="1306"/>
                  <a:pt x="336" y="1291"/>
                  <a:pt x="373" y="1261"/>
                </a:cubicBezTo>
                <a:cubicBezTo>
                  <a:pt x="492" y="1083"/>
                  <a:pt x="552" y="889"/>
                  <a:pt x="552" y="710"/>
                </a:cubicBezTo>
                <a:cubicBezTo>
                  <a:pt x="611" y="576"/>
                  <a:pt x="611" y="457"/>
                  <a:pt x="552" y="397"/>
                </a:cubicBezTo>
                <a:cubicBezTo>
                  <a:pt x="552" y="263"/>
                  <a:pt x="492" y="204"/>
                  <a:pt x="432" y="84"/>
                </a:cubicBezTo>
                <a:lnTo>
                  <a:pt x="432" y="25"/>
                </a:lnTo>
                <a:cubicBezTo>
                  <a:pt x="393" y="7"/>
                  <a:pt x="355" y="0"/>
                  <a:pt x="32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2" name="Google Shape;1642;p10"/>
          <p:cNvSpPr/>
          <p:nvPr/>
        </p:nvSpPr>
        <p:spPr>
          <a:xfrm>
            <a:off x="6814167" y="677409"/>
            <a:ext cx="19091" cy="40553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0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60" y="1022"/>
                  <a:pt x="179" y="1201"/>
                </a:cubicBezTo>
                <a:lnTo>
                  <a:pt x="239" y="1275"/>
                </a:lnTo>
                <a:cubicBezTo>
                  <a:pt x="260" y="1292"/>
                  <a:pt x="285" y="1299"/>
                  <a:pt x="310" y="1299"/>
                </a:cubicBezTo>
                <a:cubicBezTo>
                  <a:pt x="372" y="1299"/>
                  <a:pt x="433" y="1254"/>
                  <a:pt x="433" y="1201"/>
                </a:cubicBezTo>
                <a:cubicBezTo>
                  <a:pt x="611" y="1022"/>
                  <a:pt x="611" y="828"/>
                  <a:pt x="611" y="649"/>
                </a:cubicBezTo>
                <a:cubicBezTo>
                  <a:pt x="611" y="530"/>
                  <a:pt x="552" y="396"/>
                  <a:pt x="552" y="337"/>
                </a:cubicBezTo>
                <a:cubicBezTo>
                  <a:pt x="492" y="217"/>
                  <a:pt x="433" y="158"/>
                  <a:pt x="373" y="24"/>
                </a:cubicBezTo>
                <a:lnTo>
                  <a:pt x="313" y="24"/>
                </a:lnTo>
                <a:cubicBezTo>
                  <a:pt x="278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3" name="Google Shape;1643;p10"/>
          <p:cNvSpPr/>
          <p:nvPr/>
        </p:nvSpPr>
        <p:spPr>
          <a:xfrm>
            <a:off x="6837866" y="775736"/>
            <a:ext cx="19528" cy="38900"/>
          </a:xfrm>
          <a:custGeom>
            <a:avLst/>
            <a:gdLst/>
            <a:ahLst/>
            <a:cxnLst/>
            <a:rect l="l" t="t" r="r" b="b"/>
            <a:pathLst>
              <a:path w="626" h="1247" extrusionOk="0">
                <a:moveTo>
                  <a:pt x="374" y="0"/>
                </a:moveTo>
                <a:cubicBezTo>
                  <a:pt x="328" y="0"/>
                  <a:pt x="283" y="15"/>
                  <a:pt x="253" y="45"/>
                </a:cubicBezTo>
                <a:cubicBezTo>
                  <a:pt x="194" y="105"/>
                  <a:pt x="134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3" y="1222"/>
                </a:lnTo>
                <a:cubicBezTo>
                  <a:pt x="271" y="1239"/>
                  <a:pt x="293" y="1247"/>
                  <a:pt x="319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6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566" y="224"/>
                  <a:pt x="566" y="105"/>
                </a:cubicBezTo>
                <a:lnTo>
                  <a:pt x="507" y="45"/>
                </a:lnTo>
                <a:cubicBezTo>
                  <a:pt x="469" y="15"/>
                  <a:pt x="421" y="0"/>
                  <a:pt x="37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4" name="Google Shape;1644;p10"/>
          <p:cNvSpPr/>
          <p:nvPr/>
        </p:nvSpPr>
        <p:spPr>
          <a:xfrm>
            <a:off x="6774197" y="859089"/>
            <a:ext cx="19091" cy="24020"/>
          </a:xfrm>
          <a:custGeom>
            <a:avLst/>
            <a:gdLst/>
            <a:ahLst/>
            <a:cxnLst/>
            <a:rect l="l" t="t" r="r" b="b"/>
            <a:pathLst>
              <a:path w="612" h="770" extrusionOk="0">
                <a:moveTo>
                  <a:pt x="347" y="0"/>
                </a:moveTo>
                <a:cubicBezTo>
                  <a:pt x="308" y="0"/>
                  <a:pt x="269" y="15"/>
                  <a:pt x="239" y="40"/>
                </a:cubicBezTo>
                <a:cubicBezTo>
                  <a:pt x="119" y="99"/>
                  <a:pt x="119" y="99"/>
                  <a:pt x="60" y="159"/>
                </a:cubicBezTo>
                <a:cubicBezTo>
                  <a:pt x="60" y="218"/>
                  <a:pt x="0" y="293"/>
                  <a:pt x="0" y="352"/>
                </a:cubicBezTo>
                <a:cubicBezTo>
                  <a:pt x="0" y="531"/>
                  <a:pt x="60" y="665"/>
                  <a:pt x="179" y="725"/>
                </a:cubicBezTo>
                <a:cubicBezTo>
                  <a:pt x="209" y="755"/>
                  <a:pt x="257" y="770"/>
                  <a:pt x="313" y="770"/>
                </a:cubicBezTo>
                <a:cubicBezTo>
                  <a:pt x="369" y="770"/>
                  <a:pt x="432" y="755"/>
                  <a:pt x="492" y="725"/>
                </a:cubicBezTo>
                <a:cubicBezTo>
                  <a:pt x="551" y="591"/>
                  <a:pt x="611" y="531"/>
                  <a:pt x="611" y="412"/>
                </a:cubicBezTo>
                <a:lnTo>
                  <a:pt x="611" y="293"/>
                </a:lnTo>
                <a:cubicBezTo>
                  <a:pt x="551" y="218"/>
                  <a:pt x="551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5" name="Google Shape;1645;p10"/>
          <p:cNvSpPr/>
          <p:nvPr/>
        </p:nvSpPr>
        <p:spPr>
          <a:xfrm>
            <a:off x="6663580" y="843242"/>
            <a:ext cx="19559" cy="20183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13" y="0"/>
                </a:moveTo>
                <a:cubicBezTo>
                  <a:pt x="269" y="0"/>
                  <a:pt x="224" y="19"/>
                  <a:pt x="194" y="56"/>
                </a:cubicBezTo>
                <a:cubicBezTo>
                  <a:pt x="135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0" y="428"/>
                  <a:pt x="60" y="488"/>
                  <a:pt x="194" y="607"/>
                </a:cubicBezTo>
                <a:cubicBezTo>
                  <a:pt x="244" y="632"/>
                  <a:pt x="293" y="646"/>
                  <a:pt x="339" y="646"/>
                </a:cubicBezTo>
                <a:cubicBezTo>
                  <a:pt x="405" y="646"/>
                  <a:pt x="463" y="617"/>
                  <a:pt x="507" y="548"/>
                </a:cubicBezTo>
                <a:cubicBezTo>
                  <a:pt x="626" y="488"/>
                  <a:pt x="626" y="354"/>
                  <a:pt x="626" y="294"/>
                </a:cubicBezTo>
                <a:cubicBezTo>
                  <a:pt x="626" y="235"/>
                  <a:pt x="626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1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6" name="Google Shape;1646;p10"/>
          <p:cNvSpPr/>
          <p:nvPr/>
        </p:nvSpPr>
        <p:spPr>
          <a:xfrm>
            <a:off x="7870015" y="698746"/>
            <a:ext cx="21400" cy="33160"/>
          </a:xfrm>
          <a:custGeom>
            <a:avLst/>
            <a:gdLst/>
            <a:ahLst/>
            <a:cxnLst/>
            <a:rect l="l" t="t" r="r" b="b"/>
            <a:pathLst>
              <a:path w="686" h="1063" extrusionOk="0">
                <a:moveTo>
                  <a:pt x="405" y="0"/>
                </a:moveTo>
                <a:cubicBezTo>
                  <a:pt x="378" y="0"/>
                  <a:pt x="348" y="8"/>
                  <a:pt x="314" y="25"/>
                </a:cubicBezTo>
                <a:cubicBezTo>
                  <a:pt x="254" y="85"/>
                  <a:pt x="194" y="144"/>
                  <a:pt x="120" y="219"/>
                </a:cubicBezTo>
                <a:cubicBezTo>
                  <a:pt x="60" y="338"/>
                  <a:pt x="60" y="397"/>
                  <a:pt x="60" y="457"/>
                </a:cubicBezTo>
                <a:cubicBezTo>
                  <a:pt x="1" y="651"/>
                  <a:pt x="60" y="830"/>
                  <a:pt x="194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2" y="1062"/>
                  <a:pt x="398" y="1033"/>
                  <a:pt x="433" y="964"/>
                </a:cubicBezTo>
                <a:cubicBezTo>
                  <a:pt x="567" y="830"/>
                  <a:pt x="626" y="710"/>
                  <a:pt x="626" y="591"/>
                </a:cubicBezTo>
                <a:cubicBezTo>
                  <a:pt x="626" y="517"/>
                  <a:pt x="686" y="457"/>
                  <a:pt x="626" y="397"/>
                </a:cubicBezTo>
                <a:cubicBezTo>
                  <a:pt x="626" y="278"/>
                  <a:pt x="626" y="219"/>
                  <a:pt x="567" y="144"/>
                </a:cubicBezTo>
                <a:lnTo>
                  <a:pt x="567" y="85"/>
                </a:lnTo>
                <a:cubicBezTo>
                  <a:pt x="514" y="42"/>
                  <a:pt x="469" y="0"/>
                  <a:pt x="40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7" name="Google Shape;1647;p10"/>
          <p:cNvSpPr/>
          <p:nvPr/>
        </p:nvSpPr>
        <p:spPr>
          <a:xfrm>
            <a:off x="7910912" y="746444"/>
            <a:ext cx="19091" cy="37496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7" y="1"/>
                  <a:pt x="269" y="16"/>
                  <a:pt x="239" y="45"/>
                </a:cubicBezTo>
                <a:cubicBezTo>
                  <a:pt x="179" y="105"/>
                  <a:pt x="120" y="239"/>
                  <a:pt x="120" y="299"/>
                </a:cubicBezTo>
                <a:cubicBezTo>
                  <a:pt x="60" y="358"/>
                  <a:pt x="60" y="477"/>
                  <a:pt x="1" y="552"/>
                </a:cubicBezTo>
                <a:cubicBezTo>
                  <a:pt x="1" y="790"/>
                  <a:pt x="60" y="984"/>
                  <a:pt x="179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41" y="1202"/>
                </a:cubicBezTo>
                <a:cubicBezTo>
                  <a:pt x="397" y="1202"/>
                  <a:pt x="457" y="1173"/>
                  <a:pt x="492" y="1103"/>
                </a:cubicBezTo>
                <a:cubicBezTo>
                  <a:pt x="552" y="924"/>
                  <a:pt x="611" y="790"/>
                  <a:pt x="611" y="611"/>
                </a:cubicBezTo>
                <a:lnTo>
                  <a:pt x="611" y="358"/>
                </a:lnTo>
                <a:cubicBezTo>
                  <a:pt x="611" y="299"/>
                  <a:pt x="611" y="179"/>
                  <a:pt x="552" y="105"/>
                </a:cubicBezTo>
                <a:lnTo>
                  <a:pt x="492" y="45"/>
                </a:lnTo>
                <a:cubicBezTo>
                  <a:pt x="462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8" name="Google Shape;1648;p10"/>
          <p:cNvSpPr/>
          <p:nvPr/>
        </p:nvSpPr>
        <p:spPr>
          <a:xfrm>
            <a:off x="7964817" y="701835"/>
            <a:ext cx="17688" cy="37247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4" y="1"/>
                </a:moveTo>
                <a:cubicBezTo>
                  <a:pt x="209" y="1"/>
                  <a:pt x="165" y="15"/>
                  <a:pt x="135" y="45"/>
                </a:cubicBezTo>
                <a:cubicBezTo>
                  <a:pt x="60" y="179"/>
                  <a:pt x="60" y="239"/>
                  <a:pt x="1" y="358"/>
                </a:cubicBezTo>
                <a:lnTo>
                  <a:pt x="1" y="611"/>
                </a:lnTo>
                <a:cubicBezTo>
                  <a:pt x="1" y="790"/>
                  <a:pt x="1" y="924"/>
                  <a:pt x="135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1" y="1194"/>
                </a:cubicBezTo>
                <a:cubicBezTo>
                  <a:pt x="320" y="1194"/>
                  <a:pt x="391" y="1145"/>
                  <a:pt x="433" y="1103"/>
                </a:cubicBezTo>
                <a:cubicBezTo>
                  <a:pt x="567" y="924"/>
                  <a:pt x="567" y="731"/>
                  <a:pt x="567" y="611"/>
                </a:cubicBezTo>
                <a:lnTo>
                  <a:pt x="567" y="298"/>
                </a:lnTo>
                <a:cubicBezTo>
                  <a:pt x="507" y="239"/>
                  <a:pt x="507" y="179"/>
                  <a:pt x="433" y="45"/>
                </a:cubicBezTo>
                <a:lnTo>
                  <a:pt x="373" y="45"/>
                </a:lnTo>
                <a:cubicBezTo>
                  <a:pt x="343" y="15"/>
                  <a:pt x="299" y="1"/>
                  <a:pt x="25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9" name="Google Shape;1649;p10"/>
          <p:cNvSpPr/>
          <p:nvPr/>
        </p:nvSpPr>
        <p:spPr>
          <a:xfrm>
            <a:off x="7961105" y="808366"/>
            <a:ext cx="19559" cy="3135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73" y="1"/>
                </a:moveTo>
                <a:cubicBezTo>
                  <a:pt x="328" y="1"/>
                  <a:pt x="284" y="19"/>
                  <a:pt x="254" y="57"/>
                </a:cubicBezTo>
                <a:cubicBezTo>
                  <a:pt x="120" y="116"/>
                  <a:pt x="12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60" y="802"/>
                  <a:pt x="179" y="921"/>
                </a:cubicBezTo>
                <a:lnTo>
                  <a:pt x="179" y="980"/>
                </a:lnTo>
                <a:cubicBezTo>
                  <a:pt x="201" y="998"/>
                  <a:pt x="227" y="1005"/>
                  <a:pt x="254" y="1005"/>
                </a:cubicBezTo>
                <a:cubicBezTo>
                  <a:pt x="319" y="1005"/>
                  <a:pt x="390" y="963"/>
                  <a:pt x="433" y="921"/>
                </a:cubicBezTo>
                <a:cubicBezTo>
                  <a:pt x="552" y="802"/>
                  <a:pt x="626" y="667"/>
                  <a:pt x="626" y="489"/>
                </a:cubicBezTo>
                <a:cubicBezTo>
                  <a:pt x="626" y="429"/>
                  <a:pt x="626" y="355"/>
                  <a:pt x="552" y="295"/>
                </a:cubicBezTo>
                <a:cubicBezTo>
                  <a:pt x="552" y="235"/>
                  <a:pt x="552" y="176"/>
                  <a:pt x="492" y="116"/>
                </a:cubicBezTo>
                <a:lnTo>
                  <a:pt x="492" y="57"/>
                </a:lnTo>
                <a:cubicBezTo>
                  <a:pt x="462" y="19"/>
                  <a:pt x="418" y="1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0" name="Google Shape;1650;p10"/>
          <p:cNvSpPr/>
          <p:nvPr/>
        </p:nvSpPr>
        <p:spPr>
          <a:xfrm>
            <a:off x="8013169" y="754960"/>
            <a:ext cx="17688" cy="48071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308" y="1"/>
                </a:moveTo>
                <a:cubicBezTo>
                  <a:pt x="248" y="1"/>
                  <a:pt x="176" y="43"/>
                  <a:pt x="134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4" y="1456"/>
                </a:cubicBezTo>
                <a:cubicBezTo>
                  <a:pt x="194" y="1456"/>
                  <a:pt x="194" y="1515"/>
                  <a:pt x="194" y="1515"/>
                </a:cubicBezTo>
                <a:cubicBezTo>
                  <a:pt x="229" y="1533"/>
                  <a:pt x="258" y="1540"/>
                  <a:pt x="285" y="1540"/>
                </a:cubicBezTo>
                <a:cubicBezTo>
                  <a:pt x="349" y="1540"/>
                  <a:pt x="394" y="1498"/>
                  <a:pt x="447" y="1456"/>
                </a:cubicBezTo>
                <a:cubicBezTo>
                  <a:pt x="566" y="1203"/>
                  <a:pt x="566" y="1024"/>
                  <a:pt x="566" y="771"/>
                </a:cubicBezTo>
                <a:lnTo>
                  <a:pt x="566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55" y="8"/>
                  <a:pt x="333" y="1"/>
                  <a:pt x="30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1" name="Google Shape;1651;p10"/>
          <p:cNvSpPr/>
          <p:nvPr/>
        </p:nvSpPr>
        <p:spPr>
          <a:xfrm>
            <a:off x="8061958" y="695034"/>
            <a:ext cx="19091" cy="40772"/>
          </a:xfrm>
          <a:custGeom>
            <a:avLst/>
            <a:gdLst/>
            <a:ahLst/>
            <a:cxnLst/>
            <a:rect l="l" t="t" r="r" b="b"/>
            <a:pathLst>
              <a:path w="612" h="1307" extrusionOk="0">
                <a:moveTo>
                  <a:pt x="332" y="0"/>
                </a:moveTo>
                <a:cubicBezTo>
                  <a:pt x="263" y="0"/>
                  <a:pt x="221" y="42"/>
                  <a:pt x="179" y="84"/>
                </a:cubicBezTo>
                <a:cubicBezTo>
                  <a:pt x="120" y="204"/>
                  <a:pt x="60" y="263"/>
                  <a:pt x="60" y="338"/>
                </a:cubicBezTo>
                <a:cubicBezTo>
                  <a:pt x="0" y="457"/>
                  <a:pt x="0" y="516"/>
                  <a:pt x="0" y="636"/>
                </a:cubicBezTo>
                <a:cubicBezTo>
                  <a:pt x="0" y="829"/>
                  <a:pt x="0" y="949"/>
                  <a:pt x="60" y="1202"/>
                </a:cubicBezTo>
                <a:lnTo>
                  <a:pt x="120" y="1261"/>
                </a:lnTo>
                <a:cubicBezTo>
                  <a:pt x="149" y="1291"/>
                  <a:pt x="194" y="1306"/>
                  <a:pt x="241" y="1306"/>
                </a:cubicBezTo>
                <a:cubicBezTo>
                  <a:pt x="287" y="1306"/>
                  <a:pt x="336" y="1291"/>
                  <a:pt x="373" y="1261"/>
                </a:cubicBezTo>
                <a:cubicBezTo>
                  <a:pt x="492" y="1083"/>
                  <a:pt x="552" y="889"/>
                  <a:pt x="552" y="710"/>
                </a:cubicBezTo>
                <a:cubicBezTo>
                  <a:pt x="611" y="576"/>
                  <a:pt x="611" y="457"/>
                  <a:pt x="552" y="397"/>
                </a:cubicBezTo>
                <a:cubicBezTo>
                  <a:pt x="552" y="263"/>
                  <a:pt x="492" y="204"/>
                  <a:pt x="432" y="84"/>
                </a:cubicBezTo>
                <a:lnTo>
                  <a:pt x="432" y="25"/>
                </a:lnTo>
                <a:cubicBezTo>
                  <a:pt x="393" y="7"/>
                  <a:pt x="360" y="0"/>
                  <a:pt x="332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2" name="Google Shape;1652;p10"/>
          <p:cNvSpPr/>
          <p:nvPr/>
        </p:nvSpPr>
        <p:spPr>
          <a:xfrm>
            <a:off x="8057319" y="677409"/>
            <a:ext cx="19091" cy="40553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0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60" y="828"/>
                  <a:pt x="60" y="1022"/>
                  <a:pt x="179" y="1201"/>
                </a:cubicBezTo>
                <a:lnTo>
                  <a:pt x="239" y="1275"/>
                </a:lnTo>
                <a:cubicBezTo>
                  <a:pt x="260" y="1292"/>
                  <a:pt x="285" y="1299"/>
                  <a:pt x="310" y="1299"/>
                </a:cubicBezTo>
                <a:cubicBezTo>
                  <a:pt x="372" y="1299"/>
                  <a:pt x="433" y="1254"/>
                  <a:pt x="433" y="1201"/>
                </a:cubicBezTo>
                <a:cubicBezTo>
                  <a:pt x="611" y="1022"/>
                  <a:pt x="611" y="828"/>
                  <a:pt x="611" y="649"/>
                </a:cubicBezTo>
                <a:cubicBezTo>
                  <a:pt x="611" y="530"/>
                  <a:pt x="552" y="396"/>
                  <a:pt x="552" y="337"/>
                </a:cubicBezTo>
                <a:cubicBezTo>
                  <a:pt x="492" y="217"/>
                  <a:pt x="433" y="158"/>
                  <a:pt x="373" y="24"/>
                </a:cubicBezTo>
                <a:lnTo>
                  <a:pt x="313" y="24"/>
                </a:lnTo>
                <a:cubicBezTo>
                  <a:pt x="278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3" name="Google Shape;1653;p10"/>
          <p:cNvSpPr/>
          <p:nvPr/>
        </p:nvSpPr>
        <p:spPr>
          <a:xfrm>
            <a:off x="8081018" y="775736"/>
            <a:ext cx="19528" cy="38900"/>
          </a:xfrm>
          <a:custGeom>
            <a:avLst/>
            <a:gdLst/>
            <a:ahLst/>
            <a:cxnLst/>
            <a:rect l="l" t="t" r="r" b="b"/>
            <a:pathLst>
              <a:path w="626" h="1247" extrusionOk="0">
                <a:moveTo>
                  <a:pt x="397" y="0"/>
                </a:moveTo>
                <a:cubicBezTo>
                  <a:pt x="358" y="0"/>
                  <a:pt x="313" y="15"/>
                  <a:pt x="253" y="45"/>
                </a:cubicBezTo>
                <a:cubicBezTo>
                  <a:pt x="194" y="105"/>
                  <a:pt x="134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3" y="1222"/>
                </a:lnTo>
                <a:cubicBezTo>
                  <a:pt x="271" y="1239"/>
                  <a:pt x="293" y="1247"/>
                  <a:pt x="318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6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626" y="224"/>
                  <a:pt x="566" y="105"/>
                </a:cubicBezTo>
                <a:lnTo>
                  <a:pt x="507" y="45"/>
                </a:lnTo>
                <a:cubicBezTo>
                  <a:pt x="469" y="15"/>
                  <a:pt x="436" y="0"/>
                  <a:pt x="39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4" name="Google Shape;1654;p10"/>
          <p:cNvSpPr/>
          <p:nvPr/>
        </p:nvSpPr>
        <p:spPr>
          <a:xfrm>
            <a:off x="8017349" y="859089"/>
            <a:ext cx="19060" cy="24020"/>
          </a:xfrm>
          <a:custGeom>
            <a:avLst/>
            <a:gdLst/>
            <a:ahLst/>
            <a:cxnLst/>
            <a:rect l="l" t="t" r="r" b="b"/>
            <a:pathLst>
              <a:path w="611" h="770" extrusionOk="0">
                <a:moveTo>
                  <a:pt x="347" y="0"/>
                </a:moveTo>
                <a:cubicBezTo>
                  <a:pt x="308" y="0"/>
                  <a:pt x="269" y="15"/>
                  <a:pt x="239" y="40"/>
                </a:cubicBezTo>
                <a:cubicBezTo>
                  <a:pt x="119" y="99"/>
                  <a:pt x="119" y="99"/>
                  <a:pt x="60" y="159"/>
                </a:cubicBezTo>
                <a:cubicBezTo>
                  <a:pt x="60" y="218"/>
                  <a:pt x="60" y="293"/>
                  <a:pt x="0" y="352"/>
                </a:cubicBezTo>
                <a:cubicBezTo>
                  <a:pt x="0" y="531"/>
                  <a:pt x="60" y="665"/>
                  <a:pt x="179" y="725"/>
                </a:cubicBezTo>
                <a:cubicBezTo>
                  <a:pt x="209" y="755"/>
                  <a:pt x="257" y="770"/>
                  <a:pt x="313" y="770"/>
                </a:cubicBezTo>
                <a:cubicBezTo>
                  <a:pt x="369" y="770"/>
                  <a:pt x="432" y="755"/>
                  <a:pt x="492" y="725"/>
                </a:cubicBezTo>
                <a:cubicBezTo>
                  <a:pt x="611" y="591"/>
                  <a:pt x="611" y="531"/>
                  <a:pt x="611" y="412"/>
                </a:cubicBezTo>
                <a:lnTo>
                  <a:pt x="611" y="293"/>
                </a:lnTo>
                <a:cubicBezTo>
                  <a:pt x="611" y="218"/>
                  <a:pt x="551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5" name="Google Shape;1655;p10"/>
          <p:cNvSpPr/>
          <p:nvPr/>
        </p:nvSpPr>
        <p:spPr>
          <a:xfrm>
            <a:off x="7906732" y="843242"/>
            <a:ext cx="19559" cy="20183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13" y="0"/>
                </a:moveTo>
                <a:cubicBezTo>
                  <a:pt x="269" y="0"/>
                  <a:pt x="224" y="19"/>
                  <a:pt x="194" y="56"/>
                </a:cubicBezTo>
                <a:cubicBezTo>
                  <a:pt x="135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0" y="428"/>
                  <a:pt x="60" y="488"/>
                  <a:pt x="194" y="607"/>
                </a:cubicBezTo>
                <a:cubicBezTo>
                  <a:pt x="244" y="632"/>
                  <a:pt x="293" y="646"/>
                  <a:pt x="339" y="646"/>
                </a:cubicBezTo>
                <a:cubicBezTo>
                  <a:pt x="404" y="646"/>
                  <a:pt x="463" y="617"/>
                  <a:pt x="507" y="548"/>
                </a:cubicBezTo>
                <a:cubicBezTo>
                  <a:pt x="626" y="488"/>
                  <a:pt x="626" y="354"/>
                  <a:pt x="626" y="294"/>
                </a:cubicBezTo>
                <a:cubicBezTo>
                  <a:pt x="626" y="235"/>
                  <a:pt x="626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1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6" name="Google Shape;1656;p10"/>
          <p:cNvSpPr/>
          <p:nvPr/>
        </p:nvSpPr>
        <p:spPr>
          <a:xfrm>
            <a:off x="3421649" y="694566"/>
            <a:ext cx="21400" cy="31476"/>
          </a:xfrm>
          <a:custGeom>
            <a:avLst/>
            <a:gdLst/>
            <a:ahLst/>
            <a:cxnLst/>
            <a:rect l="l" t="t" r="r" b="b"/>
            <a:pathLst>
              <a:path w="686" h="1009" extrusionOk="0">
                <a:moveTo>
                  <a:pt x="435" y="1"/>
                </a:moveTo>
                <a:cubicBezTo>
                  <a:pt x="402" y="1"/>
                  <a:pt x="363" y="15"/>
                  <a:pt x="313" y="40"/>
                </a:cubicBezTo>
                <a:cubicBezTo>
                  <a:pt x="239" y="99"/>
                  <a:pt x="179" y="159"/>
                  <a:pt x="120" y="219"/>
                </a:cubicBezTo>
                <a:cubicBezTo>
                  <a:pt x="60" y="278"/>
                  <a:pt x="60" y="412"/>
                  <a:pt x="60" y="472"/>
                </a:cubicBezTo>
                <a:cubicBezTo>
                  <a:pt x="0" y="651"/>
                  <a:pt x="60" y="844"/>
                  <a:pt x="179" y="964"/>
                </a:cubicBezTo>
                <a:cubicBezTo>
                  <a:pt x="246" y="993"/>
                  <a:pt x="295" y="1008"/>
                  <a:pt x="334" y="1008"/>
                </a:cubicBezTo>
                <a:cubicBezTo>
                  <a:pt x="373" y="1008"/>
                  <a:pt x="403" y="993"/>
                  <a:pt x="432" y="964"/>
                </a:cubicBezTo>
                <a:cubicBezTo>
                  <a:pt x="552" y="844"/>
                  <a:pt x="611" y="651"/>
                  <a:pt x="611" y="531"/>
                </a:cubicBezTo>
                <a:cubicBezTo>
                  <a:pt x="686" y="472"/>
                  <a:pt x="686" y="412"/>
                  <a:pt x="611" y="353"/>
                </a:cubicBezTo>
                <a:lnTo>
                  <a:pt x="611" y="99"/>
                </a:lnTo>
                <a:lnTo>
                  <a:pt x="552" y="99"/>
                </a:lnTo>
                <a:cubicBezTo>
                  <a:pt x="517" y="30"/>
                  <a:pt x="482" y="1"/>
                  <a:pt x="4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7" name="Google Shape;1657;p10"/>
          <p:cNvSpPr/>
          <p:nvPr/>
        </p:nvSpPr>
        <p:spPr>
          <a:xfrm>
            <a:off x="3462077" y="741047"/>
            <a:ext cx="19559" cy="37964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77" y="0"/>
                </a:moveTo>
                <a:cubicBezTo>
                  <a:pt x="342" y="0"/>
                  <a:pt x="303" y="15"/>
                  <a:pt x="254" y="40"/>
                </a:cubicBezTo>
                <a:cubicBezTo>
                  <a:pt x="194" y="159"/>
                  <a:pt x="135" y="218"/>
                  <a:pt x="135" y="278"/>
                </a:cubicBezTo>
                <a:cubicBezTo>
                  <a:pt x="60" y="412"/>
                  <a:pt x="60" y="472"/>
                  <a:pt x="60" y="591"/>
                </a:cubicBezTo>
                <a:cubicBezTo>
                  <a:pt x="1" y="784"/>
                  <a:pt x="60" y="963"/>
                  <a:pt x="194" y="1157"/>
                </a:cubicBezTo>
                <a:lnTo>
                  <a:pt x="254" y="1217"/>
                </a:lnTo>
                <a:cubicBezTo>
                  <a:pt x="313" y="1217"/>
                  <a:pt x="433" y="1217"/>
                  <a:pt x="507" y="1157"/>
                </a:cubicBezTo>
                <a:cubicBezTo>
                  <a:pt x="626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626" y="218"/>
                  <a:pt x="567" y="99"/>
                </a:cubicBezTo>
                <a:lnTo>
                  <a:pt x="507" y="99"/>
                </a:lnTo>
                <a:cubicBezTo>
                  <a:pt x="463" y="29"/>
                  <a:pt x="425" y="0"/>
                  <a:pt x="37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8" name="Google Shape;1658;p10"/>
          <p:cNvSpPr/>
          <p:nvPr/>
        </p:nvSpPr>
        <p:spPr>
          <a:xfrm>
            <a:off x="3516450" y="696438"/>
            <a:ext cx="17220" cy="37496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71" y="0"/>
                </a:moveTo>
                <a:cubicBezTo>
                  <a:pt x="215" y="0"/>
                  <a:pt x="155" y="29"/>
                  <a:pt x="120" y="99"/>
                </a:cubicBezTo>
                <a:cubicBezTo>
                  <a:pt x="60" y="159"/>
                  <a:pt x="60" y="293"/>
                  <a:pt x="1" y="352"/>
                </a:cubicBezTo>
                <a:lnTo>
                  <a:pt x="1" y="591"/>
                </a:lnTo>
                <a:cubicBezTo>
                  <a:pt x="1" y="784"/>
                  <a:pt x="1" y="963"/>
                  <a:pt x="179" y="1157"/>
                </a:cubicBezTo>
                <a:cubicBezTo>
                  <a:pt x="246" y="1187"/>
                  <a:pt x="295" y="1201"/>
                  <a:pt x="334" y="1201"/>
                </a:cubicBezTo>
                <a:cubicBezTo>
                  <a:pt x="373" y="1201"/>
                  <a:pt x="403" y="1187"/>
                  <a:pt x="433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3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9" name="Google Shape;1659;p10"/>
          <p:cNvSpPr/>
          <p:nvPr/>
        </p:nvSpPr>
        <p:spPr>
          <a:xfrm>
            <a:off x="3512738" y="802844"/>
            <a:ext cx="19091" cy="31944"/>
          </a:xfrm>
          <a:custGeom>
            <a:avLst/>
            <a:gdLst/>
            <a:ahLst/>
            <a:cxnLst/>
            <a:rect l="l" t="t" r="r" b="b"/>
            <a:pathLst>
              <a:path w="612" h="1024" extrusionOk="0">
                <a:moveTo>
                  <a:pt x="341" y="1"/>
                </a:moveTo>
                <a:cubicBezTo>
                  <a:pt x="301" y="1"/>
                  <a:pt x="263" y="15"/>
                  <a:pt x="239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39" y="1008"/>
                  <a:pt x="287" y="1023"/>
                  <a:pt x="328" y="1023"/>
                </a:cubicBezTo>
                <a:cubicBezTo>
                  <a:pt x="369" y="1023"/>
                  <a:pt x="403" y="1008"/>
                  <a:pt x="432" y="979"/>
                </a:cubicBezTo>
                <a:cubicBezTo>
                  <a:pt x="552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2" y="293"/>
                  <a:pt x="552" y="159"/>
                  <a:pt x="492" y="100"/>
                </a:cubicBezTo>
                <a:cubicBezTo>
                  <a:pt x="457" y="30"/>
                  <a:pt x="397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0" name="Google Shape;1660;p10"/>
          <p:cNvSpPr/>
          <p:nvPr/>
        </p:nvSpPr>
        <p:spPr>
          <a:xfrm>
            <a:off x="3564771" y="749688"/>
            <a:ext cx="19559" cy="48851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4" y="1"/>
                  <a:pt x="195" y="1"/>
                  <a:pt x="120" y="75"/>
                </a:cubicBezTo>
                <a:cubicBezTo>
                  <a:pt x="61" y="195"/>
                  <a:pt x="61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95" y="1491"/>
                  <a:pt x="195" y="1491"/>
                  <a:pt x="254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67" y="1252"/>
                  <a:pt x="567" y="999"/>
                  <a:pt x="627" y="746"/>
                </a:cubicBezTo>
                <a:cubicBezTo>
                  <a:pt x="627" y="686"/>
                  <a:pt x="567" y="567"/>
                  <a:pt x="567" y="448"/>
                </a:cubicBezTo>
                <a:cubicBezTo>
                  <a:pt x="567" y="314"/>
                  <a:pt x="493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1" name="Google Shape;1661;p10"/>
          <p:cNvSpPr/>
          <p:nvPr/>
        </p:nvSpPr>
        <p:spPr>
          <a:xfrm>
            <a:off x="3613124" y="690417"/>
            <a:ext cx="19528" cy="39805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314" y="1"/>
                </a:moveTo>
                <a:cubicBezTo>
                  <a:pt x="265" y="1"/>
                  <a:pt x="230" y="33"/>
                  <a:pt x="194" y="113"/>
                </a:cubicBezTo>
                <a:cubicBezTo>
                  <a:pt x="134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34" y="1231"/>
                </a:lnTo>
                <a:cubicBezTo>
                  <a:pt x="164" y="1260"/>
                  <a:pt x="209" y="1275"/>
                  <a:pt x="254" y="1275"/>
                </a:cubicBezTo>
                <a:cubicBezTo>
                  <a:pt x="298" y="1275"/>
                  <a:pt x="343" y="1260"/>
                  <a:pt x="373" y="1231"/>
                </a:cubicBezTo>
                <a:cubicBezTo>
                  <a:pt x="507" y="1037"/>
                  <a:pt x="566" y="858"/>
                  <a:pt x="626" y="664"/>
                </a:cubicBezTo>
                <a:cubicBezTo>
                  <a:pt x="626" y="545"/>
                  <a:pt x="626" y="486"/>
                  <a:pt x="566" y="352"/>
                </a:cubicBezTo>
                <a:cubicBezTo>
                  <a:pt x="566" y="292"/>
                  <a:pt x="507" y="173"/>
                  <a:pt x="432" y="113"/>
                </a:cubicBezTo>
                <a:lnTo>
                  <a:pt x="432" y="39"/>
                </a:lnTo>
                <a:cubicBezTo>
                  <a:pt x="385" y="15"/>
                  <a:pt x="346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2" name="Google Shape;1662;p10"/>
          <p:cNvSpPr/>
          <p:nvPr/>
        </p:nvSpPr>
        <p:spPr>
          <a:xfrm>
            <a:off x="3684685" y="672543"/>
            <a:ext cx="19559" cy="40023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35" y="61"/>
                  <a:pt x="75" y="120"/>
                </a:cubicBezTo>
                <a:cubicBezTo>
                  <a:pt x="75" y="239"/>
                  <a:pt x="0" y="314"/>
                  <a:pt x="0" y="433"/>
                </a:cubicBezTo>
                <a:lnTo>
                  <a:pt x="0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4" y="1267"/>
                  <a:pt x="332" y="1282"/>
                  <a:pt x="380" y="1282"/>
                </a:cubicBezTo>
                <a:cubicBezTo>
                  <a:pt x="429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7" y="433"/>
                  <a:pt x="567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3" name="Google Shape;1663;p10"/>
          <p:cNvSpPr/>
          <p:nvPr/>
        </p:nvSpPr>
        <p:spPr>
          <a:xfrm>
            <a:off x="3632621" y="770308"/>
            <a:ext cx="19559" cy="39836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45" y="1"/>
                </a:moveTo>
                <a:cubicBezTo>
                  <a:pt x="319" y="1"/>
                  <a:pt x="289" y="8"/>
                  <a:pt x="254" y="25"/>
                </a:cubicBezTo>
                <a:cubicBezTo>
                  <a:pt x="180" y="159"/>
                  <a:pt x="120" y="219"/>
                  <a:pt x="120" y="338"/>
                </a:cubicBezTo>
                <a:cubicBezTo>
                  <a:pt x="61" y="398"/>
                  <a:pt x="61" y="532"/>
                  <a:pt x="1" y="651"/>
                </a:cubicBezTo>
                <a:cubicBezTo>
                  <a:pt x="1" y="830"/>
                  <a:pt x="61" y="1023"/>
                  <a:pt x="180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3" y="1202"/>
                </a:cubicBezTo>
                <a:lnTo>
                  <a:pt x="493" y="1143"/>
                </a:lnTo>
                <a:cubicBezTo>
                  <a:pt x="627" y="964"/>
                  <a:pt x="627" y="830"/>
                  <a:pt x="627" y="651"/>
                </a:cubicBezTo>
                <a:lnTo>
                  <a:pt x="627" y="398"/>
                </a:lnTo>
                <a:cubicBezTo>
                  <a:pt x="627" y="338"/>
                  <a:pt x="627" y="219"/>
                  <a:pt x="552" y="159"/>
                </a:cubicBezTo>
                <a:lnTo>
                  <a:pt x="493" y="85"/>
                </a:lnTo>
                <a:cubicBezTo>
                  <a:pt x="450" y="43"/>
                  <a:pt x="408" y="1"/>
                  <a:pt x="34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4" name="Google Shape;1664;p10"/>
          <p:cNvSpPr/>
          <p:nvPr/>
        </p:nvSpPr>
        <p:spPr>
          <a:xfrm>
            <a:off x="3570823" y="854253"/>
            <a:ext cx="17220" cy="25018"/>
          </a:xfrm>
          <a:custGeom>
            <a:avLst/>
            <a:gdLst/>
            <a:ahLst/>
            <a:cxnLst/>
            <a:rect l="l" t="t" r="r" b="b"/>
            <a:pathLst>
              <a:path w="552" h="802" extrusionOk="0">
                <a:moveTo>
                  <a:pt x="179" y="1"/>
                </a:moveTo>
                <a:cubicBezTo>
                  <a:pt x="120" y="75"/>
                  <a:pt x="60" y="135"/>
                  <a:pt x="1" y="195"/>
                </a:cubicBezTo>
                <a:lnTo>
                  <a:pt x="1" y="373"/>
                </a:lnTo>
                <a:cubicBezTo>
                  <a:pt x="1" y="507"/>
                  <a:pt x="1" y="627"/>
                  <a:pt x="120" y="746"/>
                </a:cubicBezTo>
                <a:cubicBezTo>
                  <a:pt x="179" y="783"/>
                  <a:pt x="224" y="802"/>
                  <a:pt x="271" y="802"/>
                </a:cubicBezTo>
                <a:cubicBezTo>
                  <a:pt x="317" y="802"/>
                  <a:pt x="366" y="783"/>
                  <a:pt x="433" y="746"/>
                </a:cubicBezTo>
                <a:lnTo>
                  <a:pt x="433" y="686"/>
                </a:lnTo>
                <a:cubicBezTo>
                  <a:pt x="552" y="627"/>
                  <a:pt x="552" y="507"/>
                  <a:pt x="552" y="448"/>
                </a:cubicBezTo>
                <a:lnTo>
                  <a:pt x="552" y="254"/>
                </a:lnTo>
                <a:cubicBezTo>
                  <a:pt x="552" y="195"/>
                  <a:pt x="492" y="135"/>
                  <a:pt x="433" y="75"/>
                </a:cubicBezTo>
                <a:cubicBezTo>
                  <a:pt x="373" y="1"/>
                  <a:pt x="239" y="1"/>
                  <a:pt x="17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5" name="Google Shape;1665;p10"/>
          <p:cNvSpPr/>
          <p:nvPr/>
        </p:nvSpPr>
        <p:spPr>
          <a:xfrm>
            <a:off x="3460206" y="837533"/>
            <a:ext cx="17719" cy="20495"/>
          </a:xfrm>
          <a:custGeom>
            <a:avLst/>
            <a:gdLst/>
            <a:ahLst/>
            <a:cxnLst/>
            <a:rect l="l" t="t" r="r" b="b"/>
            <a:pathLst>
              <a:path w="568" h="657" extrusionOk="0">
                <a:moveTo>
                  <a:pt x="252" y="1"/>
                </a:moveTo>
                <a:cubicBezTo>
                  <a:pt x="206" y="1"/>
                  <a:pt x="157" y="15"/>
                  <a:pt x="120" y="45"/>
                </a:cubicBezTo>
                <a:cubicBezTo>
                  <a:pt x="61" y="105"/>
                  <a:pt x="1" y="164"/>
                  <a:pt x="1" y="239"/>
                </a:cubicBezTo>
                <a:lnTo>
                  <a:pt x="1" y="358"/>
                </a:lnTo>
                <a:cubicBezTo>
                  <a:pt x="1" y="418"/>
                  <a:pt x="1" y="537"/>
                  <a:pt x="120" y="611"/>
                </a:cubicBezTo>
                <a:cubicBezTo>
                  <a:pt x="187" y="641"/>
                  <a:pt x="250" y="656"/>
                  <a:pt x="304" y="656"/>
                </a:cubicBezTo>
                <a:cubicBezTo>
                  <a:pt x="359" y="656"/>
                  <a:pt x="403" y="641"/>
                  <a:pt x="433" y="611"/>
                </a:cubicBezTo>
                <a:cubicBezTo>
                  <a:pt x="567" y="477"/>
                  <a:pt x="567" y="418"/>
                  <a:pt x="567" y="299"/>
                </a:cubicBezTo>
                <a:lnTo>
                  <a:pt x="567" y="164"/>
                </a:lnTo>
                <a:cubicBezTo>
                  <a:pt x="493" y="105"/>
                  <a:pt x="433" y="105"/>
                  <a:pt x="373" y="45"/>
                </a:cubicBezTo>
                <a:cubicBezTo>
                  <a:pt x="344" y="15"/>
                  <a:pt x="299" y="1"/>
                  <a:pt x="25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6" name="Google Shape;1666;p10"/>
          <p:cNvSpPr/>
          <p:nvPr/>
        </p:nvSpPr>
        <p:spPr>
          <a:xfrm>
            <a:off x="912115" y="694566"/>
            <a:ext cx="19559" cy="31476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415" y="1"/>
                </a:moveTo>
                <a:cubicBezTo>
                  <a:pt x="375" y="1"/>
                  <a:pt x="338" y="15"/>
                  <a:pt x="313" y="40"/>
                </a:cubicBezTo>
                <a:cubicBezTo>
                  <a:pt x="254" y="99"/>
                  <a:pt x="194" y="159"/>
                  <a:pt x="135" y="219"/>
                </a:cubicBezTo>
                <a:cubicBezTo>
                  <a:pt x="75" y="278"/>
                  <a:pt x="75" y="412"/>
                  <a:pt x="75" y="472"/>
                </a:cubicBezTo>
                <a:cubicBezTo>
                  <a:pt x="0" y="651"/>
                  <a:pt x="75" y="844"/>
                  <a:pt x="194" y="964"/>
                </a:cubicBezTo>
                <a:cubicBezTo>
                  <a:pt x="224" y="993"/>
                  <a:pt x="269" y="1008"/>
                  <a:pt x="315" y="1008"/>
                </a:cubicBezTo>
                <a:cubicBezTo>
                  <a:pt x="362" y="1008"/>
                  <a:pt x="410" y="993"/>
                  <a:pt x="447" y="964"/>
                </a:cubicBezTo>
                <a:cubicBezTo>
                  <a:pt x="567" y="844"/>
                  <a:pt x="626" y="651"/>
                  <a:pt x="626" y="531"/>
                </a:cubicBezTo>
                <a:lnTo>
                  <a:pt x="626" y="353"/>
                </a:lnTo>
                <a:cubicBezTo>
                  <a:pt x="626" y="278"/>
                  <a:pt x="626" y="219"/>
                  <a:pt x="567" y="99"/>
                </a:cubicBezTo>
                <a:cubicBezTo>
                  <a:pt x="532" y="30"/>
                  <a:pt x="471" y="1"/>
                  <a:pt x="41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7" name="Google Shape;1667;p10"/>
          <p:cNvSpPr/>
          <p:nvPr/>
        </p:nvSpPr>
        <p:spPr>
          <a:xfrm>
            <a:off x="953011" y="741047"/>
            <a:ext cx="19559" cy="37964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50" y="0"/>
                </a:moveTo>
                <a:cubicBezTo>
                  <a:pt x="313" y="0"/>
                  <a:pt x="278" y="15"/>
                  <a:pt x="254" y="40"/>
                </a:cubicBezTo>
                <a:cubicBezTo>
                  <a:pt x="179" y="159"/>
                  <a:pt x="120" y="218"/>
                  <a:pt x="60" y="278"/>
                </a:cubicBezTo>
                <a:cubicBezTo>
                  <a:pt x="60" y="412"/>
                  <a:pt x="60" y="472"/>
                  <a:pt x="0" y="591"/>
                </a:cubicBezTo>
                <a:cubicBezTo>
                  <a:pt x="0" y="784"/>
                  <a:pt x="60" y="963"/>
                  <a:pt x="179" y="1157"/>
                </a:cubicBezTo>
                <a:lnTo>
                  <a:pt x="254" y="1217"/>
                </a:lnTo>
                <a:cubicBezTo>
                  <a:pt x="313" y="1217"/>
                  <a:pt x="432" y="1217"/>
                  <a:pt x="492" y="1157"/>
                </a:cubicBezTo>
                <a:cubicBezTo>
                  <a:pt x="552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552" y="218"/>
                  <a:pt x="552" y="99"/>
                </a:cubicBezTo>
                <a:lnTo>
                  <a:pt x="492" y="99"/>
                </a:lnTo>
                <a:cubicBezTo>
                  <a:pt x="457" y="29"/>
                  <a:pt x="402" y="0"/>
                  <a:pt x="35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8" name="Google Shape;1668;p10"/>
          <p:cNvSpPr/>
          <p:nvPr/>
        </p:nvSpPr>
        <p:spPr>
          <a:xfrm>
            <a:off x="1007384" y="696438"/>
            <a:ext cx="17220" cy="37496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65" y="0"/>
                </a:moveTo>
                <a:cubicBezTo>
                  <a:pt x="210" y="0"/>
                  <a:pt x="155" y="29"/>
                  <a:pt x="120" y="99"/>
                </a:cubicBezTo>
                <a:cubicBezTo>
                  <a:pt x="60" y="159"/>
                  <a:pt x="0" y="293"/>
                  <a:pt x="0" y="352"/>
                </a:cubicBezTo>
                <a:lnTo>
                  <a:pt x="0" y="591"/>
                </a:lnTo>
                <a:cubicBezTo>
                  <a:pt x="0" y="784"/>
                  <a:pt x="0" y="963"/>
                  <a:pt x="120" y="1157"/>
                </a:cubicBezTo>
                <a:lnTo>
                  <a:pt x="179" y="1157"/>
                </a:lnTo>
                <a:cubicBezTo>
                  <a:pt x="209" y="1187"/>
                  <a:pt x="257" y="1201"/>
                  <a:pt x="306" y="1201"/>
                </a:cubicBezTo>
                <a:cubicBezTo>
                  <a:pt x="354" y="1201"/>
                  <a:pt x="403" y="1187"/>
                  <a:pt x="432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2" y="15"/>
                  <a:pt x="304" y="0"/>
                  <a:pt x="26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9" name="Google Shape;1669;p10"/>
          <p:cNvSpPr/>
          <p:nvPr/>
        </p:nvSpPr>
        <p:spPr>
          <a:xfrm>
            <a:off x="1046180" y="749688"/>
            <a:ext cx="17251" cy="48851"/>
          </a:xfrm>
          <a:custGeom>
            <a:avLst/>
            <a:gdLst/>
            <a:ahLst/>
            <a:cxnLst/>
            <a:rect l="l" t="t" r="r" b="b"/>
            <a:pathLst>
              <a:path w="553" h="1566" extrusionOk="0">
                <a:moveTo>
                  <a:pt x="373" y="1"/>
                </a:moveTo>
                <a:cubicBezTo>
                  <a:pt x="314" y="1"/>
                  <a:pt x="180" y="1"/>
                  <a:pt x="120" y="75"/>
                </a:cubicBezTo>
                <a:cubicBezTo>
                  <a:pt x="60" y="195"/>
                  <a:pt x="60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20" y="1491"/>
                  <a:pt x="180" y="1491"/>
                  <a:pt x="180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52" y="1252"/>
                  <a:pt x="552" y="999"/>
                  <a:pt x="552" y="746"/>
                </a:cubicBezTo>
                <a:lnTo>
                  <a:pt x="552" y="448"/>
                </a:lnTo>
                <a:cubicBezTo>
                  <a:pt x="492" y="314"/>
                  <a:pt x="492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0" name="Google Shape;1670;p10"/>
          <p:cNvSpPr/>
          <p:nvPr/>
        </p:nvSpPr>
        <p:spPr>
          <a:xfrm>
            <a:off x="1104058" y="690417"/>
            <a:ext cx="19528" cy="39805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292" y="1"/>
                </a:moveTo>
                <a:cubicBezTo>
                  <a:pt x="227" y="1"/>
                  <a:pt x="179" y="33"/>
                  <a:pt x="179" y="113"/>
                </a:cubicBezTo>
                <a:cubicBezTo>
                  <a:pt x="60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19" y="1231"/>
                </a:lnTo>
                <a:cubicBezTo>
                  <a:pt x="149" y="1260"/>
                  <a:pt x="198" y="1275"/>
                  <a:pt x="246" y="1275"/>
                </a:cubicBezTo>
                <a:cubicBezTo>
                  <a:pt x="294" y="1275"/>
                  <a:pt x="343" y="1260"/>
                  <a:pt x="373" y="1231"/>
                </a:cubicBezTo>
                <a:cubicBezTo>
                  <a:pt x="492" y="1037"/>
                  <a:pt x="551" y="858"/>
                  <a:pt x="551" y="664"/>
                </a:cubicBezTo>
                <a:cubicBezTo>
                  <a:pt x="551" y="545"/>
                  <a:pt x="626" y="486"/>
                  <a:pt x="551" y="352"/>
                </a:cubicBezTo>
                <a:cubicBezTo>
                  <a:pt x="551" y="292"/>
                  <a:pt x="492" y="173"/>
                  <a:pt x="432" y="113"/>
                </a:cubicBezTo>
                <a:lnTo>
                  <a:pt x="432" y="39"/>
                </a:lnTo>
                <a:cubicBezTo>
                  <a:pt x="385" y="15"/>
                  <a:pt x="334" y="1"/>
                  <a:pt x="29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1" name="Google Shape;1671;p10"/>
          <p:cNvSpPr/>
          <p:nvPr/>
        </p:nvSpPr>
        <p:spPr>
          <a:xfrm>
            <a:off x="1175619" y="672543"/>
            <a:ext cx="19559" cy="40023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20" y="61"/>
                  <a:pt x="60" y="120"/>
                </a:cubicBezTo>
                <a:cubicBezTo>
                  <a:pt x="0" y="239"/>
                  <a:pt x="0" y="314"/>
                  <a:pt x="0" y="433"/>
                </a:cubicBezTo>
                <a:lnTo>
                  <a:pt x="0" y="686"/>
                </a:lnTo>
                <a:cubicBezTo>
                  <a:pt x="0" y="865"/>
                  <a:pt x="60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3" y="1267"/>
                  <a:pt x="328" y="1282"/>
                  <a:pt x="365" y="1282"/>
                </a:cubicBezTo>
                <a:cubicBezTo>
                  <a:pt x="403" y="1282"/>
                  <a:pt x="432" y="1267"/>
                  <a:pt x="432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6" y="433"/>
                  <a:pt x="566" y="314"/>
                </a:cubicBezTo>
                <a:cubicBezTo>
                  <a:pt x="492" y="239"/>
                  <a:pt x="432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2" name="Google Shape;1672;p10"/>
          <p:cNvSpPr/>
          <p:nvPr/>
        </p:nvSpPr>
        <p:spPr>
          <a:xfrm>
            <a:off x="1114029" y="770308"/>
            <a:ext cx="19091" cy="39836"/>
          </a:xfrm>
          <a:custGeom>
            <a:avLst/>
            <a:gdLst/>
            <a:ahLst/>
            <a:cxnLst/>
            <a:rect l="l" t="t" r="r" b="b"/>
            <a:pathLst>
              <a:path w="612" h="1277" extrusionOk="0">
                <a:moveTo>
                  <a:pt x="307" y="1"/>
                </a:moveTo>
                <a:cubicBezTo>
                  <a:pt x="281" y="1"/>
                  <a:pt x="257" y="8"/>
                  <a:pt x="239" y="25"/>
                </a:cubicBezTo>
                <a:cubicBezTo>
                  <a:pt x="180" y="159"/>
                  <a:pt x="120" y="219"/>
                  <a:pt x="60" y="338"/>
                </a:cubicBezTo>
                <a:cubicBezTo>
                  <a:pt x="60" y="398"/>
                  <a:pt x="1" y="532"/>
                  <a:pt x="1" y="651"/>
                </a:cubicBezTo>
                <a:cubicBezTo>
                  <a:pt x="1" y="830"/>
                  <a:pt x="60" y="1023"/>
                  <a:pt x="180" y="1202"/>
                </a:cubicBezTo>
                <a:lnTo>
                  <a:pt x="239" y="1277"/>
                </a:lnTo>
                <a:cubicBezTo>
                  <a:pt x="299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552" y="964"/>
                  <a:pt x="612" y="830"/>
                  <a:pt x="612" y="651"/>
                </a:cubicBezTo>
                <a:lnTo>
                  <a:pt x="612" y="398"/>
                </a:lnTo>
                <a:cubicBezTo>
                  <a:pt x="612" y="338"/>
                  <a:pt x="552" y="219"/>
                  <a:pt x="552" y="159"/>
                </a:cubicBezTo>
                <a:lnTo>
                  <a:pt x="492" y="85"/>
                </a:lnTo>
                <a:cubicBezTo>
                  <a:pt x="450" y="43"/>
                  <a:pt x="371" y="1"/>
                  <a:pt x="307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3" name="Google Shape;1673;p10"/>
          <p:cNvSpPr/>
          <p:nvPr/>
        </p:nvSpPr>
        <p:spPr>
          <a:xfrm>
            <a:off x="949299" y="837533"/>
            <a:ext cx="19091" cy="20495"/>
          </a:xfrm>
          <a:custGeom>
            <a:avLst/>
            <a:gdLst/>
            <a:ahLst/>
            <a:cxnLst/>
            <a:rect l="l" t="t" r="r" b="b"/>
            <a:pathLst>
              <a:path w="612" h="657" extrusionOk="0">
                <a:moveTo>
                  <a:pt x="306" y="1"/>
                </a:moveTo>
                <a:cubicBezTo>
                  <a:pt x="257" y="1"/>
                  <a:pt x="209" y="15"/>
                  <a:pt x="179" y="45"/>
                </a:cubicBezTo>
                <a:cubicBezTo>
                  <a:pt x="119" y="105"/>
                  <a:pt x="60" y="164"/>
                  <a:pt x="60" y="239"/>
                </a:cubicBezTo>
                <a:cubicBezTo>
                  <a:pt x="0" y="299"/>
                  <a:pt x="0" y="299"/>
                  <a:pt x="0" y="358"/>
                </a:cubicBezTo>
                <a:cubicBezTo>
                  <a:pt x="60" y="418"/>
                  <a:pt x="60" y="537"/>
                  <a:pt x="179" y="611"/>
                </a:cubicBezTo>
                <a:cubicBezTo>
                  <a:pt x="239" y="641"/>
                  <a:pt x="302" y="656"/>
                  <a:pt x="358" y="656"/>
                </a:cubicBezTo>
                <a:cubicBezTo>
                  <a:pt x="414" y="656"/>
                  <a:pt x="462" y="641"/>
                  <a:pt x="492" y="611"/>
                </a:cubicBezTo>
                <a:cubicBezTo>
                  <a:pt x="611" y="477"/>
                  <a:pt x="611" y="418"/>
                  <a:pt x="611" y="299"/>
                </a:cubicBezTo>
                <a:cubicBezTo>
                  <a:pt x="611" y="299"/>
                  <a:pt x="611" y="239"/>
                  <a:pt x="551" y="164"/>
                </a:cubicBezTo>
                <a:cubicBezTo>
                  <a:pt x="551" y="105"/>
                  <a:pt x="492" y="105"/>
                  <a:pt x="432" y="45"/>
                </a:cubicBezTo>
                <a:cubicBezTo>
                  <a:pt x="403" y="15"/>
                  <a:pt x="354" y="1"/>
                  <a:pt x="30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4" name="Google Shape;1674;p10"/>
          <p:cNvSpPr/>
          <p:nvPr/>
        </p:nvSpPr>
        <p:spPr>
          <a:xfrm>
            <a:off x="1535765" y="694566"/>
            <a:ext cx="21431" cy="31476"/>
          </a:xfrm>
          <a:custGeom>
            <a:avLst/>
            <a:gdLst/>
            <a:ahLst/>
            <a:cxnLst/>
            <a:rect l="l" t="t" r="r" b="b"/>
            <a:pathLst>
              <a:path w="687" h="1009" extrusionOk="0">
                <a:moveTo>
                  <a:pt x="411" y="1"/>
                </a:moveTo>
                <a:cubicBezTo>
                  <a:pt x="373" y="1"/>
                  <a:pt x="339" y="15"/>
                  <a:pt x="314" y="40"/>
                </a:cubicBezTo>
                <a:lnTo>
                  <a:pt x="120" y="219"/>
                </a:lnTo>
                <a:cubicBezTo>
                  <a:pt x="61" y="278"/>
                  <a:pt x="61" y="412"/>
                  <a:pt x="61" y="472"/>
                </a:cubicBezTo>
                <a:cubicBezTo>
                  <a:pt x="1" y="651"/>
                  <a:pt x="61" y="844"/>
                  <a:pt x="195" y="964"/>
                </a:cubicBezTo>
                <a:cubicBezTo>
                  <a:pt x="224" y="993"/>
                  <a:pt x="269" y="1008"/>
                  <a:pt x="314" y="1008"/>
                </a:cubicBezTo>
                <a:cubicBezTo>
                  <a:pt x="359" y="1008"/>
                  <a:pt x="403" y="993"/>
                  <a:pt x="433" y="964"/>
                </a:cubicBezTo>
                <a:cubicBezTo>
                  <a:pt x="567" y="844"/>
                  <a:pt x="627" y="651"/>
                  <a:pt x="627" y="531"/>
                </a:cubicBezTo>
                <a:cubicBezTo>
                  <a:pt x="627" y="472"/>
                  <a:pt x="686" y="412"/>
                  <a:pt x="627" y="353"/>
                </a:cubicBezTo>
                <a:cubicBezTo>
                  <a:pt x="627" y="278"/>
                  <a:pt x="627" y="219"/>
                  <a:pt x="567" y="99"/>
                </a:cubicBezTo>
                <a:cubicBezTo>
                  <a:pt x="523" y="30"/>
                  <a:pt x="464" y="1"/>
                  <a:pt x="41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5" name="Google Shape;1675;p10"/>
          <p:cNvSpPr/>
          <p:nvPr/>
        </p:nvSpPr>
        <p:spPr>
          <a:xfrm>
            <a:off x="1576662" y="741047"/>
            <a:ext cx="19091" cy="37964"/>
          </a:xfrm>
          <a:custGeom>
            <a:avLst/>
            <a:gdLst/>
            <a:ahLst/>
            <a:cxnLst/>
            <a:rect l="l" t="t" r="r" b="b"/>
            <a:pathLst>
              <a:path w="612" h="1217" extrusionOk="0">
                <a:moveTo>
                  <a:pt x="341" y="0"/>
                </a:moveTo>
                <a:cubicBezTo>
                  <a:pt x="301" y="0"/>
                  <a:pt x="264" y="15"/>
                  <a:pt x="239" y="40"/>
                </a:cubicBezTo>
                <a:cubicBezTo>
                  <a:pt x="180" y="159"/>
                  <a:pt x="120" y="218"/>
                  <a:pt x="120" y="278"/>
                </a:cubicBezTo>
                <a:cubicBezTo>
                  <a:pt x="61" y="412"/>
                  <a:pt x="61" y="472"/>
                  <a:pt x="1" y="591"/>
                </a:cubicBezTo>
                <a:cubicBezTo>
                  <a:pt x="1" y="784"/>
                  <a:pt x="61" y="963"/>
                  <a:pt x="180" y="1157"/>
                </a:cubicBezTo>
                <a:lnTo>
                  <a:pt x="239" y="1217"/>
                </a:lnTo>
                <a:cubicBezTo>
                  <a:pt x="299" y="1217"/>
                  <a:pt x="433" y="1217"/>
                  <a:pt x="493" y="1157"/>
                </a:cubicBezTo>
                <a:cubicBezTo>
                  <a:pt x="552" y="963"/>
                  <a:pt x="612" y="784"/>
                  <a:pt x="612" y="650"/>
                </a:cubicBezTo>
                <a:lnTo>
                  <a:pt x="612" y="412"/>
                </a:lnTo>
                <a:cubicBezTo>
                  <a:pt x="612" y="278"/>
                  <a:pt x="612" y="218"/>
                  <a:pt x="552" y="99"/>
                </a:cubicBezTo>
                <a:lnTo>
                  <a:pt x="493" y="99"/>
                </a:lnTo>
                <a:cubicBezTo>
                  <a:pt x="458" y="29"/>
                  <a:pt x="397" y="0"/>
                  <a:pt x="34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6" name="Google Shape;1676;p10"/>
          <p:cNvSpPr/>
          <p:nvPr/>
        </p:nvSpPr>
        <p:spPr>
          <a:xfrm>
            <a:off x="1630598" y="696438"/>
            <a:ext cx="17688" cy="37496"/>
          </a:xfrm>
          <a:custGeom>
            <a:avLst/>
            <a:gdLst/>
            <a:ahLst/>
            <a:cxnLst/>
            <a:rect l="l" t="t" r="r" b="b"/>
            <a:pathLst>
              <a:path w="567" h="1202" extrusionOk="0">
                <a:moveTo>
                  <a:pt x="276" y="0"/>
                </a:moveTo>
                <a:cubicBezTo>
                  <a:pt x="224" y="0"/>
                  <a:pt x="169" y="29"/>
                  <a:pt x="134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0" y="963"/>
                  <a:pt x="134" y="1157"/>
                </a:cubicBezTo>
                <a:lnTo>
                  <a:pt x="194" y="1157"/>
                </a:lnTo>
                <a:cubicBezTo>
                  <a:pt x="224" y="1187"/>
                  <a:pt x="268" y="1201"/>
                  <a:pt x="313" y="1201"/>
                </a:cubicBezTo>
                <a:cubicBezTo>
                  <a:pt x="358" y="1201"/>
                  <a:pt x="402" y="1187"/>
                  <a:pt x="432" y="1157"/>
                </a:cubicBezTo>
                <a:cubicBezTo>
                  <a:pt x="566" y="963"/>
                  <a:pt x="566" y="784"/>
                  <a:pt x="566" y="591"/>
                </a:cubicBezTo>
                <a:lnTo>
                  <a:pt x="566" y="352"/>
                </a:lnTo>
                <a:cubicBezTo>
                  <a:pt x="507" y="218"/>
                  <a:pt x="507" y="159"/>
                  <a:pt x="432" y="99"/>
                </a:cubicBezTo>
                <a:lnTo>
                  <a:pt x="373" y="39"/>
                </a:lnTo>
                <a:cubicBezTo>
                  <a:pt x="348" y="15"/>
                  <a:pt x="313" y="0"/>
                  <a:pt x="27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7" name="Google Shape;1677;p10"/>
          <p:cNvSpPr/>
          <p:nvPr/>
        </p:nvSpPr>
        <p:spPr>
          <a:xfrm>
            <a:off x="1626855" y="802844"/>
            <a:ext cx="19559" cy="31944"/>
          </a:xfrm>
          <a:custGeom>
            <a:avLst/>
            <a:gdLst/>
            <a:ahLst/>
            <a:cxnLst/>
            <a:rect l="l" t="t" r="r" b="b"/>
            <a:pathLst>
              <a:path w="627" h="1024" extrusionOk="0">
                <a:moveTo>
                  <a:pt x="335" y="1"/>
                </a:moveTo>
                <a:cubicBezTo>
                  <a:pt x="288" y="1"/>
                  <a:pt x="235" y="15"/>
                  <a:pt x="180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1" y="353"/>
                  <a:pt x="1" y="412"/>
                  <a:pt x="1" y="472"/>
                </a:cubicBezTo>
                <a:cubicBezTo>
                  <a:pt x="1" y="666"/>
                  <a:pt x="60" y="844"/>
                  <a:pt x="180" y="979"/>
                </a:cubicBezTo>
                <a:cubicBezTo>
                  <a:pt x="217" y="1008"/>
                  <a:pt x="265" y="1023"/>
                  <a:pt x="312" y="1023"/>
                </a:cubicBezTo>
                <a:cubicBezTo>
                  <a:pt x="358" y="1023"/>
                  <a:pt x="403" y="1008"/>
                  <a:pt x="433" y="979"/>
                </a:cubicBezTo>
                <a:cubicBezTo>
                  <a:pt x="552" y="785"/>
                  <a:pt x="627" y="666"/>
                  <a:pt x="627" y="532"/>
                </a:cubicBezTo>
                <a:cubicBezTo>
                  <a:pt x="627" y="472"/>
                  <a:pt x="627" y="412"/>
                  <a:pt x="552" y="353"/>
                </a:cubicBezTo>
                <a:cubicBezTo>
                  <a:pt x="552" y="293"/>
                  <a:pt x="552" y="159"/>
                  <a:pt x="493" y="100"/>
                </a:cubicBezTo>
                <a:cubicBezTo>
                  <a:pt x="458" y="30"/>
                  <a:pt x="402" y="1"/>
                  <a:pt x="3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8" name="Google Shape;1678;p10"/>
          <p:cNvSpPr/>
          <p:nvPr/>
        </p:nvSpPr>
        <p:spPr>
          <a:xfrm>
            <a:off x="1678919" y="749688"/>
            <a:ext cx="17688" cy="48851"/>
          </a:xfrm>
          <a:custGeom>
            <a:avLst/>
            <a:gdLst/>
            <a:ahLst/>
            <a:cxnLst/>
            <a:rect l="l" t="t" r="r" b="b"/>
            <a:pathLst>
              <a:path w="567" h="1566" extrusionOk="0">
                <a:moveTo>
                  <a:pt x="373" y="1"/>
                </a:moveTo>
                <a:cubicBezTo>
                  <a:pt x="313" y="1"/>
                  <a:pt x="194" y="1"/>
                  <a:pt x="135" y="75"/>
                </a:cubicBezTo>
                <a:cubicBezTo>
                  <a:pt x="75" y="195"/>
                  <a:pt x="75" y="314"/>
                  <a:pt x="0" y="448"/>
                </a:cubicBezTo>
                <a:lnTo>
                  <a:pt x="0" y="746"/>
                </a:lnTo>
                <a:cubicBezTo>
                  <a:pt x="0" y="999"/>
                  <a:pt x="0" y="1252"/>
                  <a:pt x="135" y="1491"/>
                </a:cubicBezTo>
                <a:cubicBezTo>
                  <a:pt x="194" y="1491"/>
                  <a:pt x="194" y="1491"/>
                  <a:pt x="194" y="1565"/>
                </a:cubicBezTo>
                <a:cubicBezTo>
                  <a:pt x="313" y="1565"/>
                  <a:pt x="373" y="1565"/>
                  <a:pt x="447" y="1431"/>
                </a:cubicBezTo>
                <a:cubicBezTo>
                  <a:pt x="567" y="1252"/>
                  <a:pt x="567" y="999"/>
                  <a:pt x="567" y="746"/>
                </a:cubicBezTo>
                <a:lnTo>
                  <a:pt x="567" y="448"/>
                </a:lnTo>
                <a:cubicBezTo>
                  <a:pt x="507" y="314"/>
                  <a:pt x="507" y="195"/>
                  <a:pt x="447" y="75"/>
                </a:cubicBezTo>
                <a:cubicBezTo>
                  <a:pt x="447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9" name="Google Shape;1679;p10"/>
          <p:cNvSpPr/>
          <p:nvPr/>
        </p:nvSpPr>
        <p:spPr>
          <a:xfrm>
            <a:off x="1727708" y="690417"/>
            <a:ext cx="19091" cy="39805"/>
          </a:xfrm>
          <a:custGeom>
            <a:avLst/>
            <a:gdLst/>
            <a:ahLst/>
            <a:cxnLst/>
            <a:rect l="l" t="t" r="r" b="b"/>
            <a:pathLst>
              <a:path w="612" h="1276" extrusionOk="0">
                <a:moveTo>
                  <a:pt x="303" y="1"/>
                </a:moveTo>
                <a:cubicBezTo>
                  <a:pt x="251" y="1"/>
                  <a:pt x="215" y="33"/>
                  <a:pt x="179" y="113"/>
                </a:cubicBezTo>
                <a:cubicBezTo>
                  <a:pt x="120" y="173"/>
                  <a:pt x="60" y="292"/>
                  <a:pt x="60" y="352"/>
                </a:cubicBezTo>
                <a:cubicBezTo>
                  <a:pt x="1" y="411"/>
                  <a:pt x="1" y="545"/>
                  <a:pt x="1" y="605"/>
                </a:cubicBezTo>
                <a:cubicBezTo>
                  <a:pt x="1" y="784"/>
                  <a:pt x="1" y="977"/>
                  <a:pt x="60" y="1156"/>
                </a:cubicBezTo>
                <a:lnTo>
                  <a:pt x="120" y="1231"/>
                </a:lnTo>
                <a:cubicBezTo>
                  <a:pt x="150" y="1260"/>
                  <a:pt x="194" y="1275"/>
                  <a:pt x="241" y="1275"/>
                </a:cubicBezTo>
                <a:cubicBezTo>
                  <a:pt x="287" y="1275"/>
                  <a:pt x="336" y="1260"/>
                  <a:pt x="373" y="1231"/>
                </a:cubicBezTo>
                <a:cubicBezTo>
                  <a:pt x="492" y="1037"/>
                  <a:pt x="552" y="858"/>
                  <a:pt x="552" y="664"/>
                </a:cubicBezTo>
                <a:cubicBezTo>
                  <a:pt x="611" y="545"/>
                  <a:pt x="611" y="486"/>
                  <a:pt x="552" y="352"/>
                </a:cubicBezTo>
                <a:cubicBezTo>
                  <a:pt x="552" y="292"/>
                  <a:pt x="492" y="173"/>
                  <a:pt x="433" y="113"/>
                </a:cubicBezTo>
                <a:lnTo>
                  <a:pt x="433" y="39"/>
                </a:lnTo>
                <a:cubicBezTo>
                  <a:pt x="379" y="15"/>
                  <a:pt x="337" y="1"/>
                  <a:pt x="30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0" name="Google Shape;1680;p10"/>
          <p:cNvSpPr/>
          <p:nvPr/>
        </p:nvSpPr>
        <p:spPr>
          <a:xfrm>
            <a:off x="1799269" y="672543"/>
            <a:ext cx="19091" cy="40023"/>
          </a:xfrm>
          <a:custGeom>
            <a:avLst/>
            <a:gdLst/>
            <a:ahLst/>
            <a:cxnLst/>
            <a:rect l="l" t="t" r="r" b="b"/>
            <a:pathLst>
              <a:path w="612" h="1283" extrusionOk="0">
                <a:moveTo>
                  <a:pt x="314" y="1"/>
                </a:moveTo>
                <a:cubicBezTo>
                  <a:pt x="180" y="1"/>
                  <a:pt x="120" y="61"/>
                  <a:pt x="60" y="120"/>
                </a:cubicBezTo>
                <a:cubicBezTo>
                  <a:pt x="1" y="239"/>
                  <a:pt x="1" y="314"/>
                  <a:pt x="1" y="433"/>
                </a:cubicBezTo>
                <a:lnTo>
                  <a:pt x="1" y="686"/>
                </a:lnTo>
                <a:cubicBezTo>
                  <a:pt x="60" y="865"/>
                  <a:pt x="60" y="984"/>
                  <a:pt x="180" y="1178"/>
                </a:cubicBezTo>
                <a:lnTo>
                  <a:pt x="180" y="1237"/>
                </a:lnTo>
                <a:lnTo>
                  <a:pt x="239" y="1237"/>
                </a:lnTo>
                <a:cubicBezTo>
                  <a:pt x="277" y="1267"/>
                  <a:pt x="325" y="1282"/>
                  <a:pt x="364" y="1282"/>
                </a:cubicBezTo>
                <a:cubicBezTo>
                  <a:pt x="403" y="1282"/>
                  <a:pt x="433" y="1267"/>
                  <a:pt x="433" y="1237"/>
                </a:cubicBezTo>
                <a:cubicBezTo>
                  <a:pt x="612" y="1059"/>
                  <a:pt x="612" y="805"/>
                  <a:pt x="612" y="612"/>
                </a:cubicBezTo>
                <a:cubicBezTo>
                  <a:pt x="612" y="493"/>
                  <a:pt x="552" y="433"/>
                  <a:pt x="552" y="314"/>
                </a:cubicBezTo>
                <a:cubicBezTo>
                  <a:pt x="493" y="239"/>
                  <a:pt x="433" y="120"/>
                  <a:pt x="373" y="61"/>
                </a:cubicBezTo>
                <a:lnTo>
                  <a:pt x="314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1" name="Google Shape;1681;p10"/>
          <p:cNvSpPr/>
          <p:nvPr/>
        </p:nvSpPr>
        <p:spPr>
          <a:xfrm>
            <a:off x="1746768" y="770308"/>
            <a:ext cx="19559" cy="39836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45" y="1"/>
                </a:moveTo>
                <a:cubicBezTo>
                  <a:pt x="318" y="1"/>
                  <a:pt x="289" y="8"/>
                  <a:pt x="254" y="25"/>
                </a:cubicBezTo>
                <a:cubicBezTo>
                  <a:pt x="194" y="159"/>
                  <a:pt x="135" y="219"/>
                  <a:pt x="60" y="338"/>
                </a:cubicBezTo>
                <a:cubicBezTo>
                  <a:pt x="60" y="398"/>
                  <a:pt x="0" y="532"/>
                  <a:pt x="0" y="651"/>
                </a:cubicBezTo>
                <a:cubicBezTo>
                  <a:pt x="0" y="830"/>
                  <a:pt x="60" y="1023"/>
                  <a:pt x="194" y="1202"/>
                </a:cubicBezTo>
                <a:lnTo>
                  <a:pt x="254" y="1277"/>
                </a:lnTo>
                <a:cubicBezTo>
                  <a:pt x="313" y="1277"/>
                  <a:pt x="433" y="1277"/>
                  <a:pt x="507" y="1202"/>
                </a:cubicBezTo>
                <a:lnTo>
                  <a:pt x="507" y="1143"/>
                </a:lnTo>
                <a:cubicBezTo>
                  <a:pt x="567" y="964"/>
                  <a:pt x="626" y="830"/>
                  <a:pt x="626" y="651"/>
                </a:cubicBezTo>
                <a:lnTo>
                  <a:pt x="626" y="398"/>
                </a:lnTo>
                <a:cubicBezTo>
                  <a:pt x="626" y="338"/>
                  <a:pt x="626" y="219"/>
                  <a:pt x="567" y="159"/>
                </a:cubicBezTo>
                <a:lnTo>
                  <a:pt x="507" y="85"/>
                </a:lnTo>
                <a:cubicBezTo>
                  <a:pt x="454" y="43"/>
                  <a:pt x="409" y="1"/>
                  <a:pt x="34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2" name="Google Shape;1682;p10"/>
          <p:cNvSpPr/>
          <p:nvPr/>
        </p:nvSpPr>
        <p:spPr>
          <a:xfrm>
            <a:off x="1683099" y="854253"/>
            <a:ext cx="19091" cy="25018"/>
          </a:xfrm>
          <a:custGeom>
            <a:avLst/>
            <a:gdLst/>
            <a:ahLst/>
            <a:cxnLst/>
            <a:rect l="l" t="t" r="r" b="b"/>
            <a:pathLst>
              <a:path w="612" h="802" extrusionOk="0">
                <a:moveTo>
                  <a:pt x="239" y="1"/>
                </a:moveTo>
                <a:cubicBezTo>
                  <a:pt x="120" y="75"/>
                  <a:pt x="120" y="135"/>
                  <a:pt x="60" y="195"/>
                </a:cubicBezTo>
                <a:cubicBezTo>
                  <a:pt x="60" y="254"/>
                  <a:pt x="60" y="314"/>
                  <a:pt x="1" y="373"/>
                </a:cubicBezTo>
                <a:cubicBezTo>
                  <a:pt x="1" y="507"/>
                  <a:pt x="60" y="627"/>
                  <a:pt x="179" y="746"/>
                </a:cubicBezTo>
                <a:cubicBezTo>
                  <a:pt x="209" y="783"/>
                  <a:pt x="257" y="802"/>
                  <a:pt x="313" y="802"/>
                </a:cubicBezTo>
                <a:cubicBezTo>
                  <a:pt x="369" y="802"/>
                  <a:pt x="433" y="783"/>
                  <a:pt x="492" y="746"/>
                </a:cubicBezTo>
                <a:lnTo>
                  <a:pt x="492" y="686"/>
                </a:lnTo>
                <a:cubicBezTo>
                  <a:pt x="611" y="627"/>
                  <a:pt x="611" y="507"/>
                  <a:pt x="611" y="448"/>
                </a:cubicBezTo>
                <a:lnTo>
                  <a:pt x="611" y="254"/>
                </a:lnTo>
                <a:cubicBezTo>
                  <a:pt x="552" y="195"/>
                  <a:pt x="552" y="135"/>
                  <a:pt x="492" y="75"/>
                </a:cubicBezTo>
                <a:cubicBezTo>
                  <a:pt x="433" y="1"/>
                  <a:pt x="313" y="1"/>
                  <a:pt x="23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3" name="Google Shape;1683;p10"/>
          <p:cNvSpPr/>
          <p:nvPr/>
        </p:nvSpPr>
        <p:spPr>
          <a:xfrm>
            <a:off x="1572482" y="837533"/>
            <a:ext cx="19559" cy="20495"/>
          </a:xfrm>
          <a:custGeom>
            <a:avLst/>
            <a:gdLst/>
            <a:ahLst/>
            <a:cxnLst/>
            <a:rect l="l" t="t" r="r" b="b"/>
            <a:pathLst>
              <a:path w="627" h="657" extrusionOk="0">
                <a:moveTo>
                  <a:pt x="314" y="1"/>
                </a:moveTo>
                <a:cubicBezTo>
                  <a:pt x="269" y="1"/>
                  <a:pt x="224" y="15"/>
                  <a:pt x="195" y="45"/>
                </a:cubicBezTo>
                <a:cubicBezTo>
                  <a:pt x="135" y="105"/>
                  <a:pt x="60" y="164"/>
                  <a:pt x="60" y="239"/>
                </a:cubicBezTo>
                <a:cubicBezTo>
                  <a:pt x="1" y="299"/>
                  <a:pt x="1" y="299"/>
                  <a:pt x="1" y="358"/>
                </a:cubicBezTo>
                <a:cubicBezTo>
                  <a:pt x="60" y="418"/>
                  <a:pt x="60" y="537"/>
                  <a:pt x="195" y="611"/>
                </a:cubicBezTo>
                <a:cubicBezTo>
                  <a:pt x="254" y="641"/>
                  <a:pt x="314" y="656"/>
                  <a:pt x="368" y="656"/>
                </a:cubicBezTo>
                <a:cubicBezTo>
                  <a:pt x="422" y="656"/>
                  <a:pt x="470" y="641"/>
                  <a:pt x="507" y="611"/>
                </a:cubicBezTo>
                <a:cubicBezTo>
                  <a:pt x="627" y="477"/>
                  <a:pt x="627" y="418"/>
                  <a:pt x="627" y="299"/>
                </a:cubicBezTo>
                <a:cubicBezTo>
                  <a:pt x="627" y="299"/>
                  <a:pt x="627" y="239"/>
                  <a:pt x="567" y="164"/>
                </a:cubicBezTo>
                <a:cubicBezTo>
                  <a:pt x="567" y="105"/>
                  <a:pt x="507" y="105"/>
                  <a:pt x="433" y="45"/>
                </a:cubicBezTo>
                <a:cubicBezTo>
                  <a:pt x="403" y="15"/>
                  <a:pt x="358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4" name="Google Shape;1684;p10"/>
          <p:cNvSpPr/>
          <p:nvPr/>
        </p:nvSpPr>
        <p:spPr>
          <a:xfrm>
            <a:off x="2178497" y="694566"/>
            <a:ext cx="21400" cy="31476"/>
          </a:xfrm>
          <a:custGeom>
            <a:avLst/>
            <a:gdLst/>
            <a:ahLst/>
            <a:cxnLst/>
            <a:rect l="l" t="t" r="r" b="b"/>
            <a:pathLst>
              <a:path w="686" h="1009" extrusionOk="0">
                <a:moveTo>
                  <a:pt x="435" y="1"/>
                </a:moveTo>
                <a:cubicBezTo>
                  <a:pt x="402" y="1"/>
                  <a:pt x="363" y="15"/>
                  <a:pt x="313" y="40"/>
                </a:cubicBezTo>
                <a:cubicBezTo>
                  <a:pt x="239" y="99"/>
                  <a:pt x="179" y="159"/>
                  <a:pt x="120" y="219"/>
                </a:cubicBezTo>
                <a:cubicBezTo>
                  <a:pt x="60" y="278"/>
                  <a:pt x="60" y="412"/>
                  <a:pt x="60" y="472"/>
                </a:cubicBezTo>
                <a:cubicBezTo>
                  <a:pt x="1" y="651"/>
                  <a:pt x="60" y="844"/>
                  <a:pt x="179" y="964"/>
                </a:cubicBezTo>
                <a:cubicBezTo>
                  <a:pt x="209" y="993"/>
                  <a:pt x="257" y="1008"/>
                  <a:pt x="306" y="1008"/>
                </a:cubicBezTo>
                <a:cubicBezTo>
                  <a:pt x="354" y="1008"/>
                  <a:pt x="403" y="993"/>
                  <a:pt x="433" y="964"/>
                </a:cubicBezTo>
                <a:cubicBezTo>
                  <a:pt x="552" y="844"/>
                  <a:pt x="611" y="651"/>
                  <a:pt x="611" y="531"/>
                </a:cubicBezTo>
                <a:cubicBezTo>
                  <a:pt x="611" y="472"/>
                  <a:pt x="686" y="412"/>
                  <a:pt x="611" y="353"/>
                </a:cubicBezTo>
                <a:cubicBezTo>
                  <a:pt x="611" y="278"/>
                  <a:pt x="611" y="219"/>
                  <a:pt x="552" y="99"/>
                </a:cubicBezTo>
                <a:cubicBezTo>
                  <a:pt x="517" y="30"/>
                  <a:pt x="482" y="1"/>
                  <a:pt x="4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5" name="Google Shape;1685;p10"/>
          <p:cNvSpPr/>
          <p:nvPr/>
        </p:nvSpPr>
        <p:spPr>
          <a:xfrm>
            <a:off x="2218925" y="741047"/>
            <a:ext cx="19559" cy="37964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77" y="0"/>
                </a:moveTo>
                <a:cubicBezTo>
                  <a:pt x="342" y="0"/>
                  <a:pt x="303" y="15"/>
                  <a:pt x="254" y="40"/>
                </a:cubicBezTo>
                <a:cubicBezTo>
                  <a:pt x="194" y="159"/>
                  <a:pt x="135" y="218"/>
                  <a:pt x="135" y="278"/>
                </a:cubicBezTo>
                <a:cubicBezTo>
                  <a:pt x="60" y="412"/>
                  <a:pt x="60" y="472"/>
                  <a:pt x="60" y="591"/>
                </a:cubicBezTo>
                <a:cubicBezTo>
                  <a:pt x="1" y="784"/>
                  <a:pt x="60" y="963"/>
                  <a:pt x="194" y="1157"/>
                </a:cubicBezTo>
                <a:lnTo>
                  <a:pt x="254" y="1217"/>
                </a:lnTo>
                <a:cubicBezTo>
                  <a:pt x="313" y="1217"/>
                  <a:pt x="433" y="1217"/>
                  <a:pt x="507" y="1157"/>
                </a:cubicBezTo>
                <a:cubicBezTo>
                  <a:pt x="567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626" y="218"/>
                  <a:pt x="567" y="99"/>
                </a:cubicBezTo>
                <a:lnTo>
                  <a:pt x="507" y="99"/>
                </a:lnTo>
                <a:cubicBezTo>
                  <a:pt x="463" y="29"/>
                  <a:pt x="425" y="0"/>
                  <a:pt x="37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6" name="Google Shape;1686;p10"/>
          <p:cNvSpPr/>
          <p:nvPr/>
        </p:nvSpPr>
        <p:spPr>
          <a:xfrm>
            <a:off x="2273298" y="696438"/>
            <a:ext cx="17220" cy="37496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71" y="0"/>
                </a:moveTo>
                <a:cubicBezTo>
                  <a:pt x="215" y="0"/>
                  <a:pt x="155" y="29"/>
                  <a:pt x="120" y="99"/>
                </a:cubicBezTo>
                <a:cubicBezTo>
                  <a:pt x="60" y="159"/>
                  <a:pt x="60" y="293"/>
                  <a:pt x="1" y="352"/>
                </a:cubicBezTo>
                <a:lnTo>
                  <a:pt x="1" y="591"/>
                </a:lnTo>
                <a:cubicBezTo>
                  <a:pt x="1" y="784"/>
                  <a:pt x="1" y="963"/>
                  <a:pt x="120" y="1157"/>
                </a:cubicBezTo>
                <a:lnTo>
                  <a:pt x="179" y="1157"/>
                </a:lnTo>
                <a:cubicBezTo>
                  <a:pt x="217" y="1187"/>
                  <a:pt x="265" y="1201"/>
                  <a:pt x="312" y="1201"/>
                </a:cubicBezTo>
                <a:cubicBezTo>
                  <a:pt x="358" y="1201"/>
                  <a:pt x="403" y="1187"/>
                  <a:pt x="433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3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7" name="Google Shape;1687;p10"/>
          <p:cNvSpPr/>
          <p:nvPr/>
        </p:nvSpPr>
        <p:spPr>
          <a:xfrm>
            <a:off x="2269586" y="802844"/>
            <a:ext cx="19091" cy="31944"/>
          </a:xfrm>
          <a:custGeom>
            <a:avLst/>
            <a:gdLst/>
            <a:ahLst/>
            <a:cxnLst/>
            <a:rect l="l" t="t" r="r" b="b"/>
            <a:pathLst>
              <a:path w="612" h="1024" extrusionOk="0">
                <a:moveTo>
                  <a:pt x="341" y="1"/>
                </a:moveTo>
                <a:cubicBezTo>
                  <a:pt x="301" y="1"/>
                  <a:pt x="263" y="15"/>
                  <a:pt x="239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09" y="1008"/>
                  <a:pt x="257" y="1023"/>
                  <a:pt x="306" y="1023"/>
                </a:cubicBezTo>
                <a:cubicBezTo>
                  <a:pt x="354" y="1023"/>
                  <a:pt x="403" y="1008"/>
                  <a:pt x="432" y="979"/>
                </a:cubicBezTo>
                <a:cubicBezTo>
                  <a:pt x="552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2" y="293"/>
                  <a:pt x="552" y="159"/>
                  <a:pt x="492" y="100"/>
                </a:cubicBezTo>
                <a:cubicBezTo>
                  <a:pt x="457" y="30"/>
                  <a:pt x="397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8" name="Google Shape;1688;p10"/>
          <p:cNvSpPr/>
          <p:nvPr/>
        </p:nvSpPr>
        <p:spPr>
          <a:xfrm>
            <a:off x="2321619" y="749688"/>
            <a:ext cx="19559" cy="48851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4" y="1"/>
                  <a:pt x="195" y="1"/>
                  <a:pt x="120" y="75"/>
                </a:cubicBezTo>
                <a:cubicBezTo>
                  <a:pt x="61" y="195"/>
                  <a:pt x="61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95" y="1491"/>
                  <a:pt x="195" y="1491"/>
                  <a:pt x="195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67" y="1252"/>
                  <a:pt x="567" y="999"/>
                  <a:pt x="627" y="746"/>
                </a:cubicBezTo>
                <a:cubicBezTo>
                  <a:pt x="567" y="686"/>
                  <a:pt x="567" y="567"/>
                  <a:pt x="567" y="448"/>
                </a:cubicBezTo>
                <a:cubicBezTo>
                  <a:pt x="567" y="314"/>
                  <a:pt x="493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9" name="Google Shape;1689;p10"/>
          <p:cNvSpPr/>
          <p:nvPr/>
        </p:nvSpPr>
        <p:spPr>
          <a:xfrm>
            <a:off x="2369972" y="690417"/>
            <a:ext cx="19528" cy="39805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314" y="1"/>
                </a:moveTo>
                <a:cubicBezTo>
                  <a:pt x="265" y="1"/>
                  <a:pt x="230" y="33"/>
                  <a:pt x="194" y="113"/>
                </a:cubicBezTo>
                <a:cubicBezTo>
                  <a:pt x="134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34" y="1231"/>
                </a:lnTo>
                <a:cubicBezTo>
                  <a:pt x="164" y="1260"/>
                  <a:pt x="209" y="1275"/>
                  <a:pt x="254" y="1275"/>
                </a:cubicBezTo>
                <a:cubicBezTo>
                  <a:pt x="298" y="1275"/>
                  <a:pt x="343" y="1260"/>
                  <a:pt x="373" y="1231"/>
                </a:cubicBezTo>
                <a:cubicBezTo>
                  <a:pt x="507" y="1037"/>
                  <a:pt x="566" y="858"/>
                  <a:pt x="626" y="664"/>
                </a:cubicBezTo>
                <a:cubicBezTo>
                  <a:pt x="626" y="545"/>
                  <a:pt x="626" y="486"/>
                  <a:pt x="566" y="352"/>
                </a:cubicBezTo>
                <a:cubicBezTo>
                  <a:pt x="566" y="292"/>
                  <a:pt x="507" y="173"/>
                  <a:pt x="432" y="113"/>
                </a:cubicBezTo>
                <a:lnTo>
                  <a:pt x="432" y="39"/>
                </a:lnTo>
                <a:cubicBezTo>
                  <a:pt x="385" y="15"/>
                  <a:pt x="347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0" name="Google Shape;1690;p10"/>
          <p:cNvSpPr/>
          <p:nvPr/>
        </p:nvSpPr>
        <p:spPr>
          <a:xfrm>
            <a:off x="2441533" y="672543"/>
            <a:ext cx="19559" cy="40023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35" y="61"/>
                  <a:pt x="75" y="120"/>
                </a:cubicBezTo>
                <a:cubicBezTo>
                  <a:pt x="75" y="239"/>
                  <a:pt x="1" y="314"/>
                  <a:pt x="1" y="433"/>
                </a:cubicBezTo>
                <a:lnTo>
                  <a:pt x="1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4" y="1267"/>
                  <a:pt x="332" y="1282"/>
                  <a:pt x="380" y="1282"/>
                </a:cubicBezTo>
                <a:cubicBezTo>
                  <a:pt x="429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7" y="433"/>
                  <a:pt x="567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1" name="Google Shape;1691;p10"/>
          <p:cNvSpPr/>
          <p:nvPr/>
        </p:nvSpPr>
        <p:spPr>
          <a:xfrm>
            <a:off x="2389469" y="770308"/>
            <a:ext cx="19559" cy="39836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45" y="1"/>
                </a:moveTo>
                <a:cubicBezTo>
                  <a:pt x="319" y="1"/>
                  <a:pt x="289" y="8"/>
                  <a:pt x="254" y="25"/>
                </a:cubicBezTo>
                <a:cubicBezTo>
                  <a:pt x="180" y="159"/>
                  <a:pt x="120" y="219"/>
                  <a:pt x="61" y="338"/>
                </a:cubicBezTo>
                <a:cubicBezTo>
                  <a:pt x="61" y="398"/>
                  <a:pt x="61" y="532"/>
                  <a:pt x="1" y="651"/>
                </a:cubicBezTo>
                <a:cubicBezTo>
                  <a:pt x="1" y="830"/>
                  <a:pt x="61" y="1023"/>
                  <a:pt x="180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3" y="1202"/>
                </a:cubicBezTo>
                <a:lnTo>
                  <a:pt x="493" y="1143"/>
                </a:lnTo>
                <a:cubicBezTo>
                  <a:pt x="552" y="964"/>
                  <a:pt x="627" y="830"/>
                  <a:pt x="627" y="651"/>
                </a:cubicBezTo>
                <a:lnTo>
                  <a:pt x="627" y="398"/>
                </a:lnTo>
                <a:cubicBezTo>
                  <a:pt x="627" y="338"/>
                  <a:pt x="627" y="219"/>
                  <a:pt x="552" y="159"/>
                </a:cubicBezTo>
                <a:lnTo>
                  <a:pt x="493" y="85"/>
                </a:lnTo>
                <a:cubicBezTo>
                  <a:pt x="450" y="43"/>
                  <a:pt x="408" y="1"/>
                  <a:pt x="34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2" name="Google Shape;1692;p10"/>
          <p:cNvSpPr/>
          <p:nvPr/>
        </p:nvSpPr>
        <p:spPr>
          <a:xfrm>
            <a:off x="2325363" y="854253"/>
            <a:ext cx="19528" cy="25018"/>
          </a:xfrm>
          <a:custGeom>
            <a:avLst/>
            <a:gdLst/>
            <a:ahLst/>
            <a:cxnLst/>
            <a:rect l="l" t="t" r="r" b="b"/>
            <a:pathLst>
              <a:path w="626" h="802" extrusionOk="0">
                <a:moveTo>
                  <a:pt x="253" y="1"/>
                </a:moveTo>
                <a:cubicBezTo>
                  <a:pt x="194" y="75"/>
                  <a:pt x="134" y="135"/>
                  <a:pt x="75" y="195"/>
                </a:cubicBezTo>
                <a:cubicBezTo>
                  <a:pt x="75" y="254"/>
                  <a:pt x="75" y="314"/>
                  <a:pt x="0" y="373"/>
                </a:cubicBezTo>
                <a:cubicBezTo>
                  <a:pt x="0" y="507"/>
                  <a:pt x="75" y="627"/>
                  <a:pt x="194" y="746"/>
                </a:cubicBezTo>
                <a:cubicBezTo>
                  <a:pt x="224" y="783"/>
                  <a:pt x="268" y="802"/>
                  <a:pt x="322" y="802"/>
                </a:cubicBezTo>
                <a:cubicBezTo>
                  <a:pt x="376" y="802"/>
                  <a:pt x="440" y="783"/>
                  <a:pt x="507" y="746"/>
                </a:cubicBezTo>
                <a:lnTo>
                  <a:pt x="507" y="686"/>
                </a:lnTo>
                <a:cubicBezTo>
                  <a:pt x="626" y="627"/>
                  <a:pt x="626" y="507"/>
                  <a:pt x="626" y="448"/>
                </a:cubicBezTo>
                <a:lnTo>
                  <a:pt x="626" y="254"/>
                </a:lnTo>
                <a:cubicBezTo>
                  <a:pt x="626" y="195"/>
                  <a:pt x="566" y="135"/>
                  <a:pt x="507" y="75"/>
                </a:cubicBezTo>
                <a:cubicBezTo>
                  <a:pt x="447" y="1"/>
                  <a:pt x="313" y="1"/>
                  <a:pt x="25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3" name="Google Shape;1693;p10"/>
          <p:cNvSpPr/>
          <p:nvPr/>
        </p:nvSpPr>
        <p:spPr>
          <a:xfrm>
            <a:off x="2215213" y="837533"/>
            <a:ext cx="19559" cy="20495"/>
          </a:xfrm>
          <a:custGeom>
            <a:avLst/>
            <a:gdLst/>
            <a:ahLst/>
            <a:cxnLst/>
            <a:rect l="l" t="t" r="r" b="b"/>
            <a:pathLst>
              <a:path w="627" h="657" extrusionOk="0">
                <a:moveTo>
                  <a:pt x="311" y="1"/>
                </a:moveTo>
                <a:cubicBezTo>
                  <a:pt x="265" y="1"/>
                  <a:pt x="216" y="15"/>
                  <a:pt x="179" y="45"/>
                </a:cubicBezTo>
                <a:cubicBezTo>
                  <a:pt x="120" y="105"/>
                  <a:pt x="60" y="164"/>
                  <a:pt x="60" y="239"/>
                </a:cubicBezTo>
                <a:cubicBezTo>
                  <a:pt x="0" y="299"/>
                  <a:pt x="0" y="299"/>
                  <a:pt x="0" y="358"/>
                </a:cubicBezTo>
                <a:cubicBezTo>
                  <a:pt x="60" y="418"/>
                  <a:pt x="60" y="537"/>
                  <a:pt x="179" y="611"/>
                </a:cubicBezTo>
                <a:cubicBezTo>
                  <a:pt x="246" y="641"/>
                  <a:pt x="310" y="656"/>
                  <a:pt x="364" y="656"/>
                </a:cubicBezTo>
                <a:cubicBezTo>
                  <a:pt x="418" y="656"/>
                  <a:pt x="462" y="641"/>
                  <a:pt x="492" y="611"/>
                </a:cubicBezTo>
                <a:cubicBezTo>
                  <a:pt x="626" y="477"/>
                  <a:pt x="626" y="418"/>
                  <a:pt x="626" y="299"/>
                </a:cubicBezTo>
                <a:cubicBezTo>
                  <a:pt x="626" y="299"/>
                  <a:pt x="626" y="239"/>
                  <a:pt x="552" y="164"/>
                </a:cubicBezTo>
                <a:cubicBezTo>
                  <a:pt x="552" y="105"/>
                  <a:pt x="492" y="105"/>
                  <a:pt x="432" y="45"/>
                </a:cubicBezTo>
                <a:cubicBezTo>
                  <a:pt x="403" y="15"/>
                  <a:pt x="358" y="1"/>
                  <a:pt x="31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4" name="Google Shape;1694;p10"/>
          <p:cNvSpPr/>
          <p:nvPr/>
        </p:nvSpPr>
        <p:spPr>
          <a:xfrm>
            <a:off x="2807731" y="694566"/>
            <a:ext cx="19559" cy="31476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376" y="1"/>
                </a:moveTo>
                <a:cubicBezTo>
                  <a:pt x="343" y="1"/>
                  <a:pt x="303" y="15"/>
                  <a:pt x="254" y="40"/>
                </a:cubicBezTo>
                <a:cubicBezTo>
                  <a:pt x="180" y="99"/>
                  <a:pt x="120" y="159"/>
                  <a:pt x="60" y="219"/>
                </a:cubicBezTo>
                <a:cubicBezTo>
                  <a:pt x="1" y="278"/>
                  <a:pt x="1" y="412"/>
                  <a:pt x="1" y="472"/>
                </a:cubicBezTo>
                <a:cubicBezTo>
                  <a:pt x="1" y="651"/>
                  <a:pt x="1" y="844"/>
                  <a:pt x="120" y="964"/>
                </a:cubicBezTo>
                <a:cubicBezTo>
                  <a:pt x="187" y="993"/>
                  <a:pt x="235" y="1008"/>
                  <a:pt x="275" y="1008"/>
                </a:cubicBezTo>
                <a:cubicBezTo>
                  <a:pt x="314" y="1008"/>
                  <a:pt x="343" y="993"/>
                  <a:pt x="373" y="964"/>
                </a:cubicBezTo>
                <a:lnTo>
                  <a:pt x="433" y="964"/>
                </a:lnTo>
                <a:cubicBezTo>
                  <a:pt x="492" y="844"/>
                  <a:pt x="552" y="651"/>
                  <a:pt x="552" y="531"/>
                </a:cubicBezTo>
                <a:cubicBezTo>
                  <a:pt x="626" y="472"/>
                  <a:pt x="626" y="412"/>
                  <a:pt x="626" y="353"/>
                </a:cubicBezTo>
                <a:cubicBezTo>
                  <a:pt x="552" y="278"/>
                  <a:pt x="552" y="219"/>
                  <a:pt x="552" y="99"/>
                </a:cubicBezTo>
                <a:lnTo>
                  <a:pt x="492" y="99"/>
                </a:lnTo>
                <a:cubicBezTo>
                  <a:pt x="458" y="30"/>
                  <a:pt x="423" y="1"/>
                  <a:pt x="37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5" name="Google Shape;1695;p10"/>
          <p:cNvSpPr/>
          <p:nvPr/>
        </p:nvSpPr>
        <p:spPr>
          <a:xfrm>
            <a:off x="2848160" y="741047"/>
            <a:ext cx="17688" cy="37964"/>
          </a:xfrm>
          <a:custGeom>
            <a:avLst/>
            <a:gdLst/>
            <a:ahLst/>
            <a:cxnLst/>
            <a:rect l="l" t="t" r="r" b="b"/>
            <a:pathLst>
              <a:path w="567" h="1217" extrusionOk="0">
                <a:moveTo>
                  <a:pt x="317" y="0"/>
                </a:moveTo>
                <a:cubicBezTo>
                  <a:pt x="283" y="0"/>
                  <a:pt x="244" y="15"/>
                  <a:pt x="195" y="40"/>
                </a:cubicBezTo>
                <a:cubicBezTo>
                  <a:pt x="135" y="159"/>
                  <a:pt x="75" y="218"/>
                  <a:pt x="75" y="278"/>
                </a:cubicBezTo>
                <a:cubicBezTo>
                  <a:pt x="1" y="412"/>
                  <a:pt x="1" y="472"/>
                  <a:pt x="1" y="591"/>
                </a:cubicBezTo>
                <a:cubicBezTo>
                  <a:pt x="1" y="784"/>
                  <a:pt x="1" y="963"/>
                  <a:pt x="135" y="1157"/>
                </a:cubicBezTo>
                <a:lnTo>
                  <a:pt x="195" y="1217"/>
                </a:lnTo>
                <a:cubicBezTo>
                  <a:pt x="254" y="1217"/>
                  <a:pt x="373" y="1217"/>
                  <a:pt x="448" y="1157"/>
                </a:cubicBezTo>
                <a:cubicBezTo>
                  <a:pt x="567" y="963"/>
                  <a:pt x="567" y="784"/>
                  <a:pt x="567" y="650"/>
                </a:cubicBezTo>
                <a:lnTo>
                  <a:pt x="567" y="412"/>
                </a:lnTo>
                <a:cubicBezTo>
                  <a:pt x="567" y="278"/>
                  <a:pt x="567" y="218"/>
                  <a:pt x="507" y="99"/>
                </a:cubicBezTo>
                <a:lnTo>
                  <a:pt x="448" y="99"/>
                </a:lnTo>
                <a:cubicBezTo>
                  <a:pt x="404" y="29"/>
                  <a:pt x="366" y="0"/>
                  <a:pt x="31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6" name="Google Shape;1696;p10"/>
          <p:cNvSpPr/>
          <p:nvPr/>
        </p:nvSpPr>
        <p:spPr>
          <a:xfrm>
            <a:off x="2900692" y="696438"/>
            <a:ext cx="19528" cy="37496"/>
          </a:xfrm>
          <a:custGeom>
            <a:avLst/>
            <a:gdLst/>
            <a:ahLst/>
            <a:cxnLst/>
            <a:rect l="l" t="t" r="r" b="b"/>
            <a:pathLst>
              <a:path w="626" h="1202" extrusionOk="0">
                <a:moveTo>
                  <a:pt x="271" y="0"/>
                </a:moveTo>
                <a:cubicBezTo>
                  <a:pt x="215" y="0"/>
                  <a:pt x="154" y="29"/>
                  <a:pt x="119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60" y="963"/>
                  <a:pt x="179" y="1157"/>
                </a:cubicBezTo>
                <a:cubicBezTo>
                  <a:pt x="246" y="1187"/>
                  <a:pt x="295" y="1201"/>
                  <a:pt x="334" y="1201"/>
                </a:cubicBezTo>
                <a:cubicBezTo>
                  <a:pt x="373" y="1201"/>
                  <a:pt x="403" y="1187"/>
                  <a:pt x="432" y="1157"/>
                </a:cubicBezTo>
                <a:cubicBezTo>
                  <a:pt x="552" y="963"/>
                  <a:pt x="552" y="784"/>
                  <a:pt x="626" y="591"/>
                </a:cubicBezTo>
                <a:cubicBezTo>
                  <a:pt x="552" y="531"/>
                  <a:pt x="552" y="412"/>
                  <a:pt x="552" y="352"/>
                </a:cubicBez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7" name="Google Shape;1697;p10"/>
          <p:cNvSpPr/>
          <p:nvPr/>
        </p:nvSpPr>
        <p:spPr>
          <a:xfrm>
            <a:off x="2896980" y="802844"/>
            <a:ext cx="19060" cy="31944"/>
          </a:xfrm>
          <a:custGeom>
            <a:avLst/>
            <a:gdLst/>
            <a:ahLst/>
            <a:cxnLst/>
            <a:rect l="l" t="t" r="r" b="b"/>
            <a:pathLst>
              <a:path w="611" h="1024" extrusionOk="0">
                <a:moveTo>
                  <a:pt x="340" y="1"/>
                </a:moveTo>
                <a:cubicBezTo>
                  <a:pt x="301" y="1"/>
                  <a:pt x="263" y="15"/>
                  <a:pt x="238" y="40"/>
                </a:cubicBezTo>
                <a:cubicBezTo>
                  <a:pt x="119" y="100"/>
                  <a:pt x="119" y="159"/>
                  <a:pt x="60" y="293"/>
                </a:cubicBezTo>
                <a:cubicBezTo>
                  <a:pt x="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38" y="1008"/>
                  <a:pt x="287" y="1023"/>
                  <a:pt x="328" y="1023"/>
                </a:cubicBezTo>
                <a:cubicBezTo>
                  <a:pt x="369" y="1023"/>
                  <a:pt x="402" y="1008"/>
                  <a:pt x="432" y="979"/>
                </a:cubicBezTo>
                <a:cubicBezTo>
                  <a:pt x="551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1" y="293"/>
                  <a:pt x="551" y="159"/>
                  <a:pt x="492" y="100"/>
                </a:cubicBezTo>
                <a:cubicBezTo>
                  <a:pt x="457" y="30"/>
                  <a:pt x="396" y="1"/>
                  <a:pt x="340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8" name="Google Shape;1698;p10"/>
          <p:cNvSpPr/>
          <p:nvPr/>
        </p:nvSpPr>
        <p:spPr>
          <a:xfrm>
            <a:off x="2949013" y="749688"/>
            <a:ext cx="19559" cy="48851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3" y="1"/>
                  <a:pt x="194" y="1"/>
                  <a:pt x="120" y="75"/>
                </a:cubicBezTo>
                <a:cubicBezTo>
                  <a:pt x="60" y="195"/>
                  <a:pt x="60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94" y="1491"/>
                  <a:pt x="194" y="1491"/>
                  <a:pt x="254" y="1565"/>
                </a:cubicBezTo>
                <a:cubicBezTo>
                  <a:pt x="313" y="1565"/>
                  <a:pt x="373" y="1565"/>
                  <a:pt x="433" y="1431"/>
                </a:cubicBezTo>
                <a:cubicBezTo>
                  <a:pt x="567" y="1252"/>
                  <a:pt x="626" y="999"/>
                  <a:pt x="626" y="746"/>
                </a:cubicBezTo>
                <a:cubicBezTo>
                  <a:pt x="626" y="686"/>
                  <a:pt x="567" y="567"/>
                  <a:pt x="567" y="448"/>
                </a:cubicBezTo>
                <a:cubicBezTo>
                  <a:pt x="567" y="314"/>
                  <a:pt x="492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9" name="Google Shape;1699;p10"/>
          <p:cNvSpPr/>
          <p:nvPr/>
        </p:nvSpPr>
        <p:spPr>
          <a:xfrm>
            <a:off x="2997334" y="690417"/>
            <a:ext cx="19559" cy="39805"/>
          </a:xfrm>
          <a:custGeom>
            <a:avLst/>
            <a:gdLst/>
            <a:ahLst/>
            <a:cxnLst/>
            <a:rect l="l" t="t" r="r" b="b"/>
            <a:pathLst>
              <a:path w="627" h="1276" extrusionOk="0">
                <a:moveTo>
                  <a:pt x="315" y="1"/>
                </a:moveTo>
                <a:cubicBezTo>
                  <a:pt x="266" y="1"/>
                  <a:pt x="230" y="33"/>
                  <a:pt x="195" y="113"/>
                </a:cubicBezTo>
                <a:cubicBezTo>
                  <a:pt x="135" y="173"/>
                  <a:pt x="61" y="292"/>
                  <a:pt x="61" y="352"/>
                </a:cubicBezTo>
                <a:cubicBezTo>
                  <a:pt x="1" y="411"/>
                  <a:pt x="1" y="545"/>
                  <a:pt x="1" y="605"/>
                </a:cubicBezTo>
                <a:cubicBezTo>
                  <a:pt x="1" y="784"/>
                  <a:pt x="1" y="977"/>
                  <a:pt x="61" y="1156"/>
                </a:cubicBezTo>
                <a:lnTo>
                  <a:pt x="135" y="1231"/>
                </a:lnTo>
                <a:cubicBezTo>
                  <a:pt x="165" y="1260"/>
                  <a:pt x="210" y="1275"/>
                  <a:pt x="254" y="1275"/>
                </a:cubicBezTo>
                <a:cubicBezTo>
                  <a:pt x="299" y="1275"/>
                  <a:pt x="344" y="1260"/>
                  <a:pt x="373" y="1231"/>
                </a:cubicBezTo>
                <a:cubicBezTo>
                  <a:pt x="508" y="1037"/>
                  <a:pt x="567" y="858"/>
                  <a:pt x="627" y="664"/>
                </a:cubicBezTo>
                <a:cubicBezTo>
                  <a:pt x="627" y="545"/>
                  <a:pt x="627" y="486"/>
                  <a:pt x="567" y="352"/>
                </a:cubicBezTo>
                <a:cubicBezTo>
                  <a:pt x="567" y="292"/>
                  <a:pt x="508" y="173"/>
                  <a:pt x="433" y="113"/>
                </a:cubicBezTo>
                <a:lnTo>
                  <a:pt x="433" y="39"/>
                </a:lnTo>
                <a:cubicBezTo>
                  <a:pt x="385" y="15"/>
                  <a:pt x="347" y="1"/>
                  <a:pt x="31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0" name="Google Shape;1700;p10"/>
          <p:cNvSpPr/>
          <p:nvPr/>
        </p:nvSpPr>
        <p:spPr>
          <a:xfrm>
            <a:off x="3068927" y="672543"/>
            <a:ext cx="19528" cy="40023"/>
          </a:xfrm>
          <a:custGeom>
            <a:avLst/>
            <a:gdLst/>
            <a:ahLst/>
            <a:cxnLst/>
            <a:rect l="l" t="t" r="r" b="b"/>
            <a:pathLst>
              <a:path w="626" h="1283" extrusionOk="0">
                <a:moveTo>
                  <a:pt x="313" y="1"/>
                </a:moveTo>
                <a:cubicBezTo>
                  <a:pt x="253" y="1"/>
                  <a:pt x="134" y="61"/>
                  <a:pt x="75" y="120"/>
                </a:cubicBezTo>
                <a:cubicBezTo>
                  <a:pt x="75" y="239"/>
                  <a:pt x="0" y="314"/>
                  <a:pt x="0" y="433"/>
                </a:cubicBezTo>
                <a:lnTo>
                  <a:pt x="0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3" y="1237"/>
                </a:lnTo>
                <a:cubicBezTo>
                  <a:pt x="283" y="1267"/>
                  <a:pt x="332" y="1282"/>
                  <a:pt x="380" y="1282"/>
                </a:cubicBezTo>
                <a:cubicBezTo>
                  <a:pt x="429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6" y="433"/>
                  <a:pt x="566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1" name="Google Shape;1701;p10"/>
          <p:cNvSpPr/>
          <p:nvPr/>
        </p:nvSpPr>
        <p:spPr>
          <a:xfrm>
            <a:off x="3016862" y="770308"/>
            <a:ext cx="19559" cy="39836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66" y="1"/>
                </a:moveTo>
                <a:cubicBezTo>
                  <a:pt x="348" y="1"/>
                  <a:pt x="331" y="8"/>
                  <a:pt x="314" y="25"/>
                </a:cubicBezTo>
                <a:cubicBezTo>
                  <a:pt x="179" y="159"/>
                  <a:pt x="120" y="219"/>
                  <a:pt x="120" y="338"/>
                </a:cubicBezTo>
                <a:cubicBezTo>
                  <a:pt x="60" y="398"/>
                  <a:pt x="60" y="532"/>
                  <a:pt x="60" y="651"/>
                </a:cubicBezTo>
                <a:cubicBezTo>
                  <a:pt x="1" y="830"/>
                  <a:pt x="60" y="1023"/>
                  <a:pt x="179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626" y="964"/>
                  <a:pt x="626" y="830"/>
                  <a:pt x="626" y="651"/>
                </a:cubicBezTo>
                <a:lnTo>
                  <a:pt x="626" y="398"/>
                </a:lnTo>
                <a:cubicBezTo>
                  <a:pt x="626" y="338"/>
                  <a:pt x="626" y="219"/>
                  <a:pt x="552" y="159"/>
                </a:cubicBezTo>
                <a:lnTo>
                  <a:pt x="492" y="85"/>
                </a:lnTo>
                <a:cubicBezTo>
                  <a:pt x="450" y="43"/>
                  <a:pt x="408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2" name="Google Shape;1702;p10"/>
          <p:cNvSpPr/>
          <p:nvPr/>
        </p:nvSpPr>
        <p:spPr>
          <a:xfrm>
            <a:off x="2955065" y="854253"/>
            <a:ext cx="17220" cy="25018"/>
          </a:xfrm>
          <a:custGeom>
            <a:avLst/>
            <a:gdLst/>
            <a:ahLst/>
            <a:cxnLst/>
            <a:rect l="l" t="t" r="r" b="b"/>
            <a:pathLst>
              <a:path w="552" h="802" extrusionOk="0">
                <a:moveTo>
                  <a:pt x="179" y="1"/>
                </a:moveTo>
                <a:cubicBezTo>
                  <a:pt x="119" y="75"/>
                  <a:pt x="60" y="135"/>
                  <a:pt x="0" y="195"/>
                </a:cubicBezTo>
                <a:lnTo>
                  <a:pt x="0" y="373"/>
                </a:lnTo>
                <a:cubicBezTo>
                  <a:pt x="0" y="507"/>
                  <a:pt x="0" y="627"/>
                  <a:pt x="119" y="746"/>
                </a:cubicBezTo>
                <a:cubicBezTo>
                  <a:pt x="179" y="783"/>
                  <a:pt x="242" y="802"/>
                  <a:pt x="298" y="802"/>
                </a:cubicBezTo>
                <a:cubicBezTo>
                  <a:pt x="354" y="802"/>
                  <a:pt x="403" y="783"/>
                  <a:pt x="432" y="746"/>
                </a:cubicBezTo>
                <a:lnTo>
                  <a:pt x="432" y="686"/>
                </a:lnTo>
                <a:cubicBezTo>
                  <a:pt x="552" y="627"/>
                  <a:pt x="552" y="507"/>
                  <a:pt x="552" y="448"/>
                </a:cubicBezTo>
                <a:lnTo>
                  <a:pt x="552" y="254"/>
                </a:lnTo>
                <a:cubicBezTo>
                  <a:pt x="552" y="195"/>
                  <a:pt x="492" y="135"/>
                  <a:pt x="432" y="75"/>
                </a:cubicBezTo>
                <a:cubicBezTo>
                  <a:pt x="373" y="1"/>
                  <a:pt x="239" y="1"/>
                  <a:pt x="17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3" name="Google Shape;1703;p10"/>
          <p:cNvSpPr/>
          <p:nvPr/>
        </p:nvSpPr>
        <p:spPr>
          <a:xfrm>
            <a:off x="2844448" y="837533"/>
            <a:ext cx="17688" cy="20495"/>
          </a:xfrm>
          <a:custGeom>
            <a:avLst/>
            <a:gdLst/>
            <a:ahLst/>
            <a:cxnLst/>
            <a:rect l="l" t="t" r="r" b="b"/>
            <a:pathLst>
              <a:path w="567" h="657" extrusionOk="0">
                <a:moveTo>
                  <a:pt x="252" y="1"/>
                </a:moveTo>
                <a:cubicBezTo>
                  <a:pt x="206" y="1"/>
                  <a:pt x="157" y="15"/>
                  <a:pt x="120" y="45"/>
                </a:cubicBezTo>
                <a:cubicBezTo>
                  <a:pt x="60" y="105"/>
                  <a:pt x="1" y="164"/>
                  <a:pt x="1" y="239"/>
                </a:cubicBezTo>
                <a:lnTo>
                  <a:pt x="1" y="358"/>
                </a:lnTo>
                <a:cubicBezTo>
                  <a:pt x="1" y="418"/>
                  <a:pt x="1" y="537"/>
                  <a:pt x="120" y="611"/>
                </a:cubicBezTo>
                <a:cubicBezTo>
                  <a:pt x="187" y="641"/>
                  <a:pt x="250" y="656"/>
                  <a:pt x="304" y="656"/>
                </a:cubicBezTo>
                <a:cubicBezTo>
                  <a:pt x="358" y="656"/>
                  <a:pt x="403" y="641"/>
                  <a:pt x="433" y="611"/>
                </a:cubicBezTo>
                <a:cubicBezTo>
                  <a:pt x="567" y="477"/>
                  <a:pt x="567" y="418"/>
                  <a:pt x="567" y="299"/>
                </a:cubicBezTo>
                <a:lnTo>
                  <a:pt x="567" y="164"/>
                </a:lnTo>
                <a:cubicBezTo>
                  <a:pt x="492" y="105"/>
                  <a:pt x="492" y="105"/>
                  <a:pt x="373" y="45"/>
                </a:cubicBezTo>
                <a:cubicBezTo>
                  <a:pt x="343" y="15"/>
                  <a:pt x="299" y="1"/>
                  <a:pt x="25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4" name="Google Shape;1704;p10"/>
          <p:cNvSpPr/>
          <p:nvPr/>
        </p:nvSpPr>
        <p:spPr>
          <a:xfrm>
            <a:off x="4050883" y="694566"/>
            <a:ext cx="19559" cy="31476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394" y="1"/>
                </a:moveTo>
                <a:cubicBezTo>
                  <a:pt x="353" y="1"/>
                  <a:pt x="303" y="15"/>
                  <a:pt x="254" y="40"/>
                </a:cubicBezTo>
                <a:cubicBezTo>
                  <a:pt x="180" y="99"/>
                  <a:pt x="120" y="159"/>
                  <a:pt x="60" y="219"/>
                </a:cubicBezTo>
                <a:cubicBezTo>
                  <a:pt x="1" y="278"/>
                  <a:pt x="1" y="412"/>
                  <a:pt x="1" y="472"/>
                </a:cubicBezTo>
                <a:cubicBezTo>
                  <a:pt x="1" y="651"/>
                  <a:pt x="1" y="844"/>
                  <a:pt x="120" y="964"/>
                </a:cubicBezTo>
                <a:cubicBezTo>
                  <a:pt x="187" y="993"/>
                  <a:pt x="235" y="1008"/>
                  <a:pt x="274" y="1008"/>
                </a:cubicBezTo>
                <a:cubicBezTo>
                  <a:pt x="314" y="1008"/>
                  <a:pt x="343" y="993"/>
                  <a:pt x="373" y="964"/>
                </a:cubicBezTo>
                <a:lnTo>
                  <a:pt x="433" y="964"/>
                </a:lnTo>
                <a:cubicBezTo>
                  <a:pt x="492" y="844"/>
                  <a:pt x="552" y="651"/>
                  <a:pt x="552" y="531"/>
                </a:cubicBezTo>
                <a:cubicBezTo>
                  <a:pt x="626" y="472"/>
                  <a:pt x="626" y="412"/>
                  <a:pt x="626" y="353"/>
                </a:cubicBezTo>
                <a:cubicBezTo>
                  <a:pt x="552" y="278"/>
                  <a:pt x="552" y="219"/>
                  <a:pt x="552" y="99"/>
                </a:cubicBezTo>
                <a:lnTo>
                  <a:pt x="492" y="99"/>
                </a:lnTo>
                <a:cubicBezTo>
                  <a:pt x="492" y="30"/>
                  <a:pt x="451" y="1"/>
                  <a:pt x="39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5" name="Google Shape;1705;p10"/>
          <p:cNvSpPr/>
          <p:nvPr/>
        </p:nvSpPr>
        <p:spPr>
          <a:xfrm>
            <a:off x="4091312" y="741047"/>
            <a:ext cx="17688" cy="37964"/>
          </a:xfrm>
          <a:custGeom>
            <a:avLst/>
            <a:gdLst/>
            <a:ahLst/>
            <a:cxnLst/>
            <a:rect l="l" t="t" r="r" b="b"/>
            <a:pathLst>
              <a:path w="567" h="1217" extrusionOk="0">
                <a:moveTo>
                  <a:pt x="321" y="0"/>
                </a:moveTo>
                <a:cubicBezTo>
                  <a:pt x="283" y="0"/>
                  <a:pt x="244" y="15"/>
                  <a:pt x="195" y="40"/>
                </a:cubicBezTo>
                <a:cubicBezTo>
                  <a:pt x="135" y="159"/>
                  <a:pt x="75" y="218"/>
                  <a:pt x="75" y="278"/>
                </a:cubicBezTo>
                <a:cubicBezTo>
                  <a:pt x="1" y="412"/>
                  <a:pt x="1" y="472"/>
                  <a:pt x="1" y="591"/>
                </a:cubicBezTo>
                <a:cubicBezTo>
                  <a:pt x="1" y="784"/>
                  <a:pt x="1" y="963"/>
                  <a:pt x="135" y="1157"/>
                </a:cubicBezTo>
                <a:lnTo>
                  <a:pt x="195" y="1217"/>
                </a:lnTo>
                <a:cubicBezTo>
                  <a:pt x="254" y="1217"/>
                  <a:pt x="373" y="1217"/>
                  <a:pt x="448" y="1157"/>
                </a:cubicBezTo>
                <a:cubicBezTo>
                  <a:pt x="567" y="963"/>
                  <a:pt x="567" y="784"/>
                  <a:pt x="567" y="650"/>
                </a:cubicBezTo>
                <a:lnTo>
                  <a:pt x="567" y="412"/>
                </a:lnTo>
                <a:cubicBezTo>
                  <a:pt x="567" y="278"/>
                  <a:pt x="567" y="218"/>
                  <a:pt x="507" y="99"/>
                </a:cubicBezTo>
                <a:cubicBezTo>
                  <a:pt x="429" y="29"/>
                  <a:pt x="376" y="0"/>
                  <a:pt x="32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6" name="Google Shape;1706;p10"/>
          <p:cNvSpPr/>
          <p:nvPr/>
        </p:nvSpPr>
        <p:spPr>
          <a:xfrm>
            <a:off x="4143844" y="696438"/>
            <a:ext cx="19528" cy="37496"/>
          </a:xfrm>
          <a:custGeom>
            <a:avLst/>
            <a:gdLst/>
            <a:ahLst/>
            <a:cxnLst/>
            <a:rect l="l" t="t" r="r" b="b"/>
            <a:pathLst>
              <a:path w="626" h="1202" extrusionOk="0">
                <a:moveTo>
                  <a:pt x="271" y="0"/>
                </a:moveTo>
                <a:cubicBezTo>
                  <a:pt x="215" y="0"/>
                  <a:pt x="154" y="29"/>
                  <a:pt x="119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60" y="963"/>
                  <a:pt x="179" y="1157"/>
                </a:cubicBezTo>
                <a:cubicBezTo>
                  <a:pt x="246" y="1187"/>
                  <a:pt x="294" y="1201"/>
                  <a:pt x="334" y="1201"/>
                </a:cubicBezTo>
                <a:cubicBezTo>
                  <a:pt x="373" y="1201"/>
                  <a:pt x="403" y="1187"/>
                  <a:pt x="432" y="1157"/>
                </a:cubicBezTo>
                <a:cubicBezTo>
                  <a:pt x="551" y="963"/>
                  <a:pt x="626" y="784"/>
                  <a:pt x="626" y="591"/>
                </a:cubicBezTo>
                <a:cubicBezTo>
                  <a:pt x="626" y="531"/>
                  <a:pt x="551" y="412"/>
                  <a:pt x="551" y="352"/>
                </a:cubicBez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7" name="Google Shape;1707;p10"/>
          <p:cNvSpPr/>
          <p:nvPr/>
        </p:nvSpPr>
        <p:spPr>
          <a:xfrm>
            <a:off x="4140132" y="802844"/>
            <a:ext cx="19060" cy="31944"/>
          </a:xfrm>
          <a:custGeom>
            <a:avLst/>
            <a:gdLst/>
            <a:ahLst/>
            <a:cxnLst/>
            <a:rect l="l" t="t" r="r" b="b"/>
            <a:pathLst>
              <a:path w="611" h="1024" extrusionOk="0">
                <a:moveTo>
                  <a:pt x="340" y="1"/>
                </a:moveTo>
                <a:cubicBezTo>
                  <a:pt x="301" y="1"/>
                  <a:pt x="263" y="15"/>
                  <a:pt x="238" y="40"/>
                </a:cubicBezTo>
                <a:cubicBezTo>
                  <a:pt x="119" y="100"/>
                  <a:pt x="119" y="159"/>
                  <a:pt x="60" y="293"/>
                </a:cubicBezTo>
                <a:cubicBezTo>
                  <a:pt x="6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38" y="1008"/>
                  <a:pt x="287" y="1023"/>
                  <a:pt x="328" y="1023"/>
                </a:cubicBezTo>
                <a:cubicBezTo>
                  <a:pt x="369" y="1023"/>
                  <a:pt x="402" y="1008"/>
                  <a:pt x="432" y="979"/>
                </a:cubicBezTo>
                <a:lnTo>
                  <a:pt x="492" y="979"/>
                </a:lnTo>
                <a:cubicBezTo>
                  <a:pt x="551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1" y="293"/>
                  <a:pt x="551" y="159"/>
                  <a:pt x="492" y="100"/>
                </a:cubicBezTo>
                <a:cubicBezTo>
                  <a:pt x="457" y="30"/>
                  <a:pt x="396" y="1"/>
                  <a:pt x="340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8" name="Google Shape;1708;p10"/>
          <p:cNvSpPr/>
          <p:nvPr/>
        </p:nvSpPr>
        <p:spPr>
          <a:xfrm>
            <a:off x="4192165" y="749688"/>
            <a:ext cx="19559" cy="48851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3" y="1"/>
                  <a:pt x="194" y="1"/>
                  <a:pt x="120" y="75"/>
                </a:cubicBezTo>
                <a:cubicBezTo>
                  <a:pt x="60" y="195"/>
                  <a:pt x="60" y="314"/>
                  <a:pt x="60" y="448"/>
                </a:cubicBezTo>
                <a:cubicBezTo>
                  <a:pt x="1" y="567"/>
                  <a:pt x="1" y="686"/>
                  <a:pt x="1" y="746"/>
                </a:cubicBezTo>
                <a:cubicBezTo>
                  <a:pt x="1" y="999"/>
                  <a:pt x="60" y="1252"/>
                  <a:pt x="194" y="1491"/>
                </a:cubicBezTo>
                <a:lnTo>
                  <a:pt x="254" y="1565"/>
                </a:lnTo>
                <a:cubicBezTo>
                  <a:pt x="313" y="1565"/>
                  <a:pt x="373" y="1565"/>
                  <a:pt x="433" y="1431"/>
                </a:cubicBezTo>
                <a:cubicBezTo>
                  <a:pt x="567" y="1252"/>
                  <a:pt x="626" y="999"/>
                  <a:pt x="626" y="746"/>
                </a:cubicBezTo>
                <a:cubicBezTo>
                  <a:pt x="626" y="686"/>
                  <a:pt x="626" y="567"/>
                  <a:pt x="567" y="448"/>
                </a:cubicBezTo>
                <a:cubicBezTo>
                  <a:pt x="567" y="314"/>
                  <a:pt x="492" y="195"/>
                  <a:pt x="433" y="75"/>
                </a:cubicBezTo>
                <a:lnTo>
                  <a:pt x="37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9" name="Google Shape;1709;p10"/>
          <p:cNvSpPr/>
          <p:nvPr/>
        </p:nvSpPr>
        <p:spPr>
          <a:xfrm>
            <a:off x="4240486" y="690417"/>
            <a:ext cx="19559" cy="39805"/>
          </a:xfrm>
          <a:custGeom>
            <a:avLst/>
            <a:gdLst/>
            <a:ahLst/>
            <a:cxnLst/>
            <a:rect l="l" t="t" r="r" b="b"/>
            <a:pathLst>
              <a:path w="627" h="1276" extrusionOk="0">
                <a:moveTo>
                  <a:pt x="341" y="1"/>
                </a:moveTo>
                <a:cubicBezTo>
                  <a:pt x="288" y="1"/>
                  <a:pt x="230" y="33"/>
                  <a:pt x="195" y="113"/>
                </a:cubicBezTo>
                <a:cubicBezTo>
                  <a:pt x="135" y="173"/>
                  <a:pt x="61" y="292"/>
                  <a:pt x="61" y="352"/>
                </a:cubicBezTo>
                <a:cubicBezTo>
                  <a:pt x="1" y="411"/>
                  <a:pt x="1" y="545"/>
                  <a:pt x="1" y="605"/>
                </a:cubicBezTo>
                <a:cubicBezTo>
                  <a:pt x="1" y="784"/>
                  <a:pt x="1" y="977"/>
                  <a:pt x="61" y="1156"/>
                </a:cubicBezTo>
                <a:lnTo>
                  <a:pt x="135" y="1231"/>
                </a:lnTo>
                <a:cubicBezTo>
                  <a:pt x="165" y="1260"/>
                  <a:pt x="210" y="1275"/>
                  <a:pt x="254" y="1275"/>
                </a:cubicBezTo>
                <a:cubicBezTo>
                  <a:pt x="299" y="1275"/>
                  <a:pt x="344" y="1260"/>
                  <a:pt x="373" y="1231"/>
                </a:cubicBezTo>
                <a:cubicBezTo>
                  <a:pt x="507" y="1037"/>
                  <a:pt x="567" y="858"/>
                  <a:pt x="627" y="664"/>
                </a:cubicBezTo>
                <a:cubicBezTo>
                  <a:pt x="627" y="545"/>
                  <a:pt x="627" y="486"/>
                  <a:pt x="567" y="352"/>
                </a:cubicBezTo>
                <a:cubicBezTo>
                  <a:pt x="567" y="292"/>
                  <a:pt x="567" y="173"/>
                  <a:pt x="433" y="113"/>
                </a:cubicBezTo>
                <a:lnTo>
                  <a:pt x="433" y="39"/>
                </a:lnTo>
                <a:cubicBezTo>
                  <a:pt x="409" y="15"/>
                  <a:pt x="376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0" name="Google Shape;1710;p10"/>
          <p:cNvSpPr/>
          <p:nvPr/>
        </p:nvSpPr>
        <p:spPr>
          <a:xfrm>
            <a:off x="4312079" y="672543"/>
            <a:ext cx="19528" cy="40023"/>
          </a:xfrm>
          <a:custGeom>
            <a:avLst/>
            <a:gdLst/>
            <a:ahLst/>
            <a:cxnLst/>
            <a:rect l="l" t="t" r="r" b="b"/>
            <a:pathLst>
              <a:path w="626" h="1283" extrusionOk="0">
                <a:moveTo>
                  <a:pt x="313" y="1"/>
                </a:moveTo>
                <a:cubicBezTo>
                  <a:pt x="253" y="1"/>
                  <a:pt x="134" y="61"/>
                  <a:pt x="75" y="120"/>
                </a:cubicBezTo>
                <a:cubicBezTo>
                  <a:pt x="75" y="239"/>
                  <a:pt x="0" y="314"/>
                  <a:pt x="0" y="433"/>
                </a:cubicBezTo>
                <a:lnTo>
                  <a:pt x="0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3" y="1237"/>
                </a:lnTo>
                <a:cubicBezTo>
                  <a:pt x="283" y="1267"/>
                  <a:pt x="332" y="1282"/>
                  <a:pt x="380" y="1282"/>
                </a:cubicBezTo>
                <a:cubicBezTo>
                  <a:pt x="428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626" y="433"/>
                  <a:pt x="566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1" name="Google Shape;1711;p10"/>
          <p:cNvSpPr/>
          <p:nvPr/>
        </p:nvSpPr>
        <p:spPr>
          <a:xfrm>
            <a:off x="4260014" y="770308"/>
            <a:ext cx="19559" cy="39836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78" y="1"/>
                </a:moveTo>
                <a:cubicBezTo>
                  <a:pt x="354" y="1"/>
                  <a:pt x="331" y="8"/>
                  <a:pt x="314" y="25"/>
                </a:cubicBezTo>
                <a:cubicBezTo>
                  <a:pt x="179" y="159"/>
                  <a:pt x="120" y="219"/>
                  <a:pt x="120" y="338"/>
                </a:cubicBezTo>
                <a:cubicBezTo>
                  <a:pt x="60" y="398"/>
                  <a:pt x="60" y="532"/>
                  <a:pt x="60" y="651"/>
                </a:cubicBezTo>
                <a:cubicBezTo>
                  <a:pt x="1" y="830"/>
                  <a:pt x="60" y="1023"/>
                  <a:pt x="179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626" y="964"/>
                  <a:pt x="626" y="830"/>
                  <a:pt x="626" y="651"/>
                </a:cubicBezTo>
                <a:lnTo>
                  <a:pt x="626" y="398"/>
                </a:lnTo>
                <a:cubicBezTo>
                  <a:pt x="626" y="338"/>
                  <a:pt x="626" y="219"/>
                  <a:pt x="552" y="159"/>
                </a:cubicBezTo>
                <a:lnTo>
                  <a:pt x="552" y="85"/>
                </a:lnTo>
                <a:cubicBezTo>
                  <a:pt x="510" y="43"/>
                  <a:pt x="438" y="1"/>
                  <a:pt x="37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2" name="Google Shape;1712;p10"/>
          <p:cNvSpPr/>
          <p:nvPr/>
        </p:nvSpPr>
        <p:spPr>
          <a:xfrm>
            <a:off x="4198217" y="854253"/>
            <a:ext cx="17220" cy="25018"/>
          </a:xfrm>
          <a:custGeom>
            <a:avLst/>
            <a:gdLst/>
            <a:ahLst/>
            <a:cxnLst/>
            <a:rect l="l" t="t" r="r" b="b"/>
            <a:pathLst>
              <a:path w="552" h="802" extrusionOk="0">
                <a:moveTo>
                  <a:pt x="179" y="1"/>
                </a:moveTo>
                <a:cubicBezTo>
                  <a:pt x="119" y="75"/>
                  <a:pt x="60" y="135"/>
                  <a:pt x="0" y="195"/>
                </a:cubicBezTo>
                <a:lnTo>
                  <a:pt x="0" y="373"/>
                </a:lnTo>
                <a:cubicBezTo>
                  <a:pt x="0" y="507"/>
                  <a:pt x="0" y="627"/>
                  <a:pt x="119" y="746"/>
                </a:cubicBezTo>
                <a:cubicBezTo>
                  <a:pt x="179" y="783"/>
                  <a:pt x="242" y="802"/>
                  <a:pt x="298" y="802"/>
                </a:cubicBezTo>
                <a:cubicBezTo>
                  <a:pt x="354" y="802"/>
                  <a:pt x="403" y="783"/>
                  <a:pt x="432" y="746"/>
                </a:cubicBezTo>
                <a:lnTo>
                  <a:pt x="432" y="686"/>
                </a:lnTo>
                <a:cubicBezTo>
                  <a:pt x="551" y="627"/>
                  <a:pt x="551" y="507"/>
                  <a:pt x="551" y="448"/>
                </a:cubicBezTo>
                <a:lnTo>
                  <a:pt x="551" y="254"/>
                </a:lnTo>
                <a:cubicBezTo>
                  <a:pt x="551" y="195"/>
                  <a:pt x="492" y="135"/>
                  <a:pt x="432" y="75"/>
                </a:cubicBezTo>
                <a:cubicBezTo>
                  <a:pt x="373" y="1"/>
                  <a:pt x="239" y="1"/>
                  <a:pt x="17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3" name="Google Shape;1713;p10"/>
          <p:cNvSpPr/>
          <p:nvPr/>
        </p:nvSpPr>
        <p:spPr>
          <a:xfrm>
            <a:off x="4087600" y="837533"/>
            <a:ext cx="17688" cy="20495"/>
          </a:xfrm>
          <a:custGeom>
            <a:avLst/>
            <a:gdLst/>
            <a:ahLst/>
            <a:cxnLst/>
            <a:rect l="l" t="t" r="r" b="b"/>
            <a:pathLst>
              <a:path w="567" h="657" extrusionOk="0">
                <a:moveTo>
                  <a:pt x="252" y="1"/>
                </a:moveTo>
                <a:cubicBezTo>
                  <a:pt x="206" y="1"/>
                  <a:pt x="157" y="15"/>
                  <a:pt x="120" y="45"/>
                </a:cubicBezTo>
                <a:cubicBezTo>
                  <a:pt x="60" y="105"/>
                  <a:pt x="1" y="164"/>
                  <a:pt x="1" y="239"/>
                </a:cubicBezTo>
                <a:lnTo>
                  <a:pt x="1" y="358"/>
                </a:lnTo>
                <a:cubicBezTo>
                  <a:pt x="1" y="418"/>
                  <a:pt x="1" y="537"/>
                  <a:pt x="194" y="611"/>
                </a:cubicBezTo>
                <a:cubicBezTo>
                  <a:pt x="224" y="641"/>
                  <a:pt x="269" y="656"/>
                  <a:pt x="314" y="656"/>
                </a:cubicBezTo>
                <a:cubicBezTo>
                  <a:pt x="358" y="656"/>
                  <a:pt x="403" y="641"/>
                  <a:pt x="433" y="611"/>
                </a:cubicBezTo>
                <a:cubicBezTo>
                  <a:pt x="567" y="477"/>
                  <a:pt x="567" y="418"/>
                  <a:pt x="567" y="299"/>
                </a:cubicBezTo>
                <a:lnTo>
                  <a:pt x="567" y="164"/>
                </a:lnTo>
                <a:cubicBezTo>
                  <a:pt x="492" y="105"/>
                  <a:pt x="492" y="105"/>
                  <a:pt x="373" y="45"/>
                </a:cubicBezTo>
                <a:cubicBezTo>
                  <a:pt x="343" y="15"/>
                  <a:pt x="299" y="1"/>
                  <a:pt x="25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4" name="Google Shape;1714;p10"/>
          <p:cNvSpPr/>
          <p:nvPr/>
        </p:nvSpPr>
        <p:spPr>
          <a:xfrm>
            <a:off x="334903" y="3164430"/>
            <a:ext cx="325364" cy="102725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5" name="Google Shape;1715;p10"/>
          <p:cNvSpPr/>
          <p:nvPr/>
        </p:nvSpPr>
        <p:spPr>
          <a:xfrm>
            <a:off x="334903" y="2926475"/>
            <a:ext cx="325364" cy="102756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10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10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6" name="Google Shape;1716;p10"/>
          <p:cNvSpPr/>
          <p:nvPr/>
        </p:nvSpPr>
        <p:spPr>
          <a:xfrm>
            <a:off x="334903" y="2688083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7" name="Google Shape;1717;p10"/>
          <p:cNvSpPr/>
          <p:nvPr/>
        </p:nvSpPr>
        <p:spPr>
          <a:xfrm>
            <a:off x="334903" y="3881042"/>
            <a:ext cx="325364" cy="100853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0"/>
                  <a:pt x="1371" y="0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8" name="Google Shape;1718;p10"/>
          <p:cNvSpPr/>
          <p:nvPr/>
        </p:nvSpPr>
        <p:spPr>
          <a:xfrm>
            <a:off x="334903" y="3642619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9" name="Google Shape;1719;p10"/>
          <p:cNvSpPr/>
          <p:nvPr/>
        </p:nvSpPr>
        <p:spPr>
          <a:xfrm>
            <a:off x="334903" y="3402823"/>
            <a:ext cx="325364" cy="102756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69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69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0" name="Google Shape;1720;p10"/>
          <p:cNvSpPr/>
          <p:nvPr/>
        </p:nvSpPr>
        <p:spPr>
          <a:xfrm>
            <a:off x="334903" y="4595314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1" name="Google Shape;1721;p10"/>
          <p:cNvSpPr/>
          <p:nvPr/>
        </p:nvSpPr>
        <p:spPr>
          <a:xfrm>
            <a:off x="334903" y="4357390"/>
            <a:ext cx="325364" cy="100853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2" name="Google Shape;1722;p10"/>
          <p:cNvSpPr/>
          <p:nvPr/>
        </p:nvSpPr>
        <p:spPr>
          <a:xfrm>
            <a:off x="334903" y="4118966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3" name="Google Shape;1723;p10"/>
          <p:cNvSpPr/>
          <p:nvPr/>
        </p:nvSpPr>
        <p:spPr>
          <a:xfrm>
            <a:off x="334903" y="1259040"/>
            <a:ext cx="325364" cy="102725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1"/>
                </a:moveTo>
                <a:cubicBezTo>
                  <a:pt x="9803" y="1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1"/>
                  <a:pt x="1371" y="1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4" name="Google Shape;1724;p10"/>
          <p:cNvSpPr/>
          <p:nvPr/>
        </p:nvSpPr>
        <p:spPr>
          <a:xfrm>
            <a:off x="334903" y="1021116"/>
            <a:ext cx="325364" cy="102725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548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5" name="Google Shape;1725;p10"/>
          <p:cNvSpPr/>
          <p:nvPr/>
        </p:nvSpPr>
        <p:spPr>
          <a:xfrm>
            <a:off x="334903" y="782692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6" name="Google Shape;1726;p10"/>
          <p:cNvSpPr/>
          <p:nvPr/>
        </p:nvSpPr>
        <p:spPr>
          <a:xfrm>
            <a:off x="334903" y="1975651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7" name="Google Shape;1727;p10"/>
          <p:cNvSpPr/>
          <p:nvPr/>
        </p:nvSpPr>
        <p:spPr>
          <a:xfrm>
            <a:off x="334903" y="1737259"/>
            <a:ext cx="325364" cy="100853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8" name="Google Shape;1728;p10"/>
          <p:cNvSpPr/>
          <p:nvPr/>
        </p:nvSpPr>
        <p:spPr>
          <a:xfrm>
            <a:off x="334903" y="1497463"/>
            <a:ext cx="325364" cy="102725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69"/>
                </a:cubicBezTo>
                <a:cubicBezTo>
                  <a:pt x="10429" y="2547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7"/>
                  <a:pt x="1" y="166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9" name="Google Shape;1729;p10"/>
          <p:cNvSpPr/>
          <p:nvPr/>
        </p:nvSpPr>
        <p:spPr>
          <a:xfrm>
            <a:off x="334903" y="2689923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0" name="Google Shape;1730;p10"/>
          <p:cNvSpPr/>
          <p:nvPr/>
        </p:nvSpPr>
        <p:spPr>
          <a:xfrm>
            <a:off x="334903" y="2451999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1" name="Google Shape;1731;p10"/>
          <p:cNvSpPr/>
          <p:nvPr/>
        </p:nvSpPr>
        <p:spPr>
          <a:xfrm>
            <a:off x="334903" y="2213607"/>
            <a:ext cx="325364" cy="100853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2" name="Google Shape;1732;p10"/>
          <p:cNvSpPr/>
          <p:nvPr/>
        </p:nvSpPr>
        <p:spPr>
          <a:xfrm>
            <a:off x="495075" y="646175"/>
            <a:ext cx="8153847" cy="4261144"/>
          </a:xfrm>
          <a:custGeom>
            <a:avLst/>
            <a:gdLst/>
            <a:ahLst/>
            <a:cxnLst/>
            <a:rect l="l" t="t" r="r" b="b"/>
            <a:pathLst>
              <a:path w="254987" h="136313" extrusionOk="0">
                <a:moveTo>
                  <a:pt x="0" y="1"/>
                </a:moveTo>
                <a:lnTo>
                  <a:pt x="0" y="136313"/>
                </a:lnTo>
                <a:lnTo>
                  <a:pt x="254987" y="136313"/>
                </a:lnTo>
                <a:lnTo>
                  <a:pt x="254987" y="1"/>
                </a:lnTo>
                <a:close/>
              </a:path>
            </a:pathLst>
          </a:custGeom>
          <a:solidFill>
            <a:srgbClr val="FEF7C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3" name="Google Shape;1733;p10"/>
          <p:cNvSpPr/>
          <p:nvPr/>
        </p:nvSpPr>
        <p:spPr>
          <a:xfrm>
            <a:off x="617468" y="819409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5"/>
                  <a:pt x="3114" y="3978"/>
                  <a:pt x="1997" y="3978"/>
                </a:cubicBezTo>
                <a:cubicBezTo>
                  <a:pt x="880" y="3978"/>
                  <a:pt x="1" y="3055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rgbClr val="8349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4" name="Google Shape;1734;p10"/>
          <p:cNvSpPr/>
          <p:nvPr/>
        </p:nvSpPr>
        <p:spPr>
          <a:xfrm>
            <a:off x="617468" y="1059673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40"/>
                  <a:pt x="3114" y="3978"/>
                  <a:pt x="1997" y="3978"/>
                </a:cubicBezTo>
                <a:cubicBezTo>
                  <a:pt x="880" y="3978"/>
                  <a:pt x="1" y="3040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rgbClr val="8349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5" name="Google Shape;1735;p10"/>
          <p:cNvSpPr/>
          <p:nvPr/>
        </p:nvSpPr>
        <p:spPr>
          <a:xfrm>
            <a:off x="617468" y="1295756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97"/>
                </a:cubicBezTo>
                <a:close/>
              </a:path>
            </a:pathLst>
          </a:custGeom>
          <a:solidFill>
            <a:srgbClr val="8349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6" name="Google Shape;1736;p10"/>
          <p:cNvSpPr/>
          <p:nvPr/>
        </p:nvSpPr>
        <p:spPr>
          <a:xfrm>
            <a:off x="617468" y="1536020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82"/>
                </a:cubicBezTo>
                <a:close/>
              </a:path>
            </a:pathLst>
          </a:custGeom>
          <a:solidFill>
            <a:srgbClr val="8349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7" name="Google Shape;1737;p10"/>
          <p:cNvSpPr/>
          <p:nvPr/>
        </p:nvSpPr>
        <p:spPr>
          <a:xfrm>
            <a:off x="617468" y="1768392"/>
            <a:ext cx="124125" cy="124094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2"/>
                </a:cubicBezTo>
                <a:close/>
              </a:path>
            </a:pathLst>
          </a:custGeom>
          <a:solidFill>
            <a:srgbClr val="8349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8" name="Google Shape;1738;p10"/>
          <p:cNvSpPr/>
          <p:nvPr/>
        </p:nvSpPr>
        <p:spPr>
          <a:xfrm>
            <a:off x="617468" y="2008656"/>
            <a:ext cx="124125" cy="123626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2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2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2"/>
                </a:cubicBezTo>
                <a:close/>
              </a:path>
            </a:pathLst>
          </a:custGeom>
          <a:solidFill>
            <a:srgbClr val="8349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9" name="Google Shape;1739;p10"/>
          <p:cNvSpPr/>
          <p:nvPr/>
        </p:nvSpPr>
        <p:spPr>
          <a:xfrm>
            <a:off x="617468" y="2246580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rgbClr val="8349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0" name="Google Shape;1740;p10"/>
          <p:cNvSpPr/>
          <p:nvPr/>
        </p:nvSpPr>
        <p:spPr>
          <a:xfrm>
            <a:off x="617468" y="2486844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rgbClr val="8349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1" name="Google Shape;1741;p10"/>
          <p:cNvSpPr/>
          <p:nvPr/>
        </p:nvSpPr>
        <p:spPr>
          <a:xfrm>
            <a:off x="617468" y="2727108"/>
            <a:ext cx="124125" cy="123657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99"/>
                  <a:pt x="3114" y="3964"/>
                  <a:pt x="1997" y="3964"/>
                </a:cubicBezTo>
                <a:cubicBezTo>
                  <a:pt x="880" y="3964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rgbClr val="8349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2" name="Google Shape;1742;p10"/>
          <p:cNvSpPr/>
          <p:nvPr/>
        </p:nvSpPr>
        <p:spPr>
          <a:xfrm>
            <a:off x="617468" y="2966904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9"/>
                  <a:pt x="1997" y="3979"/>
                </a:cubicBezTo>
                <a:cubicBezTo>
                  <a:pt x="880" y="3979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rgbClr val="8349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3" name="Google Shape;1743;p10"/>
          <p:cNvSpPr/>
          <p:nvPr/>
        </p:nvSpPr>
        <p:spPr>
          <a:xfrm>
            <a:off x="617468" y="3205327"/>
            <a:ext cx="124125" cy="123657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39"/>
                  <a:pt x="3114" y="3963"/>
                  <a:pt x="1997" y="3963"/>
                </a:cubicBezTo>
                <a:cubicBezTo>
                  <a:pt x="880" y="3963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rgbClr val="8349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4" name="Google Shape;1744;p10"/>
          <p:cNvSpPr/>
          <p:nvPr/>
        </p:nvSpPr>
        <p:spPr>
          <a:xfrm>
            <a:off x="617468" y="3445123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7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7"/>
                </a:cubicBezTo>
                <a:close/>
              </a:path>
            </a:pathLst>
          </a:custGeom>
          <a:solidFill>
            <a:srgbClr val="8349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5" name="Google Shape;1745;p10"/>
          <p:cNvSpPr/>
          <p:nvPr/>
        </p:nvSpPr>
        <p:spPr>
          <a:xfrm>
            <a:off x="617468" y="3677495"/>
            <a:ext cx="124125" cy="124094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6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6"/>
                </a:cubicBezTo>
                <a:close/>
              </a:path>
            </a:pathLst>
          </a:custGeom>
          <a:solidFill>
            <a:srgbClr val="8349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6" name="Google Shape;1746;p10"/>
          <p:cNvSpPr/>
          <p:nvPr/>
        </p:nvSpPr>
        <p:spPr>
          <a:xfrm>
            <a:off x="617468" y="3917758"/>
            <a:ext cx="124125" cy="124094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39"/>
                  <a:pt x="3114" y="3978"/>
                  <a:pt x="1997" y="3978"/>
                </a:cubicBezTo>
                <a:cubicBezTo>
                  <a:pt x="880" y="3978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rgbClr val="8349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7" name="Google Shape;1747;p10"/>
          <p:cNvSpPr/>
          <p:nvPr/>
        </p:nvSpPr>
        <p:spPr>
          <a:xfrm>
            <a:off x="617468" y="4153842"/>
            <a:ext cx="124125" cy="124094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6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96"/>
                </a:cubicBezTo>
                <a:close/>
              </a:path>
            </a:pathLst>
          </a:custGeom>
          <a:solidFill>
            <a:srgbClr val="8349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8" name="Google Shape;1748;p10"/>
          <p:cNvSpPr/>
          <p:nvPr/>
        </p:nvSpPr>
        <p:spPr>
          <a:xfrm>
            <a:off x="617468" y="4394106"/>
            <a:ext cx="124125" cy="124094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1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1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1"/>
                </a:cubicBezTo>
                <a:close/>
              </a:path>
            </a:pathLst>
          </a:custGeom>
          <a:solidFill>
            <a:srgbClr val="8349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9" name="Google Shape;1749;p10"/>
          <p:cNvSpPr/>
          <p:nvPr/>
        </p:nvSpPr>
        <p:spPr>
          <a:xfrm>
            <a:off x="617468" y="4634370"/>
            <a:ext cx="124125" cy="123626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1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1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1"/>
                </a:cubicBezTo>
                <a:close/>
              </a:path>
            </a:pathLst>
          </a:custGeom>
          <a:solidFill>
            <a:srgbClr val="8349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0" name="Google Shape;1750;p10"/>
          <p:cNvSpPr/>
          <p:nvPr/>
        </p:nvSpPr>
        <p:spPr>
          <a:xfrm>
            <a:off x="307951" y="1307361"/>
            <a:ext cx="410401" cy="102756"/>
          </a:xfrm>
          <a:custGeom>
            <a:avLst/>
            <a:gdLst/>
            <a:ahLst/>
            <a:cxnLst/>
            <a:rect l="l" t="t" r="r" b="b"/>
            <a:pathLst>
              <a:path w="13156" h="3294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1" name="Google Shape;1751;p10"/>
          <p:cNvSpPr/>
          <p:nvPr/>
        </p:nvSpPr>
        <p:spPr>
          <a:xfrm>
            <a:off x="307951" y="1069437"/>
            <a:ext cx="410401" cy="102725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2" name="Google Shape;1752;p10"/>
          <p:cNvSpPr/>
          <p:nvPr/>
        </p:nvSpPr>
        <p:spPr>
          <a:xfrm>
            <a:off x="307951" y="831044"/>
            <a:ext cx="410401" cy="102725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24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24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3" name="Google Shape;1753;p10"/>
          <p:cNvSpPr/>
          <p:nvPr/>
        </p:nvSpPr>
        <p:spPr>
          <a:xfrm>
            <a:off x="307951" y="2023972"/>
            <a:ext cx="410401" cy="100885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4" name="Google Shape;1754;p10"/>
          <p:cNvSpPr/>
          <p:nvPr/>
        </p:nvSpPr>
        <p:spPr>
          <a:xfrm>
            <a:off x="307951" y="1786048"/>
            <a:ext cx="410401" cy="100417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671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1"/>
                  <a:pt x="746" y="0"/>
                  <a:pt x="1729" y="0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5" name="Google Shape;1755;p10"/>
          <p:cNvSpPr/>
          <p:nvPr/>
        </p:nvSpPr>
        <p:spPr>
          <a:xfrm>
            <a:off x="307951" y="1547625"/>
            <a:ext cx="410401" cy="100885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6" name="Google Shape;1756;p10"/>
          <p:cNvSpPr/>
          <p:nvPr/>
        </p:nvSpPr>
        <p:spPr>
          <a:xfrm>
            <a:off x="307951" y="2738743"/>
            <a:ext cx="410401" cy="100417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3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53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7" name="Google Shape;1757;p10"/>
          <p:cNvSpPr/>
          <p:nvPr/>
        </p:nvSpPr>
        <p:spPr>
          <a:xfrm>
            <a:off x="307951" y="2500320"/>
            <a:ext cx="410401" cy="100885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48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548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8" name="Google Shape;1758;p10"/>
          <p:cNvSpPr/>
          <p:nvPr/>
        </p:nvSpPr>
        <p:spPr>
          <a:xfrm>
            <a:off x="307951" y="2262396"/>
            <a:ext cx="410401" cy="100417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9" name="Google Shape;1759;p10"/>
          <p:cNvSpPr/>
          <p:nvPr/>
        </p:nvSpPr>
        <p:spPr>
          <a:xfrm>
            <a:off x="307951" y="3212751"/>
            <a:ext cx="410401" cy="102725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0" name="Google Shape;1760;p10"/>
          <p:cNvSpPr/>
          <p:nvPr/>
        </p:nvSpPr>
        <p:spPr>
          <a:xfrm>
            <a:off x="307951" y="2974827"/>
            <a:ext cx="410401" cy="102725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1" name="Google Shape;1761;p10"/>
          <p:cNvSpPr/>
          <p:nvPr/>
        </p:nvSpPr>
        <p:spPr>
          <a:xfrm>
            <a:off x="307951" y="3929363"/>
            <a:ext cx="410401" cy="100885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8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2" name="Google Shape;1762;p10"/>
          <p:cNvSpPr/>
          <p:nvPr/>
        </p:nvSpPr>
        <p:spPr>
          <a:xfrm>
            <a:off x="307951" y="3691439"/>
            <a:ext cx="410401" cy="100386"/>
          </a:xfrm>
          <a:custGeom>
            <a:avLst/>
            <a:gdLst/>
            <a:ahLst/>
            <a:cxnLst/>
            <a:rect l="l" t="t" r="r" b="b"/>
            <a:pathLst>
              <a:path w="13156" h="3218" extrusionOk="0">
                <a:moveTo>
                  <a:pt x="11412" y="0"/>
                </a:moveTo>
                <a:cubicBezTo>
                  <a:pt x="12411" y="0"/>
                  <a:pt x="13155" y="670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0"/>
                  <a:pt x="746" y="0"/>
                  <a:pt x="1729" y="0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3" name="Google Shape;1763;p10"/>
          <p:cNvSpPr/>
          <p:nvPr/>
        </p:nvSpPr>
        <p:spPr>
          <a:xfrm>
            <a:off x="307951" y="3453015"/>
            <a:ext cx="410401" cy="100885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4" name="Google Shape;1764;p10"/>
          <p:cNvSpPr/>
          <p:nvPr/>
        </p:nvSpPr>
        <p:spPr>
          <a:xfrm>
            <a:off x="307951" y="4644103"/>
            <a:ext cx="410401" cy="100417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33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533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5" name="Google Shape;1765;p10"/>
          <p:cNvSpPr/>
          <p:nvPr/>
        </p:nvSpPr>
        <p:spPr>
          <a:xfrm>
            <a:off x="307951" y="4405711"/>
            <a:ext cx="410401" cy="100885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4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548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6" name="Google Shape;1766;p10"/>
          <p:cNvSpPr/>
          <p:nvPr/>
        </p:nvSpPr>
        <p:spPr>
          <a:xfrm>
            <a:off x="307951" y="4167755"/>
            <a:ext cx="410401" cy="100417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474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474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67" name="Google Shape;1767;p10"/>
          <p:cNvGrpSpPr/>
          <p:nvPr/>
        </p:nvGrpSpPr>
        <p:grpSpPr>
          <a:xfrm>
            <a:off x="8180472" y="2126994"/>
            <a:ext cx="350390" cy="1470478"/>
            <a:chOff x="8180472" y="1441194"/>
            <a:chExt cx="350390" cy="1470478"/>
          </a:xfrm>
        </p:grpSpPr>
        <p:sp>
          <p:nvSpPr>
            <p:cNvPr id="1768" name="Google Shape;1768;p10"/>
            <p:cNvSpPr/>
            <p:nvPr/>
          </p:nvSpPr>
          <p:spPr>
            <a:xfrm>
              <a:off x="8218121" y="1441194"/>
              <a:ext cx="232476" cy="203480"/>
            </a:xfrm>
            <a:custGeom>
              <a:avLst/>
              <a:gdLst/>
              <a:ahLst/>
              <a:cxnLst/>
              <a:rect l="l" t="t" r="r" b="b"/>
              <a:pathLst>
                <a:path w="12844" h="11242" extrusionOk="0">
                  <a:moveTo>
                    <a:pt x="4732" y="1"/>
                  </a:moveTo>
                  <a:cubicBezTo>
                    <a:pt x="4305" y="1"/>
                    <a:pt x="3751" y="152"/>
                    <a:pt x="3033" y="550"/>
                  </a:cubicBezTo>
                  <a:cubicBezTo>
                    <a:pt x="1" y="2329"/>
                    <a:pt x="1379" y="10249"/>
                    <a:pt x="2106" y="10976"/>
                  </a:cubicBezTo>
                  <a:cubicBezTo>
                    <a:pt x="2250" y="11149"/>
                    <a:pt x="2690" y="11242"/>
                    <a:pt x="3310" y="11242"/>
                  </a:cubicBezTo>
                  <a:cubicBezTo>
                    <a:pt x="5392" y="11242"/>
                    <a:pt x="9498" y="10189"/>
                    <a:pt x="11179" y="7543"/>
                  </a:cubicBezTo>
                  <a:cubicBezTo>
                    <a:pt x="12843" y="4808"/>
                    <a:pt x="11484" y="584"/>
                    <a:pt x="8673" y="584"/>
                  </a:cubicBezTo>
                  <a:cubicBezTo>
                    <a:pt x="7929" y="584"/>
                    <a:pt x="7084" y="880"/>
                    <a:pt x="6166" y="1578"/>
                  </a:cubicBezTo>
                  <a:cubicBezTo>
                    <a:pt x="6166" y="1578"/>
                    <a:pt x="6108" y="1"/>
                    <a:pt x="4732" y="1"/>
                  </a:cubicBezTo>
                  <a:close/>
                </a:path>
              </a:pathLst>
            </a:custGeom>
            <a:solidFill>
              <a:srgbClr val="F25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10"/>
            <p:cNvSpPr/>
            <p:nvPr/>
          </p:nvSpPr>
          <p:spPr>
            <a:xfrm>
              <a:off x="8180472" y="1493740"/>
              <a:ext cx="183281" cy="193760"/>
            </a:xfrm>
            <a:custGeom>
              <a:avLst/>
              <a:gdLst/>
              <a:ahLst/>
              <a:cxnLst/>
              <a:rect l="l" t="t" r="r" b="b"/>
              <a:pathLst>
                <a:path w="10126" h="10705" extrusionOk="0">
                  <a:moveTo>
                    <a:pt x="9938" y="1"/>
                  </a:moveTo>
                  <a:cubicBezTo>
                    <a:pt x="9874" y="1"/>
                    <a:pt x="9825" y="83"/>
                    <a:pt x="9825" y="153"/>
                  </a:cubicBezTo>
                  <a:cubicBezTo>
                    <a:pt x="9599" y="680"/>
                    <a:pt x="9299" y="1306"/>
                    <a:pt x="9098" y="1807"/>
                  </a:cubicBezTo>
                  <a:cubicBezTo>
                    <a:pt x="8873" y="2033"/>
                    <a:pt x="8772" y="2334"/>
                    <a:pt x="8672" y="2660"/>
                  </a:cubicBezTo>
                  <a:lnTo>
                    <a:pt x="8146" y="3386"/>
                  </a:lnTo>
                  <a:cubicBezTo>
                    <a:pt x="7519" y="4439"/>
                    <a:pt x="6893" y="5366"/>
                    <a:pt x="6066" y="6193"/>
                  </a:cubicBezTo>
                  <a:cubicBezTo>
                    <a:pt x="5639" y="6720"/>
                    <a:pt x="5213" y="7046"/>
                    <a:pt x="4812" y="7447"/>
                  </a:cubicBezTo>
                  <a:cubicBezTo>
                    <a:pt x="4286" y="7873"/>
                    <a:pt x="3860" y="8299"/>
                    <a:pt x="3334" y="8599"/>
                  </a:cubicBezTo>
                  <a:cubicBezTo>
                    <a:pt x="2406" y="9326"/>
                    <a:pt x="1253" y="9752"/>
                    <a:pt x="101" y="10279"/>
                  </a:cubicBezTo>
                  <a:cubicBezTo>
                    <a:pt x="0" y="10279"/>
                    <a:pt x="0" y="10379"/>
                    <a:pt x="0" y="10479"/>
                  </a:cubicBezTo>
                  <a:cubicBezTo>
                    <a:pt x="101" y="10579"/>
                    <a:pt x="201" y="10705"/>
                    <a:pt x="326" y="10705"/>
                  </a:cubicBezTo>
                  <a:cubicBezTo>
                    <a:pt x="527" y="10579"/>
                    <a:pt x="827" y="10479"/>
                    <a:pt x="1153" y="10379"/>
                  </a:cubicBezTo>
                  <a:cubicBezTo>
                    <a:pt x="1454" y="10279"/>
                    <a:pt x="1780" y="10178"/>
                    <a:pt x="2081" y="10078"/>
                  </a:cubicBezTo>
                  <a:lnTo>
                    <a:pt x="2933" y="9652"/>
                  </a:lnTo>
                  <a:cubicBezTo>
                    <a:pt x="3233" y="9552"/>
                    <a:pt x="3459" y="9326"/>
                    <a:pt x="3760" y="9226"/>
                  </a:cubicBezTo>
                  <a:cubicBezTo>
                    <a:pt x="4286" y="8925"/>
                    <a:pt x="4812" y="8499"/>
                    <a:pt x="5339" y="8073"/>
                  </a:cubicBezTo>
                  <a:cubicBezTo>
                    <a:pt x="5740" y="7672"/>
                    <a:pt x="6266" y="7246"/>
                    <a:pt x="6692" y="6820"/>
                  </a:cubicBezTo>
                  <a:cubicBezTo>
                    <a:pt x="7519" y="5893"/>
                    <a:pt x="8246" y="4840"/>
                    <a:pt x="8873" y="3687"/>
                  </a:cubicBezTo>
                  <a:cubicBezTo>
                    <a:pt x="9399" y="2660"/>
                    <a:pt x="9925" y="1507"/>
                    <a:pt x="10126" y="254"/>
                  </a:cubicBezTo>
                  <a:cubicBezTo>
                    <a:pt x="10126" y="153"/>
                    <a:pt x="10126" y="53"/>
                    <a:pt x="10025" y="53"/>
                  </a:cubicBezTo>
                  <a:cubicBezTo>
                    <a:pt x="9995" y="16"/>
                    <a:pt x="9965" y="1"/>
                    <a:pt x="9938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10"/>
            <p:cNvSpPr/>
            <p:nvPr/>
          </p:nvSpPr>
          <p:spPr>
            <a:xfrm>
              <a:off x="8256150" y="1780623"/>
              <a:ext cx="274712" cy="634218"/>
            </a:xfrm>
            <a:custGeom>
              <a:avLst/>
              <a:gdLst/>
              <a:ahLst/>
              <a:cxnLst/>
              <a:rect l="l" t="t" r="r" b="b"/>
              <a:pathLst>
                <a:path w="12758" h="29454" extrusionOk="0">
                  <a:moveTo>
                    <a:pt x="4169" y="1"/>
                  </a:moveTo>
                  <a:cubicBezTo>
                    <a:pt x="3919" y="1"/>
                    <a:pt x="4691" y="2871"/>
                    <a:pt x="3660" y="5644"/>
                  </a:cubicBezTo>
                  <a:cubicBezTo>
                    <a:pt x="2632" y="8351"/>
                    <a:pt x="1" y="12311"/>
                    <a:pt x="953" y="15243"/>
                  </a:cubicBezTo>
                  <a:cubicBezTo>
                    <a:pt x="2006" y="18175"/>
                    <a:pt x="2733" y="18902"/>
                    <a:pt x="2507" y="19729"/>
                  </a:cubicBezTo>
                  <a:cubicBezTo>
                    <a:pt x="2306" y="20682"/>
                    <a:pt x="327" y="22035"/>
                    <a:pt x="527" y="24642"/>
                  </a:cubicBezTo>
                  <a:cubicBezTo>
                    <a:pt x="753" y="27248"/>
                    <a:pt x="4813" y="29454"/>
                    <a:pt x="4813" y="29454"/>
                  </a:cubicBezTo>
                  <a:cubicBezTo>
                    <a:pt x="6893" y="28401"/>
                    <a:pt x="10452" y="23689"/>
                    <a:pt x="10352" y="21083"/>
                  </a:cubicBezTo>
                  <a:cubicBezTo>
                    <a:pt x="10352" y="18476"/>
                    <a:pt x="8146" y="16396"/>
                    <a:pt x="8672" y="14717"/>
                  </a:cubicBezTo>
                  <a:cubicBezTo>
                    <a:pt x="9199" y="13163"/>
                    <a:pt x="12758" y="8977"/>
                    <a:pt x="11705" y="6045"/>
                  </a:cubicBezTo>
                  <a:cubicBezTo>
                    <a:pt x="10778" y="3138"/>
                    <a:pt x="5239" y="406"/>
                    <a:pt x="4186" y="5"/>
                  </a:cubicBezTo>
                  <a:cubicBezTo>
                    <a:pt x="4180" y="2"/>
                    <a:pt x="4174" y="1"/>
                    <a:pt x="4169" y="1"/>
                  </a:cubicBezTo>
                  <a:close/>
                </a:path>
              </a:pathLst>
            </a:custGeom>
            <a:solidFill>
              <a:srgbClr val="F2CB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10"/>
            <p:cNvSpPr/>
            <p:nvPr/>
          </p:nvSpPr>
          <p:spPr>
            <a:xfrm>
              <a:off x="8310111" y="1819985"/>
              <a:ext cx="101483" cy="692421"/>
            </a:xfrm>
            <a:custGeom>
              <a:avLst/>
              <a:gdLst/>
              <a:ahLst/>
              <a:cxnLst/>
              <a:rect l="l" t="t" r="r" b="b"/>
              <a:pathLst>
                <a:path w="4713" h="32157" extrusionOk="0">
                  <a:moveTo>
                    <a:pt x="2833" y="1"/>
                  </a:moveTo>
                  <a:cubicBezTo>
                    <a:pt x="2800" y="1"/>
                    <a:pt x="2766" y="15"/>
                    <a:pt x="2733" y="57"/>
                  </a:cubicBezTo>
                  <a:cubicBezTo>
                    <a:pt x="2633" y="157"/>
                    <a:pt x="2633" y="257"/>
                    <a:pt x="2733" y="357"/>
                  </a:cubicBezTo>
                  <a:cubicBezTo>
                    <a:pt x="3134" y="884"/>
                    <a:pt x="3460" y="1510"/>
                    <a:pt x="3660" y="2137"/>
                  </a:cubicBezTo>
                  <a:cubicBezTo>
                    <a:pt x="3886" y="2763"/>
                    <a:pt x="3986" y="3390"/>
                    <a:pt x="3986" y="4117"/>
                  </a:cubicBezTo>
                  <a:cubicBezTo>
                    <a:pt x="4086" y="4743"/>
                    <a:pt x="3986" y="5370"/>
                    <a:pt x="3886" y="6097"/>
                  </a:cubicBezTo>
                  <a:cubicBezTo>
                    <a:pt x="3760" y="6723"/>
                    <a:pt x="3560" y="7450"/>
                    <a:pt x="3359" y="8077"/>
                  </a:cubicBezTo>
                  <a:cubicBezTo>
                    <a:pt x="3034" y="9455"/>
                    <a:pt x="2633" y="10708"/>
                    <a:pt x="2307" y="12062"/>
                  </a:cubicBezTo>
                  <a:cubicBezTo>
                    <a:pt x="2106" y="12788"/>
                    <a:pt x="2006" y="13515"/>
                    <a:pt x="2006" y="14242"/>
                  </a:cubicBezTo>
                  <a:cubicBezTo>
                    <a:pt x="2006" y="14969"/>
                    <a:pt x="2106" y="15721"/>
                    <a:pt x="2407" y="16448"/>
                  </a:cubicBezTo>
                  <a:lnTo>
                    <a:pt x="2833" y="17375"/>
                  </a:lnTo>
                  <a:cubicBezTo>
                    <a:pt x="2933" y="17701"/>
                    <a:pt x="3034" y="18001"/>
                    <a:pt x="3134" y="18327"/>
                  </a:cubicBezTo>
                  <a:cubicBezTo>
                    <a:pt x="3359" y="18954"/>
                    <a:pt x="3460" y="19681"/>
                    <a:pt x="3560" y="20307"/>
                  </a:cubicBezTo>
                  <a:cubicBezTo>
                    <a:pt x="3660" y="21661"/>
                    <a:pt x="3560" y="23014"/>
                    <a:pt x="3359" y="24367"/>
                  </a:cubicBezTo>
                  <a:cubicBezTo>
                    <a:pt x="3034" y="25746"/>
                    <a:pt x="2633" y="26999"/>
                    <a:pt x="2106" y="28252"/>
                  </a:cubicBezTo>
                  <a:cubicBezTo>
                    <a:pt x="1580" y="29505"/>
                    <a:pt x="853" y="30758"/>
                    <a:pt x="1" y="31786"/>
                  </a:cubicBezTo>
                  <a:cubicBezTo>
                    <a:pt x="1" y="31886"/>
                    <a:pt x="1" y="32012"/>
                    <a:pt x="126" y="32112"/>
                  </a:cubicBezTo>
                  <a:cubicBezTo>
                    <a:pt x="160" y="32145"/>
                    <a:pt x="193" y="32156"/>
                    <a:pt x="223" y="32156"/>
                  </a:cubicBezTo>
                  <a:cubicBezTo>
                    <a:pt x="282" y="32156"/>
                    <a:pt x="327" y="32112"/>
                    <a:pt x="327" y="32112"/>
                  </a:cubicBezTo>
                  <a:cubicBezTo>
                    <a:pt x="2106" y="29906"/>
                    <a:pt x="3460" y="27300"/>
                    <a:pt x="4086" y="24493"/>
                  </a:cubicBezTo>
                  <a:cubicBezTo>
                    <a:pt x="4387" y="23114"/>
                    <a:pt x="4387" y="21661"/>
                    <a:pt x="4287" y="20207"/>
                  </a:cubicBezTo>
                  <a:cubicBezTo>
                    <a:pt x="4186" y="19580"/>
                    <a:pt x="4086" y="18854"/>
                    <a:pt x="3886" y="18102"/>
                  </a:cubicBezTo>
                  <a:cubicBezTo>
                    <a:pt x="3760" y="17801"/>
                    <a:pt x="3660" y="17475"/>
                    <a:pt x="3560" y="17074"/>
                  </a:cubicBezTo>
                  <a:lnTo>
                    <a:pt x="3134" y="16122"/>
                  </a:lnTo>
                  <a:cubicBezTo>
                    <a:pt x="2933" y="15495"/>
                    <a:pt x="2833" y="14869"/>
                    <a:pt x="2833" y="14242"/>
                  </a:cubicBezTo>
                  <a:cubicBezTo>
                    <a:pt x="2833" y="13616"/>
                    <a:pt x="2933" y="12889"/>
                    <a:pt x="3034" y="12262"/>
                  </a:cubicBezTo>
                  <a:cubicBezTo>
                    <a:pt x="3359" y="10909"/>
                    <a:pt x="3760" y="9656"/>
                    <a:pt x="4086" y="8302"/>
                  </a:cubicBezTo>
                  <a:cubicBezTo>
                    <a:pt x="4287" y="7575"/>
                    <a:pt x="4387" y="6949"/>
                    <a:pt x="4512" y="6197"/>
                  </a:cubicBezTo>
                  <a:cubicBezTo>
                    <a:pt x="4613" y="5470"/>
                    <a:pt x="4713" y="4743"/>
                    <a:pt x="4613" y="4016"/>
                  </a:cubicBezTo>
                  <a:cubicBezTo>
                    <a:pt x="4512" y="3290"/>
                    <a:pt x="4387" y="2663"/>
                    <a:pt x="4086" y="1936"/>
                  </a:cubicBezTo>
                  <a:cubicBezTo>
                    <a:pt x="3886" y="1310"/>
                    <a:pt x="3560" y="683"/>
                    <a:pt x="3034" y="57"/>
                  </a:cubicBezTo>
                  <a:cubicBezTo>
                    <a:pt x="2967" y="57"/>
                    <a:pt x="2900" y="1"/>
                    <a:pt x="2833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10"/>
            <p:cNvSpPr/>
            <p:nvPr/>
          </p:nvSpPr>
          <p:spPr>
            <a:xfrm>
              <a:off x="8364094" y="2531254"/>
              <a:ext cx="107942" cy="237094"/>
            </a:xfrm>
            <a:custGeom>
              <a:avLst/>
              <a:gdLst/>
              <a:ahLst/>
              <a:cxnLst/>
              <a:rect l="l" t="t" r="r" b="b"/>
              <a:pathLst>
                <a:path w="5013" h="11011" extrusionOk="0">
                  <a:moveTo>
                    <a:pt x="3295" y="1"/>
                  </a:moveTo>
                  <a:cubicBezTo>
                    <a:pt x="2151" y="1"/>
                    <a:pt x="1565" y="1005"/>
                    <a:pt x="1253" y="1987"/>
                  </a:cubicBezTo>
                  <a:cubicBezTo>
                    <a:pt x="627" y="3767"/>
                    <a:pt x="326" y="5646"/>
                    <a:pt x="226" y="7526"/>
                  </a:cubicBezTo>
                  <a:lnTo>
                    <a:pt x="226" y="7752"/>
                  </a:lnTo>
                  <a:cubicBezTo>
                    <a:pt x="126" y="8378"/>
                    <a:pt x="126" y="9005"/>
                    <a:pt x="126" y="9506"/>
                  </a:cubicBezTo>
                  <a:cubicBezTo>
                    <a:pt x="0" y="10032"/>
                    <a:pt x="226" y="10559"/>
                    <a:pt x="627" y="10884"/>
                  </a:cubicBezTo>
                  <a:cubicBezTo>
                    <a:pt x="752" y="10884"/>
                    <a:pt x="852" y="10985"/>
                    <a:pt x="953" y="10985"/>
                  </a:cubicBezTo>
                  <a:cubicBezTo>
                    <a:pt x="1005" y="11002"/>
                    <a:pt x="1065" y="11011"/>
                    <a:pt x="1129" y="11011"/>
                  </a:cubicBezTo>
                  <a:cubicBezTo>
                    <a:pt x="1425" y="11011"/>
                    <a:pt x="1797" y="10827"/>
                    <a:pt x="1880" y="10559"/>
                  </a:cubicBezTo>
                  <a:cubicBezTo>
                    <a:pt x="2406" y="10133"/>
                    <a:pt x="2732" y="9406"/>
                    <a:pt x="3033" y="8879"/>
                  </a:cubicBezTo>
                  <a:cubicBezTo>
                    <a:pt x="4186" y="6899"/>
                    <a:pt x="4812" y="4619"/>
                    <a:pt x="4913" y="2313"/>
                  </a:cubicBezTo>
                  <a:cubicBezTo>
                    <a:pt x="5013" y="1260"/>
                    <a:pt x="4712" y="107"/>
                    <a:pt x="3459" y="7"/>
                  </a:cubicBezTo>
                  <a:cubicBezTo>
                    <a:pt x="3403" y="3"/>
                    <a:pt x="3349" y="1"/>
                    <a:pt x="3295" y="1"/>
                  </a:cubicBezTo>
                  <a:close/>
                </a:path>
              </a:pathLst>
            </a:custGeom>
            <a:solidFill>
              <a:srgbClr val="F2A0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10"/>
            <p:cNvSpPr/>
            <p:nvPr/>
          </p:nvSpPr>
          <p:spPr>
            <a:xfrm>
              <a:off x="8292303" y="2821731"/>
              <a:ext cx="88003" cy="89941"/>
            </a:xfrm>
            <a:custGeom>
              <a:avLst/>
              <a:gdLst/>
              <a:ahLst/>
              <a:cxnLst/>
              <a:rect l="l" t="t" r="r" b="b"/>
              <a:pathLst>
                <a:path w="4087" h="4177" extrusionOk="0">
                  <a:moveTo>
                    <a:pt x="2833" y="1"/>
                  </a:moveTo>
                  <a:cubicBezTo>
                    <a:pt x="2507" y="1"/>
                    <a:pt x="2307" y="1"/>
                    <a:pt x="1981" y="101"/>
                  </a:cubicBezTo>
                  <a:cubicBezTo>
                    <a:pt x="1354" y="402"/>
                    <a:pt x="828" y="828"/>
                    <a:pt x="627" y="1555"/>
                  </a:cubicBezTo>
                  <a:cubicBezTo>
                    <a:pt x="1" y="2507"/>
                    <a:pt x="527" y="3660"/>
                    <a:pt x="1354" y="4061"/>
                  </a:cubicBezTo>
                  <a:cubicBezTo>
                    <a:pt x="1540" y="4141"/>
                    <a:pt x="1750" y="4177"/>
                    <a:pt x="1964" y="4177"/>
                  </a:cubicBezTo>
                  <a:cubicBezTo>
                    <a:pt x="2356" y="4177"/>
                    <a:pt x="2758" y="4055"/>
                    <a:pt x="3034" y="3861"/>
                  </a:cubicBezTo>
                  <a:cubicBezTo>
                    <a:pt x="3560" y="3535"/>
                    <a:pt x="3861" y="3034"/>
                    <a:pt x="4086" y="2507"/>
                  </a:cubicBezTo>
                  <a:lnTo>
                    <a:pt x="4086" y="1555"/>
                  </a:lnTo>
                  <a:cubicBezTo>
                    <a:pt x="4086" y="1354"/>
                    <a:pt x="3961" y="1029"/>
                    <a:pt x="3861" y="728"/>
                  </a:cubicBezTo>
                  <a:cubicBezTo>
                    <a:pt x="3861" y="527"/>
                    <a:pt x="3660" y="302"/>
                    <a:pt x="3460" y="101"/>
                  </a:cubicBezTo>
                  <a:cubicBezTo>
                    <a:pt x="3234" y="1"/>
                    <a:pt x="3034" y="1"/>
                    <a:pt x="2833" y="1"/>
                  </a:cubicBezTo>
                  <a:close/>
                </a:path>
              </a:pathLst>
            </a:custGeom>
            <a:solidFill>
              <a:srgbClr val="F284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10"/>
            <p:cNvSpPr/>
            <p:nvPr/>
          </p:nvSpPr>
          <p:spPr>
            <a:xfrm>
              <a:off x="8445035" y="2807175"/>
              <a:ext cx="43194" cy="52905"/>
            </a:xfrm>
            <a:custGeom>
              <a:avLst/>
              <a:gdLst/>
              <a:ahLst/>
              <a:cxnLst/>
              <a:rect l="l" t="t" r="r" b="b"/>
              <a:pathLst>
                <a:path w="2006" h="2457" extrusionOk="0">
                  <a:moveTo>
                    <a:pt x="1066" y="0"/>
                  </a:moveTo>
                  <a:cubicBezTo>
                    <a:pt x="872" y="0"/>
                    <a:pt x="690" y="50"/>
                    <a:pt x="527" y="151"/>
                  </a:cubicBezTo>
                  <a:cubicBezTo>
                    <a:pt x="226" y="451"/>
                    <a:pt x="1" y="777"/>
                    <a:pt x="1" y="1203"/>
                  </a:cubicBezTo>
                  <a:cubicBezTo>
                    <a:pt x="1" y="1504"/>
                    <a:pt x="1" y="1705"/>
                    <a:pt x="126" y="1930"/>
                  </a:cubicBezTo>
                  <a:cubicBezTo>
                    <a:pt x="226" y="1930"/>
                    <a:pt x="226" y="2030"/>
                    <a:pt x="327" y="2131"/>
                  </a:cubicBezTo>
                  <a:lnTo>
                    <a:pt x="427" y="2231"/>
                  </a:lnTo>
                  <a:cubicBezTo>
                    <a:pt x="427" y="2231"/>
                    <a:pt x="527" y="2331"/>
                    <a:pt x="627" y="2331"/>
                  </a:cubicBezTo>
                  <a:cubicBezTo>
                    <a:pt x="853" y="2456"/>
                    <a:pt x="953" y="2456"/>
                    <a:pt x="1254" y="2456"/>
                  </a:cubicBezTo>
                  <a:cubicBezTo>
                    <a:pt x="1379" y="2456"/>
                    <a:pt x="1580" y="2331"/>
                    <a:pt x="1680" y="2231"/>
                  </a:cubicBezTo>
                  <a:cubicBezTo>
                    <a:pt x="1880" y="2030"/>
                    <a:pt x="1880" y="1705"/>
                    <a:pt x="2006" y="1504"/>
                  </a:cubicBezTo>
                  <a:cubicBezTo>
                    <a:pt x="2006" y="1203"/>
                    <a:pt x="1880" y="978"/>
                    <a:pt x="1680" y="777"/>
                  </a:cubicBezTo>
                  <a:cubicBezTo>
                    <a:pt x="1780" y="777"/>
                    <a:pt x="1780" y="677"/>
                    <a:pt x="1880" y="677"/>
                  </a:cubicBezTo>
                  <a:cubicBezTo>
                    <a:pt x="1880" y="451"/>
                    <a:pt x="1780" y="251"/>
                    <a:pt x="1680" y="151"/>
                  </a:cubicBezTo>
                  <a:cubicBezTo>
                    <a:pt x="1467" y="50"/>
                    <a:pt x="1260" y="0"/>
                    <a:pt x="1066" y="0"/>
                  </a:cubicBezTo>
                  <a:close/>
                </a:path>
              </a:pathLst>
            </a:custGeom>
            <a:solidFill>
              <a:srgbClr val="F25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75" name="Google Shape;1775;p10"/>
          <p:cNvSpPr txBox="1">
            <a:spLocks noGrp="1"/>
          </p:cNvSpPr>
          <p:nvPr>
            <p:ph type="title"/>
          </p:nvPr>
        </p:nvSpPr>
        <p:spPr>
          <a:xfrm>
            <a:off x="4591334" y="1080292"/>
            <a:ext cx="3379500" cy="768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1776" name="Google Shape;1776;p10"/>
          <p:cNvSpPr txBox="1">
            <a:spLocks noGrp="1"/>
          </p:cNvSpPr>
          <p:nvPr>
            <p:ph type="subTitle" idx="1"/>
          </p:nvPr>
        </p:nvSpPr>
        <p:spPr>
          <a:xfrm>
            <a:off x="4666634" y="2030532"/>
            <a:ext cx="3228900" cy="172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3492E"/>
              </a:buClr>
              <a:buSzPts val="1600"/>
              <a:buNone/>
              <a:defRPr sz="1400">
                <a:solidFill>
                  <a:srgbClr val="83492E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777" name="Google Shape;1777;p10"/>
          <p:cNvSpPr txBox="1">
            <a:spLocks noGrp="1"/>
          </p:cNvSpPr>
          <p:nvPr>
            <p:ph type="subTitle" idx="2"/>
          </p:nvPr>
        </p:nvSpPr>
        <p:spPr>
          <a:xfrm>
            <a:off x="4666634" y="3956014"/>
            <a:ext cx="3228900" cy="39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400">
                <a:solidFill>
                  <a:schemeClr val="accen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1_Caption">
    <p:spTree>
      <p:nvGrpSpPr>
        <p:cNvPr id="1" name="Shape 1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0" name="Google Shape;1590;p10"/>
          <p:cNvSpPr/>
          <p:nvPr/>
        </p:nvSpPr>
        <p:spPr>
          <a:xfrm>
            <a:off x="8271482" y="813225"/>
            <a:ext cx="654059" cy="565027"/>
          </a:xfrm>
          <a:custGeom>
            <a:avLst/>
            <a:gdLst/>
            <a:ahLst/>
            <a:cxnLst/>
            <a:rect l="l" t="t" r="r" b="b"/>
            <a:pathLst>
              <a:path w="18123" h="14875" extrusionOk="0">
                <a:moveTo>
                  <a:pt x="13360" y="1"/>
                </a:moveTo>
                <a:cubicBezTo>
                  <a:pt x="10125" y="1"/>
                  <a:pt x="5819" y="1242"/>
                  <a:pt x="3463" y="4440"/>
                </a:cubicBezTo>
                <a:cubicBezTo>
                  <a:pt x="1" y="8998"/>
                  <a:pt x="1539" y="14875"/>
                  <a:pt x="6518" y="14875"/>
                </a:cubicBezTo>
                <a:cubicBezTo>
                  <a:pt x="6616" y="14875"/>
                  <a:pt x="6715" y="14873"/>
                  <a:pt x="6815" y="14868"/>
                </a:cubicBezTo>
                <a:cubicBezTo>
                  <a:pt x="12104" y="14615"/>
                  <a:pt x="18122" y="1952"/>
                  <a:pt x="17243" y="1028"/>
                </a:cubicBezTo>
                <a:cubicBezTo>
                  <a:pt x="16626" y="384"/>
                  <a:pt x="15159" y="1"/>
                  <a:pt x="13360" y="1"/>
                </a:cubicBezTo>
                <a:close/>
              </a:path>
            </a:pathLst>
          </a:custGeom>
          <a:solidFill>
            <a:srgbClr val="EB5C6E"/>
          </a:solidFill>
          <a:ln w="9525" cap="flat" cmpd="sng">
            <a:solidFill>
              <a:srgbClr val="F25C6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1" name="Google Shape;1591;p10"/>
          <p:cNvSpPr/>
          <p:nvPr/>
        </p:nvSpPr>
        <p:spPr>
          <a:xfrm>
            <a:off x="8272197" y="1487910"/>
            <a:ext cx="653337" cy="563962"/>
          </a:xfrm>
          <a:custGeom>
            <a:avLst/>
            <a:gdLst/>
            <a:ahLst/>
            <a:cxnLst/>
            <a:rect l="l" t="t" r="r" b="b"/>
            <a:pathLst>
              <a:path w="18103" h="14846" extrusionOk="0">
                <a:moveTo>
                  <a:pt x="13340" y="1"/>
                </a:moveTo>
                <a:cubicBezTo>
                  <a:pt x="10105" y="1"/>
                  <a:pt x="5799" y="1255"/>
                  <a:pt x="3443" y="4406"/>
                </a:cubicBezTo>
                <a:cubicBezTo>
                  <a:pt x="0" y="8953"/>
                  <a:pt x="1501" y="14845"/>
                  <a:pt x="6413" y="14845"/>
                </a:cubicBezTo>
                <a:cubicBezTo>
                  <a:pt x="6538" y="14845"/>
                  <a:pt x="6666" y="14842"/>
                  <a:pt x="6795" y="14834"/>
                </a:cubicBezTo>
                <a:cubicBezTo>
                  <a:pt x="12084" y="14581"/>
                  <a:pt x="18102" y="1992"/>
                  <a:pt x="17223" y="1054"/>
                </a:cubicBezTo>
                <a:cubicBezTo>
                  <a:pt x="16606" y="388"/>
                  <a:pt x="15139" y="1"/>
                  <a:pt x="13340" y="1"/>
                </a:cubicBezTo>
                <a:close/>
              </a:path>
            </a:pathLst>
          </a:custGeom>
          <a:solidFill>
            <a:srgbClr val="F1873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2" name="Google Shape;1592;p10"/>
          <p:cNvSpPr/>
          <p:nvPr/>
        </p:nvSpPr>
        <p:spPr>
          <a:xfrm>
            <a:off x="8271475" y="2161531"/>
            <a:ext cx="654059" cy="566622"/>
          </a:xfrm>
          <a:custGeom>
            <a:avLst/>
            <a:gdLst/>
            <a:ahLst/>
            <a:cxnLst/>
            <a:rect l="l" t="t" r="r" b="b"/>
            <a:pathLst>
              <a:path w="18123" h="14916" extrusionOk="0">
                <a:moveTo>
                  <a:pt x="13360" y="1"/>
                </a:moveTo>
                <a:cubicBezTo>
                  <a:pt x="10125" y="1"/>
                  <a:pt x="5819" y="1255"/>
                  <a:pt x="3463" y="4405"/>
                </a:cubicBezTo>
                <a:cubicBezTo>
                  <a:pt x="1" y="9037"/>
                  <a:pt x="1539" y="14915"/>
                  <a:pt x="6518" y="14915"/>
                </a:cubicBezTo>
                <a:cubicBezTo>
                  <a:pt x="6616" y="14915"/>
                  <a:pt x="6715" y="14913"/>
                  <a:pt x="6815" y="14908"/>
                </a:cubicBezTo>
                <a:cubicBezTo>
                  <a:pt x="12104" y="14595"/>
                  <a:pt x="18122" y="1992"/>
                  <a:pt x="17243" y="1053"/>
                </a:cubicBezTo>
                <a:cubicBezTo>
                  <a:pt x="16626" y="388"/>
                  <a:pt x="15159" y="1"/>
                  <a:pt x="13360" y="1"/>
                </a:cubicBezTo>
                <a:close/>
              </a:path>
            </a:pathLst>
          </a:custGeom>
          <a:solidFill>
            <a:srgbClr val="FECC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3" name="Google Shape;1593;p10"/>
          <p:cNvSpPr/>
          <p:nvPr/>
        </p:nvSpPr>
        <p:spPr>
          <a:xfrm>
            <a:off x="8271619" y="2837811"/>
            <a:ext cx="653915" cy="564950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6"/>
                </a:cubicBezTo>
                <a:cubicBezTo>
                  <a:pt x="1" y="8989"/>
                  <a:pt x="1531" y="14872"/>
                  <a:pt x="6497" y="14872"/>
                </a:cubicBezTo>
                <a:cubicBezTo>
                  <a:pt x="6600" y="14872"/>
                  <a:pt x="6705" y="14869"/>
                  <a:pt x="6811" y="14864"/>
                </a:cubicBezTo>
                <a:cubicBezTo>
                  <a:pt x="12100" y="14551"/>
                  <a:pt x="18118" y="1948"/>
                  <a:pt x="17239" y="1024"/>
                </a:cubicBezTo>
                <a:cubicBezTo>
                  <a:pt x="16623" y="382"/>
                  <a:pt x="15161" y="0"/>
                  <a:pt x="13369" y="0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4" name="Google Shape;1594;p10"/>
          <p:cNvSpPr/>
          <p:nvPr/>
        </p:nvSpPr>
        <p:spPr>
          <a:xfrm>
            <a:off x="8271619" y="3512420"/>
            <a:ext cx="653915" cy="564950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5"/>
                </a:cubicBezTo>
                <a:cubicBezTo>
                  <a:pt x="1" y="9003"/>
                  <a:pt x="1531" y="14871"/>
                  <a:pt x="6496" y="14871"/>
                </a:cubicBezTo>
                <a:cubicBezTo>
                  <a:pt x="6599" y="14871"/>
                  <a:pt x="6705" y="14869"/>
                  <a:pt x="6811" y="14864"/>
                </a:cubicBezTo>
                <a:cubicBezTo>
                  <a:pt x="12100" y="14625"/>
                  <a:pt x="18118" y="1963"/>
                  <a:pt x="17239" y="1024"/>
                </a:cubicBezTo>
                <a:cubicBezTo>
                  <a:pt x="16623" y="381"/>
                  <a:pt x="15161" y="0"/>
                  <a:pt x="13369" y="0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5" name="Google Shape;1595;p10"/>
          <p:cNvSpPr/>
          <p:nvPr/>
        </p:nvSpPr>
        <p:spPr>
          <a:xfrm>
            <a:off x="8272052" y="4187028"/>
            <a:ext cx="653482" cy="564038"/>
          </a:xfrm>
          <a:custGeom>
            <a:avLst/>
            <a:gdLst/>
            <a:ahLst/>
            <a:cxnLst/>
            <a:rect l="l" t="t" r="r" b="b"/>
            <a:pathLst>
              <a:path w="18107" h="14848" extrusionOk="0">
                <a:moveTo>
                  <a:pt x="13332" y="1"/>
                </a:moveTo>
                <a:cubicBezTo>
                  <a:pt x="10098" y="1"/>
                  <a:pt x="5800" y="1253"/>
                  <a:pt x="3447" y="4409"/>
                </a:cubicBezTo>
                <a:cubicBezTo>
                  <a:pt x="0" y="8947"/>
                  <a:pt x="1509" y="14848"/>
                  <a:pt x="6434" y="14848"/>
                </a:cubicBezTo>
                <a:cubicBezTo>
                  <a:pt x="6554" y="14848"/>
                  <a:pt x="6676" y="14844"/>
                  <a:pt x="6799" y="14837"/>
                </a:cubicBezTo>
                <a:cubicBezTo>
                  <a:pt x="12088" y="14584"/>
                  <a:pt x="18106" y="1981"/>
                  <a:pt x="17227" y="1057"/>
                </a:cubicBezTo>
                <a:cubicBezTo>
                  <a:pt x="16609" y="390"/>
                  <a:pt x="15136" y="1"/>
                  <a:pt x="1333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6" name="Google Shape;1596;p10"/>
          <p:cNvSpPr/>
          <p:nvPr/>
        </p:nvSpPr>
        <p:spPr>
          <a:xfrm>
            <a:off x="7242621" y="698746"/>
            <a:ext cx="19559" cy="33160"/>
          </a:xfrm>
          <a:custGeom>
            <a:avLst/>
            <a:gdLst/>
            <a:ahLst/>
            <a:cxnLst/>
            <a:rect l="l" t="t" r="r" b="b"/>
            <a:pathLst>
              <a:path w="627" h="1063" extrusionOk="0">
                <a:moveTo>
                  <a:pt x="379" y="0"/>
                </a:moveTo>
                <a:cubicBezTo>
                  <a:pt x="354" y="0"/>
                  <a:pt x="331" y="8"/>
                  <a:pt x="314" y="25"/>
                </a:cubicBezTo>
                <a:cubicBezTo>
                  <a:pt x="254" y="85"/>
                  <a:pt x="195" y="144"/>
                  <a:pt x="120" y="219"/>
                </a:cubicBezTo>
                <a:cubicBezTo>
                  <a:pt x="61" y="338"/>
                  <a:pt x="61" y="397"/>
                  <a:pt x="61" y="457"/>
                </a:cubicBezTo>
                <a:cubicBezTo>
                  <a:pt x="1" y="651"/>
                  <a:pt x="61" y="830"/>
                  <a:pt x="195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3" y="1062"/>
                  <a:pt x="398" y="1033"/>
                  <a:pt x="433" y="964"/>
                </a:cubicBezTo>
                <a:cubicBezTo>
                  <a:pt x="567" y="830"/>
                  <a:pt x="627" y="710"/>
                  <a:pt x="627" y="591"/>
                </a:cubicBezTo>
                <a:lnTo>
                  <a:pt x="627" y="397"/>
                </a:lnTo>
                <a:cubicBezTo>
                  <a:pt x="627" y="278"/>
                  <a:pt x="627" y="219"/>
                  <a:pt x="567" y="144"/>
                </a:cubicBezTo>
                <a:lnTo>
                  <a:pt x="567" y="85"/>
                </a:lnTo>
                <a:cubicBezTo>
                  <a:pt x="514" y="42"/>
                  <a:pt x="439" y="0"/>
                  <a:pt x="379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7" name="Google Shape;1597;p10"/>
          <p:cNvSpPr/>
          <p:nvPr/>
        </p:nvSpPr>
        <p:spPr>
          <a:xfrm>
            <a:off x="7283518" y="746444"/>
            <a:ext cx="19091" cy="37496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8" y="1"/>
                  <a:pt x="269" y="16"/>
                  <a:pt x="239" y="45"/>
                </a:cubicBezTo>
                <a:cubicBezTo>
                  <a:pt x="180" y="105"/>
                  <a:pt x="120" y="239"/>
                  <a:pt x="61" y="299"/>
                </a:cubicBezTo>
                <a:cubicBezTo>
                  <a:pt x="61" y="358"/>
                  <a:pt x="61" y="477"/>
                  <a:pt x="1" y="552"/>
                </a:cubicBezTo>
                <a:cubicBezTo>
                  <a:pt x="1" y="790"/>
                  <a:pt x="61" y="984"/>
                  <a:pt x="180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41" y="1202"/>
                </a:cubicBezTo>
                <a:cubicBezTo>
                  <a:pt x="397" y="1202"/>
                  <a:pt x="458" y="1173"/>
                  <a:pt x="493" y="1103"/>
                </a:cubicBezTo>
                <a:cubicBezTo>
                  <a:pt x="552" y="924"/>
                  <a:pt x="612" y="790"/>
                  <a:pt x="612" y="611"/>
                </a:cubicBezTo>
                <a:lnTo>
                  <a:pt x="612" y="358"/>
                </a:lnTo>
                <a:cubicBezTo>
                  <a:pt x="612" y="299"/>
                  <a:pt x="552" y="179"/>
                  <a:pt x="552" y="105"/>
                </a:cubicBezTo>
                <a:lnTo>
                  <a:pt x="493" y="45"/>
                </a:lnTo>
                <a:cubicBezTo>
                  <a:pt x="463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8" name="Google Shape;1598;p10"/>
          <p:cNvSpPr/>
          <p:nvPr/>
        </p:nvSpPr>
        <p:spPr>
          <a:xfrm>
            <a:off x="7337454" y="701835"/>
            <a:ext cx="17688" cy="37247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3" y="1"/>
                </a:moveTo>
                <a:cubicBezTo>
                  <a:pt x="209" y="1"/>
                  <a:pt x="164" y="15"/>
                  <a:pt x="134" y="45"/>
                </a:cubicBezTo>
                <a:cubicBezTo>
                  <a:pt x="60" y="179"/>
                  <a:pt x="0" y="239"/>
                  <a:pt x="0" y="358"/>
                </a:cubicBezTo>
                <a:lnTo>
                  <a:pt x="0" y="611"/>
                </a:lnTo>
                <a:cubicBezTo>
                  <a:pt x="0" y="790"/>
                  <a:pt x="0" y="924"/>
                  <a:pt x="134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0" y="1194"/>
                </a:cubicBezTo>
                <a:cubicBezTo>
                  <a:pt x="319" y="1194"/>
                  <a:pt x="390" y="1145"/>
                  <a:pt x="432" y="1103"/>
                </a:cubicBezTo>
                <a:cubicBezTo>
                  <a:pt x="566" y="924"/>
                  <a:pt x="566" y="731"/>
                  <a:pt x="566" y="611"/>
                </a:cubicBezTo>
                <a:lnTo>
                  <a:pt x="566" y="298"/>
                </a:lnTo>
                <a:cubicBezTo>
                  <a:pt x="507" y="239"/>
                  <a:pt x="507" y="179"/>
                  <a:pt x="432" y="45"/>
                </a:cubicBezTo>
                <a:lnTo>
                  <a:pt x="373" y="45"/>
                </a:lnTo>
                <a:cubicBezTo>
                  <a:pt x="343" y="15"/>
                  <a:pt x="298" y="1"/>
                  <a:pt x="25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9" name="Google Shape;1599;p10"/>
          <p:cNvSpPr/>
          <p:nvPr/>
        </p:nvSpPr>
        <p:spPr>
          <a:xfrm>
            <a:off x="7333711" y="808366"/>
            <a:ext cx="19559" cy="3135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4" y="1"/>
                </a:moveTo>
                <a:cubicBezTo>
                  <a:pt x="310" y="1"/>
                  <a:pt x="247" y="19"/>
                  <a:pt x="180" y="57"/>
                </a:cubicBezTo>
                <a:cubicBezTo>
                  <a:pt x="120" y="116"/>
                  <a:pt x="6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80" y="921"/>
                </a:cubicBezTo>
                <a:lnTo>
                  <a:pt x="180" y="980"/>
                </a:lnTo>
                <a:cubicBezTo>
                  <a:pt x="201" y="998"/>
                  <a:pt x="227" y="1005"/>
                  <a:pt x="254" y="1005"/>
                </a:cubicBezTo>
                <a:cubicBezTo>
                  <a:pt x="319" y="1005"/>
                  <a:pt x="391" y="963"/>
                  <a:pt x="433" y="921"/>
                </a:cubicBezTo>
                <a:cubicBezTo>
                  <a:pt x="552" y="802"/>
                  <a:pt x="552" y="667"/>
                  <a:pt x="627" y="489"/>
                </a:cubicBezTo>
                <a:cubicBezTo>
                  <a:pt x="627" y="429"/>
                  <a:pt x="627" y="355"/>
                  <a:pt x="552" y="295"/>
                </a:cubicBezTo>
                <a:cubicBezTo>
                  <a:pt x="552" y="235"/>
                  <a:pt x="552" y="176"/>
                  <a:pt x="493" y="116"/>
                </a:cubicBezTo>
                <a:lnTo>
                  <a:pt x="493" y="57"/>
                </a:lnTo>
                <a:cubicBezTo>
                  <a:pt x="463" y="19"/>
                  <a:pt x="418" y="1"/>
                  <a:pt x="36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0" name="Google Shape;1600;p10"/>
          <p:cNvSpPr/>
          <p:nvPr/>
        </p:nvSpPr>
        <p:spPr>
          <a:xfrm>
            <a:off x="7385775" y="754960"/>
            <a:ext cx="17688" cy="48071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308" y="1"/>
                </a:moveTo>
                <a:cubicBezTo>
                  <a:pt x="249" y="1"/>
                  <a:pt x="177" y="43"/>
                  <a:pt x="134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4" y="1456"/>
                </a:cubicBezTo>
                <a:lnTo>
                  <a:pt x="194" y="1515"/>
                </a:lnTo>
                <a:cubicBezTo>
                  <a:pt x="229" y="1533"/>
                  <a:pt x="259" y="1540"/>
                  <a:pt x="285" y="1540"/>
                </a:cubicBezTo>
                <a:cubicBezTo>
                  <a:pt x="349" y="1540"/>
                  <a:pt x="395" y="1498"/>
                  <a:pt x="447" y="1456"/>
                </a:cubicBezTo>
                <a:cubicBezTo>
                  <a:pt x="567" y="1203"/>
                  <a:pt x="567" y="1024"/>
                  <a:pt x="567" y="771"/>
                </a:cubicBezTo>
                <a:lnTo>
                  <a:pt x="567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55" y="8"/>
                  <a:pt x="333" y="1"/>
                  <a:pt x="30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1" name="Google Shape;1601;p10"/>
          <p:cNvSpPr/>
          <p:nvPr/>
        </p:nvSpPr>
        <p:spPr>
          <a:xfrm>
            <a:off x="7434564" y="695034"/>
            <a:ext cx="17220" cy="40772"/>
          </a:xfrm>
          <a:custGeom>
            <a:avLst/>
            <a:gdLst/>
            <a:ahLst/>
            <a:cxnLst/>
            <a:rect l="l" t="t" r="r" b="b"/>
            <a:pathLst>
              <a:path w="552" h="1307" extrusionOk="0">
                <a:moveTo>
                  <a:pt x="300" y="0"/>
                </a:moveTo>
                <a:cubicBezTo>
                  <a:pt x="239" y="0"/>
                  <a:pt x="179" y="42"/>
                  <a:pt x="179" y="84"/>
                </a:cubicBezTo>
                <a:lnTo>
                  <a:pt x="120" y="84"/>
                </a:lnTo>
                <a:cubicBezTo>
                  <a:pt x="60" y="204"/>
                  <a:pt x="60" y="263"/>
                  <a:pt x="1" y="338"/>
                </a:cubicBezTo>
                <a:lnTo>
                  <a:pt x="1" y="636"/>
                </a:lnTo>
                <a:cubicBezTo>
                  <a:pt x="1" y="829"/>
                  <a:pt x="1" y="949"/>
                  <a:pt x="60" y="1202"/>
                </a:cubicBezTo>
                <a:lnTo>
                  <a:pt x="120" y="1261"/>
                </a:lnTo>
                <a:cubicBezTo>
                  <a:pt x="150" y="1291"/>
                  <a:pt x="194" y="1306"/>
                  <a:pt x="241" y="1306"/>
                </a:cubicBezTo>
                <a:cubicBezTo>
                  <a:pt x="287" y="1306"/>
                  <a:pt x="336" y="1291"/>
                  <a:pt x="373" y="1261"/>
                </a:cubicBezTo>
                <a:cubicBezTo>
                  <a:pt x="492" y="1083"/>
                  <a:pt x="552" y="889"/>
                  <a:pt x="552" y="710"/>
                </a:cubicBezTo>
                <a:lnTo>
                  <a:pt x="552" y="397"/>
                </a:lnTo>
                <a:cubicBezTo>
                  <a:pt x="552" y="263"/>
                  <a:pt x="492" y="204"/>
                  <a:pt x="433" y="84"/>
                </a:cubicBezTo>
                <a:lnTo>
                  <a:pt x="373" y="25"/>
                </a:lnTo>
                <a:cubicBezTo>
                  <a:pt x="351" y="7"/>
                  <a:pt x="326" y="0"/>
                  <a:pt x="30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2" name="Google Shape;1602;p10"/>
          <p:cNvSpPr/>
          <p:nvPr/>
        </p:nvSpPr>
        <p:spPr>
          <a:xfrm>
            <a:off x="7429925" y="677409"/>
            <a:ext cx="19091" cy="40553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0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60" y="1022"/>
                  <a:pt x="180" y="1201"/>
                </a:cubicBezTo>
                <a:lnTo>
                  <a:pt x="239" y="1275"/>
                </a:lnTo>
                <a:cubicBezTo>
                  <a:pt x="261" y="1292"/>
                  <a:pt x="285" y="1299"/>
                  <a:pt x="310" y="1299"/>
                </a:cubicBezTo>
                <a:cubicBezTo>
                  <a:pt x="372" y="1299"/>
                  <a:pt x="433" y="1254"/>
                  <a:pt x="433" y="1201"/>
                </a:cubicBezTo>
                <a:cubicBezTo>
                  <a:pt x="612" y="1022"/>
                  <a:pt x="612" y="828"/>
                  <a:pt x="612" y="649"/>
                </a:cubicBezTo>
                <a:cubicBezTo>
                  <a:pt x="612" y="530"/>
                  <a:pt x="552" y="396"/>
                  <a:pt x="492" y="337"/>
                </a:cubicBezTo>
                <a:cubicBezTo>
                  <a:pt x="492" y="217"/>
                  <a:pt x="433" y="158"/>
                  <a:pt x="373" y="24"/>
                </a:cubicBezTo>
                <a:lnTo>
                  <a:pt x="314" y="24"/>
                </a:lnTo>
                <a:cubicBezTo>
                  <a:pt x="278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3" name="Google Shape;1603;p10"/>
          <p:cNvSpPr/>
          <p:nvPr/>
        </p:nvSpPr>
        <p:spPr>
          <a:xfrm>
            <a:off x="7453624" y="775736"/>
            <a:ext cx="19559" cy="38900"/>
          </a:xfrm>
          <a:custGeom>
            <a:avLst/>
            <a:gdLst/>
            <a:ahLst/>
            <a:cxnLst/>
            <a:rect l="l" t="t" r="r" b="b"/>
            <a:pathLst>
              <a:path w="627" h="1247" extrusionOk="0">
                <a:moveTo>
                  <a:pt x="375" y="0"/>
                </a:moveTo>
                <a:cubicBezTo>
                  <a:pt x="328" y="0"/>
                  <a:pt x="284" y="15"/>
                  <a:pt x="254" y="45"/>
                </a:cubicBezTo>
                <a:cubicBezTo>
                  <a:pt x="194" y="105"/>
                  <a:pt x="135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4" y="1222"/>
                </a:lnTo>
                <a:cubicBezTo>
                  <a:pt x="271" y="1239"/>
                  <a:pt x="294" y="1247"/>
                  <a:pt x="319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7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567" y="224"/>
                  <a:pt x="567" y="105"/>
                </a:cubicBezTo>
                <a:lnTo>
                  <a:pt x="507" y="45"/>
                </a:lnTo>
                <a:cubicBezTo>
                  <a:pt x="470" y="15"/>
                  <a:pt x="421" y="0"/>
                  <a:pt x="37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4" name="Google Shape;1604;p10"/>
          <p:cNvSpPr/>
          <p:nvPr/>
        </p:nvSpPr>
        <p:spPr>
          <a:xfrm>
            <a:off x="7389955" y="859089"/>
            <a:ext cx="19091" cy="24020"/>
          </a:xfrm>
          <a:custGeom>
            <a:avLst/>
            <a:gdLst/>
            <a:ahLst/>
            <a:cxnLst/>
            <a:rect l="l" t="t" r="r" b="b"/>
            <a:pathLst>
              <a:path w="612" h="770" extrusionOk="0">
                <a:moveTo>
                  <a:pt x="347" y="0"/>
                </a:moveTo>
                <a:cubicBezTo>
                  <a:pt x="308" y="0"/>
                  <a:pt x="270" y="15"/>
                  <a:pt x="239" y="40"/>
                </a:cubicBezTo>
                <a:cubicBezTo>
                  <a:pt x="120" y="99"/>
                  <a:pt x="120" y="99"/>
                  <a:pt x="60" y="159"/>
                </a:cubicBezTo>
                <a:cubicBezTo>
                  <a:pt x="60" y="218"/>
                  <a:pt x="0" y="293"/>
                  <a:pt x="0" y="352"/>
                </a:cubicBezTo>
                <a:cubicBezTo>
                  <a:pt x="0" y="531"/>
                  <a:pt x="60" y="665"/>
                  <a:pt x="179" y="725"/>
                </a:cubicBezTo>
                <a:cubicBezTo>
                  <a:pt x="209" y="755"/>
                  <a:pt x="257" y="770"/>
                  <a:pt x="306" y="770"/>
                </a:cubicBezTo>
                <a:cubicBezTo>
                  <a:pt x="354" y="770"/>
                  <a:pt x="403" y="755"/>
                  <a:pt x="433" y="725"/>
                </a:cubicBezTo>
                <a:lnTo>
                  <a:pt x="492" y="725"/>
                </a:lnTo>
                <a:cubicBezTo>
                  <a:pt x="552" y="591"/>
                  <a:pt x="611" y="531"/>
                  <a:pt x="611" y="412"/>
                </a:cubicBezTo>
                <a:lnTo>
                  <a:pt x="611" y="293"/>
                </a:lnTo>
                <a:cubicBezTo>
                  <a:pt x="552" y="218"/>
                  <a:pt x="552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5" name="Google Shape;1605;p10"/>
          <p:cNvSpPr/>
          <p:nvPr/>
        </p:nvSpPr>
        <p:spPr>
          <a:xfrm>
            <a:off x="7279338" y="843242"/>
            <a:ext cx="19559" cy="20183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14" y="0"/>
                </a:moveTo>
                <a:cubicBezTo>
                  <a:pt x="269" y="0"/>
                  <a:pt x="224" y="19"/>
                  <a:pt x="195" y="56"/>
                </a:cubicBezTo>
                <a:cubicBezTo>
                  <a:pt x="135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0" y="428"/>
                  <a:pt x="60" y="488"/>
                  <a:pt x="195" y="607"/>
                </a:cubicBezTo>
                <a:cubicBezTo>
                  <a:pt x="244" y="632"/>
                  <a:pt x="293" y="646"/>
                  <a:pt x="339" y="646"/>
                </a:cubicBezTo>
                <a:cubicBezTo>
                  <a:pt x="405" y="646"/>
                  <a:pt x="464" y="617"/>
                  <a:pt x="507" y="548"/>
                </a:cubicBezTo>
                <a:cubicBezTo>
                  <a:pt x="627" y="488"/>
                  <a:pt x="627" y="354"/>
                  <a:pt x="627" y="294"/>
                </a:cubicBezTo>
                <a:cubicBezTo>
                  <a:pt x="627" y="235"/>
                  <a:pt x="627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1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6" name="Google Shape;1606;p10"/>
          <p:cNvSpPr/>
          <p:nvPr/>
        </p:nvSpPr>
        <p:spPr>
          <a:xfrm>
            <a:off x="4676405" y="698746"/>
            <a:ext cx="19091" cy="33160"/>
          </a:xfrm>
          <a:custGeom>
            <a:avLst/>
            <a:gdLst/>
            <a:ahLst/>
            <a:cxnLst/>
            <a:rect l="l" t="t" r="r" b="b"/>
            <a:pathLst>
              <a:path w="612" h="1063" extrusionOk="0">
                <a:moveTo>
                  <a:pt x="378" y="0"/>
                </a:moveTo>
                <a:cubicBezTo>
                  <a:pt x="354" y="0"/>
                  <a:pt x="331" y="8"/>
                  <a:pt x="314" y="25"/>
                </a:cubicBezTo>
                <a:cubicBezTo>
                  <a:pt x="180" y="85"/>
                  <a:pt x="180" y="144"/>
                  <a:pt x="120" y="219"/>
                </a:cubicBezTo>
                <a:cubicBezTo>
                  <a:pt x="60" y="338"/>
                  <a:pt x="60" y="397"/>
                  <a:pt x="1" y="457"/>
                </a:cubicBezTo>
                <a:cubicBezTo>
                  <a:pt x="1" y="651"/>
                  <a:pt x="1" y="830"/>
                  <a:pt x="120" y="1023"/>
                </a:cubicBezTo>
                <a:lnTo>
                  <a:pt x="180" y="1023"/>
                </a:lnTo>
                <a:cubicBezTo>
                  <a:pt x="204" y="1048"/>
                  <a:pt x="242" y="1062"/>
                  <a:pt x="281" y="1062"/>
                </a:cubicBezTo>
                <a:cubicBezTo>
                  <a:pt x="338" y="1062"/>
                  <a:pt x="398" y="1033"/>
                  <a:pt x="433" y="964"/>
                </a:cubicBezTo>
                <a:cubicBezTo>
                  <a:pt x="552" y="830"/>
                  <a:pt x="612" y="710"/>
                  <a:pt x="612" y="591"/>
                </a:cubicBezTo>
                <a:lnTo>
                  <a:pt x="612" y="397"/>
                </a:lnTo>
                <a:cubicBezTo>
                  <a:pt x="612" y="278"/>
                  <a:pt x="612" y="219"/>
                  <a:pt x="552" y="144"/>
                </a:cubicBezTo>
                <a:lnTo>
                  <a:pt x="552" y="85"/>
                </a:lnTo>
                <a:cubicBezTo>
                  <a:pt x="510" y="42"/>
                  <a:pt x="438" y="0"/>
                  <a:pt x="378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7" name="Google Shape;1607;p10"/>
          <p:cNvSpPr/>
          <p:nvPr/>
        </p:nvSpPr>
        <p:spPr>
          <a:xfrm>
            <a:off x="4716834" y="746444"/>
            <a:ext cx="19559" cy="37496"/>
          </a:xfrm>
          <a:custGeom>
            <a:avLst/>
            <a:gdLst/>
            <a:ahLst/>
            <a:cxnLst/>
            <a:rect l="l" t="t" r="r" b="b"/>
            <a:pathLst>
              <a:path w="627" h="1202" extrusionOk="0">
                <a:moveTo>
                  <a:pt x="375" y="1"/>
                </a:moveTo>
                <a:cubicBezTo>
                  <a:pt x="329" y="1"/>
                  <a:pt x="284" y="16"/>
                  <a:pt x="254" y="45"/>
                </a:cubicBezTo>
                <a:cubicBezTo>
                  <a:pt x="195" y="105"/>
                  <a:pt x="135" y="239"/>
                  <a:pt x="61" y="299"/>
                </a:cubicBezTo>
                <a:cubicBezTo>
                  <a:pt x="61" y="358"/>
                  <a:pt x="1" y="477"/>
                  <a:pt x="1" y="552"/>
                </a:cubicBezTo>
                <a:cubicBezTo>
                  <a:pt x="1" y="790"/>
                  <a:pt x="61" y="984"/>
                  <a:pt x="195" y="1103"/>
                </a:cubicBezTo>
                <a:lnTo>
                  <a:pt x="254" y="1163"/>
                </a:lnTo>
                <a:cubicBezTo>
                  <a:pt x="279" y="1187"/>
                  <a:pt x="314" y="1202"/>
                  <a:pt x="346" y="1202"/>
                </a:cubicBezTo>
                <a:cubicBezTo>
                  <a:pt x="392" y="1202"/>
                  <a:pt x="433" y="1173"/>
                  <a:pt x="433" y="1103"/>
                </a:cubicBezTo>
                <a:cubicBezTo>
                  <a:pt x="567" y="924"/>
                  <a:pt x="627" y="790"/>
                  <a:pt x="627" y="611"/>
                </a:cubicBezTo>
                <a:lnTo>
                  <a:pt x="627" y="358"/>
                </a:lnTo>
                <a:cubicBezTo>
                  <a:pt x="627" y="299"/>
                  <a:pt x="567" y="179"/>
                  <a:pt x="567" y="105"/>
                </a:cubicBezTo>
                <a:lnTo>
                  <a:pt x="507" y="105"/>
                </a:lnTo>
                <a:lnTo>
                  <a:pt x="507" y="45"/>
                </a:lnTo>
                <a:cubicBezTo>
                  <a:pt x="470" y="16"/>
                  <a:pt x="422" y="1"/>
                  <a:pt x="37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8" name="Google Shape;1608;p10"/>
          <p:cNvSpPr/>
          <p:nvPr/>
        </p:nvSpPr>
        <p:spPr>
          <a:xfrm>
            <a:off x="4769366" y="701835"/>
            <a:ext cx="19091" cy="37247"/>
          </a:xfrm>
          <a:custGeom>
            <a:avLst/>
            <a:gdLst/>
            <a:ahLst/>
            <a:cxnLst/>
            <a:rect l="l" t="t" r="r" b="b"/>
            <a:pathLst>
              <a:path w="612" h="1194" extrusionOk="0">
                <a:moveTo>
                  <a:pt x="306" y="1"/>
                </a:moveTo>
                <a:cubicBezTo>
                  <a:pt x="257" y="1"/>
                  <a:pt x="209" y="15"/>
                  <a:pt x="179" y="45"/>
                </a:cubicBezTo>
                <a:cubicBezTo>
                  <a:pt x="120" y="179"/>
                  <a:pt x="60" y="239"/>
                  <a:pt x="60" y="358"/>
                </a:cubicBezTo>
                <a:cubicBezTo>
                  <a:pt x="0" y="418"/>
                  <a:pt x="0" y="492"/>
                  <a:pt x="0" y="611"/>
                </a:cubicBezTo>
                <a:cubicBezTo>
                  <a:pt x="60" y="790"/>
                  <a:pt x="60" y="924"/>
                  <a:pt x="179" y="1103"/>
                </a:cubicBezTo>
                <a:lnTo>
                  <a:pt x="239" y="1163"/>
                </a:lnTo>
                <a:cubicBezTo>
                  <a:pt x="261" y="1185"/>
                  <a:pt x="287" y="1194"/>
                  <a:pt x="315" y="1194"/>
                </a:cubicBezTo>
                <a:cubicBezTo>
                  <a:pt x="379" y="1194"/>
                  <a:pt x="450" y="1145"/>
                  <a:pt x="492" y="1103"/>
                </a:cubicBezTo>
                <a:cubicBezTo>
                  <a:pt x="611" y="924"/>
                  <a:pt x="611" y="731"/>
                  <a:pt x="611" y="611"/>
                </a:cubicBezTo>
                <a:cubicBezTo>
                  <a:pt x="611" y="492"/>
                  <a:pt x="611" y="418"/>
                  <a:pt x="552" y="298"/>
                </a:cubicBezTo>
                <a:cubicBezTo>
                  <a:pt x="552" y="239"/>
                  <a:pt x="492" y="179"/>
                  <a:pt x="432" y="45"/>
                </a:cubicBezTo>
                <a:cubicBezTo>
                  <a:pt x="403" y="15"/>
                  <a:pt x="354" y="1"/>
                  <a:pt x="30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9" name="Google Shape;1609;p10"/>
          <p:cNvSpPr/>
          <p:nvPr/>
        </p:nvSpPr>
        <p:spPr>
          <a:xfrm>
            <a:off x="4767495" y="808366"/>
            <a:ext cx="19091" cy="31351"/>
          </a:xfrm>
          <a:custGeom>
            <a:avLst/>
            <a:gdLst/>
            <a:ahLst/>
            <a:cxnLst/>
            <a:rect l="l" t="t" r="r" b="b"/>
            <a:pathLst>
              <a:path w="612" h="1005" extrusionOk="0">
                <a:moveTo>
                  <a:pt x="358" y="1"/>
                </a:moveTo>
                <a:cubicBezTo>
                  <a:pt x="302" y="1"/>
                  <a:pt x="239" y="19"/>
                  <a:pt x="180" y="57"/>
                </a:cubicBezTo>
                <a:cubicBezTo>
                  <a:pt x="120" y="116"/>
                  <a:pt x="6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20" y="921"/>
                </a:cubicBezTo>
                <a:lnTo>
                  <a:pt x="180" y="980"/>
                </a:lnTo>
                <a:cubicBezTo>
                  <a:pt x="197" y="998"/>
                  <a:pt x="221" y="1005"/>
                  <a:pt x="247" y="1005"/>
                </a:cubicBezTo>
                <a:cubicBezTo>
                  <a:pt x="311" y="1005"/>
                  <a:pt x="391" y="963"/>
                  <a:pt x="433" y="921"/>
                </a:cubicBezTo>
                <a:cubicBezTo>
                  <a:pt x="552" y="802"/>
                  <a:pt x="552" y="667"/>
                  <a:pt x="552" y="489"/>
                </a:cubicBezTo>
                <a:cubicBezTo>
                  <a:pt x="612" y="429"/>
                  <a:pt x="612" y="355"/>
                  <a:pt x="552" y="295"/>
                </a:cubicBezTo>
                <a:cubicBezTo>
                  <a:pt x="552" y="235"/>
                  <a:pt x="552" y="176"/>
                  <a:pt x="492" y="116"/>
                </a:cubicBezTo>
                <a:lnTo>
                  <a:pt x="492" y="57"/>
                </a:lnTo>
                <a:cubicBezTo>
                  <a:pt x="463" y="19"/>
                  <a:pt x="414" y="1"/>
                  <a:pt x="35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0" name="Google Shape;1610;p10"/>
          <p:cNvSpPr/>
          <p:nvPr/>
        </p:nvSpPr>
        <p:spPr>
          <a:xfrm>
            <a:off x="4817687" y="754960"/>
            <a:ext cx="19559" cy="48071"/>
          </a:xfrm>
          <a:custGeom>
            <a:avLst/>
            <a:gdLst/>
            <a:ahLst/>
            <a:cxnLst/>
            <a:rect l="l" t="t" r="r" b="b"/>
            <a:pathLst>
              <a:path w="627" h="1541" extrusionOk="0">
                <a:moveTo>
                  <a:pt x="341" y="1"/>
                </a:moveTo>
                <a:cubicBezTo>
                  <a:pt x="277" y="1"/>
                  <a:pt x="232" y="43"/>
                  <a:pt x="179" y="85"/>
                </a:cubicBezTo>
                <a:cubicBezTo>
                  <a:pt x="120" y="204"/>
                  <a:pt x="60" y="338"/>
                  <a:pt x="60" y="398"/>
                </a:cubicBezTo>
                <a:cubicBezTo>
                  <a:pt x="60" y="517"/>
                  <a:pt x="60" y="651"/>
                  <a:pt x="1" y="771"/>
                </a:cubicBezTo>
                <a:cubicBezTo>
                  <a:pt x="60" y="1024"/>
                  <a:pt x="60" y="1203"/>
                  <a:pt x="179" y="1456"/>
                </a:cubicBezTo>
                <a:lnTo>
                  <a:pt x="254" y="1515"/>
                </a:lnTo>
                <a:cubicBezTo>
                  <a:pt x="271" y="1533"/>
                  <a:pt x="294" y="1540"/>
                  <a:pt x="319" y="1540"/>
                </a:cubicBezTo>
                <a:cubicBezTo>
                  <a:pt x="378" y="1540"/>
                  <a:pt x="450" y="1498"/>
                  <a:pt x="492" y="1456"/>
                </a:cubicBezTo>
                <a:cubicBezTo>
                  <a:pt x="626" y="1203"/>
                  <a:pt x="626" y="1024"/>
                  <a:pt x="626" y="771"/>
                </a:cubicBezTo>
                <a:lnTo>
                  <a:pt x="626" y="398"/>
                </a:lnTo>
                <a:cubicBezTo>
                  <a:pt x="552" y="338"/>
                  <a:pt x="552" y="204"/>
                  <a:pt x="492" y="85"/>
                </a:cubicBezTo>
                <a:cubicBezTo>
                  <a:pt x="433" y="85"/>
                  <a:pt x="433" y="26"/>
                  <a:pt x="433" y="26"/>
                </a:cubicBezTo>
                <a:cubicBezTo>
                  <a:pt x="398" y="8"/>
                  <a:pt x="368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1" name="Google Shape;1611;p10"/>
          <p:cNvSpPr/>
          <p:nvPr/>
        </p:nvSpPr>
        <p:spPr>
          <a:xfrm>
            <a:off x="4866040" y="695034"/>
            <a:ext cx="19528" cy="40772"/>
          </a:xfrm>
          <a:custGeom>
            <a:avLst/>
            <a:gdLst/>
            <a:ahLst/>
            <a:cxnLst/>
            <a:rect l="l" t="t" r="r" b="b"/>
            <a:pathLst>
              <a:path w="626" h="1307" extrusionOk="0">
                <a:moveTo>
                  <a:pt x="367" y="0"/>
                </a:moveTo>
                <a:cubicBezTo>
                  <a:pt x="308" y="0"/>
                  <a:pt x="236" y="42"/>
                  <a:pt x="194" y="84"/>
                </a:cubicBezTo>
                <a:cubicBezTo>
                  <a:pt x="119" y="204"/>
                  <a:pt x="119" y="263"/>
                  <a:pt x="60" y="338"/>
                </a:cubicBezTo>
                <a:lnTo>
                  <a:pt x="60" y="636"/>
                </a:lnTo>
                <a:cubicBezTo>
                  <a:pt x="0" y="829"/>
                  <a:pt x="0" y="949"/>
                  <a:pt x="119" y="1202"/>
                </a:cubicBezTo>
                <a:lnTo>
                  <a:pt x="194" y="1261"/>
                </a:lnTo>
                <a:cubicBezTo>
                  <a:pt x="224" y="1291"/>
                  <a:pt x="253" y="1306"/>
                  <a:pt x="283" y="1306"/>
                </a:cubicBezTo>
                <a:cubicBezTo>
                  <a:pt x="313" y="1306"/>
                  <a:pt x="343" y="1291"/>
                  <a:pt x="373" y="1261"/>
                </a:cubicBezTo>
                <a:cubicBezTo>
                  <a:pt x="566" y="1083"/>
                  <a:pt x="626" y="889"/>
                  <a:pt x="626" y="710"/>
                </a:cubicBezTo>
                <a:lnTo>
                  <a:pt x="626" y="397"/>
                </a:lnTo>
                <a:cubicBezTo>
                  <a:pt x="626" y="263"/>
                  <a:pt x="566" y="204"/>
                  <a:pt x="492" y="84"/>
                </a:cubicBezTo>
                <a:lnTo>
                  <a:pt x="432" y="25"/>
                </a:lnTo>
                <a:cubicBezTo>
                  <a:pt x="415" y="7"/>
                  <a:pt x="392" y="0"/>
                  <a:pt x="36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2" name="Google Shape;1612;p10"/>
          <p:cNvSpPr/>
          <p:nvPr/>
        </p:nvSpPr>
        <p:spPr>
          <a:xfrm>
            <a:off x="4939441" y="677409"/>
            <a:ext cx="19559" cy="40553"/>
          </a:xfrm>
          <a:custGeom>
            <a:avLst/>
            <a:gdLst/>
            <a:ahLst/>
            <a:cxnLst/>
            <a:rect l="l" t="t" r="r" b="b"/>
            <a:pathLst>
              <a:path w="627" h="1300" extrusionOk="0">
                <a:moveTo>
                  <a:pt x="222" y="1"/>
                </a:moveTo>
                <a:cubicBezTo>
                  <a:pt x="140" y="1"/>
                  <a:pt x="75" y="59"/>
                  <a:pt x="75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75" y="1022"/>
                  <a:pt x="195" y="1201"/>
                </a:cubicBezTo>
                <a:lnTo>
                  <a:pt x="195" y="1275"/>
                </a:lnTo>
                <a:cubicBezTo>
                  <a:pt x="229" y="1292"/>
                  <a:pt x="258" y="1299"/>
                  <a:pt x="284" y="1299"/>
                </a:cubicBezTo>
                <a:cubicBezTo>
                  <a:pt x="349" y="1299"/>
                  <a:pt x="395" y="1254"/>
                  <a:pt x="448" y="1201"/>
                </a:cubicBezTo>
                <a:cubicBezTo>
                  <a:pt x="567" y="1022"/>
                  <a:pt x="627" y="828"/>
                  <a:pt x="627" y="649"/>
                </a:cubicBezTo>
                <a:cubicBezTo>
                  <a:pt x="567" y="530"/>
                  <a:pt x="567" y="396"/>
                  <a:pt x="507" y="337"/>
                </a:cubicBezTo>
                <a:cubicBezTo>
                  <a:pt x="507" y="217"/>
                  <a:pt x="448" y="158"/>
                  <a:pt x="314" y="24"/>
                </a:cubicBezTo>
                <a:cubicBezTo>
                  <a:pt x="282" y="8"/>
                  <a:pt x="251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3" name="Google Shape;1613;p10"/>
          <p:cNvSpPr/>
          <p:nvPr/>
        </p:nvSpPr>
        <p:spPr>
          <a:xfrm>
            <a:off x="4887408" y="775736"/>
            <a:ext cx="19559" cy="38900"/>
          </a:xfrm>
          <a:custGeom>
            <a:avLst/>
            <a:gdLst/>
            <a:ahLst/>
            <a:cxnLst/>
            <a:rect l="l" t="t" r="r" b="b"/>
            <a:pathLst>
              <a:path w="627" h="1247" extrusionOk="0">
                <a:moveTo>
                  <a:pt x="373" y="0"/>
                </a:moveTo>
                <a:cubicBezTo>
                  <a:pt x="328" y="0"/>
                  <a:pt x="283" y="15"/>
                  <a:pt x="254" y="45"/>
                </a:cubicBezTo>
                <a:cubicBezTo>
                  <a:pt x="179" y="105"/>
                  <a:pt x="120" y="224"/>
                  <a:pt x="60" y="283"/>
                </a:cubicBezTo>
                <a:cubicBezTo>
                  <a:pt x="0" y="417"/>
                  <a:pt x="0" y="477"/>
                  <a:pt x="0" y="596"/>
                </a:cubicBezTo>
                <a:cubicBezTo>
                  <a:pt x="0" y="790"/>
                  <a:pt x="60" y="1028"/>
                  <a:pt x="179" y="1222"/>
                </a:cubicBezTo>
                <a:lnTo>
                  <a:pt x="254" y="1222"/>
                </a:lnTo>
                <a:cubicBezTo>
                  <a:pt x="271" y="1239"/>
                  <a:pt x="294" y="1247"/>
                  <a:pt x="318" y="1247"/>
                </a:cubicBezTo>
                <a:cubicBezTo>
                  <a:pt x="378" y="1247"/>
                  <a:pt x="450" y="1204"/>
                  <a:pt x="492" y="1162"/>
                </a:cubicBezTo>
                <a:cubicBezTo>
                  <a:pt x="552" y="969"/>
                  <a:pt x="626" y="790"/>
                  <a:pt x="626" y="656"/>
                </a:cubicBezTo>
                <a:lnTo>
                  <a:pt x="626" y="417"/>
                </a:lnTo>
                <a:cubicBezTo>
                  <a:pt x="552" y="283"/>
                  <a:pt x="552" y="224"/>
                  <a:pt x="552" y="105"/>
                </a:cubicBezTo>
                <a:lnTo>
                  <a:pt x="492" y="45"/>
                </a:lnTo>
                <a:cubicBezTo>
                  <a:pt x="462" y="15"/>
                  <a:pt x="417" y="0"/>
                  <a:pt x="37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4" name="Google Shape;1614;p10"/>
          <p:cNvSpPr/>
          <p:nvPr/>
        </p:nvSpPr>
        <p:spPr>
          <a:xfrm>
            <a:off x="4823271" y="859089"/>
            <a:ext cx="19559" cy="24020"/>
          </a:xfrm>
          <a:custGeom>
            <a:avLst/>
            <a:gdLst/>
            <a:ahLst/>
            <a:cxnLst/>
            <a:rect l="l" t="t" r="r" b="b"/>
            <a:pathLst>
              <a:path w="627" h="770" extrusionOk="0">
                <a:moveTo>
                  <a:pt x="344" y="0"/>
                </a:moveTo>
                <a:cubicBezTo>
                  <a:pt x="295" y="0"/>
                  <a:pt x="244" y="15"/>
                  <a:pt x="194" y="40"/>
                </a:cubicBezTo>
                <a:cubicBezTo>
                  <a:pt x="135" y="99"/>
                  <a:pt x="135" y="99"/>
                  <a:pt x="75" y="159"/>
                </a:cubicBezTo>
                <a:cubicBezTo>
                  <a:pt x="0" y="218"/>
                  <a:pt x="0" y="293"/>
                  <a:pt x="0" y="352"/>
                </a:cubicBezTo>
                <a:cubicBezTo>
                  <a:pt x="0" y="531"/>
                  <a:pt x="75" y="665"/>
                  <a:pt x="194" y="725"/>
                </a:cubicBezTo>
                <a:cubicBezTo>
                  <a:pt x="224" y="755"/>
                  <a:pt x="269" y="770"/>
                  <a:pt x="315" y="770"/>
                </a:cubicBezTo>
                <a:cubicBezTo>
                  <a:pt x="362" y="770"/>
                  <a:pt x="410" y="755"/>
                  <a:pt x="447" y="725"/>
                </a:cubicBezTo>
                <a:cubicBezTo>
                  <a:pt x="567" y="591"/>
                  <a:pt x="626" y="531"/>
                  <a:pt x="626" y="412"/>
                </a:cubicBezTo>
                <a:lnTo>
                  <a:pt x="626" y="293"/>
                </a:lnTo>
                <a:cubicBezTo>
                  <a:pt x="567" y="218"/>
                  <a:pt x="567" y="159"/>
                  <a:pt x="507" y="99"/>
                </a:cubicBezTo>
                <a:cubicBezTo>
                  <a:pt x="472" y="29"/>
                  <a:pt x="412" y="0"/>
                  <a:pt x="34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5" name="Google Shape;1615;p10"/>
          <p:cNvSpPr/>
          <p:nvPr/>
        </p:nvSpPr>
        <p:spPr>
          <a:xfrm>
            <a:off x="4713122" y="843242"/>
            <a:ext cx="19559" cy="20183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04" y="0"/>
                </a:moveTo>
                <a:cubicBezTo>
                  <a:pt x="250" y="0"/>
                  <a:pt x="187" y="19"/>
                  <a:pt x="120" y="56"/>
                </a:cubicBezTo>
                <a:cubicBezTo>
                  <a:pt x="60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1" y="428"/>
                  <a:pt x="60" y="488"/>
                  <a:pt x="180" y="607"/>
                </a:cubicBezTo>
                <a:cubicBezTo>
                  <a:pt x="210" y="632"/>
                  <a:pt x="249" y="646"/>
                  <a:pt x="292" y="646"/>
                </a:cubicBezTo>
                <a:cubicBezTo>
                  <a:pt x="353" y="646"/>
                  <a:pt x="423" y="617"/>
                  <a:pt x="492" y="548"/>
                </a:cubicBezTo>
                <a:cubicBezTo>
                  <a:pt x="626" y="488"/>
                  <a:pt x="626" y="354"/>
                  <a:pt x="626" y="294"/>
                </a:cubicBezTo>
                <a:cubicBezTo>
                  <a:pt x="626" y="235"/>
                  <a:pt x="626" y="175"/>
                  <a:pt x="552" y="175"/>
                </a:cubicBezTo>
                <a:cubicBezTo>
                  <a:pt x="552" y="116"/>
                  <a:pt x="492" y="56"/>
                  <a:pt x="433" y="56"/>
                </a:cubicBezTo>
                <a:cubicBezTo>
                  <a:pt x="403" y="19"/>
                  <a:pt x="358" y="0"/>
                  <a:pt x="30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6" name="Google Shape;1616;p10"/>
          <p:cNvSpPr/>
          <p:nvPr/>
        </p:nvSpPr>
        <p:spPr>
          <a:xfrm>
            <a:off x="5299619" y="698746"/>
            <a:ext cx="19559" cy="33160"/>
          </a:xfrm>
          <a:custGeom>
            <a:avLst/>
            <a:gdLst/>
            <a:ahLst/>
            <a:cxnLst/>
            <a:rect l="l" t="t" r="r" b="b"/>
            <a:pathLst>
              <a:path w="627" h="1063" extrusionOk="0">
                <a:moveTo>
                  <a:pt x="381" y="0"/>
                </a:moveTo>
                <a:cubicBezTo>
                  <a:pt x="355" y="0"/>
                  <a:pt x="331" y="8"/>
                  <a:pt x="313" y="25"/>
                </a:cubicBezTo>
                <a:cubicBezTo>
                  <a:pt x="194" y="85"/>
                  <a:pt x="194" y="144"/>
                  <a:pt x="135" y="219"/>
                </a:cubicBezTo>
                <a:cubicBezTo>
                  <a:pt x="75" y="338"/>
                  <a:pt x="75" y="397"/>
                  <a:pt x="0" y="457"/>
                </a:cubicBezTo>
                <a:cubicBezTo>
                  <a:pt x="0" y="651"/>
                  <a:pt x="0" y="830"/>
                  <a:pt x="194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5" y="1062"/>
                  <a:pt x="404" y="1033"/>
                  <a:pt x="447" y="964"/>
                </a:cubicBezTo>
                <a:cubicBezTo>
                  <a:pt x="567" y="830"/>
                  <a:pt x="626" y="710"/>
                  <a:pt x="626" y="591"/>
                </a:cubicBezTo>
                <a:lnTo>
                  <a:pt x="626" y="397"/>
                </a:lnTo>
                <a:cubicBezTo>
                  <a:pt x="626" y="278"/>
                  <a:pt x="626" y="219"/>
                  <a:pt x="567" y="144"/>
                </a:cubicBezTo>
                <a:lnTo>
                  <a:pt x="567" y="85"/>
                </a:lnTo>
                <a:cubicBezTo>
                  <a:pt x="524" y="42"/>
                  <a:pt x="445" y="0"/>
                  <a:pt x="38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7" name="Google Shape;1617;p10"/>
          <p:cNvSpPr/>
          <p:nvPr/>
        </p:nvSpPr>
        <p:spPr>
          <a:xfrm>
            <a:off x="5340516" y="746444"/>
            <a:ext cx="19559" cy="37496"/>
          </a:xfrm>
          <a:custGeom>
            <a:avLst/>
            <a:gdLst/>
            <a:ahLst/>
            <a:cxnLst/>
            <a:rect l="l" t="t" r="r" b="b"/>
            <a:pathLst>
              <a:path w="627" h="1202" extrusionOk="0">
                <a:moveTo>
                  <a:pt x="373" y="1"/>
                </a:moveTo>
                <a:cubicBezTo>
                  <a:pt x="328" y="1"/>
                  <a:pt x="284" y="16"/>
                  <a:pt x="254" y="45"/>
                </a:cubicBezTo>
                <a:cubicBezTo>
                  <a:pt x="179" y="105"/>
                  <a:pt x="120" y="239"/>
                  <a:pt x="60" y="299"/>
                </a:cubicBezTo>
                <a:cubicBezTo>
                  <a:pt x="60" y="358"/>
                  <a:pt x="0" y="477"/>
                  <a:pt x="0" y="552"/>
                </a:cubicBezTo>
                <a:cubicBezTo>
                  <a:pt x="0" y="790"/>
                  <a:pt x="60" y="984"/>
                  <a:pt x="179" y="1103"/>
                </a:cubicBezTo>
                <a:lnTo>
                  <a:pt x="254" y="1163"/>
                </a:lnTo>
                <a:cubicBezTo>
                  <a:pt x="278" y="1187"/>
                  <a:pt x="313" y="1202"/>
                  <a:pt x="346" y="1202"/>
                </a:cubicBezTo>
                <a:cubicBezTo>
                  <a:pt x="392" y="1202"/>
                  <a:pt x="433" y="1173"/>
                  <a:pt x="433" y="1103"/>
                </a:cubicBezTo>
                <a:cubicBezTo>
                  <a:pt x="552" y="924"/>
                  <a:pt x="626" y="790"/>
                  <a:pt x="626" y="611"/>
                </a:cubicBezTo>
                <a:lnTo>
                  <a:pt x="626" y="358"/>
                </a:lnTo>
                <a:cubicBezTo>
                  <a:pt x="626" y="299"/>
                  <a:pt x="552" y="179"/>
                  <a:pt x="552" y="105"/>
                </a:cubicBezTo>
                <a:lnTo>
                  <a:pt x="492" y="45"/>
                </a:lnTo>
                <a:cubicBezTo>
                  <a:pt x="462" y="16"/>
                  <a:pt x="418" y="1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8" name="Google Shape;1618;p10"/>
          <p:cNvSpPr/>
          <p:nvPr/>
        </p:nvSpPr>
        <p:spPr>
          <a:xfrm>
            <a:off x="5392549" y="701835"/>
            <a:ext cx="19559" cy="37247"/>
          </a:xfrm>
          <a:custGeom>
            <a:avLst/>
            <a:gdLst/>
            <a:ahLst/>
            <a:cxnLst/>
            <a:rect l="l" t="t" r="r" b="b"/>
            <a:pathLst>
              <a:path w="627" h="1194" extrusionOk="0">
                <a:moveTo>
                  <a:pt x="316" y="1"/>
                </a:moveTo>
                <a:cubicBezTo>
                  <a:pt x="269" y="1"/>
                  <a:pt x="224" y="15"/>
                  <a:pt x="195" y="45"/>
                </a:cubicBezTo>
                <a:cubicBezTo>
                  <a:pt x="135" y="179"/>
                  <a:pt x="75" y="239"/>
                  <a:pt x="75" y="358"/>
                </a:cubicBezTo>
                <a:cubicBezTo>
                  <a:pt x="75" y="418"/>
                  <a:pt x="1" y="492"/>
                  <a:pt x="1" y="611"/>
                </a:cubicBezTo>
                <a:cubicBezTo>
                  <a:pt x="75" y="790"/>
                  <a:pt x="75" y="924"/>
                  <a:pt x="195" y="1103"/>
                </a:cubicBezTo>
                <a:lnTo>
                  <a:pt x="254" y="1163"/>
                </a:lnTo>
                <a:cubicBezTo>
                  <a:pt x="272" y="1185"/>
                  <a:pt x="297" y="1194"/>
                  <a:pt x="324" y="1194"/>
                </a:cubicBezTo>
                <a:cubicBezTo>
                  <a:pt x="387" y="1194"/>
                  <a:pt x="466" y="1145"/>
                  <a:pt x="508" y="1103"/>
                </a:cubicBezTo>
                <a:cubicBezTo>
                  <a:pt x="627" y="924"/>
                  <a:pt x="627" y="731"/>
                  <a:pt x="627" y="611"/>
                </a:cubicBezTo>
                <a:lnTo>
                  <a:pt x="627" y="298"/>
                </a:lnTo>
                <a:cubicBezTo>
                  <a:pt x="567" y="239"/>
                  <a:pt x="567" y="179"/>
                  <a:pt x="448" y="45"/>
                </a:cubicBezTo>
                <a:cubicBezTo>
                  <a:pt x="411" y="15"/>
                  <a:pt x="362" y="1"/>
                  <a:pt x="31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9" name="Google Shape;1619;p10"/>
          <p:cNvSpPr/>
          <p:nvPr/>
        </p:nvSpPr>
        <p:spPr>
          <a:xfrm>
            <a:off x="5390708" y="808366"/>
            <a:ext cx="19559" cy="3135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7" y="1"/>
                </a:moveTo>
                <a:cubicBezTo>
                  <a:pt x="313" y="1"/>
                  <a:pt x="254" y="19"/>
                  <a:pt x="194" y="57"/>
                </a:cubicBezTo>
                <a:cubicBezTo>
                  <a:pt x="134" y="116"/>
                  <a:pt x="60" y="176"/>
                  <a:pt x="60" y="235"/>
                </a:cubicBezTo>
                <a:cubicBezTo>
                  <a:pt x="0" y="295"/>
                  <a:pt x="0" y="429"/>
                  <a:pt x="0" y="489"/>
                </a:cubicBezTo>
                <a:cubicBezTo>
                  <a:pt x="0" y="608"/>
                  <a:pt x="0" y="802"/>
                  <a:pt x="134" y="921"/>
                </a:cubicBezTo>
                <a:lnTo>
                  <a:pt x="194" y="980"/>
                </a:lnTo>
                <a:cubicBezTo>
                  <a:pt x="212" y="998"/>
                  <a:pt x="234" y="1005"/>
                  <a:pt x="259" y="1005"/>
                </a:cubicBezTo>
                <a:cubicBezTo>
                  <a:pt x="318" y="1005"/>
                  <a:pt x="390" y="963"/>
                  <a:pt x="432" y="921"/>
                </a:cubicBezTo>
                <a:cubicBezTo>
                  <a:pt x="567" y="802"/>
                  <a:pt x="567" y="667"/>
                  <a:pt x="626" y="489"/>
                </a:cubicBezTo>
                <a:cubicBezTo>
                  <a:pt x="626" y="429"/>
                  <a:pt x="626" y="355"/>
                  <a:pt x="567" y="295"/>
                </a:cubicBezTo>
                <a:cubicBezTo>
                  <a:pt x="567" y="235"/>
                  <a:pt x="567" y="176"/>
                  <a:pt x="507" y="116"/>
                </a:cubicBezTo>
                <a:lnTo>
                  <a:pt x="507" y="57"/>
                </a:lnTo>
                <a:cubicBezTo>
                  <a:pt x="470" y="19"/>
                  <a:pt x="421" y="1"/>
                  <a:pt x="367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0" name="Google Shape;1620;p10"/>
          <p:cNvSpPr/>
          <p:nvPr/>
        </p:nvSpPr>
        <p:spPr>
          <a:xfrm>
            <a:off x="5443210" y="754960"/>
            <a:ext cx="17251" cy="48071"/>
          </a:xfrm>
          <a:custGeom>
            <a:avLst/>
            <a:gdLst/>
            <a:ahLst/>
            <a:cxnLst/>
            <a:rect l="l" t="t" r="r" b="b"/>
            <a:pathLst>
              <a:path w="553" h="1541" extrusionOk="0">
                <a:moveTo>
                  <a:pt x="273" y="1"/>
                </a:moveTo>
                <a:cubicBezTo>
                  <a:pt x="204" y="1"/>
                  <a:pt x="162" y="43"/>
                  <a:pt x="120" y="85"/>
                </a:cubicBezTo>
                <a:cubicBezTo>
                  <a:pt x="60" y="204"/>
                  <a:pt x="1" y="338"/>
                  <a:pt x="1" y="398"/>
                </a:cubicBezTo>
                <a:lnTo>
                  <a:pt x="1" y="771"/>
                </a:lnTo>
                <a:cubicBezTo>
                  <a:pt x="1" y="1024"/>
                  <a:pt x="1" y="1203"/>
                  <a:pt x="120" y="1456"/>
                </a:cubicBezTo>
                <a:lnTo>
                  <a:pt x="180" y="1515"/>
                </a:lnTo>
                <a:cubicBezTo>
                  <a:pt x="197" y="1533"/>
                  <a:pt x="221" y="1540"/>
                  <a:pt x="247" y="1540"/>
                </a:cubicBezTo>
                <a:cubicBezTo>
                  <a:pt x="311" y="1540"/>
                  <a:pt x="391" y="1498"/>
                  <a:pt x="433" y="1456"/>
                </a:cubicBezTo>
                <a:cubicBezTo>
                  <a:pt x="552" y="1203"/>
                  <a:pt x="552" y="1024"/>
                  <a:pt x="552" y="771"/>
                </a:cubicBezTo>
                <a:lnTo>
                  <a:pt x="552" y="398"/>
                </a:lnTo>
                <a:cubicBezTo>
                  <a:pt x="492" y="338"/>
                  <a:pt x="492" y="204"/>
                  <a:pt x="433" y="85"/>
                </a:cubicBezTo>
                <a:cubicBezTo>
                  <a:pt x="373" y="85"/>
                  <a:pt x="373" y="26"/>
                  <a:pt x="373" y="26"/>
                </a:cubicBezTo>
                <a:cubicBezTo>
                  <a:pt x="334" y="8"/>
                  <a:pt x="301" y="1"/>
                  <a:pt x="2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1" name="Google Shape;1621;p10"/>
          <p:cNvSpPr/>
          <p:nvPr/>
        </p:nvSpPr>
        <p:spPr>
          <a:xfrm>
            <a:off x="5489690" y="695034"/>
            <a:ext cx="19091" cy="40772"/>
          </a:xfrm>
          <a:custGeom>
            <a:avLst/>
            <a:gdLst/>
            <a:ahLst/>
            <a:cxnLst/>
            <a:rect l="l" t="t" r="r" b="b"/>
            <a:pathLst>
              <a:path w="612" h="1307" extrusionOk="0">
                <a:moveTo>
                  <a:pt x="365" y="0"/>
                </a:moveTo>
                <a:cubicBezTo>
                  <a:pt x="301" y="0"/>
                  <a:pt x="221" y="42"/>
                  <a:pt x="179" y="84"/>
                </a:cubicBezTo>
                <a:cubicBezTo>
                  <a:pt x="120" y="204"/>
                  <a:pt x="120" y="263"/>
                  <a:pt x="60" y="338"/>
                </a:cubicBezTo>
                <a:lnTo>
                  <a:pt x="60" y="636"/>
                </a:lnTo>
                <a:cubicBezTo>
                  <a:pt x="1" y="829"/>
                  <a:pt x="60" y="949"/>
                  <a:pt x="120" y="1202"/>
                </a:cubicBezTo>
                <a:lnTo>
                  <a:pt x="179" y="1261"/>
                </a:lnTo>
                <a:cubicBezTo>
                  <a:pt x="209" y="1291"/>
                  <a:pt x="243" y="1306"/>
                  <a:pt x="276" y="1306"/>
                </a:cubicBezTo>
                <a:cubicBezTo>
                  <a:pt x="310" y="1306"/>
                  <a:pt x="343" y="1291"/>
                  <a:pt x="373" y="1261"/>
                </a:cubicBezTo>
                <a:cubicBezTo>
                  <a:pt x="552" y="1083"/>
                  <a:pt x="611" y="889"/>
                  <a:pt x="611" y="710"/>
                </a:cubicBezTo>
                <a:lnTo>
                  <a:pt x="611" y="397"/>
                </a:lnTo>
                <a:cubicBezTo>
                  <a:pt x="611" y="263"/>
                  <a:pt x="552" y="204"/>
                  <a:pt x="492" y="84"/>
                </a:cubicBezTo>
                <a:lnTo>
                  <a:pt x="433" y="25"/>
                </a:lnTo>
                <a:cubicBezTo>
                  <a:pt x="415" y="7"/>
                  <a:pt x="391" y="0"/>
                  <a:pt x="36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2" name="Google Shape;1622;p10"/>
          <p:cNvSpPr/>
          <p:nvPr/>
        </p:nvSpPr>
        <p:spPr>
          <a:xfrm>
            <a:off x="5563123" y="677409"/>
            <a:ext cx="19559" cy="40553"/>
          </a:xfrm>
          <a:custGeom>
            <a:avLst/>
            <a:gdLst/>
            <a:ahLst/>
            <a:cxnLst/>
            <a:rect l="l" t="t" r="r" b="b"/>
            <a:pathLst>
              <a:path w="627" h="1300" extrusionOk="0">
                <a:moveTo>
                  <a:pt x="228" y="1"/>
                </a:moveTo>
                <a:cubicBezTo>
                  <a:pt x="156" y="1"/>
                  <a:pt x="104" y="59"/>
                  <a:pt x="60" y="158"/>
                </a:cubicBezTo>
                <a:cubicBezTo>
                  <a:pt x="0" y="217"/>
                  <a:pt x="0" y="337"/>
                  <a:pt x="0" y="396"/>
                </a:cubicBezTo>
                <a:lnTo>
                  <a:pt x="0" y="649"/>
                </a:lnTo>
                <a:cubicBezTo>
                  <a:pt x="0" y="828"/>
                  <a:pt x="60" y="1022"/>
                  <a:pt x="194" y="1201"/>
                </a:cubicBezTo>
                <a:lnTo>
                  <a:pt x="194" y="1275"/>
                </a:lnTo>
                <a:cubicBezTo>
                  <a:pt x="228" y="1292"/>
                  <a:pt x="257" y="1299"/>
                  <a:pt x="283" y="1299"/>
                </a:cubicBezTo>
                <a:cubicBezTo>
                  <a:pt x="347" y="1299"/>
                  <a:pt x="390" y="1254"/>
                  <a:pt x="432" y="1201"/>
                </a:cubicBezTo>
                <a:cubicBezTo>
                  <a:pt x="567" y="1022"/>
                  <a:pt x="626" y="828"/>
                  <a:pt x="626" y="649"/>
                </a:cubicBezTo>
                <a:cubicBezTo>
                  <a:pt x="567" y="530"/>
                  <a:pt x="567" y="396"/>
                  <a:pt x="492" y="337"/>
                </a:cubicBezTo>
                <a:cubicBezTo>
                  <a:pt x="492" y="217"/>
                  <a:pt x="432" y="158"/>
                  <a:pt x="313" y="24"/>
                </a:cubicBezTo>
                <a:cubicBezTo>
                  <a:pt x="282" y="8"/>
                  <a:pt x="254" y="1"/>
                  <a:pt x="22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3" name="Google Shape;1623;p10"/>
          <p:cNvSpPr/>
          <p:nvPr/>
        </p:nvSpPr>
        <p:spPr>
          <a:xfrm>
            <a:off x="5511059" y="775736"/>
            <a:ext cx="19091" cy="38900"/>
          </a:xfrm>
          <a:custGeom>
            <a:avLst/>
            <a:gdLst/>
            <a:ahLst/>
            <a:cxnLst/>
            <a:rect l="l" t="t" r="r" b="b"/>
            <a:pathLst>
              <a:path w="612" h="1247" extrusionOk="0">
                <a:moveTo>
                  <a:pt x="366" y="0"/>
                </a:moveTo>
                <a:cubicBezTo>
                  <a:pt x="317" y="0"/>
                  <a:pt x="269" y="15"/>
                  <a:pt x="239" y="45"/>
                </a:cubicBezTo>
                <a:cubicBezTo>
                  <a:pt x="180" y="105"/>
                  <a:pt x="120" y="224"/>
                  <a:pt x="60" y="283"/>
                </a:cubicBezTo>
                <a:cubicBezTo>
                  <a:pt x="60" y="417"/>
                  <a:pt x="1" y="477"/>
                  <a:pt x="1" y="596"/>
                </a:cubicBezTo>
                <a:cubicBezTo>
                  <a:pt x="1" y="790"/>
                  <a:pt x="60" y="1028"/>
                  <a:pt x="180" y="1222"/>
                </a:cubicBezTo>
                <a:lnTo>
                  <a:pt x="239" y="1222"/>
                </a:lnTo>
                <a:cubicBezTo>
                  <a:pt x="257" y="1239"/>
                  <a:pt x="281" y="1247"/>
                  <a:pt x="307" y="1247"/>
                </a:cubicBezTo>
                <a:cubicBezTo>
                  <a:pt x="371" y="1247"/>
                  <a:pt x="450" y="1204"/>
                  <a:pt x="492" y="1162"/>
                </a:cubicBezTo>
                <a:cubicBezTo>
                  <a:pt x="552" y="969"/>
                  <a:pt x="612" y="790"/>
                  <a:pt x="612" y="656"/>
                </a:cubicBezTo>
                <a:lnTo>
                  <a:pt x="612" y="417"/>
                </a:lnTo>
                <a:cubicBezTo>
                  <a:pt x="612" y="283"/>
                  <a:pt x="552" y="224"/>
                  <a:pt x="552" y="105"/>
                </a:cubicBezTo>
                <a:lnTo>
                  <a:pt x="492" y="45"/>
                </a:lnTo>
                <a:cubicBezTo>
                  <a:pt x="463" y="15"/>
                  <a:pt x="414" y="0"/>
                  <a:pt x="36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4" name="Google Shape;1624;p10"/>
          <p:cNvSpPr/>
          <p:nvPr/>
        </p:nvSpPr>
        <p:spPr>
          <a:xfrm>
            <a:off x="5446953" y="859089"/>
            <a:ext cx="19528" cy="24020"/>
          </a:xfrm>
          <a:custGeom>
            <a:avLst/>
            <a:gdLst/>
            <a:ahLst/>
            <a:cxnLst/>
            <a:rect l="l" t="t" r="r" b="b"/>
            <a:pathLst>
              <a:path w="626" h="770" extrusionOk="0">
                <a:moveTo>
                  <a:pt x="350" y="0"/>
                </a:moveTo>
                <a:cubicBezTo>
                  <a:pt x="313" y="0"/>
                  <a:pt x="278" y="15"/>
                  <a:pt x="253" y="40"/>
                </a:cubicBezTo>
                <a:cubicBezTo>
                  <a:pt x="119" y="99"/>
                  <a:pt x="119" y="99"/>
                  <a:pt x="60" y="159"/>
                </a:cubicBezTo>
                <a:cubicBezTo>
                  <a:pt x="0" y="218"/>
                  <a:pt x="0" y="293"/>
                  <a:pt x="0" y="352"/>
                </a:cubicBezTo>
                <a:cubicBezTo>
                  <a:pt x="0" y="531"/>
                  <a:pt x="60" y="665"/>
                  <a:pt x="194" y="725"/>
                </a:cubicBezTo>
                <a:cubicBezTo>
                  <a:pt x="223" y="755"/>
                  <a:pt x="268" y="770"/>
                  <a:pt x="313" y="770"/>
                </a:cubicBezTo>
                <a:cubicBezTo>
                  <a:pt x="358" y="770"/>
                  <a:pt x="402" y="755"/>
                  <a:pt x="432" y="725"/>
                </a:cubicBezTo>
                <a:lnTo>
                  <a:pt x="492" y="725"/>
                </a:lnTo>
                <a:cubicBezTo>
                  <a:pt x="566" y="591"/>
                  <a:pt x="626" y="531"/>
                  <a:pt x="626" y="412"/>
                </a:cubicBezTo>
                <a:lnTo>
                  <a:pt x="626" y="293"/>
                </a:lnTo>
                <a:cubicBezTo>
                  <a:pt x="566" y="218"/>
                  <a:pt x="566" y="159"/>
                  <a:pt x="492" y="99"/>
                </a:cubicBezTo>
                <a:cubicBezTo>
                  <a:pt x="457" y="29"/>
                  <a:pt x="401" y="0"/>
                  <a:pt x="35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5" name="Google Shape;1625;p10"/>
          <p:cNvSpPr/>
          <p:nvPr/>
        </p:nvSpPr>
        <p:spPr>
          <a:xfrm>
            <a:off x="5336803" y="843242"/>
            <a:ext cx="19091" cy="20183"/>
          </a:xfrm>
          <a:custGeom>
            <a:avLst/>
            <a:gdLst/>
            <a:ahLst/>
            <a:cxnLst/>
            <a:rect l="l" t="t" r="r" b="b"/>
            <a:pathLst>
              <a:path w="612" h="647" extrusionOk="0">
                <a:moveTo>
                  <a:pt x="298" y="0"/>
                </a:moveTo>
                <a:cubicBezTo>
                  <a:pt x="242" y="0"/>
                  <a:pt x="179" y="19"/>
                  <a:pt x="119" y="56"/>
                </a:cubicBezTo>
                <a:cubicBezTo>
                  <a:pt x="60" y="116"/>
                  <a:pt x="60" y="116"/>
                  <a:pt x="60" y="175"/>
                </a:cubicBezTo>
                <a:cubicBezTo>
                  <a:pt x="0" y="235"/>
                  <a:pt x="0" y="294"/>
                  <a:pt x="0" y="354"/>
                </a:cubicBezTo>
                <a:cubicBezTo>
                  <a:pt x="0" y="428"/>
                  <a:pt x="60" y="488"/>
                  <a:pt x="179" y="607"/>
                </a:cubicBezTo>
                <a:cubicBezTo>
                  <a:pt x="228" y="632"/>
                  <a:pt x="270" y="646"/>
                  <a:pt x="311" y="646"/>
                </a:cubicBezTo>
                <a:cubicBezTo>
                  <a:pt x="368" y="646"/>
                  <a:pt x="422" y="617"/>
                  <a:pt x="492" y="548"/>
                </a:cubicBezTo>
                <a:cubicBezTo>
                  <a:pt x="611" y="488"/>
                  <a:pt x="611" y="354"/>
                  <a:pt x="611" y="294"/>
                </a:cubicBezTo>
                <a:cubicBezTo>
                  <a:pt x="611" y="235"/>
                  <a:pt x="611" y="175"/>
                  <a:pt x="552" y="175"/>
                </a:cubicBezTo>
                <a:cubicBezTo>
                  <a:pt x="552" y="116"/>
                  <a:pt x="492" y="56"/>
                  <a:pt x="432" y="56"/>
                </a:cubicBezTo>
                <a:cubicBezTo>
                  <a:pt x="403" y="19"/>
                  <a:pt x="354" y="0"/>
                  <a:pt x="298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6" name="Google Shape;1626;p10"/>
          <p:cNvSpPr/>
          <p:nvPr/>
        </p:nvSpPr>
        <p:spPr>
          <a:xfrm>
            <a:off x="5999501" y="698746"/>
            <a:ext cx="19528" cy="33160"/>
          </a:xfrm>
          <a:custGeom>
            <a:avLst/>
            <a:gdLst/>
            <a:ahLst/>
            <a:cxnLst/>
            <a:rect l="l" t="t" r="r" b="b"/>
            <a:pathLst>
              <a:path w="626" h="1063" extrusionOk="0">
                <a:moveTo>
                  <a:pt x="378" y="0"/>
                </a:moveTo>
                <a:cubicBezTo>
                  <a:pt x="353" y="0"/>
                  <a:pt x="330" y="8"/>
                  <a:pt x="313" y="25"/>
                </a:cubicBezTo>
                <a:cubicBezTo>
                  <a:pt x="194" y="85"/>
                  <a:pt x="194" y="144"/>
                  <a:pt x="119" y="219"/>
                </a:cubicBezTo>
                <a:cubicBezTo>
                  <a:pt x="60" y="338"/>
                  <a:pt x="60" y="397"/>
                  <a:pt x="60" y="457"/>
                </a:cubicBezTo>
                <a:cubicBezTo>
                  <a:pt x="0" y="651"/>
                  <a:pt x="60" y="830"/>
                  <a:pt x="194" y="1023"/>
                </a:cubicBezTo>
                <a:cubicBezTo>
                  <a:pt x="218" y="1048"/>
                  <a:pt x="253" y="1062"/>
                  <a:pt x="290" y="1062"/>
                </a:cubicBezTo>
                <a:cubicBezTo>
                  <a:pt x="342" y="1062"/>
                  <a:pt x="397" y="1033"/>
                  <a:pt x="432" y="964"/>
                </a:cubicBezTo>
                <a:cubicBezTo>
                  <a:pt x="566" y="830"/>
                  <a:pt x="626" y="710"/>
                  <a:pt x="626" y="591"/>
                </a:cubicBezTo>
                <a:lnTo>
                  <a:pt x="626" y="397"/>
                </a:lnTo>
                <a:cubicBezTo>
                  <a:pt x="626" y="278"/>
                  <a:pt x="626" y="219"/>
                  <a:pt x="566" y="144"/>
                </a:cubicBezTo>
                <a:lnTo>
                  <a:pt x="566" y="85"/>
                </a:lnTo>
                <a:cubicBezTo>
                  <a:pt x="513" y="42"/>
                  <a:pt x="438" y="0"/>
                  <a:pt x="378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7" name="Google Shape;1627;p10"/>
          <p:cNvSpPr/>
          <p:nvPr/>
        </p:nvSpPr>
        <p:spPr>
          <a:xfrm>
            <a:off x="6040366" y="746444"/>
            <a:ext cx="19091" cy="37496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8" y="1"/>
                  <a:pt x="269" y="16"/>
                  <a:pt x="239" y="45"/>
                </a:cubicBezTo>
                <a:cubicBezTo>
                  <a:pt x="180" y="105"/>
                  <a:pt x="120" y="239"/>
                  <a:pt x="61" y="299"/>
                </a:cubicBezTo>
                <a:cubicBezTo>
                  <a:pt x="61" y="358"/>
                  <a:pt x="1" y="477"/>
                  <a:pt x="1" y="552"/>
                </a:cubicBezTo>
                <a:cubicBezTo>
                  <a:pt x="1" y="790"/>
                  <a:pt x="61" y="984"/>
                  <a:pt x="180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37" y="1202"/>
                </a:cubicBezTo>
                <a:cubicBezTo>
                  <a:pt x="387" y="1202"/>
                  <a:pt x="433" y="1173"/>
                  <a:pt x="433" y="1103"/>
                </a:cubicBezTo>
                <a:lnTo>
                  <a:pt x="493" y="1103"/>
                </a:lnTo>
                <a:cubicBezTo>
                  <a:pt x="552" y="924"/>
                  <a:pt x="612" y="790"/>
                  <a:pt x="612" y="611"/>
                </a:cubicBezTo>
                <a:lnTo>
                  <a:pt x="612" y="358"/>
                </a:lnTo>
                <a:cubicBezTo>
                  <a:pt x="612" y="299"/>
                  <a:pt x="552" y="179"/>
                  <a:pt x="552" y="105"/>
                </a:cubicBezTo>
                <a:lnTo>
                  <a:pt x="493" y="45"/>
                </a:lnTo>
                <a:cubicBezTo>
                  <a:pt x="463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8" name="Google Shape;1628;p10"/>
          <p:cNvSpPr/>
          <p:nvPr/>
        </p:nvSpPr>
        <p:spPr>
          <a:xfrm>
            <a:off x="6094302" y="701835"/>
            <a:ext cx="17688" cy="37247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3" y="1"/>
                </a:moveTo>
                <a:cubicBezTo>
                  <a:pt x="209" y="1"/>
                  <a:pt x="164" y="15"/>
                  <a:pt x="134" y="45"/>
                </a:cubicBezTo>
                <a:cubicBezTo>
                  <a:pt x="60" y="179"/>
                  <a:pt x="0" y="239"/>
                  <a:pt x="0" y="358"/>
                </a:cubicBezTo>
                <a:lnTo>
                  <a:pt x="0" y="611"/>
                </a:lnTo>
                <a:cubicBezTo>
                  <a:pt x="0" y="790"/>
                  <a:pt x="0" y="924"/>
                  <a:pt x="134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0" y="1194"/>
                </a:cubicBezTo>
                <a:cubicBezTo>
                  <a:pt x="319" y="1194"/>
                  <a:pt x="390" y="1145"/>
                  <a:pt x="432" y="1103"/>
                </a:cubicBezTo>
                <a:cubicBezTo>
                  <a:pt x="566" y="924"/>
                  <a:pt x="566" y="731"/>
                  <a:pt x="566" y="611"/>
                </a:cubicBezTo>
                <a:lnTo>
                  <a:pt x="566" y="298"/>
                </a:lnTo>
                <a:cubicBezTo>
                  <a:pt x="507" y="239"/>
                  <a:pt x="507" y="179"/>
                  <a:pt x="432" y="45"/>
                </a:cubicBezTo>
                <a:lnTo>
                  <a:pt x="373" y="45"/>
                </a:lnTo>
                <a:cubicBezTo>
                  <a:pt x="343" y="15"/>
                  <a:pt x="298" y="1"/>
                  <a:pt x="25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9" name="Google Shape;1629;p10"/>
          <p:cNvSpPr/>
          <p:nvPr/>
        </p:nvSpPr>
        <p:spPr>
          <a:xfrm>
            <a:off x="6090559" y="808366"/>
            <a:ext cx="19559" cy="3135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4" y="1"/>
                </a:moveTo>
                <a:cubicBezTo>
                  <a:pt x="310" y="1"/>
                  <a:pt x="247" y="19"/>
                  <a:pt x="180" y="57"/>
                </a:cubicBezTo>
                <a:cubicBezTo>
                  <a:pt x="120" y="116"/>
                  <a:pt x="61" y="176"/>
                  <a:pt x="61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80" y="921"/>
                </a:cubicBezTo>
                <a:lnTo>
                  <a:pt x="180" y="980"/>
                </a:lnTo>
                <a:cubicBezTo>
                  <a:pt x="202" y="998"/>
                  <a:pt x="227" y="1005"/>
                  <a:pt x="254" y="1005"/>
                </a:cubicBezTo>
                <a:cubicBezTo>
                  <a:pt x="319" y="1005"/>
                  <a:pt x="391" y="963"/>
                  <a:pt x="433" y="921"/>
                </a:cubicBezTo>
                <a:cubicBezTo>
                  <a:pt x="552" y="802"/>
                  <a:pt x="552" y="667"/>
                  <a:pt x="627" y="489"/>
                </a:cubicBezTo>
                <a:cubicBezTo>
                  <a:pt x="627" y="429"/>
                  <a:pt x="627" y="355"/>
                  <a:pt x="552" y="295"/>
                </a:cubicBezTo>
                <a:cubicBezTo>
                  <a:pt x="552" y="235"/>
                  <a:pt x="552" y="176"/>
                  <a:pt x="493" y="116"/>
                </a:cubicBezTo>
                <a:lnTo>
                  <a:pt x="493" y="57"/>
                </a:lnTo>
                <a:cubicBezTo>
                  <a:pt x="463" y="19"/>
                  <a:pt x="418" y="1"/>
                  <a:pt x="36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0" name="Google Shape;1630;p10"/>
          <p:cNvSpPr/>
          <p:nvPr/>
        </p:nvSpPr>
        <p:spPr>
          <a:xfrm>
            <a:off x="6142623" y="754960"/>
            <a:ext cx="17688" cy="48071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282" y="1"/>
                </a:moveTo>
                <a:cubicBezTo>
                  <a:pt x="219" y="1"/>
                  <a:pt x="177" y="43"/>
                  <a:pt x="135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5" y="1456"/>
                </a:cubicBezTo>
                <a:lnTo>
                  <a:pt x="194" y="1515"/>
                </a:lnTo>
                <a:cubicBezTo>
                  <a:pt x="229" y="1533"/>
                  <a:pt x="259" y="1540"/>
                  <a:pt x="285" y="1540"/>
                </a:cubicBezTo>
                <a:cubicBezTo>
                  <a:pt x="349" y="1540"/>
                  <a:pt x="395" y="1498"/>
                  <a:pt x="447" y="1456"/>
                </a:cubicBezTo>
                <a:cubicBezTo>
                  <a:pt x="567" y="1203"/>
                  <a:pt x="567" y="1024"/>
                  <a:pt x="567" y="771"/>
                </a:cubicBezTo>
                <a:lnTo>
                  <a:pt x="567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38" y="8"/>
                  <a:pt x="308" y="1"/>
                  <a:pt x="28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1" name="Google Shape;1631;p10"/>
          <p:cNvSpPr/>
          <p:nvPr/>
        </p:nvSpPr>
        <p:spPr>
          <a:xfrm>
            <a:off x="6189104" y="695034"/>
            <a:ext cx="19528" cy="40772"/>
          </a:xfrm>
          <a:custGeom>
            <a:avLst/>
            <a:gdLst/>
            <a:ahLst/>
            <a:cxnLst/>
            <a:rect l="l" t="t" r="r" b="b"/>
            <a:pathLst>
              <a:path w="626" h="1307" extrusionOk="0">
                <a:moveTo>
                  <a:pt x="373" y="0"/>
                </a:moveTo>
                <a:cubicBezTo>
                  <a:pt x="308" y="0"/>
                  <a:pt x="236" y="42"/>
                  <a:pt x="194" y="84"/>
                </a:cubicBezTo>
                <a:cubicBezTo>
                  <a:pt x="134" y="204"/>
                  <a:pt x="134" y="263"/>
                  <a:pt x="75" y="338"/>
                </a:cubicBezTo>
                <a:lnTo>
                  <a:pt x="75" y="636"/>
                </a:lnTo>
                <a:cubicBezTo>
                  <a:pt x="0" y="829"/>
                  <a:pt x="75" y="949"/>
                  <a:pt x="134" y="1202"/>
                </a:cubicBezTo>
                <a:lnTo>
                  <a:pt x="194" y="1261"/>
                </a:lnTo>
                <a:cubicBezTo>
                  <a:pt x="224" y="1291"/>
                  <a:pt x="253" y="1306"/>
                  <a:pt x="293" y="1306"/>
                </a:cubicBezTo>
                <a:cubicBezTo>
                  <a:pt x="332" y="1306"/>
                  <a:pt x="380" y="1291"/>
                  <a:pt x="447" y="1261"/>
                </a:cubicBezTo>
                <a:cubicBezTo>
                  <a:pt x="566" y="1083"/>
                  <a:pt x="626" y="889"/>
                  <a:pt x="626" y="710"/>
                </a:cubicBezTo>
                <a:lnTo>
                  <a:pt x="626" y="397"/>
                </a:lnTo>
                <a:cubicBezTo>
                  <a:pt x="626" y="263"/>
                  <a:pt x="566" y="204"/>
                  <a:pt x="507" y="84"/>
                </a:cubicBezTo>
                <a:lnTo>
                  <a:pt x="447" y="25"/>
                </a:lnTo>
                <a:cubicBezTo>
                  <a:pt x="425" y="7"/>
                  <a:pt x="400" y="0"/>
                  <a:pt x="37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2" name="Google Shape;1632;p10"/>
          <p:cNvSpPr/>
          <p:nvPr/>
        </p:nvSpPr>
        <p:spPr>
          <a:xfrm>
            <a:off x="6186774" y="677409"/>
            <a:ext cx="19091" cy="40553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1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61" y="1022"/>
                  <a:pt x="180" y="1201"/>
                </a:cubicBezTo>
                <a:lnTo>
                  <a:pt x="239" y="1275"/>
                </a:lnTo>
                <a:cubicBezTo>
                  <a:pt x="261" y="1292"/>
                  <a:pt x="281" y="1299"/>
                  <a:pt x="300" y="1299"/>
                </a:cubicBezTo>
                <a:cubicBezTo>
                  <a:pt x="348" y="1299"/>
                  <a:pt x="390" y="1254"/>
                  <a:pt x="433" y="1201"/>
                </a:cubicBezTo>
                <a:cubicBezTo>
                  <a:pt x="552" y="1022"/>
                  <a:pt x="612" y="828"/>
                  <a:pt x="612" y="649"/>
                </a:cubicBezTo>
                <a:cubicBezTo>
                  <a:pt x="552" y="530"/>
                  <a:pt x="552" y="396"/>
                  <a:pt x="493" y="337"/>
                </a:cubicBezTo>
                <a:cubicBezTo>
                  <a:pt x="493" y="217"/>
                  <a:pt x="433" y="158"/>
                  <a:pt x="314" y="24"/>
                </a:cubicBezTo>
                <a:cubicBezTo>
                  <a:pt x="279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3" name="Google Shape;1633;p10"/>
          <p:cNvSpPr/>
          <p:nvPr/>
        </p:nvSpPr>
        <p:spPr>
          <a:xfrm>
            <a:off x="6210472" y="775736"/>
            <a:ext cx="19559" cy="38900"/>
          </a:xfrm>
          <a:custGeom>
            <a:avLst/>
            <a:gdLst/>
            <a:ahLst/>
            <a:cxnLst/>
            <a:rect l="l" t="t" r="r" b="b"/>
            <a:pathLst>
              <a:path w="627" h="1247" extrusionOk="0">
                <a:moveTo>
                  <a:pt x="375" y="0"/>
                </a:moveTo>
                <a:cubicBezTo>
                  <a:pt x="328" y="0"/>
                  <a:pt x="284" y="15"/>
                  <a:pt x="254" y="45"/>
                </a:cubicBezTo>
                <a:cubicBezTo>
                  <a:pt x="194" y="105"/>
                  <a:pt x="135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4" y="1222"/>
                </a:lnTo>
                <a:cubicBezTo>
                  <a:pt x="271" y="1239"/>
                  <a:pt x="294" y="1247"/>
                  <a:pt x="319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7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567" y="224"/>
                  <a:pt x="567" y="105"/>
                </a:cubicBezTo>
                <a:lnTo>
                  <a:pt x="507" y="45"/>
                </a:lnTo>
                <a:cubicBezTo>
                  <a:pt x="470" y="15"/>
                  <a:pt x="421" y="0"/>
                  <a:pt x="37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4" name="Google Shape;1634;p10"/>
          <p:cNvSpPr/>
          <p:nvPr/>
        </p:nvSpPr>
        <p:spPr>
          <a:xfrm>
            <a:off x="6146803" y="859089"/>
            <a:ext cx="19091" cy="24020"/>
          </a:xfrm>
          <a:custGeom>
            <a:avLst/>
            <a:gdLst/>
            <a:ahLst/>
            <a:cxnLst/>
            <a:rect l="l" t="t" r="r" b="b"/>
            <a:pathLst>
              <a:path w="612" h="770" extrusionOk="0">
                <a:moveTo>
                  <a:pt x="347" y="0"/>
                </a:moveTo>
                <a:cubicBezTo>
                  <a:pt x="308" y="0"/>
                  <a:pt x="270" y="15"/>
                  <a:pt x="239" y="40"/>
                </a:cubicBezTo>
                <a:cubicBezTo>
                  <a:pt x="120" y="99"/>
                  <a:pt x="120" y="99"/>
                  <a:pt x="60" y="159"/>
                </a:cubicBezTo>
                <a:cubicBezTo>
                  <a:pt x="60" y="218"/>
                  <a:pt x="1" y="293"/>
                  <a:pt x="1" y="352"/>
                </a:cubicBezTo>
                <a:cubicBezTo>
                  <a:pt x="1" y="531"/>
                  <a:pt x="60" y="665"/>
                  <a:pt x="179" y="725"/>
                </a:cubicBezTo>
                <a:cubicBezTo>
                  <a:pt x="209" y="755"/>
                  <a:pt x="258" y="770"/>
                  <a:pt x="306" y="770"/>
                </a:cubicBezTo>
                <a:cubicBezTo>
                  <a:pt x="354" y="770"/>
                  <a:pt x="403" y="755"/>
                  <a:pt x="433" y="725"/>
                </a:cubicBezTo>
                <a:lnTo>
                  <a:pt x="492" y="725"/>
                </a:lnTo>
                <a:cubicBezTo>
                  <a:pt x="552" y="591"/>
                  <a:pt x="611" y="531"/>
                  <a:pt x="611" y="412"/>
                </a:cubicBezTo>
                <a:lnTo>
                  <a:pt x="611" y="293"/>
                </a:lnTo>
                <a:cubicBezTo>
                  <a:pt x="552" y="218"/>
                  <a:pt x="552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5" name="Google Shape;1635;p10"/>
          <p:cNvSpPr/>
          <p:nvPr/>
        </p:nvSpPr>
        <p:spPr>
          <a:xfrm>
            <a:off x="6036186" y="843242"/>
            <a:ext cx="19559" cy="20183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06" y="0"/>
                </a:moveTo>
                <a:cubicBezTo>
                  <a:pt x="254" y="0"/>
                  <a:pt x="195" y="19"/>
                  <a:pt x="135" y="56"/>
                </a:cubicBezTo>
                <a:cubicBezTo>
                  <a:pt x="61" y="116"/>
                  <a:pt x="61" y="116"/>
                  <a:pt x="61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1" y="428"/>
                  <a:pt x="61" y="488"/>
                  <a:pt x="195" y="607"/>
                </a:cubicBezTo>
                <a:cubicBezTo>
                  <a:pt x="244" y="632"/>
                  <a:pt x="283" y="646"/>
                  <a:pt x="322" y="646"/>
                </a:cubicBezTo>
                <a:cubicBezTo>
                  <a:pt x="376" y="646"/>
                  <a:pt x="429" y="617"/>
                  <a:pt x="507" y="548"/>
                </a:cubicBezTo>
                <a:cubicBezTo>
                  <a:pt x="627" y="488"/>
                  <a:pt x="627" y="354"/>
                  <a:pt x="627" y="294"/>
                </a:cubicBezTo>
                <a:cubicBezTo>
                  <a:pt x="627" y="235"/>
                  <a:pt x="627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0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6" name="Google Shape;1636;p10"/>
          <p:cNvSpPr/>
          <p:nvPr/>
        </p:nvSpPr>
        <p:spPr>
          <a:xfrm>
            <a:off x="6626863" y="698746"/>
            <a:ext cx="19559" cy="33160"/>
          </a:xfrm>
          <a:custGeom>
            <a:avLst/>
            <a:gdLst/>
            <a:ahLst/>
            <a:cxnLst/>
            <a:rect l="l" t="t" r="r" b="b"/>
            <a:pathLst>
              <a:path w="627" h="1063" extrusionOk="0">
                <a:moveTo>
                  <a:pt x="379" y="0"/>
                </a:moveTo>
                <a:cubicBezTo>
                  <a:pt x="354" y="0"/>
                  <a:pt x="331" y="8"/>
                  <a:pt x="314" y="25"/>
                </a:cubicBezTo>
                <a:cubicBezTo>
                  <a:pt x="254" y="85"/>
                  <a:pt x="194" y="144"/>
                  <a:pt x="120" y="219"/>
                </a:cubicBezTo>
                <a:cubicBezTo>
                  <a:pt x="60" y="338"/>
                  <a:pt x="60" y="397"/>
                  <a:pt x="60" y="457"/>
                </a:cubicBezTo>
                <a:cubicBezTo>
                  <a:pt x="1" y="651"/>
                  <a:pt x="60" y="830"/>
                  <a:pt x="194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2" y="1062"/>
                  <a:pt x="398" y="1033"/>
                  <a:pt x="433" y="964"/>
                </a:cubicBezTo>
                <a:cubicBezTo>
                  <a:pt x="567" y="830"/>
                  <a:pt x="626" y="710"/>
                  <a:pt x="626" y="591"/>
                </a:cubicBezTo>
                <a:lnTo>
                  <a:pt x="626" y="397"/>
                </a:lnTo>
                <a:cubicBezTo>
                  <a:pt x="626" y="278"/>
                  <a:pt x="626" y="219"/>
                  <a:pt x="567" y="144"/>
                </a:cubicBezTo>
                <a:lnTo>
                  <a:pt x="567" y="85"/>
                </a:lnTo>
                <a:cubicBezTo>
                  <a:pt x="514" y="42"/>
                  <a:pt x="439" y="0"/>
                  <a:pt x="379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7" name="Google Shape;1637;p10"/>
          <p:cNvSpPr/>
          <p:nvPr/>
        </p:nvSpPr>
        <p:spPr>
          <a:xfrm>
            <a:off x="6667760" y="746444"/>
            <a:ext cx="19091" cy="37496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7" y="1"/>
                  <a:pt x="269" y="16"/>
                  <a:pt x="239" y="45"/>
                </a:cubicBezTo>
                <a:cubicBezTo>
                  <a:pt x="179" y="105"/>
                  <a:pt x="120" y="239"/>
                  <a:pt x="60" y="299"/>
                </a:cubicBezTo>
                <a:cubicBezTo>
                  <a:pt x="60" y="358"/>
                  <a:pt x="60" y="477"/>
                  <a:pt x="1" y="552"/>
                </a:cubicBezTo>
                <a:cubicBezTo>
                  <a:pt x="1" y="790"/>
                  <a:pt x="60" y="984"/>
                  <a:pt x="179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41" y="1202"/>
                </a:cubicBezTo>
                <a:cubicBezTo>
                  <a:pt x="397" y="1202"/>
                  <a:pt x="457" y="1173"/>
                  <a:pt x="492" y="1103"/>
                </a:cubicBezTo>
                <a:cubicBezTo>
                  <a:pt x="552" y="924"/>
                  <a:pt x="611" y="790"/>
                  <a:pt x="611" y="611"/>
                </a:cubicBezTo>
                <a:lnTo>
                  <a:pt x="611" y="358"/>
                </a:lnTo>
                <a:cubicBezTo>
                  <a:pt x="611" y="299"/>
                  <a:pt x="611" y="179"/>
                  <a:pt x="552" y="105"/>
                </a:cubicBezTo>
                <a:lnTo>
                  <a:pt x="492" y="45"/>
                </a:lnTo>
                <a:cubicBezTo>
                  <a:pt x="463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8" name="Google Shape;1638;p10"/>
          <p:cNvSpPr/>
          <p:nvPr/>
        </p:nvSpPr>
        <p:spPr>
          <a:xfrm>
            <a:off x="6721665" y="701835"/>
            <a:ext cx="17688" cy="37247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4" y="1"/>
                </a:moveTo>
                <a:cubicBezTo>
                  <a:pt x="209" y="1"/>
                  <a:pt x="165" y="15"/>
                  <a:pt x="135" y="45"/>
                </a:cubicBezTo>
                <a:cubicBezTo>
                  <a:pt x="60" y="179"/>
                  <a:pt x="1" y="239"/>
                  <a:pt x="1" y="358"/>
                </a:cubicBezTo>
                <a:lnTo>
                  <a:pt x="1" y="611"/>
                </a:lnTo>
                <a:cubicBezTo>
                  <a:pt x="1" y="790"/>
                  <a:pt x="1" y="924"/>
                  <a:pt x="135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1" y="1194"/>
                </a:cubicBezTo>
                <a:cubicBezTo>
                  <a:pt x="320" y="1194"/>
                  <a:pt x="391" y="1145"/>
                  <a:pt x="433" y="1103"/>
                </a:cubicBezTo>
                <a:cubicBezTo>
                  <a:pt x="567" y="924"/>
                  <a:pt x="567" y="731"/>
                  <a:pt x="567" y="611"/>
                </a:cubicBezTo>
                <a:lnTo>
                  <a:pt x="567" y="298"/>
                </a:lnTo>
                <a:cubicBezTo>
                  <a:pt x="507" y="239"/>
                  <a:pt x="507" y="179"/>
                  <a:pt x="433" y="45"/>
                </a:cubicBezTo>
                <a:lnTo>
                  <a:pt x="373" y="45"/>
                </a:lnTo>
                <a:cubicBezTo>
                  <a:pt x="343" y="15"/>
                  <a:pt x="299" y="1"/>
                  <a:pt x="25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9" name="Google Shape;1639;p10"/>
          <p:cNvSpPr/>
          <p:nvPr/>
        </p:nvSpPr>
        <p:spPr>
          <a:xfrm>
            <a:off x="6717953" y="808366"/>
            <a:ext cx="19559" cy="3135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4" y="1"/>
                </a:moveTo>
                <a:cubicBezTo>
                  <a:pt x="310" y="1"/>
                  <a:pt x="246" y="19"/>
                  <a:pt x="179" y="57"/>
                </a:cubicBezTo>
                <a:cubicBezTo>
                  <a:pt x="120" y="116"/>
                  <a:pt x="6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79" y="921"/>
                </a:cubicBezTo>
                <a:lnTo>
                  <a:pt x="179" y="980"/>
                </a:lnTo>
                <a:cubicBezTo>
                  <a:pt x="201" y="998"/>
                  <a:pt x="227" y="1005"/>
                  <a:pt x="254" y="1005"/>
                </a:cubicBezTo>
                <a:cubicBezTo>
                  <a:pt x="319" y="1005"/>
                  <a:pt x="391" y="963"/>
                  <a:pt x="433" y="921"/>
                </a:cubicBezTo>
                <a:cubicBezTo>
                  <a:pt x="552" y="802"/>
                  <a:pt x="552" y="667"/>
                  <a:pt x="626" y="489"/>
                </a:cubicBezTo>
                <a:cubicBezTo>
                  <a:pt x="626" y="429"/>
                  <a:pt x="626" y="355"/>
                  <a:pt x="552" y="295"/>
                </a:cubicBezTo>
                <a:cubicBezTo>
                  <a:pt x="552" y="235"/>
                  <a:pt x="552" y="176"/>
                  <a:pt x="492" y="116"/>
                </a:cubicBezTo>
                <a:lnTo>
                  <a:pt x="492" y="57"/>
                </a:lnTo>
                <a:cubicBezTo>
                  <a:pt x="462" y="19"/>
                  <a:pt x="418" y="1"/>
                  <a:pt x="36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0" name="Google Shape;1640;p10"/>
          <p:cNvSpPr/>
          <p:nvPr/>
        </p:nvSpPr>
        <p:spPr>
          <a:xfrm>
            <a:off x="6770017" y="754960"/>
            <a:ext cx="17688" cy="48071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308" y="1"/>
                </a:moveTo>
                <a:cubicBezTo>
                  <a:pt x="248" y="1"/>
                  <a:pt x="176" y="43"/>
                  <a:pt x="134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4" y="1456"/>
                </a:cubicBezTo>
                <a:cubicBezTo>
                  <a:pt x="194" y="1456"/>
                  <a:pt x="194" y="1515"/>
                  <a:pt x="194" y="1515"/>
                </a:cubicBezTo>
                <a:cubicBezTo>
                  <a:pt x="229" y="1533"/>
                  <a:pt x="259" y="1540"/>
                  <a:pt x="285" y="1540"/>
                </a:cubicBezTo>
                <a:cubicBezTo>
                  <a:pt x="349" y="1540"/>
                  <a:pt x="394" y="1498"/>
                  <a:pt x="447" y="1456"/>
                </a:cubicBezTo>
                <a:cubicBezTo>
                  <a:pt x="566" y="1203"/>
                  <a:pt x="566" y="1024"/>
                  <a:pt x="566" y="771"/>
                </a:cubicBezTo>
                <a:lnTo>
                  <a:pt x="566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55" y="8"/>
                  <a:pt x="333" y="1"/>
                  <a:pt x="30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1" name="Google Shape;1641;p10"/>
          <p:cNvSpPr/>
          <p:nvPr/>
        </p:nvSpPr>
        <p:spPr>
          <a:xfrm>
            <a:off x="6818806" y="695034"/>
            <a:ext cx="19091" cy="40772"/>
          </a:xfrm>
          <a:custGeom>
            <a:avLst/>
            <a:gdLst/>
            <a:ahLst/>
            <a:cxnLst/>
            <a:rect l="l" t="t" r="r" b="b"/>
            <a:pathLst>
              <a:path w="612" h="1307" extrusionOk="0">
                <a:moveTo>
                  <a:pt x="321" y="0"/>
                </a:moveTo>
                <a:cubicBezTo>
                  <a:pt x="239" y="0"/>
                  <a:pt x="179" y="42"/>
                  <a:pt x="179" y="84"/>
                </a:cubicBezTo>
                <a:cubicBezTo>
                  <a:pt x="120" y="204"/>
                  <a:pt x="60" y="263"/>
                  <a:pt x="60" y="338"/>
                </a:cubicBezTo>
                <a:cubicBezTo>
                  <a:pt x="0" y="457"/>
                  <a:pt x="0" y="516"/>
                  <a:pt x="0" y="636"/>
                </a:cubicBezTo>
                <a:cubicBezTo>
                  <a:pt x="0" y="829"/>
                  <a:pt x="0" y="949"/>
                  <a:pt x="60" y="1202"/>
                </a:cubicBezTo>
                <a:lnTo>
                  <a:pt x="120" y="1261"/>
                </a:lnTo>
                <a:cubicBezTo>
                  <a:pt x="149" y="1291"/>
                  <a:pt x="194" y="1306"/>
                  <a:pt x="241" y="1306"/>
                </a:cubicBezTo>
                <a:cubicBezTo>
                  <a:pt x="287" y="1306"/>
                  <a:pt x="336" y="1291"/>
                  <a:pt x="373" y="1261"/>
                </a:cubicBezTo>
                <a:cubicBezTo>
                  <a:pt x="492" y="1083"/>
                  <a:pt x="552" y="889"/>
                  <a:pt x="552" y="710"/>
                </a:cubicBezTo>
                <a:cubicBezTo>
                  <a:pt x="611" y="576"/>
                  <a:pt x="611" y="457"/>
                  <a:pt x="552" y="397"/>
                </a:cubicBezTo>
                <a:cubicBezTo>
                  <a:pt x="552" y="263"/>
                  <a:pt x="492" y="204"/>
                  <a:pt x="432" y="84"/>
                </a:cubicBezTo>
                <a:lnTo>
                  <a:pt x="432" y="25"/>
                </a:lnTo>
                <a:cubicBezTo>
                  <a:pt x="393" y="7"/>
                  <a:pt x="355" y="0"/>
                  <a:pt x="32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2" name="Google Shape;1642;p10"/>
          <p:cNvSpPr/>
          <p:nvPr/>
        </p:nvSpPr>
        <p:spPr>
          <a:xfrm>
            <a:off x="6814167" y="677409"/>
            <a:ext cx="19091" cy="40553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0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60" y="1022"/>
                  <a:pt x="179" y="1201"/>
                </a:cubicBezTo>
                <a:lnTo>
                  <a:pt x="239" y="1275"/>
                </a:lnTo>
                <a:cubicBezTo>
                  <a:pt x="260" y="1292"/>
                  <a:pt x="285" y="1299"/>
                  <a:pt x="310" y="1299"/>
                </a:cubicBezTo>
                <a:cubicBezTo>
                  <a:pt x="372" y="1299"/>
                  <a:pt x="433" y="1254"/>
                  <a:pt x="433" y="1201"/>
                </a:cubicBezTo>
                <a:cubicBezTo>
                  <a:pt x="611" y="1022"/>
                  <a:pt x="611" y="828"/>
                  <a:pt x="611" y="649"/>
                </a:cubicBezTo>
                <a:cubicBezTo>
                  <a:pt x="611" y="530"/>
                  <a:pt x="552" y="396"/>
                  <a:pt x="552" y="337"/>
                </a:cubicBezTo>
                <a:cubicBezTo>
                  <a:pt x="492" y="217"/>
                  <a:pt x="433" y="158"/>
                  <a:pt x="373" y="24"/>
                </a:cubicBezTo>
                <a:lnTo>
                  <a:pt x="313" y="24"/>
                </a:lnTo>
                <a:cubicBezTo>
                  <a:pt x="278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3" name="Google Shape;1643;p10"/>
          <p:cNvSpPr/>
          <p:nvPr/>
        </p:nvSpPr>
        <p:spPr>
          <a:xfrm>
            <a:off x="6837866" y="775736"/>
            <a:ext cx="19528" cy="38900"/>
          </a:xfrm>
          <a:custGeom>
            <a:avLst/>
            <a:gdLst/>
            <a:ahLst/>
            <a:cxnLst/>
            <a:rect l="l" t="t" r="r" b="b"/>
            <a:pathLst>
              <a:path w="626" h="1247" extrusionOk="0">
                <a:moveTo>
                  <a:pt x="374" y="0"/>
                </a:moveTo>
                <a:cubicBezTo>
                  <a:pt x="328" y="0"/>
                  <a:pt x="283" y="15"/>
                  <a:pt x="253" y="45"/>
                </a:cubicBezTo>
                <a:cubicBezTo>
                  <a:pt x="194" y="105"/>
                  <a:pt x="134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3" y="1222"/>
                </a:lnTo>
                <a:cubicBezTo>
                  <a:pt x="271" y="1239"/>
                  <a:pt x="293" y="1247"/>
                  <a:pt x="319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6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566" y="224"/>
                  <a:pt x="566" y="105"/>
                </a:cubicBezTo>
                <a:lnTo>
                  <a:pt x="507" y="45"/>
                </a:lnTo>
                <a:cubicBezTo>
                  <a:pt x="469" y="15"/>
                  <a:pt x="421" y="0"/>
                  <a:pt x="37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4" name="Google Shape;1644;p10"/>
          <p:cNvSpPr/>
          <p:nvPr/>
        </p:nvSpPr>
        <p:spPr>
          <a:xfrm>
            <a:off x="6774197" y="859089"/>
            <a:ext cx="19091" cy="24020"/>
          </a:xfrm>
          <a:custGeom>
            <a:avLst/>
            <a:gdLst/>
            <a:ahLst/>
            <a:cxnLst/>
            <a:rect l="l" t="t" r="r" b="b"/>
            <a:pathLst>
              <a:path w="612" h="770" extrusionOk="0">
                <a:moveTo>
                  <a:pt x="347" y="0"/>
                </a:moveTo>
                <a:cubicBezTo>
                  <a:pt x="308" y="0"/>
                  <a:pt x="269" y="15"/>
                  <a:pt x="239" y="40"/>
                </a:cubicBezTo>
                <a:cubicBezTo>
                  <a:pt x="119" y="99"/>
                  <a:pt x="119" y="99"/>
                  <a:pt x="60" y="159"/>
                </a:cubicBezTo>
                <a:cubicBezTo>
                  <a:pt x="60" y="218"/>
                  <a:pt x="0" y="293"/>
                  <a:pt x="0" y="352"/>
                </a:cubicBezTo>
                <a:cubicBezTo>
                  <a:pt x="0" y="531"/>
                  <a:pt x="60" y="665"/>
                  <a:pt x="179" y="725"/>
                </a:cubicBezTo>
                <a:cubicBezTo>
                  <a:pt x="209" y="755"/>
                  <a:pt x="257" y="770"/>
                  <a:pt x="313" y="770"/>
                </a:cubicBezTo>
                <a:cubicBezTo>
                  <a:pt x="369" y="770"/>
                  <a:pt x="432" y="755"/>
                  <a:pt x="492" y="725"/>
                </a:cubicBezTo>
                <a:cubicBezTo>
                  <a:pt x="551" y="591"/>
                  <a:pt x="611" y="531"/>
                  <a:pt x="611" y="412"/>
                </a:cubicBezTo>
                <a:lnTo>
                  <a:pt x="611" y="293"/>
                </a:lnTo>
                <a:cubicBezTo>
                  <a:pt x="551" y="218"/>
                  <a:pt x="551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5" name="Google Shape;1645;p10"/>
          <p:cNvSpPr/>
          <p:nvPr/>
        </p:nvSpPr>
        <p:spPr>
          <a:xfrm>
            <a:off x="6663580" y="843242"/>
            <a:ext cx="19559" cy="20183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13" y="0"/>
                </a:moveTo>
                <a:cubicBezTo>
                  <a:pt x="269" y="0"/>
                  <a:pt x="224" y="19"/>
                  <a:pt x="194" y="56"/>
                </a:cubicBezTo>
                <a:cubicBezTo>
                  <a:pt x="135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0" y="428"/>
                  <a:pt x="60" y="488"/>
                  <a:pt x="194" y="607"/>
                </a:cubicBezTo>
                <a:cubicBezTo>
                  <a:pt x="244" y="632"/>
                  <a:pt x="293" y="646"/>
                  <a:pt x="339" y="646"/>
                </a:cubicBezTo>
                <a:cubicBezTo>
                  <a:pt x="405" y="646"/>
                  <a:pt x="463" y="617"/>
                  <a:pt x="507" y="548"/>
                </a:cubicBezTo>
                <a:cubicBezTo>
                  <a:pt x="626" y="488"/>
                  <a:pt x="626" y="354"/>
                  <a:pt x="626" y="294"/>
                </a:cubicBezTo>
                <a:cubicBezTo>
                  <a:pt x="626" y="235"/>
                  <a:pt x="626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1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6" name="Google Shape;1646;p10"/>
          <p:cNvSpPr/>
          <p:nvPr/>
        </p:nvSpPr>
        <p:spPr>
          <a:xfrm>
            <a:off x="7870015" y="698746"/>
            <a:ext cx="21400" cy="33160"/>
          </a:xfrm>
          <a:custGeom>
            <a:avLst/>
            <a:gdLst/>
            <a:ahLst/>
            <a:cxnLst/>
            <a:rect l="l" t="t" r="r" b="b"/>
            <a:pathLst>
              <a:path w="686" h="1063" extrusionOk="0">
                <a:moveTo>
                  <a:pt x="405" y="0"/>
                </a:moveTo>
                <a:cubicBezTo>
                  <a:pt x="378" y="0"/>
                  <a:pt x="348" y="8"/>
                  <a:pt x="314" y="25"/>
                </a:cubicBezTo>
                <a:cubicBezTo>
                  <a:pt x="254" y="85"/>
                  <a:pt x="194" y="144"/>
                  <a:pt x="120" y="219"/>
                </a:cubicBezTo>
                <a:cubicBezTo>
                  <a:pt x="60" y="338"/>
                  <a:pt x="60" y="397"/>
                  <a:pt x="60" y="457"/>
                </a:cubicBezTo>
                <a:cubicBezTo>
                  <a:pt x="1" y="651"/>
                  <a:pt x="60" y="830"/>
                  <a:pt x="194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2" y="1062"/>
                  <a:pt x="398" y="1033"/>
                  <a:pt x="433" y="964"/>
                </a:cubicBezTo>
                <a:cubicBezTo>
                  <a:pt x="567" y="830"/>
                  <a:pt x="626" y="710"/>
                  <a:pt x="626" y="591"/>
                </a:cubicBezTo>
                <a:cubicBezTo>
                  <a:pt x="626" y="517"/>
                  <a:pt x="686" y="457"/>
                  <a:pt x="626" y="397"/>
                </a:cubicBezTo>
                <a:cubicBezTo>
                  <a:pt x="626" y="278"/>
                  <a:pt x="626" y="219"/>
                  <a:pt x="567" y="144"/>
                </a:cubicBezTo>
                <a:lnTo>
                  <a:pt x="567" y="85"/>
                </a:lnTo>
                <a:cubicBezTo>
                  <a:pt x="514" y="42"/>
                  <a:pt x="469" y="0"/>
                  <a:pt x="40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7" name="Google Shape;1647;p10"/>
          <p:cNvSpPr/>
          <p:nvPr/>
        </p:nvSpPr>
        <p:spPr>
          <a:xfrm>
            <a:off x="7910912" y="746444"/>
            <a:ext cx="19091" cy="37496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7" y="1"/>
                  <a:pt x="269" y="16"/>
                  <a:pt x="239" y="45"/>
                </a:cubicBezTo>
                <a:cubicBezTo>
                  <a:pt x="179" y="105"/>
                  <a:pt x="120" y="239"/>
                  <a:pt x="120" y="299"/>
                </a:cubicBezTo>
                <a:cubicBezTo>
                  <a:pt x="60" y="358"/>
                  <a:pt x="60" y="477"/>
                  <a:pt x="1" y="552"/>
                </a:cubicBezTo>
                <a:cubicBezTo>
                  <a:pt x="1" y="790"/>
                  <a:pt x="60" y="984"/>
                  <a:pt x="179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41" y="1202"/>
                </a:cubicBezTo>
                <a:cubicBezTo>
                  <a:pt x="397" y="1202"/>
                  <a:pt x="457" y="1173"/>
                  <a:pt x="492" y="1103"/>
                </a:cubicBezTo>
                <a:cubicBezTo>
                  <a:pt x="552" y="924"/>
                  <a:pt x="611" y="790"/>
                  <a:pt x="611" y="611"/>
                </a:cubicBezTo>
                <a:lnTo>
                  <a:pt x="611" y="358"/>
                </a:lnTo>
                <a:cubicBezTo>
                  <a:pt x="611" y="299"/>
                  <a:pt x="611" y="179"/>
                  <a:pt x="552" y="105"/>
                </a:cubicBezTo>
                <a:lnTo>
                  <a:pt x="492" y="45"/>
                </a:lnTo>
                <a:cubicBezTo>
                  <a:pt x="462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8" name="Google Shape;1648;p10"/>
          <p:cNvSpPr/>
          <p:nvPr/>
        </p:nvSpPr>
        <p:spPr>
          <a:xfrm>
            <a:off x="7964817" y="701835"/>
            <a:ext cx="17688" cy="37247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4" y="1"/>
                </a:moveTo>
                <a:cubicBezTo>
                  <a:pt x="209" y="1"/>
                  <a:pt x="165" y="15"/>
                  <a:pt x="135" y="45"/>
                </a:cubicBezTo>
                <a:cubicBezTo>
                  <a:pt x="60" y="179"/>
                  <a:pt x="60" y="239"/>
                  <a:pt x="1" y="358"/>
                </a:cubicBezTo>
                <a:lnTo>
                  <a:pt x="1" y="611"/>
                </a:lnTo>
                <a:cubicBezTo>
                  <a:pt x="1" y="790"/>
                  <a:pt x="1" y="924"/>
                  <a:pt x="135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1" y="1194"/>
                </a:cubicBezTo>
                <a:cubicBezTo>
                  <a:pt x="320" y="1194"/>
                  <a:pt x="391" y="1145"/>
                  <a:pt x="433" y="1103"/>
                </a:cubicBezTo>
                <a:cubicBezTo>
                  <a:pt x="567" y="924"/>
                  <a:pt x="567" y="731"/>
                  <a:pt x="567" y="611"/>
                </a:cubicBezTo>
                <a:lnTo>
                  <a:pt x="567" y="298"/>
                </a:lnTo>
                <a:cubicBezTo>
                  <a:pt x="507" y="239"/>
                  <a:pt x="507" y="179"/>
                  <a:pt x="433" y="45"/>
                </a:cubicBezTo>
                <a:lnTo>
                  <a:pt x="373" y="45"/>
                </a:lnTo>
                <a:cubicBezTo>
                  <a:pt x="343" y="15"/>
                  <a:pt x="299" y="1"/>
                  <a:pt x="25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9" name="Google Shape;1649;p10"/>
          <p:cNvSpPr/>
          <p:nvPr/>
        </p:nvSpPr>
        <p:spPr>
          <a:xfrm>
            <a:off x="7961105" y="808366"/>
            <a:ext cx="19559" cy="3135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73" y="1"/>
                </a:moveTo>
                <a:cubicBezTo>
                  <a:pt x="328" y="1"/>
                  <a:pt x="284" y="19"/>
                  <a:pt x="254" y="57"/>
                </a:cubicBezTo>
                <a:cubicBezTo>
                  <a:pt x="120" y="116"/>
                  <a:pt x="12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60" y="802"/>
                  <a:pt x="179" y="921"/>
                </a:cubicBezTo>
                <a:lnTo>
                  <a:pt x="179" y="980"/>
                </a:lnTo>
                <a:cubicBezTo>
                  <a:pt x="201" y="998"/>
                  <a:pt x="227" y="1005"/>
                  <a:pt x="254" y="1005"/>
                </a:cubicBezTo>
                <a:cubicBezTo>
                  <a:pt x="319" y="1005"/>
                  <a:pt x="390" y="963"/>
                  <a:pt x="433" y="921"/>
                </a:cubicBezTo>
                <a:cubicBezTo>
                  <a:pt x="552" y="802"/>
                  <a:pt x="626" y="667"/>
                  <a:pt x="626" y="489"/>
                </a:cubicBezTo>
                <a:cubicBezTo>
                  <a:pt x="626" y="429"/>
                  <a:pt x="626" y="355"/>
                  <a:pt x="552" y="295"/>
                </a:cubicBezTo>
                <a:cubicBezTo>
                  <a:pt x="552" y="235"/>
                  <a:pt x="552" y="176"/>
                  <a:pt x="492" y="116"/>
                </a:cubicBezTo>
                <a:lnTo>
                  <a:pt x="492" y="57"/>
                </a:lnTo>
                <a:cubicBezTo>
                  <a:pt x="462" y="19"/>
                  <a:pt x="418" y="1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0" name="Google Shape;1650;p10"/>
          <p:cNvSpPr/>
          <p:nvPr/>
        </p:nvSpPr>
        <p:spPr>
          <a:xfrm>
            <a:off x="8013169" y="754960"/>
            <a:ext cx="17688" cy="48071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308" y="1"/>
                </a:moveTo>
                <a:cubicBezTo>
                  <a:pt x="248" y="1"/>
                  <a:pt x="176" y="43"/>
                  <a:pt x="134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4" y="1456"/>
                </a:cubicBezTo>
                <a:cubicBezTo>
                  <a:pt x="194" y="1456"/>
                  <a:pt x="194" y="1515"/>
                  <a:pt x="194" y="1515"/>
                </a:cubicBezTo>
                <a:cubicBezTo>
                  <a:pt x="229" y="1533"/>
                  <a:pt x="258" y="1540"/>
                  <a:pt x="285" y="1540"/>
                </a:cubicBezTo>
                <a:cubicBezTo>
                  <a:pt x="349" y="1540"/>
                  <a:pt x="394" y="1498"/>
                  <a:pt x="447" y="1456"/>
                </a:cubicBezTo>
                <a:cubicBezTo>
                  <a:pt x="566" y="1203"/>
                  <a:pt x="566" y="1024"/>
                  <a:pt x="566" y="771"/>
                </a:cubicBezTo>
                <a:lnTo>
                  <a:pt x="566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55" y="8"/>
                  <a:pt x="333" y="1"/>
                  <a:pt x="30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1" name="Google Shape;1651;p10"/>
          <p:cNvSpPr/>
          <p:nvPr/>
        </p:nvSpPr>
        <p:spPr>
          <a:xfrm>
            <a:off x="8061958" y="695034"/>
            <a:ext cx="19091" cy="40772"/>
          </a:xfrm>
          <a:custGeom>
            <a:avLst/>
            <a:gdLst/>
            <a:ahLst/>
            <a:cxnLst/>
            <a:rect l="l" t="t" r="r" b="b"/>
            <a:pathLst>
              <a:path w="612" h="1307" extrusionOk="0">
                <a:moveTo>
                  <a:pt x="332" y="0"/>
                </a:moveTo>
                <a:cubicBezTo>
                  <a:pt x="263" y="0"/>
                  <a:pt x="221" y="42"/>
                  <a:pt x="179" y="84"/>
                </a:cubicBezTo>
                <a:cubicBezTo>
                  <a:pt x="120" y="204"/>
                  <a:pt x="60" y="263"/>
                  <a:pt x="60" y="338"/>
                </a:cubicBezTo>
                <a:cubicBezTo>
                  <a:pt x="0" y="457"/>
                  <a:pt x="0" y="516"/>
                  <a:pt x="0" y="636"/>
                </a:cubicBezTo>
                <a:cubicBezTo>
                  <a:pt x="0" y="829"/>
                  <a:pt x="0" y="949"/>
                  <a:pt x="60" y="1202"/>
                </a:cubicBezTo>
                <a:lnTo>
                  <a:pt x="120" y="1261"/>
                </a:lnTo>
                <a:cubicBezTo>
                  <a:pt x="149" y="1291"/>
                  <a:pt x="194" y="1306"/>
                  <a:pt x="241" y="1306"/>
                </a:cubicBezTo>
                <a:cubicBezTo>
                  <a:pt x="287" y="1306"/>
                  <a:pt x="336" y="1291"/>
                  <a:pt x="373" y="1261"/>
                </a:cubicBezTo>
                <a:cubicBezTo>
                  <a:pt x="492" y="1083"/>
                  <a:pt x="552" y="889"/>
                  <a:pt x="552" y="710"/>
                </a:cubicBezTo>
                <a:cubicBezTo>
                  <a:pt x="611" y="576"/>
                  <a:pt x="611" y="457"/>
                  <a:pt x="552" y="397"/>
                </a:cubicBezTo>
                <a:cubicBezTo>
                  <a:pt x="552" y="263"/>
                  <a:pt x="492" y="204"/>
                  <a:pt x="432" y="84"/>
                </a:cubicBezTo>
                <a:lnTo>
                  <a:pt x="432" y="25"/>
                </a:lnTo>
                <a:cubicBezTo>
                  <a:pt x="393" y="7"/>
                  <a:pt x="360" y="0"/>
                  <a:pt x="332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2" name="Google Shape;1652;p10"/>
          <p:cNvSpPr/>
          <p:nvPr/>
        </p:nvSpPr>
        <p:spPr>
          <a:xfrm>
            <a:off x="8057319" y="677409"/>
            <a:ext cx="19091" cy="40553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0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60" y="828"/>
                  <a:pt x="60" y="1022"/>
                  <a:pt x="179" y="1201"/>
                </a:cubicBezTo>
                <a:lnTo>
                  <a:pt x="239" y="1275"/>
                </a:lnTo>
                <a:cubicBezTo>
                  <a:pt x="260" y="1292"/>
                  <a:pt x="285" y="1299"/>
                  <a:pt x="310" y="1299"/>
                </a:cubicBezTo>
                <a:cubicBezTo>
                  <a:pt x="372" y="1299"/>
                  <a:pt x="433" y="1254"/>
                  <a:pt x="433" y="1201"/>
                </a:cubicBezTo>
                <a:cubicBezTo>
                  <a:pt x="611" y="1022"/>
                  <a:pt x="611" y="828"/>
                  <a:pt x="611" y="649"/>
                </a:cubicBezTo>
                <a:cubicBezTo>
                  <a:pt x="611" y="530"/>
                  <a:pt x="552" y="396"/>
                  <a:pt x="552" y="337"/>
                </a:cubicBezTo>
                <a:cubicBezTo>
                  <a:pt x="492" y="217"/>
                  <a:pt x="433" y="158"/>
                  <a:pt x="373" y="24"/>
                </a:cubicBezTo>
                <a:lnTo>
                  <a:pt x="313" y="24"/>
                </a:lnTo>
                <a:cubicBezTo>
                  <a:pt x="278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3" name="Google Shape;1653;p10"/>
          <p:cNvSpPr/>
          <p:nvPr/>
        </p:nvSpPr>
        <p:spPr>
          <a:xfrm>
            <a:off x="8081018" y="775736"/>
            <a:ext cx="19528" cy="38900"/>
          </a:xfrm>
          <a:custGeom>
            <a:avLst/>
            <a:gdLst/>
            <a:ahLst/>
            <a:cxnLst/>
            <a:rect l="l" t="t" r="r" b="b"/>
            <a:pathLst>
              <a:path w="626" h="1247" extrusionOk="0">
                <a:moveTo>
                  <a:pt x="397" y="0"/>
                </a:moveTo>
                <a:cubicBezTo>
                  <a:pt x="358" y="0"/>
                  <a:pt x="313" y="15"/>
                  <a:pt x="253" y="45"/>
                </a:cubicBezTo>
                <a:cubicBezTo>
                  <a:pt x="194" y="105"/>
                  <a:pt x="134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3" y="1222"/>
                </a:lnTo>
                <a:cubicBezTo>
                  <a:pt x="271" y="1239"/>
                  <a:pt x="293" y="1247"/>
                  <a:pt x="318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6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626" y="224"/>
                  <a:pt x="566" y="105"/>
                </a:cubicBezTo>
                <a:lnTo>
                  <a:pt x="507" y="45"/>
                </a:lnTo>
                <a:cubicBezTo>
                  <a:pt x="469" y="15"/>
                  <a:pt x="436" y="0"/>
                  <a:pt x="39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4" name="Google Shape;1654;p10"/>
          <p:cNvSpPr/>
          <p:nvPr/>
        </p:nvSpPr>
        <p:spPr>
          <a:xfrm>
            <a:off x="8017349" y="859089"/>
            <a:ext cx="19060" cy="24020"/>
          </a:xfrm>
          <a:custGeom>
            <a:avLst/>
            <a:gdLst/>
            <a:ahLst/>
            <a:cxnLst/>
            <a:rect l="l" t="t" r="r" b="b"/>
            <a:pathLst>
              <a:path w="611" h="770" extrusionOk="0">
                <a:moveTo>
                  <a:pt x="347" y="0"/>
                </a:moveTo>
                <a:cubicBezTo>
                  <a:pt x="308" y="0"/>
                  <a:pt x="269" y="15"/>
                  <a:pt x="239" y="40"/>
                </a:cubicBezTo>
                <a:cubicBezTo>
                  <a:pt x="119" y="99"/>
                  <a:pt x="119" y="99"/>
                  <a:pt x="60" y="159"/>
                </a:cubicBezTo>
                <a:cubicBezTo>
                  <a:pt x="60" y="218"/>
                  <a:pt x="60" y="293"/>
                  <a:pt x="0" y="352"/>
                </a:cubicBezTo>
                <a:cubicBezTo>
                  <a:pt x="0" y="531"/>
                  <a:pt x="60" y="665"/>
                  <a:pt x="179" y="725"/>
                </a:cubicBezTo>
                <a:cubicBezTo>
                  <a:pt x="209" y="755"/>
                  <a:pt x="257" y="770"/>
                  <a:pt x="313" y="770"/>
                </a:cubicBezTo>
                <a:cubicBezTo>
                  <a:pt x="369" y="770"/>
                  <a:pt x="432" y="755"/>
                  <a:pt x="492" y="725"/>
                </a:cubicBezTo>
                <a:cubicBezTo>
                  <a:pt x="611" y="591"/>
                  <a:pt x="611" y="531"/>
                  <a:pt x="611" y="412"/>
                </a:cubicBezTo>
                <a:lnTo>
                  <a:pt x="611" y="293"/>
                </a:lnTo>
                <a:cubicBezTo>
                  <a:pt x="611" y="218"/>
                  <a:pt x="551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5" name="Google Shape;1655;p10"/>
          <p:cNvSpPr/>
          <p:nvPr/>
        </p:nvSpPr>
        <p:spPr>
          <a:xfrm>
            <a:off x="7906732" y="843242"/>
            <a:ext cx="19559" cy="20183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13" y="0"/>
                </a:moveTo>
                <a:cubicBezTo>
                  <a:pt x="269" y="0"/>
                  <a:pt x="224" y="19"/>
                  <a:pt x="194" y="56"/>
                </a:cubicBezTo>
                <a:cubicBezTo>
                  <a:pt x="135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0" y="428"/>
                  <a:pt x="60" y="488"/>
                  <a:pt x="194" y="607"/>
                </a:cubicBezTo>
                <a:cubicBezTo>
                  <a:pt x="244" y="632"/>
                  <a:pt x="293" y="646"/>
                  <a:pt x="339" y="646"/>
                </a:cubicBezTo>
                <a:cubicBezTo>
                  <a:pt x="404" y="646"/>
                  <a:pt x="463" y="617"/>
                  <a:pt x="507" y="548"/>
                </a:cubicBezTo>
                <a:cubicBezTo>
                  <a:pt x="626" y="488"/>
                  <a:pt x="626" y="354"/>
                  <a:pt x="626" y="294"/>
                </a:cubicBezTo>
                <a:cubicBezTo>
                  <a:pt x="626" y="235"/>
                  <a:pt x="626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1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6" name="Google Shape;1656;p10"/>
          <p:cNvSpPr/>
          <p:nvPr/>
        </p:nvSpPr>
        <p:spPr>
          <a:xfrm>
            <a:off x="3421649" y="694566"/>
            <a:ext cx="21400" cy="31476"/>
          </a:xfrm>
          <a:custGeom>
            <a:avLst/>
            <a:gdLst/>
            <a:ahLst/>
            <a:cxnLst/>
            <a:rect l="l" t="t" r="r" b="b"/>
            <a:pathLst>
              <a:path w="686" h="1009" extrusionOk="0">
                <a:moveTo>
                  <a:pt x="435" y="1"/>
                </a:moveTo>
                <a:cubicBezTo>
                  <a:pt x="402" y="1"/>
                  <a:pt x="363" y="15"/>
                  <a:pt x="313" y="40"/>
                </a:cubicBezTo>
                <a:cubicBezTo>
                  <a:pt x="239" y="99"/>
                  <a:pt x="179" y="159"/>
                  <a:pt x="120" y="219"/>
                </a:cubicBezTo>
                <a:cubicBezTo>
                  <a:pt x="60" y="278"/>
                  <a:pt x="60" y="412"/>
                  <a:pt x="60" y="472"/>
                </a:cubicBezTo>
                <a:cubicBezTo>
                  <a:pt x="0" y="651"/>
                  <a:pt x="60" y="844"/>
                  <a:pt x="179" y="964"/>
                </a:cubicBezTo>
                <a:cubicBezTo>
                  <a:pt x="246" y="993"/>
                  <a:pt x="295" y="1008"/>
                  <a:pt x="334" y="1008"/>
                </a:cubicBezTo>
                <a:cubicBezTo>
                  <a:pt x="373" y="1008"/>
                  <a:pt x="403" y="993"/>
                  <a:pt x="432" y="964"/>
                </a:cubicBezTo>
                <a:cubicBezTo>
                  <a:pt x="552" y="844"/>
                  <a:pt x="611" y="651"/>
                  <a:pt x="611" y="531"/>
                </a:cubicBezTo>
                <a:cubicBezTo>
                  <a:pt x="686" y="472"/>
                  <a:pt x="686" y="412"/>
                  <a:pt x="611" y="353"/>
                </a:cubicBezTo>
                <a:lnTo>
                  <a:pt x="611" y="99"/>
                </a:lnTo>
                <a:lnTo>
                  <a:pt x="552" y="99"/>
                </a:lnTo>
                <a:cubicBezTo>
                  <a:pt x="517" y="30"/>
                  <a:pt x="482" y="1"/>
                  <a:pt x="4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7" name="Google Shape;1657;p10"/>
          <p:cNvSpPr/>
          <p:nvPr/>
        </p:nvSpPr>
        <p:spPr>
          <a:xfrm>
            <a:off x="3462077" y="741047"/>
            <a:ext cx="19559" cy="37964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77" y="0"/>
                </a:moveTo>
                <a:cubicBezTo>
                  <a:pt x="342" y="0"/>
                  <a:pt x="303" y="15"/>
                  <a:pt x="254" y="40"/>
                </a:cubicBezTo>
                <a:cubicBezTo>
                  <a:pt x="194" y="159"/>
                  <a:pt x="135" y="218"/>
                  <a:pt x="135" y="278"/>
                </a:cubicBezTo>
                <a:cubicBezTo>
                  <a:pt x="60" y="412"/>
                  <a:pt x="60" y="472"/>
                  <a:pt x="60" y="591"/>
                </a:cubicBezTo>
                <a:cubicBezTo>
                  <a:pt x="1" y="784"/>
                  <a:pt x="60" y="963"/>
                  <a:pt x="194" y="1157"/>
                </a:cubicBezTo>
                <a:lnTo>
                  <a:pt x="254" y="1217"/>
                </a:lnTo>
                <a:cubicBezTo>
                  <a:pt x="313" y="1217"/>
                  <a:pt x="433" y="1217"/>
                  <a:pt x="507" y="1157"/>
                </a:cubicBezTo>
                <a:cubicBezTo>
                  <a:pt x="626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626" y="218"/>
                  <a:pt x="567" y="99"/>
                </a:cubicBezTo>
                <a:lnTo>
                  <a:pt x="507" y="99"/>
                </a:lnTo>
                <a:cubicBezTo>
                  <a:pt x="463" y="29"/>
                  <a:pt x="425" y="0"/>
                  <a:pt x="37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8" name="Google Shape;1658;p10"/>
          <p:cNvSpPr/>
          <p:nvPr/>
        </p:nvSpPr>
        <p:spPr>
          <a:xfrm>
            <a:off x="3516450" y="696438"/>
            <a:ext cx="17220" cy="37496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71" y="0"/>
                </a:moveTo>
                <a:cubicBezTo>
                  <a:pt x="215" y="0"/>
                  <a:pt x="155" y="29"/>
                  <a:pt x="120" y="99"/>
                </a:cubicBezTo>
                <a:cubicBezTo>
                  <a:pt x="60" y="159"/>
                  <a:pt x="60" y="293"/>
                  <a:pt x="1" y="352"/>
                </a:cubicBezTo>
                <a:lnTo>
                  <a:pt x="1" y="591"/>
                </a:lnTo>
                <a:cubicBezTo>
                  <a:pt x="1" y="784"/>
                  <a:pt x="1" y="963"/>
                  <a:pt x="179" y="1157"/>
                </a:cubicBezTo>
                <a:cubicBezTo>
                  <a:pt x="246" y="1187"/>
                  <a:pt x="295" y="1201"/>
                  <a:pt x="334" y="1201"/>
                </a:cubicBezTo>
                <a:cubicBezTo>
                  <a:pt x="373" y="1201"/>
                  <a:pt x="403" y="1187"/>
                  <a:pt x="433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3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9" name="Google Shape;1659;p10"/>
          <p:cNvSpPr/>
          <p:nvPr/>
        </p:nvSpPr>
        <p:spPr>
          <a:xfrm>
            <a:off x="3512738" y="802844"/>
            <a:ext cx="19091" cy="31944"/>
          </a:xfrm>
          <a:custGeom>
            <a:avLst/>
            <a:gdLst/>
            <a:ahLst/>
            <a:cxnLst/>
            <a:rect l="l" t="t" r="r" b="b"/>
            <a:pathLst>
              <a:path w="612" h="1024" extrusionOk="0">
                <a:moveTo>
                  <a:pt x="341" y="1"/>
                </a:moveTo>
                <a:cubicBezTo>
                  <a:pt x="301" y="1"/>
                  <a:pt x="263" y="15"/>
                  <a:pt x="239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39" y="1008"/>
                  <a:pt x="287" y="1023"/>
                  <a:pt x="328" y="1023"/>
                </a:cubicBezTo>
                <a:cubicBezTo>
                  <a:pt x="369" y="1023"/>
                  <a:pt x="403" y="1008"/>
                  <a:pt x="432" y="979"/>
                </a:cubicBezTo>
                <a:cubicBezTo>
                  <a:pt x="552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2" y="293"/>
                  <a:pt x="552" y="159"/>
                  <a:pt x="492" y="100"/>
                </a:cubicBezTo>
                <a:cubicBezTo>
                  <a:pt x="457" y="30"/>
                  <a:pt x="397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0" name="Google Shape;1660;p10"/>
          <p:cNvSpPr/>
          <p:nvPr/>
        </p:nvSpPr>
        <p:spPr>
          <a:xfrm>
            <a:off x="3564771" y="749688"/>
            <a:ext cx="19559" cy="48851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4" y="1"/>
                  <a:pt x="195" y="1"/>
                  <a:pt x="120" y="75"/>
                </a:cubicBezTo>
                <a:cubicBezTo>
                  <a:pt x="61" y="195"/>
                  <a:pt x="61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95" y="1491"/>
                  <a:pt x="195" y="1491"/>
                  <a:pt x="254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67" y="1252"/>
                  <a:pt x="567" y="999"/>
                  <a:pt x="627" y="746"/>
                </a:cubicBezTo>
                <a:cubicBezTo>
                  <a:pt x="627" y="686"/>
                  <a:pt x="567" y="567"/>
                  <a:pt x="567" y="448"/>
                </a:cubicBezTo>
                <a:cubicBezTo>
                  <a:pt x="567" y="314"/>
                  <a:pt x="493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1" name="Google Shape;1661;p10"/>
          <p:cNvSpPr/>
          <p:nvPr/>
        </p:nvSpPr>
        <p:spPr>
          <a:xfrm>
            <a:off x="3613124" y="690417"/>
            <a:ext cx="19528" cy="39805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314" y="1"/>
                </a:moveTo>
                <a:cubicBezTo>
                  <a:pt x="265" y="1"/>
                  <a:pt x="230" y="33"/>
                  <a:pt x="194" y="113"/>
                </a:cubicBezTo>
                <a:cubicBezTo>
                  <a:pt x="134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34" y="1231"/>
                </a:lnTo>
                <a:cubicBezTo>
                  <a:pt x="164" y="1260"/>
                  <a:pt x="209" y="1275"/>
                  <a:pt x="254" y="1275"/>
                </a:cubicBezTo>
                <a:cubicBezTo>
                  <a:pt x="298" y="1275"/>
                  <a:pt x="343" y="1260"/>
                  <a:pt x="373" y="1231"/>
                </a:cubicBezTo>
                <a:cubicBezTo>
                  <a:pt x="507" y="1037"/>
                  <a:pt x="566" y="858"/>
                  <a:pt x="626" y="664"/>
                </a:cubicBezTo>
                <a:cubicBezTo>
                  <a:pt x="626" y="545"/>
                  <a:pt x="626" y="486"/>
                  <a:pt x="566" y="352"/>
                </a:cubicBezTo>
                <a:cubicBezTo>
                  <a:pt x="566" y="292"/>
                  <a:pt x="507" y="173"/>
                  <a:pt x="432" y="113"/>
                </a:cubicBezTo>
                <a:lnTo>
                  <a:pt x="432" y="39"/>
                </a:lnTo>
                <a:cubicBezTo>
                  <a:pt x="385" y="15"/>
                  <a:pt x="346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2" name="Google Shape;1662;p10"/>
          <p:cNvSpPr/>
          <p:nvPr/>
        </p:nvSpPr>
        <p:spPr>
          <a:xfrm>
            <a:off x="3684685" y="672543"/>
            <a:ext cx="19559" cy="40023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35" y="61"/>
                  <a:pt x="75" y="120"/>
                </a:cubicBezTo>
                <a:cubicBezTo>
                  <a:pt x="75" y="239"/>
                  <a:pt x="0" y="314"/>
                  <a:pt x="0" y="433"/>
                </a:cubicBezTo>
                <a:lnTo>
                  <a:pt x="0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4" y="1267"/>
                  <a:pt x="332" y="1282"/>
                  <a:pt x="380" y="1282"/>
                </a:cubicBezTo>
                <a:cubicBezTo>
                  <a:pt x="429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7" y="433"/>
                  <a:pt x="567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3" name="Google Shape;1663;p10"/>
          <p:cNvSpPr/>
          <p:nvPr/>
        </p:nvSpPr>
        <p:spPr>
          <a:xfrm>
            <a:off x="3632621" y="770308"/>
            <a:ext cx="19559" cy="39836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45" y="1"/>
                </a:moveTo>
                <a:cubicBezTo>
                  <a:pt x="319" y="1"/>
                  <a:pt x="289" y="8"/>
                  <a:pt x="254" y="25"/>
                </a:cubicBezTo>
                <a:cubicBezTo>
                  <a:pt x="180" y="159"/>
                  <a:pt x="120" y="219"/>
                  <a:pt x="120" y="338"/>
                </a:cubicBezTo>
                <a:cubicBezTo>
                  <a:pt x="61" y="398"/>
                  <a:pt x="61" y="532"/>
                  <a:pt x="1" y="651"/>
                </a:cubicBezTo>
                <a:cubicBezTo>
                  <a:pt x="1" y="830"/>
                  <a:pt x="61" y="1023"/>
                  <a:pt x="180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3" y="1202"/>
                </a:cubicBezTo>
                <a:lnTo>
                  <a:pt x="493" y="1143"/>
                </a:lnTo>
                <a:cubicBezTo>
                  <a:pt x="627" y="964"/>
                  <a:pt x="627" y="830"/>
                  <a:pt x="627" y="651"/>
                </a:cubicBezTo>
                <a:lnTo>
                  <a:pt x="627" y="398"/>
                </a:lnTo>
                <a:cubicBezTo>
                  <a:pt x="627" y="338"/>
                  <a:pt x="627" y="219"/>
                  <a:pt x="552" y="159"/>
                </a:cubicBezTo>
                <a:lnTo>
                  <a:pt x="493" y="85"/>
                </a:lnTo>
                <a:cubicBezTo>
                  <a:pt x="450" y="43"/>
                  <a:pt x="408" y="1"/>
                  <a:pt x="34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4" name="Google Shape;1664;p10"/>
          <p:cNvSpPr/>
          <p:nvPr/>
        </p:nvSpPr>
        <p:spPr>
          <a:xfrm>
            <a:off x="3570823" y="854253"/>
            <a:ext cx="17220" cy="25018"/>
          </a:xfrm>
          <a:custGeom>
            <a:avLst/>
            <a:gdLst/>
            <a:ahLst/>
            <a:cxnLst/>
            <a:rect l="l" t="t" r="r" b="b"/>
            <a:pathLst>
              <a:path w="552" h="802" extrusionOk="0">
                <a:moveTo>
                  <a:pt x="179" y="1"/>
                </a:moveTo>
                <a:cubicBezTo>
                  <a:pt x="120" y="75"/>
                  <a:pt x="60" y="135"/>
                  <a:pt x="1" y="195"/>
                </a:cubicBezTo>
                <a:lnTo>
                  <a:pt x="1" y="373"/>
                </a:lnTo>
                <a:cubicBezTo>
                  <a:pt x="1" y="507"/>
                  <a:pt x="1" y="627"/>
                  <a:pt x="120" y="746"/>
                </a:cubicBezTo>
                <a:cubicBezTo>
                  <a:pt x="179" y="783"/>
                  <a:pt x="224" y="802"/>
                  <a:pt x="271" y="802"/>
                </a:cubicBezTo>
                <a:cubicBezTo>
                  <a:pt x="317" y="802"/>
                  <a:pt x="366" y="783"/>
                  <a:pt x="433" y="746"/>
                </a:cubicBezTo>
                <a:lnTo>
                  <a:pt x="433" y="686"/>
                </a:lnTo>
                <a:cubicBezTo>
                  <a:pt x="552" y="627"/>
                  <a:pt x="552" y="507"/>
                  <a:pt x="552" y="448"/>
                </a:cubicBezTo>
                <a:lnTo>
                  <a:pt x="552" y="254"/>
                </a:lnTo>
                <a:cubicBezTo>
                  <a:pt x="552" y="195"/>
                  <a:pt x="492" y="135"/>
                  <a:pt x="433" y="75"/>
                </a:cubicBezTo>
                <a:cubicBezTo>
                  <a:pt x="373" y="1"/>
                  <a:pt x="239" y="1"/>
                  <a:pt x="17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5" name="Google Shape;1665;p10"/>
          <p:cNvSpPr/>
          <p:nvPr/>
        </p:nvSpPr>
        <p:spPr>
          <a:xfrm>
            <a:off x="3460206" y="837533"/>
            <a:ext cx="17719" cy="20495"/>
          </a:xfrm>
          <a:custGeom>
            <a:avLst/>
            <a:gdLst/>
            <a:ahLst/>
            <a:cxnLst/>
            <a:rect l="l" t="t" r="r" b="b"/>
            <a:pathLst>
              <a:path w="568" h="657" extrusionOk="0">
                <a:moveTo>
                  <a:pt x="252" y="1"/>
                </a:moveTo>
                <a:cubicBezTo>
                  <a:pt x="206" y="1"/>
                  <a:pt x="157" y="15"/>
                  <a:pt x="120" y="45"/>
                </a:cubicBezTo>
                <a:cubicBezTo>
                  <a:pt x="61" y="105"/>
                  <a:pt x="1" y="164"/>
                  <a:pt x="1" y="239"/>
                </a:cubicBezTo>
                <a:lnTo>
                  <a:pt x="1" y="358"/>
                </a:lnTo>
                <a:cubicBezTo>
                  <a:pt x="1" y="418"/>
                  <a:pt x="1" y="537"/>
                  <a:pt x="120" y="611"/>
                </a:cubicBezTo>
                <a:cubicBezTo>
                  <a:pt x="187" y="641"/>
                  <a:pt x="250" y="656"/>
                  <a:pt x="304" y="656"/>
                </a:cubicBezTo>
                <a:cubicBezTo>
                  <a:pt x="359" y="656"/>
                  <a:pt x="403" y="641"/>
                  <a:pt x="433" y="611"/>
                </a:cubicBezTo>
                <a:cubicBezTo>
                  <a:pt x="567" y="477"/>
                  <a:pt x="567" y="418"/>
                  <a:pt x="567" y="299"/>
                </a:cubicBezTo>
                <a:lnTo>
                  <a:pt x="567" y="164"/>
                </a:lnTo>
                <a:cubicBezTo>
                  <a:pt x="493" y="105"/>
                  <a:pt x="433" y="105"/>
                  <a:pt x="373" y="45"/>
                </a:cubicBezTo>
                <a:cubicBezTo>
                  <a:pt x="344" y="15"/>
                  <a:pt x="299" y="1"/>
                  <a:pt x="25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6" name="Google Shape;1666;p10"/>
          <p:cNvSpPr/>
          <p:nvPr/>
        </p:nvSpPr>
        <p:spPr>
          <a:xfrm>
            <a:off x="912115" y="694566"/>
            <a:ext cx="19559" cy="31476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415" y="1"/>
                </a:moveTo>
                <a:cubicBezTo>
                  <a:pt x="375" y="1"/>
                  <a:pt x="338" y="15"/>
                  <a:pt x="313" y="40"/>
                </a:cubicBezTo>
                <a:cubicBezTo>
                  <a:pt x="254" y="99"/>
                  <a:pt x="194" y="159"/>
                  <a:pt x="135" y="219"/>
                </a:cubicBezTo>
                <a:cubicBezTo>
                  <a:pt x="75" y="278"/>
                  <a:pt x="75" y="412"/>
                  <a:pt x="75" y="472"/>
                </a:cubicBezTo>
                <a:cubicBezTo>
                  <a:pt x="0" y="651"/>
                  <a:pt x="75" y="844"/>
                  <a:pt x="194" y="964"/>
                </a:cubicBezTo>
                <a:cubicBezTo>
                  <a:pt x="224" y="993"/>
                  <a:pt x="269" y="1008"/>
                  <a:pt x="315" y="1008"/>
                </a:cubicBezTo>
                <a:cubicBezTo>
                  <a:pt x="362" y="1008"/>
                  <a:pt x="410" y="993"/>
                  <a:pt x="447" y="964"/>
                </a:cubicBezTo>
                <a:cubicBezTo>
                  <a:pt x="567" y="844"/>
                  <a:pt x="626" y="651"/>
                  <a:pt x="626" y="531"/>
                </a:cubicBezTo>
                <a:lnTo>
                  <a:pt x="626" y="353"/>
                </a:lnTo>
                <a:cubicBezTo>
                  <a:pt x="626" y="278"/>
                  <a:pt x="626" y="219"/>
                  <a:pt x="567" y="99"/>
                </a:cubicBezTo>
                <a:cubicBezTo>
                  <a:pt x="532" y="30"/>
                  <a:pt x="471" y="1"/>
                  <a:pt x="41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7" name="Google Shape;1667;p10"/>
          <p:cNvSpPr/>
          <p:nvPr/>
        </p:nvSpPr>
        <p:spPr>
          <a:xfrm>
            <a:off x="953011" y="741047"/>
            <a:ext cx="19559" cy="37964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50" y="0"/>
                </a:moveTo>
                <a:cubicBezTo>
                  <a:pt x="313" y="0"/>
                  <a:pt x="278" y="15"/>
                  <a:pt x="254" y="40"/>
                </a:cubicBezTo>
                <a:cubicBezTo>
                  <a:pt x="179" y="159"/>
                  <a:pt x="120" y="218"/>
                  <a:pt x="60" y="278"/>
                </a:cubicBezTo>
                <a:cubicBezTo>
                  <a:pt x="60" y="412"/>
                  <a:pt x="60" y="472"/>
                  <a:pt x="0" y="591"/>
                </a:cubicBezTo>
                <a:cubicBezTo>
                  <a:pt x="0" y="784"/>
                  <a:pt x="60" y="963"/>
                  <a:pt x="179" y="1157"/>
                </a:cubicBezTo>
                <a:lnTo>
                  <a:pt x="254" y="1217"/>
                </a:lnTo>
                <a:cubicBezTo>
                  <a:pt x="313" y="1217"/>
                  <a:pt x="432" y="1217"/>
                  <a:pt x="492" y="1157"/>
                </a:cubicBezTo>
                <a:cubicBezTo>
                  <a:pt x="552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552" y="218"/>
                  <a:pt x="552" y="99"/>
                </a:cubicBezTo>
                <a:lnTo>
                  <a:pt x="492" y="99"/>
                </a:lnTo>
                <a:cubicBezTo>
                  <a:pt x="457" y="29"/>
                  <a:pt x="402" y="0"/>
                  <a:pt x="35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8" name="Google Shape;1668;p10"/>
          <p:cNvSpPr/>
          <p:nvPr/>
        </p:nvSpPr>
        <p:spPr>
          <a:xfrm>
            <a:off x="1007384" y="696438"/>
            <a:ext cx="17220" cy="37496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65" y="0"/>
                </a:moveTo>
                <a:cubicBezTo>
                  <a:pt x="210" y="0"/>
                  <a:pt x="155" y="29"/>
                  <a:pt x="120" y="99"/>
                </a:cubicBezTo>
                <a:cubicBezTo>
                  <a:pt x="60" y="159"/>
                  <a:pt x="0" y="293"/>
                  <a:pt x="0" y="352"/>
                </a:cubicBezTo>
                <a:lnTo>
                  <a:pt x="0" y="591"/>
                </a:lnTo>
                <a:cubicBezTo>
                  <a:pt x="0" y="784"/>
                  <a:pt x="0" y="963"/>
                  <a:pt x="120" y="1157"/>
                </a:cubicBezTo>
                <a:lnTo>
                  <a:pt x="179" y="1157"/>
                </a:lnTo>
                <a:cubicBezTo>
                  <a:pt x="209" y="1187"/>
                  <a:pt x="257" y="1201"/>
                  <a:pt x="306" y="1201"/>
                </a:cubicBezTo>
                <a:cubicBezTo>
                  <a:pt x="354" y="1201"/>
                  <a:pt x="403" y="1187"/>
                  <a:pt x="432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2" y="15"/>
                  <a:pt x="304" y="0"/>
                  <a:pt x="26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9" name="Google Shape;1669;p10"/>
          <p:cNvSpPr/>
          <p:nvPr/>
        </p:nvSpPr>
        <p:spPr>
          <a:xfrm>
            <a:off x="1046180" y="749688"/>
            <a:ext cx="17251" cy="48851"/>
          </a:xfrm>
          <a:custGeom>
            <a:avLst/>
            <a:gdLst/>
            <a:ahLst/>
            <a:cxnLst/>
            <a:rect l="l" t="t" r="r" b="b"/>
            <a:pathLst>
              <a:path w="553" h="1566" extrusionOk="0">
                <a:moveTo>
                  <a:pt x="373" y="1"/>
                </a:moveTo>
                <a:cubicBezTo>
                  <a:pt x="314" y="1"/>
                  <a:pt x="180" y="1"/>
                  <a:pt x="120" y="75"/>
                </a:cubicBezTo>
                <a:cubicBezTo>
                  <a:pt x="60" y="195"/>
                  <a:pt x="60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20" y="1491"/>
                  <a:pt x="180" y="1491"/>
                  <a:pt x="180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52" y="1252"/>
                  <a:pt x="552" y="999"/>
                  <a:pt x="552" y="746"/>
                </a:cubicBezTo>
                <a:lnTo>
                  <a:pt x="552" y="448"/>
                </a:lnTo>
                <a:cubicBezTo>
                  <a:pt x="492" y="314"/>
                  <a:pt x="492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0" name="Google Shape;1670;p10"/>
          <p:cNvSpPr/>
          <p:nvPr/>
        </p:nvSpPr>
        <p:spPr>
          <a:xfrm>
            <a:off x="1104058" y="690417"/>
            <a:ext cx="19528" cy="39805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292" y="1"/>
                </a:moveTo>
                <a:cubicBezTo>
                  <a:pt x="227" y="1"/>
                  <a:pt x="179" y="33"/>
                  <a:pt x="179" y="113"/>
                </a:cubicBezTo>
                <a:cubicBezTo>
                  <a:pt x="60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19" y="1231"/>
                </a:lnTo>
                <a:cubicBezTo>
                  <a:pt x="149" y="1260"/>
                  <a:pt x="198" y="1275"/>
                  <a:pt x="246" y="1275"/>
                </a:cubicBezTo>
                <a:cubicBezTo>
                  <a:pt x="294" y="1275"/>
                  <a:pt x="343" y="1260"/>
                  <a:pt x="373" y="1231"/>
                </a:cubicBezTo>
                <a:cubicBezTo>
                  <a:pt x="492" y="1037"/>
                  <a:pt x="551" y="858"/>
                  <a:pt x="551" y="664"/>
                </a:cubicBezTo>
                <a:cubicBezTo>
                  <a:pt x="551" y="545"/>
                  <a:pt x="626" y="486"/>
                  <a:pt x="551" y="352"/>
                </a:cubicBezTo>
                <a:cubicBezTo>
                  <a:pt x="551" y="292"/>
                  <a:pt x="492" y="173"/>
                  <a:pt x="432" y="113"/>
                </a:cubicBezTo>
                <a:lnTo>
                  <a:pt x="432" y="39"/>
                </a:lnTo>
                <a:cubicBezTo>
                  <a:pt x="385" y="15"/>
                  <a:pt x="334" y="1"/>
                  <a:pt x="29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1" name="Google Shape;1671;p10"/>
          <p:cNvSpPr/>
          <p:nvPr/>
        </p:nvSpPr>
        <p:spPr>
          <a:xfrm>
            <a:off x="1175619" y="672543"/>
            <a:ext cx="19559" cy="40023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20" y="61"/>
                  <a:pt x="60" y="120"/>
                </a:cubicBezTo>
                <a:cubicBezTo>
                  <a:pt x="0" y="239"/>
                  <a:pt x="0" y="314"/>
                  <a:pt x="0" y="433"/>
                </a:cubicBezTo>
                <a:lnTo>
                  <a:pt x="0" y="686"/>
                </a:lnTo>
                <a:cubicBezTo>
                  <a:pt x="0" y="865"/>
                  <a:pt x="60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3" y="1267"/>
                  <a:pt x="328" y="1282"/>
                  <a:pt x="365" y="1282"/>
                </a:cubicBezTo>
                <a:cubicBezTo>
                  <a:pt x="403" y="1282"/>
                  <a:pt x="432" y="1267"/>
                  <a:pt x="432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6" y="433"/>
                  <a:pt x="566" y="314"/>
                </a:cubicBezTo>
                <a:cubicBezTo>
                  <a:pt x="492" y="239"/>
                  <a:pt x="432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2" name="Google Shape;1672;p10"/>
          <p:cNvSpPr/>
          <p:nvPr/>
        </p:nvSpPr>
        <p:spPr>
          <a:xfrm>
            <a:off x="1114029" y="770308"/>
            <a:ext cx="19091" cy="39836"/>
          </a:xfrm>
          <a:custGeom>
            <a:avLst/>
            <a:gdLst/>
            <a:ahLst/>
            <a:cxnLst/>
            <a:rect l="l" t="t" r="r" b="b"/>
            <a:pathLst>
              <a:path w="612" h="1277" extrusionOk="0">
                <a:moveTo>
                  <a:pt x="307" y="1"/>
                </a:moveTo>
                <a:cubicBezTo>
                  <a:pt x="281" y="1"/>
                  <a:pt x="257" y="8"/>
                  <a:pt x="239" y="25"/>
                </a:cubicBezTo>
                <a:cubicBezTo>
                  <a:pt x="180" y="159"/>
                  <a:pt x="120" y="219"/>
                  <a:pt x="60" y="338"/>
                </a:cubicBezTo>
                <a:cubicBezTo>
                  <a:pt x="60" y="398"/>
                  <a:pt x="1" y="532"/>
                  <a:pt x="1" y="651"/>
                </a:cubicBezTo>
                <a:cubicBezTo>
                  <a:pt x="1" y="830"/>
                  <a:pt x="60" y="1023"/>
                  <a:pt x="180" y="1202"/>
                </a:cubicBezTo>
                <a:lnTo>
                  <a:pt x="239" y="1277"/>
                </a:lnTo>
                <a:cubicBezTo>
                  <a:pt x="299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552" y="964"/>
                  <a:pt x="612" y="830"/>
                  <a:pt x="612" y="651"/>
                </a:cubicBezTo>
                <a:lnTo>
                  <a:pt x="612" y="398"/>
                </a:lnTo>
                <a:cubicBezTo>
                  <a:pt x="612" y="338"/>
                  <a:pt x="552" y="219"/>
                  <a:pt x="552" y="159"/>
                </a:cubicBezTo>
                <a:lnTo>
                  <a:pt x="492" y="85"/>
                </a:lnTo>
                <a:cubicBezTo>
                  <a:pt x="450" y="43"/>
                  <a:pt x="371" y="1"/>
                  <a:pt x="307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3" name="Google Shape;1673;p10"/>
          <p:cNvSpPr/>
          <p:nvPr/>
        </p:nvSpPr>
        <p:spPr>
          <a:xfrm>
            <a:off x="949299" y="837533"/>
            <a:ext cx="19091" cy="20495"/>
          </a:xfrm>
          <a:custGeom>
            <a:avLst/>
            <a:gdLst/>
            <a:ahLst/>
            <a:cxnLst/>
            <a:rect l="l" t="t" r="r" b="b"/>
            <a:pathLst>
              <a:path w="612" h="657" extrusionOk="0">
                <a:moveTo>
                  <a:pt x="306" y="1"/>
                </a:moveTo>
                <a:cubicBezTo>
                  <a:pt x="257" y="1"/>
                  <a:pt x="209" y="15"/>
                  <a:pt x="179" y="45"/>
                </a:cubicBezTo>
                <a:cubicBezTo>
                  <a:pt x="119" y="105"/>
                  <a:pt x="60" y="164"/>
                  <a:pt x="60" y="239"/>
                </a:cubicBezTo>
                <a:cubicBezTo>
                  <a:pt x="0" y="299"/>
                  <a:pt x="0" y="299"/>
                  <a:pt x="0" y="358"/>
                </a:cubicBezTo>
                <a:cubicBezTo>
                  <a:pt x="60" y="418"/>
                  <a:pt x="60" y="537"/>
                  <a:pt x="179" y="611"/>
                </a:cubicBezTo>
                <a:cubicBezTo>
                  <a:pt x="239" y="641"/>
                  <a:pt x="302" y="656"/>
                  <a:pt x="358" y="656"/>
                </a:cubicBezTo>
                <a:cubicBezTo>
                  <a:pt x="414" y="656"/>
                  <a:pt x="462" y="641"/>
                  <a:pt x="492" y="611"/>
                </a:cubicBezTo>
                <a:cubicBezTo>
                  <a:pt x="611" y="477"/>
                  <a:pt x="611" y="418"/>
                  <a:pt x="611" y="299"/>
                </a:cubicBezTo>
                <a:cubicBezTo>
                  <a:pt x="611" y="299"/>
                  <a:pt x="611" y="239"/>
                  <a:pt x="551" y="164"/>
                </a:cubicBezTo>
                <a:cubicBezTo>
                  <a:pt x="551" y="105"/>
                  <a:pt x="492" y="105"/>
                  <a:pt x="432" y="45"/>
                </a:cubicBezTo>
                <a:cubicBezTo>
                  <a:pt x="403" y="15"/>
                  <a:pt x="354" y="1"/>
                  <a:pt x="30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4" name="Google Shape;1674;p10"/>
          <p:cNvSpPr/>
          <p:nvPr/>
        </p:nvSpPr>
        <p:spPr>
          <a:xfrm>
            <a:off x="1535765" y="694566"/>
            <a:ext cx="21431" cy="31476"/>
          </a:xfrm>
          <a:custGeom>
            <a:avLst/>
            <a:gdLst/>
            <a:ahLst/>
            <a:cxnLst/>
            <a:rect l="l" t="t" r="r" b="b"/>
            <a:pathLst>
              <a:path w="687" h="1009" extrusionOk="0">
                <a:moveTo>
                  <a:pt x="411" y="1"/>
                </a:moveTo>
                <a:cubicBezTo>
                  <a:pt x="373" y="1"/>
                  <a:pt x="339" y="15"/>
                  <a:pt x="314" y="40"/>
                </a:cubicBezTo>
                <a:lnTo>
                  <a:pt x="120" y="219"/>
                </a:lnTo>
                <a:cubicBezTo>
                  <a:pt x="61" y="278"/>
                  <a:pt x="61" y="412"/>
                  <a:pt x="61" y="472"/>
                </a:cubicBezTo>
                <a:cubicBezTo>
                  <a:pt x="1" y="651"/>
                  <a:pt x="61" y="844"/>
                  <a:pt x="195" y="964"/>
                </a:cubicBezTo>
                <a:cubicBezTo>
                  <a:pt x="224" y="993"/>
                  <a:pt x="269" y="1008"/>
                  <a:pt x="314" y="1008"/>
                </a:cubicBezTo>
                <a:cubicBezTo>
                  <a:pt x="359" y="1008"/>
                  <a:pt x="403" y="993"/>
                  <a:pt x="433" y="964"/>
                </a:cubicBezTo>
                <a:cubicBezTo>
                  <a:pt x="567" y="844"/>
                  <a:pt x="627" y="651"/>
                  <a:pt x="627" y="531"/>
                </a:cubicBezTo>
                <a:cubicBezTo>
                  <a:pt x="627" y="472"/>
                  <a:pt x="686" y="412"/>
                  <a:pt x="627" y="353"/>
                </a:cubicBezTo>
                <a:cubicBezTo>
                  <a:pt x="627" y="278"/>
                  <a:pt x="627" y="219"/>
                  <a:pt x="567" y="99"/>
                </a:cubicBezTo>
                <a:cubicBezTo>
                  <a:pt x="523" y="30"/>
                  <a:pt x="464" y="1"/>
                  <a:pt x="41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5" name="Google Shape;1675;p10"/>
          <p:cNvSpPr/>
          <p:nvPr/>
        </p:nvSpPr>
        <p:spPr>
          <a:xfrm>
            <a:off x="1576662" y="741047"/>
            <a:ext cx="19091" cy="37964"/>
          </a:xfrm>
          <a:custGeom>
            <a:avLst/>
            <a:gdLst/>
            <a:ahLst/>
            <a:cxnLst/>
            <a:rect l="l" t="t" r="r" b="b"/>
            <a:pathLst>
              <a:path w="612" h="1217" extrusionOk="0">
                <a:moveTo>
                  <a:pt x="341" y="0"/>
                </a:moveTo>
                <a:cubicBezTo>
                  <a:pt x="301" y="0"/>
                  <a:pt x="264" y="15"/>
                  <a:pt x="239" y="40"/>
                </a:cubicBezTo>
                <a:cubicBezTo>
                  <a:pt x="180" y="159"/>
                  <a:pt x="120" y="218"/>
                  <a:pt x="120" y="278"/>
                </a:cubicBezTo>
                <a:cubicBezTo>
                  <a:pt x="61" y="412"/>
                  <a:pt x="61" y="472"/>
                  <a:pt x="1" y="591"/>
                </a:cubicBezTo>
                <a:cubicBezTo>
                  <a:pt x="1" y="784"/>
                  <a:pt x="61" y="963"/>
                  <a:pt x="180" y="1157"/>
                </a:cubicBezTo>
                <a:lnTo>
                  <a:pt x="239" y="1217"/>
                </a:lnTo>
                <a:cubicBezTo>
                  <a:pt x="299" y="1217"/>
                  <a:pt x="433" y="1217"/>
                  <a:pt x="493" y="1157"/>
                </a:cubicBezTo>
                <a:cubicBezTo>
                  <a:pt x="552" y="963"/>
                  <a:pt x="612" y="784"/>
                  <a:pt x="612" y="650"/>
                </a:cubicBezTo>
                <a:lnTo>
                  <a:pt x="612" y="412"/>
                </a:lnTo>
                <a:cubicBezTo>
                  <a:pt x="612" y="278"/>
                  <a:pt x="612" y="218"/>
                  <a:pt x="552" y="99"/>
                </a:cubicBezTo>
                <a:lnTo>
                  <a:pt x="493" y="99"/>
                </a:lnTo>
                <a:cubicBezTo>
                  <a:pt x="458" y="29"/>
                  <a:pt x="397" y="0"/>
                  <a:pt x="34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6" name="Google Shape;1676;p10"/>
          <p:cNvSpPr/>
          <p:nvPr/>
        </p:nvSpPr>
        <p:spPr>
          <a:xfrm>
            <a:off x="1630598" y="696438"/>
            <a:ext cx="17688" cy="37496"/>
          </a:xfrm>
          <a:custGeom>
            <a:avLst/>
            <a:gdLst/>
            <a:ahLst/>
            <a:cxnLst/>
            <a:rect l="l" t="t" r="r" b="b"/>
            <a:pathLst>
              <a:path w="567" h="1202" extrusionOk="0">
                <a:moveTo>
                  <a:pt x="276" y="0"/>
                </a:moveTo>
                <a:cubicBezTo>
                  <a:pt x="224" y="0"/>
                  <a:pt x="169" y="29"/>
                  <a:pt x="134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0" y="963"/>
                  <a:pt x="134" y="1157"/>
                </a:cubicBezTo>
                <a:lnTo>
                  <a:pt x="194" y="1157"/>
                </a:lnTo>
                <a:cubicBezTo>
                  <a:pt x="224" y="1187"/>
                  <a:pt x="268" y="1201"/>
                  <a:pt x="313" y="1201"/>
                </a:cubicBezTo>
                <a:cubicBezTo>
                  <a:pt x="358" y="1201"/>
                  <a:pt x="402" y="1187"/>
                  <a:pt x="432" y="1157"/>
                </a:cubicBezTo>
                <a:cubicBezTo>
                  <a:pt x="566" y="963"/>
                  <a:pt x="566" y="784"/>
                  <a:pt x="566" y="591"/>
                </a:cubicBezTo>
                <a:lnTo>
                  <a:pt x="566" y="352"/>
                </a:lnTo>
                <a:cubicBezTo>
                  <a:pt x="507" y="218"/>
                  <a:pt x="507" y="159"/>
                  <a:pt x="432" y="99"/>
                </a:cubicBezTo>
                <a:lnTo>
                  <a:pt x="373" y="39"/>
                </a:lnTo>
                <a:cubicBezTo>
                  <a:pt x="348" y="15"/>
                  <a:pt x="313" y="0"/>
                  <a:pt x="27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7" name="Google Shape;1677;p10"/>
          <p:cNvSpPr/>
          <p:nvPr/>
        </p:nvSpPr>
        <p:spPr>
          <a:xfrm>
            <a:off x="1626855" y="802844"/>
            <a:ext cx="19559" cy="31944"/>
          </a:xfrm>
          <a:custGeom>
            <a:avLst/>
            <a:gdLst/>
            <a:ahLst/>
            <a:cxnLst/>
            <a:rect l="l" t="t" r="r" b="b"/>
            <a:pathLst>
              <a:path w="627" h="1024" extrusionOk="0">
                <a:moveTo>
                  <a:pt x="335" y="1"/>
                </a:moveTo>
                <a:cubicBezTo>
                  <a:pt x="288" y="1"/>
                  <a:pt x="235" y="15"/>
                  <a:pt x="180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1" y="353"/>
                  <a:pt x="1" y="412"/>
                  <a:pt x="1" y="472"/>
                </a:cubicBezTo>
                <a:cubicBezTo>
                  <a:pt x="1" y="666"/>
                  <a:pt x="60" y="844"/>
                  <a:pt x="180" y="979"/>
                </a:cubicBezTo>
                <a:cubicBezTo>
                  <a:pt x="217" y="1008"/>
                  <a:pt x="265" y="1023"/>
                  <a:pt x="312" y="1023"/>
                </a:cubicBezTo>
                <a:cubicBezTo>
                  <a:pt x="358" y="1023"/>
                  <a:pt x="403" y="1008"/>
                  <a:pt x="433" y="979"/>
                </a:cubicBezTo>
                <a:cubicBezTo>
                  <a:pt x="552" y="785"/>
                  <a:pt x="627" y="666"/>
                  <a:pt x="627" y="532"/>
                </a:cubicBezTo>
                <a:cubicBezTo>
                  <a:pt x="627" y="472"/>
                  <a:pt x="627" y="412"/>
                  <a:pt x="552" y="353"/>
                </a:cubicBezTo>
                <a:cubicBezTo>
                  <a:pt x="552" y="293"/>
                  <a:pt x="552" y="159"/>
                  <a:pt x="493" y="100"/>
                </a:cubicBezTo>
                <a:cubicBezTo>
                  <a:pt x="458" y="30"/>
                  <a:pt x="402" y="1"/>
                  <a:pt x="3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8" name="Google Shape;1678;p10"/>
          <p:cNvSpPr/>
          <p:nvPr/>
        </p:nvSpPr>
        <p:spPr>
          <a:xfrm>
            <a:off x="1678919" y="749688"/>
            <a:ext cx="17688" cy="48851"/>
          </a:xfrm>
          <a:custGeom>
            <a:avLst/>
            <a:gdLst/>
            <a:ahLst/>
            <a:cxnLst/>
            <a:rect l="l" t="t" r="r" b="b"/>
            <a:pathLst>
              <a:path w="567" h="1566" extrusionOk="0">
                <a:moveTo>
                  <a:pt x="373" y="1"/>
                </a:moveTo>
                <a:cubicBezTo>
                  <a:pt x="313" y="1"/>
                  <a:pt x="194" y="1"/>
                  <a:pt x="135" y="75"/>
                </a:cubicBezTo>
                <a:cubicBezTo>
                  <a:pt x="75" y="195"/>
                  <a:pt x="75" y="314"/>
                  <a:pt x="0" y="448"/>
                </a:cubicBezTo>
                <a:lnTo>
                  <a:pt x="0" y="746"/>
                </a:lnTo>
                <a:cubicBezTo>
                  <a:pt x="0" y="999"/>
                  <a:pt x="0" y="1252"/>
                  <a:pt x="135" y="1491"/>
                </a:cubicBezTo>
                <a:cubicBezTo>
                  <a:pt x="194" y="1491"/>
                  <a:pt x="194" y="1491"/>
                  <a:pt x="194" y="1565"/>
                </a:cubicBezTo>
                <a:cubicBezTo>
                  <a:pt x="313" y="1565"/>
                  <a:pt x="373" y="1565"/>
                  <a:pt x="447" y="1431"/>
                </a:cubicBezTo>
                <a:cubicBezTo>
                  <a:pt x="567" y="1252"/>
                  <a:pt x="567" y="999"/>
                  <a:pt x="567" y="746"/>
                </a:cubicBezTo>
                <a:lnTo>
                  <a:pt x="567" y="448"/>
                </a:lnTo>
                <a:cubicBezTo>
                  <a:pt x="507" y="314"/>
                  <a:pt x="507" y="195"/>
                  <a:pt x="447" y="75"/>
                </a:cubicBezTo>
                <a:cubicBezTo>
                  <a:pt x="447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9" name="Google Shape;1679;p10"/>
          <p:cNvSpPr/>
          <p:nvPr/>
        </p:nvSpPr>
        <p:spPr>
          <a:xfrm>
            <a:off x="1727708" y="690417"/>
            <a:ext cx="19091" cy="39805"/>
          </a:xfrm>
          <a:custGeom>
            <a:avLst/>
            <a:gdLst/>
            <a:ahLst/>
            <a:cxnLst/>
            <a:rect l="l" t="t" r="r" b="b"/>
            <a:pathLst>
              <a:path w="612" h="1276" extrusionOk="0">
                <a:moveTo>
                  <a:pt x="303" y="1"/>
                </a:moveTo>
                <a:cubicBezTo>
                  <a:pt x="251" y="1"/>
                  <a:pt x="215" y="33"/>
                  <a:pt x="179" y="113"/>
                </a:cubicBezTo>
                <a:cubicBezTo>
                  <a:pt x="120" y="173"/>
                  <a:pt x="60" y="292"/>
                  <a:pt x="60" y="352"/>
                </a:cubicBezTo>
                <a:cubicBezTo>
                  <a:pt x="1" y="411"/>
                  <a:pt x="1" y="545"/>
                  <a:pt x="1" y="605"/>
                </a:cubicBezTo>
                <a:cubicBezTo>
                  <a:pt x="1" y="784"/>
                  <a:pt x="1" y="977"/>
                  <a:pt x="60" y="1156"/>
                </a:cubicBezTo>
                <a:lnTo>
                  <a:pt x="120" y="1231"/>
                </a:lnTo>
                <a:cubicBezTo>
                  <a:pt x="150" y="1260"/>
                  <a:pt x="194" y="1275"/>
                  <a:pt x="241" y="1275"/>
                </a:cubicBezTo>
                <a:cubicBezTo>
                  <a:pt x="287" y="1275"/>
                  <a:pt x="336" y="1260"/>
                  <a:pt x="373" y="1231"/>
                </a:cubicBezTo>
                <a:cubicBezTo>
                  <a:pt x="492" y="1037"/>
                  <a:pt x="552" y="858"/>
                  <a:pt x="552" y="664"/>
                </a:cubicBezTo>
                <a:cubicBezTo>
                  <a:pt x="611" y="545"/>
                  <a:pt x="611" y="486"/>
                  <a:pt x="552" y="352"/>
                </a:cubicBezTo>
                <a:cubicBezTo>
                  <a:pt x="552" y="292"/>
                  <a:pt x="492" y="173"/>
                  <a:pt x="433" y="113"/>
                </a:cubicBezTo>
                <a:lnTo>
                  <a:pt x="433" y="39"/>
                </a:lnTo>
                <a:cubicBezTo>
                  <a:pt x="379" y="15"/>
                  <a:pt x="337" y="1"/>
                  <a:pt x="30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0" name="Google Shape;1680;p10"/>
          <p:cNvSpPr/>
          <p:nvPr/>
        </p:nvSpPr>
        <p:spPr>
          <a:xfrm>
            <a:off x="1799269" y="672543"/>
            <a:ext cx="19091" cy="40023"/>
          </a:xfrm>
          <a:custGeom>
            <a:avLst/>
            <a:gdLst/>
            <a:ahLst/>
            <a:cxnLst/>
            <a:rect l="l" t="t" r="r" b="b"/>
            <a:pathLst>
              <a:path w="612" h="1283" extrusionOk="0">
                <a:moveTo>
                  <a:pt x="314" y="1"/>
                </a:moveTo>
                <a:cubicBezTo>
                  <a:pt x="180" y="1"/>
                  <a:pt x="120" y="61"/>
                  <a:pt x="60" y="120"/>
                </a:cubicBezTo>
                <a:cubicBezTo>
                  <a:pt x="1" y="239"/>
                  <a:pt x="1" y="314"/>
                  <a:pt x="1" y="433"/>
                </a:cubicBezTo>
                <a:lnTo>
                  <a:pt x="1" y="686"/>
                </a:lnTo>
                <a:cubicBezTo>
                  <a:pt x="60" y="865"/>
                  <a:pt x="60" y="984"/>
                  <a:pt x="180" y="1178"/>
                </a:cubicBezTo>
                <a:lnTo>
                  <a:pt x="180" y="1237"/>
                </a:lnTo>
                <a:lnTo>
                  <a:pt x="239" y="1237"/>
                </a:lnTo>
                <a:cubicBezTo>
                  <a:pt x="277" y="1267"/>
                  <a:pt x="325" y="1282"/>
                  <a:pt x="364" y="1282"/>
                </a:cubicBezTo>
                <a:cubicBezTo>
                  <a:pt x="403" y="1282"/>
                  <a:pt x="433" y="1267"/>
                  <a:pt x="433" y="1237"/>
                </a:cubicBezTo>
                <a:cubicBezTo>
                  <a:pt x="612" y="1059"/>
                  <a:pt x="612" y="805"/>
                  <a:pt x="612" y="612"/>
                </a:cubicBezTo>
                <a:cubicBezTo>
                  <a:pt x="612" y="493"/>
                  <a:pt x="552" y="433"/>
                  <a:pt x="552" y="314"/>
                </a:cubicBezTo>
                <a:cubicBezTo>
                  <a:pt x="493" y="239"/>
                  <a:pt x="433" y="120"/>
                  <a:pt x="373" y="61"/>
                </a:cubicBezTo>
                <a:lnTo>
                  <a:pt x="314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1" name="Google Shape;1681;p10"/>
          <p:cNvSpPr/>
          <p:nvPr/>
        </p:nvSpPr>
        <p:spPr>
          <a:xfrm>
            <a:off x="1746768" y="770308"/>
            <a:ext cx="19559" cy="39836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45" y="1"/>
                </a:moveTo>
                <a:cubicBezTo>
                  <a:pt x="318" y="1"/>
                  <a:pt x="289" y="8"/>
                  <a:pt x="254" y="25"/>
                </a:cubicBezTo>
                <a:cubicBezTo>
                  <a:pt x="194" y="159"/>
                  <a:pt x="135" y="219"/>
                  <a:pt x="60" y="338"/>
                </a:cubicBezTo>
                <a:cubicBezTo>
                  <a:pt x="60" y="398"/>
                  <a:pt x="0" y="532"/>
                  <a:pt x="0" y="651"/>
                </a:cubicBezTo>
                <a:cubicBezTo>
                  <a:pt x="0" y="830"/>
                  <a:pt x="60" y="1023"/>
                  <a:pt x="194" y="1202"/>
                </a:cubicBezTo>
                <a:lnTo>
                  <a:pt x="254" y="1277"/>
                </a:lnTo>
                <a:cubicBezTo>
                  <a:pt x="313" y="1277"/>
                  <a:pt x="433" y="1277"/>
                  <a:pt x="507" y="1202"/>
                </a:cubicBezTo>
                <a:lnTo>
                  <a:pt x="507" y="1143"/>
                </a:lnTo>
                <a:cubicBezTo>
                  <a:pt x="567" y="964"/>
                  <a:pt x="626" y="830"/>
                  <a:pt x="626" y="651"/>
                </a:cubicBezTo>
                <a:lnTo>
                  <a:pt x="626" y="398"/>
                </a:lnTo>
                <a:cubicBezTo>
                  <a:pt x="626" y="338"/>
                  <a:pt x="626" y="219"/>
                  <a:pt x="567" y="159"/>
                </a:cubicBezTo>
                <a:lnTo>
                  <a:pt x="507" y="85"/>
                </a:lnTo>
                <a:cubicBezTo>
                  <a:pt x="454" y="43"/>
                  <a:pt x="409" y="1"/>
                  <a:pt x="34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2" name="Google Shape;1682;p10"/>
          <p:cNvSpPr/>
          <p:nvPr/>
        </p:nvSpPr>
        <p:spPr>
          <a:xfrm>
            <a:off x="1683099" y="854253"/>
            <a:ext cx="19091" cy="25018"/>
          </a:xfrm>
          <a:custGeom>
            <a:avLst/>
            <a:gdLst/>
            <a:ahLst/>
            <a:cxnLst/>
            <a:rect l="l" t="t" r="r" b="b"/>
            <a:pathLst>
              <a:path w="612" h="802" extrusionOk="0">
                <a:moveTo>
                  <a:pt x="239" y="1"/>
                </a:moveTo>
                <a:cubicBezTo>
                  <a:pt x="120" y="75"/>
                  <a:pt x="120" y="135"/>
                  <a:pt x="60" y="195"/>
                </a:cubicBezTo>
                <a:cubicBezTo>
                  <a:pt x="60" y="254"/>
                  <a:pt x="60" y="314"/>
                  <a:pt x="1" y="373"/>
                </a:cubicBezTo>
                <a:cubicBezTo>
                  <a:pt x="1" y="507"/>
                  <a:pt x="60" y="627"/>
                  <a:pt x="179" y="746"/>
                </a:cubicBezTo>
                <a:cubicBezTo>
                  <a:pt x="209" y="783"/>
                  <a:pt x="257" y="802"/>
                  <a:pt x="313" y="802"/>
                </a:cubicBezTo>
                <a:cubicBezTo>
                  <a:pt x="369" y="802"/>
                  <a:pt x="433" y="783"/>
                  <a:pt x="492" y="746"/>
                </a:cubicBezTo>
                <a:lnTo>
                  <a:pt x="492" y="686"/>
                </a:lnTo>
                <a:cubicBezTo>
                  <a:pt x="611" y="627"/>
                  <a:pt x="611" y="507"/>
                  <a:pt x="611" y="448"/>
                </a:cubicBezTo>
                <a:lnTo>
                  <a:pt x="611" y="254"/>
                </a:lnTo>
                <a:cubicBezTo>
                  <a:pt x="552" y="195"/>
                  <a:pt x="552" y="135"/>
                  <a:pt x="492" y="75"/>
                </a:cubicBezTo>
                <a:cubicBezTo>
                  <a:pt x="433" y="1"/>
                  <a:pt x="313" y="1"/>
                  <a:pt x="23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3" name="Google Shape;1683;p10"/>
          <p:cNvSpPr/>
          <p:nvPr/>
        </p:nvSpPr>
        <p:spPr>
          <a:xfrm>
            <a:off x="1572482" y="837533"/>
            <a:ext cx="19559" cy="20495"/>
          </a:xfrm>
          <a:custGeom>
            <a:avLst/>
            <a:gdLst/>
            <a:ahLst/>
            <a:cxnLst/>
            <a:rect l="l" t="t" r="r" b="b"/>
            <a:pathLst>
              <a:path w="627" h="657" extrusionOk="0">
                <a:moveTo>
                  <a:pt x="314" y="1"/>
                </a:moveTo>
                <a:cubicBezTo>
                  <a:pt x="269" y="1"/>
                  <a:pt x="224" y="15"/>
                  <a:pt x="195" y="45"/>
                </a:cubicBezTo>
                <a:cubicBezTo>
                  <a:pt x="135" y="105"/>
                  <a:pt x="60" y="164"/>
                  <a:pt x="60" y="239"/>
                </a:cubicBezTo>
                <a:cubicBezTo>
                  <a:pt x="1" y="299"/>
                  <a:pt x="1" y="299"/>
                  <a:pt x="1" y="358"/>
                </a:cubicBezTo>
                <a:cubicBezTo>
                  <a:pt x="60" y="418"/>
                  <a:pt x="60" y="537"/>
                  <a:pt x="195" y="611"/>
                </a:cubicBezTo>
                <a:cubicBezTo>
                  <a:pt x="254" y="641"/>
                  <a:pt x="314" y="656"/>
                  <a:pt x="368" y="656"/>
                </a:cubicBezTo>
                <a:cubicBezTo>
                  <a:pt x="422" y="656"/>
                  <a:pt x="470" y="641"/>
                  <a:pt x="507" y="611"/>
                </a:cubicBezTo>
                <a:cubicBezTo>
                  <a:pt x="627" y="477"/>
                  <a:pt x="627" y="418"/>
                  <a:pt x="627" y="299"/>
                </a:cubicBezTo>
                <a:cubicBezTo>
                  <a:pt x="627" y="299"/>
                  <a:pt x="627" y="239"/>
                  <a:pt x="567" y="164"/>
                </a:cubicBezTo>
                <a:cubicBezTo>
                  <a:pt x="567" y="105"/>
                  <a:pt x="507" y="105"/>
                  <a:pt x="433" y="45"/>
                </a:cubicBezTo>
                <a:cubicBezTo>
                  <a:pt x="403" y="15"/>
                  <a:pt x="358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4" name="Google Shape;1684;p10"/>
          <p:cNvSpPr/>
          <p:nvPr/>
        </p:nvSpPr>
        <p:spPr>
          <a:xfrm>
            <a:off x="2178497" y="694566"/>
            <a:ext cx="21400" cy="31476"/>
          </a:xfrm>
          <a:custGeom>
            <a:avLst/>
            <a:gdLst/>
            <a:ahLst/>
            <a:cxnLst/>
            <a:rect l="l" t="t" r="r" b="b"/>
            <a:pathLst>
              <a:path w="686" h="1009" extrusionOk="0">
                <a:moveTo>
                  <a:pt x="435" y="1"/>
                </a:moveTo>
                <a:cubicBezTo>
                  <a:pt x="402" y="1"/>
                  <a:pt x="363" y="15"/>
                  <a:pt x="313" y="40"/>
                </a:cubicBezTo>
                <a:cubicBezTo>
                  <a:pt x="239" y="99"/>
                  <a:pt x="179" y="159"/>
                  <a:pt x="120" y="219"/>
                </a:cubicBezTo>
                <a:cubicBezTo>
                  <a:pt x="60" y="278"/>
                  <a:pt x="60" y="412"/>
                  <a:pt x="60" y="472"/>
                </a:cubicBezTo>
                <a:cubicBezTo>
                  <a:pt x="1" y="651"/>
                  <a:pt x="60" y="844"/>
                  <a:pt x="179" y="964"/>
                </a:cubicBezTo>
                <a:cubicBezTo>
                  <a:pt x="209" y="993"/>
                  <a:pt x="257" y="1008"/>
                  <a:pt x="306" y="1008"/>
                </a:cubicBezTo>
                <a:cubicBezTo>
                  <a:pt x="354" y="1008"/>
                  <a:pt x="403" y="993"/>
                  <a:pt x="433" y="964"/>
                </a:cubicBezTo>
                <a:cubicBezTo>
                  <a:pt x="552" y="844"/>
                  <a:pt x="611" y="651"/>
                  <a:pt x="611" y="531"/>
                </a:cubicBezTo>
                <a:cubicBezTo>
                  <a:pt x="611" y="472"/>
                  <a:pt x="686" y="412"/>
                  <a:pt x="611" y="353"/>
                </a:cubicBezTo>
                <a:cubicBezTo>
                  <a:pt x="611" y="278"/>
                  <a:pt x="611" y="219"/>
                  <a:pt x="552" y="99"/>
                </a:cubicBezTo>
                <a:cubicBezTo>
                  <a:pt x="517" y="30"/>
                  <a:pt x="482" y="1"/>
                  <a:pt x="4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5" name="Google Shape;1685;p10"/>
          <p:cNvSpPr/>
          <p:nvPr/>
        </p:nvSpPr>
        <p:spPr>
          <a:xfrm>
            <a:off x="2218925" y="741047"/>
            <a:ext cx="19559" cy="37964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77" y="0"/>
                </a:moveTo>
                <a:cubicBezTo>
                  <a:pt x="342" y="0"/>
                  <a:pt x="303" y="15"/>
                  <a:pt x="254" y="40"/>
                </a:cubicBezTo>
                <a:cubicBezTo>
                  <a:pt x="194" y="159"/>
                  <a:pt x="135" y="218"/>
                  <a:pt x="135" y="278"/>
                </a:cubicBezTo>
                <a:cubicBezTo>
                  <a:pt x="60" y="412"/>
                  <a:pt x="60" y="472"/>
                  <a:pt x="60" y="591"/>
                </a:cubicBezTo>
                <a:cubicBezTo>
                  <a:pt x="1" y="784"/>
                  <a:pt x="60" y="963"/>
                  <a:pt x="194" y="1157"/>
                </a:cubicBezTo>
                <a:lnTo>
                  <a:pt x="254" y="1217"/>
                </a:lnTo>
                <a:cubicBezTo>
                  <a:pt x="313" y="1217"/>
                  <a:pt x="433" y="1217"/>
                  <a:pt x="507" y="1157"/>
                </a:cubicBezTo>
                <a:cubicBezTo>
                  <a:pt x="567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626" y="218"/>
                  <a:pt x="567" y="99"/>
                </a:cubicBezTo>
                <a:lnTo>
                  <a:pt x="507" y="99"/>
                </a:lnTo>
                <a:cubicBezTo>
                  <a:pt x="463" y="29"/>
                  <a:pt x="425" y="0"/>
                  <a:pt x="37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6" name="Google Shape;1686;p10"/>
          <p:cNvSpPr/>
          <p:nvPr/>
        </p:nvSpPr>
        <p:spPr>
          <a:xfrm>
            <a:off x="2273298" y="696438"/>
            <a:ext cx="17220" cy="37496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71" y="0"/>
                </a:moveTo>
                <a:cubicBezTo>
                  <a:pt x="215" y="0"/>
                  <a:pt x="155" y="29"/>
                  <a:pt x="120" y="99"/>
                </a:cubicBezTo>
                <a:cubicBezTo>
                  <a:pt x="60" y="159"/>
                  <a:pt x="60" y="293"/>
                  <a:pt x="1" y="352"/>
                </a:cubicBezTo>
                <a:lnTo>
                  <a:pt x="1" y="591"/>
                </a:lnTo>
                <a:cubicBezTo>
                  <a:pt x="1" y="784"/>
                  <a:pt x="1" y="963"/>
                  <a:pt x="120" y="1157"/>
                </a:cubicBezTo>
                <a:lnTo>
                  <a:pt x="179" y="1157"/>
                </a:lnTo>
                <a:cubicBezTo>
                  <a:pt x="217" y="1187"/>
                  <a:pt x="265" y="1201"/>
                  <a:pt x="312" y="1201"/>
                </a:cubicBezTo>
                <a:cubicBezTo>
                  <a:pt x="358" y="1201"/>
                  <a:pt x="403" y="1187"/>
                  <a:pt x="433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3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7" name="Google Shape;1687;p10"/>
          <p:cNvSpPr/>
          <p:nvPr/>
        </p:nvSpPr>
        <p:spPr>
          <a:xfrm>
            <a:off x="2269586" y="802844"/>
            <a:ext cx="19091" cy="31944"/>
          </a:xfrm>
          <a:custGeom>
            <a:avLst/>
            <a:gdLst/>
            <a:ahLst/>
            <a:cxnLst/>
            <a:rect l="l" t="t" r="r" b="b"/>
            <a:pathLst>
              <a:path w="612" h="1024" extrusionOk="0">
                <a:moveTo>
                  <a:pt x="341" y="1"/>
                </a:moveTo>
                <a:cubicBezTo>
                  <a:pt x="301" y="1"/>
                  <a:pt x="263" y="15"/>
                  <a:pt x="239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09" y="1008"/>
                  <a:pt x="257" y="1023"/>
                  <a:pt x="306" y="1023"/>
                </a:cubicBezTo>
                <a:cubicBezTo>
                  <a:pt x="354" y="1023"/>
                  <a:pt x="403" y="1008"/>
                  <a:pt x="432" y="979"/>
                </a:cubicBezTo>
                <a:cubicBezTo>
                  <a:pt x="552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2" y="293"/>
                  <a:pt x="552" y="159"/>
                  <a:pt x="492" y="100"/>
                </a:cubicBezTo>
                <a:cubicBezTo>
                  <a:pt x="457" y="30"/>
                  <a:pt x="397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8" name="Google Shape;1688;p10"/>
          <p:cNvSpPr/>
          <p:nvPr/>
        </p:nvSpPr>
        <p:spPr>
          <a:xfrm>
            <a:off x="2321619" y="749688"/>
            <a:ext cx="19559" cy="48851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4" y="1"/>
                  <a:pt x="195" y="1"/>
                  <a:pt x="120" y="75"/>
                </a:cubicBezTo>
                <a:cubicBezTo>
                  <a:pt x="61" y="195"/>
                  <a:pt x="61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95" y="1491"/>
                  <a:pt x="195" y="1491"/>
                  <a:pt x="195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67" y="1252"/>
                  <a:pt x="567" y="999"/>
                  <a:pt x="627" y="746"/>
                </a:cubicBezTo>
                <a:cubicBezTo>
                  <a:pt x="567" y="686"/>
                  <a:pt x="567" y="567"/>
                  <a:pt x="567" y="448"/>
                </a:cubicBezTo>
                <a:cubicBezTo>
                  <a:pt x="567" y="314"/>
                  <a:pt x="493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9" name="Google Shape;1689;p10"/>
          <p:cNvSpPr/>
          <p:nvPr/>
        </p:nvSpPr>
        <p:spPr>
          <a:xfrm>
            <a:off x="2369972" y="690417"/>
            <a:ext cx="19528" cy="39805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314" y="1"/>
                </a:moveTo>
                <a:cubicBezTo>
                  <a:pt x="265" y="1"/>
                  <a:pt x="230" y="33"/>
                  <a:pt x="194" y="113"/>
                </a:cubicBezTo>
                <a:cubicBezTo>
                  <a:pt x="134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34" y="1231"/>
                </a:lnTo>
                <a:cubicBezTo>
                  <a:pt x="164" y="1260"/>
                  <a:pt x="209" y="1275"/>
                  <a:pt x="254" y="1275"/>
                </a:cubicBezTo>
                <a:cubicBezTo>
                  <a:pt x="298" y="1275"/>
                  <a:pt x="343" y="1260"/>
                  <a:pt x="373" y="1231"/>
                </a:cubicBezTo>
                <a:cubicBezTo>
                  <a:pt x="507" y="1037"/>
                  <a:pt x="566" y="858"/>
                  <a:pt x="626" y="664"/>
                </a:cubicBezTo>
                <a:cubicBezTo>
                  <a:pt x="626" y="545"/>
                  <a:pt x="626" y="486"/>
                  <a:pt x="566" y="352"/>
                </a:cubicBezTo>
                <a:cubicBezTo>
                  <a:pt x="566" y="292"/>
                  <a:pt x="507" y="173"/>
                  <a:pt x="432" y="113"/>
                </a:cubicBezTo>
                <a:lnTo>
                  <a:pt x="432" y="39"/>
                </a:lnTo>
                <a:cubicBezTo>
                  <a:pt x="385" y="15"/>
                  <a:pt x="347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0" name="Google Shape;1690;p10"/>
          <p:cNvSpPr/>
          <p:nvPr/>
        </p:nvSpPr>
        <p:spPr>
          <a:xfrm>
            <a:off x="2441533" y="672543"/>
            <a:ext cx="19559" cy="40023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35" y="61"/>
                  <a:pt x="75" y="120"/>
                </a:cubicBezTo>
                <a:cubicBezTo>
                  <a:pt x="75" y="239"/>
                  <a:pt x="1" y="314"/>
                  <a:pt x="1" y="433"/>
                </a:cubicBezTo>
                <a:lnTo>
                  <a:pt x="1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4" y="1267"/>
                  <a:pt x="332" y="1282"/>
                  <a:pt x="380" y="1282"/>
                </a:cubicBezTo>
                <a:cubicBezTo>
                  <a:pt x="429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7" y="433"/>
                  <a:pt x="567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1" name="Google Shape;1691;p10"/>
          <p:cNvSpPr/>
          <p:nvPr/>
        </p:nvSpPr>
        <p:spPr>
          <a:xfrm>
            <a:off x="2389469" y="770308"/>
            <a:ext cx="19559" cy="39836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45" y="1"/>
                </a:moveTo>
                <a:cubicBezTo>
                  <a:pt x="319" y="1"/>
                  <a:pt x="289" y="8"/>
                  <a:pt x="254" y="25"/>
                </a:cubicBezTo>
                <a:cubicBezTo>
                  <a:pt x="180" y="159"/>
                  <a:pt x="120" y="219"/>
                  <a:pt x="61" y="338"/>
                </a:cubicBezTo>
                <a:cubicBezTo>
                  <a:pt x="61" y="398"/>
                  <a:pt x="61" y="532"/>
                  <a:pt x="1" y="651"/>
                </a:cubicBezTo>
                <a:cubicBezTo>
                  <a:pt x="1" y="830"/>
                  <a:pt x="61" y="1023"/>
                  <a:pt x="180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3" y="1202"/>
                </a:cubicBezTo>
                <a:lnTo>
                  <a:pt x="493" y="1143"/>
                </a:lnTo>
                <a:cubicBezTo>
                  <a:pt x="552" y="964"/>
                  <a:pt x="627" y="830"/>
                  <a:pt x="627" y="651"/>
                </a:cubicBezTo>
                <a:lnTo>
                  <a:pt x="627" y="398"/>
                </a:lnTo>
                <a:cubicBezTo>
                  <a:pt x="627" y="338"/>
                  <a:pt x="627" y="219"/>
                  <a:pt x="552" y="159"/>
                </a:cubicBezTo>
                <a:lnTo>
                  <a:pt x="493" y="85"/>
                </a:lnTo>
                <a:cubicBezTo>
                  <a:pt x="450" y="43"/>
                  <a:pt x="408" y="1"/>
                  <a:pt x="34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2" name="Google Shape;1692;p10"/>
          <p:cNvSpPr/>
          <p:nvPr/>
        </p:nvSpPr>
        <p:spPr>
          <a:xfrm>
            <a:off x="2325363" y="854253"/>
            <a:ext cx="19528" cy="25018"/>
          </a:xfrm>
          <a:custGeom>
            <a:avLst/>
            <a:gdLst/>
            <a:ahLst/>
            <a:cxnLst/>
            <a:rect l="l" t="t" r="r" b="b"/>
            <a:pathLst>
              <a:path w="626" h="802" extrusionOk="0">
                <a:moveTo>
                  <a:pt x="253" y="1"/>
                </a:moveTo>
                <a:cubicBezTo>
                  <a:pt x="194" y="75"/>
                  <a:pt x="134" y="135"/>
                  <a:pt x="75" y="195"/>
                </a:cubicBezTo>
                <a:cubicBezTo>
                  <a:pt x="75" y="254"/>
                  <a:pt x="75" y="314"/>
                  <a:pt x="0" y="373"/>
                </a:cubicBezTo>
                <a:cubicBezTo>
                  <a:pt x="0" y="507"/>
                  <a:pt x="75" y="627"/>
                  <a:pt x="194" y="746"/>
                </a:cubicBezTo>
                <a:cubicBezTo>
                  <a:pt x="224" y="783"/>
                  <a:pt x="268" y="802"/>
                  <a:pt x="322" y="802"/>
                </a:cubicBezTo>
                <a:cubicBezTo>
                  <a:pt x="376" y="802"/>
                  <a:pt x="440" y="783"/>
                  <a:pt x="507" y="746"/>
                </a:cubicBezTo>
                <a:lnTo>
                  <a:pt x="507" y="686"/>
                </a:lnTo>
                <a:cubicBezTo>
                  <a:pt x="626" y="627"/>
                  <a:pt x="626" y="507"/>
                  <a:pt x="626" y="448"/>
                </a:cubicBezTo>
                <a:lnTo>
                  <a:pt x="626" y="254"/>
                </a:lnTo>
                <a:cubicBezTo>
                  <a:pt x="626" y="195"/>
                  <a:pt x="566" y="135"/>
                  <a:pt x="507" y="75"/>
                </a:cubicBezTo>
                <a:cubicBezTo>
                  <a:pt x="447" y="1"/>
                  <a:pt x="313" y="1"/>
                  <a:pt x="25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3" name="Google Shape;1693;p10"/>
          <p:cNvSpPr/>
          <p:nvPr/>
        </p:nvSpPr>
        <p:spPr>
          <a:xfrm>
            <a:off x="2215213" y="837533"/>
            <a:ext cx="19559" cy="20495"/>
          </a:xfrm>
          <a:custGeom>
            <a:avLst/>
            <a:gdLst/>
            <a:ahLst/>
            <a:cxnLst/>
            <a:rect l="l" t="t" r="r" b="b"/>
            <a:pathLst>
              <a:path w="627" h="657" extrusionOk="0">
                <a:moveTo>
                  <a:pt x="311" y="1"/>
                </a:moveTo>
                <a:cubicBezTo>
                  <a:pt x="265" y="1"/>
                  <a:pt x="216" y="15"/>
                  <a:pt x="179" y="45"/>
                </a:cubicBezTo>
                <a:cubicBezTo>
                  <a:pt x="120" y="105"/>
                  <a:pt x="60" y="164"/>
                  <a:pt x="60" y="239"/>
                </a:cubicBezTo>
                <a:cubicBezTo>
                  <a:pt x="0" y="299"/>
                  <a:pt x="0" y="299"/>
                  <a:pt x="0" y="358"/>
                </a:cubicBezTo>
                <a:cubicBezTo>
                  <a:pt x="60" y="418"/>
                  <a:pt x="60" y="537"/>
                  <a:pt x="179" y="611"/>
                </a:cubicBezTo>
                <a:cubicBezTo>
                  <a:pt x="246" y="641"/>
                  <a:pt x="310" y="656"/>
                  <a:pt x="364" y="656"/>
                </a:cubicBezTo>
                <a:cubicBezTo>
                  <a:pt x="418" y="656"/>
                  <a:pt x="462" y="641"/>
                  <a:pt x="492" y="611"/>
                </a:cubicBezTo>
                <a:cubicBezTo>
                  <a:pt x="626" y="477"/>
                  <a:pt x="626" y="418"/>
                  <a:pt x="626" y="299"/>
                </a:cubicBezTo>
                <a:cubicBezTo>
                  <a:pt x="626" y="299"/>
                  <a:pt x="626" y="239"/>
                  <a:pt x="552" y="164"/>
                </a:cubicBezTo>
                <a:cubicBezTo>
                  <a:pt x="552" y="105"/>
                  <a:pt x="492" y="105"/>
                  <a:pt x="432" y="45"/>
                </a:cubicBezTo>
                <a:cubicBezTo>
                  <a:pt x="403" y="15"/>
                  <a:pt x="358" y="1"/>
                  <a:pt x="31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4" name="Google Shape;1694;p10"/>
          <p:cNvSpPr/>
          <p:nvPr/>
        </p:nvSpPr>
        <p:spPr>
          <a:xfrm>
            <a:off x="2807731" y="694566"/>
            <a:ext cx="19559" cy="31476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376" y="1"/>
                </a:moveTo>
                <a:cubicBezTo>
                  <a:pt x="343" y="1"/>
                  <a:pt x="303" y="15"/>
                  <a:pt x="254" y="40"/>
                </a:cubicBezTo>
                <a:cubicBezTo>
                  <a:pt x="180" y="99"/>
                  <a:pt x="120" y="159"/>
                  <a:pt x="60" y="219"/>
                </a:cubicBezTo>
                <a:cubicBezTo>
                  <a:pt x="1" y="278"/>
                  <a:pt x="1" y="412"/>
                  <a:pt x="1" y="472"/>
                </a:cubicBezTo>
                <a:cubicBezTo>
                  <a:pt x="1" y="651"/>
                  <a:pt x="1" y="844"/>
                  <a:pt x="120" y="964"/>
                </a:cubicBezTo>
                <a:cubicBezTo>
                  <a:pt x="187" y="993"/>
                  <a:pt x="235" y="1008"/>
                  <a:pt x="275" y="1008"/>
                </a:cubicBezTo>
                <a:cubicBezTo>
                  <a:pt x="314" y="1008"/>
                  <a:pt x="343" y="993"/>
                  <a:pt x="373" y="964"/>
                </a:cubicBezTo>
                <a:lnTo>
                  <a:pt x="433" y="964"/>
                </a:lnTo>
                <a:cubicBezTo>
                  <a:pt x="492" y="844"/>
                  <a:pt x="552" y="651"/>
                  <a:pt x="552" y="531"/>
                </a:cubicBezTo>
                <a:cubicBezTo>
                  <a:pt x="626" y="472"/>
                  <a:pt x="626" y="412"/>
                  <a:pt x="626" y="353"/>
                </a:cubicBezTo>
                <a:cubicBezTo>
                  <a:pt x="552" y="278"/>
                  <a:pt x="552" y="219"/>
                  <a:pt x="552" y="99"/>
                </a:cubicBezTo>
                <a:lnTo>
                  <a:pt x="492" y="99"/>
                </a:lnTo>
                <a:cubicBezTo>
                  <a:pt x="458" y="30"/>
                  <a:pt x="423" y="1"/>
                  <a:pt x="37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5" name="Google Shape;1695;p10"/>
          <p:cNvSpPr/>
          <p:nvPr/>
        </p:nvSpPr>
        <p:spPr>
          <a:xfrm>
            <a:off x="2848160" y="741047"/>
            <a:ext cx="17688" cy="37964"/>
          </a:xfrm>
          <a:custGeom>
            <a:avLst/>
            <a:gdLst/>
            <a:ahLst/>
            <a:cxnLst/>
            <a:rect l="l" t="t" r="r" b="b"/>
            <a:pathLst>
              <a:path w="567" h="1217" extrusionOk="0">
                <a:moveTo>
                  <a:pt x="317" y="0"/>
                </a:moveTo>
                <a:cubicBezTo>
                  <a:pt x="283" y="0"/>
                  <a:pt x="244" y="15"/>
                  <a:pt x="195" y="40"/>
                </a:cubicBezTo>
                <a:cubicBezTo>
                  <a:pt x="135" y="159"/>
                  <a:pt x="75" y="218"/>
                  <a:pt x="75" y="278"/>
                </a:cubicBezTo>
                <a:cubicBezTo>
                  <a:pt x="1" y="412"/>
                  <a:pt x="1" y="472"/>
                  <a:pt x="1" y="591"/>
                </a:cubicBezTo>
                <a:cubicBezTo>
                  <a:pt x="1" y="784"/>
                  <a:pt x="1" y="963"/>
                  <a:pt x="135" y="1157"/>
                </a:cubicBezTo>
                <a:lnTo>
                  <a:pt x="195" y="1217"/>
                </a:lnTo>
                <a:cubicBezTo>
                  <a:pt x="254" y="1217"/>
                  <a:pt x="373" y="1217"/>
                  <a:pt x="448" y="1157"/>
                </a:cubicBezTo>
                <a:cubicBezTo>
                  <a:pt x="567" y="963"/>
                  <a:pt x="567" y="784"/>
                  <a:pt x="567" y="650"/>
                </a:cubicBezTo>
                <a:lnTo>
                  <a:pt x="567" y="412"/>
                </a:lnTo>
                <a:cubicBezTo>
                  <a:pt x="567" y="278"/>
                  <a:pt x="567" y="218"/>
                  <a:pt x="507" y="99"/>
                </a:cubicBezTo>
                <a:lnTo>
                  <a:pt x="448" y="99"/>
                </a:lnTo>
                <a:cubicBezTo>
                  <a:pt x="404" y="29"/>
                  <a:pt x="366" y="0"/>
                  <a:pt x="31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6" name="Google Shape;1696;p10"/>
          <p:cNvSpPr/>
          <p:nvPr/>
        </p:nvSpPr>
        <p:spPr>
          <a:xfrm>
            <a:off x="2900692" y="696438"/>
            <a:ext cx="19528" cy="37496"/>
          </a:xfrm>
          <a:custGeom>
            <a:avLst/>
            <a:gdLst/>
            <a:ahLst/>
            <a:cxnLst/>
            <a:rect l="l" t="t" r="r" b="b"/>
            <a:pathLst>
              <a:path w="626" h="1202" extrusionOk="0">
                <a:moveTo>
                  <a:pt x="271" y="0"/>
                </a:moveTo>
                <a:cubicBezTo>
                  <a:pt x="215" y="0"/>
                  <a:pt x="154" y="29"/>
                  <a:pt x="119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60" y="963"/>
                  <a:pt x="179" y="1157"/>
                </a:cubicBezTo>
                <a:cubicBezTo>
                  <a:pt x="246" y="1187"/>
                  <a:pt x="295" y="1201"/>
                  <a:pt x="334" y="1201"/>
                </a:cubicBezTo>
                <a:cubicBezTo>
                  <a:pt x="373" y="1201"/>
                  <a:pt x="403" y="1187"/>
                  <a:pt x="432" y="1157"/>
                </a:cubicBezTo>
                <a:cubicBezTo>
                  <a:pt x="552" y="963"/>
                  <a:pt x="552" y="784"/>
                  <a:pt x="626" y="591"/>
                </a:cubicBezTo>
                <a:cubicBezTo>
                  <a:pt x="552" y="531"/>
                  <a:pt x="552" y="412"/>
                  <a:pt x="552" y="352"/>
                </a:cubicBez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7" name="Google Shape;1697;p10"/>
          <p:cNvSpPr/>
          <p:nvPr/>
        </p:nvSpPr>
        <p:spPr>
          <a:xfrm>
            <a:off x="2896980" y="802844"/>
            <a:ext cx="19060" cy="31944"/>
          </a:xfrm>
          <a:custGeom>
            <a:avLst/>
            <a:gdLst/>
            <a:ahLst/>
            <a:cxnLst/>
            <a:rect l="l" t="t" r="r" b="b"/>
            <a:pathLst>
              <a:path w="611" h="1024" extrusionOk="0">
                <a:moveTo>
                  <a:pt x="340" y="1"/>
                </a:moveTo>
                <a:cubicBezTo>
                  <a:pt x="301" y="1"/>
                  <a:pt x="263" y="15"/>
                  <a:pt x="238" y="40"/>
                </a:cubicBezTo>
                <a:cubicBezTo>
                  <a:pt x="119" y="100"/>
                  <a:pt x="119" y="159"/>
                  <a:pt x="60" y="293"/>
                </a:cubicBezTo>
                <a:cubicBezTo>
                  <a:pt x="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38" y="1008"/>
                  <a:pt x="287" y="1023"/>
                  <a:pt x="328" y="1023"/>
                </a:cubicBezTo>
                <a:cubicBezTo>
                  <a:pt x="369" y="1023"/>
                  <a:pt x="402" y="1008"/>
                  <a:pt x="432" y="979"/>
                </a:cubicBezTo>
                <a:cubicBezTo>
                  <a:pt x="551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1" y="293"/>
                  <a:pt x="551" y="159"/>
                  <a:pt x="492" y="100"/>
                </a:cubicBezTo>
                <a:cubicBezTo>
                  <a:pt x="457" y="30"/>
                  <a:pt x="396" y="1"/>
                  <a:pt x="340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8" name="Google Shape;1698;p10"/>
          <p:cNvSpPr/>
          <p:nvPr/>
        </p:nvSpPr>
        <p:spPr>
          <a:xfrm>
            <a:off x="2949013" y="749688"/>
            <a:ext cx="19559" cy="48851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3" y="1"/>
                  <a:pt x="194" y="1"/>
                  <a:pt x="120" y="75"/>
                </a:cubicBezTo>
                <a:cubicBezTo>
                  <a:pt x="60" y="195"/>
                  <a:pt x="60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94" y="1491"/>
                  <a:pt x="194" y="1491"/>
                  <a:pt x="254" y="1565"/>
                </a:cubicBezTo>
                <a:cubicBezTo>
                  <a:pt x="313" y="1565"/>
                  <a:pt x="373" y="1565"/>
                  <a:pt x="433" y="1431"/>
                </a:cubicBezTo>
                <a:cubicBezTo>
                  <a:pt x="567" y="1252"/>
                  <a:pt x="626" y="999"/>
                  <a:pt x="626" y="746"/>
                </a:cubicBezTo>
                <a:cubicBezTo>
                  <a:pt x="626" y="686"/>
                  <a:pt x="567" y="567"/>
                  <a:pt x="567" y="448"/>
                </a:cubicBezTo>
                <a:cubicBezTo>
                  <a:pt x="567" y="314"/>
                  <a:pt x="492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9" name="Google Shape;1699;p10"/>
          <p:cNvSpPr/>
          <p:nvPr/>
        </p:nvSpPr>
        <p:spPr>
          <a:xfrm>
            <a:off x="2997334" y="690417"/>
            <a:ext cx="19559" cy="39805"/>
          </a:xfrm>
          <a:custGeom>
            <a:avLst/>
            <a:gdLst/>
            <a:ahLst/>
            <a:cxnLst/>
            <a:rect l="l" t="t" r="r" b="b"/>
            <a:pathLst>
              <a:path w="627" h="1276" extrusionOk="0">
                <a:moveTo>
                  <a:pt x="315" y="1"/>
                </a:moveTo>
                <a:cubicBezTo>
                  <a:pt x="266" y="1"/>
                  <a:pt x="230" y="33"/>
                  <a:pt x="195" y="113"/>
                </a:cubicBezTo>
                <a:cubicBezTo>
                  <a:pt x="135" y="173"/>
                  <a:pt x="61" y="292"/>
                  <a:pt x="61" y="352"/>
                </a:cubicBezTo>
                <a:cubicBezTo>
                  <a:pt x="1" y="411"/>
                  <a:pt x="1" y="545"/>
                  <a:pt x="1" y="605"/>
                </a:cubicBezTo>
                <a:cubicBezTo>
                  <a:pt x="1" y="784"/>
                  <a:pt x="1" y="977"/>
                  <a:pt x="61" y="1156"/>
                </a:cubicBezTo>
                <a:lnTo>
                  <a:pt x="135" y="1231"/>
                </a:lnTo>
                <a:cubicBezTo>
                  <a:pt x="165" y="1260"/>
                  <a:pt x="210" y="1275"/>
                  <a:pt x="254" y="1275"/>
                </a:cubicBezTo>
                <a:cubicBezTo>
                  <a:pt x="299" y="1275"/>
                  <a:pt x="344" y="1260"/>
                  <a:pt x="373" y="1231"/>
                </a:cubicBezTo>
                <a:cubicBezTo>
                  <a:pt x="508" y="1037"/>
                  <a:pt x="567" y="858"/>
                  <a:pt x="627" y="664"/>
                </a:cubicBezTo>
                <a:cubicBezTo>
                  <a:pt x="627" y="545"/>
                  <a:pt x="627" y="486"/>
                  <a:pt x="567" y="352"/>
                </a:cubicBezTo>
                <a:cubicBezTo>
                  <a:pt x="567" y="292"/>
                  <a:pt x="508" y="173"/>
                  <a:pt x="433" y="113"/>
                </a:cubicBezTo>
                <a:lnTo>
                  <a:pt x="433" y="39"/>
                </a:lnTo>
                <a:cubicBezTo>
                  <a:pt x="385" y="15"/>
                  <a:pt x="347" y="1"/>
                  <a:pt x="31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0" name="Google Shape;1700;p10"/>
          <p:cNvSpPr/>
          <p:nvPr/>
        </p:nvSpPr>
        <p:spPr>
          <a:xfrm>
            <a:off x="3068927" y="672543"/>
            <a:ext cx="19528" cy="40023"/>
          </a:xfrm>
          <a:custGeom>
            <a:avLst/>
            <a:gdLst/>
            <a:ahLst/>
            <a:cxnLst/>
            <a:rect l="l" t="t" r="r" b="b"/>
            <a:pathLst>
              <a:path w="626" h="1283" extrusionOk="0">
                <a:moveTo>
                  <a:pt x="313" y="1"/>
                </a:moveTo>
                <a:cubicBezTo>
                  <a:pt x="253" y="1"/>
                  <a:pt x="134" y="61"/>
                  <a:pt x="75" y="120"/>
                </a:cubicBezTo>
                <a:cubicBezTo>
                  <a:pt x="75" y="239"/>
                  <a:pt x="0" y="314"/>
                  <a:pt x="0" y="433"/>
                </a:cubicBezTo>
                <a:lnTo>
                  <a:pt x="0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3" y="1237"/>
                </a:lnTo>
                <a:cubicBezTo>
                  <a:pt x="283" y="1267"/>
                  <a:pt x="332" y="1282"/>
                  <a:pt x="380" y="1282"/>
                </a:cubicBezTo>
                <a:cubicBezTo>
                  <a:pt x="429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6" y="433"/>
                  <a:pt x="566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1" name="Google Shape;1701;p10"/>
          <p:cNvSpPr/>
          <p:nvPr/>
        </p:nvSpPr>
        <p:spPr>
          <a:xfrm>
            <a:off x="3016862" y="770308"/>
            <a:ext cx="19559" cy="39836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66" y="1"/>
                </a:moveTo>
                <a:cubicBezTo>
                  <a:pt x="348" y="1"/>
                  <a:pt x="331" y="8"/>
                  <a:pt x="314" y="25"/>
                </a:cubicBezTo>
                <a:cubicBezTo>
                  <a:pt x="179" y="159"/>
                  <a:pt x="120" y="219"/>
                  <a:pt x="120" y="338"/>
                </a:cubicBezTo>
                <a:cubicBezTo>
                  <a:pt x="60" y="398"/>
                  <a:pt x="60" y="532"/>
                  <a:pt x="60" y="651"/>
                </a:cubicBezTo>
                <a:cubicBezTo>
                  <a:pt x="1" y="830"/>
                  <a:pt x="60" y="1023"/>
                  <a:pt x="179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626" y="964"/>
                  <a:pt x="626" y="830"/>
                  <a:pt x="626" y="651"/>
                </a:cubicBezTo>
                <a:lnTo>
                  <a:pt x="626" y="398"/>
                </a:lnTo>
                <a:cubicBezTo>
                  <a:pt x="626" y="338"/>
                  <a:pt x="626" y="219"/>
                  <a:pt x="552" y="159"/>
                </a:cubicBezTo>
                <a:lnTo>
                  <a:pt x="492" y="85"/>
                </a:lnTo>
                <a:cubicBezTo>
                  <a:pt x="450" y="43"/>
                  <a:pt x="408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2" name="Google Shape;1702;p10"/>
          <p:cNvSpPr/>
          <p:nvPr/>
        </p:nvSpPr>
        <p:spPr>
          <a:xfrm>
            <a:off x="2955065" y="854253"/>
            <a:ext cx="17220" cy="25018"/>
          </a:xfrm>
          <a:custGeom>
            <a:avLst/>
            <a:gdLst/>
            <a:ahLst/>
            <a:cxnLst/>
            <a:rect l="l" t="t" r="r" b="b"/>
            <a:pathLst>
              <a:path w="552" h="802" extrusionOk="0">
                <a:moveTo>
                  <a:pt x="179" y="1"/>
                </a:moveTo>
                <a:cubicBezTo>
                  <a:pt x="119" y="75"/>
                  <a:pt x="60" y="135"/>
                  <a:pt x="0" y="195"/>
                </a:cubicBezTo>
                <a:lnTo>
                  <a:pt x="0" y="373"/>
                </a:lnTo>
                <a:cubicBezTo>
                  <a:pt x="0" y="507"/>
                  <a:pt x="0" y="627"/>
                  <a:pt x="119" y="746"/>
                </a:cubicBezTo>
                <a:cubicBezTo>
                  <a:pt x="179" y="783"/>
                  <a:pt x="242" y="802"/>
                  <a:pt x="298" y="802"/>
                </a:cubicBezTo>
                <a:cubicBezTo>
                  <a:pt x="354" y="802"/>
                  <a:pt x="403" y="783"/>
                  <a:pt x="432" y="746"/>
                </a:cubicBezTo>
                <a:lnTo>
                  <a:pt x="432" y="686"/>
                </a:lnTo>
                <a:cubicBezTo>
                  <a:pt x="552" y="627"/>
                  <a:pt x="552" y="507"/>
                  <a:pt x="552" y="448"/>
                </a:cubicBezTo>
                <a:lnTo>
                  <a:pt x="552" y="254"/>
                </a:lnTo>
                <a:cubicBezTo>
                  <a:pt x="552" y="195"/>
                  <a:pt x="492" y="135"/>
                  <a:pt x="432" y="75"/>
                </a:cubicBezTo>
                <a:cubicBezTo>
                  <a:pt x="373" y="1"/>
                  <a:pt x="239" y="1"/>
                  <a:pt x="17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3" name="Google Shape;1703;p10"/>
          <p:cNvSpPr/>
          <p:nvPr/>
        </p:nvSpPr>
        <p:spPr>
          <a:xfrm>
            <a:off x="2844448" y="837533"/>
            <a:ext cx="17688" cy="20495"/>
          </a:xfrm>
          <a:custGeom>
            <a:avLst/>
            <a:gdLst/>
            <a:ahLst/>
            <a:cxnLst/>
            <a:rect l="l" t="t" r="r" b="b"/>
            <a:pathLst>
              <a:path w="567" h="657" extrusionOk="0">
                <a:moveTo>
                  <a:pt x="252" y="1"/>
                </a:moveTo>
                <a:cubicBezTo>
                  <a:pt x="206" y="1"/>
                  <a:pt x="157" y="15"/>
                  <a:pt x="120" y="45"/>
                </a:cubicBezTo>
                <a:cubicBezTo>
                  <a:pt x="60" y="105"/>
                  <a:pt x="1" y="164"/>
                  <a:pt x="1" y="239"/>
                </a:cubicBezTo>
                <a:lnTo>
                  <a:pt x="1" y="358"/>
                </a:lnTo>
                <a:cubicBezTo>
                  <a:pt x="1" y="418"/>
                  <a:pt x="1" y="537"/>
                  <a:pt x="120" y="611"/>
                </a:cubicBezTo>
                <a:cubicBezTo>
                  <a:pt x="187" y="641"/>
                  <a:pt x="250" y="656"/>
                  <a:pt x="304" y="656"/>
                </a:cubicBezTo>
                <a:cubicBezTo>
                  <a:pt x="358" y="656"/>
                  <a:pt x="403" y="641"/>
                  <a:pt x="433" y="611"/>
                </a:cubicBezTo>
                <a:cubicBezTo>
                  <a:pt x="567" y="477"/>
                  <a:pt x="567" y="418"/>
                  <a:pt x="567" y="299"/>
                </a:cubicBezTo>
                <a:lnTo>
                  <a:pt x="567" y="164"/>
                </a:lnTo>
                <a:cubicBezTo>
                  <a:pt x="492" y="105"/>
                  <a:pt x="492" y="105"/>
                  <a:pt x="373" y="45"/>
                </a:cubicBezTo>
                <a:cubicBezTo>
                  <a:pt x="343" y="15"/>
                  <a:pt x="299" y="1"/>
                  <a:pt x="25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4" name="Google Shape;1704;p10"/>
          <p:cNvSpPr/>
          <p:nvPr/>
        </p:nvSpPr>
        <p:spPr>
          <a:xfrm>
            <a:off x="4050883" y="694566"/>
            <a:ext cx="19559" cy="31476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394" y="1"/>
                </a:moveTo>
                <a:cubicBezTo>
                  <a:pt x="353" y="1"/>
                  <a:pt x="303" y="15"/>
                  <a:pt x="254" y="40"/>
                </a:cubicBezTo>
                <a:cubicBezTo>
                  <a:pt x="180" y="99"/>
                  <a:pt x="120" y="159"/>
                  <a:pt x="60" y="219"/>
                </a:cubicBezTo>
                <a:cubicBezTo>
                  <a:pt x="1" y="278"/>
                  <a:pt x="1" y="412"/>
                  <a:pt x="1" y="472"/>
                </a:cubicBezTo>
                <a:cubicBezTo>
                  <a:pt x="1" y="651"/>
                  <a:pt x="1" y="844"/>
                  <a:pt x="120" y="964"/>
                </a:cubicBezTo>
                <a:cubicBezTo>
                  <a:pt x="187" y="993"/>
                  <a:pt x="235" y="1008"/>
                  <a:pt x="274" y="1008"/>
                </a:cubicBezTo>
                <a:cubicBezTo>
                  <a:pt x="314" y="1008"/>
                  <a:pt x="343" y="993"/>
                  <a:pt x="373" y="964"/>
                </a:cubicBezTo>
                <a:lnTo>
                  <a:pt x="433" y="964"/>
                </a:lnTo>
                <a:cubicBezTo>
                  <a:pt x="492" y="844"/>
                  <a:pt x="552" y="651"/>
                  <a:pt x="552" y="531"/>
                </a:cubicBezTo>
                <a:cubicBezTo>
                  <a:pt x="626" y="472"/>
                  <a:pt x="626" y="412"/>
                  <a:pt x="626" y="353"/>
                </a:cubicBezTo>
                <a:cubicBezTo>
                  <a:pt x="552" y="278"/>
                  <a:pt x="552" y="219"/>
                  <a:pt x="552" y="99"/>
                </a:cubicBezTo>
                <a:lnTo>
                  <a:pt x="492" y="99"/>
                </a:lnTo>
                <a:cubicBezTo>
                  <a:pt x="492" y="30"/>
                  <a:pt x="451" y="1"/>
                  <a:pt x="39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5" name="Google Shape;1705;p10"/>
          <p:cNvSpPr/>
          <p:nvPr/>
        </p:nvSpPr>
        <p:spPr>
          <a:xfrm>
            <a:off x="4091312" y="741047"/>
            <a:ext cx="17688" cy="37964"/>
          </a:xfrm>
          <a:custGeom>
            <a:avLst/>
            <a:gdLst/>
            <a:ahLst/>
            <a:cxnLst/>
            <a:rect l="l" t="t" r="r" b="b"/>
            <a:pathLst>
              <a:path w="567" h="1217" extrusionOk="0">
                <a:moveTo>
                  <a:pt x="321" y="0"/>
                </a:moveTo>
                <a:cubicBezTo>
                  <a:pt x="283" y="0"/>
                  <a:pt x="244" y="15"/>
                  <a:pt x="195" y="40"/>
                </a:cubicBezTo>
                <a:cubicBezTo>
                  <a:pt x="135" y="159"/>
                  <a:pt x="75" y="218"/>
                  <a:pt x="75" y="278"/>
                </a:cubicBezTo>
                <a:cubicBezTo>
                  <a:pt x="1" y="412"/>
                  <a:pt x="1" y="472"/>
                  <a:pt x="1" y="591"/>
                </a:cubicBezTo>
                <a:cubicBezTo>
                  <a:pt x="1" y="784"/>
                  <a:pt x="1" y="963"/>
                  <a:pt x="135" y="1157"/>
                </a:cubicBezTo>
                <a:lnTo>
                  <a:pt x="195" y="1217"/>
                </a:lnTo>
                <a:cubicBezTo>
                  <a:pt x="254" y="1217"/>
                  <a:pt x="373" y="1217"/>
                  <a:pt x="448" y="1157"/>
                </a:cubicBezTo>
                <a:cubicBezTo>
                  <a:pt x="567" y="963"/>
                  <a:pt x="567" y="784"/>
                  <a:pt x="567" y="650"/>
                </a:cubicBezTo>
                <a:lnTo>
                  <a:pt x="567" y="412"/>
                </a:lnTo>
                <a:cubicBezTo>
                  <a:pt x="567" y="278"/>
                  <a:pt x="567" y="218"/>
                  <a:pt x="507" y="99"/>
                </a:cubicBezTo>
                <a:cubicBezTo>
                  <a:pt x="429" y="29"/>
                  <a:pt x="376" y="0"/>
                  <a:pt x="32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6" name="Google Shape;1706;p10"/>
          <p:cNvSpPr/>
          <p:nvPr/>
        </p:nvSpPr>
        <p:spPr>
          <a:xfrm>
            <a:off x="4143844" y="696438"/>
            <a:ext cx="19528" cy="37496"/>
          </a:xfrm>
          <a:custGeom>
            <a:avLst/>
            <a:gdLst/>
            <a:ahLst/>
            <a:cxnLst/>
            <a:rect l="l" t="t" r="r" b="b"/>
            <a:pathLst>
              <a:path w="626" h="1202" extrusionOk="0">
                <a:moveTo>
                  <a:pt x="271" y="0"/>
                </a:moveTo>
                <a:cubicBezTo>
                  <a:pt x="215" y="0"/>
                  <a:pt x="154" y="29"/>
                  <a:pt x="119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60" y="963"/>
                  <a:pt x="179" y="1157"/>
                </a:cubicBezTo>
                <a:cubicBezTo>
                  <a:pt x="246" y="1187"/>
                  <a:pt x="294" y="1201"/>
                  <a:pt x="334" y="1201"/>
                </a:cubicBezTo>
                <a:cubicBezTo>
                  <a:pt x="373" y="1201"/>
                  <a:pt x="403" y="1187"/>
                  <a:pt x="432" y="1157"/>
                </a:cubicBezTo>
                <a:cubicBezTo>
                  <a:pt x="551" y="963"/>
                  <a:pt x="626" y="784"/>
                  <a:pt x="626" y="591"/>
                </a:cubicBezTo>
                <a:cubicBezTo>
                  <a:pt x="626" y="531"/>
                  <a:pt x="551" y="412"/>
                  <a:pt x="551" y="352"/>
                </a:cubicBez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7" name="Google Shape;1707;p10"/>
          <p:cNvSpPr/>
          <p:nvPr/>
        </p:nvSpPr>
        <p:spPr>
          <a:xfrm>
            <a:off x="4140132" y="802844"/>
            <a:ext cx="19060" cy="31944"/>
          </a:xfrm>
          <a:custGeom>
            <a:avLst/>
            <a:gdLst/>
            <a:ahLst/>
            <a:cxnLst/>
            <a:rect l="l" t="t" r="r" b="b"/>
            <a:pathLst>
              <a:path w="611" h="1024" extrusionOk="0">
                <a:moveTo>
                  <a:pt x="340" y="1"/>
                </a:moveTo>
                <a:cubicBezTo>
                  <a:pt x="301" y="1"/>
                  <a:pt x="263" y="15"/>
                  <a:pt x="238" y="40"/>
                </a:cubicBezTo>
                <a:cubicBezTo>
                  <a:pt x="119" y="100"/>
                  <a:pt x="119" y="159"/>
                  <a:pt x="60" y="293"/>
                </a:cubicBezTo>
                <a:cubicBezTo>
                  <a:pt x="6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38" y="1008"/>
                  <a:pt x="287" y="1023"/>
                  <a:pt x="328" y="1023"/>
                </a:cubicBezTo>
                <a:cubicBezTo>
                  <a:pt x="369" y="1023"/>
                  <a:pt x="402" y="1008"/>
                  <a:pt x="432" y="979"/>
                </a:cubicBezTo>
                <a:lnTo>
                  <a:pt x="492" y="979"/>
                </a:lnTo>
                <a:cubicBezTo>
                  <a:pt x="551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1" y="293"/>
                  <a:pt x="551" y="159"/>
                  <a:pt x="492" y="100"/>
                </a:cubicBezTo>
                <a:cubicBezTo>
                  <a:pt x="457" y="30"/>
                  <a:pt x="396" y="1"/>
                  <a:pt x="340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8" name="Google Shape;1708;p10"/>
          <p:cNvSpPr/>
          <p:nvPr/>
        </p:nvSpPr>
        <p:spPr>
          <a:xfrm>
            <a:off x="4192165" y="749688"/>
            <a:ext cx="19559" cy="48851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3" y="1"/>
                  <a:pt x="194" y="1"/>
                  <a:pt x="120" y="75"/>
                </a:cubicBezTo>
                <a:cubicBezTo>
                  <a:pt x="60" y="195"/>
                  <a:pt x="60" y="314"/>
                  <a:pt x="60" y="448"/>
                </a:cubicBezTo>
                <a:cubicBezTo>
                  <a:pt x="1" y="567"/>
                  <a:pt x="1" y="686"/>
                  <a:pt x="1" y="746"/>
                </a:cubicBezTo>
                <a:cubicBezTo>
                  <a:pt x="1" y="999"/>
                  <a:pt x="60" y="1252"/>
                  <a:pt x="194" y="1491"/>
                </a:cubicBezTo>
                <a:lnTo>
                  <a:pt x="254" y="1565"/>
                </a:lnTo>
                <a:cubicBezTo>
                  <a:pt x="313" y="1565"/>
                  <a:pt x="373" y="1565"/>
                  <a:pt x="433" y="1431"/>
                </a:cubicBezTo>
                <a:cubicBezTo>
                  <a:pt x="567" y="1252"/>
                  <a:pt x="626" y="999"/>
                  <a:pt x="626" y="746"/>
                </a:cubicBezTo>
                <a:cubicBezTo>
                  <a:pt x="626" y="686"/>
                  <a:pt x="626" y="567"/>
                  <a:pt x="567" y="448"/>
                </a:cubicBezTo>
                <a:cubicBezTo>
                  <a:pt x="567" y="314"/>
                  <a:pt x="492" y="195"/>
                  <a:pt x="433" y="75"/>
                </a:cubicBezTo>
                <a:lnTo>
                  <a:pt x="37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9" name="Google Shape;1709;p10"/>
          <p:cNvSpPr/>
          <p:nvPr/>
        </p:nvSpPr>
        <p:spPr>
          <a:xfrm>
            <a:off x="4240486" y="690417"/>
            <a:ext cx="19559" cy="39805"/>
          </a:xfrm>
          <a:custGeom>
            <a:avLst/>
            <a:gdLst/>
            <a:ahLst/>
            <a:cxnLst/>
            <a:rect l="l" t="t" r="r" b="b"/>
            <a:pathLst>
              <a:path w="627" h="1276" extrusionOk="0">
                <a:moveTo>
                  <a:pt x="341" y="1"/>
                </a:moveTo>
                <a:cubicBezTo>
                  <a:pt x="288" y="1"/>
                  <a:pt x="230" y="33"/>
                  <a:pt x="195" y="113"/>
                </a:cubicBezTo>
                <a:cubicBezTo>
                  <a:pt x="135" y="173"/>
                  <a:pt x="61" y="292"/>
                  <a:pt x="61" y="352"/>
                </a:cubicBezTo>
                <a:cubicBezTo>
                  <a:pt x="1" y="411"/>
                  <a:pt x="1" y="545"/>
                  <a:pt x="1" y="605"/>
                </a:cubicBezTo>
                <a:cubicBezTo>
                  <a:pt x="1" y="784"/>
                  <a:pt x="1" y="977"/>
                  <a:pt x="61" y="1156"/>
                </a:cubicBezTo>
                <a:lnTo>
                  <a:pt x="135" y="1231"/>
                </a:lnTo>
                <a:cubicBezTo>
                  <a:pt x="165" y="1260"/>
                  <a:pt x="210" y="1275"/>
                  <a:pt x="254" y="1275"/>
                </a:cubicBezTo>
                <a:cubicBezTo>
                  <a:pt x="299" y="1275"/>
                  <a:pt x="344" y="1260"/>
                  <a:pt x="373" y="1231"/>
                </a:cubicBezTo>
                <a:cubicBezTo>
                  <a:pt x="507" y="1037"/>
                  <a:pt x="567" y="858"/>
                  <a:pt x="627" y="664"/>
                </a:cubicBezTo>
                <a:cubicBezTo>
                  <a:pt x="627" y="545"/>
                  <a:pt x="627" y="486"/>
                  <a:pt x="567" y="352"/>
                </a:cubicBezTo>
                <a:cubicBezTo>
                  <a:pt x="567" y="292"/>
                  <a:pt x="567" y="173"/>
                  <a:pt x="433" y="113"/>
                </a:cubicBezTo>
                <a:lnTo>
                  <a:pt x="433" y="39"/>
                </a:lnTo>
                <a:cubicBezTo>
                  <a:pt x="409" y="15"/>
                  <a:pt x="376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0" name="Google Shape;1710;p10"/>
          <p:cNvSpPr/>
          <p:nvPr/>
        </p:nvSpPr>
        <p:spPr>
          <a:xfrm>
            <a:off x="4312079" y="672543"/>
            <a:ext cx="19528" cy="40023"/>
          </a:xfrm>
          <a:custGeom>
            <a:avLst/>
            <a:gdLst/>
            <a:ahLst/>
            <a:cxnLst/>
            <a:rect l="l" t="t" r="r" b="b"/>
            <a:pathLst>
              <a:path w="626" h="1283" extrusionOk="0">
                <a:moveTo>
                  <a:pt x="313" y="1"/>
                </a:moveTo>
                <a:cubicBezTo>
                  <a:pt x="253" y="1"/>
                  <a:pt x="134" y="61"/>
                  <a:pt x="75" y="120"/>
                </a:cubicBezTo>
                <a:cubicBezTo>
                  <a:pt x="75" y="239"/>
                  <a:pt x="0" y="314"/>
                  <a:pt x="0" y="433"/>
                </a:cubicBezTo>
                <a:lnTo>
                  <a:pt x="0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3" y="1237"/>
                </a:lnTo>
                <a:cubicBezTo>
                  <a:pt x="283" y="1267"/>
                  <a:pt x="332" y="1282"/>
                  <a:pt x="380" y="1282"/>
                </a:cubicBezTo>
                <a:cubicBezTo>
                  <a:pt x="428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626" y="433"/>
                  <a:pt x="566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1" name="Google Shape;1711;p10"/>
          <p:cNvSpPr/>
          <p:nvPr/>
        </p:nvSpPr>
        <p:spPr>
          <a:xfrm>
            <a:off x="4260014" y="770308"/>
            <a:ext cx="19559" cy="39836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78" y="1"/>
                </a:moveTo>
                <a:cubicBezTo>
                  <a:pt x="354" y="1"/>
                  <a:pt x="331" y="8"/>
                  <a:pt x="314" y="25"/>
                </a:cubicBezTo>
                <a:cubicBezTo>
                  <a:pt x="179" y="159"/>
                  <a:pt x="120" y="219"/>
                  <a:pt x="120" y="338"/>
                </a:cubicBezTo>
                <a:cubicBezTo>
                  <a:pt x="60" y="398"/>
                  <a:pt x="60" y="532"/>
                  <a:pt x="60" y="651"/>
                </a:cubicBezTo>
                <a:cubicBezTo>
                  <a:pt x="1" y="830"/>
                  <a:pt x="60" y="1023"/>
                  <a:pt x="179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626" y="964"/>
                  <a:pt x="626" y="830"/>
                  <a:pt x="626" y="651"/>
                </a:cubicBezTo>
                <a:lnTo>
                  <a:pt x="626" y="398"/>
                </a:lnTo>
                <a:cubicBezTo>
                  <a:pt x="626" y="338"/>
                  <a:pt x="626" y="219"/>
                  <a:pt x="552" y="159"/>
                </a:cubicBezTo>
                <a:lnTo>
                  <a:pt x="552" y="85"/>
                </a:lnTo>
                <a:cubicBezTo>
                  <a:pt x="510" y="43"/>
                  <a:pt x="438" y="1"/>
                  <a:pt x="37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2" name="Google Shape;1712;p10"/>
          <p:cNvSpPr/>
          <p:nvPr/>
        </p:nvSpPr>
        <p:spPr>
          <a:xfrm>
            <a:off x="4198217" y="854253"/>
            <a:ext cx="17220" cy="25018"/>
          </a:xfrm>
          <a:custGeom>
            <a:avLst/>
            <a:gdLst/>
            <a:ahLst/>
            <a:cxnLst/>
            <a:rect l="l" t="t" r="r" b="b"/>
            <a:pathLst>
              <a:path w="552" h="802" extrusionOk="0">
                <a:moveTo>
                  <a:pt x="179" y="1"/>
                </a:moveTo>
                <a:cubicBezTo>
                  <a:pt x="119" y="75"/>
                  <a:pt x="60" y="135"/>
                  <a:pt x="0" y="195"/>
                </a:cubicBezTo>
                <a:lnTo>
                  <a:pt x="0" y="373"/>
                </a:lnTo>
                <a:cubicBezTo>
                  <a:pt x="0" y="507"/>
                  <a:pt x="0" y="627"/>
                  <a:pt x="119" y="746"/>
                </a:cubicBezTo>
                <a:cubicBezTo>
                  <a:pt x="179" y="783"/>
                  <a:pt x="242" y="802"/>
                  <a:pt x="298" y="802"/>
                </a:cubicBezTo>
                <a:cubicBezTo>
                  <a:pt x="354" y="802"/>
                  <a:pt x="403" y="783"/>
                  <a:pt x="432" y="746"/>
                </a:cubicBezTo>
                <a:lnTo>
                  <a:pt x="432" y="686"/>
                </a:lnTo>
                <a:cubicBezTo>
                  <a:pt x="551" y="627"/>
                  <a:pt x="551" y="507"/>
                  <a:pt x="551" y="448"/>
                </a:cubicBezTo>
                <a:lnTo>
                  <a:pt x="551" y="254"/>
                </a:lnTo>
                <a:cubicBezTo>
                  <a:pt x="551" y="195"/>
                  <a:pt x="492" y="135"/>
                  <a:pt x="432" y="75"/>
                </a:cubicBezTo>
                <a:cubicBezTo>
                  <a:pt x="373" y="1"/>
                  <a:pt x="239" y="1"/>
                  <a:pt x="17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3" name="Google Shape;1713;p10"/>
          <p:cNvSpPr/>
          <p:nvPr/>
        </p:nvSpPr>
        <p:spPr>
          <a:xfrm>
            <a:off x="4087600" y="837533"/>
            <a:ext cx="17688" cy="20495"/>
          </a:xfrm>
          <a:custGeom>
            <a:avLst/>
            <a:gdLst/>
            <a:ahLst/>
            <a:cxnLst/>
            <a:rect l="l" t="t" r="r" b="b"/>
            <a:pathLst>
              <a:path w="567" h="657" extrusionOk="0">
                <a:moveTo>
                  <a:pt x="252" y="1"/>
                </a:moveTo>
                <a:cubicBezTo>
                  <a:pt x="206" y="1"/>
                  <a:pt x="157" y="15"/>
                  <a:pt x="120" y="45"/>
                </a:cubicBezTo>
                <a:cubicBezTo>
                  <a:pt x="60" y="105"/>
                  <a:pt x="1" y="164"/>
                  <a:pt x="1" y="239"/>
                </a:cubicBezTo>
                <a:lnTo>
                  <a:pt x="1" y="358"/>
                </a:lnTo>
                <a:cubicBezTo>
                  <a:pt x="1" y="418"/>
                  <a:pt x="1" y="537"/>
                  <a:pt x="194" y="611"/>
                </a:cubicBezTo>
                <a:cubicBezTo>
                  <a:pt x="224" y="641"/>
                  <a:pt x="269" y="656"/>
                  <a:pt x="314" y="656"/>
                </a:cubicBezTo>
                <a:cubicBezTo>
                  <a:pt x="358" y="656"/>
                  <a:pt x="403" y="641"/>
                  <a:pt x="433" y="611"/>
                </a:cubicBezTo>
                <a:cubicBezTo>
                  <a:pt x="567" y="477"/>
                  <a:pt x="567" y="418"/>
                  <a:pt x="567" y="299"/>
                </a:cubicBezTo>
                <a:lnTo>
                  <a:pt x="567" y="164"/>
                </a:lnTo>
                <a:cubicBezTo>
                  <a:pt x="492" y="105"/>
                  <a:pt x="492" y="105"/>
                  <a:pt x="373" y="45"/>
                </a:cubicBezTo>
                <a:cubicBezTo>
                  <a:pt x="343" y="15"/>
                  <a:pt x="299" y="1"/>
                  <a:pt x="25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4" name="Google Shape;1714;p10"/>
          <p:cNvSpPr/>
          <p:nvPr/>
        </p:nvSpPr>
        <p:spPr>
          <a:xfrm>
            <a:off x="334903" y="3164430"/>
            <a:ext cx="325364" cy="102725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5" name="Google Shape;1715;p10"/>
          <p:cNvSpPr/>
          <p:nvPr/>
        </p:nvSpPr>
        <p:spPr>
          <a:xfrm>
            <a:off x="334903" y="2926475"/>
            <a:ext cx="325364" cy="102756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10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10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6" name="Google Shape;1716;p10"/>
          <p:cNvSpPr/>
          <p:nvPr/>
        </p:nvSpPr>
        <p:spPr>
          <a:xfrm>
            <a:off x="334903" y="2688083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7" name="Google Shape;1717;p10"/>
          <p:cNvSpPr/>
          <p:nvPr/>
        </p:nvSpPr>
        <p:spPr>
          <a:xfrm>
            <a:off x="334903" y="3881042"/>
            <a:ext cx="325364" cy="100853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0"/>
                  <a:pt x="1371" y="0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8" name="Google Shape;1718;p10"/>
          <p:cNvSpPr/>
          <p:nvPr/>
        </p:nvSpPr>
        <p:spPr>
          <a:xfrm>
            <a:off x="334903" y="3642619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9" name="Google Shape;1719;p10"/>
          <p:cNvSpPr/>
          <p:nvPr/>
        </p:nvSpPr>
        <p:spPr>
          <a:xfrm>
            <a:off x="334903" y="3402823"/>
            <a:ext cx="325364" cy="102756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69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69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0" name="Google Shape;1720;p10"/>
          <p:cNvSpPr/>
          <p:nvPr/>
        </p:nvSpPr>
        <p:spPr>
          <a:xfrm>
            <a:off x="334903" y="4595314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1" name="Google Shape;1721;p10"/>
          <p:cNvSpPr/>
          <p:nvPr/>
        </p:nvSpPr>
        <p:spPr>
          <a:xfrm>
            <a:off x="334903" y="4357390"/>
            <a:ext cx="325364" cy="100853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2" name="Google Shape;1722;p10"/>
          <p:cNvSpPr/>
          <p:nvPr/>
        </p:nvSpPr>
        <p:spPr>
          <a:xfrm>
            <a:off x="334903" y="4118966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3" name="Google Shape;1723;p10"/>
          <p:cNvSpPr/>
          <p:nvPr/>
        </p:nvSpPr>
        <p:spPr>
          <a:xfrm>
            <a:off x="334903" y="1259040"/>
            <a:ext cx="325364" cy="102725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1"/>
                </a:moveTo>
                <a:cubicBezTo>
                  <a:pt x="9803" y="1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1"/>
                  <a:pt x="1371" y="1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4" name="Google Shape;1724;p10"/>
          <p:cNvSpPr/>
          <p:nvPr/>
        </p:nvSpPr>
        <p:spPr>
          <a:xfrm>
            <a:off x="334903" y="1021116"/>
            <a:ext cx="325364" cy="102725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548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5" name="Google Shape;1725;p10"/>
          <p:cNvSpPr/>
          <p:nvPr/>
        </p:nvSpPr>
        <p:spPr>
          <a:xfrm>
            <a:off x="334903" y="782692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6" name="Google Shape;1726;p10"/>
          <p:cNvSpPr/>
          <p:nvPr/>
        </p:nvSpPr>
        <p:spPr>
          <a:xfrm>
            <a:off x="334903" y="1975651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7" name="Google Shape;1727;p10"/>
          <p:cNvSpPr/>
          <p:nvPr/>
        </p:nvSpPr>
        <p:spPr>
          <a:xfrm>
            <a:off x="334903" y="1737259"/>
            <a:ext cx="325364" cy="100853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8" name="Google Shape;1728;p10"/>
          <p:cNvSpPr/>
          <p:nvPr/>
        </p:nvSpPr>
        <p:spPr>
          <a:xfrm>
            <a:off x="334903" y="1497463"/>
            <a:ext cx="325364" cy="102725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69"/>
                </a:cubicBezTo>
                <a:cubicBezTo>
                  <a:pt x="10429" y="2547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7"/>
                  <a:pt x="1" y="166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9" name="Google Shape;1729;p10"/>
          <p:cNvSpPr/>
          <p:nvPr/>
        </p:nvSpPr>
        <p:spPr>
          <a:xfrm>
            <a:off x="334903" y="2689923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0" name="Google Shape;1730;p10"/>
          <p:cNvSpPr/>
          <p:nvPr/>
        </p:nvSpPr>
        <p:spPr>
          <a:xfrm>
            <a:off x="334903" y="2451999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1" name="Google Shape;1731;p10"/>
          <p:cNvSpPr/>
          <p:nvPr/>
        </p:nvSpPr>
        <p:spPr>
          <a:xfrm>
            <a:off x="334903" y="2213607"/>
            <a:ext cx="325364" cy="100853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2" name="Google Shape;1732;p10"/>
          <p:cNvSpPr/>
          <p:nvPr/>
        </p:nvSpPr>
        <p:spPr>
          <a:xfrm>
            <a:off x="495075" y="646175"/>
            <a:ext cx="8153847" cy="4261144"/>
          </a:xfrm>
          <a:custGeom>
            <a:avLst/>
            <a:gdLst/>
            <a:ahLst/>
            <a:cxnLst/>
            <a:rect l="l" t="t" r="r" b="b"/>
            <a:pathLst>
              <a:path w="254987" h="136313" extrusionOk="0">
                <a:moveTo>
                  <a:pt x="0" y="1"/>
                </a:moveTo>
                <a:lnTo>
                  <a:pt x="0" y="136313"/>
                </a:lnTo>
                <a:lnTo>
                  <a:pt x="254987" y="136313"/>
                </a:lnTo>
                <a:lnTo>
                  <a:pt x="254987" y="1"/>
                </a:lnTo>
                <a:close/>
              </a:path>
            </a:pathLst>
          </a:custGeom>
          <a:solidFill>
            <a:srgbClr val="FEF7C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3" name="Google Shape;1733;p10"/>
          <p:cNvSpPr/>
          <p:nvPr/>
        </p:nvSpPr>
        <p:spPr>
          <a:xfrm>
            <a:off x="617468" y="819409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5"/>
                  <a:pt x="3114" y="3978"/>
                  <a:pt x="1997" y="3978"/>
                </a:cubicBezTo>
                <a:cubicBezTo>
                  <a:pt x="880" y="3978"/>
                  <a:pt x="1" y="3055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rgbClr val="8349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4" name="Google Shape;1734;p10"/>
          <p:cNvSpPr/>
          <p:nvPr/>
        </p:nvSpPr>
        <p:spPr>
          <a:xfrm>
            <a:off x="617468" y="1059673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40"/>
                  <a:pt x="3114" y="3978"/>
                  <a:pt x="1997" y="3978"/>
                </a:cubicBezTo>
                <a:cubicBezTo>
                  <a:pt x="880" y="3978"/>
                  <a:pt x="1" y="3040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rgbClr val="8349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5" name="Google Shape;1735;p10"/>
          <p:cNvSpPr/>
          <p:nvPr/>
        </p:nvSpPr>
        <p:spPr>
          <a:xfrm>
            <a:off x="617468" y="1295756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97"/>
                </a:cubicBezTo>
                <a:close/>
              </a:path>
            </a:pathLst>
          </a:custGeom>
          <a:solidFill>
            <a:srgbClr val="8349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6" name="Google Shape;1736;p10"/>
          <p:cNvSpPr/>
          <p:nvPr/>
        </p:nvSpPr>
        <p:spPr>
          <a:xfrm>
            <a:off x="617468" y="1536020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82"/>
                </a:cubicBezTo>
                <a:close/>
              </a:path>
            </a:pathLst>
          </a:custGeom>
          <a:solidFill>
            <a:srgbClr val="8349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7" name="Google Shape;1737;p10"/>
          <p:cNvSpPr/>
          <p:nvPr/>
        </p:nvSpPr>
        <p:spPr>
          <a:xfrm>
            <a:off x="617468" y="1768392"/>
            <a:ext cx="124125" cy="124094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2"/>
                </a:cubicBezTo>
                <a:close/>
              </a:path>
            </a:pathLst>
          </a:custGeom>
          <a:solidFill>
            <a:srgbClr val="8349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8" name="Google Shape;1738;p10"/>
          <p:cNvSpPr/>
          <p:nvPr/>
        </p:nvSpPr>
        <p:spPr>
          <a:xfrm>
            <a:off x="617468" y="2008656"/>
            <a:ext cx="124125" cy="123626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2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2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2"/>
                </a:cubicBezTo>
                <a:close/>
              </a:path>
            </a:pathLst>
          </a:custGeom>
          <a:solidFill>
            <a:srgbClr val="8349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9" name="Google Shape;1739;p10"/>
          <p:cNvSpPr/>
          <p:nvPr/>
        </p:nvSpPr>
        <p:spPr>
          <a:xfrm>
            <a:off x="617468" y="2246580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rgbClr val="8349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0" name="Google Shape;1740;p10"/>
          <p:cNvSpPr/>
          <p:nvPr/>
        </p:nvSpPr>
        <p:spPr>
          <a:xfrm>
            <a:off x="617468" y="2486844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rgbClr val="8349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1" name="Google Shape;1741;p10"/>
          <p:cNvSpPr/>
          <p:nvPr/>
        </p:nvSpPr>
        <p:spPr>
          <a:xfrm>
            <a:off x="617468" y="2727108"/>
            <a:ext cx="124125" cy="123657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99"/>
                  <a:pt x="3114" y="3964"/>
                  <a:pt x="1997" y="3964"/>
                </a:cubicBezTo>
                <a:cubicBezTo>
                  <a:pt x="880" y="3964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rgbClr val="8349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2" name="Google Shape;1742;p10"/>
          <p:cNvSpPr/>
          <p:nvPr/>
        </p:nvSpPr>
        <p:spPr>
          <a:xfrm>
            <a:off x="617468" y="2966904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9"/>
                  <a:pt x="1997" y="3979"/>
                </a:cubicBezTo>
                <a:cubicBezTo>
                  <a:pt x="880" y="3979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rgbClr val="8349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3" name="Google Shape;1743;p10"/>
          <p:cNvSpPr/>
          <p:nvPr/>
        </p:nvSpPr>
        <p:spPr>
          <a:xfrm>
            <a:off x="617468" y="3205327"/>
            <a:ext cx="124125" cy="123657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39"/>
                  <a:pt x="3114" y="3963"/>
                  <a:pt x="1997" y="3963"/>
                </a:cubicBezTo>
                <a:cubicBezTo>
                  <a:pt x="880" y="3963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rgbClr val="8349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4" name="Google Shape;1744;p10"/>
          <p:cNvSpPr/>
          <p:nvPr/>
        </p:nvSpPr>
        <p:spPr>
          <a:xfrm>
            <a:off x="617468" y="3445123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7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7"/>
                </a:cubicBezTo>
                <a:close/>
              </a:path>
            </a:pathLst>
          </a:custGeom>
          <a:solidFill>
            <a:srgbClr val="8349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5" name="Google Shape;1745;p10"/>
          <p:cNvSpPr/>
          <p:nvPr/>
        </p:nvSpPr>
        <p:spPr>
          <a:xfrm>
            <a:off x="617468" y="3677495"/>
            <a:ext cx="124125" cy="124094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6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6"/>
                </a:cubicBezTo>
                <a:close/>
              </a:path>
            </a:pathLst>
          </a:custGeom>
          <a:solidFill>
            <a:srgbClr val="8349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6" name="Google Shape;1746;p10"/>
          <p:cNvSpPr/>
          <p:nvPr/>
        </p:nvSpPr>
        <p:spPr>
          <a:xfrm>
            <a:off x="617468" y="3917758"/>
            <a:ext cx="124125" cy="124094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39"/>
                  <a:pt x="3114" y="3978"/>
                  <a:pt x="1997" y="3978"/>
                </a:cubicBezTo>
                <a:cubicBezTo>
                  <a:pt x="880" y="3978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rgbClr val="8349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7" name="Google Shape;1747;p10"/>
          <p:cNvSpPr/>
          <p:nvPr/>
        </p:nvSpPr>
        <p:spPr>
          <a:xfrm>
            <a:off x="617468" y="4153842"/>
            <a:ext cx="124125" cy="124094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6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96"/>
                </a:cubicBezTo>
                <a:close/>
              </a:path>
            </a:pathLst>
          </a:custGeom>
          <a:solidFill>
            <a:srgbClr val="8349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8" name="Google Shape;1748;p10"/>
          <p:cNvSpPr/>
          <p:nvPr/>
        </p:nvSpPr>
        <p:spPr>
          <a:xfrm>
            <a:off x="617468" y="4394106"/>
            <a:ext cx="124125" cy="124094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1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1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1"/>
                </a:cubicBezTo>
                <a:close/>
              </a:path>
            </a:pathLst>
          </a:custGeom>
          <a:solidFill>
            <a:srgbClr val="8349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9" name="Google Shape;1749;p10"/>
          <p:cNvSpPr/>
          <p:nvPr/>
        </p:nvSpPr>
        <p:spPr>
          <a:xfrm>
            <a:off x="617468" y="4634370"/>
            <a:ext cx="124125" cy="123626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1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1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1"/>
                </a:cubicBezTo>
                <a:close/>
              </a:path>
            </a:pathLst>
          </a:custGeom>
          <a:solidFill>
            <a:srgbClr val="8349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0" name="Google Shape;1750;p10"/>
          <p:cNvSpPr/>
          <p:nvPr/>
        </p:nvSpPr>
        <p:spPr>
          <a:xfrm>
            <a:off x="307951" y="1307361"/>
            <a:ext cx="410401" cy="102756"/>
          </a:xfrm>
          <a:custGeom>
            <a:avLst/>
            <a:gdLst/>
            <a:ahLst/>
            <a:cxnLst/>
            <a:rect l="l" t="t" r="r" b="b"/>
            <a:pathLst>
              <a:path w="13156" h="3294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1" name="Google Shape;1751;p10"/>
          <p:cNvSpPr/>
          <p:nvPr/>
        </p:nvSpPr>
        <p:spPr>
          <a:xfrm>
            <a:off x="307951" y="1069437"/>
            <a:ext cx="410401" cy="102725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2" name="Google Shape;1752;p10"/>
          <p:cNvSpPr/>
          <p:nvPr/>
        </p:nvSpPr>
        <p:spPr>
          <a:xfrm>
            <a:off x="307951" y="831044"/>
            <a:ext cx="410401" cy="102725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24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24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3" name="Google Shape;1753;p10"/>
          <p:cNvSpPr/>
          <p:nvPr/>
        </p:nvSpPr>
        <p:spPr>
          <a:xfrm>
            <a:off x="307951" y="2023972"/>
            <a:ext cx="410401" cy="100885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4" name="Google Shape;1754;p10"/>
          <p:cNvSpPr/>
          <p:nvPr/>
        </p:nvSpPr>
        <p:spPr>
          <a:xfrm>
            <a:off x="307951" y="1786048"/>
            <a:ext cx="410401" cy="100417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671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1"/>
                  <a:pt x="746" y="0"/>
                  <a:pt x="1729" y="0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5" name="Google Shape;1755;p10"/>
          <p:cNvSpPr/>
          <p:nvPr/>
        </p:nvSpPr>
        <p:spPr>
          <a:xfrm>
            <a:off x="307951" y="1547625"/>
            <a:ext cx="410401" cy="100885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6" name="Google Shape;1756;p10"/>
          <p:cNvSpPr/>
          <p:nvPr/>
        </p:nvSpPr>
        <p:spPr>
          <a:xfrm>
            <a:off x="307951" y="2738743"/>
            <a:ext cx="410401" cy="100417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3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53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7" name="Google Shape;1757;p10"/>
          <p:cNvSpPr/>
          <p:nvPr/>
        </p:nvSpPr>
        <p:spPr>
          <a:xfrm>
            <a:off x="307951" y="2500320"/>
            <a:ext cx="410401" cy="100885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48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548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8" name="Google Shape;1758;p10"/>
          <p:cNvSpPr/>
          <p:nvPr/>
        </p:nvSpPr>
        <p:spPr>
          <a:xfrm>
            <a:off x="307951" y="2262396"/>
            <a:ext cx="410401" cy="100417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9" name="Google Shape;1759;p10"/>
          <p:cNvSpPr/>
          <p:nvPr/>
        </p:nvSpPr>
        <p:spPr>
          <a:xfrm>
            <a:off x="307951" y="3212751"/>
            <a:ext cx="410401" cy="102725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0" name="Google Shape;1760;p10"/>
          <p:cNvSpPr/>
          <p:nvPr/>
        </p:nvSpPr>
        <p:spPr>
          <a:xfrm>
            <a:off x="307951" y="2974827"/>
            <a:ext cx="410401" cy="102725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1" name="Google Shape;1761;p10"/>
          <p:cNvSpPr/>
          <p:nvPr/>
        </p:nvSpPr>
        <p:spPr>
          <a:xfrm>
            <a:off x="307951" y="3929363"/>
            <a:ext cx="410401" cy="100885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8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2" name="Google Shape;1762;p10"/>
          <p:cNvSpPr/>
          <p:nvPr/>
        </p:nvSpPr>
        <p:spPr>
          <a:xfrm>
            <a:off x="307951" y="3691439"/>
            <a:ext cx="410401" cy="100386"/>
          </a:xfrm>
          <a:custGeom>
            <a:avLst/>
            <a:gdLst/>
            <a:ahLst/>
            <a:cxnLst/>
            <a:rect l="l" t="t" r="r" b="b"/>
            <a:pathLst>
              <a:path w="13156" h="3218" extrusionOk="0">
                <a:moveTo>
                  <a:pt x="11412" y="0"/>
                </a:moveTo>
                <a:cubicBezTo>
                  <a:pt x="12411" y="0"/>
                  <a:pt x="13155" y="670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0"/>
                  <a:pt x="746" y="0"/>
                  <a:pt x="1729" y="0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3" name="Google Shape;1763;p10"/>
          <p:cNvSpPr/>
          <p:nvPr/>
        </p:nvSpPr>
        <p:spPr>
          <a:xfrm>
            <a:off x="307951" y="3453015"/>
            <a:ext cx="410401" cy="100885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4" name="Google Shape;1764;p10"/>
          <p:cNvSpPr/>
          <p:nvPr/>
        </p:nvSpPr>
        <p:spPr>
          <a:xfrm>
            <a:off x="307951" y="4644103"/>
            <a:ext cx="410401" cy="100417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33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533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5" name="Google Shape;1765;p10"/>
          <p:cNvSpPr/>
          <p:nvPr/>
        </p:nvSpPr>
        <p:spPr>
          <a:xfrm>
            <a:off x="307951" y="4405711"/>
            <a:ext cx="410401" cy="100885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4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548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6" name="Google Shape;1766;p10"/>
          <p:cNvSpPr/>
          <p:nvPr/>
        </p:nvSpPr>
        <p:spPr>
          <a:xfrm>
            <a:off x="307951" y="4167755"/>
            <a:ext cx="410401" cy="100417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474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474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67" name="Google Shape;1767;p10"/>
          <p:cNvGrpSpPr/>
          <p:nvPr/>
        </p:nvGrpSpPr>
        <p:grpSpPr>
          <a:xfrm>
            <a:off x="8180472" y="2126994"/>
            <a:ext cx="350390" cy="1470478"/>
            <a:chOff x="8180472" y="1441194"/>
            <a:chExt cx="350390" cy="1470478"/>
          </a:xfrm>
        </p:grpSpPr>
        <p:sp>
          <p:nvSpPr>
            <p:cNvPr id="1768" name="Google Shape;1768;p10"/>
            <p:cNvSpPr/>
            <p:nvPr/>
          </p:nvSpPr>
          <p:spPr>
            <a:xfrm>
              <a:off x="8218121" y="1441194"/>
              <a:ext cx="232476" cy="203480"/>
            </a:xfrm>
            <a:custGeom>
              <a:avLst/>
              <a:gdLst/>
              <a:ahLst/>
              <a:cxnLst/>
              <a:rect l="l" t="t" r="r" b="b"/>
              <a:pathLst>
                <a:path w="12844" h="11242" extrusionOk="0">
                  <a:moveTo>
                    <a:pt x="4732" y="1"/>
                  </a:moveTo>
                  <a:cubicBezTo>
                    <a:pt x="4305" y="1"/>
                    <a:pt x="3751" y="152"/>
                    <a:pt x="3033" y="550"/>
                  </a:cubicBezTo>
                  <a:cubicBezTo>
                    <a:pt x="1" y="2329"/>
                    <a:pt x="1379" y="10249"/>
                    <a:pt x="2106" y="10976"/>
                  </a:cubicBezTo>
                  <a:cubicBezTo>
                    <a:pt x="2250" y="11149"/>
                    <a:pt x="2690" y="11242"/>
                    <a:pt x="3310" y="11242"/>
                  </a:cubicBezTo>
                  <a:cubicBezTo>
                    <a:pt x="5392" y="11242"/>
                    <a:pt x="9498" y="10189"/>
                    <a:pt x="11179" y="7543"/>
                  </a:cubicBezTo>
                  <a:cubicBezTo>
                    <a:pt x="12843" y="4808"/>
                    <a:pt x="11484" y="584"/>
                    <a:pt x="8673" y="584"/>
                  </a:cubicBezTo>
                  <a:cubicBezTo>
                    <a:pt x="7929" y="584"/>
                    <a:pt x="7084" y="880"/>
                    <a:pt x="6166" y="1578"/>
                  </a:cubicBezTo>
                  <a:cubicBezTo>
                    <a:pt x="6166" y="1578"/>
                    <a:pt x="6108" y="1"/>
                    <a:pt x="4732" y="1"/>
                  </a:cubicBezTo>
                  <a:close/>
                </a:path>
              </a:pathLst>
            </a:custGeom>
            <a:solidFill>
              <a:srgbClr val="F25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10"/>
            <p:cNvSpPr/>
            <p:nvPr/>
          </p:nvSpPr>
          <p:spPr>
            <a:xfrm>
              <a:off x="8180472" y="1493740"/>
              <a:ext cx="183281" cy="193760"/>
            </a:xfrm>
            <a:custGeom>
              <a:avLst/>
              <a:gdLst/>
              <a:ahLst/>
              <a:cxnLst/>
              <a:rect l="l" t="t" r="r" b="b"/>
              <a:pathLst>
                <a:path w="10126" h="10705" extrusionOk="0">
                  <a:moveTo>
                    <a:pt x="9938" y="1"/>
                  </a:moveTo>
                  <a:cubicBezTo>
                    <a:pt x="9874" y="1"/>
                    <a:pt x="9825" y="83"/>
                    <a:pt x="9825" y="153"/>
                  </a:cubicBezTo>
                  <a:cubicBezTo>
                    <a:pt x="9599" y="680"/>
                    <a:pt x="9299" y="1306"/>
                    <a:pt x="9098" y="1807"/>
                  </a:cubicBezTo>
                  <a:cubicBezTo>
                    <a:pt x="8873" y="2033"/>
                    <a:pt x="8772" y="2334"/>
                    <a:pt x="8672" y="2660"/>
                  </a:cubicBezTo>
                  <a:lnTo>
                    <a:pt x="8146" y="3386"/>
                  </a:lnTo>
                  <a:cubicBezTo>
                    <a:pt x="7519" y="4439"/>
                    <a:pt x="6893" y="5366"/>
                    <a:pt x="6066" y="6193"/>
                  </a:cubicBezTo>
                  <a:cubicBezTo>
                    <a:pt x="5639" y="6720"/>
                    <a:pt x="5213" y="7046"/>
                    <a:pt x="4812" y="7447"/>
                  </a:cubicBezTo>
                  <a:cubicBezTo>
                    <a:pt x="4286" y="7873"/>
                    <a:pt x="3860" y="8299"/>
                    <a:pt x="3334" y="8599"/>
                  </a:cubicBezTo>
                  <a:cubicBezTo>
                    <a:pt x="2406" y="9326"/>
                    <a:pt x="1253" y="9752"/>
                    <a:pt x="101" y="10279"/>
                  </a:cubicBezTo>
                  <a:cubicBezTo>
                    <a:pt x="0" y="10279"/>
                    <a:pt x="0" y="10379"/>
                    <a:pt x="0" y="10479"/>
                  </a:cubicBezTo>
                  <a:cubicBezTo>
                    <a:pt x="101" y="10579"/>
                    <a:pt x="201" y="10705"/>
                    <a:pt x="326" y="10705"/>
                  </a:cubicBezTo>
                  <a:cubicBezTo>
                    <a:pt x="527" y="10579"/>
                    <a:pt x="827" y="10479"/>
                    <a:pt x="1153" y="10379"/>
                  </a:cubicBezTo>
                  <a:cubicBezTo>
                    <a:pt x="1454" y="10279"/>
                    <a:pt x="1780" y="10178"/>
                    <a:pt x="2081" y="10078"/>
                  </a:cubicBezTo>
                  <a:lnTo>
                    <a:pt x="2933" y="9652"/>
                  </a:lnTo>
                  <a:cubicBezTo>
                    <a:pt x="3233" y="9552"/>
                    <a:pt x="3459" y="9326"/>
                    <a:pt x="3760" y="9226"/>
                  </a:cubicBezTo>
                  <a:cubicBezTo>
                    <a:pt x="4286" y="8925"/>
                    <a:pt x="4812" y="8499"/>
                    <a:pt x="5339" y="8073"/>
                  </a:cubicBezTo>
                  <a:cubicBezTo>
                    <a:pt x="5740" y="7672"/>
                    <a:pt x="6266" y="7246"/>
                    <a:pt x="6692" y="6820"/>
                  </a:cubicBezTo>
                  <a:cubicBezTo>
                    <a:pt x="7519" y="5893"/>
                    <a:pt x="8246" y="4840"/>
                    <a:pt x="8873" y="3687"/>
                  </a:cubicBezTo>
                  <a:cubicBezTo>
                    <a:pt x="9399" y="2660"/>
                    <a:pt x="9925" y="1507"/>
                    <a:pt x="10126" y="254"/>
                  </a:cubicBezTo>
                  <a:cubicBezTo>
                    <a:pt x="10126" y="153"/>
                    <a:pt x="10126" y="53"/>
                    <a:pt x="10025" y="53"/>
                  </a:cubicBezTo>
                  <a:cubicBezTo>
                    <a:pt x="9995" y="16"/>
                    <a:pt x="9965" y="1"/>
                    <a:pt x="9938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10"/>
            <p:cNvSpPr/>
            <p:nvPr/>
          </p:nvSpPr>
          <p:spPr>
            <a:xfrm>
              <a:off x="8256150" y="1780623"/>
              <a:ext cx="274712" cy="634218"/>
            </a:xfrm>
            <a:custGeom>
              <a:avLst/>
              <a:gdLst/>
              <a:ahLst/>
              <a:cxnLst/>
              <a:rect l="l" t="t" r="r" b="b"/>
              <a:pathLst>
                <a:path w="12758" h="29454" extrusionOk="0">
                  <a:moveTo>
                    <a:pt x="4169" y="1"/>
                  </a:moveTo>
                  <a:cubicBezTo>
                    <a:pt x="3919" y="1"/>
                    <a:pt x="4691" y="2871"/>
                    <a:pt x="3660" y="5644"/>
                  </a:cubicBezTo>
                  <a:cubicBezTo>
                    <a:pt x="2632" y="8351"/>
                    <a:pt x="1" y="12311"/>
                    <a:pt x="953" y="15243"/>
                  </a:cubicBezTo>
                  <a:cubicBezTo>
                    <a:pt x="2006" y="18175"/>
                    <a:pt x="2733" y="18902"/>
                    <a:pt x="2507" y="19729"/>
                  </a:cubicBezTo>
                  <a:cubicBezTo>
                    <a:pt x="2306" y="20682"/>
                    <a:pt x="327" y="22035"/>
                    <a:pt x="527" y="24642"/>
                  </a:cubicBezTo>
                  <a:cubicBezTo>
                    <a:pt x="753" y="27248"/>
                    <a:pt x="4813" y="29454"/>
                    <a:pt x="4813" y="29454"/>
                  </a:cubicBezTo>
                  <a:cubicBezTo>
                    <a:pt x="6893" y="28401"/>
                    <a:pt x="10452" y="23689"/>
                    <a:pt x="10352" y="21083"/>
                  </a:cubicBezTo>
                  <a:cubicBezTo>
                    <a:pt x="10352" y="18476"/>
                    <a:pt x="8146" y="16396"/>
                    <a:pt x="8672" y="14717"/>
                  </a:cubicBezTo>
                  <a:cubicBezTo>
                    <a:pt x="9199" y="13163"/>
                    <a:pt x="12758" y="8977"/>
                    <a:pt x="11705" y="6045"/>
                  </a:cubicBezTo>
                  <a:cubicBezTo>
                    <a:pt x="10778" y="3138"/>
                    <a:pt x="5239" y="406"/>
                    <a:pt x="4186" y="5"/>
                  </a:cubicBezTo>
                  <a:cubicBezTo>
                    <a:pt x="4180" y="2"/>
                    <a:pt x="4174" y="1"/>
                    <a:pt x="4169" y="1"/>
                  </a:cubicBezTo>
                  <a:close/>
                </a:path>
              </a:pathLst>
            </a:custGeom>
            <a:solidFill>
              <a:srgbClr val="F2CB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10"/>
            <p:cNvSpPr/>
            <p:nvPr/>
          </p:nvSpPr>
          <p:spPr>
            <a:xfrm>
              <a:off x="8310111" y="1819985"/>
              <a:ext cx="101483" cy="692421"/>
            </a:xfrm>
            <a:custGeom>
              <a:avLst/>
              <a:gdLst/>
              <a:ahLst/>
              <a:cxnLst/>
              <a:rect l="l" t="t" r="r" b="b"/>
              <a:pathLst>
                <a:path w="4713" h="32157" extrusionOk="0">
                  <a:moveTo>
                    <a:pt x="2833" y="1"/>
                  </a:moveTo>
                  <a:cubicBezTo>
                    <a:pt x="2800" y="1"/>
                    <a:pt x="2766" y="15"/>
                    <a:pt x="2733" y="57"/>
                  </a:cubicBezTo>
                  <a:cubicBezTo>
                    <a:pt x="2633" y="157"/>
                    <a:pt x="2633" y="257"/>
                    <a:pt x="2733" y="357"/>
                  </a:cubicBezTo>
                  <a:cubicBezTo>
                    <a:pt x="3134" y="884"/>
                    <a:pt x="3460" y="1510"/>
                    <a:pt x="3660" y="2137"/>
                  </a:cubicBezTo>
                  <a:cubicBezTo>
                    <a:pt x="3886" y="2763"/>
                    <a:pt x="3986" y="3390"/>
                    <a:pt x="3986" y="4117"/>
                  </a:cubicBezTo>
                  <a:cubicBezTo>
                    <a:pt x="4086" y="4743"/>
                    <a:pt x="3986" y="5370"/>
                    <a:pt x="3886" y="6097"/>
                  </a:cubicBezTo>
                  <a:cubicBezTo>
                    <a:pt x="3760" y="6723"/>
                    <a:pt x="3560" y="7450"/>
                    <a:pt x="3359" y="8077"/>
                  </a:cubicBezTo>
                  <a:cubicBezTo>
                    <a:pt x="3034" y="9455"/>
                    <a:pt x="2633" y="10708"/>
                    <a:pt x="2307" y="12062"/>
                  </a:cubicBezTo>
                  <a:cubicBezTo>
                    <a:pt x="2106" y="12788"/>
                    <a:pt x="2006" y="13515"/>
                    <a:pt x="2006" y="14242"/>
                  </a:cubicBezTo>
                  <a:cubicBezTo>
                    <a:pt x="2006" y="14969"/>
                    <a:pt x="2106" y="15721"/>
                    <a:pt x="2407" y="16448"/>
                  </a:cubicBezTo>
                  <a:lnTo>
                    <a:pt x="2833" y="17375"/>
                  </a:lnTo>
                  <a:cubicBezTo>
                    <a:pt x="2933" y="17701"/>
                    <a:pt x="3034" y="18001"/>
                    <a:pt x="3134" y="18327"/>
                  </a:cubicBezTo>
                  <a:cubicBezTo>
                    <a:pt x="3359" y="18954"/>
                    <a:pt x="3460" y="19681"/>
                    <a:pt x="3560" y="20307"/>
                  </a:cubicBezTo>
                  <a:cubicBezTo>
                    <a:pt x="3660" y="21661"/>
                    <a:pt x="3560" y="23014"/>
                    <a:pt x="3359" y="24367"/>
                  </a:cubicBezTo>
                  <a:cubicBezTo>
                    <a:pt x="3034" y="25746"/>
                    <a:pt x="2633" y="26999"/>
                    <a:pt x="2106" y="28252"/>
                  </a:cubicBezTo>
                  <a:cubicBezTo>
                    <a:pt x="1580" y="29505"/>
                    <a:pt x="853" y="30758"/>
                    <a:pt x="1" y="31786"/>
                  </a:cubicBezTo>
                  <a:cubicBezTo>
                    <a:pt x="1" y="31886"/>
                    <a:pt x="1" y="32012"/>
                    <a:pt x="126" y="32112"/>
                  </a:cubicBezTo>
                  <a:cubicBezTo>
                    <a:pt x="160" y="32145"/>
                    <a:pt x="193" y="32156"/>
                    <a:pt x="223" y="32156"/>
                  </a:cubicBezTo>
                  <a:cubicBezTo>
                    <a:pt x="282" y="32156"/>
                    <a:pt x="327" y="32112"/>
                    <a:pt x="327" y="32112"/>
                  </a:cubicBezTo>
                  <a:cubicBezTo>
                    <a:pt x="2106" y="29906"/>
                    <a:pt x="3460" y="27300"/>
                    <a:pt x="4086" y="24493"/>
                  </a:cubicBezTo>
                  <a:cubicBezTo>
                    <a:pt x="4387" y="23114"/>
                    <a:pt x="4387" y="21661"/>
                    <a:pt x="4287" y="20207"/>
                  </a:cubicBezTo>
                  <a:cubicBezTo>
                    <a:pt x="4186" y="19580"/>
                    <a:pt x="4086" y="18854"/>
                    <a:pt x="3886" y="18102"/>
                  </a:cubicBezTo>
                  <a:cubicBezTo>
                    <a:pt x="3760" y="17801"/>
                    <a:pt x="3660" y="17475"/>
                    <a:pt x="3560" y="17074"/>
                  </a:cubicBezTo>
                  <a:lnTo>
                    <a:pt x="3134" y="16122"/>
                  </a:lnTo>
                  <a:cubicBezTo>
                    <a:pt x="2933" y="15495"/>
                    <a:pt x="2833" y="14869"/>
                    <a:pt x="2833" y="14242"/>
                  </a:cubicBezTo>
                  <a:cubicBezTo>
                    <a:pt x="2833" y="13616"/>
                    <a:pt x="2933" y="12889"/>
                    <a:pt x="3034" y="12262"/>
                  </a:cubicBezTo>
                  <a:cubicBezTo>
                    <a:pt x="3359" y="10909"/>
                    <a:pt x="3760" y="9656"/>
                    <a:pt x="4086" y="8302"/>
                  </a:cubicBezTo>
                  <a:cubicBezTo>
                    <a:pt x="4287" y="7575"/>
                    <a:pt x="4387" y="6949"/>
                    <a:pt x="4512" y="6197"/>
                  </a:cubicBezTo>
                  <a:cubicBezTo>
                    <a:pt x="4613" y="5470"/>
                    <a:pt x="4713" y="4743"/>
                    <a:pt x="4613" y="4016"/>
                  </a:cubicBezTo>
                  <a:cubicBezTo>
                    <a:pt x="4512" y="3290"/>
                    <a:pt x="4387" y="2663"/>
                    <a:pt x="4086" y="1936"/>
                  </a:cubicBezTo>
                  <a:cubicBezTo>
                    <a:pt x="3886" y="1310"/>
                    <a:pt x="3560" y="683"/>
                    <a:pt x="3034" y="57"/>
                  </a:cubicBezTo>
                  <a:cubicBezTo>
                    <a:pt x="2967" y="57"/>
                    <a:pt x="2900" y="1"/>
                    <a:pt x="2833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10"/>
            <p:cNvSpPr/>
            <p:nvPr/>
          </p:nvSpPr>
          <p:spPr>
            <a:xfrm>
              <a:off x="8364094" y="2531254"/>
              <a:ext cx="107942" cy="237094"/>
            </a:xfrm>
            <a:custGeom>
              <a:avLst/>
              <a:gdLst/>
              <a:ahLst/>
              <a:cxnLst/>
              <a:rect l="l" t="t" r="r" b="b"/>
              <a:pathLst>
                <a:path w="5013" h="11011" extrusionOk="0">
                  <a:moveTo>
                    <a:pt x="3295" y="1"/>
                  </a:moveTo>
                  <a:cubicBezTo>
                    <a:pt x="2151" y="1"/>
                    <a:pt x="1565" y="1005"/>
                    <a:pt x="1253" y="1987"/>
                  </a:cubicBezTo>
                  <a:cubicBezTo>
                    <a:pt x="627" y="3767"/>
                    <a:pt x="326" y="5646"/>
                    <a:pt x="226" y="7526"/>
                  </a:cubicBezTo>
                  <a:lnTo>
                    <a:pt x="226" y="7752"/>
                  </a:lnTo>
                  <a:cubicBezTo>
                    <a:pt x="126" y="8378"/>
                    <a:pt x="126" y="9005"/>
                    <a:pt x="126" y="9506"/>
                  </a:cubicBezTo>
                  <a:cubicBezTo>
                    <a:pt x="0" y="10032"/>
                    <a:pt x="226" y="10559"/>
                    <a:pt x="627" y="10884"/>
                  </a:cubicBezTo>
                  <a:cubicBezTo>
                    <a:pt x="752" y="10884"/>
                    <a:pt x="852" y="10985"/>
                    <a:pt x="953" y="10985"/>
                  </a:cubicBezTo>
                  <a:cubicBezTo>
                    <a:pt x="1005" y="11002"/>
                    <a:pt x="1065" y="11011"/>
                    <a:pt x="1129" y="11011"/>
                  </a:cubicBezTo>
                  <a:cubicBezTo>
                    <a:pt x="1425" y="11011"/>
                    <a:pt x="1797" y="10827"/>
                    <a:pt x="1880" y="10559"/>
                  </a:cubicBezTo>
                  <a:cubicBezTo>
                    <a:pt x="2406" y="10133"/>
                    <a:pt x="2732" y="9406"/>
                    <a:pt x="3033" y="8879"/>
                  </a:cubicBezTo>
                  <a:cubicBezTo>
                    <a:pt x="4186" y="6899"/>
                    <a:pt x="4812" y="4619"/>
                    <a:pt x="4913" y="2313"/>
                  </a:cubicBezTo>
                  <a:cubicBezTo>
                    <a:pt x="5013" y="1260"/>
                    <a:pt x="4712" y="107"/>
                    <a:pt x="3459" y="7"/>
                  </a:cubicBezTo>
                  <a:cubicBezTo>
                    <a:pt x="3403" y="3"/>
                    <a:pt x="3349" y="1"/>
                    <a:pt x="3295" y="1"/>
                  </a:cubicBezTo>
                  <a:close/>
                </a:path>
              </a:pathLst>
            </a:custGeom>
            <a:solidFill>
              <a:srgbClr val="F2A0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10"/>
            <p:cNvSpPr/>
            <p:nvPr/>
          </p:nvSpPr>
          <p:spPr>
            <a:xfrm>
              <a:off x="8292303" y="2821731"/>
              <a:ext cx="88003" cy="89941"/>
            </a:xfrm>
            <a:custGeom>
              <a:avLst/>
              <a:gdLst/>
              <a:ahLst/>
              <a:cxnLst/>
              <a:rect l="l" t="t" r="r" b="b"/>
              <a:pathLst>
                <a:path w="4087" h="4177" extrusionOk="0">
                  <a:moveTo>
                    <a:pt x="2833" y="1"/>
                  </a:moveTo>
                  <a:cubicBezTo>
                    <a:pt x="2507" y="1"/>
                    <a:pt x="2307" y="1"/>
                    <a:pt x="1981" y="101"/>
                  </a:cubicBezTo>
                  <a:cubicBezTo>
                    <a:pt x="1354" y="402"/>
                    <a:pt x="828" y="828"/>
                    <a:pt x="627" y="1555"/>
                  </a:cubicBezTo>
                  <a:cubicBezTo>
                    <a:pt x="1" y="2507"/>
                    <a:pt x="527" y="3660"/>
                    <a:pt x="1354" y="4061"/>
                  </a:cubicBezTo>
                  <a:cubicBezTo>
                    <a:pt x="1540" y="4141"/>
                    <a:pt x="1750" y="4177"/>
                    <a:pt x="1964" y="4177"/>
                  </a:cubicBezTo>
                  <a:cubicBezTo>
                    <a:pt x="2356" y="4177"/>
                    <a:pt x="2758" y="4055"/>
                    <a:pt x="3034" y="3861"/>
                  </a:cubicBezTo>
                  <a:cubicBezTo>
                    <a:pt x="3560" y="3535"/>
                    <a:pt x="3861" y="3034"/>
                    <a:pt x="4086" y="2507"/>
                  </a:cubicBezTo>
                  <a:lnTo>
                    <a:pt x="4086" y="1555"/>
                  </a:lnTo>
                  <a:cubicBezTo>
                    <a:pt x="4086" y="1354"/>
                    <a:pt x="3961" y="1029"/>
                    <a:pt x="3861" y="728"/>
                  </a:cubicBezTo>
                  <a:cubicBezTo>
                    <a:pt x="3861" y="527"/>
                    <a:pt x="3660" y="302"/>
                    <a:pt x="3460" y="101"/>
                  </a:cubicBezTo>
                  <a:cubicBezTo>
                    <a:pt x="3234" y="1"/>
                    <a:pt x="3034" y="1"/>
                    <a:pt x="2833" y="1"/>
                  </a:cubicBezTo>
                  <a:close/>
                </a:path>
              </a:pathLst>
            </a:custGeom>
            <a:solidFill>
              <a:srgbClr val="F284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10"/>
            <p:cNvSpPr/>
            <p:nvPr/>
          </p:nvSpPr>
          <p:spPr>
            <a:xfrm>
              <a:off x="8445035" y="2807175"/>
              <a:ext cx="43194" cy="52905"/>
            </a:xfrm>
            <a:custGeom>
              <a:avLst/>
              <a:gdLst/>
              <a:ahLst/>
              <a:cxnLst/>
              <a:rect l="l" t="t" r="r" b="b"/>
              <a:pathLst>
                <a:path w="2006" h="2457" extrusionOk="0">
                  <a:moveTo>
                    <a:pt x="1066" y="0"/>
                  </a:moveTo>
                  <a:cubicBezTo>
                    <a:pt x="872" y="0"/>
                    <a:pt x="690" y="50"/>
                    <a:pt x="527" y="151"/>
                  </a:cubicBezTo>
                  <a:cubicBezTo>
                    <a:pt x="226" y="451"/>
                    <a:pt x="1" y="777"/>
                    <a:pt x="1" y="1203"/>
                  </a:cubicBezTo>
                  <a:cubicBezTo>
                    <a:pt x="1" y="1504"/>
                    <a:pt x="1" y="1705"/>
                    <a:pt x="126" y="1930"/>
                  </a:cubicBezTo>
                  <a:cubicBezTo>
                    <a:pt x="226" y="1930"/>
                    <a:pt x="226" y="2030"/>
                    <a:pt x="327" y="2131"/>
                  </a:cubicBezTo>
                  <a:lnTo>
                    <a:pt x="427" y="2231"/>
                  </a:lnTo>
                  <a:cubicBezTo>
                    <a:pt x="427" y="2231"/>
                    <a:pt x="527" y="2331"/>
                    <a:pt x="627" y="2331"/>
                  </a:cubicBezTo>
                  <a:cubicBezTo>
                    <a:pt x="853" y="2456"/>
                    <a:pt x="953" y="2456"/>
                    <a:pt x="1254" y="2456"/>
                  </a:cubicBezTo>
                  <a:cubicBezTo>
                    <a:pt x="1379" y="2456"/>
                    <a:pt x="1580" y="2331"/>
                    <a:pt x="1680" y="2231"/>
                  </a:cubicBezTo>
                  <a:cubicBezTo>
                    <a:pt x="1880" y="2030"/>
                    <a:pt x="1880" y="1705"/>
                    <a:pt x="2006" y="1504"/>
                  </a:cubicBezTo>
                  <a:cubicBezTo>
                    <a:pt x="2006" y="1203"/>
                    <a:pt x="1880" y="978"/>
                    <a:pt x="1680" y="777"/>
                  </a:cubicBezTo>
                  <a:cubicBezTo>
                    <a:pt x="1780" y="777"/>
                    <a:pt x="1780" y="677"/>
                    <a:pt x="1880" y="677"/>
                  </a:cubicBezTo>
                  <a:cubicBezTo>
                    <a:pt x="1880" y="451"/>
                    <a:pt x="1780" y="251"/>
                    <a:pt x="1680" y="151"/>
                  </a:cubicBezTo>
                  <a:cubicBezTo>
                    <a:pt x="1467" y="50"/>
                    <a:pt x="1260" y="0"/>
                    <a:pt x="1066" y="0"/>
                  </a:cubicBezTo>
                  <a:close/>
                </a:path>
              </a:pathLst>
            </a:custGeom>
            <a:solidFill>
              <a:srgbClr val="F25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75" name="Google Shape;1775;p10"/>
          <p:cNvSpPr txBox="1">
            <a:spLocks noGrp="1"/>
          </p:cNvSpPr>
          <p:nvPr>
            <p:ph type="title"/>
          </p:nvPr>
        </p:nvSpPr>
        <p:spPr>
          <a:xfrm>
            <a:off x="4591334" y="1080292"/>
            <a:ext cx="3379500" cy="768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1776" name="Google Shape;1776;p10"/>
          <p:cNvSpPr txBox="1">
            <a:spLocks noGrp="1"/>
          </p:cNvSpPr>
          <p:nvPr>
            <p:ph type="subTitle" idx="1"/>
          </p:nvPr>
        </p:nvSpPr>
        <p:spPr>
          <a:xfrm>
            <a:off x="4666634" y="2030532"/>
            <a:ext cx="3228900" cy="172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3492E"/>
              </a:buClr>
              <a:buSzPts val="1600"/>
              <a:buNone/>
              <a:defRPr sz="1400">
                <a:solidFill>
                  <a:srgbClr val="83492E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777" name="Google Shape;1777;p10"/>
          <p:cNvSpPr txBox="1">
            <a:spLocks noGrp="1"/>
          </p:cNvSpPr>
          <p:nvPr>
            <p:ph type="subTitle" idx="2"/>
          </p:nvPr>
        </p:nvSpPr>
        <p:spPr>
          <a:xfrm>
            <a:off x="4666634" y="3956014"/>
            <a:ext cx="3228900" cy="39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400">
                <a:solidFill>
                  <a:schemeClr val="accen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355164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1_Caption">
    <p:spTree>
      <p:nvGrpSpPr>
        <p:cNvPr id="1" name="Shape 1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0" name="Google Shape;1590;p10"/>
          <p:cNvSpPr/>
          <p:nvPr/>
        </p:nvSpPr>
        <p:spPr>
          <a:xfrm>
            <a:off x="8271482" y="813225"/>
            <a:ext cx="654059" cy="565027"/>
          </a:xfrm>
          <a:custGeom>
            <a:avLst/>
            <a:gdLst/>
            <a:ahLst/>
            <a:cxnLst/>
            <a:rect l="l" t="t" r="r" b="b"/>
            <a:pathLst>
              <a:path w="18123" h="14875" extrusionOk="0">
                <a:moveTo>
                  <a:pt x="13360" y="1"/>
                </a:moveTo>
                <a:cubicBezTo>
                  <a:pt x="10125" y="1"/>
                  <a:pt x="5819" y="1242"/>
                  <a:pt x="3463" y="4440"/>
                </a:cubicBezTo>
                <a:cubicBezTo>
                  <a:pt x="1" y="8998"/>
                  <a:pt x="1539" y="14875"/>
                  <a:pt x="6518" y="14875"/>
                </a:cubicBezTo>
                <a:cubicBezTo>
                  <a:pt x="6616" y="14875"/>
                  <a:pt x="6715" y="14873"/>
                  <a:pt x="6815" y="14868"/>
                </a:cubicBezTo>
                <a:cubicBezTo>
                  <a:pt x="12104" y="14615"/>
                  <a:pt x="18122" y="1952"/>
                  <a:pt x="17243" y="1028"/>
                </a:cubicBezTo>
                <a:cubicBezTo>
                  <a:pt x="16626" y="384"/>
                  <a:pt x="15159" y="1"/>
                  <a:pt x="13360" y="1"/>
                </a:cubicBezTo>
                <a:close/>
              </a:path>
            </a:pathLst>
          </a:custGeom>
          <a:solidFill>
            <a:srgbClr val="EB5C6E"/>
          </a:solidFill>
          <a:ln w="9525" cap="flat" cmpd="sng">
            <a:solidFill>
              <a:srgbClr val="F25C6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1" name="Google Shape;1591;p10"/>
          <p:cNvSpPr/>
          <p:nvPr/>
        </p:nvSpPr>
        <p:spPr>
          <a:xfrm>
            <a:off x="8272197" y="1487910"/>
            <a:ext cx="653337" cy="563962"/>
          </a:xfrm>
          <a:custGeom>
            <a:avLst/>
            <a:gdLst/>
            <a:ahLst/>
            <a:cxnLst/>
            <a:rect l="l" t="t" r="r" b="b"/>
            <a:pathLst>
              <a:path w="18103" h="14846" extrusionOk="0">
                <a:moveTo>
                  <a:pt x="13340" y="1"/>
                </a:moveTo>
                <a:cubicBezTo>
                  <a:pt x="10105" y="1"/>
                  <a:pt x="5799" y="1255"/>
                  <a:pt x="3443" y="4406"/>
                </a:cubicBezTo>
                <a:cubicBezTo>
                  <a:pt x="0" y="8953"/>
                  <a:pt x="1501" y="14845"/>
                  <a:pt x="6413" y="14845"/>
                </a:cubicBezTo>
                <a:cubicBezTo>
                  <a:pt x="6538" y="14845"/>
                  <a:pt x="6666" y="14842"/>
                  <a:pt x="6795" y="14834"/>
                </a:cubicBezTo>
                <a:cubicBezTo>
                  <a:pt x="12084" y="14581"/>
                  <a:pt x="18102" y="1992"/>
                  <a:pt x="17223" y="1054"/>
                </a:cubicBezTo>
                <a:cubicBezTo>
                  <a:pt x="16606" y="388"/>
                  <a:pt x="15139" y="1"/>
                  <a:pt x="13340" y="1"/>
                </a:cubicBezTo>
                <a:close/>
              </a:path>
            </a:pathLst>
          </a:custGeom>
          <a:solidFill>
            <a:srgbClr val="F1873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2" name="Google Shape;1592;p10"/>
          <p:cNvSpPr/>
          <p:nvPr/>
        </p:nvSpPr>
        <p:spPr>
          <a:xfrm>
            <a:off x="8271475" y="2161531"/>
            <a:ext cx="654059" cy="566622"/>
          </a:xfrm>
          <a:custGeom>
            <a:avLst/>
            <a:gdLst/>
            <a:ahLst/>
            <a:cxnLst/>
            <a:rect l="l" t="t" r="r" b="b"/>
            <a:pathLst>
              <a:path w="18123" h="14916" extrusionOk="0">
                <a:moveTo>
                  <a:pt x="13360" y="1"/>
                </a:moveTo>
                <a:cubicBezTo>
                  <a:pt x="10125" y="1"/>
                  <a:pt x="5819" y="1255"/>
                  <a:pt x="3463" y="4405"/>
                </a:cubicBezTo>
                <a:cubicBezTo>
                  <a:pt x="1" y="9037"/>
                  <a:pt x="1539" y="14915"/>
                  <a:pt x="6518" y="14915"/>
                </a:cubicBezTo>
                <a:cubicBezTo>
                  <a:pt x="6616" y="14915"/>
                  <a:pt x="6715" y="14913"/>
                  <a:pt x="6815" y="14908"/>
                </a:cubicBezTo>
                <a:cubicBezTo>
                  <a:pt x="12104" y="14595"/>
                  <a:pt x="18122" y="1992"/>
                  <a:pt x="17243" y="1053"/>
                </a:cubicBezTo>
                <a:cubicBezTo>
                  <a:pt x="16626" y="388"/>
                  <a:pt x="15159" y="1"/>
                  <a:pt x="13360" y="1"/>
                </a:cubicBezTo>
                <a:close/>
              </a:path>
            </a:pathLst>
          </a:custGeom>
          <a:solidFill>
            <a:srgbClr val="FECC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3" name="Google Shape;1593;p10"/>
          <p:cNvSpPr/>
          <p:nvPr/>
        </p:nvSpPr>
        <p:spPr>
          <a:xfrm>
            <a:off x="8271619" y="2837811"/>
            <a:ext cx="653915" cy="564950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6"/>
                </a:cubicBezTo>
                <a:cubicBezTo>
                  <a:pt x="1" y="8989"/>
                  <a:pt x="1531" y="14872"/>
                  <a:pt x="6497" y="14872"/>
                </a:cubicBezTo>
                <a:cubicBezTo>
                  <a:pt x="6600" y="14872"/>
                  <a:pt x="6705" y="14869"/>
                  <a:pt x="6811" y="14864"/>
                </a:cubicBezTo>
                <a:cubicBezTo>
                  <a:pt x="12100" y="14551"/>
                  <a:pt x="18118" y="1948"/>
                  <a:pt x="17239" y="1024"/>
                </a:cubicBezTo>
                <a:cubicBezTo>
                  <a:pt x="16623" y="382"/>
                  <a:pt x="15161" y="0"/>
                  <a:pt x="13369" y="0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4" name="Google Shape;1594;p10"/>
          <p:cNvSpPr/>
          <p:nvPr/>
        </p:nvSpPr>
        <p:spPr>
          <a:xfrm>
            <a:off x="8271619" y="3512420"/>
            <a:ext cx="653915" cy="564950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5"/>
                </a:cubicBezTo>
                <a:cubicBezTo>
                  <a:pt x="1" y="9003"/>
                  <a:pt x="1531" y="14871"/>
                  <a:pt x="6496" y="14871"/>
                </a:cubicBezTo>
                <a:cubicBezTo>
                  <a:pt x="6599" y="14871"/>
                  <a:pt x="6705" y="14869"/>
                  <a:pt x="6811" y="14864"/>
                </a:cubicBezTo>
                <a:cubicBezTo>
                  <a:pt x="12100" y="14625"/>
                  <a:pt x="18118" y="1963"/>
                  <a:pt x="17239" y="1024"/>
                </a:cubicBezTo>
                <a:cubicBezTo>
                  <a:pt x="16623" y="381"/>
                  <a:pt x="15161" y="0"/>
                  <a:pt x="13369" y="0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5" name="Google Shape;1595;p10"/>
          <p:cNvSpPr/>
          <p:nvPr/>
        </p:nvSpPr>
        <p:spPr>
          <a:xfrm>
            <a:off x="8272052" y="4187028"/>
            <a:ext cx="653482" cy="564038"/>
          </a:xfrm>
          <a:custGeom>
            <a:avLst/>
            <a:gdLst/>
            <a:ahLst/>
            <a:cxnLst/>
            <a:rect l="l" t="t" r="r" b="b"/>
            <a:pathLst>
              <a:path w="18107" h="14848" extrusionOk="0">
                <a:moveTo>
                  <a:pt x="13332" y="1"/>
                </a:moveTo>
                <a:cubicBezTo>
                  <a:pt x="10098" y="1"/>
                  <a:pt x="5800" y="1253"/>
                  <a:pt x="3447" y="4409"/>
                </a:cubicBezTo>
                <a:cubicBezTo>
                  <a:pt x="0" y="8947"/>
                  <a:pt x="1509" y="14848"/>
                  <a:pt x="6434" y="14848"/>
                </a:cubicBezTo>
                <a:cubicBezTo>
                  <a:pt x="6554" y="14848"/>
                  <a:pt x="6676" y="14844"/>
                  <a:pt x="6799" y="14837"/>
                </a:cubicBezTo>
                <a:cubicBezTo>
                  <a:pt x="12088" y="14584"/>
                  <a:pt x="18106" y="1981"/>
                  <a:pt x="17227" y="1057"/>
                </a:cubicBezTo>
                <a:cubicBezTo>
                  <a:pt x="16609" y="390"/>
                  <a:pt x="15136" y="1"/>
                  <a:pt x="1333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6" name="Google Shape;1596;p10"/>
          <p:cNvSpPr/>
          <p:nvPr/>
        </p:nvSpPr>
        <p:spPr>
          <a:xfrm>
            <a:off x="7242621" y="698746"/>
            <a:ext cx="19559" cy="33160"/>
          </a:xfrm>
          <a:custGeom>
            <a:avLst/>
            <a:gdLst/>
            <a:ahLst/>
            <a:cxnLst/>
            <a:rect l="l" t="t" r="r" b="b"/>
            <a:pathLst>
              <a:path w="627" h="1063" extrusionOk="0">
                <a:moveTo>
                  <a:pt x="379" y="0"/>
                </a:moveTo>
                <a:cubicBezTo>
                  <a:pt x="354" y="0"/>
                  <a:pt x="331" y="8"/>
                  <a:pt x="314" y="25"/>
                </a:cubicBezTo>
                <a:cubicBezTo>
                  <a:pt x="254" y="85"/>
                  <a:pt x="195" y="144"/>
                  <a:pt x="120" y="219"/>
                </a:cubicBezTo>
                <a:cubicBezTo>
                  <a:pt x="61" y="338"/>
                  <a:pt x="61" y="397"/>
                  <a:pt x="61" y="457"/>
                </a:cubicBezTo>
                <a:cubicBezTo>
                  <a:pt x="1" y="651"/>
                  <a:pt x="61" y="830"/>
                  <a:pt x="195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3" y="1062"/>
                  <a:pt x="398" y="1033"/>
                  <a:pt x="433" y="964"/>
                </a:cubicBezTo>
                <a:cubicBezTo>
                  <a:pt x="567" y="830"/>
                  <a:pt x="627" y="710"/>
                  <a:pt x="627" y="591"/>
                </a:cubicBezTo>
                <a:lnTo>
                  <a:pt x="627" y="397"/>
                </a:lnTo>
                <a:cubicBezTo>
                  <a:pt x="627" y="278"/>
                  <a:pt x="627" y="219"/>
                  <a:pt x="567" y="144"/>
                </a:cubicBezTo>
                <a:lnTo>
                  <a:pt x="567" y="85"/>
                </a:lnTo>
                <a:cubicBezTo>
                  <a:pt x="514" y="42"/>
                  <a:pt x="439" y="0"/>
                  <a:pt x="379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7" name="Google Shape;1597;p10"/>
          <p:cNvSpPr/>
          <p:nvPr/>
        </p:nvSpPr>
        <p:spPr>
          <a:xfrm>
            <a:off x="7283518" y="746444"/>
            <a:ext cx="19091" cy="37496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8" y="1"/>
                  <a:pt x="269" y="16"/>
                  <a:pt x="239" y="45"/>
                </a:cubicBezTo>
                <a:cubicBezTo>
                  <a:pt x="180" y="105"/>
                  <a:pt x="120" y="239"/>
                  <a:pt x="61" y="299"/>
                </a:cubicBezTo>
                <a:cubicBezTo>
                  <a:pt x="61" y="358"/>
                  <a:pt x="61" y="477"/>
                  <a:pt x="1" y="552"/>
                </a:cubicBezTo>
                <a:cubicBezTo>
                  <a:pt x="1" y="790"/>
                  <a:pt x="61" y="984"/>
                  <a:pt x="180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41" y="1202"/>
                </a:cubicBezTo>
                <a:cubicBezTo>
                  <a:pt x="397" y="1202"/>
                  <a:pt x="458" y="1173"/>
                  <a:pt x="493" y="1103"/>
                </a:cubicBezTo>
                <a:cubicBezTo>
                  <a:pt x="552" y="924"/>
                  <a:pt x="612" y="790"/>
                  <a:pt x="612" y="611"/>
                </a:cubicBezTo>
                <a:lnTo>
                  <a:pt x="612" y="358"/>
                </a:lnTo>
                <a:cubicBezTo>
                  <a:pt x="612" y="299"/>
                  <a:pt x="552" y="179"/>
                  <a:pt x="552" y="105"/>
                </a:cubicBezTo>
                <a:lnTo>
                  <a:pt x="493" y="45"/>
                </a:lnTo>
                <a:cubicBezTo>
                  <a:pt x="463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8" name="Google Shape;1598;p10"/>
          <p:cNvSpPr/>
          <p:nvPr/>
        </p:nvSpPr>
        <p:spPr>
          <a:xfrm>
            <a:off x="7337454" y="701835"/>
            <a:ext cx="17688" cy="37247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3" y="1"/>
                </a:moveTo>
                <a:cubicBezTo>
                  <a:pt x="209" y="1"/>
                  <a:pt x="164" y="15"/>
                  <a:pt x="134" y="45"/>
                </a:cubicBezTo>
                <a:cubicBezTo>
                  <a:pt x="60" y="179"/>
                  <a:pt x="0" y="239"/>
                  <a:pt x="0" y="358"/>
                </a:cubicBezTo>
                <a:lnTo>
                  <a:pt x="0" y="611"/>
                </a:lnTo>
                <a:cubicBezTo>
                  <a:pt x="0" y="790"/>
                  <a:pt x="0" y="924"/>
                  <a:pt x="134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0" y="1194"/>
                </a:cubicBezTo>
                <a:cubicBezTo>
                  <a:pt x="319" y="1194"/>
                  <a:pt x="390" y="1145"/>
                  <a:pt x="432" y="1103"/>
                </a:cubicBezTo>
                <a:cubicBezTo>
                  <a:pt x="566" y="924"/>
                  <a:pt x="566" y="731"/>
                  <a:pt x="566" y="611"/>
                </a:cubicBezTo>
                <a:lnTo>
                  <a:pt x="566" y="298"/>
                </a:lnTo>
                <a:cubicBezTo>
                  <a:pt x="507" y="239"/>
                  <a:pt x="507" y="179"/>
                  <a:pt x="432" y="45"/>
                </a:cubicBezTo>
                <a:lnTo>
                  <a:pt x="373" y="45"/>
                </a:lnTo>
                <a:cubicBezTo>
                  <a:pt x="343" y="15"/>
                  <a:pt x="298" y="1"/>
                  <a:pt x="25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9" name="Google Shape;1599;p10"/>
          <p:cNvSpPr/>
          <p:nvPr/>
        </p:nvSpPr>
        <p:spPr>
          <a:xfrm>
            <a:off x="7333711" y="808366"/>
            <a:ext cx="19559" cy="3135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4" y="1"/>
                </a:moveTo>
                <a:cubicBezTo>
                  <a:pt x="310" y="1"/>
                  <a:pt x="247" y="19"/>
                  <a:pt x="180" y="57"/>
                </a:cubicBezTo>
                <a:cubicBezTo>
                  <a:pt x="120" y="116"/>
                  <a:pt x="6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80" y="921"/>
                </a:cubicBezTo>
                <a:lnTo>
                  <a:pt x="180" y="980"/>
                </a:lnTo>
                <a:cubicBezTo>
                  <a:pt x="201" y="998"/>
                  <a:pt x="227" y="1005"/>
                  <a:pt x="254" y="1005"/>
                </a:cubicBezTo>
                <a:cubicBezTo>
                  <a:pt x="319" y="1005"/>
                  <a:pt x="391" y="963"/>
                  <a:pt x="433" y="921"/>
                </a:cubicBezTo>
                <a:cubicBezTo>
                  <a:pt x="552" y="802"/>
                  <a:pt x="552" y="667"/>
                  <a:pt x="627" y="489"/>
                </a:cubicBezTo>
                <a:cubicBezTo>
                  <a:pt x="627" y="429"/>
                  <a:pt x="627" y="355"/>
                  <a:pt x="552" y="295"/>
                </a:cubicBezTo>
                <a:cubicBezTo>
                  <a:pt x="552" y="235"/>
                  <a:pt x="552" y="176"/>
                  <a:pt x="493" y="116"/>
                </a:cubicBezTo>
                <a:lnTo>
                  <a:pt x="493" y="57"/>
                </a:lnTo>
                <a:cubicBezTo>
                  <a:pt x="463" y="19"/>
                  <a:pt x="418" y="1"/>
                  <a:pt x="36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0" name="Google Shape;1600;p10"/>
          <p:cNvSpPr/>
          <p:nvPr/>
        </p:nvSpPr>
        <p:spPr>
          <a:xfrm>
            <a:off x="7385775" y="754960"/>
            <a:ext cx="17688" cy="48071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308" y="1"/>
                </a:moveTo>
                <a:cubicBezTo>
                  <a:pt x="249" y="1"/>
                  <a:pt x="177" y="43"/>
                  <a:pt x="134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4" y="1456"/>
                </a:cubicBezTo>
                <a:lnTo>
                  <a:pt x="194" y="1515"/>
                </a:lnTo>
                <a:cubicBezTo>
                  <a:pt x="229" y="1533"/>
                  <a:pt x="259" y="1540"/>
                  <a:pt x="285" y="1540"/>
                </a:cubicBezTo>
                <a:cubicBezTo>
                  <a:pt x="349" y="1540"/>
                  <a:pt x="395" y="1498"/>
                  <a:pt x="447" y="1456"/>
                </a:cubicBezTo>
                <a:cubicBezTo>
                  <a:pt x="567" y="1203"/>
                  <a:pt x="567" y="1024"/>
                  <a:pt x="567" y="771"/>
                </a:cubicBezTo>
                <a:lnTo>
                  <a:pt x="567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55" y="8"/>
                  <a:pt x="333" y="1"/>
                  <a:pt x="30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1" name="Google Shape;1601;p10"/>
          <p:cNvSpPr/>
          <p:nvPr/>
        </p:nvSpPr>
        <p:spPr>
          <a:xfrm>
            <a:off x="7434564" y="695034"/>
            <a:ext cx="17220" cy="40772"/>
          </a:xfrm>
          <a:custGeom>
            <a:avLst/>
            <a:gdLst/>
            <a:ahLst/>
            <a:cxnLst/>
            <a:rect l="l" t="t" r="r" b="b"/>
            <a:pathLst>
              <a:path w="552" h="1307" extrusionOk="0">
                <a:moveTo>
                  <a:pt x="300" y="0"/>
                </a:moveTo>
                <a:cubicBezTo>
                  <a:pt x="239" y="0"/>
                  <a:pt x="179" y="42"/>
                  <a:pt x="179" y="84"/>
                </a:cubicBezTo>
                <a:lnTo>
                  <a:pt x="120" y="84"/>
                </a:lnTo>
                <a:cubicBezTo>
                  <a:pt x="60" y="204"/>
                  <a:pt x="60" y="263"/>
                  <a:pt x="1" y="338"/>
                </a:cubicBezTo>
                <a:lnTo>
                  <a:pt x="1" y="636"/>
                </a:lnTo>
                <a:cubicBezTo>
                  <a:pt x="1" y="829"/>
                  <a:pt x="1" y="949"/>
                  <a:pt x="60" y="1202"/>
                </a:cubicBezTo>
                <a:lnTo>
                  <a:pt x="120" y="1261"/>
                </a:lnTo>
                <a:cubicBezTo>
                  <a:pt x="150" y="1291"/>
                  <a:pt x="194" y="1306"/>
                  <a:pt x="241" y="1306"/>
                </a:cubicBezTo>
                <a:cubicBezTo>
                  <a:pt x="287" y="1306"/>
                  <a:pt x="336" y="1291"/>
                  <a:pt x="373" y="1261"/>
                </a:cubicBezTo>
                <a:cubicBezTo>
                  <a:pt x="492" y="1083"/>
                  <a:pt x="552" y="889"/>
                  <a:pt x="552" y="710"/>
                </a:cubicBezTo>
                <a:lnTo>
                  <a:pt x="552" y="397"/>
                </a:lnTo>
                <a:cubicBezTo>
                  <a:pt x="552" y="263"/>
                  <a:pt x="492" y="204"/>
                  <a:pt x="433" y="84"/>
                </a:cubicBezTo>
                <a:lnTo>
                  <a:pt x="373" y="25"/>
                </a:lnTo>
                <a:cubicBezTo>
                  <a:pt x="351" y="7"/>
                  <a:pt x="326" y="0"/>
                  <a:pt x="30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2" name="Google Shape;1602;p10"/>
          <p:cNvSpPr/>
          <p:nvPr/>
        </p:nvSpPr>
        <p:spPr>
          <a:xfrm>
            <a:off x="7429925" y="677409"/>
            <a:ext cx="19091" cy="40553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0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60" y="1022"/>
                  <a:pt x="180" y="1201"/>
                </a:cubicBezTo>
                <a:lnTo>
                  <a:pt x="239" y="1275"/>
                </a:lnTo>
                <a:cubicBezTo>
                  <a:pt x="261" y="1292"/>
                  <a:pt x="285" y="1299"/>
                  <a:pt x="310" y="1299"/>
                </a:cubicBezTo>
                <a:cubicBezTo>
                  <a:pt x="372" y="1299"/>
                  <a:pt x="433" y="1254"/>
                  <a:pt x="433" y="1201"/>
                </a:cubicBezTo>
                <a:cubicBezTo>
                  <a:pt x="612" y="1022"/>
                  <a:pt x="612" y="828"/>
                  <a:pt x="612" y="649"/>
                </a:cubicBezTo>
                <a:cubicBezTo>
                  <a:pt x="612" y="530"/>
                  <a:pt x="552" y="396"/>
                  <a:pt x="492" y="337"/>
                </a:cubicBezTo>
                <a:cubicBezTo>
                  <a:pt x="492" y="217"/>
                  <a:pt x="433" y="158"/>
                  <a:pt x="373" y="24"/>
                </a:cubicBezTo>
                <a:lnTo>
                  <a:pt x="314" y="24"/>
                </a:lnTo>
                <a:cubicBezTo>
                  <a:pt x="278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3" name="Google Shape;1603;p10"/>
          <p:cNvSpPr/>
          <p:nvPr/>
        </p:nvSpPr>
        <p:spPr>
          <a:xfrm>
            <a:off x="7453624" y="775736"/>
            <a:ext cx="19559" cy="38900"/>
          </a:xfrm>
          <a:custGeom>
            <a:avLst/>
            <a:gdLst/>
            <a:ahLst/>
            <a:cxnLst/>
            <a:rect l="l" t="t" r="r" b="b"/>
            <a:pathLst>
              <a:path w="627" h="1247" extrusionOk="0">
                <a:moveTo>
                  <a:pt x="375" y="0"/>
                </a:moveTo>
                <a:cubicBezTo>
                  <a:pt x="328" y="0"/>
                  <a:pt x="284" y="15"/>
                  <a:pt x="254" y="45"/>
                </a:cubicBezTo>
                <a:cubicBezTo>
                  <a:pt x="194" y="105"/>
                  <a:pt x="135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4" y="1222"/>
                </a:lnTo>
                <a:cubicBezTo>
                  <a:pt x="271" y="1239"/>
                  <a:pt x="294" y="1247"/>
                  <a:pt x="319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7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567" y="224"/>
                  <a:pt x="567" y="105"/>
                </a:cubicBezTo>
                <a:lnTo>
                  <a:pt x="507" y="45"/>
                </a:lnTo>
                <a:cubicBezTo>
                  <a:pt x="470" y="15"/>
                  <a:pt x="421" y="0"/>
                  <a:pt x="37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4" name="Google Shape;1604;p10"/>
          <p:cNvSpPr/>
          <p:nvPr/>
        </p:nvSpPr>
        <p:spPr>
          <a:xfrm>
            <a:off x="7389955" y="859089"/>
            <a:ext cx="19091" cy="24020"/>
          </a:xfrm>
          <a:custGeom>
            <a:avLst/>
            <a:gdLst/>
            <a:ahLst/>
            <a:cxnLst/>
            <a:rect l="l" t="t" r="r" b="b"/>
            <a:pathLst>
              <a:path w="612" h="770" extrusionOk="0">
                <a:moveTo>
                  <a:pt x="347" y="0"/>
                </a:moveTo>
                <a:cubicBezTo>
                  <a:pt x="308" y="0"/>
                  <a:pt x="270" y="15"/>
                  <a:pt x="239" y="40"/>
                </a:cubicBezTo>
                <a:cubicBezTo>
                  <a:pt x="120" y="99"/>
                  <a:pt x="120" y="99"/>
                  <a:pt x="60" y="159"/>
                </a:cubicBezTo>
                <a:cubicBezTo>
                  <a:pt x="60" y="218"/>
                  <a:pt x="0" y="293"/>
                  <a:pt x="0" y="352"/>
                </a:cubicBezTo>
                <a:cubicBezTo>
                  <a:pt x="0" y="531"/>
                  <a:pt x="60" y="665"/>
                  <a:pt x="179" y="725"/>
                </a:cubicBezTo>
                <a:cubicBezTo>
                  <a:pt x="209" y="755"/>
                  <a:pt x="257" y="770"/>
                  <a:pt x="306" y="770"/>
                </a:cubicBezTo>
                <a:cubicBezTo>
                  <a:pt x="354" y="770"/>
                  <a:pt x="403" y="755"/>
                  <a:pt x="433" y="725"/>
                </a:cubicBezTo>
                <a:lnTo>
                  <a:pt x="492" y="725"/>
                </a:lnTo>
                <a:cubicBezTo>
                  <a:pt x="552" y="591"/>
                  <a:pt x="611" y="531"/>
                  <a:pt x="611" y="412"/>
                </a:cubicBezTo>
                <a:lnTo>
                  <a:pt x="611" y="293"/>
                </a:lnTo>
                <a:cubicBezTo>
                  <a:pt x="552" y="218"/>
                  <a:pt x="552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5" name="Google Shape;1605;p10"/>
          <p:cNvSpPr/>
          <p:nvPr/>
        </p:nvSpPr>
        <p:spPr>
          <a:xfrm>
            <a:off x="7279338" y="843242"/>
            <a:ext cx="19559" cy="20183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14" y="0"/>
                </a:moveTo>
                <a:cubicBezTo>
                  <a:pt x="269" y="0"/>
                  <a:pt x="224" y="19"/>
                  <a:pt x="195" y="56"/>
                </a:cubicBezTo>
                <a:cubicBezTo>
                  <a:pt x="135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0" y="428"/>
                  <a:pt x="60" y="488"/>
                  <a:pt x="195" y="607"/>
                </a:cubicBezTo>
                <a:cubicBezTo>
                  <a:pt x="244" y="632"/>
                  <a:pt x="293" y="646"/>
                  <a:pt x="339" y="646"/>
                </a:cubicBezTo>
                <a:cubicBezTo>
                  <a:pt x="405" y="646"/>
                  <a:pt x="464" y="617"/>
                  <a:pt x="507" y="548"/>
                </a:cubicBezTo>
                <a:cubicBezTo>
                  <a:pt x="627" y="488"/>
                  <a:pt x="627" y="354"/>
                  <a:pt x="627" y="294"/>
                </a:cubicBezTo>
                <a:cubicBezTo>
                  <a:pt x="627" y="235"/>
                  <a:pt x="627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1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6" name="Google Shape;1606;p10"/>
          <p:cNvSpPr/>
          <p:nvPr/>
        </p:nvSpPr>
        <p:spPr>
          <a:xfrm>
            <a:off x="4676405" y="698746"/>
            <a:ext cx="19091" cy="33160"/>
          </a:xfrm>
          <a:custGeom>
            <a:avLst/>
            <a:gdLst/>
            <a:ahLst/>
            <a:cxnLst/>
            <a:rect l="l" t="t" r="r" b="b"/>
            <a:pathLst>
              <a:path w="612" h="1063" extrusionOk="0">
                <a:moveTo>
                  <a:pt x="378" y="0"/>
                </a:moveTo>
                <a:cubicBezTo>
                  <a:pt x="354" y="0"/>
                  <a:pt x="331" y="8"/>
                  <a:pt x="314" y="25"/>
                </a:cubicBezTo>
                <a:cubicBezTo>
                  <a:pt x="180" y="85"/>
                  <a:pt x="180" y="144"/>
                  <a:pt x="120" y="219"/>
                </a:cubicBezTo>
                <a:cubicBezTo>
                  <a:pt x="60" y="338"/>
                  <a:pt x="60" y="397"/>
                  <a:pt x="1" y="457"/>
                </a:cubicBezTo>
                <a:cubicBezTo>
                  <a:pt x="1" y="651"/>
                  <a:pt x="1" y="830"/>
                  <a:pt x="120" y="1023"/>
                </a:cubicBezTo>
                <a:lnTo>
                  <a:pt x="180" y="1023"/>
                </a:lnTo>
                <a:cubicBezTo>
                  <a:pt x="204" y="1048"/>
                  <a:pt x="242" y="1062"/>
                  <a:pt x="281" y="1062"/>
                </a:cubicBezTo>
                <a:cubicBezTo>
                  <a:pt x="338" y="1062"/>
                  <a:pt x="398" y="1033"/>
                  <a:pt x="433" y="964"/>
                </a:cubicBezTo>
                <a:cubicBezTo>
                  <a:pt x="552" y="830"/>
                  <a:pt x="612" y="710"/>
                  <a:pt x="612" y="591"/>
                </a:cubicBezTo>
                <a:lnTo>
                  <a:pt x="612" y="397"/>
                </a:lnTo>
                <a:cubicBezTo>
                  <a:pt x="612" y="278"/>
                  <a:pt x="612" y="219"/>
                  <a:pt x="552" y="144"/>
                </a:cubicBezTo>
                <a:lnTo>
                  <a:pt x="552" y="85"/>
                </a:lnTo>
                <a:cubicBezTo>
                  <a:pt x="510" y="42"/>
                  <a:pt x="438" y="0"/>
                  <a:pt x="378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7" name="Google Shape;1607;p10"/>
          <p:cNvSpPr/>
          <p:nvPr/>
        </p:nvSpPr>
        <p:spPr>
          <a:xfrm>
            <a:off x="4716834" y="746444"/>
            <a:ext cx="19559" cy="37496"/>
          </a:xfrm>
          <a:custGeom>
            <a:avLst/>
            <a:gdLst/>
            <a:ahLst/>
            <a:cxnLst/>
            <a:rect l="l" t="t" r="r" b="b"/>
            <a:pathLst>
              <a:path w="627" h="1202" extrusionOk="0">
                <a:moveTo>
                  <a:pt x="375" y="1"/>
                </a:moveTo>
                <a:cubicBezTo>
                  <a:pt x="329" y="1"/>
                  <a:pt x="284" y="16"/>
                  <a:pt x="254" y="45"/>
                </a:cubicBezTo>
                <a:cubicBezTo>
                  <a:pt x="195" y="105"/>
                  <a:pt x="135" y="239"/>
                  <a:pt x="61" y="299"/>
                </a:cubicBezTo>
                <a:cubicBezTo>
                  <a:pt x="61" y="358"/>
                  <a:pt x="1" y="477"/>
                  <a:pt x="1" y="552"/>
                </a:cubicBezTo>
                <a:cubicBezTo>
                  <a:pt x="1" y="790"/>
                  <a:pt x="61" y="984"/>
                  <a:pt x="195" y="1103"/>
                </a:cubicBezTo>
                <a:lnTo>
                  <a:pt x="254" y="1163"/>
                </a:lnTo>
                <a:cubicBezTo>
                  <a:pt x="279" y="1187"/>
                  <a:pt x="314" y="1202"/>
                  <a:pt x="346" y="1202"/>
                </a:cubicBezTo>
                <a:cubicBezTo>
                  <a:pt x="392" y="1202"/>
                  <a:pt x="433" y="1173"/>
                  <a:pt x="433" y="1103"/>
                </a:cubicBezTo>
                <a:cubicBezTo>
                  <a:pt x="567" y="924"/>
                  <a:pt x="627" y="790"/>
                  <a:pt x="627" y="611"/>
                </a:cubicBezTo>
                <a:lnTo>
                  <a:pt x="627" y="358"/>
                </a:lnTo>
                <a:cubicBezTo>
                  <a:pt x="627" y="299"/>
                  <a:pt x="567" y="179"/>
                  <a:pt x="567" y="105"/>
                </a:cubicBezTo>
                <a:lnTo>
                  <a:pt x="507" y="105"/>
                </a:lnTo>
                <a:lnTo>
                  <a:pt x="507" y="45"/>
                </a:lnTo>
                <a:cubicBezTo>
                  <a:pt x="470" y="16"/>
                  <a:pt x="422" y="1"/>
                  <a:pt x="37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8" name="Google Shape;1608;p10"/>
          <p:cNvSpPr/>
          <p:nvPr/>
        </p:nvSpPr>
        <p:spPr>
          <a:xfrm>
            <a:off x="4769366" y="701835"/>
            <a:ext cx="19091" cy="37247"/>
          </a:xfrm>
          <a:custGeom>
            <a:avLst/>
            <a:gdLst/>
            <a:ahLst/>
            <a:cxnLst/>
            <a:rect l="l" t="t" r="r" b="b"/>
            <a:pathLst>
              <a:path w="612" h="1194" extrusionOk="0">
                <a:moveTo>
                  <a:pt x="306" y="1"/>
                </a:moveTo>
                <a:cubicBezTo>
                  <a:pt x="257" y="1"/>
                  <a:pt x="209" y="15"/>
                  <a:pt x="179" y="45"/>
                </a:cubicBezTo>
                <a:cubicBezTo>
                  <a:pt x="120" y="179"/>
                  <a:pt x="60" y="239"/>
                  <a:pt x="60" y="358"/>
                </a:cubicBezTo>
                <a:cubicBezTo>
                  <a:pt x="0" y="418"/>
                  <a:pt x="0" y="492"/>
                  <a:pt x="0" y="611"/>
                </a:cubicBezTo>
                <a:cubicBezTo>
                  <a:pt x="60" y="790"/>
                  <a:pt x="60" y="924"/>
                  <a:pt x="179" y="1103"/>
                </a:cubicBezTo>
                <a:lnTo>
                  <a:pt x="239" y="1163"/>
                </a:lnTo>
                <a:cubicBezTo>
                  <a:pt x="261" y="1185"/>
                  <a:pt x="287" y="1194"/>
                  <a:pt x="315" y="1194"/>
                </a:cubicBezTo>
                <a:cubicBezTo>
                  <a:pt x="379" y="1194"/>
                  <a:pt x="450" y="1145"/>
                  <a:pt x="492" y="1103"/>
                </a:cubicBezTo>
                <a:cubicBezTo>
                  <a:pt x="611" y="924"/>
                  <a:pt x="611" y="731"/>
                  <a:pt x="611" y="611"/>
                </a:cubicBezTo>
                <a:cubicBezTo>
                  <a:pt x="611" y="492"/>
                  <a:pt x="611" y="418"/>
                  <a:pt x="552" y="298"/>
                </a:cubicBezTo>
                <a:cubicBezTo>
                  <a:pt x="552" y="239"/>
                  <a:pt x="492" y="179"/>
                  <a:pt x="432" y="45"/>
                </a:cubicBezTo>
                <a:cubicBezTo>
                  <a:pt x="403" y="15"/>
                  <a:pt x="354" y="1"/>
                  <a:pt x="30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9" name="Google Shape;1609;p10"/>
          <p:cNvSpPr/>
          <p:nvPr/>
        </p:nvSpPr>
        <p:spPr>
          <a:xfrm>
            <a:off x="4767495" y="808366"/>
            <a:ext cx="19091" cy="31351"/>
          </a:xfrm>
          <a:custGeom>
            <a:avLst/>
            <a:gdLst/>
            <a:ahLst/>
            <a:cxnLst/>
            <a:rect l="l" t="t" r="r" b="b"/>
            <a:pathLst>
              <a:path w="612" h="1005" extrusionOk="0">
                <a:moveTo>
                  <a:pt x="358" y="1"/>
                </a:moveTo>
                <a:cubicBezTo>
                  <a:pt x="302" y="1"/>
                  <a:pt x="239" y="19"/>
                  <a:pt x="180" y="57"/>
                </a:cubicBezTo>
                <a:cubicBezTo>
                  <a:pt x="120" y="116"/>
                  <a:pt x="6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20" y="921"/>
                </a:cubicBezTo>
                <a:lnTo>
                  <a:pt x="180" y="980"/>
                </a:lnTo>
                <a:cubicBezTo>
                  <a:pt x="197" y="998"/>
                  <a:pt x="221" y="1005"/>
                  <a:pt x="247" y="1005"/>
                </a:cubicBezTo>
                <a:cubicBezTo>
                  <a:pt x="311" y="1005"/>
                  <a:pt x="391" y="963"/>
                  <a:pt x="433" y="921"/>
                </a:cubicBezTo>
                <a:cubicBezTo>
                  <a:pt x="552" y="802"/>
                  <a:pt x="552" y="667"/>
                  <a:pt x="552" y="489"/>
                </a:cubicBezTo>
                <a:cubicBezTo>
                  <a:pt x="612" y="429"/>
                  <a:pt x="612" y="355"/>
                  <a:pt x="552" y="295"/>
                </a:cubicBezTo>
                <a:cubicBezTo>
                  <a:pt x="552" y="235"/>
                  <a:pt x="552" y="176"/>
                  <a:pt x="492" y="116"/>
                </a:cubicBezTo>
                <a:lnTo>
                  <a:pt x="492" y="57"/>
                </a:lnTo>
                <a:cubicBezTo>
                  <a:pt x="463" y="19"/>
                  <a:pt x="414" y="1"/>
                  <a:pt x="35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0" name="Google Shape;1610;p10"/>
          <p:cNvSpPr/>
          <p:nvPr/>
        </p:nvSpPr>
        <p:spPr>
          <a:xfrm>
            <a:off x="4817687" y="754960"/>
            <a:ext cx="19559" cy="48071"/>
          </a:xfrm>
          <a:custGeom>
            <a:avLst/>
            <a:gdLst/>
            <a:ahLst/>
            <a:cxnLst/>
            <a:rect l="l" t="t" r="r" b="b"/>
            <a:pathLst>
              <a:path w="627" h="1541" extrusionOk="0">
                <a:moveTo>
                  <a:pt x="341" y="1"/>
                </a:moveTo>
                <a:cubicBezTo>
                  <a:pt x="277" y="1"/>
                  <a:pt x="232" y="43"/>
                  <a:pt x="179" y="85"/>
                </a:cubicBezTo>
                <a:cubicBezTo>
                  <a:pt x="120" y="204"/>
                  <a:pt x="60" y="338"/>
                  <a:pt x="60" y="398"/>
                </a:cubicBezTo>
                <a:cubicBezTo>
                  <a:pt x="60" y="517"/>
                  <a:pt x="60" y="651"/>
                  <a:pt x="1" y="771"/>
                </a:cubicBezTo>
                <a:cubicBezTo>
                  <a:pt x="60" y="1024"/>
                  <a:pt x="60" y="1203"/>
                  <a:pt x="179" y="1456"/>
                </a:cubicBezTo>
                <a:lnTo>
                  <a:pt x="254" y="1515"/>
                </a:lnTo>
                <a:cubicBezTo>
                  <a:pt x="271" y="1533"/>
                  <a:pt x="294" y="1540"/>
                  <a:pt x="319" y="1540"/>
                </a:cubicBezTo>
                <a:cubicBezTo>
                  <a:pt x="378" y="1540"/>
                  <a:pt x="450" y="1498"/>
                  <a:pt x="492" y="1456"/>
                </a:cubicBezTo>
                <a:cubicBezTo>
                  <a:pt x="626" y="1203"/>
                  <a:pt x="626" y="1024"/>
                  <a:pt x="626" y="771"/>
                </a:cubicBezTo>
                <a:lnTo>
                  <a:pt x="626" y="398"/>
                </a:lnTo>
                <a:cubicBezTo>
                  <a:pt x="552" y="338"/>
                  <a:pt x="552" y="204"/>
                  <a:pt x="492" y="85"/>
                </a:cubicBezTo>
                <a:cubicBezTo>
                  <a:pt x="433" y="85"/>
                  <a:pt x="433" y="26"/>
                  <a:pt x="433" y="26"/>
                </a:cubicBezTo>
                <a:cubicBezTo>
                  <a:pt x="398" y="8"/>
                  <a:pt x="368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1" name="Google Shape;1611;p10"/>
          <p:cNvSpPr/>
          <p:nvPr/>
        </p:nvSpPr>
        <p:spPr>
          <a:xfrm>
            <a:off x="4866040" y="695034"/>
            <a:ext cx="19528" cy="40772"/>
          </a:xfrm>
          <a:custGeom>
            <a:avLst/>
            <a:gdLst/>
            <a:ahLst/>
            <a:cxnLst/>
            <a:rect l="l" t="t" r="r" b="b"/>
            <a:pathLst>
              <a:path w="626" h="1307" extrusionOk="0">
                <a:moveTo>
                  <a:pt x="367" y="0"/>
                </a:moveTo>
                <a:cubicBezTo>
                  <a:pt x="308" y="0"/>
                  <a:pt x="236" y="42"/>
                  <a:pt x="194" y="84"/>
                </a:cubicBezTo>
                <a:cubicBezTo>
                  <a:pt x="119" y="204"/>
                  <a:pt x="119" y="263"/>
                  <a:pt x="60" y="338"/>
                </a:cubicBezTo>
                <a:lnTo>
                  <a:pt x="60" y="636"/>
                </a:lnTo>
                <a:cubicBezTo>
                  <a:pt x="0" y="829"/>
                  <a:pt x="0" y="949"/>
                  <a:pt x="119" y="1202"/>
                </a:cubicBezTo>
                <a:lnTo>
                  <a:pt x="194" y="1261"/>
                </a:lnTo>
                <a:cubicBezTo>
                  <a:pt x="224" y="1291"/>
                  <a:pt x="253" y="1306"/>
                  <a:pt x="283" y="1306"/>
                </a:cubicBezTo>
                <a:cubicBezTo>
                  <a:pt x="313" y="1306"/>
                  <a:pt x="343" y="1291"/>
                  <a:pt x="373" y="1261"/>
                </a:cubicBezTo>
                <a:cubicBezTo>
                  <a:pt x="566" y="1083"/>
                  <a:pt x="626" y="889"/>
                  <a:pt x="626" y="710"/>
                </a:cubicBezTo>
                <a:lnTo>
                  <a:pt x="626" y="397"/>
                </a:lnTo>
                <a:cubicBezTo>
                  <a:pt x="626" y="263"/>
                  <a:pt x="566" y="204"/>
                  <a:pt x="492" y="84"/>
                </a:cubicBezTo>
                <a:lnTo>
                  <a:pt x="432" y="25"/>
                </a:lnTo>
                <a:cubicBezTo>
                  <a:pt x="415" y="7"/>
                  <a:pt x="392" y="0"/>
                  <a:pt x="36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2" name="Google Shape;1612;p10"/>
          <p:cNvSpPr/>
          <p:nvPr/>
        </p:nvSpPr>
        <p:spPr>
          <a:xfrm>
            <a:off x="4939441" y="677409"/>
            <a:ext cx="19559" cy="40553"/>
          </a:xfrm>
          <a:custGeom>
            <a:avLst/>
            <a:gdLst/>
            <a:ahLst/>
            <a:cxnLst/>
            <a:rect l="l" t="t" r="r" b="b"/>
            <a:pathLst>
              <a:path w="627" h="1300" extrusionOk="0">
                <a:moveTo>
                  <a:pt x="222" y="1"/>
                </a:moveTo>
                <a:cubicBezTo>
                  <a:pt x="140" y="1"/>
                  <a:pt x="75" y="59"/>
                  <a:pt x="75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75" y="1022"/>
                  <a:pt x="195" y="1201"/>
                </a:cubicBezTo>
                <a:lnTo>
                  <a:pt x="195" y="1275"/>
                </a:lnTo>
                <a:cubicBezTo>
                  <a:pt x="229" y="1292"/>
                  <a:pt x="258" y="1299"/>
                  <a:pt x="284" y="1299"/>
                </a:cubicBezTo>
                <a:cubicBezTo>
                  <a:pt x="349" y="1299"/>
                  <a:pt x="395" y="1254"/>
                  <a:pt x="448" y="1201"/>
                </a:cubicBezTo>
                <a:cubicBezTo>
                  <a:pt x="567" y="1022"/>
                  <a:pt x="627" y="828"/>
                  <a:pt x="627" y="649"/>
                </a:cubicBezTo>
                <a:cubicBezTo>
                  <a:pt x="567" y="530"/>
                  <a:pt x="567" y="396"/>
                  <a:pt x="507" y="337"/>
                </a:cubicBezTo>
                <a:cubicBezTo>
                  <a:pt x="507" y="217"/>
                  <a:pt x="448" y="158"/>
                  <a:pt x="314" y="24"/>
                </a:cubicBezTo>
                <a:cubicBezTo>
                  <a:pt x="282" y="8"/>
                  <a:pt x="251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3" name="Google Shape;1613;p10"/>
          <p:cNvSpPr/>
          <p:nvPr/>
        </p:nvSpPr>
        <p:spPr>
          <a:xfrm>
            <a:off x="4887408" y="775736"/>
            <a:ext cx="19559" cy="38900"/>
          </a:xfrm>
          <a:custGeom>
            <a:avLst/>
            <a:gdLst/>
            <a:ahLst/>
            <a:cxnLst/>
            <a:rect l="l" t="t" r="r" b="b"/>
            <a:pathLst>
              <a:path w="627" h="1247" extrusionOk="0">
                <a:moveTo>
                  <a:pt x="373" y="0"/>
                </a:moveTo>
                <a:cubicBezTo>
                  <a:pt x="328" y="0"/>
                  <a:pt x="283" y="15"/>
                  <a:pt x="254" y="45"/>
                </a:cubicBezTo>
                <a:cubicBezTo>
                  <a:pt x="179" y="105"/>
                  <a:pt x="120" y="224"/>
                  <a:pt x="60" y="283"/>
                </a:cubicBezTo>
                <a:cubicBezTo>
                  <a:pt x="0" y="417"/>
                  <a:pt x="0" y="477"/>
                  <a:pt x="0" y="596"/>
                </a:cubicBezTo>
                <a:cubicBezTo>
                  <a:pt x="0" y="790"/>
                  <a:pt x="60" y="1028"/>
                  <a:pt x="179" y="1222"/>
                </a:cubicBezTo>
                <a:lnTo>
                  <a:pt x="254" y="1222"/>
                </a:lnTo>
                <a:cubicBezTo>
                  <a:pt x="271" y="1239"/>
                  <a:pt x="294" y="1247"/>
                  <a:pt x="318" y="1247"/>
                </a:cubicBezTo>
                <a:cubicBezTo>
                  <a:pt x="378" y="1247"/>
                  <a:pt x="450" y="1204"/>
                  <a:pt x="492" y="1162"/>
                </a:cubicBezTo>
                <a:cubicBezTo>
                  <a:pt x="552" y="969"/>
                  <a:pt x="626" y="790"/>
                  <a:pt x="626" y="656"/>
                </a:cubicBezTo>
                <a:lnTo>
                  <a:pt x="626" y="417"/>
                </a:lnTo>
                <a:cubicBezTo>
                  <a:pt x="552" y="283"/>
                  <a:pt x="552" y="224"/>
                  <a:pt x="552" y="105"/>
                </a:cubicBezTo>
                <a:lnTo>
                  <a:pt x="492" y="45"/>
                </a:lnTo>
                <a:cubicBezTo>
                  <a:pt x="462" y="15"/>
                  <a:pt x="417" y="0"/>
                  <a:pt x="37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4" name="Google Shape;1614;p10"/>
          <p:cNvSpPr/>
          <p:nvPr/>
        </p:nvSpPr>
        <p:spPr>
          <a:xfrm>
            <a:off x="4823271" y="859089"/>
            <a:ext cx="19559" cy="24020"/>
          </a:xfrm>
          <a:custGeom>
            <a:avLst/>
            <a:gdLst/>
            <a:ahLst/>
            <a:cxnLst/>
            <a:rect l="l" t="t" r="r" b="b"/>
            <a:pathLst>
              <a:path w="627" h="770" extrusionOk="0">
                <a:moveTo>
                  <a:pt x="344" y="0"/>
                </a:moveTo>
                <a:cubicBezTo>
                  <a:pt x="295" y="0"/>
                  <a:pt x="244" y="15"/>
                  <a:pt x="194" y="40"/>
                </a:cubicBezTo>
                <a:cubicBezTo>
                  <a:pt x="135" y="99"/>
                  <a:pt x="135" y="99"/>
                  <a:pt x="75" y="159"/>
                </a:cubicBezTo>
                <a:cubicBezTo>
                  <a:pt x="0" y="218"/>
                  <a:pt x="0" y="293"/>
                  <a:pt x="0" y="352"/>
                </a:cubicBezTo>
                <a:cubicBezTo>
                  <a:pt x="0" y="531"/>
                  <a:pt x="75" y="665"/>
                  <a:pt x="194" y="725"/>
                </a:cubicBezTo>
                <a:cubicBezTo>
                  <a:pt x="224" y="755"/>
                  <a:pt x="269" y="770"/>
                  <a:pt x="315" y="770"/>
                </a:cubicBezTo>
                <a:cubicBezTo>
                  <a:pt x="362" y="770"/>
                  <a:pt x="410" y="755"/>
                  <a:pt x="447" y="725"/>
                </a:cubicBezTo>
                <a:cubicBezTo>
                  <a:pt x="567" y="591"/>
                  <a:pt x="626" y="531"/>
                  <a:pt x="626" y="412"/>
                </a:cubicBezTo>
                <a:lnTo>
                  <a:pt x="626" y="293"/>
                </a:lnTo>
                <a:cubicBezTo>
                  <a:pt x="567" y="218"/>
                  <a:pt x="567" y="159"/>
                  <a:pt x="507" y="99"/>
                </a:cubicBezTo>
                <a:cubicBezTo>
                  <a:pt x="472" y="29"/>
                  <a:pt x="412" y="0"/>
                  <a:pt x="34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5" name="Google Shape;1615;p10"/>
          <p:cNvSpPr/>
          <p:nvPr/>
        </p:nvSpPr>
        <p:spPr>
          <a:xfrm>
            <a:off x="4713122" y="843242"/>
            <a:ext cx="19559" cy="20183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04" y="0"/>
                </a:moveTo>
                <a:cubicBezTo>
                  <a:pt x="250" y="0"/>
                  <a:pt x="187" y="19"/>
                  <a:pt x="120" y="56"/>
                </a:cubicBezTo>
                <a:cubicBezTo>
                  <a:pt x="60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1" y="428"/>
                  <a:pt x="60" y="488"/>
                  <a:pt x="180" y="607"/>
                </a:cubicBezTo>
                <a:cubicBezTo>
                  <a:pt x="210" y="632"/>
                  <a:pt x="249" y="646"/>
                  <a:pt x="292" y="646"/>
                </a:cubicBezTo>
                <a:cubicBezTo>
                  <a:pt x="353" y="646"/>
                  <a:pt x="423" y="617"/>
                  <a:pt x="492" y="548"/>
                </a:cubicBezTo>
                <a:cubicBezTo>
                  <a:pt x="626" y="488"/>
                  <a:pt x="626" y="354"/>
                  <a:pt x="626" y="294"/>
                </a:cubicBezTo>
                <a:cubicBezTo>
                  <a:pt x="626" y="235"/>
                  <a:pt x="626" y="175"/>
                  <a:pt x="552" y="175"/>
                </a:cubicBezTo>
                <a:cubicBezTo>
                  <a:pt x="552" y="116"/>
                  <a:pt x="492" y="56"/>
                  <a:pt x="433" y="56"/>
                </a:cubicBezTo>
                <a:cubicBezTo>
                  <a:pt x="403" y="19"/>
                  <a:pt x="358" y="0"/>
                  <a:pt x="30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6" name="Google Shape;1616;p10"/>
          <p:cNvSpPr/>
          <p:nvPr/>
        </p:nvSpPr>
        <p:spPr>
          <a:xfrm>
            <a:off x="5299619" y="698746"/>
            <a:ext cx="19559" cy="33160"/>
          </a:xfrm>
          <a:custGeom>
            <a:avLst/>
            <a:gdLst/>
            <a:ahLst/>
            <a:cxnLst/>
            <a:rect l="l" t="t" r="r" b="b"/>
            <a:pathLst>
              <a:path w="627" h="1063" extrusionOk="0">
                <a:moveTo>
                  <a:pt x="381" y="0"/>
                </a:moveTo>
                <a:cubicBezTo>
                  <a:pt x="355" y="0"/>
                  <a:pt x="331" y="8"/>
                  <a:pt x="313" y="25"/>
                </a:cubicBezTo>
                <a:cubicBezTo>
                  <a:pt x="194" y="85"/>
                  <a:pt x="194" y="144"/>
                  <a:pt x="135" y="219"/>
                </a:cubicBezTo>
                <a:cubicBezTo>
                  <a:pt x="75" y="338"/>
                  <a:pt x="75" y="397"/>
                  <a:pt x="0" y="457"/>
                </a:cubicBezTo>
                <a:cubicBezTo>
                  <a:pt x="0" y="651"/>
                  <a:pt x="0" y="830"/>
                  <a:pt x="194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5" y="1062"/>
                  <a:pt x="404" y="1033"/>
                  <a:pt x="447" y="964"/>
                </a:cubicBezTo>
                <a:cubicBezTo>
                  <a:pt x="567" y="830"/>
                  <a:pt x="626" y="710"/>
                  <a:pt x="626" y="591"/>
                </a:cubicBezTo>
                <a:lnTo>
                  <a:pt x="626" y="397"/>
                </a:lnTo>
                <a:cubicBezTo>
                  <a:pt x="626" y="278"/>
                  <a:pt x="626" y="219"/>
                  <a:pt x="567" y="144"/>
                </a:cubicBezTo>
                <a:lnTo>
                  <a:pt x="567" y="85"/>
                </a:lnTo>
                <a:cubicBezTo>
                  <a:pt x="524" y="42"/>
                  <a:pt x="445" y="0"/>
                  <a:pt x="38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7" name="Google Shape;1617;p10"/>
          <p:cNvSpPr/>
          <p:nvPr/>
        </p:nvSpPr>
        <p:spPr>
          <a:xfrm>
            <a:off x="5340516" y="746444"/>
            <a:ext cx="19559" cy="37496"/>
          </a:xfrm>
          <a:custGeom>
            <a:avLst/>
            <a:gdLst/>
            <a:ahLst/>
            <a:cxnLst/>
            <a:rect l="l" t="t" r="r" b="b"/>
            <a:pathLst>
              <a:path w="627" h="1202" extrusionOk="0">
                <a:moveTo>
                  <a:pt x="373" y="1"/>
                </a:moveTo>
                <a:cubicBezTo>
                  <a:pt x="328" y="1"/>
                  <a:pt x="284" y="16"/>
                  <a:pt x="254" y="45"/>
                </a:cubicBezTo>
                <a:cubicBezTo>
                  <a:pt x="179" y="105"/>
                  <a:pt x="120" y="239"/>
                  <a:pt x="60" y="299"/>
                </a:cubicBezTo>
                <a:cubicBezTo>
                  <a:pt x="60" y="358"/>
                  <a:pt x="0" y="477"/>
                  <a:pt x="0" y="552"/>
                </a:cubicBezTo>
                <a:cubicBezTo>
                  <a:pt x="0" y="790"/>
                  <a:pt x="60" y="984"/>
                  <a:pt x="179" y="1103"/>
                </a:cubicBezTo>
                <a:lnTo>
                  <a:pt x="254" y="1163"/>
                </a:lnTo>
                <a:cubicBezTo>
                  <a:pt x="278" y="1187"/>
                  <a:pt x="313" y="1202"/>
                  <a:pt x="346" y="1202"/>
                </a:cubicBezTo>
                <a:cubicBezTo>
                  <a:pt x="392" y="1202"/>
                  <a:pt x="433" y="1173"/>
                  <a:pt x="433" y="1103"/>
                </a:cubicBezTo>
                <a:cubicBezTo>
                  <a:pt x="552" y="924"/>
                  <a:pt x="626" y="790"/>
                  <a:pt x="626" y="611"/>
                </a:cubicBezTo>
                <a:lnTo>
                  <a:pt x="626" y="358"/>
                </a:lnTo>
                <a:cubicBezTo>
                  <a:pt x="626" y="299"/>
                  <a:pt x="552" y="179"/>
                  <a:pt x="552" y="105"/>
                </a:cubicBezTo>
                <a:lnTo>
                  <a:pt x="492" y="45"/>
                </a:lnTo>
                <a:cubicBezTo>
                  <a:pt x="462" y="16"/>
                  <a:pt x="418" y="1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8" name="Google Shape;1618;p10"/>
          <p:cNvSpPr/>
          <p:nvPr/>
        </p:nvSpPr>
        <p:spPr>
          <a:xfrm>
            <a:off x="5392549" y="701835"/>
            <a:ext cx="19559" cy="37247"/>
          </a:xfrm>
          <a:custGeom>
            <a:avLst/>
            <a:gdLst/>
            <a:ahLst/>
            <a:cxnLst/>
            <a:rect l="l" t="t" r="r" b="b"/>
            <a:pathLst>
              <a:path w="627" h="1194" extrusionOk="0">
                <a:moveTo>
                  <a:pt x="316" y="1"/>
                </a:moveTo>
                <a:cubicBezTo>
                  <a:pt x="269" y="1"/>
                  <a:pt x="224" y="15"/>
                  <a:pt x="195" y="45"/>
                </a:cubicBezTo>
                <a:cubicBezTo>
                  <a:pt x="135" y="179"/>
                  <a:pt x="75" y="239"/>
                  <a:pt x="75" y="358"/>
                </a:cubicBezTo>
                <a:cubicBezTo>
                  <a:pt x="75" y="418"/>
                  <a:pt x="1" y="492"/>
                  <a:pt x="1" y="611"/>
                </a:cubicBezTo>
                <a:cubicBezTo>
                  <a:pt x="75" y="790"/>
                  <a:pt x="75" y="924"/>
                  <a:pt x="195" y="1103"/>
                </a:cubicBezTo>
                <a:lnTo>
                  <a:pt x="254" y="1163"/>
                </a:lnTo>
                <a:cubicBezTo>
                  <a:pt x="272" y="1185"/>
                  <a:pt x="297" y="1194"/>
                  <a:pt x="324" y="1194"/>
                </a:cubicBezTo>
                <a:cubicBezTo>
                  <a:pt x="387" y="1194"/>
                  <a:pt x="466" y="1145"/>
                  <a:pt x="508" y="1103"/>
                </a:cubicBezTo>
                <a:cubicBezTo>
                  <a:pt x="627" y="924"/>
                  <a:pt x="627" y="731"/>
                  <a:pt x="627" y="611"/>
                </a:cubicBezTo>
                <a:lnTo>
                  <a:pt x="627" y="298"/>
                </a:lnTo>
                <a:cubicBezTo>
                  <a:pt x="567" y="239"/>
                  <a:pt x="567" y="179"/>
                  <a:pt x="448" y="45"/>
                </a:cubicBezTo>
                <a:cubicBezTo>
                  <a:pt x="411" y="15"/>
                  <a:pt x="362" y="1"/>
                  <a:pt x="31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9" name="Google Shape;1619;p10"/>
          <p:cNvSpPr/>
          <p:nvPr/>
        </p:nvSpPr>
        <p:spPr>
          <a:xfrm>
            <a:off x="5390708" y="808366"/>
            <a:ext cx="19559" cy="3135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7" y="1"/>
                </a:moveTo>
                <a:cubicBezTo>
                  <a:pt x="313" y="1"/>
                  <a:pt x="254" y="19"/>
                  <a:pt x="194" y="57"/>
                </a:cubicBezTo>
                <a:cubicBezTo>
                  <a:pt x="134" y="116"/>
                  <a:pt x="60" y="176"/>
                  <a:pt x="60" y="235"/>
                </a:cubicBezTo>
                <a:cubicBezTo>
                  <a:pt x="0" y="295"/>
                  <a:pt x="0" y="429"/>
                  <a:pt x="0" y="489"/>
                </a:cubicBezTo>
                <a:cubicBezTo>
                  <a:pt x="0" y="608"/>
                  <a:pt x="0" y="802"/>
                  <a:pt x="134" y="921"/>
                </a:cubicBezTo>
                <a:lnTo>
                  <a:pt x="194" y="980"/>
                </a:lnTo>
                <a:cubicBezTo>
                  <a:pt x="212" y="998"/>
                  <a:pt x="234" y="1005"/>
                  <a:pt x="259" y="1005"/>
                </a:cubicBezTo>
                <a:cubicBezTo>
                  <a:pt x="318" y="1005"/>
                  <a:pt x="390" y="963"/>
                  <a:pt x="432" y="921"/>
                </a:cubicBezTo>
                <a:cubicBezTo>
                  <a:pt x="567" y="802"/>
                  <a:pt x="567" y="667"/>
                  <a:pt x="626" y="489"/>
                </a:cubicBezTo>
                <a:cubicBezTo>
                  <a:pt x="626" y="429"/>
                  <a:pt x="626" y="355"/>
                  <a:pt x="567" y="295"/>
                </a:cubicBezTo>
                <a:cubicBezTo>
                  <a:pt x="567" y="235"/>
                  <a:pt x="567" y="176"/>
                  <a:pt x="507" y="116"/>
                </a:cubicBezTo>
                <a:lnTo>
                  <a:pt x="507" y="57"/>
                </a:lnTo>
                <a:cubicBezTo>
                  <a:pt x="470" y="19"/>
                  <a:pt x="421" y="1"/>
                  <a:pt x="367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0" name="Google Shape;1620;p10"/>
          <p:cNvSpPr/>
          <p:nvPr/>
        </p:nvSpPr>
        <p:spPr>
          <a:xfrm>
            <a:off x="5443210" y="754960"/>
            <a:ext cx="17251" cy="48071"/>
          </a:xfrm>
          <a:custGeom>
            <a:avLst/>
            <a:gdLst/>
            <a:ahLst/>
            <a:cxnLst/>
            <a:rect l="l" t="t" r="r" b="b"/>
            <a:pathLst>
              <a:path w="553" h="1541" extrusionOk="0">
                <a:moveTo>
                  <a:pt x="273" y="1"/>
                </a:moveTo>
                <a:cubicBezTo>
                  <a:pt x="204" y="1"/>
                  <a:pt x="162" y="43"/>
                  <a:pt x="120" y="85"/>
                </a:cubicBezTo>
                <a:cubicBezTo>
                  <a:pt x="60" y="204"/>
                  <a:pt x="1" y="338"/>
                  <a:pt x="1" y="398"/>
                </a:cubicBezTo>
                <a:lnTo>
                  <a:pt x="1" y="771"/>
                </a:lnTo>
                <a:cubicBezTo>
                  <a:pt x="1" y="1024"/>
                  <a:pt x="1" y="1203"/>
                  <a:pt x="120" y="1456"/>
                </a:cubicBezTo>
                <a:lnTo>
                  <a:pt x="180" y="1515"/>
                </a:lnTo>
                <a:cubicBezTo>
                  <a:pt x="197" y="1533"/>
                  <a:pt x="221" y="1540"/>
                  <a:pt x="247" y="1540"/>
                </a:cubicBezTo>
                <a:cubicBezTo>
                  <a:pt x="311" y="1540"/>
                  <a:pt x="391" y="1498"/>
                  <a:pt x="433" y="1456"/>
                </a:cubicBezTo>
                <a:cubicBezTo>
                  <a:pt x="552" y="1203"/>
                  <a:pt x="552" y="1024"/>
                  <a:pt x="552" y="771"/>
                </a:cubicBezTo>
                <a:lnTo>
                  <a:pt x="552" y="398"/>
                </a:lnTo>
                <a:cubicBezTo>
                  <a:pt x="492" y="338"/>
                  <a:pt x="492" y="204"/>
                  <a:pt x="433" y="85"/>
                </a:cubicBezTo>
                <a:cubicBezTo>
                  <a:pt x="373" y="85"/>
                  <a:pt x="373" y="26"/>
                  <a:pt x="373" y="26"/>
                </a:cubicBezTo>
                <a:cubicBezTo>
                  <a:pt x="334" y="8"/>
                  <a:pt x="301" y="1"/>
                  <a:pt x="2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1" name="Google Shape;1621;p10"/>
          <p:cNvSpPr/>
          <p:nvPr/>
        </p:nvSpPr>
        <p:spPr>
          <a:xfrm>
            <a:off x="5489690" y="695034"/>
            <a:ext cx="19091" cy="40772"/>
          </a:xfrm>
          <a:custGeom>
            <a:avLst/>
            <a:gdLst/>
            <a:ahLst/>
            <a:cxnLst/>
            <a:rect l="l" t="t" r="r" b="b"/>
            <a:pathLst>
              <a:path w="612" h="1307" extrusionOk="0">
                <a:moveTo>
                  <a:pt x="365" y="0"/>
                </a:moveTo>
                <a:cubicBezTo>
                  <a:pt x="301" y="0"/>
                  <a:pt x="221" y="42"/>
                  <a:pt x="179" y="84"/>
                </a:cubicBezTo>
                <a:cubicBezTo>
                  <a:pt x="120" y="204"/>
                  <a:pt x="120" y="263"/>
                  <a:pt x="60" y="338"/>
                </a:cubicBezTo>
                <a:lnTo>
                  <a:pt x="60" y="636"/>
                </a:lnTo>
                <a:cubicBezTo>
                  <a:pt x="1" y="829"/>
                  <a:pt x="60" y="949"/>
                  <a:pt x="120" y="1202"/>
                </a:cubicBezTo>
                <a:lnTo>
                  <a:pt x="179" y="1261"/>
                </a:lnTo>
                <a:cubicBezTo>
                  <a:pt x="209" y="1291"/>
                  <a:pt x="243" y="1306"/>
                  <a:pt x="276" y="1306"/>
                </a:cubicBezTo>
                <a:cubicBezTo>
                  <a:pt x="310" y="1306"/>
                  <a:pt x="343" y="1291"/>
                  <a:pt x="373" y="1261"/>
                </a:cubicBezTo>
                <a:cubicBezTo>
                  <a:pt x="552" y="1083"/>
                  <a:pt x="611" y="889"/>
                  <a:pt x="611" y="710"/>
                </a:cubicBezTo>
                <a:lnTo>
                  <a:pt x="611" y="397"/>
                </a:lnTo>
                <a:cubicBezTo>
                  <a:pt x="611" y="263"/>
                  <a:pt x="552" y="204"/>
                  <a:pt x="492" y="84"/>
                </a:cubicBezTo>
                <a:lnTo>
                  <a:pt x="433" y="25"/>
                </a:lnTo>
                <a:cubicBezTo>
                  <a:pt x="415" y="7"/>
                  <a:pt x="391" y="0"/>
                  <a:pt x="36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2" name="Google Shape;1622;p10"/>
          <p:cNvSpPr/>
          <p:nvPr/>
        </p:nvSpPr>
        <p:spPr>
          <a:xfrm>
            <a:off x="5563123" y="677409"/>
            <a:ext cx="19559" cy="40553"/>
          </a:xfrm>
          <a:custGeom>
            <a:avLst/>
            <a:gdLst/>
            <a:ahLst/>
            <a:cxnLst/>
            <a:rect l="l" t="t" r="r" b="b"/>
            <a:pathLst>
              <a:path w="627" h="1300" extrusionOk="0">
                <a:moveTo>
                  <a:pt x="228" y="1"/>
                </a:moveTo>
                <a:cubicBezTo>
                  <a:pt x="156" y="1"/>
                  <a:pt x="104" y="59"/>
                  <a:pt x="60" y="158"/>
                </a:cubicBezTo>
                <a:cubicBezTo>
                  <a:pt x="0" y="217"/>
                  <a:pt x="0" y="337"/>
                  <a:pt x="0" y="396"/>
                </a:cubicBezTo>
                <a:lnTo>
                  <a:pt x="0" y="649"/>
                </a:lnTo>
                <a:cubicBezTo>
                  <a:pt x="0" y="828"/>
                  <a:pt x="60" y="1022"/>
                  <a:pt x="194" y="1201"/>
                </a:cubicBezTo>
                <a:lnTo>
                  <a:pt x="194" y="1275"/>
                </a:lnTo>
                <a:cubicBezTo>
                  <a:pt x="228" y="1292"/>
                  <a:pt x="257" y="1299"/>
                  <a:pt x="283" y="1299"/>
                </a:cubicBezTo>
                <a:cubicBezTo>
                  <a:pt x="347" y="1299"/>
                  <a:pt x="390" y="1254"/>
                  <a:pt x="432" y="1201"/>
                </a:cubicBezTo>
                <a:cubicBezTo>
                  <a:pt x="567" y="1022"/>
                  <a:pt x="626" y="828"/>
                  <a:pt x="626" y="649"/>
                </a:cubicBezTo>
                <a:cubicBezTo>
                  <a:pt x="567" y="530"/>
                  <a:pt x="567" y="396"/>
                  <a:pt x="492" y="337"/>
                </a:cubicBezTo>
                <a:cubicBezTo>
                  <a:pt x="492" y="217"/>
                  <a:pt x="432" y="158"/>
                  <a:pt x="313" y="24"/>
                </a:cubicBezTo>
                <a:cubicBezTo>
                  <a:pt x="282" y="8"/>
                  <a:pt x="254" y="1"/>
                  <a:pt x="22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3" name="Google Shape;1623;p10"/>
          <p:cNvSpPr/>
          <p:nvPr/>
        </p:nvSpPr>
        <p:spPr>
          <a:xfrm>
            <a:off x="5511059" y="775736"/>
            <a:ext cx="19091" cy="38900"/>
          </a:xfrm>
          <a:custGeom>
            <a:avLst/>
            <a:gdLst/>
            <a:ahLst/>
            <a:cxnLst/>
            <a:rect l="l" t="t" r="r" b="b"/>
            <a:pathLst>
              <a:path w="612" h="1247" extrusionOk="0">
                <a:moveTo>
                  <a:pt x="366" y="0"/>
                </a:moveTo>
                <a:cubicBezTo>
                  <a:pt x="317" y="0"/>
                  <a:pt x="269" y="15"/>
                  <a:pt x="239" y="45"/>
                </a:cubicBezTo>
                <a:cubicBezTo>
                  <a:pt x="180" y="105"/>
                  <a:pt x="120" y="224"/>
                  <a:pt x="60" y="283"/>
                </a:cubicBezTo>
                <a:cubicBezTo>
                  <a:pt x="60" y="417"/>
                  <a:pt x="1" y="477"/>
                  <a:pt x="1" y="596"/>
                </a:cubicBezTo>
                <a:cubicBezTo>
                  <a:pt x="1" y="790"/>
                  <a:pt x="60" y="1028"/>
                  <a:pt x="180" y="1222"/>
                </a:cubicBezTo>
                <a:lnTo>
                  <a:pt x="239" y="1222"/>
                </a:lnTo>
                <a:cubicBezTo>
                  <a:pt x="257" y="1239"/>
                  <a:pt x="281" y="1247"/>
                  <a:pt x="307" y="1247"/>
                </a:cubicBezTo>
                <a:cubicBezTo>
                  <a:pt x="371" y="1247"/>
                  <a:pt x="450" y="1204"/>
                  <a:pt x="492" y="1162"/>
                </a:cubicBezTo>
                <a:cubicBezTo>
                  <a:pt x="552" y="969"/>
                  <a:pt x="612" y="790"/>
                  <a:pt x="612" y="656"/>
                </a:cubicBezTo>
                <a:lnTo>
                  <a:pt x="612" y="417"/>
                </a:lnTo>
                <a:cubicBezTo>
                  <a:pt x="612" y="283"/>
                  <a:pt x="552" y="224"/>
                  <a:pt x="552" y="105"/>
                </a:cubicBezTo>
                <a:lnTo>
                  <a:pt x="492" y="45"/>
                </a:lnTo>
                <a:cubicBezTo>
                  <a:pt x="463" y="15"/>
                  <a:pt x="414" y="0"/>
                  <a:pt x="36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4" name="Google Shape;1624;p10"/>
          <p:cNvSpPr/>
          <p:nvPr/>
        </p:nvSpPr>
        <p:spPr>
          <a:xfrm>
            <a:off x="5446953" y="859089"/>
            <a:ext cx="19528" cy="24020"/>
          </a:xfrm>
          <a:custGeom>
            <a:avLst/>
            <a:gdLst/>
            <a:ahLst/>
            <a:cxnLst/>
            <a:rect l="l" t="t" r="r" b="b"/>
            <a:pathLst>
              <a:path w="626" h="770" extrusionOk="0">
                <a:moveTo>
                  <a:pt x="350" y="0"/>
                </a:moveTo>
                <a:cubicBezTo>
                  <a:pt x="313" y="0"/>
                  <a:pt x="278" y="15"/>
                  <a:pt x="253" y="40"/>
                </a:cubicBezTo>
                <a:cubicBezTo>
                  <a:pt x="119" y="99"/>
                  <a:pt x="119" y="99"/>
                  <a:pt x="60" y="159"/>
                </a:cubicBezTo>
                <a:cubicBezTo>
                  <a:pt x="0" y="218"/>
                  <a:pt x="0" y="293"/>
                  <a:pt x="0" y="352"/>
                </a:cubicBezTo>
                <a:cubicBezTo>
                  <a:pt x="0" y="531"/>
                  <a:pt x="60" y="665"/>
                  <a:pt x="194" y="725"/>
                </a:cubicBezTo>
                <a:cubicBezTo>
                  <a:pt x="223" y="755"/>
                  <a:pt x="268" y="770"/>
                  <a:pt x="313" y="770"/>
                </a:cubicBezTo>
                <a:cubicBezTo>
                  <a:pt x="358" y="770"/>
                  <a:pt x="402" y="755"/>
                  <a:pt x="432" y="725"/>
                </a:cubicBezTo>
                <a:lnTo>
                  <a:pt x="492" y="725"/>
                </a:lnTo>
                <a:cubicBezTo>
                  <a:pt x="566" y="591"/>
                  <a:pt x="626" y="531"/>
                  <a:pt x="626" y="412"/>
                </a:cubicBezTo>
                <a:lnTo>
                  <a:pt x="626" y="293"/>
                </a:lnTo>
                <a:cubicBezTo>
                  <a:pt x="566" y="218"/>
                  <a:pt x="566" y="159"/>
                  <a:pt x="492" y="99"/>
                </a:cubicBezTo>
                <a:cubicBezTo>
                  <a:pt x="457" y="29"/>
                  <a:pt x="401" y="0"/>
                  <a:pt x="35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5" name="Google Shape;1625;p10"/>
          <p:cNvSpPr/>
          <p:nvPr/>
        </p:nvSpPr>
        <p:spPr>
          <a:xfrm>
            <a:off x="5336803" y="843242"/>
            <a:ext cx="19091" cy="20183"/>
          </a:xfrm>
          <a:custGeom>
            <a:avLst/>
            <a:gdLst/>
            <a:ahLst/>
            <a:cxnLst/>
            <a:rect l="l" t="t" r="r" b="b"/>
            <a:pathLst>
              <a:path w="612" h="647" extrusionOk="0">
                <a:moveTo>
                  <a:pt x="298" y="0"/>
                </a:moveTo>
                <a:cubicBezTo>
                  <a:pt x="242" y="0"/>
                  <a:pt x="179" y="19"/>
                  <a:pt x="119" y="56"/>
                </a:cubicBezTo>
                <a:cubicBezTo>
                  <a:pt x="60" y="116"/>
                  <a:pt x="60" y="116"/>
                  <a:pt x="60" y="175"/>
                </a:cubicBezTo>
                <a:cubicBezTo>
                  <a:pt x="0" y="235"/>
                  <a:pt x="0" y="294"/>
                  <a:pt x="0" y="354"/>
                </a:cubicBezTo>
                <a:cubicBezTo>
                  <a:pt x="0" y="428"/>
                  <a:pt x="60" y="488"/>
                  <a:pt x="179" y="607"/>
                </a:cubicBezTo>
                <a:cubicBezTo>
                  <a:pt x="228" y="632"/>
                  <a:pt x="270" y="646"/>
                  <a:pt x="311" y="646"/>
                </a:cubicBezTo>
                <a:cubicBezTo>
                  <a:pt x="368" y="646"/>
                  <a:pt x="422" y="617"/>
                  <a:pt x="492" y="548"/>
                </a:cubicBezTo>
                <a:cubicBezTo>
                  <a:pt x="611" y="488"/>
                  <a:pt x="611" y="354"/>
                  <a:pt x="611" y="294"/>
                </a:cubicBezTo>
                <a:cubicBezTo>
                  <a:pt x="611" y="235"/>
                  <a:pt x="611" y="175"/>
                  <a:pt x="552" y="175"/>
                </a:cubicBezTo>
                <a:cubicBezTo>
                  <a:pt x="552" y="116"/>
                  <a:pt x="492" y="56"/>
                  <a:pt x="432" y="56"/>
                </a:cubicBezTo>
                <a:cubicBezTo>
                  <a:pt x="403" y="19"/>
                  <a:pt x="354" y="0"/>
                  <a:pt x="298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6" name="Google Shape;1626;p10"/>
          <p:cNvSpPr/>
          <p:nvPr/>
        </p:nvSpPr>
        <p:spPr>
          <a:xfrm>
            <a:off x="5999501" y="698746"/>
            <a:ext cx="19528" cy="33160"/>
          </a:xfrm>
          <a:custGeom>
            <a:avLst/>
            <a:gdLst/>
            <a:ahLst/>
            <a:cxnLst/>
            <a:rect l="l" t="t" r="r" b="b"/>
            <a:pathLst>
              <a:path w="626" h="1063" extrusionOk="0">
                <a:moveTo>
                  <a:pt x="378" y="0"/>
                </a:moveTo>
                <a:cubicBezTo>
                  <a:pt x="353" y="0"/>
                  <a:pt x="330" y="8"/>
                  <a:pt x="313" y="25"/>
                </a:cubicBezTo>
                <a:cubicBezTo>
                  <a:pt x="194" y="85"/>
                  <a:pt x="194" y="144"/>
                  <a:pt x="119" y="219"/>
                </a:cubicBezTo>
                <a:cubicBezTo>
                  <a:pt x="60" y="338"/>
                  <a:pt x="60" y="397"/>
                  <a:pt x="60" y="457"/>
                </a:cubicBezTo>
                <a:cubicBezTo>
                  <a:pt x="0" y="651"/>
                  <a:pt x="60" y="830"/>
                  <a:pt x="194" y="1023"/>
                </a:cubicBezTo>
                <a:cubicBezTo>
                  <a:pt x="218" y="1048"/>
                  <a:pt x="253" y="1062"/>
                  <a:pt x="290" y="1062"/>
                </a:cubicBezTo>
                <a:cubicBezTo>
                  <a:pt x="342" y="1062"/>
                  <a:pt x="397" y="1033"/>
                  <a:pt x="432" y="964"/>
                </a:cubicBezTo>
                <a:cubicBezTo>
                  <a:pt x="566" y="830"/>
                  <a:pt x="626" y="710"/>
                  <a:pt x="626" y="591"/>
                </a:cubicBezTo>
                <a:lnTo>
                  <a:pt x="626" y="397"/>
                </a:lnTo>
                <a:cubicBezTo>
                  <a:pt x="626" y="278"/>
                  <a:pt x="626" y="219"/>
                  <a:pt x="566" y="144"/>
                </a:cubicBezTo>
                <a:lnTo>
                  <a:pt x="566" y="85"/>
                </a:lnTo>
                <a:cubicBezTo>
                  <a:pt x="513" y="42"/>
                  <a:pt x="438" y="0"/>
                  <a:pt x="378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7" name="Google Shape;1627;p10"/>
          <p:cNvSpPr/>
          <p:nvPr/>
        </p:nvSpPr>
        <p:spPr>
          <a:xfrm>
            <a:off x="6040366" y="746444"/>
            <a:ext cx="19091" cy="37496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8" y="1"/>
                  <a:pt x="269" y="16"/>
                  <a:pt x="239" y="45"/>
                </a:cubicBezTo>
                <a:cubicBezTo>
                  <a:pt x="180" y="105"/>
                  <a:pt x="120" y="239"/>
                  <a:pt x="61" y="299"/>
                </a:cubicBezTo>
                <a:cubicBezTo>
                  <a:pt x="61" y="358"/>
                  <a:pt x="1" y="477"/>
                  <a:pt x="1" y="552"/>
                </a:cubicBezTo>
                <a:cubicBezTo>
                  <a:pt x="1" y="790"/>
                  <a:pt x="61" y="984"/>
                  <a:pt x="180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37" y="1202"/>
                </a:cubicBezTo>
                <a:cubicBezTo>
                  <a:pt x="387" y="1202"/>
                  <a:pt x="433" y="1173"/>
                  <a:pt x="433" y="1103"/>
                </a:cubicBezTo>
                <a:lnTo>
                  <a:pt x="493" y="1103"/>
                </a:lnTo>
                <a:cubicBezTo>
                  <a:pt x="552" y="924"/>
                  <a:pt x="612" y="790"/>
                  <a:pt x="612" y="611"/>
                </a:cubicBezTo>
                <a:lnTo>
                  <a:pt x="612" y="358"/>
                </a:lnTo>
                <a:cubicBezTo>
                  <a:pt x="612" y="299"/>
                  <a:pt x="552" y="179"/>
                  <a:pt x="552" y="105"/>
                </a:cubicBezTo>
                <a:lnTo>
                  <a:pt x="493" y="45"/>
                </a:lnTo>
                <a:cubicBezTo>
                  <a:pt x="463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8" name="Google Shape;1628;p10"/>
          <p:cNvSpPr/>
          <p:nvPr/>
        </p:nvSpPr>
        <p:spPr>
          <a:xfrm>
            <a:off x="6094302" y="701835"/>
            <a:ext cx="17688" cy="37247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3" y="1"/>
                </a:moveTo>
                <a:cubicBezTo>
                  <a:pt x="209" y="1"/>
                  <a:pt x="164" y="15"/>
                  <a:pt x="134" y="45"/>
                </a:cubicBezTo>
                <a:cubicBezTo>
                  <a:pt x="60" y="179"/>
                  <a:pt x="0" y="239"/>
                  <a:pt x="0" y="358"/>
                </a:cubicBezTo>
                <a:lnTo>
                  <a:pt x="0" y="611"/>
                </a:lnTo>
                <a:cubicBezTo>
                  <a:pt x="0" y="790"/>
                  <a:pt x="0" y="924"/>
                  <a:pt x="134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0" y="1194"/>
                </a:cubicBezTo>
                <a:cubicBezTo>
                  <a:pt x="319" y="1194"/>
                  <a:pt x="390" y="1145"/>
                  <a:pt x="432" y="1103"/>
                </a:cubicBezTo>
                <a:cubicBezTo>
                  <a:pt x="566" y="924"/>
                  <a:pt x="566" y="731"/>
                  <a:pt x="566" y="611"/>
                </a:cubicBezTo>
                <a:lnTo>
                  <a:pt x="566" y="298"/>
                </a:lnTo>
                <a:cubicBezTo>
                  <a:pt x="507" y="239"/>
                  <a:pt x="507" y="179"/>
                  <a:pt x="432" y="45"/>
                </a:cubicBezTo>
                <a:lnTo>
                  <a:pt x="373" y="45"/>
                </a:lnTo>
                <a:cubicBezTo>
                  <a:pt x="343" y="15"/>
                  <a:pt x="298" y="1"/>
                  <a:pt x="25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9" name="Google Shape;1629;p10"/>
          <p:cNvSpPr/>
          <p:nvPr/>
        </p:nvSpPr>
        <p:spPr>
          <a:xfrm>
            <a:off x="6090559" y="808366"/>
            <a:ext cx="19559" cy="3135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4" y="1"/>
                </a:moveTo>
                <a:cubicBezTo>
                  <a:pt x="310" y="1"/>
                  <a:pt x="247" y="19"/>
                  <a:pt x="180" y="57"/>
                </a:cubicBezTo>
                <a:cubicBezTo>
                  <a:pt x="120" y="116"/>
                  <a:pt x="61" y="176"/>
                  <a:pt x="61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80" y="921"/>
                </a:cubicBezTo>
                <a:lnTo>
                  <a:pt x="180" y="980"/>
                </a:lnTo>
                <a:cubicBezTo>
                  <a:pt x="202" y="998"/>
                  <a:pt x="227" y="1005"/>
                  <a:pt x="254" y="1005"/>
                </a:cubicBezTo>
                <a:cubicBezTo>
                  <a:pt x="319" y="1005"/>
                  <a:pt x="391" y="963"/>
                  <a:pt x="433" y="921"/>
                </a:cubicBezTo>
                <a:cubicBezTo>
                  <a:pt x="552" y="802"/>
                  <a:pt x="552" y="667"/>
                  <a:pt x="627" y="489"/>
                </a:cubicBezTo>
                <a:cubicBezTo>
                  <a:pt x="627" y="429"/>
                  <a:pt x="627" y="355"/>
                  <a:pt x="552" y="295"/>
                </a:cubicBezTo>
                <a:cubicBezTo>
                  <a:pt x="552" y="235"/>
                  <a:pt x="552" y="176"/>
                  <a:pt x="493" y="116"/>
                </a:cubicBezTo>
                <a:lnTo>
                  <a:pt x="493" y="57"/>
                </a:lnTo>
                <a:cubicBezTo>
                  <a:pt x="463" y="19"/>
                  <a:pt x="418" y="1"/>
                  <a:pt x="36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0" name="Google Shape;1630;p10"/>
          <p:cNvSpPr/>
          <p:nvPr/>
        </p:nvSpPr>
        <p:spPr>
          <a:xfrm>
            <a:off x="6142623" y="754960"/>
            <a:ext cx="17688" cy="48071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282" y="1"/>
                </a:moveTo>
                <a:cubicBezTo>
                  <a:pt x="219" y="1"/>
                  <a:pt x="177" y="43"/>
                  <a:pt x="135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5" y="1456"/>
                </a:cubicBezTo>
                <a:lnTo>
                  <a:pt x="194" y="1515"/>
                </a:lnTo>
                <a:cubicBezTo>
                  <a:pt x="229" y="1533"/>
                  <a:pt x="259" y="1540"/>
                  <a:pt x="285" y="1540"/>
                </a:cubicBezTo>
                <a:cubicBezTo>
                  <a:pt x="349" y="1540"/>
                  <a:pt x="395" y="1498"/>
                  <a:pt x="447" y="1456"/>
                </a:cubicBezTo>
                <a:cubicBezTo>
                  <a:pt x="567" y="1203"/>
                  <a:pt x="567" y="1024"/>
                  <a:pt x="567" y="771"/>
                </a:cubicBezTo>
                <a:lnTo>
                  <a:pt x="567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38" y="8"/>
                  <a:pt x="308" y="1"/>
                  <a:pt x="28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1" name="Google Shape;1631;p10"/>
          <p:cNvSpPr/>
          <p:nvPr/>
        </p:nvSpPr>
        <p:spPr>
          <a:xfrm>
            <a:off x="6189104" y="695034"/>
            <a:ext cx="19528" cy="40772"/>
          </a:xfrm>
          <a:custGeom>
            <a:avLst/>
            <a:gdLst/>
            <a:ahLst/>
            <a:cxnLst/>
            <a:rect l="l" t="t" r="r" b="b"/>
            <a:pathLst>
              <a:path w="626" h="1307" extrusionOk="0">
                <a:moveTo>
                  <a:pt x="373" y="0"/>
                </a:moveTo>
                <a:cubicBezTo>
                  <a:pt x="308" y="0"/>
                  <a:pt x="236" y="42"/>
                  <a:pt x="194" y="84"/>
                </a:cubicBezTo>
                <a:cubicBezTo>
                  <a:pt x="134" y="204"/>
                  <a:pt x="134" y="263"/>
                  <a:pt x="75" y="338"/>
                </a:cubicBezTo>
                <a:lnTo>
                  <a:pt x="75" y="636"/>
                </a:lnTo>
                <a:cubicBezTo>
                  <a:pt x="0" y="829"/>
                  <a:pt x="75" y="949"/>
                  <a:pt x="134" y="1202"/>
                </a:cubicBezTo>
                <a:lnTo>
                  <a:pt x="194" y="1261"/>
                </a:lnTo>
                <a:cubicBezTo>
                  <a:pt x="224" y="1291"/>
                  <a:pt x="253" y="1306"/>
                  <a:pt x="293" y="1306"/>
                </a:cubicBezTo>
                <a:cubicBezTo>
                  <a:pt x="332" y="1306"/>
                  <a:pt x="380" y="1291"/>
                  <a:pt x="447" y="1261"/>
                </a:cubicBezTo>
                <a:cubicBezTo>
                  <a:pt x="566" y="1083"/>
                  <a:pt x="626" y="889"/>
                  <a:pt x="626" y="710"/>
                </a:cubicBezTo>
                <a:lnTo>
                  <a:pt x="626" y="397"/>
                </a:lnTo>
                <a:cubicBezTo>
                  <a:pt x="626" y="263"/>
                  <a:pt x="566" y="204"/>
                  <a:pt x="507" y="84"/>
                </a:cubicBezTo>
                <a:lnTo>
                  <a:pt x="447" y="25"/>
                </a:lnTo>
                <a:cubicBezTo>
                  <a:pt x="425" y="7"/>
                  <a:pt x="400" y="0"/>
                  <a:pt x="37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2" name="Google Shape;1632;p10"/>
          <p:cNvSpPr/>
          <p:nvPr/>
        </p:nvSpPr>
        <p:spPr>
          <a:xfrm>
            <a:off x="6186774" y="677409"/>
            <a:ext cx="19091" cy="40553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1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61" y="1022"/>
                  <a:pt x="180" y="1201"/>
                </a:cubicBezTo>
                <a:lnTo>
                  <a:pt x="239" y="1275"/>
                </a:lnTo>
                <a:cubicBezTo>
                  <a:pt x="261" y="1292"/>
                  <a:pt x="281" y="1299"/>
                  <a:pt x="300" y="1299"/>
                </a:cubicBezTo>
                <a:cubicBezTo>
                  <a:pt x="348" y="1299"/>
                  <a:pt x="390" y="1254"/>
                  <a:pt x="433" y="1201"/>
                </a:cubicBezTo>
                <a:cubicBezTo>
                  <a:pt x="552" y="1022"/>
                  <a:pt x="612" y="828"/>
                  <a:pt x="612" y="649"/>
                </a:cubicBezTo>
                <a:cubicBezTo>
                  <a:pt x="552" y="530"/>
                  <a:pt x="552" y="396"/>
                  <a:pt x="493" y="337"/>
                </a:cubicBezTo>
                <a:cubicBezTo>
                  <a:pt x="493" y="217"/>
                  <a:pt x="433" y="158"/>
                  <a:pt x="314" y="24"/>
                </a:cubicBezTo>
                <a:cubicBezTo>
                  <a:pt x="279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3" name="Google Shape;1633;p10"/>
          <p:cNvSpPr/>
          <p:nvPr/>
        </p:nvSpPr>
        <p:spPr>
          <a:xfrm>
            <a:off x="6210472" y="775736"/>
            <a:ext cx="19559" cy="38900"/>
          </a:xfrm>
          <a:custGeom>
            <a:avLst/>
            <a:gdLst/>
            <a:ahLst/>
            <a:cxnLst/>
            <a:rect l="l" t="t" r="r" b="b"/>
            <a:pathLst>
              <a:path w="627" h="1247" extrusionOk="0">
                <a:moveTo>
                  <a:pt x="375" y="0"/>
                </a:moveTo>
                <a:cubicBezTo>
                  <a:pt x="328" y="0"/>
                  <a:pt x="284" y="15"/>
                  <a:pt x="254" y="45"/>
                </a:cubicBezTo>
                <a:cubicBezTo>
                  <a:pt x="194" y="105"/>
                  <a:pt x="135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4" y="1222"/>
                </a:lnTo>
                <a:cubicBezTo>
                  <a:pt x="271" y="1239"/>
                  <a:pt x="294" y="1247"/>
                  <a:pt x="319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7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567" y="224"/>
                  <a:pt x="567" y="105"/>
                </a:cubicBezTo>
                <a:lnTo>
                  <a:pt x="507" y="45"/>
                </a:lnTo>
                <a:cubicBezTo>
                  <a:pt x="470" y="15"/>
                  <a:pt x="421" y="0"/>
                  <a:pt x="37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4" name="Google Shape;1634;p10"/>
          <p:cNvSpPr/>
          <p:nvPr/>
        </p:nvSpPr>
        <p:spPr>
          <a:xfrm>
            <a:off x="6146803" y="859089"/>
            <a:ext cx="19091" cy="24020"/>
          </a:xfrm>
          <a:custGeom>
            <a:avLst/>
            <a:gdLst/>
            <a:ahLst/>
            <a:cxnLst/>
            <a:rect l="l" t="t" r="r" b="b"/>
            <a:pathLst>
              <a:path w="612" h="770" extrusionOk="0">
                <a:moveTo>
                  <a:pt x="347" y="0"/>
                </a:moveTo>
                <a:cubicBezTo>
                  <a:pt x="308" y="0"/>
                  <a:pt x="270" y="15"/>
                  <a:pt x="239" y="40"/>
                </a:cubicBezTo>
                <a:cubicBezTo>
                  <a:pt x="120" y="99"/>
                  <a:pt x="120" y="99"/>
                  <a:pt x="60" y="159"/>
                </a:cubicBezTo>
                <a:cubicBezTo>
                  <a:pt x="60" y="218"/>
                  <a:pt x="1" y="293"/>
                  <a:pt x="1" y="352"/>
                </a:cubicBezTo>
                <a:cubicBezTo>
                  <a:pt x="1" y="531"/>
                  <a:pt x="60" y="665"/>
                  <a:pt x="179" y="725"/>
                </a:cubicBezTo>
                <a:cubicBezTo>
                  <a:pt x="209" y="755"/>
                  <a:pt x="258" y="770"/>
                  <a:pt x="306" y="770"/>
                </a:cubicBezTo>
                <a:cubicBezTo>
                  <a:pt x="354" y="770"/>
                  <a:pt x="403" y="755"/>
                  <a:pt x="433" y="725"/>
                </a:cubicBezTo>
                <a:lnTo>
                  <a:pt x="492" y="725"/>
                </a:lnTo>
                <a:cubicBezTo>
                  <a:pt x="552" y="591"/>
                  <a:pt x="611" y="531"/>
                  <a:pt x="611" y="412"/>
                </a:cubicBezTo>
                <a:lnTo>
                  <a:pt x="611" y="293"/>
                </a:lnTo>
                <a:cubicBezTo>
                  <a:pt x="552" y="218"/>
                  <a:pt x="552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5" name="Google Shape;1635;p10"/>
          <p:cNvSpPr/>
          <p:nvPr/>
        </p:nvSpPr>
        <p:spPr>
          <a:xfrm>
            <a:off x="6036186" y="843242"/>
            <a:ext cx="19559" cy="20183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06" y="0"/>
                </a:moveTo>
                <a:cubicBezTo>
                  <a:pt x="254" y="0"/>
                  <a:pt x="195" y="19"/>
                  <a:pt x="135" y="56"/>
                </a:cubicBezTo>
                <a:cubicBezTo>
                  <a:pt x="61" y="116"/>
                  <a:pt x="61" y="116"/>
                  <a:pt x="61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1" y="428"/>
                  <a:pt x="61" y="488"/>
                  <a:pt x="195" y="607"/>
                </a:cubicBezTo>
                <a:cubicBezTo>
                  <a:pt x="244" y="632"/>
                  <a:pt x="283" y="646"/>
                  <a:pt x="322" y="646"/>
                </a:cubicBezTo>
                <a:cubicBezTo>
                  <a:pt x="376" y="646"/>
                  <a:pt x="429" y="617"/>
                  <a:pt x="507" y="548"/>
                </a:cubicBezTo>
                <a:cubicBezTo>
                  <a:pt x="627" y="488"/>
                  <a:pt x="627" y="354"/>
                  <a:pt x="627" y="294"/>
                </a:cubicBezTo>
                <a:cubicBezTo>
                  <a:pt x="627" y="235"/>
                  <a:pt x="627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0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6" name="Google Shape;1636;p10"/>
          <p:cNvSpPr/>
          <p:nvPr/>
        </p:nvSpPr>
        <p:spPr>
          <a:xfrm>
            <a:off x="6626863" y="698746"/>
            <a:ext cx="19559" cy="33160"/>
          </a:xfrm>
          <a:custGeom>
            <a:avLst/>
            <a:gdLst/>
            <a:ahLst/>
            <a:cxnLst/>
            <a:rect l="l" t="t" r="r" b="b"/>
            <a:pathLst>
              <a:path w="627" h="1063" extrusionOk="0">
                <a:moveTo>
                  <a:pt x="379" y="0"/>
                </a:moveTo>
                <a:cubicBezTo>
                  <a:pt x="354" y="0"/>
                  <a:pt x="331" y="8"/>
                  <a:pt x="314" y="25"/>
                </a:cubicBezTo>
                <a:cubicBezTo>
                  <a:pt x="254" y="85"/>
                  <a:pt x="194" y="144"/>
                  <a:pt x="120" y="219"/>
                </a:cubicBezTo>
                <a:cubicBezTo>
                  <a:pt x="60" y="338"/>
                  <a:pt x="60" y="397"/>
                  <a:pt x="60" y="457"/>
                </a:cubicBezTo>
                <a:cubicBezTo>
                  <a:pt x="1" y="651"/>
                  <a:pt x="60" y="830"/>
                  <a:pt x="194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2" y="1062"/>
                  <a:pt x="398" y="1033"/>
                  <a:pt x="433" y="964"/>
                </a:cubicBezTo>
                <a:cubicBezTo>
                  <a:pt x="567" y="830"/>
                  <a:pt x="626" y="710"/>
                  <a:pt x="626" y="591"/>
                </a:cubicBezTo>
                <a:lnTo>
                  <a:pt x="626" y="397"/>
                </a:lnTo>
                <a:cubicBezTo>
                  <a:pt x="626" y="278"/>
                  <a:pt x="626" y="219"/>
                  <a:pt x="567" y="144"/>
                </a:cubicBezTo>
                <a:lnTo>
                  <a:pt x="567" y="85"/>
                </a:lnTo>
                <a:cubicBezTo>
                  <a:pt x="514" y="42"/>
                  <a:pt x="439" y="0"/>
                  <a:pt x="379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7" name="Google Shape;1637;p10"/>
          <p:cNvSpPr/>
          <p:nvPr/>
        </p:nvSpPr>
        <p:spPr>
          <a:xfrm>
            <a:off x="6667760" y="746444"/>
            <a:ext cx="19091" cy="37496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7" y="1"/>
                  <a:pt x="269" y="16"/>
                  <a:pt x="239" y="45"/>
                </a:cubicBezTo>
                <a:cubicBezTo>
                  <a:pt x="179" y="105"/>
                  <a:pt x="120" y="239"/>
                  <a:pt x="60" y="299"/>
                </a:cubicBezTo>
                <a:cubicBezTo>
                  <a:pt x="60" y="358"/>
                  <a:pt x="60" y="477"/>
                  <a:pt x="1" y="552"/>
                </a:cubicBezTo>
                <a:cubicBezTo>
                  <a:pt x="1" y="790"/>
                  <a:pt x="60" y="984"/>
                  <a:pt x="179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41" y="1202"/>
                </a:cubicBezTo>
                <a:cubicBezTo>
                  <a:pt x="397" y="1202"/>
                  <a:pt x="457" y="1173"/>
                  <a:pt x="492" y="1103"/>
                </a:cubicBezTo>
                <a:cubicBezTo>
                  <a:pt x="552" y="924"/>
                  <a:pt x="611" y="790"/>
                  <a:pt x="611" y="611"/>
                </a:cubicBezTo>
                <a:lnTo>
                  <a:pt x="611" y="358"/>
                </a:lnTo>
                <a:cubicBezTo>
                  <a:pt x="611" y="299"/>
                  <a:pt x="611" y="179"/>
                  <a:pt x="552" y="105"/>
                </a:cubicBezTo>
                <a:lnTo>
                  <a:pt x="492" y="45"/>
                </a:lnTo>
                <a:cubicBezTo>
                  <a:pt x="463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8" name="Google Shape;1638;p10"/>
          <p:cNvSpPr/>
          <p:nvPr/>
        </p:nvSpPr>
        <p:spPr>
          <a:xfrm>
            <a:off x="6721665" y="701835"/>
            <a:ext cx="17688" cy="37247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4" y="1"/>
                </a:moveTo>
                <a:cubicBezTo>
                  <a:pt x="209" y="1"/>
                  <a:pt x="165" y="15"/>
                  <a:pt x="135" y="45"/>
                </a:cubicBezTo>
                <a:cubicBezTo>
                  <a:pt x="60" y="179"/>
                  <a:pt x="1" y="239"/>
                  <a:pt x="1" y="358"/>
                </a:cubicBezTo>
                <a:lnTo>
                  <a:pt x="1" y="611"/>
                </a:lnTo>
                <a:cubicBezTo>
                  <a:pt x="1" y="790"/>
                  <a:pt x="1" y="924"/>
                  <a:pt x="135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1" y="1194"/>
                </a:cubicBezTo>
                <a:cubicBezTo>
                  <a:pt x="320" y="1194"/>
                  <a:pt x="391" y="1145"/>
                  <a:pt x="433" y="1103"/>
                </a:cubicBezTo>
                <a:cubicBezTo>
                  <a:pt x="567" y="924"/>
                  <a:pt x="567" y="731"/>
                  <a:pt x="567" y="611"/>
                </a:cubicBezTo>
                <a:lnTo>
                  <a:pt x="567" y="298"/>
                </a:lnTo>
                <a:cubicBezTo>
                  <a:pt x="507" y="239"/>
                  <a:pt x="507" y="179"/>
                  <a:pt x="433" y="45"/>
                </a:cubicBezTo>
                <a:lnTo>
                  <a:pt x="373" y="45"/>
                </a:lnTo>
                <a:cubicBezTo>
                  <a:pt x="343" y="15"/>
                  <a:pt x="299" y="1"/>
                  <a:pt x="25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9" name="Google Shape;1639;p10"/>
          <p:cNvSpPr/>
          <p:nvPr/>
        </p:nvSpPr>
        <p:spPr>
          <a:xfrm>
            <a:off x="6717953" y="808366"/>
            <a:ext cx="19559" cy="3135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4" y="1"/>
                </a:moveTo>
                <a:cubicBezTo>
                  <a:pt x="310" y="1"/>
                  <a:pt x="246" y="19"/>
                  <a:pt x="179" y="57"/>
                </a:cubicBezTo>
                <a:cubicBezTo>
                  <a:pt x="120" y="116"/>
                  <a:pt x="6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79" y="921"/>
                </a:cubicBezTo>
                <a:lnTo>
                  <a:pt x="179" y="980"/>
                </a:lnTo>
                <a:cubicBezTo>
                  <a:pt x="201" y="998"/>
                  <a:pt x="227" y="1005"/>
                  <a:pt x="254" y="1005"/>
                </a:cubicBezTo>
                <a:cubicBezTo>
                  <a:pt x="319" y="1005"/>
                  <a:pt x="391" y="963"/>
                  <a:pt x="433" y="921"/>
                </a:cubicBezTo>
                <a:cubicBezTo>
                  <a:pt x="552" y="802"/>
                  <a:pt x="552" y="667"/>
                  <a:pt x="626" y="489"/>
                </a:cubicBezTo>
                <a:cubicBezTo>
                  <a:pt x="626" y="429"/>
                  <a:pt x="626" y="355"/>
                  <a:pt x="552" y="295"/>
                </a:cubicBezTo>
                <a:cubicBezTo>
                  <a:pt x="552" y="235"/>
                  <a:pt x="552" y="176"/>
                  <a:pt x="492" y="116"/>
                </a:cubicBezTo>
                <a:lnTo>
                  <a:pt x="492" y="57"/>
                </a:lnTo>
                <a:cubicBezTo>
                  <a:pt x="462" y="19"/>
                  <a:pt x="418" y="1"/>
                  <a:pt x="36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0" name="Google Shape;1640;p10"/>
          <p:cNvSpPr/>
          <p:nvPr/>
        </p:nvSpPr>
        <p:spPr>
          <a:xfrm>
            <a:off x="6770017" y="754960"/>
            <a:ext cx="17688" cy="48071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308" y="1"/>
                </a:moveTo>
                <a:cubicBezTo>
                  <a:pt x="248" y="1"/>
                  <a:pt x="176" y="43"/>
                  <a:pt x="134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4" y="1456"/>
                </a:cubicBezTo>
                <a:cubicBezTo>
                  <a:pt x="194" y="1456"/>
                  <a:pt x="194" y="1515"/>
                  <a:pt x="194" y="1515"/>
                </a:cubicBezTo>
                <a:cubicBezTo>
                  <a:pt x="229" y="1533"/>
                  <a:pt x="259" y="1540"/>
                  <a:pt x="285" y="1540"/>
                </a:cubicBezTo>
                <a:cubicBezTo>
                  <a:pt x="349" y="1540"/>
                  <a:pt x="394" y="1498"/>
                  <a:pt x="447" y="1456"/>
                </a:cubicBezTo>
                <a:cubicBezTo>
                  <a:pt x="566" y="1203"/>
                  <a:pt x="566" y="1024"/>
                  <a:pt x="566" y="771"/>
                </a:cubicBezTo>
                <a:lnTo>
                  <a:pt x="566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55" y="8"/>
                  <a:pt x="333" y="1"/>
                  <a:pt x="30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1" name="Google Shape;1641;p10"/>
          <p:cNvSpPr/>
          <p:nvPr/>
        </p:nvSpPr>
        <p:spPr>
          <a:xfrm>
            <a:off x="6818806" y="695034"/>
            <a:ext cx="19091" cy="40772"/>
          </a:xfrm>
          <a:custGeom>
            <a:avLst/>
            <a:gdLst/>
            <a:ahLst/>
            <a:cxnLst/>
            <a:rect l="l" t="t" r="r" b="b"/>
            <a:pathLst>
              <a:path w="612" h="1307" extrusionOk="0">
                <a:moveTo>
                  <a:pt x="321" y="0"/>
                </a:moveTo>
                <a:cubicBezTo>
                  <a:pt x="239" y="0"/>
                  <a:pt x="179" y="42"/>
                  <a:pt x="179" y="84"/>
                </a:cubicBezTo>
                <a:cubicBezTo>
                  <a:pt x="120" y="204"/>
                  <a:pt x="60" y="263"/>
                  <a:pt x="60" y="338"/>
                </a:cubicBezTo>
                <a:cubicBezTo>
                  <a:pt x="0" y="457"/>
                  <a:pt x="0" y="516"/>
                  <a:pt x="0" y="636"/>
                </a:cubicBezTo>
                <a:cubicBezTo>
                  <a:pt x="0" y="829"/>
                  <a:pt x="0" y="949"/>
                  <a:pt x="60" y="1202"/>
                </a:cubicBezTo>
                <a:lnTo>
                  <a:pt x="120" y="1261"/>
                </a:lnTo>
                <a:cubicBezTo>
                  <a:pt x="149" y="1291"/>
                  <a:pt x="194" y="1306"/>
                  <a:pt x="241" y="1306"/>
                </a:cubicBezTo>
                <a:cubicBezTo>
                  <a:pt x="287" y="1306"/>
                  <a:pt x="336" y="1291"/>
                  <a:pt x="373" y="1261"/>
                </a:cubicBezTo>
                <a:cubicBezTo>
                  <a:pt x="492" y="1083"/>
                  <a:pt x="552" y="889"/>
                  <a:pt x="552" y="710"/>
                </a:cubicBezTo>
                <a:cubicBezTo>
                  <a:pt x="611" y="576"/>
                  <a:pt x="611" y="457"/>
                  <a:pt x="552" y="397"/>
                </a:cubicBezTo>
                <a:cubicBezTo>
                  <a:pt x="552" y="263"/>
                  <a:pt x="492" y="204"/>
                  <a:pt x="432" y="84"/>
                </a:cubicBezTo>
                <a:lnTo>
                  <a:pt x="432" y="25"/>
                </a:lnTo>
                <a:cubicBezTo>
                  <a:pt x="393" y="7"/>
                  <a:pt x="355" y="0"/>
                  <a:pt x="32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2" name="Google Shape;1642;p10"/>
          <p:cNvSpPr/>
          <p:nvPr/>
        </p:nvSpPr>
        <p:spPr>
          <a:xfrm>
            <a:off x="6814167" y="677409"/>
            <a:ext cx="19091" cy="40553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0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60" y="1022"/>
                  <a:pt x="179" y="1201"/>
                </a:cubicBezTo>
                <a:lnTo>
                  <a:pt x="239" y="1275"/>
                </a:lnTo>
                <a:cubicBezTo>
                  <a:pt x="260" y="1292"/>
                  <a:pt x="285" y="1299"/>
                  <a:pt x="310" y="1299"/>
                </a:cubicBezTo>
                <a:cubicBezTo>
                  <a:pt x="372" y="1299"/>
                  <a:pt x="433" y="1254"/>
                  <a:pt x="433" y="1201"/>
                </a:cubicBezTo>
                <a:cubicBezTo>
                  <a:pt x="611" y="1022"/>
                  <a:pt x="611" y="828"/>
                  <a:pt x="611" y="649"/>
                </a:cubicBezTo>
                <a:cubicBezTo>
                  <a:pt x="611" y="530"/>
                  <a:pt x="552" y="396"/>
                  <a:pt x="552" y="337"/>
                </a:cubicBezTo>
                <a:cubicBezTo>
                  <a:pt x="492" y="217"/>
                  <a:pt x="433" y="158"/>
                  <a:pt x="373" y="24"/>
                </a:cubicBezTo>
                <a:lnTo>
                  <a:pt x="313" y="24"/>
                </a:lnTo>
                <a:cubicBezTo>
                  <a:pt x="278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3" name="Google Shape;1643;p10"/>
          <p:cNvSpPr/>
          <p:nvPr/>
        </p:nvSpPr>
        <p:spPr>
          <a:xfrm>
            <a:off x="6837866" y="775736"/>
            <a:ext cx="19528" cy="38900"/>
          </a:xfrm>
          <a:custGeom>
            <a:avLst/>
            <a:gdLst/>
            <a:ahLst/>
            <a:cxnLst/>
            <a:rect l="l" t="t" r="r" b="b"/>
            <a:pathLst>
              <a:path w="626" h="1247" extrusionOk="0">
                <a:moveTo>
                  <a:pt x="374" y="0"/>
                </a:moveTo>
                <a:cubicBezTo>
                  <a:pt x="328" y="0"/>
                  <a:pt x="283" y="15"/>
                  <a:pt x="253" y="45"/>
                </a:cubicBezTo>
                <a:cubicBezTo>
                  <a:pt x="194" y="105"/>
                  <a:pt x="134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3" y="1222"/>
                </a:lnTo>
                <a:cubicBezTo>
                  <a:pt x="271" y="1239"/>
                  <a:pt x="293" y="1247"/>
                  <a:pt x="319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6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566" y="224"/>
                  <a:pt x="566" y="105"/>
                </a:cubicBezTo>
                <a:lnTo>
                  <a:pt x="507" y="45"/>
                </a:lnTo>
                <a:cubicBezTo>
                  <a:pt x="469" y="15"/>
                  <a:pt x="421" y="0"/>
                  <a:pt x="37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4" name="Google Shape;1644;p10"/>
          <p:cNvSpPr/>
          <p:nvPr/>
        </p:nvSpPr>
        <p:spPr>
          <a:xfrm>
            <a:off x="6774197" y="859089"/>
            <a:ext cx="19091" cy="24020"/>
          </a:xfrm>
          <a:custGeom>
            <a:avLst/>
            <a:gdLst/>
            <a:ahLst/>
            <a:cxnLst/>
            <a:rect l="l" t="t" r="r" b="b"/>
            <a:pathLst>
              <a:path w="612" h="770" extrusionOk="0">
                <a:moveTo>
                  <a:pt x="347" y="0"/>
                </a:moveTo>
                <a:cubicBezTo>
                  <a:pt x="308" y="0"/>
                  <a:pt x="269" y="15"/>
                  <a:pt x="239" y="40"/>
                </a:cubicBezTo>
                <a:cubicBezTo>
                  <a:pt x="119" y="99"/>
                  <a:pt x="119" y="99"/>
                  <a:pt x="60" y="159"/>
                </a:cubicBezTo>
                <a:cubicBezTo>
                  <a:pt x="60" y="218"/>
                  <a:pt x="0" y="293"/>
                  <a:pt x="0" y="352"/>
                </a:cubicBezTo>
                <a:cubicBezTo>
                  <a:pt x="0" y="531"/>
                  <a:pt x="60" y="665"/>
                  <a:pt x="179" y="725"/>
                </a:cubicBezTo>
                <a:cubicBezTo>
                  <a:pt x="209" y="755"/>
                  <a:pt x="257" y="770"/>
                  <a:pt x="313" y="770"/>
                </a:cubicBezTo>
                <a:cubicBezTo>
                  <a:pt x="369" y="770"/>
                  <a:pt x="432" y="755"/>
                  <a:pt x="492" y="725"/>
                </a:cubicBezTo>
                <a:cubicBezTo>
                  <a:pt x="551" y="591"/>
                  <a:pt x="611" y="531"/>
                  <a:pt x="611" y="412"/>
                </a:cubicBezTo>
                <a:lnTo>
                  <a:pt x="611" y="293"/>
                </a:lnTo>
                <a:cubicBezTo>
                  <a:pt x="551" y="218"/>
                  <a:pt x="551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5" name="Google Shape;1645;p10"/>
          <p:cNvSpPr/>
          <p:nvPr/>
        </p:nvSpPr>
        <p:spPr>
          <a:xfrm>
            <a:off x="6663580" y="843242"/>
            <a:ext cx="19559" cy="20183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13" y="0"/>
                </a:moveTo>
                <a:cubicBezTo>
                  <a:pt x="269" y="0"/>
                  <a:pt x="224" y="19"/>
                  <a:pt x="194" y="56"/>
                </a:cubicBezTo>
                <a:cubicBezTo>
                  <a:pt x="135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0" y="428"/>
                  <a:pt x="60" y="488"/>
                  <a:pt x="194" y="607"/>
                </a:cubicBezTo>
                <a:cubicBezTo>
                  <a:pt x="244" y="632"/>
                  <a:pt x="293" y="646"/>
                  <a:pt x="339" y="646"/>
                </a:cubicBezTo>
                <a:cubicBezTo>
                  <a:pt x="405" y="646"/>
                  <a:pt x="463" y="617"/>
                  <a:pt x="507" y="548"/>
                </a:cubicBezTo>
                <a:cubicBezTo>
                  <a:pt x="626" y="488"/>
                  <a:pt x="626" y="354"/>
                  <a:pt x="626" y="294"/>
                </a:cubicBezTo>
                <a:cubicBezTo>
                  <a:pt x="626" y="235"/>
                  <a:pt x="626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1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6" name="Google Shape;1646;p10"/>
          <p:cNvSpPr/>
          <p:nvPr/>
        </p:nvSpPr>
        <p:spPr>
          <a:xfrm>
            <a:off x="7870015" y="698746"/>
            <a:ext cx="21400" cy="33160"/>
          </a:xfrm>
          <a:custGeom>
            <a:avLst/>
            <a:gdLst/>
            <a:ahLst/>
            <a:cxnLst/>
            <a:rect l="l" t="t" r="r" b="b"/>
            <a:pathLst>
              <a:path w="686" h="1063" extrusionOk="0">
                <a:moveTo>
                  <a:pt x="405" y="0"/>
                </a:moveTo>
                <a:cubicBezTo>
                  <a:pt x="378" y="0"/>
                  <a:pt x="348" y="8"/>
                  <a:pt x="314" y="25"/>
                </a:cubicBezTo>
                <a:cubicBezTo>
                  <a:pt x="254" y="85"/>
                  <a:pt x="194" y="144"/>
                  <a:pt x="120" y="219"/>
                </a:cubicBezTo>
                <a:cubicBezTo>
                  <a:pt x="60" y="338"/>
                  <a:pt x="60" y="397"/>
                  <a:pt x="60" y="457"/>
                </a:cubicBezTo>
                <a:cubicBezTo>
                  <a:pt x="1" y="651"/>
                  <a:pt x="60" y="830"/>
                  <a:pt x="194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2" y="1062"/>
                  <a:pt x="398" y="1033"/>
                  <a:pt x="433" y="964"/>
                </a:cubicBezTo>
                <a:cubicBezTo>
                  <a:pt x="567" y="830"/>
                  <a:pt x="626" y="710"/>
                  <a:pt x="626" y="591"/>
                </a:cubicBezTo>
                <a:cubicBezTo>
                  <a:pt x="626" y="517"/>
                  <a:pt x="686" y="457"/>
                  <a:pt x="626" y="397"/>
                </a:cubicBezTo>
                <a:cubicBezTo>
                  <a:pt x="626" y="278"/>
                  <a:pt x="626" y="219"/>
                  <a:pt x="567" y="144"/>
                </a:cubicBezTo>
                <a:lnTo>
                  <a:pt x="567" y="85"/>
                </a:lnTo>
                <a:cubicBezTo>
                  <a:pt x="514" y="42"/>
                  <a:pt x="469" y="0"/>
                  <a:pt x="40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7" name="Google Shape;1647;p10"/>
          <p:cNvSpPr/>
          <p:nvPr/>
        </p:nvSpPr>
        <p:spPr>
          <a:xfrm>
            <a:off x="7910912" y="746444"/>
            <a:ext cx="19091" cy="37496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7" y="1"/>
                  <a:pt x="269" y="16"/>
                  <a:pt x="239" y="45"/>
                </a:cubicBezTo>
                <a:cubicBezTo>
                  <a:pt x="179" y="105"/>
                  <a:pt x="120" y="239"/>
                  <a:pt x="120" y="299"/>
                </a:cubicBezTo>
                <a:cubicBezTo>
                  <a:pt x="60" y="358"/>
                  <a:pt x="60" y="477"/>
                  <a:pt x="1" y="552"/>
                </a:cubicBezTo>
                <a:cubicBezTo>
                  <a:pt x="1" y="790"/>
                  <a:pt x="60" y="984"/>
                  <a:pt x="179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41" y="1202"/>
                </a:cubicBezTo>
                <a:cubicBezTo>
                  <a:pt x="397" y="1202"/>
                  <a:pt x="457" y="1173"/>
                  <a:pt x="492" y="1103"/>
                </a:cubicBezTo>
                <a:cubicBezTo>
                  <a:pt x="552" y="924"/>
                  <a:pt x="611" y="790"/>
                  <a:pt x="611" y="611"/>
                </a:cubicBezTo>
                <a:lnTo>
                  <a:pt x="611" y="358"/>
                </a:lnTo>
                <a:cubicBezTo>
                  <a:pt x="611" y="299"/>
                  <a:pt x="611" y="179"/>
                  <a:pt x="552" y="105"/>
                </a:cubicBezTo>
                <a:lnTo>
                  <a:pt x="492" y="45"/>
                </a:lnTo>
                <a:cubicBezTo>
                  <a:pt x="462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8" name="Google Shape;1648;p10"/>
          <p:cNvSpPr/>
          <p:nvPr/>
        </p:nvSpPr>
        <p:spPr>
          <a:xfrm>
            <a:off x="7964817" y="701835"/>
            <a:ext cx="17688" cy="37247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4" y="1"/>
                </a:moveTo>
                <a:cubicBezTo>
                  <a:pt x="209" y="1"/>
                  <a:pt x="165" y="15"/>
                  <a:pt x="135" y="45"/>
                </a:cubicBezTo>
                <a:cubicBezTo>
                  <a:pt x="60" y="179"/>
                  <a:pt x="60" y="239"/>
                  <a:pt x="1" y="358"/>
                </a:cubicBezTo>
                <a:lnTo>
                  <a:pt x="1" y="611"/>
                </a:lnTo>
                <a:cubicBezTo>
                  <a:pt x="1" y="790"/>
                  <a:pt x="1" y="924"/>
                  <a:pt x="135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1" y="1194"/>
                </a:cubicBezTo>
                <a:cubicBezTo>
                  <a:pt x="320" y="1194"/>
                  <a:pt x="391" y="1145"/>
                  <a:pt x="433" y="1103"/>
                </a:cubicBezTo>
                <a:cubicBezTo>
                  <a:pt x="567" y="924"/>
                  <a:pt x="567" y="731"/>
                  <a:pt x="567" y="611"/>
                </a:cubicBezTo>
                <a:lnTo>
                  <a:pt x="567" y="298"/>
                </a:lnTo>
                <a:cubicBezTo>
                  <a:pt x="507" y="239"/>
                  <a:pt x="507" y="179"/>
                  <a:pt x="433" y="45"/>
                </a:cubicBezTo>
                <a:lnTo>
                  <a:pt x="373" y="45"/>
                </a:lnTo>
                <a:cubicBezTo>
                  <a:pt x="343" y="15"/>
                  <a:pt x="299" y="1"/>
                  <a:pt x="25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9" name="Google Shape;1649;p10"/>
          <p:cNvSpPr/>
          <p:nvPr/>
        </p:nvSpPr>
        <p:spPr>
          <a:xfrm>
            <a:off x="7961105" y="808366"/>
            <a:ext cx="19559" cy="3135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73" y="1"/>
                </a:moveTo>
                <a:cubicBezTo>
                  <a:pt x="328" y="1"/>
                  <a:pt x="284" y="19"/>
                  <a:pt x="254" y="57"/>
                </a:cubicBezTo>
                <a:cubicBezTo>
                  <a:pt x="120" y="116"/>
                  <a:pt x="12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60" y="802"/>
                  <a:pt x="179" y="921"/>
                </a:cubicBezTo>
                <a:lnTo>
                  <a:pt x="179" y="980"/>
                </a:lnTo>
                <a:cubicBezTo>
                  <a:pt x="201" y="998"/>
                  <a:pt x="227" y="1005"/>
                  <a:pt x="254" y="1005"/>
                </a:cubicBezTo>
                <a:cubicBezTo>
                  <a:pt x="319" y="1005"/>
                  <a:pt x="390" y="963"/>
                  <a:pt x="433" y="921"/>
                </a:cubicBezTo>
                <a:cubicBezTo>
                  <a:pt x="552" y="802"/>
                  <a:pt x="626" y="667"/>
                  <a:pt x="626" y="489"/>
                </a:cubicBezTo>
                <a:cubicBezTo>
                  <a:pt x="626" y="429"/>
                  <a:pt x="626" y="355"/>
                  <a:pt x="552" y="295"/>
                </a:cubicBezTo>
                <a:cubicBezTo>
                  <a:pt x="552" y="235"/>
                  <a:pt x="552" y="176"/>
                  <a:pt x="492" y="116"/>
                </a:cubicBezTo>
                <a:lnTo>
                  <a:pt x="492" y="57"/>
                </a:lnTo>
                <a:cubicBezTo>
                  <a:pt x="462" y="19"/>
                  <a:pt x="418" y="1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0" name="Google Shape;1650;p10"/>
          <p:cNvSpPr/>
          <p:nvPr/>
        </p:nvSpPr>
        <p:spPr>
          <a:xfrm>
            <a:off x="8013169" y="754960"/>
            <a:ext cx="17688" cy="48071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308" y="1"/>
                </a:moveTo>
                <a:cubicBezTo>
                  <a:pt x="248" y="1"/>
                  <a:pt x="176" y="43"/>
                  <a:pt x="134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4" y="1456"/>
                </a:cubicBezTo>
                <a:cubicBezTo>
                  <a:pt x="194" y="1456"/>
                  <a:pt x="194" y="1515"/>
                  <a:pt x="194" y="1515"/>
                </a:cubicBezTo>
                <a:cubicBezTo>
                  <a:pt x="229" y="1533"/>
                  <a:pt x="258" y="1540"/>
                  <a:pt x="285" y="1540"/>
                </a:cubicBezTo>
                <a:cubicBezTo>
                  <a:pt x="349" y="1540"/>
                  <a:pt x="394" y="1498"/>
                  <a:pt x="447" y="1456"/>
                </a:cubicBezTo>
                <a:cubicBezTo>
                  <a:pt x="566" y="1203"/>
                  <a:pt x="566" y="1024"/>
                  <a:pt x="566" y="771"/>
                </a:cubicBezTo>
                <a:lnTo>
                  <a:pt x="566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55" y="8"/>
                  <a:pt x="333" y="1"/>
                  <a:pt x="30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1" name="Google Shape;1651;p10"/>
          <p:cNvSpPr/>
          <p:nvPr/>
        </p:nvSpPr>
        <p:spPr>
          <a:xfrm>
            <a:off x="8061958" y="695034"/>
            <a:ext cx="19091" cy="40772"/>
          </a:xfrm>
          <a:custGeom>
            <a:avLst/>
            <a:gdLst/>
            <a:ahLst/>
            <a:cxnLst/>
            <a:rect l="l" t="t" r="r" b="b"/>
            <a:pathLst>
              <a:path w="612" h="1307" extrusionOk="0">
                <a:moveTo>
                  <a:pt x="332" y="0"/>
                </a:moveTo>
                <a:cubicBezTo>
                  <a:pt x="263" y="0"/>
                  <a:pt x="221" y="42"/>
                  <a:pt x="179" y="84"/>
                </a:cubicBezTo>
                <a:cubicBezTo>
                  <a:pt x="120" y="204"/>
                  <a:pt x="60" y="263"/>
                  <a:pt x="60" y="338"/>
                </a:cubicBezTo>
                <a:cubicBezTo>
                  <a:pt x="0" y="457"/>
                  <a:pt x="0" y="516"/>
                  <a:pt x="0" y="636"/>
                </a:cubicBezTo>
                <a:cubicBezTo>
                  <a:pt x="0" y="829"/>
                  <a:pt x="0" y="949"/>
                  <a:pt x="60" y="1202"/>
                </a:cubicBezTo>
                <a:lnTo>
                  <a:pt x="120" y="1261"/>
                </a:lnTo>
                <a:cubicBezTo>
                  <a:pt x="149" y="1291"/>
                  <a:pt x="194" y="1306"/>
                  <a:pt x="241" y="1306"/>
                </a:cubicBezTo>
                <a:cubicBezTo>
                  <a:pt x="287" y="1306"/>
                  <a:pt x="336" y="1291"/>
                  <a:pt x="373" y="1261"/>
                </a:cubicBezTo>
                <a:cubicBezTo>
                  <a:pt x="492" y="1083"/>
                  <a:pt x="552" y="889"/>
                  <a:pt x="552" y="710"/>
                </a:cubicBezTo>
                <a:cubicBezTo>
                  <a:pt x="611" y="576"/>
                  <a:pt x="611" y="457"/>
                  <a:pt x="552" y="397"/>
                </a:cubicBezTo>
                <a:cubicBezTo>
                  <a:pt x="552" y="263"/>
                  <a:pt x="492" y="204"/>
                  <a:pt x="432" y="84"/>
                </a:cubicBezTo>
                <a:lnTo>
                  <a:pt x="432" y="25"/>
                </a:lnTo>
                <a:cubicBezTo>
                  <a:pt x="393" y="7"/>
                  <a:pt x="360" y="0"/>
                  <a:pt x="332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2" name="Google Shape;1652;p10"/>
          <p:cNvSpPr/>
          <p:nvPr/>
        </p:nvSpPr>
        <p:spPr>
          <a:xfrm>
            <a:off x="8057319" y="677409"/>
            <a:ext cx="19091" cy="40553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0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60" y="828"/>
                  <a:pt x="60" y="1022"/>
                  <a:pt x="179" y="1201"/>
                </a:cubicBezTo>
                <a:lnTo>
                  <a:pt x="239" y="1275"/>
                </a:lnTo>
                <a:cubicBezTo>
                  <a:pt x="260" y="1292"/>
                  <a:pt x="285" y="1299"/>
                  <a:pt x="310" y="1299"/>
                </a:cubicBezTo>
                <a:cubicBezTo>
                  <a:pt x="372" y="1299"/>
                  <a:pt x="433" y="1254"/>
                  <a:pt x="433" y="1201"/>
                </a:cubicBezTo>
                <a:cubicBezTo>
                  <a:pt x="611" y="1022"/>
                  <a:pt x="611" y="828"/>
                  <a:pt x="611" y="649"/>
                </a:cubicBezTo>
                <a:cubicBezTo>
                  <a:pt x="611" y="530"/>
                  <a:pt x="552" y="396"/>
                  <a:pt x="552" y="337"/>
                </a:cubicBezTo>
                <a:cubicBezTo>
                  <a:pt x="492" y="217"/>
                  <a:pt x="433" y="158"/>
                  <a:pt x="373" y="24"/>
                </a:cubicBezTo>
                <a:lnTo>
                  <a:pt x="313" y="24"/>
                </a:lnTo>
                <a:cubicBezTo>
                  <a:pt x="278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3" name="Google Shape;1653;p10"/>
          <p:cNvSpPr/>
          <p:nvPr/>
        </p:nvSpPr>
        <p:spPr>
          <a:xfrm>
            <a:off x="8081018" y="775736"/>
            <a:ext cx="19528" cy="38900"/>
          </a:xfrm>
          <a:custGeom>
            <a:avLst/>
            <a:gdLst/>
            <a:ahLst/>
            <a:cxnLst/>
            <a:rect l="l" t="t" r="r" b="b"/>
            <a:pathLst>
              <a:path w="626" h="1247" extrusionOk="0">
                <a:moveTo>
                  <a:pt x="397" y="0"/>
                </a:moveTo>
                <a:cubicBezTo>
                  <a:pt x="358" y="0"/>
                  <a:pt x="313" y="15"/>
                  <a:pt x="253" y="45"/>
                </a:cubicBezTo>
                <a:cubicBezTo>
                  <a:pt x="194" y="105"/>
                  <a:pt x="134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3" y="1222"/>
                </a:lnTo>
                <a:cubicBezTo>
                  <a:pt x="271" y="1239"/>
                  <a:pt x="293" y="1247"/>
                  <a:pt x="318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6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626" y="224"/>
                  <a:pt x="566" y="105"/>
                </a:cubicBezTo>
                <a:lnTo>
                  <a:pt x="507" y="45"/>
                </a:lnTo>
                <a:cubicBezTo>
                  <a:pt x="469" y="15"/>
                  <a:pt x="436" y="0"/>
                  <a:pt x="39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4" name="Google Shape;1654;p10"/>
          <p:cNvSpPr/>
          <p:nvPr/>
        </p:nvSpPr>
        <p:spPr>
          <a:xfrm>
            <a:off x="8017349" y="859089"/>
            <a:ext cx="19060" cy="24020"/>
          </a:xfrm>
          <a:custGeom>
            <a:avLst/>
            <a:gdLst/>
            <a:ahLst/>
            <a:cxnLst/>
            <a:rect l="l" t="t" r="r" b="b"/>
            <a:pathLst>
              <a:path w="611" h="770" extrusionOk="0">
                <a:moveTo>
                  <a:pt x="347" y="0"/>
                </a:moveTo>
                <a:cubicBezTo>
                  <a:pt x="308" y="0"/>
                  <a:pt x="269" y="15"/>
                  <a:pt x="239" y="40"/>
                </a:cubicBezTo>
                <a:cubicBezTo>
                  <a:pt x="119" y="99"/>
                  <a:pt x="119" y="99"/>
                  <a:pt x="60" y="159"/>
                </a:cubicBezTo>
                <a:cubicBezTo>
                  <a:pt x="60" y="218"/>
                  <a:pt x="60" y="293"/>
                  <a:pt x="0" y="352"/>
                </a:cubicBezTo>
                <a:cubicBezTo>
                  <a:pt x="0" y="531"/>
                  <a:pt x="60" y="665"/>
                  <a:pt x="179" y="725"/>
                </a:cubicBezTo>
                <a:cubicBezTo>
                  <a:pt x="209" y="755"/>
                  <a:pt x="257" y="770"/>
                  <a:pt x="313" y="770"/>
                </a:cubicBezTo>
                <a:cubicBezTo>
                  <a:pt x="369" y="770"/>
                  <a:pt x="432" y="755"/>
                  <a:pt x="492" y="725"/>
                </a:cubicBezTo>
                <a:cubicBezTo>
                  <a:pt x="611" y="591"/>
                  <a:pt x="611" y="531"/>
                  <a:pt x="611" y="412"/>
                </a:cubicBezTo>
                <a:lnTo>
                  <a:pt x="611" y="293"/>
                </a:lnTo>
                <a:cubicBezTo>
                  <a:pt x="611" y="218"/>
                  <a:pt x="551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5" name="Google Shape;1655;p10"/>
          <p:cNvSpPr/>
          <p:nvPr/>
        </p:nvSpPr>
        <p:spPr>
          <a:xfrm>
            <a:off x="7906732" y="843242"/>
            <a:ext cx="19559" cy="20183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13" y="0"/>
                </a:moveTo>
                <a:cubicBezTo>
                  <a:pt x="269" y="0"/>
                  <a:pt x="224" y="19"/>
                  <a:pt x="194" y="56"/>
                </a:cubicBezTo>
                <a:cubicBezTo>
                  <a:pt x="135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0" y="428"/>
                  <a:pt x="60" y="488"/>
                  <a:pt x="194" y="607"/>
                </a:cubicBezTo>
                <a:cubicBezTo>
                  <a:pt x="244" y="632"/>
                  <a:pt x="293" y="646"/>
                  <a:pt x="339" y="646"/>
                </a:cubicBezTo>
                <a:cubicBezTo>
                  <a:pt x="404" y="646"/>
                  <a:pt x="463" y="617"/>
                  <a:pt x="507" y="548"/>
                </a:cubicBezTo>
                <a:cubicBezTo>
                  <a:pt x="626" y="488"/>
                  <a:pt x="626" y="354"/>
                  <a:pt x="626" y="294"/>
                </a:cubicBezTo>
                <a:cubicBezTo>
                  <a:pt x="626" y="235"/>
                  <a:pt x="626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1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6" name="Google Shape;1656;p10"/>
          <p:cNvSpPr/>
          <p:nvPr/>
        </p:nvSpPr>
        <p:spPr>
          <a:xfrm>
            <a:off x="3421649" y="694566"/>
            <a:ext cx="21400" cy="31476"/>
          </a:xfrm>
          <a:custGeom>
            <a:avLst/>
            <a:gdLst/>
            <a:ahLst/>
            <a:cxnLst/>
            <a:rect l="l" t="t" r="r" b="b"/>
            <a:pathLst>
              <a:path w="686" h="1009" extrusionOk="0">
                <a:moveTo>
                  <a:pt x="435" y="1"/>
                </a:moveTo>
                <a:cubicBezTo>
                  <a:pt x="402" y="1"/>
                  <a:pt x="363" y="15"/>
                  <a:pt x="313" y="40"/>
                </a:cubicBezTo>
                <a:cubicBezTo>
                  <a:pt x="239" y="99"/>
                  <a:pt x="179" y="159"/>
                  <a:pt x="120" y="219"/>
                </a:cubicBezTo>
                <a:cubicBezTo>
                  <a:pt x="60" y="278"/>
                  <a:pt x="60" y="412"/>
                  <a:pt x="60" y="472"/>
                </a:cubicBezTo>
                <a:cubicBezTo>
                  <a:pt x="0" y="651"/>
                  <a:pt x="60" y="844"/>
                  <a:pt x="179" y="964"/>
                </a:cubicBezTo>
                <a:cubicBezTo>
                  <a:pt x="246" y="993"/>
                  <a:pt x="295" y="1008"/>
                  <a:pt x="334" y="1008"/>
                </a:cubicBezTo>
                <a:cubicBezTo>
                  <a:pt x="373" y="1008"/>
                  <a:pt x="403" y="993"/>
                  <a:pt x="432" y="964"/>
                </a:cubicBezTo>
                <a:cubicBezTo>
                  <a:pt x="552" y="844"/>
                  <a:pt x="611" y="651"/>
                  <a:pt x="611" y="531"/>
                </a:cubicBezTo>
                <a:cubicBezTo>
                  <a:pt x="686" y="472"/>
                  <a:pt x="686" y="412"/>
                  <a:pt x="611" y="353"/>
                </a:cubicBezTo>
                <a:lnTo>
                  <a:pt x="611" y="99"/>
                </a:lnTo>
                <a:lnTo>
                  <a:pt x="552" y="99"/>
                </a:lnTo>
                <a:cubicBezTo>
                  <a:pt x="517" y="30"/>
                  <a:pt x="482" y="1"/>
                  <a:pt x="4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7" name="Google Shape;1657;p10"/>
          <p:cNvSpPr/>
          <p:nvPr/>
        </p:nvSpPr>
        <p:spPr>
          <a:xfrm>
            <a:off x="3462077" y="741047"/>
            <a:ext cx="19559" cy="37964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77" y="0"/>
                </a:moveTo>
                <a:cubicBezTo>
                  <a:pt x="342" y="0"/>
                  <a:pt x="303" y="15"/>
                  <a:pt x="254" y="40"/>
                </a:cubicBezTo>
                <a:cubicBezTo>
                  <a:pt x="194" y="159"/>
                  <a:pt x="135" y="218"/>
                  <a:pt x="135" y="278"/>
                </a:cubicBezTo>
                <a:cubicBezTo>
                  <a:pt x="60" y="412"/>
                  <a:pt x="60" y="472"/>
                  <a:pt x="60" y="591"/>
                </a:cubicBezTo>
                <a:cubicBezTo>
                  <a:pt x="1" y="784"/>
                  <a:pt x="60" y="963"/>
                  <a:pt x="194" y="1157"/>
                </a:cubicBezTo>
                <a:lnTo>
                  <a:pt x="254" y="1217"/>
                </a:lnTo>
                <a:cubicBezTo>
                  <a:pt x="313" y="1217"/>
                  <a:pt x="433" y="1217"/>
                  <a:pt x="507" y="1157"/>
                </a:cubicBezTo>
                <a:cubicBezTo>
                  <a:pt x="626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626" y="218"/>
                  <a:pt x="567" y="99"/>
                </a:cubicBezTo>
                <a:lnTo>
                  <a:pt x="507" y="99"/>
                </a:lnTo>
                <a:cubicBezTo>
                  <a:pt x="463" y="29"/>
                  <a:pt x="425" y="0"/>
                  <a:pt x="37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8" name="Google Shape;1658;p10"/>
          <p:cNvSpPr/>
          <p:nvPr/>
        </p:nvSpPr>
        <p:spPr>
          <a:xfrm>
            <a:off x="3516450" y="696438"/>
            <a:ext cx="17220" cy="37496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71" y="0"/>
                </a:moveTo>
                <a:cubicBezTo>
                  <a:pt x="215" y="0"/>
                  <a:pt x="155" y="29"/>
                  <a:pt x="120" y="99"/>
                </a:cubicBezTo>
                <a:cubicBezTo>
                  <a:pt x="60" y="159"/>
                  <a:pt x="60" y="293"/>
                  <a:pt x="1" y="352"/>
                </a:cubicBezTo>
                <a:lnTo>
                  <a:pt x="1" y="591"/>
                </a:lnTo>
                <a:cubicBezTo>
                  <a:pt x="1" y="784"/>
                  <a:pt x="1" y="963"/>
                  <a:pt x="179" y="1157"/>
                </a:cubicBezTo>
                <a:cubicBezTo>
                  <a:pt x="246" y="1187"/>
                  <a:pt x="295" y="1201"/>
                  <a:pt x="334" y="1201"/>
                </a:cubicBezTo>
                <a:cubicBezTo>
                  <a:pt x="373" y="1201"/>
                  <a:pt x="403" y="1187"/>
                  <a:pt x="433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3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9" name="Google Shape;1659;p10"/>
          <p:cNvSpPr/>
          <p:nvPr/>
        </p:nvSpPr>
        <p:spPr>
          <a:xfrm>
            <a:off x="3512738" y="802844"/>
            <a:ext cx="19091" cy="31944"/>
          </a:xfrm>
          <a:custGeom>
            <a:avLst/>
            <a:gdLst/>
            <a:ahLst/>
            <a:cxnLst/>
            <a:rect l="l" t="t" r="r" b="b"/>
            <a:pathLst>
              <a:path w="612" h="1024" extrusionOk="0">
                <a:moveTo>
                  <a:pt x="341" y="1"/>
                </a:moveTo>
                <a:cubicBezTo>
                  <a:pt x="301" y="1"/>
                  <a:pt x="263" y="15"/>
                  <a:pt x="239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39" y="1008"/>
                  <a:pt x="287" y="1023"/>
                  <a:pt x="328" y="1023"/>
                </a:cubicBezTo>
                <a:cubicBezTo>
                  <a:pt x="369" y="1023"/>
                  <a:pt x="403" y="1008"/>
                  <a:pt x="432" y="979"/>
                </a:cubicBezTo>
                <a:cubicBezTo>
                  <a:pt x="552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2" y="293"/>
                  <a:pt x="552" y="159"/>
                  <a:pt x="492" y="100"/>
                </a:cubicBezTo>
                <a:cubicBezTo>
                  <a:pt x="457" y="30"/>
                  <a:pt x="397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0" name="Google Shape;1660;p10"/>
          <p:cNvSpPr/>
          <p:nvPr/>
        </p:nvSpPr>
        <p:spPr>
          <a:xfrm>
            <a:off x="3564771" y="749688"/>
            <a:ext cx="19559" cy="48851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4" y="1"/>
                  <a:pt x="195" y="1"/>
                  <a:pt x="120" y="75"/>
                </a:cubicBezTo>
                <a:cubicBezTo>
                  <a:pt x="61" y="195"/>
                  <a:pt x="61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95" y="1491"/>
                  <a:pt x="195" y="1491"/>
                  <a:pt x="254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67" y="1252"/>
                  <a:pt x="567" y="999"/>
                  <a:pt x="627" y="746"/>
                </a:cubicBezTo>
                <a:cubicBezTo>
                  <a:pt x="627" y="686"/>
                  <a:pt x="567" y="567"/>
                  <a:pt x="567" y="448"/>
                </a:cubicBezTo>
                <a:cubicBezTo>
                  <a:pt x="567" y="314"/>
                  <a:pt x="493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1" name="Google Shape;1661;p10"/>
          <p:cNvSpPr/>
          <p:nvPr/>
        </p:nvSpPr>
        <p:spPr>
          <a:xfrm>
            <a:off x="3613124" y="690417"/>
            <a:ext cx="19528" cy="39805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314" y="1"/>
                </a:moveTo>
                <a:cubicBezTo>
                  <a:pt x="265" y="1"/>
                  <a:pt x="230" y="33"/>
                  <a:pt x="194" y="113"/>
                </a:cubicBezTo>
                <a:cubicBezTo>
                  <a:pt x="134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34" y="1231"/>
                </a:lnTo>
                <a:cubicBezTo>
                  <a:pt x="164" y="1260"/>
                  <a:pt x="209" y="1275"/>
                  <a:pt x="254" y="1275"/>
                </a:cubicBezTo>
                <a:cubicBezTo>
                  <a:pt x="298" y="1275"/>
                  <a:pt x="343" y="1260"/>
                  <a:pt x="373" y="1231"/>
                </a:cubicBezTo>
                <a:cubicBezTo>
                  <a:pt x="507" y="1037"/>
                  <a:pt x="566" y="858"/>
                  <a:pt x="626" y="664"/>
                </a:cubicBezTo>
                <a:cubicBezTo>
                  <a:pt x="626" y="545"/>
                  <a:pt x="626" y="486"/>
                  <a:pt x="566" y="352"/>
                </a:cubicBezTo>
                <a:cubicBezTo>
                  <a:pt x="566" y="292"/>
                  <a:pt x="507" y="173"/>
                  <a:pt x="432" y="113"/>
                </a:cubicBezTo>
                <a:lnTo>
                  <a:pt x="432" y="39"/>
                </a:lnTo>
                <a:cubicBezTo>
                  <a:pt x="385" y="15"/>
                  <a:pt x="346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2" name="Google Shape;1662;p10"/>
          <p:cNvSpPr/>
          <p:nvPr/>
        </p:nvSpPr>
        <p:spPr>
          <a:xfrm>
            <a:off x="3684685" y="672543"/>
            <a:ext cx="19559" cy="40023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35" y="61"/>
                  <a:pt x="75" y="120"/>
                </a:cubicBezTo>
                <a:cubicBezTo>
                  <a:pt x="75" y="239"/>
                  <a:pt x="0" y="314"/>
                  <a:pt x="0" y="433"/>
                </a:cubicBezTo>
                <a:lnTo>
                  <a:pt x="0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4" y="1267"/>
                  <a:pt x="332" y="1282"/>
                  <a:pt x="380" y="1282"/>
                </a:cubicBezTo>
                <a:cubicBezTo>
                  <a:pt x="429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7" y="433"/>
                  <a:pt x="567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3" name="Google Shape;1663;p10"/>
          <p:cNvSpPr/>
          <p:nvPr/>
        </p:nvSpPr>
        <p:spPr>
          <a:xfrm>
            <a:off x="3632621" y="770308"/>
            <a:ext cx="19559" cy="39836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45" y="1"/>
                </a:moveTo>
                <a:cubicBezTo>
                  <a:pt x="319" y="1"/>
                  <a:pt x="289" y="8"/>
                  <a:pt x="254" y="25"/>
                </a:cubicBezTo>
                <a:cubicBezTo>
                  <a:pt x="180" y="159"/>
                  <a:pt x="120" y="219"/>
                  <a:pt x="120" y="338"/>
                </a:cubicBezTo>
                <a:cubicBezTo>
                  <a:pt x="61" y="398"/>
                  <a:pt x="61" y="532"/>
                  <a:pt x="1" y="651"/>
                </a:cubicBezTo>
                <a:cubicBezTo>
                  <a:pt x="1" y="830"/>
                  <a:pt x="61" y="1023"/>
                  <a:pt x="180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3" y="1202"/>
                </a:cubicBezTo>
                <a:lnTo>
                  <a:pt x="493" y="1143"/>
                </a:lnTo>
                <a:cubicBezTo>
                  <a:pt x="627" y="964"/>
                  <a:pt x="627" y="830"/>
                  <a:pt x="627" y="651"/>
                </a:cubicBezTo>
                <a:lnTo>
                  <a:pt x="627" y="398"/>
                </a:lnTo>
                <a:cubicBezTo>
                  <a:pt x="627" y="338"/>
                  <a:pt x="627" y="219"/>
                  <a:pt x="552" y="159"/>
                </a:cubicBezTo>
                <a:lnTo>
                  <a:pt x="493" y="85"/>
                </a:lnTo>
                <a:cubicBezTo>
                  <a:pt x="450" y="43"/>
                  <a:pt x="408" y="1"/>
                  <a:pt x="34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4" name="Google Shape;1664;p10"/>
          <p:cNvSpPr/>
          <p:nvPr/>
        </p:nvSpPr>
        <p:spPr>
          <a:xfrm>
            <a:off x="3570823" y="854253"/>
            <a:ext cx="17220" cy="25018"/>
          </a:xfrm>
          <a:custGeom>
            <a:avLst/>
            <a:gdLst/>
            <a:ahLst/>
            <a:cxnLst/>
            <a:rect l="l" t="t" r="r" b="b"/>
            <a:pathLst>
              <a:path w="552" h="802" extrusionOk="0">
                <a:moveTo>
                  <a:pt x="179" y="1"/>
                </a:moveTo>
                <a:cubicBezTo>
                  <a:pt x="120" y="75"/>
                  <a:pt x="60" y="135"/>
                  <a:pt x="1" y="195"/>
                </a:cubicBezTo>
                <a:lnTo>
                  <a:pt x="1" y="373"/>
                </a:lnTo>
                <a:cubicBezTo>
                  <a:pt x="1" y="507"/>
                  <a:pt x="1" y="627"/>
                  <a:pt x="120" y="746"/>
                </a:cubicBezTo>
                <a:cubicBezTo>
                  <a:pt x="179" y="783"/>
                  <a:pt x="224" y="802"/>
                  <a:pt x="271" y="802"/>
                </a:cubicBezTo>
                <a:cubicBezTo>
                  <a:pt x="317" y="802"/>
                  <a:pt x="366" y="783"/>
                  <a:pt x="433" y="746"/>
                </a:cubicBezTo>
                <a:lnTo>
                  <a:pt x="433" y="686"/>
                </a:lnTo>
                <a:cubicBezTo>
                  <a:pt x="552" y="627"/>
                  <a:pt x="552" y="507"/>
                  <a:pt x="552" y="448"/>
                </a:cubicBezTo>
                <a:lnTo>
                  <a:pt x="552" y="254"/>
                </a:lnTo>
                <a:cubicBezTo>
                  <a:pt x="552" y="195"/>
                  <a:pt x="492" y="135"/>
                  <a:pt x="433" y="75"/>
                </a:cubicBezTo>
                <a:cubicBezTo>
                  <a:pt x="373" y="1"/>
                  <a:pt x="239" y="1"/>
                  <a:pt x="17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5" name="Google Shape;1665;p10"/>
          <p:cNvSpPr/>
          <p:nvPr/>
        </p:nvSpPr>
        <p:spPr>
          <a:xfrm>
            <a:off x="3460206" y="837533"/>
            <a:ext cx="17719" cy="20495"/>
          </a:xfrm>
          <a:custGeom>
            <a:avLst/>
            <a:gdLst/>
            <a:ahLst/>
            <a:cxnLst/>
            <a:rect l="l" t="t" r="r" b="b"/>
            <a:pathLst>
              <a:path w="568" h="657" extrusionOk="0">
                <a:moveTo>
                  <a:pt x="252" y="1"/>
                </a:moveTo>
                <a:cubicBezTo>
                  <a:pt x="206" y="1"/>
                  <a:pt x="157" y="15"/>
                  <a:pt x="120" y="45"/>
                </a:cubicBezTo>
                <a:cubicBezTo>
                  <a:pt x="61" y="105"/>
                  <a:pt x="1" y="164"/>
                  <a:pt x="1" y="239"/>
                </a:cubicBezTo>
                <a:lnTo>
                  <a:pt x="1" y="358"/>
                </a:lnTo>
                <a:cubicBezTo>
                  <a:pt x="1" y="418"/>
                  <a:pt x="1" y="537"/>
                  <a:pt x="120" y="611"/>
                </a:cubicBezTo>
                <a:cubicBezTo>
                  <a:pt x="187" y="641"/>
                  <a:pt x="250" y="656"/>
                  <a:pt x="304" y="656"/>
                </a:cubicBezTo>
                <a:cubicBezTo>
                  <a:pt x="359" y="656"/>
                  <a:pt x="403" y="641"/>
                  <a:pt x="433" y="611"/>
                </a:cubicBezTo>
                <a:cubicBezTo>
                  <a:pt x="567" y="477"/>
                  <a:pt x="567" y="418"/>
                  <a:pt x="567" y="299"/>
                </a:cubicBezTo>
                <a:lnTo>
                  <a:pt x="567" y="164"/>
                </a:lnTo>
                <a:cubicBezTo>
                  <a:pt x="493" y="105"/>
                  <a:pt x="433" y="105"/>
                  <a:pt x="373" y="45"/>
                </a:cubicBezTo>
                <a:cubicBezTo>
                  <a:pt x="344" y="15"/>
                  <a:pt x="299" y="1"/>
                  <a:pt x="25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6" name="Google Shape;1666;p10"/>
          <p:cNvSpPr/>
          <p:nvPr/>
        </p:nvSpPr>
        <p:spPr>
          <a:xfrm>
            <a:off x="912115" y="694566"/>
            <a:ext cx="19559" cy="31476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415" y="1"/>
                </a:moveTo>
                <a:cubicBezTo>
                  <a:pt x="375" y="1"/>
                  <a:pt x="338" y="15"/>
                  <a:pt x="313" y="40"/>
                </a:cubicBezTo>
                <a:cubicBezTo>
                  <a:pt x="254" y="99"/>
                  <a:pt x="194" y="159"/>
                  <a:pt x="135" y="219"/>
                </a:cubicBezTo>
                <a:cubicBezTo>
                  <a:pt x="75" y="278"/>
                  <a:pt x="75" y="412"/>
                  <a:pt x="75" y="472"/>
                </a:cubicBezTo>
                <a:cubicBezTo>
                  <a:pt x="0" y="651"/>
                  <a:pt x="75" y="844"/>
                  <a:pt x="194" y="964"/>
                </a:cubicBezTo>
                <a:cubicBezTo>
                  <a:pt x="224" y="993"/>
                  <a:pt x="269" y="1008"/>
                  <a:pt x="315" y="1008"/>
                </a:cubicBezTo>
                <a:cubicBezTo>
                  <a:pt x="362" y="1008"/>
                  <a:pt x="410" y="993"/>
                  <a:pt x="447" y="964"/>
                </a:cubicBezTo>
                <a:cubicBezTo>
                  <a:pt x="567" y="844"/>
                  <a:pt x="626" y="651"/>
                  <a:pt x="626" y="531"/>
                </a:cubicBezTo>
                <a:lnTo>
                  <a:pt x="626" y="353"/>
                </a:lnTo>
                <a:cubicBezTo>
                  <a:pt x="626" y="278"/>
                  <a:pt x="626" y="219"/>
                  <a:pt x="567" y="99"/>
                </a:cubicBezTo>
                <a:cubicBezTo>
                  <a:pt x="532" y="30"/>
                  <a:pt x="471" y="1"/>
                  <a:pt x="41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7" name="Google Shape;1667;p10"/>
          <p:cNvSpPr/>
          <p:nvPr/>
        </p:nvSpPr>
        <p:spPr>
          <a:xfrm>
            <a:off x="953011" y="741047"/>
            <a:ext cx="19559" cy="37964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50" y="0"/>
                </a:moveTo>
                <a:cubicBezTo>
                  <a:pt x="313" y="0"/>
                  <a:pt x="278" y="15"/>
                  <a:pt x="254" y="40"/>
                </a:cubicBezTo>
                <a:cubicBezTo>
                  <a:pt x="179" y="159"/>
                  <a:pt x="120" y="218"/>
                  <a:pt x="60" y="278"/>
                </a:cubicBezTo>
                <a:cubicBezTo>
                  <a:pt x="60" y="412"/>
                  <a:pt x="60" y="472"/>
                  <a:pt x="0" y="591"/>
                </a:cubicBezTo>
                <a:cubicBezTo>
                  <a:pt x="0" y="784"/>
                  <a:pt x="60" y="963"/>
                  <a:pt x="179" y="1157"/>
                </a:cubicBezTo>
                <a:lnTo>
                  <a:pt x="254" y="1217"/>
                </a:lnTo>
                <a:cubicBezTo>
                  <a:pt x="313" y="1217"/>
                  <a:pt x="432" y="1217"/>
                  <a:pt x="492" y="1157"/>
                </a:cubicBezTo>
                <a:cubicBezTo>
                  <a:pt x="552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552" y="218"/>
                  <a:pt x="552" y="99"/>
                </a:cubicBezTo>
                <a:lnTo>
                  <a:pt x="492" y="99"/>
                </a:lnTo>
                <a:cubicBezTo>
                  <a:pt x="457" y="29"/>
                  <a:pt x="402" y="0"/>
                  <a:pt x="35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8" name="Google Shape;1668;p10"/>
          <p:cNvSpPr/>
          <p:nvPr/>
        </p:nvSpPr>
        <p:spPr>
          <a:xfrm>
            <a:off x="1007384" y="696438"/>
            <a:ext cx="17220" cy="37496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65" y="0"/>
                </a:moveTo>
                <a:cubicBezTo>
                  <a:pt x="210" y="0"/>
                  <a:pt x="155" y="29"/>
                  <a:pt x="120" y="99"/>
                </a:cubicBezTo>
                <a:cubicBezTo>
                  <a:pt x="60" y="159"/>
                  <a:pt x="0" y="293"/>
                  <a:pt x="0" y="352"/>
                </a:cubicBezTo>
                <a:lnTo>
                  <a:pt x="0" y="591"/>
                </a:lnTo>
                <a:cubicBezTo>
                  <a:pt x="0" y="784"/>
                  <a:pt x="0" y="963"/>
                  <a:pt x="120" y="1157"/>
                </a:cubicBezTo>
                <a:lnTo>
                  <a:pt x="179" y="1157"/>
                </a:lnTo>
                <a:cubicBezTo>
                  <a:pt x="209" y="1187"/>
                  <a:pt x="257" y="1201"/>
                  <a:pt x="306" y="1201"/>
                </a:cubicBezTo>
                <a:cubicBezTo>
                  <a:pt x="354" y="1201"/>
                  <a:pt x="403" y="1187"/>
                  <a:pt x="432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2" y="15"/>
                  <a:pt x="304" y="0"/>
                  <a:pt x="26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9" name="Google Shape;1669;p10"/>
          <p:cNvSpPr/>
          <p:nvPr/>
        </p:nvSpPr>
        <p:spPr>
          <a:xfrm>
            <a:off x="1046180" y="749688"/>
            <a:ext cx="17251" cy="48851"/>
          </a:xfrm>
          <a:custGeom>
            <a:avLst/>
            <a:gdLst/>
            <a:ahLst/>
            <a:cxnLst/>
            <a:rect l="l" t="t" r="r" b="b"/>
            <a:pathLst>
              <a:path w="553" h="1566" extrusionOk="0">
                <a:moveTo>
                  <a:pt x="373" y="1"/>
                </a:moveTo>
                <a:cubicBezTo>
                  <a:pt x="314" y="1"/>
                  <a:pt x="180" y="1"/>
                  <a:pt x="120" y="75"/>
                </a:cubicBezTo>
                <a:cubicBezTo>
                  <a:pt x="60" y="195"/>
                  <a:pt x="60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20" y="1491"/>
                  <a:pt x="180" y="1491"/>
                  <a:pt x="180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52" y="1252"/>
                  <a:pt x="552" y="999"/>
                  <a:pt x="552" y="746"/>
                </a:cubicBezTo>
                <a:lnTo>
                  <a:pt x="552" y="448"/>
                </a:lnTo>
                <a:cubicBezTo>
                  <a:pt x="492" y="314"/>
                  <a:pt x="492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0" name="Google Shape;1670;p10"/>
          <p:cNvSpPr/>
          <p:nvPr/>
        </p:nvSpPr>
        <p:spPr>
          <a:xfrm>
            <a:off x="1104058" y="690417"/>
            <a:ext cx="19528" cy="39805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292" y="1"/>
                </a:moveTo>
                <a:cubicBezTo>
                  <a:pt x="227" y="1"/>
                  <a:pt x="179" y="33"/>
                  <a:pt x="179" y="113"/>
                </a:cubicBezTo>
                <a:cubicBezTo>
                  <a:pt x="60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19" y="1231"/>
                </a:lnTo>
                <a:cubicBezTo>
                  <a:pt x="149" y="1260"/>
                  <a:pt x="198" y="1275"/>
                  <a:pt x="246" y="1275"/>
                </a:cubicBezTo>
                <a:cubicBezTo>
                  <a:pt x="294" y="1275"/>
                  <a:pt x="343" y="1260"/>
                  <a:pt x="373" y="1231"/>
                </a:cubicBezTo>
                <a:cubicBezTo>
                  <a:pt x="492" y="1037"/>
                  <a:pt x="551" y="858"/>
                  <a:pt x="551" y="664"/>
                </a:cubicBezTo>
                <a:cubicBezTo>
                  <a:pt x="551" y="545"/>
                  <a:pt x="626" y="486"/>
                  <a:pt x="551" y="352"/>
                </a:cubicBezTo>
                <a:cubicBezTo>
                  <a:pt x="551" y="292"/>
                  <a:pt x="492" y="173"/>
                  <a:pt x="432" y="113"/>
                </a:cubicBezTo>
                <a:lnTo>
                  <a:pt x="432" y="39"/>
                </a:lnTo>
                <a:cubicBezTo>
                  <a:pt x="385" y="15"/>
                  <a:pt x="334" y="1"/>
                  <a:pt x="29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1" name="Google Shape;1671;p10"/>
          <p:cNvSpPr/>
          <p:nvPr/>
        </p:nvSpPr>
        <p:spPr>
          <a:xfrm>
            <a:off x="1175619" y="672543"/>
            <a:ext cx="19559" cy="40023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20" y="61"/>
                  <a:pt x="60" y="120"/>
                </a:cubicBezTo>
                <a:cubicBezTo>
                  <a:pt x="0" y="239"/>
                  <a:pt x="0" y="314"/>
                  <a:pt x="0" y="433"/>
                </a:cubicBezTo>
                <a:lnTo>
                  <a:pt x="0" y="686"/>
                </a:lnTo>
                <a:cubicBezTo>
                  <a:pt x="0" y="865"/>
                  <a:pt x="60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3" y="1267"/>
                  <a:pt x="328" y="1282"/>
                  <a:pt x="365" y="1282"/>
                </a:cubicBezTo>
                <a:cubicBezTo>
                  <a:pt x="403" y="1282"/>
                  <a:pt x="432" y="1267"/>
                  <a:pt x="432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6" y="433"/>
                  <a:pt x="566" y="314"/>
                </a:cubicBezTo>
                <a:cubicBezTo>
                  <a:pt x="492" y="239"/>
                  <a:pt x="432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2" name="Google Shape;1672;p10"/>
          <p:cNvSpPr/>
          <p:nvPr/>
        </p:nvSpPr>
        <p:spPr>
          <a:xfrm>
            <a:off x="1114029" y="770308"/>
            <a:ext cx="19091" cy="39836"/>
          </a:xfrm>
          <a:custGeom>
            <a:avLst/>
            <a:gdLst/>
            <a:ahLst/>
            <a:cxnLst/>
            <a:rect l="l" t="t" r="r" b="b"/>
            <a:pathLst>
              <a:path w="612" h="1277" extrusionOk="0">
                <a:moveTo>
                  <a:pt x="307" y="1"/>
                </a:moveTo>
                <a:cubicBezTo>
                  <a:pt x="281" y="1"/>
                  <a:pt x="257" y="8"/>
                  <a:pt x="239" y="25"/>
                </a:cubicBezTo>
                <a:cubicBezTo>
                  <a:pt x="180" y="159"/>
                  <a:pt x="120" y="219"/>
                  <a:pt x="60" y="338"/>
                </a:cubicBezTo>
                <a:cubicBezTo>
                  <a:pt x="60" y="398"/>
                  <a:pt x="1" y="532"/>
                  <a:pt x="1" y="651"/>
                </a:cubicBezTo>
                <a:cubicBezTo>
                  <a:pt x="1" y="830"/>
                  <a:pt x="60" y="1023"/>
                  <a:pt x="180" y="1202"/>
                </a:cubicBezTo>
                <a:lnTo>
                  <a:pt x="239" y="1277"/>
                </a:lnTo>
                <a:cubicBezTo>
                  <a:pt x="299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552" y="964"/>
                  <a:pt x="612" y="830"/>
                  <a:pt x="612" y="651"/>
                </a:cubicBezTo>
                <a:lnTo>
                  <a:pt x="612" y="398"/>
                </a:lnTo>
                <a:cubicBezTo>
                  <a:pt x="612" y="338"/>
                  <a:pt x="552" y="219"/>
                  <a:pt x="552" y="159"/>
                </a:cubicBezTo>
                <a:lnTo>
                  <a:pt x="492" y="85"/>
                </a:lnTo>
                <a:cubicBezTo>
                  <a:pt x="450" y="43"/>
                  <a:pt x="371" y="1"/>
                  <a:pt x="307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3" name="Google Shape;1673;p10"/>
          <p:cNvSpPr/>
          <p:nvPr/>
        </p:nvSpPr>
        <p:spPr>
          <a:xfrm>
            <a:off x="949299" y="837533"/>
            <a:ext cx="19091" cy="20495"/>
          </a:xfrm>
          <a:custGeom>
            <a:avLst/>
            <a:gdLst/>
            <a:ahLst/>
            <a:cxnLst/>
            <a:rect l="l" t="t" r="r" b="b"/>
            <a:pathLst>
              <a:path w="612" h="657" extrusionOk="0">
                <a:moveTo>
                  <a:pt x="306" y="1"/>
                </a:moveTo>
                <a:cubicBezTo>
                  <a:pt x="257" y="1"/>
                  <a:pt x="209" y="15"/>
                  <a:pt x="179" y="45"/>
                </a:cubicBezTo>
                <a:cubicBezTo>
                  <a:pt x="119" y="105"/>
                  <a:pt x="60" y="164"/>
                  <a:pt x="60" y="239"/>
                </a:cubicBezTo>
                <a:cubicBezTo>
                  <a:pt x="0" y="299"/>
                  <a:pt x="0" y="299"/>
                  <a:pt x="0" y="358"/>
                </a:cubicBezTo>
                <a:cubicBezTo>
                  <a:pt x="60" y="418"/>
                  <a:pt x="60" y="537"/>
                  <a:pt x="179" y="611"/>
                </a:cubicBezTo>
                <a:cubicBezTo>
                  <a:pt x="239" y="641"/>
                  <a:pt x="302" y="656"/>
                  <a:pt x="358" y="656"/>
                </a:cubicBezTo>
                <a:cubicBezTo>
                  <a:pt x="414" y="656"/>
                  <a:pt x="462" y="641"/>
                  <a:pt x="492" y="611"/>
                </a:cubicBezTo>
                <a:cubicBezTo>
                  <a:pt x="611" y="477"/>
                  <a:pt x="611" y="418"/>
                  <a:pt x="611" y="299"/>
                </a:cubicBezTo>
                <a:cubicBezTo>
                  <a:pt x="611" y="299"/>
                  <a:pt x="611" y="239"/>
                  <a:pt x="551" y="164"/>
                </a:cubicBezTo>
                <a:cubicBezTo>
                  <a:pt x="551" y="105"/>
                  <a:pt x="492" y="105"/>
                  <a:pt x="432" y="45"/>
                </a:cubicBezTo>
                <a:cubicBezTo>
                  <a:pt x="403" y="15"/>
                  <a:pt x="354" y="1"/>
                  <a:pt x="30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4" name="Google Shape;1674;p10"/>
          <p:cNvSpPr/>
          <p:nvPr/>
        </p:nvSpPr>
        <p:spPr>
          <a:xfrm>
            <a:off x="1535765" y="694566"/>
            <a:ext cx="21431" cy="31476"/>
          </a:xfrm>
          <a:custGeom>
            <a:avLst/>
            <a:gdLst/>
            <a:ahLst/>
            <a:cxnLst/>
            <a:rect l="l" t="t" r="r" b="b"/>
            <a:pathLst>
              <a:path w="687" h="1009" extrusionOk="0">
                <a:moveTo>
                  <a:pt x="411" y="1"/>
                </a:moveTo>
                <a:cubicBezTo>
                  <a:pt x="373" y="1"/>
                  <a:pt x="339" y="15"/>
                  <a:pt x="314" y="40"/>
                </a:cubicBezTo>
                <a:lnTo>
                  <a:pt x="120" y="219"/>
                </a:lnTo>
                <a:cubicBezTo>
                  <a:pt x="61" y="278"/>
                  <a:pt x="61" y="412"/>
                  <a:pt x="61" y="472"/>
                </a:cubicBezTo>
                <a:cubicBezTo>
                  <a:pt x="1" y="651"/>
                  <a:pt x="61" y="844"/>
                  <a:pt x="195" y="964"/>
                </a:cubicBezTo>
                <a:cubicBezTo>
                  <a:pt x="224" y="993"/>
                  <a:pt x="269" y="1008"/>
                  <a:pt x="314" y="1008"/>
                </a:cubicBezTo>
                <a:cubicBezTo>
                  <a:pt x="359" y="1008"/>
                  <a:pt x="403" y="993"/>
                  <a:pt x="433" y="964"/>
                </a:cubicBezTo>
                <a:cubicBezTo>
                  <a:pt x="567" y="844"/>
                  <a:pt x="627" y="651"/>
                  <a:pt x="627" y="531"/>
                </a:cubicBezTo>
                <a:cubicBezTo>
                  <a:pt x="627" y="472"/>
                  <a:pt x="686" y="412"/>
                  <a:pt x="627" y="353"/>
                </a:cubicBezTo>
                <a:cubicBezTo>
                  <a:pt x="627" y="278"/>
                  <a:pt x="627" y="219"/>
                  <a:pt x="567" y="99"/>
                </a:cubicBezTo>
                <a:cubicBezTo>
                  <a:pt x="523" y="30"/>
                  <a:pt x="464" y="1"/>
                  <a:pt x="41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5" name="Google Shape;1675;p10"/>
          <p:cNvSpPr/>
          <p:nvPr/>
        </p:nvSpPr>
        <p:spPr>
          <a:xfrm>
            <a:off x="1576662" y="741047"/>
            <a:ext cx="19091" cy="37964"/>
          </a:xfrm>
          <a:custGeom>
            <a:avLst/>
            <a:gdLst/>
            <a:ahLst/>
            <a:cxnLst/>
            <a:rect l="l" t="t" r="r" b="b"/>
            <a:pathLst>
              <a:path w="612" h="1217" extrusionOk="0">
                <a:moveTo>
                  <a:pt x="341" y="0"/>
                </a:moveTo>
                <a:cubicBezTo>
                  <a:pt x="301" y="0"/>
                  <a:pt x="264" y="15"/>
                  <a:pt x="239" y="40"/>
                </a:cubicBezTo>
                <a:cubicBezTo>
                  <a:pt x="180" y="159"/>
                  <a:pt x="120" y="218"/>
                  <a:pt x="120" y="278"/>
                </a:cubicBezTo>
                <a:cubicBezTo>
                  <a:pt x="61" y="412"/>
                  <a:pt x="61" y="472"/>
                  <a:pt x="1" y="591"/>
                </a:cubicBezTo>
                <a:cubicBezTo>
                  <a:pt x="1" y="784"/>
                  <a:pt x="61" y="963"/>
                  <a:pt x="180" y="1157"/>
                </a:cubicBezTo>
                <a:lnTo>
                  <a:pt x="239" y="1217"/>
                </a:lnTo>
                <a:cubicBezTo>
                  <a:pt x="299" y="1217"/>
                  <a:pt x="433" y="1217"/>
                  <a:pt x="493" y="1157"/>
                </a:cubicBezTo>
                <a:cubicBezTo>
                  <a:pt x="552" y="963"/>
                  <a:pt x="612" y="784"/>
                  <a:pt x="612" y="650"/>
                </a:cubicBezTo>
                <a:lnTo>
                  <a:pt x="612" y="412"/>
                </a:lnTo>
                <a:cubicBezTo>
                  <a:pt x="612" y="278"/>
                  <a:pt x="612" y="218"/>
                  <a:pt x="552" y="99"/>
                </a:cubicBezTo>
                <a:lnTo>
                  <a:pt x="493" y="99"/>
                </a:lnTo>
                <a:cubicBezTo>
                  <a:pt x="458" y="29"/>
                  <a:pt x="397" y="0"/>
                  <a:pt x="34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6" name="Google Shape;1676;p10"/>
          <p:cNvSpPr/>
          <p:nvPr/>
        </p:nvSpPr>
        <p:spPr>
          <a:xfrm>
            <a:off x="1630598" y="696438"/>
            <a:ext cx="17688" cy="37496"/>
          </a:xfrm>
          <a:custGeom>
            <a:avLst/>
            <a:gdLst/>
            <a:ahLst/>
            <a:cxnLst/>
            <a:rect l="l" t="t" r="r" b="b"/>
            <a:pathLst>
              <a:path w="567" h="1202" extrusionOk="0">
                <a:moveTo>
                  <a:pt x="276" y="0"/>
                </a:moveTo>
                <a:cubicBezTo>
                  <a:pt x="224" y="0"/>
                  <a:pt x="169" y="29"/>
                  <a:pt x="134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0" y="963"/>
                  <a:pt x="134" y="1157"/>
                </a:cubicBezTo>
                <a:lnTo>
                  <a:pt x="194" y="1157"/>
                </a:lnTo>
                <a:cubicBezTo>
                  <a:pt x="224" y="1187"/>
                  <a:pt x="268" y="1201"/>
                  <a:pt x="313" y="1201"/>
                </a:cubicBezTo>
                <a:cubicBezTo>
                  <a:pt x="358" y="1201"/>
                  <a:pt x="402" y="1187"/>
                  <a:pt x="432" y="1157"/>
                </a:cubicBezTo>
                <a:cubicBezTo>
                  <a:pt x="566" y="963"/>
                  <a:pt x="566" y="784"/>
                  <a:pt x="566" y="591"/>
                </a:cubicBezTo>
                <a:lnTo>
                  <a:pt x="566" y="352"/>
                </a:lnTo>
                <a:cubicBezTo>
                  <a:pt x="507" y="218"/>
                  <a:pt x="507" y="159"/>
                  <a:pt x="432" y="99"/>
                </a:cubicBezTo>
                <a:lnTo>
                  <a:pt x="373" y="39"/>
                </a:lnTo>
                <a:cubicBezTo>
                  <a:pt x="348" y="15"/>
                  <a:pt x="313" y="0"/>
                  <a:pt x="27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7" name="Google Shape;1677;p10"/>
          <p:cNvSpPr/>
          <p:nvPr/>
        </p:nvSpPr>
        <p:spPr>
          <a:xfrm>
            <a:off x="1626855" y="802844"/>
            <a:ext cx="19559" cy="31944"/>
          </a:xfrm>
          <a:custGeom>
            <a:avLst/>
            <a:gdLst/>
            <a:ahLst/>
            <a:cxnLst/>
            <a:rect l="l" t="t" r="r" b="b"/>
            <a:pathLst>
              <a:path w="627" h="1024" extrusionOk="0">
                <a:moveTo>
                  <a:pt x="335" y="1"/>
                </a:moveTo>
                <a:cubicBezTo>
                  <a:pt x="288" y="1"/>
                  <a:pt x="235" y="15"/>
                  <a:pt x="180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1" y="353"/>
                  <a:pt x="1" y="412"/>
                  <a:pt x="1" y="472"/>
                </a:cubicBezTo>
                <a:cubicBezTo>
                  <a:pt x="1" y="666"/>
                  <a:pt x="60" y="844"/>
                  <a:pt x="180" y="979"/>
                </a:cubicBezTo>
                <a:cubicBezTo>
                  <a:pt x="217" y="1008"/>
                  <a:pt x="265" y="1023"/>
                  <a:pt x="312" y="1023"/>
                </a:cubicBezTo>
                <a:cubicBezTo>
                  <a:pt x="358" y="1023"/>
                  <a:pt x="403" y="1008"/>
                  <a:pt x="433" y="979"/>
                </a:cubicBezTo>
                <a:cubicBezTo>
                  <a:pt x="552" y="785"/>
                  <a:pt x="627" y="666"/>
                  <a:pt x="627" y="532"/>
                </a:cubicBezTo>
                <a:cubicBezTo>
                  <a:pt x="627" y="472"/>
                  <a:pt x="627" y="412"/>
                  <a:pt x="552" y="353"/>
                </a:cubicBezTo>
                <a:cubicBezTo>
                  <a:pt x="552" y="293"/>
                  <a:pt x="552" y="159"/>
                  <a:pt x="493" y="100"/>
                </a:cubicBezTo>
                <a:cubicBezTo>
                  <a:pt x="458" y="30"/>
                  <a:pt x="402" y="1"/>
                  <a:pt x="3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8" name="Google Shape;1678;p10"/>
          <p:cNvSpPr/>
          <p:nvPr/>
        </p:nvSpPr>
        <p:spPr>
          <a:xfrm>
            <a:off x="1678919" y="749688"/>
            <a:ext cx="17688" cy="48851"/>
          </a:xfrm>
          <a:custGeom>
            <a:avLst/>
            <a:gdLst/>
            <a:ahLst/>
            <a:cxnLst/>
            <a:rect l="l" t="t" r="r" b="b"/>
            <a:pathLst>
              <a:path w="567" h="1566" extrusionOk="0">
                <a:moveTo>
                  <a:pt x="373" y="1"/>
                </a:moveTo>
                <a:cubicBezTo>
                  <a:pt x="313" y="1"/>
                  <a:pt x="194" y="1"/>
                  <a:pt x="135" y="75"/>
                </a:cubicBezTo>
                <a:cubicBezTo>
                  <a:pt x="75" y="195"/>
                  <a:pt x="75" y="314"/>
                  <a:pt x="0" y="448"/>
                </a:cubicBezTo>
                <a:lnTo>
                  <a:pt x="0" y="746"/>
                </a:lnTo>
                <a:cubicBezTo>
                  <a:pt x="0" y="999"/>
                  <a:pt x="0" y="1252"/>
                  <a:pt x="135" y="1491"/>
                </a:cubicBezTo>
                <a:cubicBezTo>
                  <a:pt x="194" y="1491"/>
                  <a:pt x="194" y="1491"/>
                  <a:pt x="194" y="1565"/>
                </a:cubicBezTo>
                <a:cubicBezTo>
                  <a:pt x="313" y="1565"/>
                  <a:pt x="373" y="1565"/>
                  <a:pt x="447" y="1431"/>
                </a:cubicBezTo>
                <a:cubicBezTo>
                  <a:pt x="567" y="1252"/>
                  <a:pt x="567" y="999"/>
                  <a:pt x="567" y="746"/>
                </a:cubicBezTo>
                <a:lnTo>
                  <a:pt x="567" y="448"/>
                </a:lnTo>
                <a:cubicBezTo>
                  <a:pt x="507" y="314"/>
                  <a:pt x="507" y="195"/>
                  <a:pt x="447" y="75"/>
                </a:cubicBezTo>
                <a:cubicBezTo>
                  <a:pt x="447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9" name="Google Shape;1679;p10"/>
          <p:cNvSpPr/>
          <p:nvPr/>
        </p:nvSpPr>
        <p:spPr>
          <a:xfrm>
            <a:off x="1727708" y="690417"/>
            <a:ext cx="19091" cy="39805"/>
          </a:xfrm>
          <a:custGeom>
            <a:avLst/>
            <a:gdLst/>
            <a:ahLst/>
            <a:cxnLst/>
            <a:rect l="l" t="t" r="r" b="b"/>
            <a:pathLst>
              <a:path w="612" h="1276" extrusionOk="0">
                <a:moveTo>
                  <a:pt x="303" y="1"/>
                </a:moveTo>
                <a:cubicBezTo>
                  <a:pt x="251" y="1"/>
                  <a:pt x="215" y="33"/>
                  <a:pt x="179" y="113"/>
                </a:cubicBezTo>
                <a:cubicBezTo>
                  <a:pt x="120" y="173"/>
                  <a:pt x="60" y="292"/>
                  <a:pt x="60" y="352"/>
                </a:cubicBezTo>
                <a:cubicBezTo>
                  <a:pt x="1" y="411"/>
                  <a:pt x="1" y="545"/>
                  <a:pt x="1" y="605"/>
                </a:cubicBezTo>
                <a:cubicBezTo>
                  <a:pt x="1" y="784"/>
                  <a:pt x="1" y="977"/>
                  <a:pt x="60" y="1156"/>
                </a:cubicBezTo>
                <a:lnTo>
                  <a:pt x="120" y="1231"/>
                </a:lnTo>
                <a:cubicBezTo>
                  <a:pt x="150" y="1260"/>
                  <a:pt x="194" y="1275"/>
                  <a:pt x="241" y="1275"/>
                </a:cubicBezTo>
                <a:cubicBezTo>
                  <a:pt x="287" y="1275"/>
                  <a:pt x="336" y="1260"/>
                  <a:pt x="373" y="1231"/>
                </a:cubicBezTo>
                <a:cubicBezTo>
                  <a:pt x="492" y="1037"/>
                  <a:pt x="552" y="858"/>
                  <a:pt x="552" y="664"/>
                </a:cubicBezTo>
                <a:cubicBezTo>
                  <a:pt x="611" y="545"/>
                  <a:pt x="611" y="486"/>
                  <a:pt x="552" y="352"/>
                </a:cubicBezTo>
                <a:cubicBezTo>
                  <a:pt x="552" y="292"/>
                  <a:pt x="492" y="173"/>
                  <a:pt x="433" y="113"/>
                </a:cubicBezTo>
                <a:lnTo>
                  <a:pt x="433" y="39"/>
                </a:lnTo>
                <a:cubicBezTo>
                  <a:pt x="379" y="15"/>
                  <a:pt x="337" y="1"/>
                  <a:pt x="30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0" name="Google Shape;1680;p10"/>
          <p:cNvSpPr/>
          <p:nvPr/>
        </p:nvSpPr>
        <p:spPr>
          <a:xfrm>
            <a:off x="1799269" y="672543"/>
            <a:ext cx="19091" cy="40023"/>
          </a:xfrm>
          <a:custGeom>
            <a:avLst/>
            <a:gdLst/>
            <a:ahLst/>
            <a:cxnLst/>
            <a:rect l="l" t="t" r="r" b="b"/>
            <a:pathLst>
              <a:path w="612" h="1283" extrusionOk="0">
                <a:moveTo>
                  <a:pt x="314" y="1"/>
                </a:moveTo>
                <a:cubicBezTo>
                  <a:pt x="180" y="1"/>
                  <a:pt x="120" y="61"/>
                  <a:pt x="60" y="120"/>
                </a:cubicBezTo>
                <a:cubicBezTo>
                  <a:pt x="1" y="239"/>
                  <a:pt x="1" y="314"/>
                  <a:pt x="1" y="433"/>
                </a:cubicBezTo>
                <a:lnTo>
                  <a:pt x="1" y="686"/>
                </a:lnTo>
                <a:cubicBezTo>
                  <a:pt x="60" y="865"/>
                  <a:pt x="60" y="984"/>
                  <a:pt x="180" y="1178"/>
                </a:cubicBezTo>
                <a:lnTo>
                  <a:pt x="180" y="1237"/>
                </a:lnTo>
                <a:lnTo>
                  <a:pt x="239" y="1237"/>
                </a:lnTo>
                <a:cubicBezTo>
                  <a:pt x="277" y="1267"/>
                  <a:pt x="325" y="1282"/>
                  <a:pt x="364" y="1282"/>
                </a:cubicBezTo>
                <a:cubicBezTo>
                  <a:pt x="403" y="1282"/>
                  <a:pt x="433" y="1267"/>
                  <a:pt x="433" y="1237"/>
                </a:cubicBezTo>
                <a:cubicBezTo>
                  <a:pt x="612" y="1059"/>
                  <a:pt x="612" y="805"/>
                  <a:pt x="612" y="612"/>
                </a:cubicBezTo>
                <a:cubicBezTo>
                  <a:pt x="612" y="493"/>
                  <a:pt x="552" y="433"/>
                  <a:pt x="552" y="314"/>
                </a:cubicBezTo>
                <a:cubicBezTo>
                  <a:pt x="493" y="239"/>
                  <a:pt x="433" y="120"/>
                  <a:pt x="373" y="61"/>
                </a:cubicBezTo>
                <a:lnTo>
                  <a:pt x="314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1" name="Google Shape;1681;p10"/>
          <p:cNvSpPr/>
          <p:nvPr/>
        </p:nvSpPr>
        <p:spPr>
          <a:xfrm>
            <a:off x="1746768" y="770308"/>
            <a:ext cx="19559" cy="39836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45" y="1"/>
                </a:moveTo>
                <a:cubicBezTo>
                  <a:pt x="318" y="1"/>
                  <a:pt x="289" y="8"/>
                  <a:pt x="254" y="25"/>
                </a:cubicBezTo>
                <a:cubicBezTo>
                  <a:pt x="194" y="159"/>
                  <a:pt x="135" y="219"/>
                  <a:pt x="60" y="338"/>
                </a:cubicBezTo>
                <a:cubicBezTo>
                  <a:pt x="60" y="398"/>
                  <a:pt x="0" y="532"/>
                  <a:pt x="0" y="651"/>
                </a:cubicBezTo>
                <a:cubicBezTo>
                  <a:pt x="0" y="830"/>
                  <a:pt x="60" y="1023"/>
                  <a:pt x="194" y="1202"/>
                </a:cubicBezTo>
                <a:lnTo>
                  <a:pt x="254" y="1277"/>
                </a:lnTo>
                <a:cubicBezTo>
                  <a:pt x="313" y="1277"/>
                  <a:pt x="433" y="1277"/>
                  <a:pt x="507" y="1202"/>
                </a:cubicBezTo>
                <a:lnTo>
                  <a:pt x="507" y="1143"/>
                </a:lnTo>
                <a:cubicBezTo>
                  <a:pt x="567" y="964"/>
                  <a:pt x="626" y="830"/>
                  <a:pt x="626" y="651"/>
                </a:cubicBezTo>
                <a:lnTo>
                  <a:pt x="626" y="398"/>
                </a:lnTo>
                <a:cubicBezTo>
                  <a:pt x="626" y="338"/>
                  <a:pt x="626" y="219"/>
                  <a:pt x="567" y="159"/>
                </a:cubicBezTo>
                <a:lnTo>
                  <a:pt x="507" y="85"/>
                </a:lnTo>
                <a:cubicBezTo>
                  <a:pt x="454" y="43"/>
                  <a:pt x="409" y="1"/>
                  <a:pt x="34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2" name="Google Shape;1682;p10"/>
          <p:cNvSpPr/>
          <p:nvPr/>
        </p:nvSpPr>
        <p:spPr>
          <a:xfrm>
            <a:off x="1683099" y="854253"/>
            <a:ext cx="19091" cy="25018"/>
          </a:xfrm>
          <a:custGeom>
            <a:avLst/>
            <a:gdLst/>
            <a:ahLst/>
            <a:cxnLst/>
            <a:rect l="l" t="t" r="r" b="b"/>
            <a:pathLst>
              <a:path w="612" h="802" extrusionOk="0">
                <a:moveTo>
                  <a:pt x="239" y="1"/>
                </a:moveTo>
                <a:cubicBezTo>
                  <a:pt x="120" y="75"/>
                  <a:pt x="120" y="135"/>
                  <a:pt x="60" y="195"/>
                </a:cubicBezTo>
                <a:cubicBezTo>
                  <a:pt x="60" y="254"/>
                  <a:pt x="60" y="314"/>
                  <a:pt x="1" y="373"/>
                </a:cubicBezTo>
                <a:cubicBezTo>
                  <a:pt x="1" y="507"/>
                  <a:pt x="60" y="627"/>
                  <a:pt x="179" y="746"/>
                </a:cubicBezTo>
                <a:cubicBezTo>
                  <a:pt x="209" y="783"/>
                  <a:pt x="257" y="802"/>
                  <a:pt x="313" y="802"/>
                </a:cubicBezTo>
                <a:cubicBezTo>
                  <a:pt x="369" y="802"/>
                  <a:pt x="433" y="783"/>
                  <a:pt x="492" y="746"/>
                </a:cubicBezTo>
                <a:lnTo>
                  <a:pt x="492" y="686"/>
                </a:lnTo>
                <a:cubicBezTo>
                  <a:pt x="611" y="627"/>
                  <a:pt x="611" y="507"/>
                  <a:pt x="611" y="448"/>
                </a:cubicBezTo>
                <a:lnTo>
                  <a:pt x="611" y="254"/>
                </a:lnTo>
                <a:cubicBezTo>
                  <a:pt x="552" y="195"/>
                  <a:pt x="552" y="135"/>
                  <a:pt x="492" y="75"/>
                </a:cubicBezTo>
                <a:cubicBezTo>
                  <a:pt x="433" y="1"/>
                  <a:pt x="313" y="1"/>
                  <a:pt x="23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3" name="Google Shape;1683;p10"/>
          <p:cNvSpPr/>
          <p:nvPr/>
        </p:nvSpPr>
        <p:spPr>
          <a:xfrm>
            <a:off x="1572482" y="837533"/>
            <a:ext cx="19559" cy="20495"/>
          </a:xfrm>
          <a:custGeom>
            <a:avLst/>
            <a:gdLst/>
            <a:ahLst/>
            <a:cxnLst/>
            <a:rect l="l" t="t" r="r" b="b"/>
            <a:pathLst>
              <a:path w="627" h="657" extrusionOk="0">
                <a:moveTo>
                  <a:pt x="314" y="1"/>
                </a:moveTo>
                <a:cubicBezTo>
                  <a:pt x="269" y="1"/>
                  <a:pt x="224" y="15"/>
                  <a:pt x="195" y="45"/>
                </a:cubicBezTo>
                <a:cubicBezTo>
                  <a:pt x="135" y="105"/>
                  <a:pt x="60" y="164"/>
                  <a:pt x="60" y="239"/>
                </a:cubicBezTo>
                <a:cubicBezTo>
                  <a:pt x="1" y="299"/>
                  <a:pt x="1" y="299"/>
                  <a:pt x="1" y="358"/>
                </a:cubicBezTo>
                <a:cubicBezTo>
                  <a:pt x="60" y="418"/>
                  <a:pt x="60" y="537"/>
                  <a:pt x="195" y="611"/>
                </a:cubicBezTo>
                <a:cubicBezTo>
                  <a:pt x="254" y="641"/>
                  <a:pt x="314" y="656"/>
                  <a:pt x="368" y="656"/>
                </a:cubicBezTo>
                <a:cubicBezTo>
                  <a:pt x="422" y="656"/>
                  <a:pt x="470" y="641"/>
                  <a:pt x="507" y="611"/>
                </a:cubicBezTo>
                <a:cubicBezTo>
                  <a:pt x="627" y="477"/>
                  <a:pt x="627" y="418"/>
                  <a:pt x="627" y="299"/>
                </a:cubicBezTo>
                <a:cubicBezTo>
                  <a:pt x="627" y="299"/>
                  <a:pt x="627" y="239"/>
                  <a:pt x="567" y="164"/>
                </a:cubicBezTo>
                <a:cubicBezTo>
                  <a:pt x="567" y="105"/>
                  <a:pt x="507" y="105"/>
                  <a:pt x="433" y="45"/>
                </a:cubicBezTo>
                <a:cubicBezTo>
                  <a:pt x="403" y="15"/>
                  <a:pt x="358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4" name="Google Shape;1684;p10"/>
          <p:cNvSpPr/>
          <p:nvPr/>
        </p:nvSpPr>
        <p:spPr>
          <a:xfrm>
            <a:off x="2178497" y="694566"/>
            <a:ext cx="21400" cy="31476"/>
          </a:xfrm>
          <a:custGeom>
            <a:avLst/>
            <a:gdLst/>
            <a:ahLst/>
            <a:cxnLst/>
            <a:rect l="l" t="t" r="r" b="b"/>
            <a:pathLst>
              <a:path w="686" h="1009" extrusionOk="0">
                <a:moveTo>
                  <a:pt x="435" y="1"/>
                </a:moveTo>
                <a:cubicBezTo>
                  <a:pt x="402" y="1"/>
                  <a:pt x="363" y="15"/>
                  <a:pt x="313" y="40"/>
                </a:cubicBezTo>
                <a:cubicBezTo>
                  <a:pt x="239" y="99"/>
                  <a:pt x="179" y="159"/>
                  <a:pt x="120" y="219"/>
                </a:cubicBezTo>
                <a:cubicBezTo>
                  <a:pt x="60" y="278"/>
                  <a:pt x="60" y="412"/>
                  <a:pt x="60" y="472"/>
                </a:cubicBezTo>
                <a:cubicBezTo>
                  <a:pt x="1" y="651"/>
                  <a:pt x="60" y="844"/>
                  <a:pt x="179" y="964"/>
                </a:cubicBezTo>
                <a:cubicBezTo>
                  <a:pt x="209" y="993"/>
                  <a:pt x="257" y="1008"/>
                  <a:pt x="306" y="1008"/>
                </a:cubicBezTo>
                <a:cubicBezTo>
                  <a:pt x="354" y="1008"/>
                  <a:pt x="403" y="993"/>
                  <a:pt x="433" y="964"/>
                </a:cubicBezTo>
                <a:cubicBezTo>
                  <a:pt x="552" y="844"/>
                  <a:pt x="611" y="651"/>
                  <a:pt x="611" y="531"/>
                </a:cubicBezTo>
                <a:cubicBezTo>
                  <a:pt x="611" y="472"/>
                  <a:pt x="686" y="412"/>
                  <a:pt x="611" y="353"/>
                </a:cubicBezTo>
                <a:cubicBezTo>
                  <a:pt x="611" y="278"/>
                  <a:pt x="611" y="219"/>
                  <a:pt x="552" y="99"/>
                </a:cubicBezTo>
                <a:cubicBezTo>
                  <a:pt x="517" y="30"/>
                  <a:pt x="482" y="1"/>
                  <a:pt x="4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5" name="Google Shape;1685;p10"/>
          <p:cNvSpPr/>
          <p:nvPr/>
        </p:nvSpPr>
        <p:spPr>
          <a:xfrm>
            <a:off x="2218925" y="741047"/>
            <a:ext cx="19559" cy="37964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77" y="0"/>
                </a:moveTo>
                <a:cubicBezTo>
                  <a:pt x="342" y="0"/>
                  <a:pt x="303" y="15"/>
                  <a:pt x="254" y="40"/>
                </a:cubicBezTo>
                <a:cubicBezTo>
                  <a:pt x="194" y="159"/>
                  <a:pt x="135" y="218"/>
                  <a:pt x="135" y="278"/>
                </a:cubicBezTo>
                <a:cubicBezTo>
                  <a:pt x="60" y="412"/>
                  <a:pt x="60" y="472"/>
                  <a:pt x="60" y="591"/>
                </a:cubicBezTo>
                <a:cubicBezTo>
                  <a:pt x="1" y="784"/>
                  <a:pt x="60" y="963"/>
                  <a:pt x="194" y="1157"/>
                </a:cubicBezTo>
                <a:lnTo>
                  <a:pt x="254" y="1217"/>
                </a:lnTo>
                <a:cubicBezTo>
                  <a:pt x="313" y="1217"/>
                  <a:pt x="433" y="1217"/>
                  <a:pt x="507" y="1157"/>
                </a:cubicBezTo>
                <a:cubicBezTo>
                  <a:pt x="567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626" y="218"/>
                  <a:pt x="567" y="99"/>
                </a:cubicBezTo>
                <a:lnTo>
                  <a:pt x="507" y="99"/>
                </a:lnTo>
                <a:cubicBezTo>
                  <a:pt x="463" y="29"/>
                  <a:pt x="425" y="0"/>
                  <a:pt x="37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6" name="Google Shape;1686;p10"/>
          <p:cNvSpPr/>
          <p:nvPr/>
        </p:nvSpPr>
        <p:spPr>
          <a:xfrm>
            <a:off x="2273298" y="696438"/>
            <a:ext cx="17220" cy="37496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71" y="0"/>
                </a:moveTo>
                <a:cubicBezTo>
                  <a:pt x="215" y="0"/>
                  <a:pt x="155" y="29"/>
                  <a:pt x="120" y="99"/>
                </a:cubicBezTo>
                <a:cubicBezTo>
                  <a:pt x="60" y="159"/>
                  <a:pt x="60" y="293"/>
                  <a:pt x="1" y="352"/>
                </a:cubicBezTo>
                <a:lnTo>
                  <a:pt x="1" y="591"/>
                </a:lnTo>
                <a:cubicBezTo>
                  <a:pt x="1" y="784"/>
                  <a:pt x="1" y="963"/>
                  <a:pt x="120" y="1157"/>
                </a:cubicBezTo>
                <a:lnTo>
                  <a:pt x="179" y="1157"/>
                </a:lnTo>
                <a:cubicBezTo>
                  <a:pt x="217" y="1187"/>
                  <a:pt x="265" y="1201"/>
                  <a:pt x="312" y="1201"/>
                </a:cubicBezTo>
                <a:cubicBezTo>
                  <a:pt x="358" y="1201"/>
                  <a:pt x="403" y="1187"/>
                  <a:pt x="433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3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7" name="Google Shape;1687;p10"/>
          <p:cNvSpPr/>
          <p:nvPr/>
        </p:nvSpPr>
        <p:spPr>
          <a:xfrm>
            <a:off x="2269586" y="802844"/>
            <a:ext cx="19091" cy="31944"/>
          </a:xfrm>
          <a:custGeom>
            <a:avLst/>
            <a:gdLst/>
            <a:ahLst/>
            <a:cxnLst/>
            <a:rect l="l" t="t" r="r" b="b"/>
            <a:pathLst>
              <a:path w="612" h="1024" extrusionOk="0">
                <a:moveTo>
                  <a:pt x="341" y="1"/>
                </a:moveTo>
                <a:cubicBezTo>
                  <a:pt x="301" y="1"/>
                  <a:pt x="263" y="15"/>
                  <a:pt x="239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09" y="1008"/>
                  <a:pt x="257" y="1023"/>
                  <a:pt x="306" y="1023"/>
                </a:cubicBezTo>
                <a:cubicBezTo>
                  <a:pt x="354" y="1023"/>
                  <a:pt x="403" y="1008"/>
                  <a:pt x="432" y="979"/>
                </a:cubicBezTo>
                <a:cubicBezTo>
                  <a:pt x="552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2" y="293"/>
                  <a:pt x="552" y="159"/>
                  <a:pt x="492" y="100"/>
                </a:cubicBezTo>
                <a:cubicBezTo>
                  <a:pt x="457" y="30"/>
                  <a:pt x="397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8" name="Google Shape;1688;p10"/>
          <p:cNvSpPr/>
          <p:nvPr/>
        </p:nvSpPr>
        <p:spPr>
          <a:xfrm>
            <a:off x="2321619" y="749688"/>
            <a:ext cx="19559" cy="48851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4" y="1"/>
                  <a:pt x="195" y="1"/>
                  <a:pt x="120" y="75"/>
                </a:cubicBezTo>
                <a:cubicBezTo>
                  <a:pt x="61" y="195"/>
                  <a:pt x="61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95" y="1491"/>
                  <a:pt x="195" y="1491"/>
                  <a:pt x="195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67" y="1252"/>
                  <a:pt x="567" y="999"/>
                  <a:pt x="627" y="746"/>
                </a:cubicBezTo>
                <a:cubicBezTo>
                  <a:pt x="567" y="686"/>
                  <a:pt x="567" y="567"/>
                  <a:pt x="567" y="448"/>
                </a:cubicBezTo>
                <a:cubicBezTo>
                  <a:pt x="567" y="314"/>
                  <a:pt x="493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9" name="Google Shape;1689;p10"/>
          <p:cNvSpPr/>
          <p:nvPr/>
        </p:nvSpPr>
        <p:spPr>
          <a:xfrm>
            <a:off x="2369972" y="690417"/>
            <a:ext cx="19528" cy="39805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314" y="1"/>
                </a:moveTo>
                <a:cubicBezTo>
                  <a:pt x="265" y="1"/>
                  <a:pt x="230" y="33"/>
                  <a:pt x="194" y="113"/>
                </a:cubicBezTo>
                <a:cubicBezTo>
                  <a:pt x="134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34" y="1231"/>
                </a:lnTo>
                <a:cubicBezTo>
                  <a:pt x="164" y="1260"/>
                  <a:pt x="209" y="1275"/>
                  <a:pt x="254" y="1275"/>
                </a:cubicBezTo>
                <a:cubicBezTo>
                  <a:pt x="298" y="1275"/>
                  <a:pt x="343" y="1260"/>
                  <a:pt x="373" y="1231"/>
                </a:cubicBezTo>
                <a:cubicBezTo>
                  <a:pt x="507" y="1037"/>
                  <a:pt x="566" y="858"/>
                  <a:pt x="626" y="664"/>
                </a:cubicBezTo>
                <a:cubicBezTo>
                  <a:pt x="626" y="545"/>
                  <a:pt x="626" y="486"/>
                  <a:pt x="566" y="352"/>
                </a:cubicBezTo>
                <a:cubicBezTo>
                  <a:pt x="566" y="292"/>
                  <a:pt x="507" y="173"/>
                  <a:pt x="432" y="113"/>
                </a:cubicBezTo>
                <a:lnTo>
                  <a:pt x="432" y="39"/>
                </a:lnTo>
                <a:cubicBezTo>
                  <a:pt x="385" y="15"/>
                  <a:pt x="347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0" name="Google Shape;1690;p10"/>
          <p:cNvSpPr/>
          <p:nvPr/>
        </p:nvSpPr>
        <p:spPr>
          <a:xfrm>
            <a:off x="2441533" y="672543"/>
            <a:ext cx="19559" cy="40023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35" y="61"/>
                  <a:pt x="75" y="120"/>
                </a:cubicBezTo>
                <a:cubicBezTo>
                  <a:pt x="75" y="239"/>
                  <a:pt x="1" y="314"/>
                  <a:pt x="1" y="433"/>
                </a:cubicBezTo>
                <a:lnTo>
                  <a:pt x="1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4" y="1267"/>
                  <a:pt x="332" y="1282"/>
                  <a:pt x="380" y="1282"/>
                </a:cubicBezTo>
                <a:cubicBezTo>
                  <a:pt x="429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7" y="433"/>
                  <a:pt x="567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1" name="Google Shape;1691;p10"/>
          <p:cNvSpPr/>
          <p:nvPr/>
        </p:nvSpPr>
        <p:spPr>
          <a:xfrm>
            <a:off x="2389469" y="770308"/>
            <a:ext cx="19559" cy="39836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45" y="1"/>
                </a:moveTo>
                <a:cubicBezTo>
                  <a:pt x="319" y="1"/>
                  <a:pt x="289" y="8"/>
                  <a:pt x="254" y="25"/>
                </a:cubicBezTo>
                <a:cubicBezTo>
                  <a:pt x="180" y="159"/>
                  <a:pt x="120" y="219"/>
                  <a:pt x="61" y="338"/>
                </a:cubicBezTo>
                <a:cubicBezTo>
                  <a:pt x="61" y="398"/>
                  <a:pt x="61" y="532"/>
                  <a:pt x="1" y="651"/>
                </a:cubicBezTo>
                <a:cubicBezTo>
                  <a:pt x="1" y="830"/>
                  <a:pt x="61" y="1023"/>
                  <a:pt x="180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3" y="1202"/>
                </a:cubicBezTo>
                <a:lnTo>
                  <a:pt x="493" y="1143"/>
                </a:lnTo>
                <a:cubicBezTo>
                  <a:pt x="552" y="964"/>
                  <a:pt x="627" y="830"/>
                  <a:pt x="627" y="651"/>
                </a:cubicBezTo>
                <a:lnTo>
                  <a:pt x="627" y="398"/>
                </a:lnTo>
                <a:cubicBezTo>
                  <a:pt x="627" y="338"/>
                  <a:pt x="627" y="219"/>
                  <a:pt x="552" y="159"/>
                </a:cubicBezTo>
                <a:lnTo>
                  <a:pt x="493" y="85"/>
                </a:lnTo>
                <a:cubicBezTo>
                  <a:pt x="450" y="43"/>
                  <a:pt x="408" y="1"/>
                  <a:pt x="34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2" name="Google Shape;1692;p10"/>
          <p:cNvSpPr/>
          <p:nvPr/>
        </p:nvSpPr>
        <p:spPr>
          <a:xfrm>
            <a:off x="2325363" y="854253"/>
            <a:ext cx="19528" cy="25018"/>
          </a:xfrm>
          <a:custGeom>
            <a:avLst/>
            <a:gdLst/>
            <a:ahLst/>
            <a:cxnLst/>
            <a:rect l="l" t="t" r="r" b="b"/>
            <a:pathLst>
              <a:path w="626" h="802" extrusionOk="0">
                <a:moveTo>
                  <a:pt x="253" y="1"/>
                </a:moveTo>
                <a:cubicBezTo>
                  <a:pt x="194" y="75"/>
                  <a:pt x="134" y="135"/>
                  <a:pt x="75" y="195"/>
                </a:cubicBezTo>
                <a:cubicBezTo>
                  <a:pt x="75" y="254"/>
                  <a:pt x="75" y="314"/>
                  <a:pt x="0" y="373"/>
                </a:cubicBezTo>
                <a:cubicBezTo>
                  <a:pt x="0" y="507"/>
                  <a:pt x="75" y="627"/>
                  <a:pt x="194" y="746"/>
                </a:cubicBezTo>
                <a:cubicBezTo>
                  <a:pt x="224" y="783"/>
                  <a:pt x="268" y="802"/>
                  <a:pt x="322" y="802"/>
                </a:cubicBezTo>
                <a:cubicBezTo>
                  <a:pt x="376" y="802"/>
                  <a:pt x="440" y="783"/>
                  <a:pt x="507" y="746"/>
                </a:cubicBezTo>
                <a:lnTo>
                  <a:pt x="507" y="686"/>
                </a:lnTo>
                <a:cubicBezTo>
                  <a:pt x="626" y="627"/>
                  <a:pt x="626" y="507"/>
                  <a:pt x="626" y="448"/>
                </a:cubicBezTo>
                <a:lnTo>
                  <a:pt x="626" y="254"/>
                </a:lnTo>
                <a:cubicBezTo>
                  <a:pt x="626" y="195"/>
                  <a:pt x="566" y="135"/>
                  <a:pt x="507" y="75"/>
                </a:cubicBezTo>
                <a:cubicBezTo>
                  <a:pt x="447" y="1"/>
                  <a:pt x="313" y="1"/>
                  <a:pt x="25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3" name="Google Shape;1693;p10"/>
          <p:cNvSpPr/>
          <p:nvPr/>
        </p:nvSpPr>
        <p:spPr>
          <a:xfrm>
            <a:off x="2215213" y="837533"/>
            <a:ext cx="19559" cy="20495"/>
          </a:xfrm>
          <a:custGeom>
            <a:avLst/>
            <a:gdLst/>
            <a:ahLst/>
            <a:cxnLst/>
            <a:rect l="l" t="t" r="r" b="b"/>
            <a:pathLst>
              <a:path w="627" h="657" extrusionOk="0">
                <a:moveTo>
                  <a:pt x="311" y="1"/>
                </a:moveTo>
                <a:cubicBezTo>
                  <a:pt x="265" y="1"/>
                  <a:pt x="216" y="15"/>
                  <a:pt x="179" y="45"/>
                </a:cubicBezTo>
                <a:cubicBezTo>
                  <a:pt x="120" y="105"/>
                  <a:pt x="60" y="164"/>
                  <a:pt x="60" y="239"/>
                </a:cubicBezTo>
                <a:cubicBezTo>
                  <a:pt x="0" y="299"/>
                  <a:pt x="0" y="299"/>
                  <a:pt x="0" y="358"/>
                </a:cubicBezTo>
                <a:cubicBezTo>
                  <a:pt x="60" y="418"/>
                  <a:pt x="60" y="537"/>
                  <a:pt x="179" y="611"/>
                </a:cubicBezTo>
                <a:cubicBezTo>
                  <a:pt x="246" y="641"/>
                  <a:pt x="310" y="656"/>
                  <a:pt x="364" y="656"/>
                </a:cubicBezTo>
                <a:cubicBezTo>
                  <a:pt x="418" y="656"/>
                  <a:pt x="462" y="641"/>
                  <a:pt x="492" y="611"/>
                </a:cubicBezTo>
                <a:cubicBezTo>
                  <a:pt x="626" y="477"/>
                  <a:pt x="626" y="418"/>
                  <a:pt x="626" y="299"/>
                </a:cubicBezTo>
                <a:cubicBezTo>
                  <a:pt x="626" y="299"/>
                  <a:pt x="626" y="239"/>
                  <a:pt x="552" y="164"/>
                </a:cubicBezTo>
                <a:cubicBezTo>
                  <a:pt x="552" y="105"/>
                  <a:pt x="492" y="105"/>
                  <a:pt x="432" y="45"/>
                </a:cubicBezTo>
                <a:cubicBezTo>
                  <a:pt x="403" y="15"/>
                  <a:pt x="358" y="1"/>
                  <a:pt x="31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4" name="Google Shape;1694;p10"/>
          <p:cNvSpPr/>
          <p:nvPr/>
        </p:nvSpPr>
        <p:spPr>
          <a:xfrm>
            <a:off x="2807731" y="694566"/>
            <a:ext cx="19559" cy="31476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376" y="1"/>
                </a:moveTo>
                <a:cubicBezTo>
                  <a:pt x="343" y="1"/>
                  <a:pt x="303" y="15"/>
                  <a:pt x="254" y="40"/>
                </a:cubicBezTo>
                <a:cubicBezTo>
                  <a:pt x="180" y="99"/>
                  <a:pt x="120" y="159"/>
                  <a:pt x="60" y="219"/>
                </a:cubicBezTo>
                <a:cubicBezTo>
                  <a:pt x="1" y="278"/>
                  <a:pt x="1" y="412"/>
                  <a:pt x="1" y="472"/>
                </a:cubicBezTo>
                <a:cubicBezTo>
                  <a:pt x="1" y="651"/>
                  <a:pt x="1" y="844"/>
                  <a:pt x="120" y="964"/>
                </a:cubicBezTo>
                <a:cubicBezTo>
                  <a:pt x="187" y="993"/>
                  <a:pt x="235" y="1008"/>
                  <a:pt x="275" y="1008"/>
                </a:cubicBezTo>
                <a:cubicBezTo>
                  <a:pt x="314" y="1008"/>
                  <a:pt x="343" y="993"/>
                  <a:pt x="373" y="964"/>
                </a:cubicBezTo>
                <a:lnTo>
                  <a:pt x="433" y="964"/>
                </a:lnTo>
                <a:cubicBezTo>
                  <a:pt x="492" y="844"/>
                  <a:pt x="552" y="651"/>
                  <a:pt x="552" y="531"/>
                </a:cubicBezTo>
                <a:cubicBezTo>
                  <a:pt x="626" y="472"/>
                  <a:pt x="626" y="412"/>
                  <a:pt x="626" y="353"/>
                </a:cubicBezTo>
                <a:cubicBezTo>
                  <a:pt x="552" y="278"/>
                  <a:pt x="552" y="219"/>
                  <a:pt x="552" y="99"/>
                </a:cubicBezTo>
                <a:lnTo>
                  <a:pt x="492" y="99"/>
                </a:lnTo>
                <a:cubicBezTo>
                  <a:pt x="458" y="30"/>
                  <a:pt x="423" y="1"/>
                  <a:pt x="37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5" name="Google Shape;1695;p10"/>
          <p:cNvSpPr/>
          <p:nvPr/>
        </p:nvSpPr>
        <p:spPr>
          <a:xfrm>
            <a:off x="2848160" y="741047"/>
            <a:ext cx="17688" cy="37964"/>
          </a:xfrm>
          <a:custGeom>
            <a:avLst/>
            <a:gdLst/>
            <a:ahLst/>
            <a:cxnLst/>
            <a:rect l="l" t="t" r="r" b="b"/>
            <a:pathLst>
              <a:path w="567" h="1217" extrusionOk="0">
                <a:moveTo>
                  <a:pt x="317" y="0"/>
                </a:moveTo>
                <a:cubicBezTo>
                  <a:pt x="283" y="0"/>
                  <a:pt x="244" y="15"/>
                  <a:pt x="195" y="40"/>
                </a:cubicBezTo>
                <a:cubicBezTo>
                  <a:pt x="135" y="159"/>
                  <a:pt x="75" y="218"/>
                  <a:pt x="75" y="278"/>
                </a:cubicBezTo>
                <a:cubicBezTo>
                  <a:pt x="1" y="412"/>
                  <a:pt x="1" y="472"/>
                  <a:pt x="1" y="591"/>
                </a:cubicBezTo>
                <a:cubicBezTo>
                  <a:pt x="1" y="784"/>
                  <a:pt x="1" y="963"/>
                  <a:pt x="135" y="1157"/>
                </a:cubicBezTo>
                <a:lnTo>
                  <a:pt x="195" y="1217"/>
                </a:lnTo>
                <a:cubicBezTo>
                  <a:pt x="254" y="1217"/>
                  <a:pt x="373" y="1217"/>
                  <a:pt x="448" y="1157"/>
                </a:cubicBezTo>
                <a:cubicBezTo>
                  <a:pt x="567" y="963"/>
                  <a:pt x="567" y="784"/>
                  <a:pt x="567" y="650"/>
                </a:cubicBezTo>
                <a:lnTo>
                  <a:pt x="567" y="412"/>
                </a:lnTo>
                <a:cubicBezTo>
                  <a:pt x="567" y="278"/>
                  <a:pt x="567" y="218"/>
                  <a:pt x="507" y="99"/>
                </a:cubicBezTo>
                <a:lnTo>
                  <a:pt x="448" y="99"/>
                </a:lnTo>
                <a:cubicBezTo>
                  <a:pt x="404" y="29"/>
                  <a:pt x="366" y="0"/>
                  <a:pt x="31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6" name="Google Shape;1696;p10"/>
          <p:cNvSpPr/>
          <p:nvPr/>
        </p:nvSpPr>
        <p:spPr>
          <a:xfrm>
            <a:off x="2900692" y="696438"/>
            <a:ext cx="19528" cy="37496"/>
          </a:xfrm>
          <a:custGeom>
            <a:avLst/>
            <a:gdLst/>
            <a:ahLst/>
            <a:cxnLst/>
            <a:rect l="l" t="t" r="r" b="b"/>
            <a:pathLst>
              <a:path w="626" h="1202" extrusionOk="0">
                <a:moveTo>
                  <a:pt x="271" y="0"/>
                </a:moveTo>
                <a:cubicBezTo>
                  <a:pt x="215" y="0"/>
                  <a:pt x="154" y="29"/>
                  <a:pt x="119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60" y="963"/>
                  <a:pt x="179" y="1157"/>
                </a:cubicBezTo>
                <a:cubicBezTo>
                  <a:pt x="246" y="1187"/>
                  <a:pt x="295" y="1201"/>
                  <a:pt x="334" y="1201"/>
                </a:cubicBezTo>
                <a:cubicBezTo>
                  <a:pt x="373" y="1201"/>
                  <a:pt x="403" y="1187"/>
                  <a:pt x="432" y="1157"/>
                </a:cubicBezTo>
                <a:cubicBezTo>
                  <a:pt x="552" y="963"/>
                  <a:pt x="552" y="784"/>
                  <a:pt x="626" y="591"/>
                </a:cubicBezTo>
                <a:cubicBezTo>
                  <a:pt x="552" y="531"/>
                  <a:pt x="552" y="412"/>
                  <a:pt x="552" y="352"/>
                </a:cubicBez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7" name="Google Shape;1697;p10"/>
          <p:cNvSpPr/>
          <p:nvPr/>
        </p:nvSpPr>
        <p:spPr>
          <a:xfrm>
            <a:off x="2896980" y="802844"/>
            <a:ext cx="19060" cy="31944"/>
          </a:xfrm>
          <a:custGeom>
            <a:avLst/>
            <a:gdLst/>
            <a:ahLst/>
            <a:cxnLst/>
            <a:rect l="l" t="t" r="r" b="b"/>
            <a:pathLst>
              <a:path w="611" h="1024" extrusionOk="0">
                <a:moveTo>
                  <a:pt x="340" y="1"/>
                </a:moveTo>
                <a:cubicBezTo>
                  <a:pt x="301" y="1"/>
                  <a:pt x="263" y="15"/>
                  <a:pt x="238" y="40"/>
                </a:cubicBezTo>
                <a:cubicBezTo>
                  <a:pt x="119" y="100"/>
                  <a:pt x="119" y="159"/>
                  <a:pt x="60" y="293"/>
                </a:cubicBezTo>
                <a:cubicBezTo>
                  <a:pt x="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38" y="1008"/>
                  <a:pt x="287" y="1023"/>
                  <a:pt x="328" y="1023"/>
                </a:cubicBezTo>
                <a:cubicBezTo>
                  <a:pt x="369" y="1023"/>
                  <a:pt x="402" y="1008"/>
                  <a:pt x="432" y="979"/>
                </a:cubicBezTo>
                <a:cubicBezTo>
                  <a:pt x="551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1" y="293"/>
                  <a:pt x="551" y="159"/>
                  <a:pt x="492" y="100"/>
                </a:cubicBezTo>
                <a:cubicBezTo>
                  <a:pt x="457" y="30"/>
                  <a:pt x="396" y="1"/>
                  <a:pt x="340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8" name="Google Shape;1698;p10"/>
          <p:cNvSpPr/>
          <p:nvPr/>
        </p:nvSpPr>
        <p:spPr>
          <a:xfrm>
            <a:off x="2949013" y="749688"/>
            <a:ext cx="19559" cy="48851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3" y="1"/>
                  <a:pt x="194" y="1"/>
                  <a:pt x="120" y="75"/>
                </a:cubicBezTo>
                <a:cubicBezTo>
                  <a:pt x="60" y="195"/>
                  <a:pt x="60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94" y="1491"/>
                  <a:pt x="194" y="1491"/>
                  <a:pt x="254" y="1565"/>
                </a:cubicBezTo>
                <a:cubicBezTo>
                  <a:pt x="313" y="1565"/>
                  <a:pt x="373" y="1565"/>
                  <a:pt x="433" y="1431"/>
                </a:cubicBezTo>
                <a:cubicBezTo>
                  <a:pt x="567" y="1252"/>
                  <a:pt x="626" y="999"/>
                  <a:pt x="626" y="746"/>
                </a:cubicBezTo>
                <a:cubicBezTo>
                  <a:pt x="626" y="686"/>
                  <a:pt x="567" y="567"/>
                  <a:pt x="567" y="448"/>
                </a:cubicBezTo>
                <a:cubicBezTo>
                  <a:pt x="567" y="314"/>
                  <a:pt x="492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9" name="Google Shape;1699;p10"/>
          <p:cNvSpPr/>
          <p:nvPr/>
        </p:nvSpPr>
        <p:spPr>
          <a:xfrm>
            <a:off x="2997334" y="690417"/>
            <a:ext cx="19559" cy="39805"/>
          </a:xfrm>
          <a:custGeom>
            <a:avLst/>
            <a:gdLst/>
            <a:ahLst/>
            <a:cxnLst/>
            <a:rect l="l" t="t" r="r" b="b"/>
            <a:pathLst>
              <a:path w="627" h="1276" extrusionOk="0">
                <a:moveTo>
                  <a:pt x="315" y="1"/>
                </a:moveTo>
                <a:cubicBezTo>
                  <a:pt x="266" y="1"/>
                  <a:pt x="230" y="33"/>
                  <a:pt x="195" y="113"/>
                </a:cubicBezTo>
                <a:cubicBezTo>
                  <a:pt x="135" y="173"/>
                  <a:pt x="61" y="292"/>
                  <a:pt x="61" y="352"/>
                </a:cubicBezTo>
                <a:cubicBezTo>
                  <a:pt x="1" y="411"/>
                  <a:pt x="1" y="545"/>
                  <a:pt x="1" y="605"/>
                </a:cubicBezTo>
                <a:cubicBezTo>
                  <a:pt x="1" y="784"/>
                  <a:pt x="1" y="977"/>
                  <a:pt x="61" y="1156"/>
                </a:cubicBezTo>
                <a:lnTo>
                  <a:pt x="135" y="1231"/>
                </a:lnTo>
                <a:cubicBezTo>
                  <a:pt x="165" y="1260"/>
                  <a:pt x="210" y="1275"/>
                  <a:pt x="254" y="1275"/>
                </a:cubicBezTo>
                <a:cubicBezTo>
                  <a:pt x="299" y="1275"/>
                  <a:pt x="344" y="1260"/>
                  <a:pt x="373" y="1231"/>
                </a:cubicBezTo>
                <a:cubicBezTo>
                  <a:pt x="508" y="1037"/>
                  <a:pt x="567" y="858"/>
                  <a:pt x="627" y="664"/>
                </a:cubicBezTo>
                <a:cubicBezTo>
                  <a:pt x="627" y="545"/>
                  <a:pt x="627" y="486"/>
                  <a:pt x="567" y="352"/>
                </a:cubicBezTo>
                <a:cubicBezTo>
                  <a:pt x="567" y="292"/>
                  <a:pt x="508" y="173"/>
                  <a:pt x="433" y="113"/>
                </a:cubicBezTo>
                <a:lnTo>
                  <a:pt x="433" y="39"/>
                </a:lnTo>
                <a:cubicBezTo>
                  <a:pt x="385" y="15"/>
                  <a:pt x="347" y="1"/>
                  <a:pt x="31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0" name="Google Shape;1700;p10"/>
          <p:cNvSpPr/>
          <p:nvPr/>
        </p:nvSpPr>
        <p:spPr>
          <a:xfrm>
            <a:off x="3068927" y="672543"/>
            <a:ext cx="19528" cy="40023"/>
          </a:xfrm>
          <a:custGeom>
            <a:avLst/>
            <a:gdLst/>
            <a:ahLst/>
            <a:cxnLst/>
            <a:rect l="l" t="t" r="r" b="b"/>
            <a:pathLst>
              <a:path w="626" h="1283" extrusionOk="0">
                <a:moveTo>
                  <a:pt x="313" y="1"/>
                </a:moveTo>
                <a:cubicBezTo>
                  <a:pt x="253" y="1"/>
                  <a:pt x="134" y="61"/>
                  <a:pt x="75" y="120"/>
                </a:cubicBezTo>
                <a:cubicBezTo>
                  <a:pt x="75" y="239"/>
                  <a:pt x="0" y="314"/>
                  <a:pt x="0" y="433"/>
                </a:cubicBezTo>
                <a:lnTo>
                  <a:pt x="0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3" y="1237"/>
                </a:lnTo>
                <a:cubicBezTo>
                  <a:pt x="283" y="1267"/>
                  <a:pt x="332" y="1282"/>
                  <a:pt x="380" y="1282"/>
                </a:cubicBezTo>
                <a:cubicBezTo>
                  <a:pt x="429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6" y="433"/>
                  <a:pt x="566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1" name="Google Shape;1701;p10"/>
          <p:cNvSpPr/>
          <p:nvPr/>
        </p:nvSpPr>
        <p:spPr>
          <a:xfrm>
            <a:off x="3016862" y="770308"/>
            <a:ext cx="19559" cy="39836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66" y="1"/>
                </a:moveTo>
                <a:cubicBezTo>
                  <a:pt x="348" y="1"/>
                  <a:pt x="331" y="8"/>
                  <a:pt x="314" y="25"/>
                </a:cubicBezTo>
                <a:cubicBezTo>
                  <a:pt x="179" y="159"/>
                  <a:pt x="120" y="219"/>
                  <a:pt x="120" y="338"/>
                </a:cubicBezTo>
                <a:cubicBezTo>
                  <a:pt x="60" y="398"/>
                  <a:pt x="60" y="532"/>
                  <a:pt x="60" y="651"/>
                </a:cubicBezTo>
                <a:cubicBezTo>
                  <a:pt x="1" y="830"/>
                  <a:pt x="60" y="1023"/>
                  <a:pt x="179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626" y="964"/>
                  <a:pt x="626" y="830"/>
                  <a:pt x="626" y="651"/>
                </a:cubicBezTo>
                <a:lnTo>
                  <a:pt x="626" y="398"/>
                </a:lnTo>
                <a:cubicBezTo>
                  <a:pt x="626" y="338"/>
                  <a:pt x="626" y="219"/>
                  <a:pt x="552" y="159"/>
                </a:cubicBezTo>
                <a:lnTo>
                  <a:pt x="492" y="85"/>
                </a:lnTo>
                <a:cubicBezTo>
                  <a:pt x="450" y="43"/>
                  <a:pt x="408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2" name="Google Shape;1702;p10"/>
          <p:cNvSpPr/>
          <p:nvPr/>
        </p:nvSpPr>
        <p:spPr>
          <a:xfrm>
            <a:off x="2955065" y="854253"/>
            <a:ext cx="17220" cy="25018"/>
          </a:xfrm>
          <a:custGeom>
            <a:avLst/>
            <a:gdLst/>
            <a:ahLst/>
            <a:cxnLst/>
            <a:rect l="l" t="t" r="r" b="b"/>
            <a:pathLst>
              <a:path w="552" h="802" extrusionOk="0">
                <a:moveTo>
                  <a:pt x="179" y="1"/>
                </a:moveTo>
                <a:cubicBezTo>
                  <a:pt x="119" y="75"/>
                  <a:pt x="60" y="135"/>
                  <a:pt x="0" y="195"/>
                </a:cubicBezTo>
                <a:lnTo>
                  <a:pt x="0" y="373"/>
                </a:lnTo>
                <a:cubicBezTo>
                  <a:pt x="0" y="507"/>
                  <a:pt x="0" y="627"/>
                  <a:pt x="119" y="746"/>
                </a:cubicBezTo>
                <a:cubicBezTo>
                  <a:pt x="179" y="783"/>
                  <a:pt x="242" y="802"/>
                  <a:pt x="298" y="802"/>
                </a:cubicBezTo>
                <a:cubicBezTo>
                  <a:pt x="354" y="802"/>
                  <a:pt x="403" y="783"/>
                  <a:pt x="432" y="746"/>
                </a:cubicBezTo>
                <a:lnTo>
                  <a:pt x="432" y="686"/>
                </a:lnTo>
                <a:cubicBezTo>
                  <a:pt x="552" y="627"/>
                  <a:pt x="552" y="507"/>
                  <a:pt x="552" y="448"/>
                </a:cubicBezTo>
                <a:lnTo>
                  <a:pt x="552" y="254"/>
                </a:lnTo>
                <a:cubicBezTo>
                  <a:pt x="552" y="195"/>
                  <a:pt x="492" y="135"/>
                  <a:pt x="432" y="75"/>
                </a:cubicBezTo>
                <a:cubicBezTo>
                  <a:pt x="373" y="1"/>
                  <a:pt x="239" y="1"/>
                  <a:pt x="17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3" name="Google Shape;1703;p10"/>
          <p:cNvSpPr/>
          <p:nvPr/>
        </p:nvSpPr>
        <p:spPr>
          <a:xfrm>
            <a:off x="2844448" y="837533"/>
            <a:ext cx="17688" cy="20495"/>
          </a:xfrm>
          <a:custGeom>
            <a:avLst/>
            <a:gdLst/>
            <a:ahLst/>
            <a:cxnLst/>
            <a:rect l="l" t="t" r="r" b="b"/>
            <a:pathLst>
              <a:path w="567" h="657" extrusionOk="0">
                <a:moveTo>
                  <a:pt x="252" y="1"/>
                </a:moveTo>
                <a:cubicBezTo>
                  <a:pt x="206" y="1"/>
                  <a:pt x="157" y="15"/>
                  <a:pt x="120" y="45"/>
                </a:cubicBezTo>
                <a:cubicBezTo>
                  <a:pt x="60" y="105"/>
                  <a:pt x="1" y="164"/>
                  <a:pt x="1" y="239"/>
                </a:cubicBezTo>
                <a:lnTo>
                  <a:pt x="1" y="358"/>
                </a:lnTo>
                <a:cubicBezTo>
                  <a:pt x="1" y="418"/>
                  <a:pt x="1" y="537"/>
                  <a:pt x="120" y="611"/>
                </a:cubicBezTo>
                <a:cubicBezTo>
                  <a:pt x="187" y="641"/>
                  <a:pt x="250" y="656"/>
                  <a:pt x="304" y="656"/>
                </a:cubicBezTo>
                <a:cubicBezTo>
                  <a:pt x="358" y="656"/>
                  <a:pt x="403" y="641"/>
                  <a:pt x="433" y="611"/>
                </a:cubicBezTo>
                <a:cubicBezTo>
                  <a:pt x="567" y="477"/>
                  <a:pt x="567" y="418"/>
                  <a:pt x="567" y="299"/>
                </a:cubicBezTo>
                <a:lnTo>
                  <a:pt x="567" y="164"/>
                </a:lnTo>
                <a:cubicBezTo>
                  <a:pt x="492" y="105"/>
                  <a:pt x="492" y="105"/>
                  <a:pt x="373" y="45"/>
                </a:cubicBezTo>
                <a:cubicBezTo>
                  <a:pt x="343" y="15"/>
                  <a:pt x="299" y="1"/>
                  <a:pt x="25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4" name="Google Shape;1704;p10"/>
          <p:cNvSpPr/>
          <p:nvPr/>
        </p:nvSpPr>
        <p:spPr>
          <a:xfrm>
            <a:off x="4050883" y="694566"/>
            <a:ext cx="19559" cy="31476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394" y="1"/>
                </a:moveTo>
                <a:cubicBezTo>
                  <a:pt x="353" y="1"/>
                  <a:pt x="303" y="15"/>
                  <a:pt x="254" y="40"/>
                </a:cubicBezTo>
                <a:cubicBezTo>
                  <a:pt x="180" y="99"/>
                  <a:pt x="120" y="159"/>
                  <a:pt x="60" y="219"/>
                </a:cubicBezTo>
                <a:cubicBezTo>
                  <a:pt x="1" y="278"/>
                  <a:pt x="1" y="412"/>
                  <a:pt x="1" y="472"/>
                </a:cubicBezTo>
                <a:cubicBezTo>
                  <a:pt x="1" y="651"/>
                  <a:pt x="1" y="844"/>
                  <a:pt x="120" y="964"/>
                </a:cubicBezTo>
                <a:cubicBezTo>
                  <a:pt x="187" y="993"/>
                  <a:pt x="235" y="1008"/>
                  <a:pt x="274" y="1008"/>
                </a:cubicBezTo>
                <a:cubicBezTo>
                  <a:pt x="314" y="1008"/>
                  <a:pt x="343" y="993"/>
                  <a:pt x="373" y="964"/>
                </a:cubicBezTo>
                <a:lnTo>
                  <a:pt x="433" y="964"/>
                </a:lnTo>
                <a:cubicBezTo>
                  <a:pt x="492" y="844"/>
                  <a:pt x="552" y="651"/>
                  <a:pt x="552" y="531"/>
                </a:cubicBezTo>
                <a:cubicBezTo>
                  <a:pt x="626" y="472"/>
                  <a:pt x="626" y="412"/>
                  <a:pt x="626" y="353"/>
                </a:cubicBezTo>
                <a:cubicBezTo>
                  <a:pt x="552" y="278"/>
                  <a:pt x="552" y="219"/>
                  <a:pt x="552" y="99"/>
                </a:cubicBezTo>
                <a:lnTo>
                  <a:pt x="492" y="99"/>
                </a:lnTo>
                <a:cubicBezTo>
                  <a:pt x="492" y="30"/>
                  <a:pt x="451" y="1"/>
                  <a:pt x="39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5" name="Google Shape;1705;p10"/>
          <p:cNvSpPr/>
          <p:nvPr/>
        </p:nvSpPr>
        <p:spPr>
          <a:xfrm>
            <a:off x="4091312" y="741047"/>
            <a:ext cx="17688" cy="37964"/>
          </a:xfrm>
          <a:custGeom>
            <a:avLst/>
            <a:gdLst/>
            <a:ahLst/>
            <a:cxnLst/>
            <a:rect l="l" t="t" r="r" b="b"/>
            <a:pathLst>
              <a:path w="567" h="1217" extrusionOk="0">
                <a:moveTo>
                  <a:pt x="321" y="0"/>
                </a:moveTo>
                <a:cubicBezTo>
                  <a:pt x="283" y="0"/>
                  <a:pt x="244" y="15"/>
                  <a:pt x="195" y="40"/>
                </a:cubicBezTo>
                <a:cubicBezTo>
                  <a:pt x="135" y="159"/>
                  <a:pt x="75" y="218"/>
                  <a:pt x="75" y="278"/>
                </a:cubicBezTo>
                <a:cubicBezTo>
                  <a:pt x="1" y="412"/>
                  <a:pt x="1" y="472"/>
                  <a:pt x="1" y="591"/>
                </a:cubicBezTo>
                <a:cubicBezTo>
                  <a:pt x="1" y="784"/>
                  <a:pt x="1" y="963"/>
                  <a:pt x="135" y="1157"/>
                </a:cubicBezTo>
                <a:lnTo>
                  <a:pt x="195" y="1217"/>
                </a:lnTo>
                <a:cubicBezTo>
                  <a:pt x="254" y="1217"/>
                  <a:pt x="373" y="1217"/>
                  <a:pt x="448" y="1157"/>
                </a:cubicBezTo>
                <a:cubicBezTo>
                  <a:pt x="567" y="963"/>
                  <a:pt x="567" y="784"/>
                  <a:pt x="567" y="650"/>
                </a:cubicBezTo>
                <a:lnTo>
                  <a:pt x="567" y="412"/>
                </a:lnTo>
                <a:cubicBezTo>
                  <a:pt x="567" y="278"/>
                  <a:pt x="567" y="218"/>
                  <a:pt x="507" y="99"/>
                </a:cubicBezTo>
                <a:cubicBezTo>
                  <a:pt x="429" y="29"/>
                  <a:pt x="376" y="0"/>
                  <a:pt x="32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6" name="Google Shape;1706;p10"/>
          <p:cNvSpPr/>
          <p:nvPr/>
        </p:nvSpPr>
        <p:spPr>
          <a:xfrm>
            <a:off x="4143844" y="696438"/>
            <a:ext cx="19528" cy="37496"/>
          </a:xfrm>
          <a:custGeom>
            <a:avLst/>
            <a:gdLst/>
            <a:ahLst/>
            <a:cxnLst/>
            <a:rect l="l" t="t" r="r" b="b"/>
            <a:pathLst>
              <a:path w="626" h="1202" extrusionOk="0">
                <a:moveTo>
                  <a:pt x="271" y="0"/>
                </a:moveTo>
                <a:cubicBezTo>
                  <a:pt x="215" y="0"/>
                  <a:pt x="154" y="29"/>
                  <a:pt x="119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60" y="963"/>
                  <a:pt x="179" y="1157"/>
                </a:cubicBezTo>
                <a:cubicBezTo>
                  <a:pt x="246" y="1187"/>
                  <a:pt x="294" y="1201"/>
                  <a:pt x="334" y="1201"/>
                </a:cubicBezTo>
                <a:cubicBezTo>
                  <a:pt x="373" y="1201"/>
                  <a:pt x="403" y="1187"/>
                  <a:pt x="432" y="1157"/>
                </a:cubicBezTo>
                <a:cubicBezTo>
                  <a:pt x="551" y="963"/>
                  <a:pt x="626" y="784"/>
                  <a:pt x="626" y="591"/>
                </a:cubicBezTo>
                <a:cubicBezTo>
                  <a:pt x="626" y="531"/>
                  <a:pt x="551" y="412"/>
                  <a:pt x="551" y="352"/>
                </a:cubicBez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7" name="Google Shape;1707;p10"/>
          <p:cNvSpPr/>
          <p:nvPr/>
        </p:nvSpPr>
        <p:spPr>
          <a:xfrm>
            <a:off x="4140132" y="802844"/>
            <a:ext cx="19060" cy="31944"/>
          </a:xfrm>
          <a:custGeom>
            <a:avLst/>
            <a:gdLst/>
            <a:ahLst/>
            <a:cxnLst/>
            <a:rect l="l" t="t" r="r" b="b"/>
            <a:pathLst>
              <a:path w="611" h="1024" extrusionOk="0">
                <a:moveTo>
                  <a:pt x="340" y="1"/>
                </a:moveTo>
                <a:cubicBezTo>
                  <a:pt x="301" y="1"/>
                  <a:pt x="263" y="15"/>
                  <a:pt x="238" y="40"/>
                </a:cubicBezTo>
                <a:cubicBezTo>
                  <a:pt x="119" y="100"/>
                  <a:pt x="119" y="159"/>
                  <a:pt x="60" y="293"/>
                </a:cubicBezTo>
                <a:cubicBezTo>
                  <a:pt x="6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38" y="1008"/>
                  <a:pt x="287" y="1023"/>
                  <a:pt x="328" y="1023"/>
                </a:cubicBezTo>
                <a:cubicBezTo>
                  <a:pt x="369" y="1023"/>
                  <a:pt x="402" y="1008"/>
                  <a:pt x="432" y="979"/>
                </a:cubicBezTo>
                <a:lnTo>
                  <a:pt x="492" y="979"/>
                </a:lnTo>
                <a:cubicBezTo>
                  <a:pt x="551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1" y="293"/>
                  <a:pt x="551" y="159"/>
                  <a:pt x="492" y="100"/>
                </a:cubicBezTo>
                <a:cubicBezTo>
                  <a:pt x="457" y="30"/>
                  <a:pt x="396" y="1"/>
                  <a:pt x="340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8" name="Google Shape;1708;p10"/>
          <p:cNvSpPr/>
          <p:nvPr/>
        </p:nvSpPr>
        <p:spPr>
          <a:xfrm>
            <a:off x="4192165" y="749688"/>
            <a:ext cx="19559" cy="48851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3" y="1"/>
                  <a:pt x="194" y="1"/>
                  <a:pt x="120" y="75"/>
                </a:cubicBezTo>
                <a:cubicBezTo>
                  <a:pt x="60" y="195"/>
                  <a:pt x="60" y="314"/>
                  <a:pt x="60" y="448"/>
                </a:cubicBezTo>
                <a:cubicBezTo>
                  <a:pt x="1" y="567"/>
                  <a:pt x="1" y="686"/>
                  <a:pt x="1" y="746"/>
                </a:cubicBezTo>
                <a:cubicBezTo>
                  <a:pt x="1" y="999"/>
                  <a:pt x="60" y="1252"/>
                  <a:pt x="194" y="1491"/>
                </a:cubicBezTo>
                <a:lnTo>
                  <a:pt x="254" y="1565"/>
                </a:lnTo>
                <a:cubicBezTo>
                  <a:pt x="313" y="1565"/>
                  <a:pt x="373" y="1565"/>
                  <a:pt x="433" y="1431"/>
                </a:cubicBezTo>
                <a:cubicBezTo>
                  <a:pt x="567" y="1252"/>
                  <a:pt x="626" y="999"/>
                  <a:pt x="626" y="746"/>
                </a:cubicBezTo>
                <a:cubicBezTo>
                  <a:pt x="626" y="686"/>
                  <a:pt x="626" y="567"/>
                  <a:pt x="567" y="448"/>
                </a:cubicBezTo>
                <a:cubicBezTo>
                  <a:pt x="567" y="314"/>
                  <a:pt x="492" y="195"/>
                  <a:pt x="433" y="75"/>
                </a:cubicBezTo>
                <a:lnTo>
                  <a:pt x="37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9" name="Google Shape;1709;p10"/>
          <p:cNvSpPr/>
          <p:nvPr/>
        </p:nvSpPr>
        <p:spPr>
          <a:xfrm>
            <a:off x="4240486" y="690417"/>
            <a:ext cx="19559" cy="39805"/>
          </a:xfrm>
          <a:custGeom>
            <a:avLst/>
            <a:gdLst/>
            <a:ahLst/>
            <a:cxnLst/>
            <a:rect l="l" t="t" r="r" b="b"/>
            <a:pathLst>
              <a:path w="627" h="1276" extrusionOk="0">
                <a:moveTo>
                  <a:pt x="341" y="1"/>
                </a:moveTo>
                <a:cubicBezTo>
                  <a:pt x="288" y="1"/>
                  <a:pt x="230" y="33"/>
                  <a:pt x="195" y="113"/>
                </a:cubicBezTo>
                <a:cubicBezTo>
                  <a:pt x="135" y="173"/>
                  <a:pt x="61" y="292"/>
                  <a:pt x="61" y="352"/>
                </a:cubicBezTo>
                <a:cubicBezTo>
                  <a:pt x="1" y="411"/>
                  <a:pt x="1" y="545"/>
                  <a:pt x="1" y="605"/>
                </a:cubicBezTo>
                <a:cubicBezTo>
                  <a:pt x="1" y="784"/>
                  <a:pt x="1" y="977"/>
                  <a:pt x="61" y="1156"/>
                </a:cubicBezTo>
                <a:lnTo>
                  <a:pt x="135" y="1231"/>
                </a:lnTo>
                <a:cubicBezTo>
                  <a:pt x="165" y="1260"/>
                  <a:pt x="210" y="1275"/>
                  <a:pt x="254" y="1275"/>
                </a:cubicBezTo>
                <a:cubicBezTo>
                  <a:pt x="299" y="1275"/>
                  <a:pt x="344" y="1260"/>
                  <a:pt x="373" y="1231"/>
                </a:cubicBezTo>
                <a:cubicBezTo>
                  <a:pt x="507" y="1037"/>
                  <a:pt x="567" y="858"/>
                  <a:pt x="627" y="664"/>
                </a:cubicBezTo>
                <a:cubicBezTo>
                  <a:pt x="627" y="545"/>
                  <a:pt x="627" y="486"/>
                  <a:pt x="567" y="352"/>
                </a:cubicBezTo>
                <a:cubicBezTo>
                  <a:pt x="567" y="292"/>
                  <a:pt x="567" y="173"/>
                  <a:pt x="433" y="113"/>
                </a:cubicBezTo>
                <a:lnTo>
                  <a:pt x="433" y="39"/>
                </a:lnTo>
                <a:cubicBezTo>
                  <a:pt x="409" y="15"/>
                  <a:pt x="376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0" name="Google Shape;1710;p10"/>
          <p:cNvSpPr/>
          <p:nvPr/>
        </p:nvSpPr>
        <p:spPr>
          <a:xfrm>
            <a:off x="4312079" y="672543"/>
            <a:ext cx="19528" cy="40023"/>
          </a:xfrm>
          <a:custGeom>
            <a:avLst/>
            <a:gdLst/>
            <a:ahLst/>
            <a:cxnLst/>
            <a:rect l="l" t="t" r="r" b="b"/>
            <a:pathLst>
              <a:path w="626" h="1283" extrusionOk="0">
                <a:moveTo>
                  <a:pt x="313" y="1"/>
                </a:moveTo>
                <a:cubicBezTo>
                  <a:pt x="253" y="1"/>
                  <a:pt x="134" y="61"/>
                  <a:pt x="75" y="120"/>
                </a:cubicBezTo>
                <a:cubicBezTo>
                  <a:pt x="75" y="239"/>
                  <a:pt x="0" y="314"/>
                  <a:pt x="0" y="433"/>
                </a:cubicBezTo>
                <a:lnTo>
                  <a:pt x="0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3" y="1237"/>
                </a:lnTo>
                <a:cubicBezTo>
                  <a:pt x="283" y="1267"/>
                  <a:pt x="332" y="1282"/>
                  <a:pt x="380" y="1282"/>
                </a:cubicBezTo>
                <a:cubicBezTo>
                  <a:pt x="428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626" y="433"/>
                  <a:pt x="566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1" name="Google Shape;1711;p10"/>
          <p:cNvSpPr/>
          <p:nvPr/>
        </p:nvSpPr>
        <p:spPr>
          <a:xfrm>
            <a:off x="4260014" y="770308"/>
            <a:ext cx="19559" cy="39836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78" y="1"/>
                </a:moveTo>
                <a:cubicBezTo>
                  <a:pt x="354" y="1"/>
                  <a:pt x="331" y="8"/>
                  <a:pt x="314" y="25"/>
                </a:cubicBezTo>
                <a:cubicBezTo>
                  <a:pt x="179" y="159"/>
                  <a:pt x="120" y="219"/>
                  <a:pt x="120" y="338"/>
                </a:cubicBezTo>
                <a:cubicBezTo>
                  <a:pt x="60" y="398"/>
                  <a:pt x="60" y="532"/>
                  <a:pt x="60" y="651"/>
                </a:cubicBezTo>
                <a:cubicBezTo>
                  <a:pt x="1" y="830"/>
                  <a:pt x="60" y="1023"/>
                  <a:pt x="179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626" y="964"/>
                  <a:pt x="626" y="830"/>
                  <a:pt x="626" y="651"/>
                </a:cubicBezTo>
                <a:lnTo>
                  <a:pt x="626" y="398"/>
                </a:lnTo>
                <a:cubicBezTo>
                  <a:pt x="626" y="338"/>
                  <a:pt x="626" y="219"/>
                  <a:pt x="552" y="159"/>
                </a:cubicBezTo>
                <a:lnTo>
                  <a:pt x="552" y="85"/>
                </a:lnTo>
                <a:cubicBezTo>
                  <a:pt x="510" y="43"/>
                  <a:pt x="438" y="1"/>
                  <a:pt x="37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2" name="Google Shape;1712;p10"/>
          <p:cNvSpPr/>
          <p:nvPr/>
        </p:nvSpPr>
        <p:spPr>
          <a:xfrm>
            <a:off x="4198217" y="854253"/>
            <a:ext cx="17220" cy="25018"/>
          </a:xfrm>
          <a:custGeom>
            <a:avLst/>
            <a:gdLst/>
            <a:ahLst/>
            <a:cxnLst/>
            <a:rect l="l" t="t" r="r" b="b"/>
            <a:pathLst>
              <a:path w="552" h="802" extrusionOk="0">
                <a:moveTo>
                  <a:pt x="179" y="1"/>
                </a:moveTo>
                <a:cubicBezTo>
                  <a:pt x="119" y="75"/>
                  <a:pt x="60" y="135"/>
                  <a:pt x="0" y="195"/>
                </a:cubicBezTo>
                <a:lnTo>
                  <a:pt x="0" y="373"/>
                </a:lnTo>
                <a:cubicBezTo>
                  <a:pt x="0" y="507"/>
                  <a:pt x="0" y="627"/>
                  <a:pt x="119" y="746"/>
                </a:cubicBezTo>
                <a:cubicBezTo>
                  <a:pt x="179" y="783"/>
                  <a:pt x="242" y="802"/>
                  <a:pt x="298" y="802"/>
                </a:cubicBezTo>
                <a:cubicBezTo>
                  <a:pt x="354" y="802"/>
                  <a:pt x="403" y="783"/>
                  <a:pt x="432" y="746"/>
                </a:cubicBezTo>
                <a:lnTo>
                  <a:pt x="432" y="686"/>
                </a:lnTo>
                <a:cubicBezTo>
                  <a:pt x="551" y="627"/>
                  <a:pt x="551" y="507"/>
                  <a:pt x="551" y="448"/>
                </a:cubicBezTo>
                <a:lnTo>
                  <a:pt x="551" y="254"/>
                </a:lnTo>
                <a:cubicBezTo>
                  <a:pt x="551" y="195"/>
                  <a:pt x="492" y="135"/>
                  <a:pt x="432" y="75"/>
                </a:cubicBezTo>
                <a:cubicBezTo>
                  <a:pt x="373" y="1"/>
                  <a:pt x="239" y="1"/>
                  <a:pt x="17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3" name="Google Shape;1713;p10"/>
          <p:cNvSpPr/>
          <p:nvPr/>
        </p:nvSpPr>
        <p:spPr>
          <a:xfrm>
            <a:off x="4087600" y="837533"/>
            <a:ext cx="17688" cy="20495"/>
          </a:xfrm>
          <a:custGeom>
            <a:avLst/>
            <a:gdLst/>
            <a:ahLst/>
            <a:cxnLst/>
            <a:rect l="l" t="t" r="r" b="b"/>
            <a:pathLst>
              <a:path w="567" h="657" extrusionOk="0">
                <a:moveTo>
                  <a:pt x="252" y="1"/>
                </a:moveTo>
                <a:cubicBezTo>
                  <a:pt x="206" y="1"/>
                  <a:pt x="157" y="15"/>
                  <a:pt x="120" y="45"/>
                </a:cubicBezTo>
                <a:cubicBezTo>
                  <a:pt x="60" y="105"/>
                  <a:pt x="1" y="164"/>
                  <a:pt x="1" y="239"/>
                </a:cubicBezTo>
                <a:lnTo>
                  <a:pt x="1" y="358"/>
                </a:lnTo>
                <a:cubicBezTo>
                  <a:pt x="1" y="418"/>
                  <a:pt x="1" y="537"/>
                  <a:pt x="194" y="611"/>
                </a:cubicBezTo>
                <a:cubicBezTo>
                  <a:pt x="224" y="641"/>
                  <a:pt x="269" y="656"/>
                  <a:pt x="314" y="656"/>
                </a:cubicBezTo>
                <a:cubicBezTo>
                  <a:pt x="358" y="656"/>
                  <a:pt x="403" y="641"/>
                  <a:pt x="433" y="611"/>
                </a:cubicBezTo>
                <a:cubicBezTo>
                  <a:pt x="567" y="477"/>
                  <a:pt x="567" y="418"/>
                  <a:pt x="567" y="299"/>
                </a:cubicBezTo>
                <a:lnTo>
                  <a:pt x="567" y="164"/>
                </a:lnTo>
                <a:cubicBezTo>
                  <a:pt x="492" y="105"/>
                  <a:pt x="492" y="105"/>
                  <a:pt x="373" y="45"/>
                </a:cubicBezTo>
                <a:cubicBezTo>
                  <a:pt x="343" y="15"/>
                  <a:pt x="299" y="1"/>
                  <a:pt x="25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4" name="Google Shape;1714;p10"/>
          <p:cNvSpPr/>
          <p:nvPr/>
        </p:nvSpPr>
        <p:spPr>
          <a:xfrm>
            <a:off x="334903" y="3164430"/>
            <a:ext cx="325364" cy="102725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5" name="Google Shape;1715;p10"/>
          <p:cNvSpPr/>
          <p:nvPr/>
        </p:nvSpPr>
        <p:spPr>
          <a:xfrm>
            <a:off x="334903" y="2926475"/>
            <a:ext cx="325364" cy="102756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10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10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6" name="Google Shape;1716;p10"/>
          <p:cNvSpPr/>
          <p:nvPr/>
        </p:nvSpPr>
        <p:spPr>
          <a:xfrm>
            <a:off x="334903" y="2688083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7" name="Google Shape;1717;p10"/>
          <p:cNvSpPr/>
          <p:nvPr/>
        </p:nvSpPr>
        <p:spPr>
          <a:xfrm>
            <a:off x="334903" y="3881042"/>
            <a:ext cx="325364" cy="100853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0"/>
                  <a:pt x="1371" y="0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8" name="Google Shape;1718;p10"/>
          <p:cNvSpPr/>
          <p:nvPr/>
        </p:nvSpPr>
        <p:spPr>
          <a:xfrm>
            <a:off x="334903" y="3642619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9" name="Google Shape;1719;p10"/>
          <p:cNvSpPr/>
          <p:nvPr/>
        </p:nvSpPr>
        <p:spPr>
          <a:xfrm>
            <a:off x="334903" y="3402823"/>
            <a:ext cx="325364" cy="102756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69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69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0" name="Google Shape;1720;p10"/>
          <p:cNvSpPr/>
          <p:nvPr/>
        </p:nvSpPr>
        <p:spPr>
          <a:xfrm>
            <a:off x="334903" y="4595314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1" name="Google Shape;1721;p10"/>
          <p:cNvSpPr/>
          <p:nvPr/>
        </p:nvSpPr>
        <p:spPr>
          <a:xfrm>
            <a:off x="334903" y="4357390"/>
            <a:ext cx="325364" cy="100853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2" name="Google Shape;1722;p10"/>
          <p:cNvSpPr/>
          <p:nvPr/>
        </p:nvSpPr>
        <p:spPr>
          <a:xfrm>
            <a:off x="334903" y="4118966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3" name="Google Shape;1723;p10"/>
          <p:cNvSpPr/>
          <p:nvPr/>
        </p:nvSpPr>
        <p:spPr>
          <a:xfrm>
            <a:off x="334903" y="1259040"/>
            <a:ext cx="325364" cy="102725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1"/>
                </a:moveTo>
                <a:cubicBezTo>
                  <a:pt x="9803" y="1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1"/>
                  <a:pt x="1371" y="1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4" name="Google Shape;1724;p10"/>
          <p:cNvSpPr/>
          <p:nvPr/>
        </p:nvSpPr>
        <p:spPr>
          <a:xfrm>
            <a:off x="334903" y="1021116"/>
            <a:ext cx="325364" cy="102725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548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5" name="Google Shape;1725;p10"/>
          <p:cNvSpPr/>
          <p:nvPr/>
        </p:nvSpPr>
        <p:spPr>
          <a:xfrm>
            <a:off x="334903" y="782692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6" name="Google Shape;1726;p10"/>
          <p:cNvSpPr/>
          <p:nvPr/>
        </p:nvSpPr>
        <p:spPr>
          <a:xfrm>
            <a:off x="334903" y="1975651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7" name="Google Shape;1727;p10"/>
          <p:cNvSpPr/>
          <p:nvPr/>
        </p:nvSpPr>
        <p:spPr>
          <a:xfrm>
            <a:off x="334903" y="1737259"/>
            <a:ext cx="325364" cy="100853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8" name="Google Shape;1728;p10"/>
          <p:cNvSpPr/>
          <p:nvPr/>
        </p:nvSpPr>
        <p:spPr>
          <a:xfrm>
            <a:off x="334903" y="1497463"/>
            <a:ext cx="325364" cy="102725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69"/>
                </a:cubicBezTo>
                <a:cubicBezTo>
                  <a:pt x="10429" y="2547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7"/>
                  <a:pt x="1" y="166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9" name="Google Shape;1729;p10"/>
          <p:cNvSpPr/>
          <p:nvPr/>
        </p:nvSpPr>
        <p:spPr>
          <a:xfrm>
            <a:off x="334903" y="2689923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0" name="Google Shape;1730;p10"/>
          <p:cNvSpPr/>
          <p:nvPr/>
        </p:nvSpPr>
        <p:spPr>
          <a:xfrm>
            <a:off x="334903" y="2451999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1" name="Google Shape;1731;p10"/>
          <p:cNvSpPr/>
          <p:nvPr/>
        </p:nvSpPr>
        <p:spPr>
          <a:xfrm>
            <a:off x="334903" y="2213607"/>
            <a:ext cx="325364" cy="100853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2" name="Google Shape;1732;p10"/>
          <p:cNvSpPr/>
          <p:nvPr/>
        </p:nvSpPr>
        <p:spPr>
          <a:xfrm>
            <a:off x="495075" y="646175"/>
            <a:ext cx="8153847" cy="4261144"/>
          </a:xfrm>
          <a:custGeom>
            <a:avLst/>
            <a:gdLst/>
            <a:ahLst/>
            <a:cxnLst/>
            <a:rect l="l" t="t" r="r" b="b"/>
            <a:pathLst>
              <a:path w="254987" h="136313" extrusionOk="0">
                <a:moveTo>
                  <a:pt x="0" y="1"/>
                </a:moveTo>
                <a:lnTo>
                  <a:pt x="0" y="136313"/>
                </a:lnTo>
                <a:lnTo>
                  <a:pt x="254987" y="136313"/>
                </a:lnTo>
                <a:lnTo>
                  <a:pt x="254987" y="1"/>
                </a:lnTo>
                <a:close/>
              </a:path>
            </a:pathLst>
          </a:custGeom>
          <a:solidFill>
            <a:srgbClr val="FEF7C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3" name="Google Shape;1733;p10"/>
          <p:cNvSpPr/>
          <p:nvPr/>
        </p:nvSpPr>
        <p:spPr>
          <a:xfrm>
            <a:off x="617468" y="819409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5"/>
                  <a:pt x="3114" y="3978"/>
                  <a:pt x="1997" y="3978"/>
                </a:cubicBezTo>
                <a:cubicBezTo>
                  <a:pt x="880" y="3978"/>
                  <a:pt x="1" y="3055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rgbClr val="8349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4" name="Google Shape;1734;p10"/>
          <p:cNvSpPr/>
          <p:nvPr/>
        </p:nvSpPr>
        <p:spPr>
          <a:xfrm>
            <a:off x="617468" y="1059673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40"/>
                  <a:pt x="3114" y="3978"/>
                  <a:pt x="1997" y="3978"/>
                </a:cubicBezTo>
                <a:cubicBezTo>
                  <a:pt x="880" y="3978"/>
                  <a:pt x="1" y="3040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rgbClr val="8349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5" name="Google Shape;1735;p10"/>
          <p:cNvSpPr/>
          <p:nvPr/>
        </p:nvSpPr>
        <p:spPr>
          <a:xfrm>
            <a:off x="617468" y="1295756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97"/>
                </a:cubicBezTo>
                <a:close/>
              </a:path>
            </a:pathLst>
          </a:custGeom>
          <a:solidFill>
            <a:srgbClr val="8349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6" name="Google Shape;1736;p10"/>
          <p:cNvSpPr/>
          <p:nvPr/>
        </p:nvSpPr>
        <p:spPr>
          <a:xfrm>
            <a:off x="617468" y="1536020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82"/>
                </a:cubicBezTo>
                <a:close/>
              </a:path>
            </a:pathLst>
          </a:custGeom>
          <a:solidFill>
            <a:srgbClr val="8349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7" name="Google Shape;1737;p10"/>
          <p:cNvSpPr/>
          <p:nvPr/>
        </p:nvSpPr>
        <p:spPr>
          <a:xfrm>
            <a:off x="617468" y="1768392"/>
            <a:ext cx="124125" cy="124094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2"/>
                </a:cubicBezTo>
                <a:close/>
              </a:path>
            </a:pathLst>
          </a:custGeom>
          <a:solidFill>
            <a:srgbClr val="8349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8" name="Google Shape;1738;p10"/>
          <p:cNvSpPr/>
          <p:nvPr/>
        </p:nvSpPr>
        <p:spPr>
          <a:xfrm>
            <a:off x="617468" y="2008656"/>
            <a:ext cx="124125" cy="123626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2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2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2"/>
                </a:cubicBezTo>
                <a:close/>
              </a:path>
            </a:pathLst>
          </a:custGeom>
          <a:solidFill>
            <a:srgbClr val="8349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9" name="Google Shape;1739;p10"/>
          <p:cNvSpPr/>
          <p:nvPr/>
        </p:nvSpPr>
        <p:spPr>
          <a:xfrm>
            <a:off x="617468" y="2246580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rgbClr val="8349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0" name="Google Shape;1740;p10"/>
          <p:cNvSpPr/>
          <p:nvPr/>
        </p:nvSpPr>
        <p:spPr>
          <a:xfrm>
            <a:off x="617468" y="2486844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rgbClr val="8349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1" name="Google Shape;1741;p10"/>
          <p:cNvSpPr/>
          <p:nvPr/>
        </p:nvSpPr>
        <p:spPr>
          <a:xfrm>
            <a:off x="617468" y="2727108"/>
            <a:ext cx="124125" cy="123657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99"/>
                  <a:pt x="3114" y="3964"/>
                  <a:pt x="1997" y="3964"/>
                </a:cubicBezTo>
                <a:cubicBezTo>
                  <a:pt x="880" y="3964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rgbClr val="8349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2" name="Google Shape;1742;p10"/>
          <p:cNvSpPr/>
          <p:nvPr/>
        </p:nvSpPr>
        <p:spPr>
          <a:xfrm>
            <a:off x="617468" y="2966904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9"/>
                  <a:pt x="1997" y="3979"/>
                </a:cubicBezTo>
                <a:cubicBezTo>
                  <a:pt x="880" y="3979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rgbClr val="8349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3" name="Google Shape;1743;p10"/>
          <p:cNvSpPr/>
          <p:nvPr/>
        </p:nvSpPr>
        <p:spPr>
          <a:xfrm>
            <a:off x="617468" y="3205327"/>
            <a:ext cx="124125" cy="123657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39"/>
                  <a:pt x="3114" y="3963"/>
                  <a:pt x="1997" y="3963"/>
                </a:cubicBezTo>
                <a:cubicBezTo>
                  <a:pt x="880" y="3963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rgbClr val="8349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4" name="Google Shape;1744;p10"/>
          <p:cNvSpPr/>
          <p:nvPr/>
        </p:nvSpPr>
        <p:spPr>
          <a:xfrm>
            <a:off x="617468" y="3445123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7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7"/>
                </a:cubicBezTo>
                <a:close/>
              </a:path>
            </a:pathLst>
          </a:custGeom>
          <a:solidFill>
            <a:srgbClr val="8349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5" name="Google Shape;1745;p10"/>
          <p:cNvSpPr/>
          <p:nvPr/>
        </p:nvSpPr>
        <p:spPr>
          <a:xfrm>
            <a:off x="617468" y="3677495"/>
            <a:ext cx="124125" cy="124094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6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6"/>
                </a:cubicBezTo>
                <a:close/>
              </a:path>
            </a:pathLst>
          </a:custGeom>
          <a:solidFill>
            <a:srgbClr val="8349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6" name="Google Shape;1746;p10"/>
          <p:cNvSpPr/>
          <p:nvPr/>
        </p:nvSpPr>
        <p:spPr>
          <a:xfrm>
            <a:off x="617468" y="3917758"/>
            <a:ext cx="124125" cy="124094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39"/>
                  <a:pt x="3114" y="3978"/>
                  <a:pt x="1997" y="3978"/>
                </a:cubicBezTo>
                <a:cubicBezTo>
                  <a:pt x="880" y="3978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rgbClr val="8349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7" name="Google Shape;1747;p10"/>
          <p:cNvSpPr/>
          <p:nvPr/>
        </p:nvSpPr>
        <p:spPr>
          <a:xfrm>
            <a:off x="617468" y="4153842"/>
            <a:ext cx="124125" cy="124094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6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96"/>
                </a:cubicBezTo>
                <a:close/>
              </a:path>
            </a:pathLst>
          </a:custGeom>
          <a:solidFill>
            <a:srgbClr val="8349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8" name="Google Shape;1748;p10"/>
          <p:cNvSpPr/>
          <p:nvPr/>
        </p:nvSpPr>
        <p:spPr>
          <a:xfrm>
            <a:off x="617468" y="4394106"/>
            <a:ext cx="124125" cy="124094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1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1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1"/>
                </a:cubicBezTo>
                <a:close/>
              </a:path>
            </a:pathLst>
          </a:custGeom>
          <a:solidFill>
            <a:srgbClr val="8349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9" name="Google Shape;1749;p10"/>
          <p:cNvSpPr/>
          <p:nvPr/>
        </p:nvSpPr>
        <p:spPr>
          <a:xfrm>
            <a:off x="617468" y="4634370"/>
            <a:ext cx="124125" cy="123626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1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1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1"/>
                </a:cubicBezTo>
                <a:close/>
              </a:path>
            </a:pathLst>
          </a:custGeom>
          <a:solidFill>
            <a:srgbClr val="8349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0" name="Google Shape;1750;p10"/>
          <p:cNvSpPr/>
          <p:nvPr/>
        </p:nvSpPr>
        <p:spPr>
          <a:xfrm>
            <a:off x="307951" y="1307361"/>
            <a:ext cx="410401" cy="102756"/>
          </a:xfrm>
          <a:custGeom>
            <a:avLst/>
            <a:gdLst/>
            <a:ahLst/>
            <a:cxnLst/>
            <a:rect l="l" t="t" r="r" b="b"/>
            <a:pathLst>
              <a:path w="13156" h="3294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1" name="Google Shape;1751;p10"/>
          <p:cNvSpPr/>
          <p:nvPr/>
        </p:nvSpPr>
        <p:spPr>
          <a:xfrm>
            <a:off x="307951" y="1069437"/>
            <a:ext cx="410401" cy="102725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2" name="Google Shape;1752;p10"/>
          <p:cNvSpPr/>
          <p:nvPr/>
        </p:nvSpPr>
        <p:spPr>
          <a:xfrm>
            <a:off x="307951" y="831044"/>
            <a:ext cx="410401" cy="102725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24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24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3" name="Google Shape;1753;p10"/>
          <p:cNvSpPr/>
          <p:nvPr/>
        </p:nvSpPr>
        <p:spPr>
          <a:xfrm>
            <a:off x="307951" y="2023972"/>
            <a:ext cx="410401" cy="100885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4" name="Google Shape;1754;p10"/>
          <p:cNvSpPr/>
          <p:nvPr/>
        </p:nvSpPr>
        <p:spPr>
          <a:xfrm>
            <a:off x="307951" y="1786048"/>
            <a:ext cx="410401" cy="100417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671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1"/>
                  <a:pt x="746" y="0"/>
                  <a:pt x="1729" y="0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5" name="Google Shape;1755;p10"/>
          <p:cNvSpPr/>
          <p:nvPr/>
        </p:nvSpPr>
        <p:spPr>
          <a:xfrm>
            <a:off x="307951" y="1547625"/>
            <a:ext cx="410401" cy="100885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6" name="Google Shape;1756;p10"/>
          <p:cNvSpPr/>
          <p:nvPr/>
        </p:nvSpPr>
        <p:spPr>
          <a:xfrm>
            <a:off x="307951" y="2738743"/>
            <a:ext cx="410401" cy="100417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3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53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7" name="Google Shape;1757;p10"/>
          <p:cNvSpPr/>
          <p:nvPr/>
        </p:nvSpPr>
        <p:spPr>
          <a:xfrm>
            <a:off x="307951" y="2500320"/>
            <a:ext cx="410401" cy="100885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48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548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8" name="Google Shape;1758;p10"/>
          <p:cNvSpPr/>
          <p:nvPr/>
        </p:nvSpPr>
        <p:spPr>
          <a:xfrm>
            <a:off x="307951" y="2262396"/>
            <a:ext cx="410401" cy="100417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9" name="Google Shape;1759;p10"/>
          <p:cNvSpPr/>
          <p:nvPr/>
        </p:nvSpPr>
        <p:spPr>
          <a:xfrm>
            <a:off x="307951" y="3212751"/>
            <a:ext cx="410401" cy="102725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0" name="Google Shape;1760;p10"/>
          <p:cNvSpPr/>
          <p:nvPr/>
        </p:nvSpPr>
        <p:spPr>
          <a:xfrm>
            <a:off x="307951" y="2974827"/>
            <a:ext cx="410401" cy="102725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1" name="Google Shape;1761;p10"/>
          <p:cNvSpPr/>
          <p:nvPr/>
        </p:nvSpPr>
        <p:spPr>
          <a:xfrm>
            <a:off x="307951" y="3929363"/>
            <a:ext cx="410401" cy="100885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8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2" name="Google Shape;1762;p10"/>
          <p:cNvSpPr/>
          <p:nvPr/>
        </p:nvSpPr>
        <p:spPr>
          <a:xfrm>
            <a:off x="307951" y="3691439"/>
            <a:ext cx="410401" cy="100386"/>
          </a:xfrm>
          <a:custGeom>
            <a:avLst/>
            <a:gdLst/>
            <a:ahLst/>
            <a:cxnLst/>
            <a:rect l="l" t="t" r="r" b="b"/>
            <a:pathLst>
              <a:path w="13156" h="3218" extrusionOk="0">
                <a:moveTo>
                  <a:pt x="11412" y="0"/>
                </a:moveTo>
                <a:cubicBezTo>
                  <a:pt x="12411" y="0"/>
                  <a:pt x="13155" y="670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0"/>
                  <a:pt x="746" y="0"/>
                  <a:pt x="1729" y="0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3" name="Google Shape;1763;p10"/>
          <p:cNvSpPr/>
          <p:nvPr/>
        </p:nvSpPr>
        <p:spPr>
          <a:xfrm>
            <a:off x="307951" y="3453015"/>
            <a:ext cx="410401" cy="100885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4" name="Google Shape;1764;p10"/>
          <p:cNvSpPr/>
          <p:nvPr/>
        </p:nvSpPr>
        <p:spPr>
          <a:xfrm>
            <a:off x="307951" y="4644103"/>
            <a:ext cx="410401" cy="100417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33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533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5" name="Google Shape;1765;p10"/>
          <p:cNvSpPr/>
          <p:nvPr/>
        </p:nvSpPr>
        <p:spPr>
          <a:xfrm>
            <a:off x="307951" y="4405711"/>
            <a:ext cx="410401" cy="100885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4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548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6" name="Google Shape;1766;p10"/>
          <p:cNvSpPr/>
          <p:nvPr/>
        </p:nvSpPr>
        <p:spPr>
          <a:xfrm>
            <a:off x="307951" y="4167755"/>
            <a:ext cx="410401" cy="100417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474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474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67" name="Google Shape;1767;p10"/>
          <p:cNvGrpSpPr/>
          <p:nvPr/>
        </p:nvGrpSpPr>
        <p:grpSpPr>
          <a:xfrm>
            <a:off x="8180472" y="2126994"/>
            <a:ext cx="350390" cy="1470478"/>
            <a:chOff x="8180472" y="1441194"/>
            <a:chExt cx="350390" cy="1470478"/>
          </a:xfrm>
        </p:grpSpPr>
        <p:sp>
          <p:nvSpPr>
            <p:cNvPr id="1768" name="Google Shape;1768;p10"/>
            <p:cNvSpPr/>
            <p:nvPr/>
          </p:nvSpPr>
          <p:spPr>
            <a:xfrm>
              <a:off x="8218121" y="1441194"/>
              <a:ext cx="232476" cy="203480"/>
            </a:xfrm>
            <a:custGeom>
              <a:avLst/>
              <a:gdLst/>
              <a:ahLst/>
              <a:cxnLst/>
              <a:rect l="l" t="t" r="r" b="b"/>
              <a:pathLst>
                <a:path w="12844" h="11242" extrusionOk="0">
                  <a:moveTo>
                    <a:pt x="4732" y="1"/>
                  </a:moveTo>
                  <a:cubicBezTo>
                    <a:pt x="4305" y="1"/>
                    <a:pt x="3751" y="152"/>
                    <a:pt x="3033" y="550"/>
                  </a:cubicBezTo>
                  <a:cubicBezTo>
                    <a:pt x="1" y="2329"/>
                    <a:pt x="1379" y="10249"/>
                    <a:pt x="2106" y="10976"/>
                  </a:cubicBezTo>
                  <a:cubicBezTo>
                    <a:pt x="2250" y="11149"/>
                    <a:pt x="2690" y="11242"/>
                    <a:pt x="3310" y="11242"/>
                  </a:cubicBezTo>
                  <a:cubicBezTo>
                    <a:pt x="5392" y="11242"/>
                    <a:pt x="9498" y="10189"/>
                    <a:pt x="11179" y="7543"/>
                  </a:cubicBezTo>
                  <a:cubicBezTo>
                    <a:pt x="12843" y="4808"/>
                    <a:pt x="11484" y="584"/>
                    <a:pt x="8673" y="584"/>
                  </a:cubicBezTo>
                  <a:cubicBezTo>
                    <a:pt x="7929" y="584"/>
                    <a:pt x="7084" y="880"/>
                    <a:pt x="6166" y="1578"/>
                  </a:cubicBezTo>
                  <a:cubicBezTo>
                    <a:pt x="6166" y="1578"/>
                    <a:pt x="6108" y="1"/>
                    <a:pt x="4732" y="1"/>
                  </a:cubicBezTo>
                  <a:close/>
                </a:path>
              </a:pathLst>
            </a:custGeom>
            <a:solidFill>
              <a:srgbClr val="F25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10"/>
            <p:cNvSpPr/>
            <p:nvPr/>
          </p:nvSpPr>
          <p:spPr>
            <a:xfrm>
              <a:off x="8180472" y="1493740"/>
              <a:ext cx="183281" cy="193760"/>
            </a:xfrm>
            <a:custGeom>
              <a:avLst/>
              <a:gdLst/>
              <a:ahLst/>
              <a:cxnLst/>
              <a:rect l="l" t="t" r="r" b="b"/>
              <a:pathLst>
                <a:path w="10126" h="10705" extrusionOk="0">
                  <a:moveTo>
                    <a:pt x="9938" y="1"/>
                  </a:moveTo>
                  <a:cubicBezTo>
                    <a:pt x="9874" y="1"/>
                    <a:pt x="9825" y="83"/>
                    <a:pt x="9825" y="153"/>
                  </a:cubicBezTo>
                  <a:cubicBezTo>
                    <a:pt x="9599" y="680"/>
                    <a:pt x="9299" y="1306"/>
                    <a:pt x="9098" y="1807"/>
                  </a:cubicBezTo>
                  <a:cubicBezTo>
                    <a:pt x="8873" y="2033"/>
                    <a:pt x="8772" y="2334"/>
                    <a:pt x="8672" y="2660"/>
                  </a:cubicBezTo>
                  <a:lnTo>
                    <a:pt x="8146" y="3386"/>
                  </a:lnTo>
                  <a:cubicBezTo>
                    <a:pt x="7519" y="4439"/>
                    <a:pt x="6893" y="5366"/>
                    <a:pt x="6066" y="6193"/>
                  </a:cubicBezTo>
                  <a:cubicBezTo>
                    <a:pt x="5639" y="6720"/>
                    <a:pt x="5213" y="7046"/>
                    <a:pt x="4812" y="7447"/>
                  </a:cubicBezTo>
                  <a:cubicBezTo>
                    <a:pt x="4286" y="7873"/>
                    <a:pt x="3860" y="8299"/>
                    <a:pt x="3334" y="8599"/>
                  </a:cubicBezTo>
                  <a:cubicBezTo>
                    <a:pt x="2406" y="9326"/>
                    <a:pt x="1253" y="9752"/>
                    <a:pt x="101" y="10279"/>
                  </a:cubicBezTo>
                  <a:cubicBezTo>
                    <a:pt x="0" y="10279"/>
                    <a:pt x="0" y="10379"/>
                    <a:pt x="0" y="10479"/>
                  </a:cubicBezTo>
                  <a:cubicBezTo>
                    <a:pt x="101" y="10579"/>
                    <a:pt x="201" y="10705"/>
                    <a:pt x="326" y="10705"/>
                  </a:cubicBezTo>
                  <a:cubicBezTo>
                    <a:pt x="527" y="10579"/>
                    <a:pt x="827" y="10479"/>
                    <a:pt x="1153" y="10379"/>
                  </a:cubicBezTo>
                  <a:cubicBezTo>
                    <a:pt x="1454" y="10279"/>
                    <a:pt x="1780" y="10178"/>
                    <a:pt x="2081" y="10078"/>
                  </a:cubicBezTo>
                  <a:lnTo>
                    <a:pt x="2933" y="9652"/>
                  </a:lnTo>
                  <a:cubicBezTo>
                    <a:pt x="3233" y="9552"/>
                    <a:pt x="3459" y="9326"/>
                    <a:pt x="3760" y="9226"/>
                  </a:cubicBezTo>
                  <a:cubicBezTo>
                    <a:pt x="4286" y="8925"/>
                    <a:pt x="4812" y="8499"/>
                    <a:pt x="5339" y="8073"/>
                  </a:cubicBezTo>
                  <a:cubicBezTo>
                    <a:pt x="5740" y="7672"/>
                    <a:pt x="6266" y="7246"/>
                    <a:pt x="6692" y="6820"/>
                  </a:cubicBezTo>
                  <a:cubicBezTo>
                    <a:pt x="7519" y="5893"/>
                    <a:pt x="8246" y="4840"/>
                    <a:pt x="8873" y="3687"/>
                  </a:cubicBezTo>
                  <a:cubicBezTo>
                    <a:pt x="9399" y="2660"/>
                    <a:pt x="9925" y="1507"/>
                    <a:pt x="10126" y="254"/>
                  </a:cubicBezTo>
                  <a:cubicBezTo>
                    <a:pt x="10126" y="153"/>
                    <a:pt x="10126" y="53"/>
                    <a:pt x="10025" y="53"/>
                  </a:cubicBezTo>
                  <a:cubicBezTo>
                    <a:pt x="9995" y="16"/>
                    <a:pt x="9965" y="1"/>
                    <a:pt x="9938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10"/>
            <p:cNvSpPr/>
            <p:nvPr/>
          </p:nvSpPr>
          <p:spPr>
            <a:xfrm>
              <a:off x="8256150" y="1780623"/>
              <a:ext cx="274712" cy="634218"/>
            </a:xfrm>
            <a:custGeom>
              <a:avLst/>
              <a:gdLst/>
              <a:ahLst/>
              <a:cxnLst/>
              <a:rect l="l" t="t" r="r" b="b"/>
              <a:pathLst>
                <a:path w="12758" h="29454" extrusionOk="0">
                  <a:moveTo>
                    <a:pt x="4169" y="1"/>
                  </a:moveTo>
                  <a:cubicBezTo>
                    <a:pt x="3919" y="1"/>
                    <a:pt x="4691" y="2871"/>
                    <a:pt x="3660" y="5644"/>
                  </a:cubicBezTo>
                  <a:cubicBezTo>
                    <a:pt x="2632" y="8351"/>
                    <a:pt x="1" y="12311"/>
                    <a:pt x="953" y="15243"/>
                  </a:cubicBezTo>
                  <a:cubicBezTo>
                    <a:pt x="2006" y="18175"/>
                    <a:pt x="2733" y="18902"/>
                    <a:pt x="2507" y="19729"/>
                  </a:cubicBezTo>
                  <a:cubicBezTo>
                    <a:pt x="2306" y="20682"/>
                    <a:pt x="327" y="22035"/>
                    <a:pt x="527" y="24642"/>
                  </a:cubicBezTo>
                  <a:cubicBezTo>
                    <a:pt x="753" y="27248"/>
                    <a:pt x="4813" y="29454"/>
                    <a:pt x="4813" y="29454"/>
                  </a:cubicBezTo>
                  <a:cubicBezTo>
                    <a:pt x="6893" y="28401"/>
                    <a:pt x="10452" y="23689"/>
                    <a:pt x="10352" y="21083"/>
                  </a:cubicBezTo>
                  <a:cubicBezTo>
                    <a:pt x="10352" y="18476"/>
                    <a:pt x="8146" y="16396"/>
                    <a:pt x="8672" y="14717"/>
                  </a:cubicBezTo>
                  <a:cubicBezTo>
                    <a:pt x="9199" y="13163"/>
                    <a:pt x="12758" y="8977"/>
                    <a:pt x="11705" y="6045"/>
                  </a:cubicBezTo>
                  <a:cubicBezTo>
                    <a:pt x="10778" y="3138"/>
                    <a:pt x="5239" y="406"/>
                    <a:pt x="4186" y="5"/>
                  </a:cubicBezTo>
                  <a:cubicBezTo>
                    <a:pt x="4180" y="2"/>
                    <a:pt x="4174" y="1"/>
                    <a:pt x="4169" y="1"/>
                  </a:cubicBezTo>
                  <a:close/>
                </a:path>
              </a:pathLst>
            </a:custGeom>
            <a:solidFill>
              <a:srgbClr val="F2CB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10"/>
            <p:cNvSpPr/>
            <p:nvPr/>
          </p:nvSpPr>
          <p:spPr>
            <a:xfrm>
              <a:off x="8310111" y="1819985"/>
              <a:ext cx="101483" cy="692421"/>
            </a:xfrm>
            <a:custGeom>
              <a:avLst/>
              <a:gdLst/>
              <a:ahLst/>
              <a:cxnLst/>
              <a:rect l="l" t="t" r="r" b="b"/>
              <a:pathLst>
                <a:path w="4713" h="32157" extrusionOk="0">
                  <a:moveTo>
                    <a:pt x="2833" y="1"/>
                  </a:moveTo>
                  <a:cubicBezTo>
                    <a:pt x="2800" y="1"/>
                    <a:pt x="2766" y="15"/>
                    <a:pt x="2733" y="57"/>
                  </a:cubicBezTo>
                  <a:cubicBezTo>
                    <a:pt x="2633" y="157"/>
                    <a:pt x="2633" y="257"/>
                    <a:pt x="2733" y="357"/>
                  </a:cubicBezTo>
                  <a:cubicBezTo>
                    <a:pt x="3134" y="884"/>
                    <a:pt x="3460" y="1510"/>
                    <a:pt x="3660" y="2137"/>
                  </a:cubicBezTo>
                  <a:cubicBezTo>
                    <a:pt x="3886" y="2763"/>
                    <a:pt x="3986" y="3390"/>
                    <a:pt x="3986" y="4117"/>
                  </a:cubicBezTo>
                  <a:cubicBezTo>
                    <a:pt x="4086" y="4743"/>
                    <a:pt x="3986" y="5370"/>
                    <a:pt x="3886" y="6097"/>
                  </a:cubicBezTo>
                  <a:cubicBezTo>
                    <a:pt x="3760" y="6723"/>
                    <a:pt x="3560" y="7450"/>
                    <a:pt x="3359" y="8077"/>
                  </a:cubicBezTo>
                  <a:cubicBezTo>
                    <a:pt x="3034" y="9455"/>
                    <a:pt x="2633" y="10708"/>
                    <a:pt x="2307" y="12062"/>
                  </a:cubicBezTo>
                  <a:cubicBezTo>
                    <a:pt x="2106" y="12788"/>
                    <a:pt x="2006" y="13515"/>
                    <a:pt x="2006" y="14242"/>
                  </a:cubicBezTo>
                  <a:cubicBezTo>
                    <a:pt x="2006" y="14969"/>
                    <a:pt x="2106" y="15721"/>
                    <a:pt x="2407" y="16448"/>
                  </a:cubicBezTo>
                  <a:lnTo>
                    <a:pt x="2833" y="17375"/>
                  </a:lnTo>
                  <a:cubicBezTo>
                    <a:pt x="2933" y="17701"/>
                    <a:pt x="3034" y="18001"/>
                    <a:pt x="3134" y="18327"/>
                  </a:cubicBezTo>
                  <a:cubicBezTo>
                    <a:pt x="3359" y="18954"/>
                    <a:pt x="3460" y="19681"/>
                    <a:pt x="3560" y="20307"/>
                  </a:cubicBezTo>
                  <a:cubicBezTo>
                    <a:pt x="3660" y="21661"/>
                    <a:pt x="3560" y="23014"/>
                    <a:pt x="3359" y="24367"/>
                  </a:cubicBezTo>
                  <a:cubicBezTo>
                    <a:pt x="3034" y="25746"/>
                    <a:pt x="2633" y="26999"/>
                    <a:pt x="2106" y="28252"/>
                  </a:cubicBezTo>
                  <a:cubicBezTo>
                    <a:pt x="1580" y="29505"/>
                    <a:pt x="853" y="30758"/>
                    <a:pt x="1" y="31786"/>
                  </a:cubicBezTo>
                  <a:cubicBezTo>
                    <a:pt x="1" y="31886"/>
                    <a:pt x="1" y="32012"/>
                    <a:pt x="126" y="32112"/>
                  </a:cubicBezTo>
                  <a:cubicBezTo>
                    <a:pt x="160" y="32145"/>
                    <a:pt x="193" y="32156"/>
                    <a:pt x="223" y="32156"/>
                  </a:cubicBezTo>
                  <a:cubicBezTo>
                    <a:pt x="282" y="32156"/>
                    <a:pt x="327" y="32112"/>
                    <a:pt x="327" y="32112"/>
                  </a:cubicBezTo>
                  <a:cubicBezTo>
                    <a:pt x="2106" y="29906"/>
                    <a:pt x="3460" y="27300"/>
                    <a:pt x="4086" y="24493"/>
                  </a:cubicBezTo>
                  <a:cubicBezTo>
                    <a:pt x="4387" y="23114"/>
                    <a:pt x="4387" y="21661"/>
                    <a:pt x="4287" y="20207"/>
                  </a:cubicBezTo>
                  <a:cubicBezTo>
                    <a:pt x="4186" y="19580"/>
                    <a:pt x="4086" y="18854"/>
                    <a:pt x="3886" y="18102"/>
                  </a:cubicBezTo>
                  <a:cubicBezTo>
                    <a:pt x="3760" y="17801"/>
                    <a:pt x="3660" y="17475"/>
                    <a:pt x="3560" y="17074"/>
                  </a:cubicBezTo>
                  <a:lnTo>
                    <a:pt x="3134" y="16122"/>
                  </a:lnTo>
                  <a:cubicBezTo>
                    <a:pt x="2933" y="15495"/>
                    <a:pt x="2833" y="14869"/>
                    <a:pt x="2833" y="14242"/>
                  </a:cubicBezTo>
                  <a:cubicBezTo>
                    <a:pt x="2833" y="13616"/>
                    <a:pt x="2933" y="12889"/>
                    <a:pt x="3034" y="12262"/>
                  </a:cubicBezTo>
                  <a:cubicBezTo>
                    <a:pt x="3359" y="10909"/>
                    <a:pt x="3760" y="9656"/>
                    <a:pt x="4086" y="8302"/>
                  </a:cubicBezTo>
                  <a:cubicBezTo>
                    <a:pt x="4287" y="7575"/>
                    <a:pt x="4387" y="6949"/>
                    <a:pt x="4512" y="6197"/>
                  </a:cubicBezTo>
                  <a:cubicBezTo>
                    <a:pt x="4613" y="5470"/>
                    <a:pt x="4713" y="4743"/>
                    <a:pt x="4613" y="4016"/>
                  </a:cubicBezTo>
                  <a:cubicBezTo>
                    <a:pt x="4512" y="3290"/>
                    <a:pt x="4387" y="2663"/>
                    <a:pt x="4086" y="1936"/>
                  </a:cubicBezTo>
                  <a:cubicBezTo>
                    <a:pt x="3886" y="1310"/>
                    <a:pt x="3560" y="683"/>
                    <a:pt x="3034" y="57"/>
                  </a:cubicBezTo>
                  <a:cubicBezTo>
                    <a:pt x="2967" y="57"/>
                    <a:pt x="2900" y="1"/>
                    <a:pt x="2833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10"/>
            <p:cNvSpPr/>
            <p:nvPr/>
          </p:nvSpPr>
          <p:spPr>
            <a:xfrm>
              <a:off x="8364094" y="2531254"/>
              <a:ext cx="107942" cy="237094"/>
            </a:xfrm>
            <a:custGeom>
              <a:avLst/>
              <a:gdLst/>
              <a:ahLst/>
              <a:cxnLst/>
              <a:rect l="l" t="t" r="r" b="b"/>
              <a:pathLst>
                <a:path w="5013" h="11011" extrusionOk="0">
                  <a:moveTo>
                    <a:pt x="3295" y="1"/>
                  </a:moveTo>
                  <a:cubicBezTo>
                    <a:pt x="2151" y="1"/>
                    <a:pt x="1565" y="1005"/>
                    <a:pt x="1253" y="1987"/>
                  </a:cubicBezTo>
                  <a:cubicBezTo>
                    <a:pt x="627" y="3767"/>
                    <a:pt x="326" y="5646"/>
                    <a:pt x="226" y="7526"/>
                  </a:cubicBezTo>
                  <a:lnTo>
                    <a:pt x="226" y="7752"/>
                  </a:lnTo>
                  <a:cubicBezTo>
                    <a:pt x="126" y="8378"/>
                    <a:pt x="126" y="9005"/>
                    <a:pt x="126" y="9506"/>
                  </a:cubicBezTo>
                  <a:cubicBezTo>
                    <a:pt x="0" y="10032"/>
                    <a:pt x="226" y="10559"/>
                    <a:pt x="627" y="10884"/>
                  </a:cubicBezTo>
                  <a:cubicBezTo>
                    <a:pt x="752" y="10884"/>
                    <a:pt x="852" y="10985"/>
                    <a:pt x="953" y="10985"/>
                  </a:cubicBezTo>
                  <a:cubicBezTo>
                    <a:pt x="1005" y="11002"/>
                    <a:pt x="1065" y="11011"/>
                    <a:pt x="1129" y="11011"/>
                  </a:cubicBezTo>
                  <a:cubicBezTo>
                    <a:pt x="1425" y="11011"/>
                    <a:pt x="1797" y="10827"/>
                    <a:pt x="1880" y="10559"/>
                  </a:cubicBezTo>
                  <a:cubicBezTo>
                    <a:pt x="2406" y="10133"/>
                    <a:pt x="2732" y="9406"/>
                    <a:pt x="3033" y="8879"/>
                  </a:cubicBezTo>
                  <a:cubicBezTo>
                    <a:pt x="4186" y="6899"/>
                    <a:pt x="4812" y="4619"/>
                    <a:pt x="4913" y="2313"/>
                  </a:cubicBezTo>
                  <a:cubicBezTo>
                    <a:pt x="5013" y="1260"/>
                    <a:pt x="4712" y="107"/>
                    <a:pt x="3459" y="7"/>
                  </a:cubicBezTo>
                  <a:cubicBezTo>
                    <a:pt x="3403" y="3"/>
                    <a:pt x="3349" y="1"/>
                    <a:pt x="3295" y="1"/>
                  </a:cubicBezTo>
                  <a:close/>
                </a:path>
              </a:pathLst>
            </a:custGeom>
            <a:solidFill>
              <a:srgbClr val="F2A0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10"/>
            <p:cNvSpPr/>
            <p:nvPr/>
          </p:nvSpPr>
          <p:spPr>
            <a:xfrm>
              <a:off x="8292303" y="2821731"/>
              <a:ext cx="88003" cy="89941"/>
            </a:xfrm>
            <a:custGeom>
              <a:avLst/>
              <a:gdLst/>
              <a:ahLst/>
              <a:cxnLst/>
              <a:rect l="l" t="t" r="r" b="b"/>
              <a:pathLst>
                <a:path w="4087" h="4177" extrusionOk="0">
                  <a:moveTo>
                    <a:pt x="2833" y="1"/>
                  </a:moveTo>
                  <a:cubicBezTo>
                    <a:pt x="2507" y="1"/>
                    <a:pt x="2307" y="1"/>
                    <a:pt x="1981" y="101"/>
                  </a:cubicBezTo>
                  <a:cubicBezTo>
                    <a:pt x="1354" y="402"/>
                    <a:pt x="828" y="828"/>
                    <a:pt x="627" y="1555"/>
                  </a:cubicBezTo>
                  <a:cubicBezTo>
                    <a:pt x="1" y="2507"/>
                    <a:pt x="527" y="3660"/>
                    <a:pt x="1354" y="4061"/>
                  </a:cubicBezTo>
                  <a:cubicBezTo>
                    <a:pt x="1540" y="4141"/>
                    <a:pt x="1750" y="4177"/>
                    <a:pt x="1964" y="4177"/>
                  </a:cubicBezTo>
                  <a:cubicBezTo>
                    <a:pt x="2356" y="4177"/>
                    <a:pt x="2758" y="4055"/>
                    <a:pt x="3034" y="3861"/>
                  </a:cubicBezTo>
                  <a:cubicBezTo>
                    <a:pt x="3560" y="3535"/>
                    <a:pt x="3861" y="3034"/>
                    <a:pt x="4086" y="2507"/>
                  </a:cubicBezTo>
                  <a:lnTo>
                    <a:pt x="4086" y="1555"/>
                  </a:lnTo>
                  <a:cubicBezTo>
                    <a:pt x="4086" y="1354"/>
                    <a:pt x="3961" y="1029"/>
                    <a:pt x="3861" y="728"/>
                  </a:cubicBezTo>
                  <a:cubicBezTo>
                    <a:pt x="3861" y="527"/>
                    <a:pt x="3660" y="302"/>
                    <a:pt x="3460" y="101"/>
                  </a:cubicBezTo>
                  <a:cubicBezTo>
                    <a:pt x="3234" y="1"/>
                    <a:pt x="3034" y="1"/>
                    <a:pt x="2833" y="1"/>
                  </a:cubicBezTo>
                  <a:close/>
                </a:path>
              </a:pathLst>
            </a:custGeom>
            <a:solidFill>
              <a:srgbClr val="F284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10"/>
            <p:cNvSpPr/>
            <p:nvPr/>
          </p:nvSpPr>
          <p:spPr>
            <a:xfrm>
              <a:off x="8445035" y="2807175"/>
              <a:ext cx="43194" cy="52905"/>
            </a:xfrm>
            <a:custGeom>
              <a:avLst/>
              <a:gdLst/>
              <a:ahLst/>
              <a:cxnLst/>
              <a:rect l="l" t="t" r="r" b="b"/>
              <a:pathLst>
                <a:path w="2006" h="2457" extrusionOk="0">
                  <a:moveTo>
                    <a:pt x="1066" y="0"/>
                  </a:moveTo>
                  <a:cubicBezTo>
                    <a:pt x="872" y="0"/>
                    <a:pt x="690" y="50"/>
                    <a:pt x="527" y="151"/>
                  </a:cubicBezTo>
                  <a:cubicBezTo>
                    <a:pt x="226" y="451"/>
                    <a:pt x="1" y="777"/>
                    <a:pt x="1" y="1203"/>
                  </a:cubicBezTo>
                  <a:cubicBezTo>
                    <a:pt x="1" y="1504"/>
                    <a:pt x="1" y="1705"/>
                    <a:pt x="126" y="1930"/>
                  </a:cubicBezTo>
                  <a:cubicBezTo>
                    <a:pt x="226" y="1930"/>
                    <a:pt x="226" y="2030"/>
                    <a:pt x="327" y="2131"/>
                  </a:cubicBezTo>
                  <a:lnTo>
                    <a:pt x="427" y="2231"/>
                  </a:lnTo>
                  <a:cubicBezTo>
                    <a:pt x="427" y="2231"/>
                    <a:pt x="527" y="2331"/>
                    <a:pt x="627" y="2331"/>
                  </a:cubicBezTo>
                  <a:cubicBezTo>
                    <a:pt x="853" y="2456"/>
                    <a:pt x="953" y="2456"/>
                    <a:pt x="1254" y="2456"/>
                  </a:cubicBezTo>
                  <a:cubicBezTo>
                    <a:pt x="1379" y="2456"/>
                    <a:pt x="1580" y="2331"/>
                    <a:pt x="1680" y="2231"/>
                  </a:cubicBezTo>
                  <a:cubicBezTo>
                    <a:pt x="1880" y="2030"/>
                    <a:pt x="1880" y="1705"/>
                    <a:pt x="2006" y="1504"/>
                  </a:cubicBezTo>
                  <a:cubicBezTo>
                    <a:pt x="2006" y="1203"/>
                    <a:pt x="1880" y="978"/>
                    <a:pt x="1680" y="777"/>
                  </a:cubicBezTo>
                  <a:cubicBezTo>
                    <a:pt x="1780" y="777"/>
                    <a:pt x="1780" y="677"/>
                    <a:pt x="1880" y="677"/>
                  </a:cubicBezTo>
                  <a:cubicBezTo>
                    <a:pt x="1880" y="451"/>
                    <a:pt x="1780" y="251"/>
                    <a:pt x="1680" y="151"/>
                  </a:cubicBezTo>
                  <a:cubicBezTo>
                    <a:pt x="1467" y="50"/>
                    <a:pt x="1260" y="0"/>
                    <a:pt x="1066" y="0"/>
                  </a:cubicBezTo>
                  <a:close/>
                </a:path>
              </a:pathLst>
            </a:custGeom>
            <a:solidFill>
              <a:srgbClr val="F25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75" name="Google Shape;1775;p10"/>
          <p:cNvSpPr txBox="1">
            <a:spLocks noGrp="1"/>
          </p:cNvSpPr>
          <p:nvPr>
            <p:ph type="title"/>
          </p:nvPr>
        </p:nvSpPr>
        <p:spPr>
          <a:xfrm>
            <a:off x="4591334" y="1080292"/>
            <a:ext cx="3379500" cy="768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1776" name="Google Shape;1776;p10"/>
          <p:cNvSpPr txBox="1">
            <a:spLocks noGrp="1"/>
          </p:cNvSpPr>
          <p:nvPr>
            <p:ph type="subTitle" idx="1"/>
          </p:nvPr>
        </p:nvSpPr>
        <p:spPr>
          <a:xfrm>
            <a:off x="4666634" y="2030532"/>
            <a:ext cx="3228900" cy="172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3492E"/>
              </a:buClr>
              <a:buSzPts val="1600"/>
              <a:buNone/>
              <a:defRPr sz="1400">
                <a:solidFill>
                  <a:srgbClr val="83492E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777" name="Google Shape;1777;p10"/>
          <p:cNvSpPr txBox="1">
            <a:spLocks noGrp="1"/>
          </p:cNvSpPr>
          <p:nvPr>
            <p:ph type="subTitle" idx="2"/>
          </p:nvPr>
        </p:nvSpPr>
        <p:spPr>
          <a:xfrm>
            <a:off x="4666634" y="3956014"/>
            <a:ext cx="3228900" cy="39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400">
                <a:solidFill>
                  <a:schemeClr val="accen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46786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1_Caption">
    <p:spTree>
      <p:nvGrpSpPr>
        <p:cNvPr id="1" name="Shape 1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0" name="Google Shape;1590;p10"/>
          <p:cNvSpPr/>
          <p:nvPr/>
        </p:nvSpPr>
        <p:spPr>
          <a:xfrm>
            <a:off x="8271482" y="813225"/>
            <a:ext cx="654059" cy="565027"/>
          </a:xfrm>
          <a:custGeom>
            <a:avLst/>
            <a:gdLst/>
            <a:ahLst/>
            <a:cxnLst/>
            <a:rect l="l" t="t" r="r" b="b"/>
            <a:pathLst>
              <a:path w="18123" h="14875" extrusionOk="0">
                <a:moveTo>
                  <a:pt x="13360" y="1"/>
                </a:moveTo>
                <a:cubicBezTo>
                  <a:pt x="10125" y="1"/>
                  <a:pt x="5819" y="1242"/>
                  <a:pt x="3463" y="4440"/>
                </a:cubicBezTo>
                <a:cubicBezTo>
                  <a:pt x="1" y="8998"/>
                  <a:pt x="1539" y="14875"/>
                  <a:pt x="6518" y="14875"/>
                </a:cubicBezTo>
                <a:cubicBezTo>
                  <a:pt x="6616" y="14875"/>
                  <a:pt x="6715" y="14873"/>
                  <a:pt x="6815" y="14868"/>
                </a:cubicBezTo>
                <a:cubicBezTo>
                  <a:pt x="12104" y="14615"/>
                  <a:pt x="18122" y="1952"/>
                  <a:pt x="17243" y="1028"/>
                </a:cubicBezTo>
                <a:cubicBezTo>
                  <a:pt x="16626" y="384"/>
                  <a:pt x="15159" y="1"/>
                  <a:pt x="13360" y="1"/>
                </a:cubicBezTo>
                <a:close/>
              </a:path>
            </a:pathLst>
          </a:custGeom>
          <a:solidFill>
            <a:srgbClr val="EB5C6E"/>
          </a:solidFill>
          <a:ln w="9525" cap="flat" cmpd="sng">
            <a:solidFill>
              <a:srgbClr val="F25C6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1" name="Google Shape;1591;p10"/>
          <p:cNvSpPr/>
          <p:nvPr/>
        </p:nvSpPr>
        <p:spPr>
          <a:xfrm>
            <a:off x="8272197" y="1487910"/>
            <a:ext cx="653337" cy="563962"/>
          </a:xfrm>
          <a:custGeom>
            <a:avLst/>
            <a:gdLst/>
            <a:ahLst/>
            <a:cxnLst/>
            <a:rect l="l" t="t" r="r" b="b"/>
            <a:pathLst>
              <a:path w="18103" h="14846" extrusionOk="0">
                <a:moveTo>
                  <a:pt x="13340" y="1"/>
                </a:moveTo>
                <a:cubicBezTo>
                  <a:pt x="10105" y="1"/>
                  <a:pt x="5799" y="1255"/>
                  <a:pt x="3443" y="4406"/>
                </a:cubicBezTo>
                <a:cubicBezTo>
                  <a:pt x="0" y="8953"/>
                  <a:pt x="1501" y="14845"/>
                  <a:pt x="6413" y="14845"/>
                </a:cubicBezTo>
                <a:cubicBezTo>
                  <a:pt x="6538" y="14845"/>
                  <a:pt x="6666" y="14842"/>
                  <a:pt x="6795" y="14834"/>
                </a:cubicBezTo>
                <a:cubicBezTo>
                  <a:pt x="12084" y="14581"/>
                  <a:pt x="18102" y="1992"/>
                  <a:pt x="17223" y="1054"/>
                </a:cubicBezTo>
                <a:cubicBezTo>
                  <a:pt x="16606" y="388"/>
                  <a:pt x="15139" y="1"/>
                  <a:pt x="13340" y="1"/>
                </a:cubicBezTo>
                <a:close/>
              </a:path>
            </a:pathLst>
          </a:custGeom>
          <a:solidFill>
            <a:srgbClr val="F1873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2" name="Google Shape;1592;p10"/>
          <p:cNvSpPr/>
          <p:nvPr/>
        </p:nvSpPr>
        <p:spPr>
          <a:xfrm>
            <a:off x="8271475" y="2161531"/>
            <a:ext cx="654059" cy="566622"/>
          </a:xfrm>
          <a:custGeom>
            <a:avLst/>
            <a:gdLst/>
            <a:ahLst/>
            <a:cxnLst/>
            <a:rect l="l" t="t" r="r" b="b"/>
            <a:pathLst>
              <a:path w="18123" h="14916" extrusionOk="0">
                <a:moveTo>
                  <a:pt x="13360" y="1"/>
                </a:moveTo>
                <a:cubicBezTo>
                  <a:pt x="10125" y="1"/>
                  <a:pt x="5819" y="1255"/>
                  <a:pt x="3463" y="4405"/>
                </a:cubicBezTo>
                <a:cubicBezTo>
                  <a:pt x="1" y="9037"/>
                  <a:pt x="1539" y="14915"/>
                  <a:pt x="6518" y="14915"/>
                </a:cubicBezTo>
                <a:cubicBezTo>
                  <a:pt x="6616" y="14915"/>
                  <a:pt x="6715" y="14913"/>
                  <a:pt x="6815" y="14908"/>
                </a:cubicBezTo>
                <a:cubicBezTo>
                  <a:pt x="12104" y="14595"/>
                  <a:pt x="18122" y="1992"/>
                  <a:pt x="17243" y="1053"/>
                </a:cubicBezTo>
                <a:cubicBezTo>
                  <a:pt x="16626" y="388"/>
                  <a:pt x="15159" y="1"/>
                  <a:pt x="13360" y="1"/>
                </a:cubicBezTo>
                <a:close/>
              </a:path>
            </a:pathLst>
          </a:custGeom>
          <a:solidFill>
            <a:srgbClr val="FECC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3" name="Google Shape;1593;p10"/>
          <p:cNvSpPr/>
          <p:nvPr/>
        </p:nvSpPr>
        <p:spPr>
          <a:xfrm>
            <a:off x="8271619" y="2837811"/>
            <a:ext cx="653915" cy="564950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6"/>
                </a:cubicBezTo>
                <a:cubicBezTo>
                  <a:pt x="1" y="8989"/>
                  <a:pt x="1531" y="14872"/>
                  <a:pt x="6497" y="14872"/>
                </a:cubicBezTo>
                <a:cubicBezTo>
                  <a:pt x="6600" y="14872"/>
                  <a:pt x="6705" y="14869"/>
                  <a:pt x="6811" y="14864"/>
                </a:cubicBezTo>
                <a:cubicBezTo>
                  <a:pt x="12100" y="14551"/>
                  <a:pt x="18118" y="1948"/>
                  <a:pt x="17239" y="1024"/>
                </a:cubicBezTo>
                <a:cubicBezTo>
                  <a:pt x="16623" y="382"/>
                  <a:pt x="15161" y="0"/>
                  <a:pt x="13369" y="0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4" name="Google Shape;1594;p10"/>
          <p:cNvSpPr/>
          <p:nvPr/>
        </p:nvSpPr>
        <p:spPr>
          <a:xfrm>
            <a:off x="8271619" y="3512420"/>
            <a:ext cx="653915" cy="564950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5"/>
                </a:cubicBezTo>
                <a:cubicBezTo>
                  <a:pt x="1" y="9003"/>
                  <a:pt x="1531" y="14871"/>
                  <a:pt x="6496" y="14871"/>
                </a:cubicBezTo>
                <a:cubicBezTo>
                  <a:pt x="6599" y="14871"/>
                  <a:pt x="6705" y="14869"/>
                  <a:pt x="6811" y="14864"/>
                </a:cubicBezTo>
                <a:cubicBezTo>
                  <a:pt x="12100" y="14625"/>
                  <a:pt x="18118" y="1963"/>
                  <a:pt x="17239" y="1024"/>
                </a:cubicBezTo>
                <a:cubicBezTo>
                  <a:pt x="16623" y="381"/>
                  <a:pt x="15161" y="0"/>
                  <a:pt x="13369" y="0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5" name="Google Shape;1595;p10"/>
          <p:cNvSpPr/>
          <p:nvPr/>
        </p:nvSpPr>
        <p:spPr>
          <a:xfrm>
            <a:off x="8272052" y="4187028"/>
            <a:ext cx="653482" cy="564038"/>
          </a:xfrm>
          <a:custGeom>
            <a:avLst/>
            <a:gdLst/>
            <a:ahLst/>
            <a:cxnLst/>
            <a:rect l="l" t="t" r="r" b="b"/>
            <a:pathLst>
              <a:path w="18107" h="14848" extrusionOk="0">
                <a:moveTo>
                  <a:pt x="13332" y="1"/>
                </a:moveTo>
                <a:cubicBezTo>
                  <a:pt x="10098" y="1"/>
                  <a:pt x="5800" y="1253"/>
                  <a:pt x="3447" y="4409"/>
                </a:cubicBezTo>
                <a:cubicBezTo>
                  <a:pt x="0" y="8947"/>
                  <a:pt x="1509" y="14848"/>
                  <a:pt x="6434" y="14848"/>
                </a:cubicBezTo>
                <a:cubicBezTo>
                  <a:pt x="6554" y="14848"/>
                  <a:pt x="6676" y="14844"/>
                  <a:pt x="6799" y="14837"/>
                </a:cubicBezTo>
                <a:cubicBezTo>
                  <a:pt x="12088" y="14584"/>
                  <a:pt x="18106" y="1981"/>
                  <a:pt x="17227" y="1057"/>
                </a:cubicBezTo>
                <a:cubicBezTo>
                  <a:pt x="16609" y="390"/>
                  <a:pt x="15136" y="1"/>
                  <a:pt x="1333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6" name="Google Shape;1596;p10"/>
          <p:cNvSpPr/>
          <p:nvPr/>
        </p:nvSpPr>
        <p:spPr>
          <a:xfrm>
            <a:off x="7242621" y="698746"/>
            <a:ext cx="19559" cy="33160"/>
          </a:xfrm>
          <a:custGeom>
            <a:avLst/>
            <a:gdLst/>
            <a:ahLst/>
            <a:cxnLst/>
            <a:rect l="l" t="t" r="r" b="b"/>
            <a:pathLst>
              <a:path w="627" h="1063" extrusionOk="0">
                <a:moveTo>
                  <a:pt x="379" y="0"/>
                </a:moveTo>
                <a:cubicBezTo>
                  <a:pt x="354" y="0"/>
                  <a:pt x="331" y="8"/>
                  <a:pt x="314" y="25"/>
                </a:cubicBezTo>
                <a:cubicBezTo>
                  <a:pt x="254" y="85"/>
                  <a:pt x="195" y="144"/>
                  <a:pt x="120" y="219"/>
                </a:cubicBezTo>
                <a:cubicBezTo>
                  <a:pt x="61" y="338"/>
                  <a:pt x="61" y="397"/>
                  <a:pt x="61" y="457"/>
                </a:cubicBezTo>
                <a:cubicBezTo>
                  <a:pt x="1" y="651"/>
                  <a:pt x="61" y="830"/>
                  <a:pt x="195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3" y="1062"/>
                  <a:pt x="398" y="1033"/>
                  <a:pt x="433" y="964"/>
                </a:cubicBezTo>
                <a:cubicBezTo>
                  <a:pt x="567" y="830"/>
                  <a:pt x="627" y="710"/>
                  <a:pt x="627" y="591"/>
                </a:cubicBezTo>
                <a:lnTo>
                  <a:pt x="627" y="397"/>
                </a:lnTo>
                <a:cubicBezTo>
                  <a:pt x="627" y="278"/>
                  <a:pt x="627" y="219"/>
                  <a:pt x="567" y="144"/>
                </a:cubicBezTo>
                <a:lnTo>
                  <a:pt x="567" y="85"/>
                </a:lnTo>
                <a:cubicBezTo>
                  <a:pt x="514" y="42"/>
                  <a:pt x="439" y="0"/>
                  <a:pt x="379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7" name="Google Shape;1597;p10"/>
          <p:cNvSpPr/>
          <p:nvPr/>
        </p:nvSpPr>
        <p:spPr>
          <a:xfrm>
            <a:off x="7283518" y="746444"/>
            <a:ext cx="19091" cy="37496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8" y="1"/>
                  <a:pt x="269" y="16"/>
                  <a:pt x="239" y="45"/>
                </a:cubicBezTo>
                <a:cubicBezTo>
                  <a:pt x="180" y="105"/>
                  <a:pt x="120" y="239"/>
                  <a:pt x="61" y="299"/>
                </a:cubicBezTo>
                <a:cubicBezTo>
                  <a:pt x="61" y="358"/>
                  <a:pt x="61" y="477"/>
                  <a:pt x="1" y="552"/>
                </a:cubicBezTo>
                <a:cubicBezTo>
                  <a:pt x="1" y="790"/>
                  <a:pt x="61" y="984"/>
                  <a:pt x="180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41" y="1202"/>
                </a:cubicBezTo>
                <a:cubicBezTo>
                  <a:pt x="397" y="1202"/>
                  <a:pt x="458" y="1173"/>
                  <a:pt x="493" y="1103"/>
                </a:cubicBezTo>
                <a:cubicBezTo>
                  <a:pt x="552" y="924"/>
                  <a:pt x="612" y="790"/>
                  <a:pt x="612" y="611"/>
                </a:cubicBezTo>
                <a:lnTo>
                  <a:pt x="612" y="358"/>
                </a:lnTo>
                <a:cubicBezTo>
                  <a:pt x="612" y="299"/>
                  <a:pt x="552" y="179"/>
                  <a:pt x="552" y="105"/>
                </a:cubicBezTo>
                <a:lnTo>
                  <a:pt x="493" y="45"/>
                </a:lnTo>
                <a:cubicBezTo>
                  <a:pt x="463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8" name="Google Shape;1598;p10"/>
          <p:cNvSpPr/>
          <p:nvPr/>
        </p:nvSpPr>
        <p:spPr>
          <a:xfrm>
            <a:off x="7337454" y="701835"/>
            <a:ext cx="17688" cy="37247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3" y="1"/>
                </a:moveTo>
                <a:cubicBezTo>
                  <a:pt x="209" y="1"/>
                  <a:pt x="164" y="15"/>
                  <a:pt x="134" y="45"/>
                </a:cubicBezTo>
                <a:cubicBezTo>
                  <a:pt x="60" y="179"/>
                  <a:pt x="0" y="239"/>
                  <a:pt x="0" y="358"/>
                </a:cubicBezTo>
                <a:lnTo>
                  <a:pt x="0" y="611"/>
                </a:lnTo>
                <a:cubicBezTo>
                  <a:pt x="0" y="790"/>
                  <a:pt x="0" y="924"/>
                  <a:pt x="134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0" y="1194"/>
                </a:cubicBezTo>
                <a:cubicBezTo>
                  <a:pt x="319" y="1194"/>
                  <a:pt x="390" y="1145"/>
                  <a:pt x="432" y="1103"/>
                </a:cubicBezTo>
                <a:cubicBezTo>
                  <a:pt x="566" y="924"/>
                  <a:pt x="566" y="731"/>
                  <a:pt x="566" y="611"/>
                </a:cubicBezTo>
                <a:lnTo>
                  <a:pt x="566" y="298"/>
                </a:lnTo>
                <a:cubicBezTo>
                  <a:pt x="507" y="239"/>
                  <a:pt x="507" y="179"/>
                  <a:pt x="432" y="45"/>
                </a:cubicBezTo>
                <a:lnTo>
                  <a:pt x="373" y="45"/>
                </a:lnTo>
                <a:cubicBezTo>
                  <a:pt x="343" y="15"/>
                  <a:pt x="298" y="1"/>
                  <a:pt x="25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9" name="Google Shape;1599;p10"/>
          <p:cNvSpPr/>
          <p:nvPr/>
        </p:nvSpPr>
        <p:spPr>
          <a:xfrm>
            <a:off x="7333711" y="808366"/>
            <a:ext cx="19559" cy="3135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4" y="1"/>
                </a:moveTo>
                <a:cubicBezTo>
                  <a:pt x="310" y="1"/>
                  <a:pt x="247" y="19"/>
                  <a:pt x="180" y="57"/>
                </a:cubicBezTo>
                <a:cubicBezTo>
                  <a:pt x="120" y="116"/>
                  <a:pt x="6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80" y="921"/>
                </a:cubicBezTo>
                <a:lnTo>
                  <a:pt x="180" y="980"/>
                </a:lnTo>
                <a:cubicBezTo>
                  <a:pt x="201" y="998"/>
                  <a:pt x="227" y="1005"/>
                  <a:pt x="254" y="1005"/>
                </a:cubicBezTo>
                <a:cubicBezTo>
                  <a:pt x="319" y="1005"/>
                  <a:pt x="391" y="963"/>
                  <a:pt x="433" y="921"/>
                </a:cubicBezTo>
                <a:cubicBezTo>
                  <a:pt x="552" y="802"/>
                  <a:pt x="552" y="667"/>
                  <a:pt x="627" y="489"/>
                </a:cubicBezTo>
                <a:cubicBezTo>
                  <a:pt x="627" y="429"/>
                  <a:pt x="627" y="355"/>
                  <a:pt x="552" y="295"/>
                </a:cubicBezTo>
                <a:cubicBezTo>
                  <a:pt x="552" y="235"/>
                  <a:pt x="552" y="176"/>
                  <a:pt x="493" y="116"/>
                </a:cubicBezTo>
                <a:lnTo>
                  <a:pt x="493" y="57"/>
                </a:lnTo>
                <a:cubicBezTo>
                  <a:pt x="463" y="19"/>
                  <a:pt x="418" y="1"/>
                  <a:pt x="36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0" name="Google Shape;1600;p10"/>
          <p:cNvSpPr/>
          <p:nvPr/>
        </p:nvSpPr>
        <p:spPr>
          <a:xfrm>
            <a:off x="7385775" y="754960"/>
            <a:ext cx="17688" cy="48071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308" y="1"/>
                </a:moveTo>
                <a:cubicBezTo>
                  <a:pt x="249" y="1"/>
                  <a:pt x="177" y="43"/>
                  <a:pt x="134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4" y="1456"/>
                </a:cubicBezTo>
                <a:lnTo>
                  <a:pt x="194" y="1515"/>
                </a:lnTo>
                <a:cubicBezTo>
                  <a:pt x="229" y="1533"/>
                  <a:pt x="259" y="1540"/>
                  <a:pt x="285" y="1540"/>
                </a:cubicBezTo>
                <a:cubicBezTo>
                  <a:pt x="349" y="1540"/>
                  <a:pt x="395" y="1498"/>
                  <a:pt x="447" y="1456"/>
                </a:cubicBezTo>
                <a:cubicBezTo>
                  <a:pt x="567" y="1203"/>
                  <a:pt x="567" y="1024"/>
                  <a:pt x="567" y="771"/>
                </a:cubicBezTo>
                <a:lnTo>
                  <a:pt x="567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55" y="8"/>
                  <a:pt x="333" y="1"/>
                  <a:pt x="30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1" name="Google Shape;1601;p10"/>
          <p:cNvSpPr/>
          <p:nvPr/>
        </p:nvSpPr>
        <p:spPr>
          <a:xfrm>
            <a:off x="7434564" y="695034"/>
            <a:ext cx="17220" cy="40772"/>
          </a:xfrm>
          <a:custGeom>
            <a:avLst/>
            <a:gdLst/>
            <a:ahLst/>
            <a:cxnLst/>
            <a:rect l="l" t="t" r="r" b="b"/>
            <a:pathLst>
              <a:path w="552" h="1307" extrusionOk="0">
                <a:moveTo>
                  <a:pt x="300" y="0"/>
                </a:moveTo>
                <a:cubicBezTo>
                  <a:pt x="239" y="0"/>
                  <a:pt x="179" y="42"/>
                  <a:pt x="179" y="84"/>
                </a:cubicBezTo>
                <a:lnTo>
                  <a:pt x="120" y="84"/>
                </a:lnTo>
                <a:cubicBezTo>
                  <a:pt x="60" y="204"/>
                  <a:pt x="60" y="263"/>
                  <a:pt x="1" y="338"/>
                </a:cubicBezTo>
                <a:lnTo>
                  <a:pt x="1" y="636"/>
                </a:lnTo>
                <a:cubicBezTo>
                  <a:pt x="1" y="829"/>
                  <a:pt x="1" y="949"/>
                  <a:pt x="60" y="1202"/>
                </a:cubicBezTo>
                <a:lnTo>
                  <a:pt x="120" y="1261"/>
                </a:lnTo>
                <a:cubicBezTo>
                  <a:pt x="150" y="1291"/>
                  <a:pt x="194" y="1306"/>
                  <a:pt x="241" y="1306"/>
                </a:cubicBezTo>
                <a:cubicBezTo>
                  <a:pt x="287" y="1306"/>
                  <a:pt x="336" y="1291"/>
                  <a:pt x="373" y="1261"/>
                </a:cubicBezTo>
                <a:cubicBezTo>
                  <a:pt x="492" y="1083"/>
                  <a:pt x="552" y="889"/>
                  <a:pt x="552" y="710"/>
                </a:cubicBezTo>
                <a:lnTo>
                  <a:pt x="552" y="397"/>
                </a:lnTo>
                <a:cubicBezTo>
                  <a:pt x="552" y="263"/>
                  <a:pt x="492" y="204"/>
                  <a:pt x="433" y="84"/>
                </a:cubicBezTo>
                <a:lnTo>
                  <a:pt x="373" y="25"/>
                </a:lnTo>
                <a:cubicBezTo>
                  <a:pt x="351" y="7"/>
                  <a:pt x="326" y="0"/>
                  <a:pt x="30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2" name="Google Shape;1602;p10"/>
          <p:cNvSpPr/>
          <p:nvPr/>
        </p:nvSpPr>
        <p:spPr>
          <a:xfrm>
            <a:off x="7429925" y="677409"/>
            <a:ext cx="19091" cy="40553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0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60" y="1022"/>
                  <a:pt x="180" y="1201"/>
                </a:cubicBezTo>
                <a:lnTo>
                  <a:pt x="239" y="1275"/>
                </a:lnTo>
                <a:cubicBezTo>
                  <a:pt x="261" y="1292"/>
                  <a:pt x="285" y="1299"/>
                  <a:pt x="310" y="1299"/>
                </a:cubicBezTo>
                <a:cubicBezTo>
                  <a:pt x="372" y="1299"/>
                  <a:pt x="433" y="1254"/>
                  <a:pt x="433" y="1201"/>
                </a:cubicBezTo>
                <a:cubicBezTo>
                  <a:pt x="612" y="1022"/>
                  <a:pt x="612" y="828"/>
                  <a:pt x="612" y="649"/>
                </a:cubicBezTo>
                <a:cubicBezTo>
                  <a:pt x="612" y="530"/>
                  <a:pt x="552" y="396"/>
                  <a:pt x="492" y="337"/>
                </a:cubicBezTo>
                <a:cubicBezTo>
                  <a:pt x="492" y="217"/>
                  <a:pt x="433" y="158"/>
                  <a:pt x="373" y="24"/>
                </a:cubicBezTo>
                <a:lnTo>
                  <a:pt x="314" y="24"/>
                </a:lnTo>
                <a:cubicBezTo>
                  <a:pt x="278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3" name="Google Shape;1603;p10"/>
          <p:cNvSpPr/>
          <p:nvPr/>
        </p:nvSpPr>
        <p:spPr>
          <a:xfrm>
            <a:off x="7453624" y="775736"/>
            <a:ext cx="19559" cy="38900"/>
          </a:xfrm>
          <a:custGeom>
            <a:avLst/>
            <a:gdLst/>
            <a:ahLst/>
            <a:cxnLst/>
            <a:rect l="l" t="t" r="r" b="b"/>
            <a:pathLst>
              <a:path w="627" h="1247" extrusionOk="0">
                <a:moveTo>
                  <a:pt x="375" y="0"/>
                </a:moveTo>
                <a:cubicBezTo>
                  <a:pt x="328" y="0"/>
                  <a:pt x="284" y="15"/>
                  <a:pt x="254" y="45"/>
                </a:cubicBezTo>
                <a:cubicBezTo>
                  <a:pt x="194" y="105"/>
                  <a:pt x="135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4" y="1222"/>
                </a:lnTo>
                <a:cubicBezTo>
                  <a:pt x="271" y="1239"/>
                  <a:pt x="294" y="1247"/>
                  <a:pt x="319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7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567" y="224"/>
                  <a:pt x="567" y="105"/>
                </a:cubicBezTo>
                <a:lnTo>
                  <a:pt x="507" y="45"/>
                </a:lnTo>
                <a:cubicBezTo>
                  <a:pt x="470" y="15"/>
                  <a:pt x="421" y="0"/>
                  <a:pt x="37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4" name="Google Shape;1604;p10"/>
          <p:cNvSpPr/>
          <p:nvPr/>
        </p:nvSpPr>
        <p:spPr>
          <a:xfrm>
            <a:off x="7389955" y="859089"/>
            <a:ext cx="19091" cy="24020"/>
          </a:xfrm>
          <a:custGeom>
            <a:avLst/>
            <a:gdLst/>
            <a:ahLst/>
            <a:cxnLst/>
            <a:rect l="l" t="t" r="r" b="b"/>
            <a:pathLst>
              <a:path w="612" h="770" extrusionOk="0">
                <a:moveTo>
                  <a:pt x="347" y="0"/>
                </a:moveTo>
                <a:cubicBezTo>
                  <a:pt x="308" y="0"/>
                  <a:pt x="270" y="15"/>
                  <a:pt x="239" y="40"/>
                </a:cubicBezTo>
                <a:cubicBezTo>
                  <a:pt x="120" y="99"/>
                  <a:pt x="120" y="99"/>
                  <a:pt x="60" y="159"/>
                </a:cubicBezTo>
                <a:cubicBezTo>
                  <a:pt x="60" y="218"/>
                  <a:pt x="0" y="293"/>
                  <a:pt x="0" y="352"/>
                </a:cubicBezTo>
                <a:cubicBezTo>
                  <a:pt x="0" y="531"/>
                  <a:pt x="60" y="665"/>
                  <a:pt x="179" y="725"/>
                </a:cubicBezTo>
                <a:cubicBezTo>
                  <a:pt x="209" y="755"/>
                  <a:pt x="257" y="770"/>
                  <a:pt x="306" y="770"/>
                </a:cubicBezTo>
                <a:cubicBezTo>
                  <a:pt x="354" y="770"/>
                  <a:pt x="403" y="755"/>
                  <a:pt x="433" y="725"/>
                </a:cubicBezTo>
                <a:lnTo>
                  <a:pt x="492" y="725"/>
                </a:lnTo>
                <a:cubicBezTo>
                  <a:pt x="552" y="591"/>
                  <a:pt x="611" y="531"/>
                  <a:pt x="611" y="412"/>
                </a:cubicBezTo>
                <a:lnTo>
                  <a:pt x="611" y="293"/>
                </a:lnTo>
                <a:cubicBezTo>
                  <a:pt x="552" y="218"/>
                  <a:pt x="552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5" name="Google Shape;1605;p10"/>
          <p:cNvSpPr/>
          <p:nvPr/>
        </p:nvSpPr>
        <p:spPr>
          <a:xfrm>
            <a:off x="7279338" y="843242"/>
            <a:ext cx="19559" cy="20183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14" y="0"/>
                </a:moveTo>
                <a:cubicBezTo>
                  <a:pt x="269" y="0"/>
                  <a:pt x="224" y="19"/>
                  <a:pt x="195" y="56"/>
                </a:cubicBezTo>
                <a:cubicBezTo>
                  <a:pt x="135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0" y="428"/>
                  <a:pt x="60" y="488"/>
                  <a:pt x="195" y="607"/>
                </a:cubicBezTo>
                <a:cubicBezTo>
                  <a:pt x="244" y="632"/>
                  <a:pt x="293" y="646"/>
                  <a:pt x="339" y="646"/>
                </a:cubicBezTo>
                <a:cubicBezTo>
                  <a:pt x="405" y="646"/>
                  <a:pt x="464" y="617"/>
                  <a:pt x="507" y="548"/>
                </a:cubicBezTo>
                <a:cubicBezTo>
                  <a:pt x="627" y="488"/>
                  <a:pt x="627" y="354"/>
                  <a:pt x="627" y="294"/>
                </a:cubicBezTo>
                <a:cubicBezTo>
                  <a:pt x="627" y="235"/>
                  <a:pt x="627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1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6" name="Google Shape;1606;p10"/>
          <p:cNvSpPr/>
          <p:nvPr/>
        </p:nvSpPr>
        <p:spPr>
          <a:xfrm>
            <a:off x="4676405" y="698746"/>
            <a:ext cx="19091" cy="33160"/>
          </a:xfrm>
          <a:custGeom>
            <a:avLst/>
            <a:gdLst/>
            <a:ahLst/>
            <a:cxnLst/>
            <a:rect l="l" t="t" r="r" b="b"/>
            <a:pathLst>
              <a:path w="612" h="1063" extrusionOk="0">
                <a:moveTo>
                  <a:pt x="378" y="0"/>
                </a:moveTo>
                <a:cubicBezTo>
                  <a:pt x="354" y="0"/>
                  <a:pt x="331" y="8"/>
                  <a:pt x="314" y="25"/>
                </a:cubicBezTo>
                <a:cubicBezTo>
                  <a:pt x="180" y="85"/>
                  <a:pt x="180" y="144"/>
                  <a:pt x="120" y="219"/>
                </a:cubicBezTo>
                <a:cubicBezTo>
                  <a:pt x="60" y="338"/>
                  <a:pt x="60" y="397"/>
                  <a:pt x="1" y="457"/>
                </a:cubicBezTo>
                <a:cubicBezTo>
                  <a:pt x="1" y="651"/>
                  <a:pt x="1" y="830"/>
                  <a:pt x="120" y="1023"/>
                </a:cubicBezTo>
                <a:lnTo>
                  <a:pt x="180" y="1023"/>
                </a:lnTo>
                <a:cubicBezTo>
                  <a:pt x="204" y="1048"/>
                  <a:pt x="242" y="1062"/>
                  <a:pt x="281" y="1062"/>
                </a:cubicBezTo>
                <a:cubicBezTo>
                  <a:pt x="338" y="1062"/>
                  <a:pt x="398" y="1033"/>
                  <a:pt x="433" y="964"/>
                </a:cubicBezTo>
                <a:cubicBezTo>
                  <a:pt x="552" y="830"/>
                  <a:pt x="612" y="710"/>
                  <a:pt x="612" y="591"/>
                </a:cubicBezTo>
                <a:lnTo>
                  <a:pt x="612" y="397"/>
                </a:lnTo>
                <a:cubicBezTo>
                  <a:pt x="612" y="278"/>
                  <a:pt x="612" y="219"/>
                  <a:pt x="552" y="144"/>
                </a:cubicBezTo>
                <a:lnTo>
                  <a:pt x="552" y="85"/>
                </a:lnTo>
                <a:cubicBezTo>
                  <a:pt x="510" y="42"/>
                  <a:pt x="438" y="0"/>
                  <a:pt x="378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7" name="Google Shape;1607;p10"/>
          <p:cNvSpPr/>
          <p:nvPr/>
        </p:nvSpPr>
        <p:spPr>
          <a:xfrm>
            <a:off x="4716834" y="746444"/>
            <a:ext cx="19559" cy="37496"/>
          </a:xfrm>
          <a:custGeom>
            <a:avLst/>
            <a:gdLst/>
            <a:ahLst/>
            <a:cxnLst/>
            <a:rect l="l" t="t" r="r" b="b"/>
            <a:pathLst>
              <a:path w="627" h="1202" extrusionOk="0">
                <a:moveTo>
                  <a:pt x="375" y="1"/>
                </a:moveTo>
                <a:cubicBezTo>
                  <a:pt x="329" y="1"/>
                  <a:pt x="284" y="16"/>
                  <a:pt x="254" y="45"/>
                </a:cubicBezTo>
                <a:cubicBezTo>
                  <a:pt x="195" y="105"/>
                  <a:pt x="135" y="239"/>
                  <a:pt x="61" y="299"/>
                </a:cubicBezTo>
                <a:cubicBezTo>
                  <a:pt x="61" y="358"/>
                  <a:pt x="1" y="477"/>
                  <a:pt x="1" y="552"/>
                </a:cubicBezTo>
                <a:cubicBezTo>
                  <a:pt x="1" y="790"/>
                  <a:pt x="61" y="984"/>
                  <a:pt x="195" y="1103"/>
                </a:cubicBezTo>
                <a:lnTo>
                  <a:pt x="254" y="1163"/>
                </a:lnTo>
                <a:cubicBezTo>
                  <a:pt x="279" y="1187"/>
                  <a:pt x="314" y="1202"/>
                  <a:pt x="346" y="1202"/>
                </a:cubicBezTo>
                <a:cubicBezTo>
                  <a:pt x="392" y="1202"/>
                  <a:pt x="433" y="1173"/>
                  <a:pt x="433" y="1103"/>
                </a:cubicBezTo>
                <a:cubicBezTo>
                  <a:pt x="567" y="924"/>
                  <a:pt x="627" y="790"/>
                  <a:pt x="627" y="611"/>
                </a:cubicBezTo>
                <a:lnTo>
                  <a:pt x="627" y="358"/>
                </a:lnTo>
                <a:cubicBezTo>
                  <a:pt x="627" y="299"/>
                  <a:pt x="567" y="179"/>
                  <a:pt x="567" y="105"/>
                </a:cubicBezTo>
                <a:lnTo>
                  <a:pt x="507" y="105"/>
                </a:lnTo>
                <a:lnTo>
                  <a:pt x="507" y="45"/>
                </a:lnTo>
                <a:cubicBezTo>
                  <a:pt x="470" y="16"/>
                  <a:pt x="422" y="1"/>
                  <a:pt x="37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8" name="Google Shape;1608;p10"/>
          <p:cNvSpPr/>
          <p:nvPr/>
        </p:nvSpPr>
        <p:spPr>
          <a:xfrm>
            <a:off x="4769366" y="701835"/>
            <a:ext cx="19091" cy="37247"/>
          </a:xfrm>
          <a:custGeom>
            <a:avLst/>
            <a:gdLst/>
            <a:ahLst/>
            <a:cxnLst/>
            <a:rect l="l" t="t" r="r" b="b"/>
            <a:pathLst>
              <a:path w="612" h="1194" extrusionOk="0">
                <a:moveTo>
                  <a:pt x="306" y="1"/>
                </a:moveTo>
                <a:cubicBezTo>
                  <a:pt x="257" y="1"/>
                  <a:pt x="209" y="15"/>
                  <a:pt x="179" y="45"/>
                </a:cubicBezTo>
                <a:cubicBezTo>
                  <a:pt x="120" y="179"/>
                  <a:pt x="60" y="239"/>
                  <a:pt x="60" y="358"/>
                </a:cubicBezTo>
                <a:cubicBezTo>
                  <a:pt x="0" y="418"/>
                  <a:pt x="0" y="492"/>
                  <a:pt x="0" y="611"/>
                </a:cubicBezTo>
                <a:cubicBezTo>
                  <a:pt x="60" y="790"/>
                  <a:pt x="60" y="924"/>
                  <a:pt x="179" y="1103"/>
                </a:cubicBezTo>
                <a:lnTo>
                  <a:pt x="239" y="1163"/>
                </a:lnTo>
                <a:cubicBezTo>
                  <a:pt x="261" y="1185"/>
                  <a:pt x="287" y="1194"/>
                  <a:pt x="315" y="1194"/>
                </a:cubicBezTo>
                <a:cubicBezTo>
                  <a:pt x="379" y="1194"/>
                  <a:pt x="450" y="1145"/>
                  <a:pt x="492" y="1103"/>
                </a:cubicBezTo>
                <a:cubicBezTo>
                  <a:pt x="611" y="924"/>
                  <a:pt x="611" y="731"/>
                  <a:pt x="611" y="611"/>
                </a:cubicBezTo>
                <a:cubicBezTo>
                  <a:pt x="611" y="492"/>
                  <a:pt x="611" y="418"/>
                  <a:pt x="552" y="298"/>
                </a:cubicBezTo>
                <a:cubicBezTo>
                  <a:pt x="552" y="239"/>
                  <a:pt x="492" y="179"/>
                  <a:pt x="432" y="45"/>
                </a:cubicBezTo>
                <a:cubicBezTo>
                  <a:pt x="403" y="15"/>
                  <a:pt x="354" y="1"/>
                  <a:pt x="30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9" name="Google Shape;1609;p10"/>
          <p:cNvSpPr/>
          <p:nvPr/>
        </p:nvSpPr>
        <p:spPr>
          <a:xfrm>
            <a:off x="4767495" y="808366"/>
            <a:ext cx="19091" cy="31351"/>
          </a:xfrm>
          <a:custGeom>
            <a:avLst/>
            <a:gdLst/>
            <a:ahLst/>
            <a:cxnLst/>
            <a:rect l="l" t="t" r="r" b="b"/>
            <a:pathLst>
              <a:path w="612" h="1005" extrusionOk="0">
                <a:moveTo>
                  <a:pt x="358" y="1"/>
                </a:moveTo>
                <a:cubicBezTo>
                  <a:pt x="302" y="1"/>
                  <a:pt x="239" y="19"/>
                  <a:pt x="180" y="57"/>
                </a:cubicBezTo>
                <a:cubicBezTo>
                  <a:pt x="120" y="116"/>
                  <a:pt x="6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20" y="921"/>
                </a:cubicBezTo>
                <a:lnTo>
                  <a:pt x="180" y="980"/>
                </a:lnTo>
                <a:cubicBezTo>
                  <a:pt x="197" y="998"/>
                  <a:pt x="221" y="1005"/>
                  <a:pt x="247" y="1005"/>
                </a:cubicBezTo>
                <a:cubicBezTo>
                  <a:pt x="311" y="1005"/>
                  <a:pt x="391" y="963"/>
                  <a:pt x="433" y="921"/>
                </a:cubicBezTo>
                <a:cubicBezTo>
                  <a:pt x="552" y="802"/>
                  <a:pt x="552" y="667"/>
                  <a:pt x="552" y="489"/>
                </a:cubicBezTo>
                <a:cubicBezTo>
                  <a:pt x="612" y="429"/>
                  <a:pt x="612" y="355"/>
                  <a:pt x="552" y="295"/>
                </a:cubicBezTo>
                <a:cubicBezTo>
                  <a:pt x="552" y="235"/>
                  <a:pt x="552" y="176"/>
                  <a:pt x="492" y="116"/>
                </a:cubicBezTo>
                <a:lnTo>
                  <a:pt x="492" y="57"/>
                </a:lnTo>
                <a:cubicBezTo>
                  <a:pt x="463" y="19"/>
                  <a:pt x="414" y="1"/>
                  <a:pt x="35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0" name="Google Shape;1610;p10"/>
          <p:cNvSpPr/>
          <p:nvPr/>
        </p:nvSpPr>
        <p:spPr>
          <a:xfrm>
            <a:off x="4817687" y="754960"/>
            <a:ext cx="19559" cy="48071"/>
          </a:xfrm>
          <a:custGeom>
            <a:avLst/>
            <a:gdLst/>
            <a:ahLst/>
            <a:cxnLst/>
            <a:rect l="l" t="t" r="r" b="b"/>
            <a:pathLst>
              <a:path w="627" h="1541" extrusionOk="0">
                <a:moveTo>
                  <a:pt x="341" y="1"/>
                </a:moveTo>
                <a:cubicBezTo>
                  <a:pt x="277" y="1"/>
                  <a:pt x="232" y="43"/>
                  <a:pt x="179" y="85"/>
                </a:cubicBezTo>
                <a:cubicBezTo>
                  <a:pt x="120" y="204"/>
                  <a:pt x="60" y="338"/>
                  <a:pt x="60" y="398"/>
                </a:cubicBezTo>
                <a:cubicBezTo>
                  <a:pt x="60" y="517"/>
                  <a:pt x="60" y="651"/>
                  <a:pt x="1" y="771"/>
                </a:cubicBezTo>
                <a:cubicBezTo>
                  <a:pt x="60" y="1024"/>
                  <a:pt x="60" y="1203"/>
                  <a:pt x="179" y="1456"/>
                </a:cubicBezTo>
                <a:lnTo>
                  <a:pt x="254" y="1515"/>
                </a:lnTo>
                <a:cubicBezTo>
                  <a:pt x="271" y="1533"/>
                  <a:pt x="294" y="1540"/>
                  <a:pt x="319" y="1540"/>
                </a:cubicBezTo>
                <a:cubicBezTo>
                  <a:pt x="378" y="1540"/>
                  <a:pt x="450" y="1498"/>
                  <a:pt x="492" y="1456"/>
                </a:cubicBezTo>
                <a:cubicBezTo>
                  <a:pt x="626" y="1203"/>
                  <a:pt x="626" y="1024"/>
                  <a:pt x="626" y="771"/>
                </a:cubicBezTo>
                <a:lnTo>
                  <a:pt x="626" y="398"/>
                </a:lnTo>
                <a:cubicBezTo>
                  <a:pt x="552" y="338"/>
                  <a:pt x="552" y="204"/>
                  <a:pt x="492" y="85"/>
                </a:cubicBezTo>
                <a:cubicBezTo>
                  <a:pt x="433" y="85"/>
                  <a:pt x="433" y="26"/>
                  <a:pt x="433" y="26"/>
                </a:cubicBezTo>
                <a:cubicBezTo>
                  <a:pt x="398" y="8"/>
                  <a:pt x="368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1" name="Google Shape;1611;p10"/>
          <p:cNvSpPr/>
          <p:nvPr/>
        </p:nvSpPr>
        <p:spPr>
          <a:xfrm>
            <a:off x="4866040" y="695034"/>
            <a:ext cx="19528" cy="40772"/>
          </a:xfrm>
          <a:custGeom>
            <a:avLst/>
            <a:gdLst/>
            <a:ahLst/>
            <a:cxnLst/>
            <a:rect l="l" t="t" r="r" b="b"/>
            <a:pathLst>
              <a:path w="626" h="1307" extrusionOk="0">
                <a:moveTo>
                  <a:pt x="367" y="0"/>
                </a:moveTo>
                <a:cubicBezTo>
                  <a:pt x="308" y="0"/>
                  <a:pt x="236" y="42"/>
                  <a:pt x="194" y="84"/>
                </a:cubicBezTo>
                <a:cubicBezTo>
                  <a:pt x="119" y="204"/>
                  <a:pt x="119" y="263"/>
                  <a:pt x="60" y="338"/>
                </a:cubicBezTo>
                <a:lnTo>
                  <a:pt x="60" y="636"/>
                </a:lnTo>
                <a:cubicBezTo>
                  <a:pt x="0" y="829"/>
                  <a:pt x="0" y="949"/>
                  <a:pt x="119" y="1202"/>
                </a:cubicBezTo>
                <a:lnTo>
                  <a:pt x="194" y="1261"/>
                </a:lnTo>
                <a:cubicBezTo>
                  <a:pt x="224" y="1291"/>
                  <a:pt x="253" y="1306"/>
                  <a:pt x="283" y="1306"/>
                </a:cubicBezTo>
                <a:cubicBezTo>
                  <a:pt x="313" y="1306"/>
                  <a:pt x="343" y="1291"/>
                  <a:pt x="373" y="1261"/>
                </a:cubicBezTo>
                <a:cubicBezTo>
                  <a:pt x="566" y="1083"/>
                  <a:pt x="626" y="889"/>
                  <a:pt x="626" y="710"/>
                </a:cubicBezTo>
                <a:lnTo>
                  <a:pt x="626" y="397"/>
                </a:lnTo>
                <a:cubicBezTo>
                  <a:pt x="626" y="263"/>
                  <a:pt x="566" y="204"/>
                  <a:pt x="492" y="84"/>
                </a:cubicBezTo>
                <a:lnTo>
                  <a:pt x="432" y="25"/>
                </a:lnTo>
                <a:cubicBezTo>
                  <a:pt x="415" y="7"/>
                  <a:pt x="392" y="0"/>
                  <a:pt x="36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2" name="Google Shape;1612;p10"/>
          <p:cNvSpPr/>
          <p:nvPr/>
        </p:nvSpPr>
        <p:spPr>
          <a:xfrm>
            <a:off x="4939441" y="677409"/>
            <a:ext cx="19559" cy="40553"/>
          </a:xfrm>
          <a:custGeom>
            <a:avLst/>
            <a:gdLst/>
            <a:ahLst/>
            <a:cxnLst/>
            <a:rect l="l" t="t" r="r" b="b"/>
            <a:pathLst>
              <a:path w="627" h="1300" extrusionOk="0">
                <a:moveTo>
                  <a:pt x="222" y="1"/>
                </a:moveTo>
                <a:cubicBezTo>
                  <a:pt x="140" y="1"/>
                  <a:pt x="75" y="59"/>
                  <a:pt x="75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75" y="1022"/>
                  <a:pt x="195" y="1201"/>
                </a:cubicBezTo>
                <a:lnTo>
                  <a:pt x="195" y="1275"/>
                </a:lnTo>
                <a:cubicBezTo>
                  <a:pt x="229" y="1292"/>
                  <a:pt x="258" y="1299"/>
                  <a:pt x="284" y="1299"/>
                </a:cubicBezTo>
                <a:cubicBezTo>
                  <a:pt x="349" y="1299"/>
                  <a:pt x="395" y="1254"/>
                  <a:pt x="448" y="1201"/>
                </a:cubicBezTo>
                <a:cubicBezTo>
                  <a:pt x="567" y="1022"/>
                  <a:pt x="627" y="828"/>
                  <a:pt x="627" y="649"/>
                </a:cubicBezTo>
                <a:cubicBezTo>
                  <a:pt x="567" y="530"/>
                  <a:pt x="567" y="396"/>
                  <a:pt x="507" y="337"/>
                </a:cubicBezTo>
                <a:cubicBezTo>
                  <a:pt x="507" y="217"/>
                  <a:pt x="448" y="158"/>
                  <a:pt x="314" y="24"/>
                </a:cubicBezTo>
                <a:cubicBezTo>
                  <a:pt x="282" y="8"/>
                  <a:pt x="251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3" name="Google Shape;1613;p10"/>
          <p:cNvSpPr/>
          <p:nvPr/>
        </p:nvSpPr>
        <p:spPr>
          <a:xfrm>
            <a:off x="4887408" y="775736"/>
            <a:ext cx="19559" cy="38900"/>
          </a:xfrm>
          <a:custGeom>
            <a:avLst/>
            <a:gdLst/>
            <a:ahLst/>
            <a:cxnLst/>
            <a:rect l="l" t="t" r="r" b="b"/>
            <a:pathLst>
              <a:path w="627" h="1247" extrusionOk="0">
                <a:moveTo>
                  <a:pt x="373" y="0"/>
                </a:moveTo>
                <a:cubicBezTo>
                  <a:pt x="328" y="0"/>
                  <a:pt x="283" y="15"/>
                  <a:pt x="254" y="45"/>
                </a:cubicBezTo>
                <a:cubicBezTo>
                  <a:pt x="179" y="105"/>
                  <a:pt x="120" y="224"/>
                  <a:pt x="60" y="283"/>
                </a:cubicBezTo>
                <a:cubicBezTo>
                  <a:pt x="0" y="417"/>
                  <a:pt x="0" y="477"/>
                  <a:pt x="0" y="596"/>
                </a:cubicBezTo>
                <a:cubicBezTo>
                  <a:pt x="0" y="790"/>
                  <a:pt x="60" y="1028"/>
                  <a:pt x="179" y="1222"/>
                </a:cubicBezTo>
                <a:lnTo>
                  <a:pt x="254" y="1222"/>
                </a:lnTo>
                <a:cubicBezTo>
                  <a:pt x="271" y="1239"/>
                  <a:pt x="294" y="1247"/>
                  <a:pt x="318" y="1247"/>
                </a:cubicBezTo>
                <a:cubicBezTo>
                  <a:pt x="378" y="1247"/>
                  <a:pt x="450" y="1204"/>
                  <a:pt x="492" y="1162"/>
                </a:cubicBezTo>
                <a:cubicBezTo>
                  <a:pt x="552" y="969"/>
                  <a:pt x="626" y="790"/>
                  <a:pt x="626" y="656"/>
                </a:cubicBezTo>
                <a:lnTo>
                  <a:pt x="626" y="417"/>
                </a:lnTo>
                <a:cubicBezTo>
                  <a:pt x="552" y="283"/>
                  <a:pt x="552" y="224"/>
                  <a:pt x="552" y="105"/>
                </a:cubicBezTo>
                <a:lnTo>
                  <a:pt x="492" y="45"/>
                </a:lnTo>
                <a:cubicBezTo>
                  <a:pt x="462" y="15"/>
                  <a:pt x="417" y="0"/>
                  <a:pt x="37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4" name="Google Shape;1614;p10"/>
          <p:cNvSpPr/>
          <p:nvPr/>
        </p:nvSpPr>
        <p:spPr>
          <a:xfrm>
            <a:off x="4823271" y="859089"/>
            <a:ext cx="19559" cy="24020"/>
          </a:xfrm>
          <a:custGeom>
            <a:avLst/>
            <a:gdLst/>
            <a:ahLst/>
            <a:cxnLst/>
            <a:rect l="l" t="t" r="r" b="b"/>
            <a:pathLst>
              <a:path w="627" h="770" extrusionOk="0">
                <a:moveTo>
                  <a:pt x="344" y="0"/>
                </a:moveTo>
                <a:cubicBezTo>
                  <a:pt x="295" y="0"/>
                  <a:pt x="244" y="15"/>
                  <a:pt x="194" y="40"/>
                </a:cubicBezTo>
                <a:cubicBezTo>
                  <a:pt x="135" y="99"/>
                  <a:pt x="135" y="99"/>
                  <a:pt x="75" y="159"/>
                </a:cubicBezTo>
                <a:cubicBezTo>
                  <a:pt x="0" y="218"/>
                  <a:pt x="0" y="293"/>
                  <a:pt x="0" y="352"/>
                </a:cubicBezTo>
                <a:cubicBezTo>
                  <a:pt x="0" y="531"/>
                  <a:pt x="75" y="665"/>
                  <a:pt x="194" y="725"/>
                </a:cubicBezTo>
                <a:cubicBezTo>
                  <a:pt x="224" y="755"/>
                  <a:pt x="269" y="770"/>
                  <a:pt x="315" y="770"/>
                </a:cubicBezTo>
                <a:cubicBezTo>
                  <a:pt x="362" y="770"/>
                  <a:pt x="410" y="755"/>
                  <a:pt x="447" y="725"/>
                </a:cubicBezTo>
                <a:cubicBezTo>
                  <a:pt x="567" y="591"/>
                  <a:pt x="626" y="531"/>
                  <a:pt x="626" y="412"/>
                </a:cubicBezTo>
                <a:lnTo>
                  <a:pt x="626" y="293"/>
                </a:lnTo>
                <a:cubicBezTo>
                  <a:pt x="567" y="218"/>
                  <a:pt x="567" y="159"/>
                  <a:pt x="507" y="99"/>
                </a:cubicBezTo>
                <a:cubicBezTo>
                  <a:pt x="472" y="29"/>
                  <a:pt x="412" y="0"/>
                  <a:pt x="34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5" name="Google Shape;1615;p10"/>
          <p:cNvSpPr/>
          <p:nvPr/>
        </p:nvSpPr>
        <p:spPr>
          <a:xfrm>
            <a:off x="4713122" y="843242"/>
            <a:ext cx="19559" cy="20183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04" y="0"/>
                </a:moveTo>
                <a:cubicBezTo>
                  <a:pt x="250" y="0"/>
                  <a:pt x="187" y="19"/>
                  <a:pt x="120" y="56"/>
                </a:cubicBezTo>
                <a:cubicBezTo>
                  <a:pt x="60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1" y="428"/>
                  <a:pt x="60" y="488"/>
                  <a:pt x="180" y="607"/>
                </a:cubicBezTo>
                <a:cubicBezTo>
                  <a:pt x="210" y="632"/>
                  <a:pt x="249" y="646"/>
                  <a:pt x="292" y="646"/>
                </a:cubicBezTo>
                <a:cubicBezTo>
                  <a:pt x="353" y="646"/>
                  <a:pt x="423" y="617"/>
                  <a:pt x="492" y="548"/>
                </a:cubicBezTo>
                <a:cubicBezTo>
                  <a:pt x="626" y="488"/>
                  <a:pt x="626" y="354"/>
                  <a:pt x="626" y="294"/>
                </a:cubicBezTo>
                <a:cubicBezTo>
                  <a:pt x="626" y="235"/>
                  <a:pt x="626" y="175"/>
                  <a:pt x="552" y="175"/>
                </a:cubicBezTo>
                <a:cubicBezTo>
                  <a:pt x="552" y="116"/>
                  <a:pt x="492" y="56"/>
                  <a:pt x="433" y="56"/>
                </a:cubicBezTo>
                <a:cubicBezTo>
                  <a:pt x="403" y="19"/>
                  <a:pt x="358" y="0"/>
                  <a:pt x="30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6" name="Google Shape;1616;p10"/>
          <p:cNvSpPr/>
          <p:nvPr/>
        </p:nvSpPr>
        <p:spPr>
          <a:xfrm>
            <a:off x="5299619" y="698746"/>
            <a:ext cx="19559" cy="33160"/>
          </a:xfrm>
          <a:custGeom>
            <a:avLst/>
            <a:gdLst/>
            <a:ahLst/>
            <a:cxnLst/>
            <a:rect l="l" t="t" r="r" b="b"/>
            <a:pathLst>
              <a:path w="627" h="1063" extrusionOk="0">
                <a:moveTo>
                  <a:pt x="381" y="0"/>
                </a:moveTo>
                <a:cubicBezTo>
                  <a:pt x="355" y="0"/>
                  <a:pt x="331" y="8"/>
                  <a:pt x="313" y="25"/>
                </a:cubicBezTo>
                <a:cubicBezTo>
                  <a:pt x="194" y="85"/>
                  <a:pt x="194" y="144"/>
                  <a:pt x="135" y="219"/>
                </a:cubicBezTo>
                <a:cubicBezTo>
                  <a:pt x="75" y="338"/>
                  <a:pt x="75" y="397"/>
                  <a:pt x="0" y="457"/>
                </a:cubicBezTo>
                <a:cubicBezTo>
                  <a:pt x="0" y="651"/>
                  <a:pt x="0" y="830"/>
                  <a:pt x="194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5" y="1062"/>
                  <a:pt x="404" y="1033"/>
                  <a:pt x="447" y="964"/>
                </a:cubicBezTo>
                <a:cubicBezTo>
                  <a:pt x="567" y="830"/>
                  <a:pt x="626" y="710"/>
                  <a:pt x="626" y="591"/>
                </a:cubicBezTo>
                <a:lnTo>
                  <a:pt x="626" y="397"/>
                </a:lnTo>
                <a:cubicBezTo>
                  <a:pt x="626" y="278"/>
                  <a:pt x="626" y="219"/>
                  <a:pt x="567" y="144"/>
                </a:cubicBezTo>
                <a:lnTo>
                  <a:pt x="567" y="85"/>
                </a:lnTo>
                <a:cubicBezTo>
                  <a:pt x="524" y="42"/>
                  <a:pt x="445" y="0"/>
                  <a:pt x="38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7" name="Google Shape;1617;p10"/>
          <p:cNvSpPr/>
          <p:nvPr/>
        </p:nvSpPr>
        <p:spPr>
          <a:xfrm>
            <a:off x="5340516" y="746444"/>
            <a:ext cx="19559" cy="37496"/>
          </a:xfrm>
          <a:custGeom>
            <a:avLst/>
            <a:gdLst/>
            <a:ahLst/>
            <a:cxnLst/>
            <a:rect l="l" t="t" r="r" b="b"/>
            <a:pathLst>
              <a:path w="627" h="1202" extrusionOk="0">
                <a:moveTo>
                  <a:pt x="373" y="1"/>
                </a:moveTo>
                <a:cubicBezTo>
                  <a:pt x="328" y="1"/>
                  <a:pt x="284" y="16"/>
                  <a:pt x="254" y="45"/>
                </a:cubicBezTo>
                <a:cubicBezTo>
                  <a:pt x="179" y="105"/>
                  <a:pt x="120" y="239"/>
                  <a:pt x="60" y="299"/>
                </a:cubicBezTo>
                <a:cubicBezTo>
                  <a:pt x="60" y="358"/>
                  <a:pt x="0" y="477"/>
                  <a:pt x="0" y="552"/>
                </a:cubicBezTo>
                <a:cubicBezTo>
                  <a:pt x="0" y="790"/>
                  <a:pt x="60" y="984"/>
                  <a:pt x="179" y="1103"/>
                </a:cubicBezTo>
                <a:lnTo>
                  <a:pt x="254" y="1163"/>
                </a:lnTo>
                <a:cubicBezTo>
                  <a:pt x="278" y="1187"/>
                  <a:pt x="313" y="1202"/>
                  <a:pt x="346" y="1202"/>
                </a:cubicBezTo>
                <a:cubicBezTo>
                  <a:pt x="392" y="1202"/>
                  <a:pt x="433" y="1173"/>
                  <a:pt x="433" y="1103"/>
                </a:cubicBezTo>
                <a:cubicBezTo>
                  <a:pt x="552" y="924"/>
                  <a:pt x="626" y="790"/>
                  <a:pt x="626" y="611"/>
                </a:cubicBezTo>
                <a:lnTo>
                  <a:pt x="626" y="358"/>
                </a:lnTo>
                <a:cubicBezTo>
                  <a:pt x="626" y="299"/>
                  <a:pt x="552" y="179"/>
                  <a:pt x="552" y="105"/>
                </a:cubicBezTo>
                <a:lnTo>
                  <a:pt x="492" y="45"/>
                </a:lnTo>
                <a:cubicBezTo>
                  <a:pt x="462" y="16"/>
                  <a:pt x="418" y="1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8" name="Google Shape;1618;p10"/>
          <p:cNvSpPr/>
          <p:nvPr/>
        </p:nvSpPr>
        <p:spPr>
          <a:xfrm>
            <a:off x="5392549" y="701835"/>
            <a:ext cx="19559" cy="37247"/>
          </a:xfrm>
          <a:custGeom>
            <a:avLst/>
            <a:gdLst/>
            <a:ahLst/>
            <a:cxnLst/>
            <a:rect l="l" t="t" r="r" b="b"/>
            <a:pathLst>
              <a:path w="627" h="1194" extrusionOk="0">
                <a:moveTo>
                  <a:pt x="316" y="1"/>
                </a:moveTo>
                <a:cubicBezTo>
                  <a:pt x="269" y="1"/>
                  <a:pt x="224" y="15"/>
                  <a:pt x="195" y="45"/>
                </a:cubicBezTo>
                <a:cubicBezTo>
                  <a:pt x="135" y="179"/>
                  <a:pt x="75" y="239"/>
                  <a:pt x="75" y="358"/>
                </a:cubicBezTo>
                <a:cubicBezTo>
                  <a:pt x="75" y="418"/>
                  <a:pt x="1" y="492"/>
                  <a:pt x="1" y="611"/>
                </a:cubicBezTo>
                <a:cubicBezTo>
                  <a:pt x="75" y="790"/>
                  <a:pt x="75" y="924"/>
                  <a:pt x="195" y="1103"/>
                </a:cubicBezTo>
                <a:lnTo>
                  <a:pt x="254" y="1163"/>
                </a:lnTo>
                <a:cubicBezTo>
                  <a:pt x="272" y="1185"/>
                  <a:pt x="297" y="1194"/>
                  <a:pt x="324" y="1194"/>
                </a:cubicBezTo>
                <a:cubicBezTo>
                  <a:pt x="387" y="1194"/>
                  <a:pt x="466" y="1145"/>
                  <a:pt x="508" y="1103"/>
                </a:cubicBezTo>
                <a:cubicBezTo>
                  <a:pt x="627" y="924"/>
                  <a:pt x="627" y="731"/>
                  <a:pt x="627" y="611"/>
                </a:cubicBezTo>
                <a:lnTo>
                  <a:pt x="627" y="298"/>
                </a:lnTo>
                <a:cubicBezTo>
                  <a:pt x="567" y="239"/>
                  <a:pt x="567" y="179"/>
                  <a:pt x="448" y="45"/>
                </a:cubicBezTo>
                <a:cubicBezTo>
                  <a:pt x="411" y="15"/>
                  <a:pt x="362" y="1"/>
                  <a:pt x="31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9" name="Google Shape;1619;p10"/>
          <p:cNvSpPr/>
          <p:nvPr/>
        </p:nvSpPr>
        <p:spPr>
          <a:xfrm>
            <a:off x="5390708" y="808366"/>
            <a:ext cx="19559" cy="3135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7" y="1"/>
                </a:moveTo>
                <a:cubicBezTo>
                  <a:pt x="313" y="1"/>
                  <a:pt x="254" y="19"/>
                  <a:pt x="194" y="57"/>
                </a:cubicBezTo>
                <a:cubicBezTo>
                  <a:pt x="134" y="116"/>
                  <a:pt x="60" y="176"/>
                  <a:pt x="60" y="235"/>
                </a:cubicBezTo>
                <a:cubicBezTo>
                  <a:pt x="0" y="295"/>
                  <a:pt x="0" y="429"/>
                  <a:pt x="0" y="489"/>
                </a:cubicBezTo>
                <a:cubicBezTo>
                  <a:pt x="0" y="608"/>
                  <a:pt x="0" y="802"/>
                  <a:pt x="134" y="921"/>
                </a:cubicBezTo>
                <a:lnTo>
                  <a:pt x="194" y="980"/>
                </a:lnTo>
                <a:cubicBezTo>
                  <a:pt x="212" y="998"/>
                  <a:pt x="234" y="1005"/>
                  <a:pt x="259" y="1005"/>
                </a:cubicBezTo>
                <a:cubicBezTo>
                  <a:pt x="318" y="1005"/>
                  <a:pt x="390" y="963"/>
                  <a:pt x="432" y="921"/>
                </a:cubicBezTo>
                <a:cubicBezTo>
                  <a:pt x="567" y="802"/>
                  <a:pt x="567" y="667"/>
                  <a:pt x="626" y="489"/>
                </a:cubicBezTo>
                <a:cubicBezTo>
                  <a:pt x="626" y="429"/>
                  <a:pt x="626" y="355"/>
                  <a:pt x="567" y="295"/>
                </a:cubicBezTo>
                <a:cubicBezTo>
                  <a:pt x="567" y="235"/>
                  <a:pt x="567" y="176"/>
                  <a:pt x="507" y="116"/>
                </a:cubicBezTo>
                <a:lnTo>
                  <a:pt x="507" y="57"/>
                </a:lnTo>
                <a:cubicBezTo>
                  <a:pt x="470" y="19"/>
                  <a:pt x="421" y="1"/>
                  <a:pt x="367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0" name="Google Shape;1620;p10"/>
          <p:cNvSpPr/>
          <p:nvPr/>
        </p:nvSpPr>
        <p:spPr>
          <a:xfrm>
            <a:off x="5443210" y="754960"/>
            <a:ext cx="17251" cy="48071"/>
          </a:xfrm>
          <a:custGeom>
            <a:avLst/>
            <a:gdLst/>
            <a:ahLst/>
            <a:cxnLst/>
            <a:rect l="l" t="t" r="r" b="b"/>
            <a:pathLst>
              <a:path w="553" h="1541" extrusionOk="0">
                <a:moveTo>
                  <a:pt x="273" y="1"/>
                </a:moveTo>
                <a:cubicBezTo>
                  <a:pt x="204" y="1"/>
                  <a:pt x="162" y="43"/>
                  <a:pt x="120" y="85"/>
                </a:cubicBezTo>
                <a:cubicBezTo>
                  <a:pt x="60" y="204"/>
                  <a:pt x="1" y="338"/>
                  <a:pt x="1" y="398"/>
                </a:cubicBezTo>
                <a:lnTo>
                  <a:pt x="1" y="771"/>
                </a:lnTo>
                <a:cubicBezTo>
                  <a:pt x="1" y="1024"/>
                  <a:pt x="1" y="1203"/>
                  <a:pt x="120" y="1456"/>
                </a:cubicBezTo>
                <a:lnTo>
                  <a:pt x="180" y="1515"/>
                </a:lnTo>
                <a:cubicBezTo>
                  <a:pt x="197" y="1533"/>
                  <a:pt x="221" y="1540"/>
                  <a:pt x="247" y="1540"/>
                </a:cubicBezTo>
                <a:cubicBezTo>
                  <a:pt x="311" y="1540"/>
                  <a:pt x="391" y="1498"/>
                  <a:pt x="433" y="1456"/>
                </a:cubicBezTo>
                <a:cubicBezTo>
                  <a:pt x="552" y="1203"/>
                  <a:pt x="552" y="1024"/>
                  <a:pt x="552" y="771"/>
                </a:cubicBezTo>
                <a:lnTo>
                  <a:pt x="552" y="398"/>
                </a:lnTo>
                <a:cubicBezTo>
                  <a:pt x="492" y="338"/>
                  <a:pt x="492" y="204"/>
                  <a:pt x="433" y="85"/>
                </a:cubicBezTo>
                <a:cubicBezTo>
                  <a:pt x="373" y="85"/>
                  <a:pt x="373" y="26"/>
                  <a:pt x="373" y="26"/>
                </a:cubicBezTo>
                <a:cubicBezTo>
                  <a:pt x="334" y="8"/>
                  <a:pt x="301" y="1"/>
                  <a:pt x="2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1" name="Google Shape;1621;p10"/>
          <p:cNvSpPr/>
          <p:nvPr/>
        </p:nvSpPr>
        <p:spPr>
          <a:xfrm>
            <a:off x="5489690" y="695034"/>
            <a:ext cx="19091" cy="40772"/>
          </a:xfrm>
          <a:custGeom>
            <a:avLst/>
            <a:gdLst/>
            <a:ahLst/>
            <a:cxnLst/>
            <a:rect l="l" t="t" r="r" b="b"/>
            <a:pathLst>
              <a:path w="612" h="1307" extrusionOk="0">
                <a:moveTo>
                  <a:pt x="365" y="0"/>
                </a:moveTo>
                <a:cubicBezTo>
                  <a:pt x="301" y="0"/>
                  <a:pt x="221" y="42"/>
                  <a:pt x="179" y="84"/>
                </a:cubicBezTo>
                <a:cubicBezTo>
                  <a:pt x="120" y="204"/>
                  <a:pt x="120" y="263"/>
                  <a:pt x="60" y="338"/>
                </a:cubicBezTo>
                <a:lnTo>
                  <a:pt x="60" y="636"/>
                </a:lnTo>
                <a:cubicBezTo>
                  <a:pt x="1" y="829"/>
                  <a:pt x="60" y="949"/>
                  <a:pt x="120" y="1202"/>
                </a:cubicBezTo>
                <a:lnTo>
                  <a:pt x="179" y="1261"/>
                </a:lnTo>
                <a:cubicBezTo>
                  <a:pt x="209" y="1291"/>
                  <a:pt x="243" y="1306"/>
                  <a:pt x="276" y="1306"/>
                </a:cubicBezTo>
                <a:cubicBezTo>
                  <a:pt x="310" y="1306"/>
                  <a:pt x="343" y="1291"/>
                  <a:pt x="373" y="1261"/>
                </a:cubicBezTo>
                <a:cubicBezTo>
                  <a:pt x="552" y="1083"/>
                  <a:pt x="611" y="889"/>
                  <a:pt x="611" y="710"/>
                </a:cubicBezTo>
                <a:lnTo>
                  <a:pt x="611" y="397"/>
                </a:lnTo>
                <a:cubicBezTo>
                  <a:pt x="611" y="263"/>
                  <a:pt x="552" y="204"/>
                  <a:pt x="492" y="84"/>
                </a:cubicBezTo>
                <a:lnTo>
                  <a:pt x="433" y="25"/>
                </a:lnTo>
                <a:cubicBezTo>
                  <a:pt x="415" y="7"/>
                  <a:pt x="391" y="0"/>
                  <a:pt x="36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2" name="Google Shape;1622;p10"/>
          <p:cNvSpPr/>
          <p:nvPr/>
        </p:nvSpPr>
        <p:spPr>
          <a:xfrm>
            <a:off x="5563123" y="677409"/>
            <a:ext cx="19559" cy="40553"/>
          </a:xfrm>
          <a:custGeom>
            <a:avLst/>
            <a:gdLst/>
            <a:ahLst/>
            <a:cxnLst/>
            <a:rect l="l" t="t" r="r" b="b"/>
            <a:pathLst>
              <a:path w="627" h="1300" extrusionOk="0">
                <a:moveTo>
                  <a:pt x="228" y="1"/>
                </a:moveTo>
                <a:cubicBezTo>
                  <a:pt x="156" y="1"/>
                  <a:pt x="104" y="59"/>
                  <a:pt x="60" y="158"/>
                </a:cubicBezTo>
                <a:cubicBezTo>
                  <a:pt x="0" y="217"/>
                  <a:pt x="0" y="337"/>
                  <a:pt x="0" y="396"/>
                </a:cubicBezTo>
                <a:lnTo>
                  <a:pt x="0" y="649"/>
                </a:lnTo>
                <a:cubicBezTo>
                  <a:pt x="0" y="828"/>
                  <a:pt x="60" y="1022"/>
                  <a:pt x="194" y="1201"/>
                </a:cubicBezTo>
                <a:lnTo>
                  <a:pt x="194" y="1275"/>
                </a:lnTo>
                <a:cubicBezTo>
                  <a:pt x="228" y="1292"/>
                  <a:pt x="257" y="1299"/>
                  <a:pt x="283" y="1299"/>
                </a:cubicBezTo>
                <a:cubicBezTo>
                  <a:pt x="347" y="1299"/>
                  <a:pt x="390" y="1254"/>
                  <a:pt x="432" y="1201"/>
                </a:cubicBezTo>
                <a:cubicBezTo>
                  <a:pt x="567" y="1022"/>
                  <a:pt x="626" y="828"/>
                  <a:pt x="626" y="649"/>
                </a:cubicBezTo>
                <a:cubicBezTo>
                  <a:pt x="567" y="530"/>
                  <a:pt x="567" y="396"/>
                  <a:pt x="492" y="337"/>
                </a:cubicBezTo>
                <a:cubicBezTo>
                  <a:pt x="492" y="217"/>
                  <a:pt x="432" y="158"/>
                  <a:pt x="313" y="24"/>
                </a:cubicBezTo>
                <a:cubicBezTo>
                  <a:pt x="282" y="8"/>
                  <a:pt x="254" y="1"/>
                  <a:pt x="22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3" name="Google Shape;1623;p10"/>
          <p:cNvSpPr/>
          <p:nvPr/>
        </p:nvSpPr>
        <p:spPr>
          <a:xfrm>
            <a:off x="5511059" y="775736"/>
            <a:ext cx="19091" cy="38900"/>
          </a:xfrm>
          <a:custGeom>
            <a:avLst/>
            <a:gdLst/>
            <a:ahLst/>
            <a:cxnLst/>
            <a:rect l="l" t="t" r="r" b="b"/>
            <a:pathLst>
              <a:path w="612" h="1247" extrusionOk="0">
                <a:moveTo>
                  <a:pt x="366" y="0"/>
                </a:moveTo>
                <a:cubicBezTo>
                  <a:pt x="317" y="0"/>
                  <a:pt x="269" y="15"/>
                  <a:pt x="239" y="45"/>
                </a:cubicBezTo>
                <a:cubicBezTo>
                  <a:pt x="180" y="105"/>
                  <a:pt x="120" y="224"/>
                  <a:pt x="60" y="283"/>
                </a:cubicBezTo>
                <a:cubicBezTo>
                  <a:pt x="60" y="417"/>
                  <a:pt x="1" y="477"/>
                  <a:pt x="1" y="596"/>
                </a:cubicBezTo>
                <a:cubicBezTo>
                  <a:pt x="1" y="790"/>
                  <a:pt x="60" y="1028"/>
                  <a:pt x="180" y="1222"/>
                </a:cubicBezTo>
                <a:lnTo>
                  <a:pt x="239" y="1222"/>
                </a:lnTo>
                <a:cubicBezTo>
                  <a:pt x="257" y="1239"/>
                  <a:pt x="281" y="1247"/>
                  <a:pt x="307" y="1247"/>
                </a:cubicBezTo>
                <a:cubicBezTo>
                  <a:pt x="371" y="1247"/>
                  <a:pt x="450" y="1204"/>
                  <a:pt x="492" y="1162"/>
                </a:cubicBezTo>
                <a:cubicBezTo>
                  <a:pt x="552" y="969"/>
                  <a:pt x="612" y="790"/>
                  <a:pt x="612" y="656"/>
                </a:cubicBezTo>
                <a:lnTo>
                  <a:pt x="612" y="417"/>
                </a:lnTo>
                <a:cubicBezTo>
                  <a:pt x="612" y="283"/>
                  <a:pt x="552" y="224"/>
                  <a:pt x="552" y="105"/>
                </a:cubicBezTo>
                <a:lnTo>
                  <a:pt x="492" y="45"/>
                </a:lnTo>
                <a:cubicBezTo>
                  <a:pt x="463" y="15"/>
                  <a:pt x="414" y="0"/>
                  <a:pt x="36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4" name="Google Shape;1624;p10"/>
          <p:cNvSpPr/>
          <p:nvPr/>
        </p:nvSpPr>
        <p:spPr>
          <a:xfrm>
            <a:off x="5446953" y="859089"/>
            <a:ext cx="19528" cy="24020"/>
          </a:xfrm>
          <a:custGeom>
            <a:avLst/>
            <a:gdLst/>
            <a:ahLst/>
            <a:cxnLst/>
            <a:rect l="l" t="t" r="r" b="b"/>
            <a:pathLst>
              <a:path w="626" h="770" extrusionOk="0">
                <a:moveTo>
                  <a:pt x="350" y="0"/>
                </a:moveTo>
                <a:cubicBezTo>
                  <a:pt x="313" y="0"/>
                  <a:pt x="278" y="15"/>
                  <a:pt x="253" y="40"/>
                </a:cubicBezTo>
                <a:cubicBezTo>
                  <a:pt x="119" y="99"/>
                  <a:pt x="119" y="99"/>
                  <a:pt x="60" y="159"/>
                </a:cubicBezTo>
                <a:cubicBezTo>
                  <a:pt x="0" y="218"/>
                  <a:pt x="0" y="293"/>
                  <a:pt x="0" y="352"/>
                </a:cubicBezTo>
                <a:cubicBezTo>
                  <a:pt x="0" y="531"/>
                  <a:pt x="60" y="665"/>
                  <a:pt x="194" y="725"/>
                </a:cubicBezTo>
                <a:cubicBezTo>
                  <a:pt x="223" y="755"/>
                  <a:pt x="268" y="770"/>
                  <a:pt x="313" y="770"/>
                </a:cubicBezTo>
                <a:cubicBezTo>
                  <a:pt x="358" y="770"/>
                  <a:pt x="402" y="755"/>
                  <a:pt x="432" y="725"/>
                </a:cubicBezTo>
                <a:lnTo>
                  <a:pt x="492" y="725"/>
                </a:lnTo>
                <a:cubicBezTo>
                  <a:pt x="566" y="591"/>
                  <a:pt x="626" y="531"/>
                  <a:pt x="626" y="412"/>
                </a:cubicBezTo>
                <a:lnTo>
                  <a:pt x="626" y="293"/>
                </a:lnTo>
                <a:cubicBezTo>
                  <a:pt x="566" y="218"/>
                  <a:pt x="566" y="159"/>
                  <a:pt x="492" y="99"/>
                </a:cubicBezTo>
                <a:cubicBezTo>
                  <a:pt x="457" y="29"/>
                  <a:pt x="401" y="0"/>
                  <a:pt x="35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5" name="Google Shape;1625;p10"/>
          <p:cNvSpPr/>
          <p:nvPr/>
        </p:nvSpPr>
        <p:spPr>
          <a:xfrm>
            <a:off x="5336803" y="843242"/>
            <a:ext cx="19091" cy="20183"/>
          </a:xfrm>
          <a:custGeom>
            <a:avLst/>
            <a:gdLst/>
            <a:ahLst/>
            <a:cxnLst/>
            <a:rect l="l" t="t" r="r" b="b"/>
            <a:pathLst>
              <a:path w="612" h="647" extrusionOk="0">
                <a:moveTo>
                  <a:pt x="298" y="0"/>
                </a:moveTo>
                <a:cubicBezTo>
                  <a:pt x="242" y="0"/>
                  <a:pt x="179" y="19"/>
                  <a:pt x="119" y="56"/>
                </a:cubicBezTo>
                <a:cubicBezTo>
                  <a:pt x="60" y="116"/>
                  <a:pt x="60" y="116"/>
                  <a:pt x="60" y="175"/>
                </a:cubicBezTo>
                <a:cubicBezTo>
                  <a:pt x="0" y="235"/>
                  <a:pt x="0" y="294"/>
                  <a:pt x="0" y="354"/>
                </a:cubicBezTo>
                <a:cubicBezTo>
                  <a:pt x="0" y="428"/>
                  <a:pt x="60" y="488"/>
                  <a:pt x="179" y="607"/>
                </a:cubicBezTo>
                <a:cubicBezTo>
                  <a:pt x="228" y="632"/>
                  <a:pt x="270" y="646"/>
                  <a:pt x="311" y="646"/>
                </a:cubicBezTo>
                <a:cubicBezTo>
                  <a:pt x="368" y="646"/>
                  <a:pt x="422" y="617"/>
                  <a:pt x="492" y="548"/>
                </a:cubicBezTo>
                <a:cubicBezTo>
                  <a:pt x="611" y="488"/>
                  <a:pt x="611" y="354"/>
                  <a:pt x="611" y="294"/>
                </a:cubicBezTo>
                <a:cubicBezTo>
                  <a:pt x="611" y="235"/>
                  <a:pt x="611" y="175"/>
                  <a:pt x="552" y="175"/>
                </a:cubicBezTo>
                <a:cubicBezTo>
                  <a:pt x="552" y="116"/>
                  <a:pt x="492" y="56"/>
                  <a:pt x="432" y="56"/>
                </a:cubicBezTo>
                <a:cubicBezTo>
                  <a:pt x="403" y="19"/>
                  <a:pt x="354" y="0"/>
                  <a:pt x="298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6" name="Google Shape;1626;p10"/>
          <p:cNvSpPr/>
          <p:nvPr/>
        </p:nvSpPr>
        <p:spPr>
          <a:xfrm>
            <a:off x="5999501" y="698746"/>
            <a:ext cx="19528" cy="33160"/>
          </a:xfrm>
          <a:custGeom>
            <a:avLst/>
            <a:gdLst/>
            <a:ahLst/>
            <a:cxnLst/>
            <a:rect l="l" t="t" r="r" b="b"/>
            <a:pathLst>
              <a:path w="626" h="1063" extrusionOk="0">
                <a:moveTo>
                  <a:pt x="378" y="0"/>
                </a:moveTo>
                <a:cubicBezTo>
                  <a:pt x="353" y="0"/>
                  <a:pt x="330" y="8"/>
                  <a:pt x="313" y="25"/>
                </a:cubicBezTo>
                <a:cubicBezTo>
                  <a:pt x="194" y="85"/>
                  <a:pt x="194" y="144"/>
                  <a:pt x="119" y="219"/>
                </a:cubicBezTo>
                <a:cubicBezTo>
                  <a:pt x="60" y="338"/>
                  <a:pt x="60" y="397"/>
                  <a:pt x="60" y="457"/>
                </a:cubicBezTo>
                <a:cubicBezTo>
                  <a:pt x="0" y="651"/>
                  <a:pt x="60" y="830"/>
                  <a:pt x="194" y="1023"/>
                </a:cubicBezTo>
                <a:cubicBezTo>
                  <a:pt x="218" y="1048"/>
                  <a:pt x="253" y="1062"/>
                  <a:pt x="290" y="1062"/>
                </a:cubicBezTo>
                <a:cubicBezTo>
                  <a:pt x="342" y="1062"/>
                  <a:pt x="397" y="1033"/>
                  <a:pt x="432" y="964"/>
                </a:cubicBezTo>
                <a:cubicBezTo>
                  <a:pt x="566" y="830"/>
                  <a:pt x="626" y="710"/>
                  <a:pt x="626" y="591"/>
                </a:cubicBezTo>
                <a:lnTo>
                  <a:pt x="626" y="397"/>
                </a:lnTo>
                <a:cubicBezTo>
                  <a:pt x="626" y="278"/>
                  <a:pt x="626" y="219"/>
                  <a:pt x="566" y="144"/>
                </a:cubicBezTo>
                <a:lnTo>
                  <a:pt x="566" y="85"/>
                </a:lnTo>
                <a:cubicBezTo>
                  <a:pt x="513" y="42"/>
                  <a:pt x="438" y="0"/>
                  <a:pt x="378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7" name="Google Shape;1627;p10"/>
          <p:cNvSpPr/>
          <p:nvPr/>
        </p:nvSpPr>
        <p:spPr>
          <a:xfrm>
            <a:off x="6040366" y="746444"/>
            <a:ext cx="19091" cy="37496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8" y="1"/>
                  <a:pt x="269" y="16"/>
                  <a:pt x="239" y="45"/>
                </a:cubicBezTo>
                <a:cubicBezTo>
                  <a:pt x="180" y="105"/>
                  <a:pt x="120" y="239"/>
                  <a:pt x="61" y="299"/>
                </a:cubicBezTo>
                <a:cubicBezTo>
                  <a:pt x="61" y="358"/>
                  <a:pt x="1" y="477"/>
                  <a:pt x="1" y="552"/>
                </a:cubicBezTo>
                <a:cubicBezTo>
                  <a:pt x="1" y="790"/>
                  <a:pt x="61" y="984"/>
                  <a:pt x="180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37" y="1202"/>
                </a:cubicBezTo>
                <a:cubicBezTo>
                  <a:pt x="387" y="1202"/>
                  <a:pt x="433" y="1173"/>
                  <a:pt x="433" y="1103"/>
                </a:cubicBezTo>
                <a:lnTo>
                  <a:pt x="493" y="1103"/>
                </a:lnTo>
                <a:cubicBezTo>
                  <a:pt x="552" y="924"/>
                  <a:pt x="612" y="790"/>
                  <a:pt x="612" y="611"/>
                </a:cubicBezTo>
                <a:lnTo>
                  <a:pt x="612" y="358"/>
                </a:lnTo>
                <a:cubicBezTo>
                  <a:pt x="612" y="299"/>
                  <a:pt x="552" y="179"/>
                  <a:pt x="552" y="105"/>
                </a:cubicBezTo>
                <a:lnTo>
                  <a:pt x="493" y="45"/>
                </a:lnTo>
                <a:cubicBezTo>
                  <a:pt x="463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8" name="Google Shape;1628;p10"/>
          <p:cNvSpPr/>
          <p:nvPr/>
        </p:nvSpPr>
        <p:spPr>
          <a:xfrm>
            <a:off x="6094302" y="701835"/>
            <a:ext cx="17688" cy="37247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3" y="1"/>
                </a:moveTo>
                <a:cubicBezTo>
                  <a:pt x="209" y="1"/>
                  <a:pt x="164" y="15"/>
                  <a:pt x="134" y="45"/>
                </a:cubicBezTo>
                <a:cubicBezTo>
                  <a:pt x="60" y="179"/>
                  <a:pt x="0" y="239"/>
                  <a:pt x="0" y="358"/>
                </a:cubicBezTo>
                <a:lnTo>
                  <a:pt x="0" y="611"/>
                </a:lnTo>
                <a:cubicBezTo>
                  <a:pt x="0" y="790"/>
                  <a:pt x="0" y="924"/>
                  <a:pt x="134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0" y="1194"/>
                </a:cubicBezTo>
                <a:cubicBezTo>
                  <a:pt x="319" y="1194"/>
                  <a:pt x="390" y="1145"/>
                  <a:pt x="432" y="1103"/>
                </a:cubicBezTo>
                <a:cubicBezTo>
                  <a:pt x="566" y="924"/>
                  <a:pt x="566" y="731"/>
                  <a:pt x="566" y="611"/>
                </a:cubicBezTo>
                <a:lnTo>
                  <a:pt x="566" y="298"/>
                </a:lnTo>
                <a:cubicBezTo>
                  <a:pt x="507" y="239"/>
                  <a:pt x="507" y="179"/>
                  <a:pt x="432" y="45"/>
                </a:cubicBezTo>
                <a:lnTo>
                  <a:pt x="373" y="45"/>
                </a:lnTo>
                <a:cubicBezTo>
                  <a:pt x="343" y="15"/>
                  <a:pt x="298" y="1"/>
                  <a:pt x="25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9" name="Google Shape;1629;p10"/>
          <p:cNvSpPr/>
          <p:nvPr/>
        </p:nvSpPr>
        <p:spPr>
          <a:xfrm>
            <a:off x="6090559" y="808366"/>
            <a:ext cx="19559" cy="3135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4" y="1"/>
                </a:moveTo>
                <a:cubicBezTo>
                  <a:pt x="310" y="1"/>
                  <a:pt x="247" y="19"/>
                  <a:pt x="180" y="57"/>
                </a:cubicBezTo>
                <a:cubicBezTo>
                  <a:pt x="120" y="116"/>
                  <a:pt x="61" y="176"/>
                  <a:pt x="61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80" y="921"/>
                </a:cubicBezTo>
                <a:lnTo>
                  <a:pt x="180" y="980"/>
                </a:lnTo>
                <a:cubicBezTo>
                  <a:pt x="202" y="998"/>
                  <a:pt x="227" y="1005"/>
                  <a:pt x="254" y="1005"/>
                </a:cubicBezTo>
                <a:cubicBezTo>
                  <a:pt x="319" y="1005"/>
                  <a:pt x="391" y="963"/>
                  <a:pt x="433" y="921"/>
                </a:cubicBezTo>
                <a:cubicBezTo>
                  <a:pt x="552" y="802"/>
                  <a:pt x="552" y="667"/>
                  <a:pt x="627" y="489"/>
                </a:cubicBezTo>
                <a:cubicBezTo>
                  <a:pt x="627" y="429"/>
                  <a:pt x="627" y="355"/>
                  <a:pt x="552" y="295"/>
                </a:cubicBezTo>
                <a:cubicBezTo>
                  <a:pt x="552" y="235"/>
                  <a:pt x="552" y="176"/>
                  <a:pt x="493" y="116"/>
                </a:cubicBezTo>
                <a:lnTo>
                  <a:pt x="493" y="57"/>
                </a:lnTo>
                <a:cubicBezTo>
                  <a:pt x="463" y="19"/>
                  <a:pt x="418" y="1"/>
                  <a:pt x="36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0" name="Google Shape;1630;p10"/>
          <p:cNvSpPr/>
          <p:nvPr/>
        </p:nvSpPr>
        <p:spPr>
          <a:xfrm>
            <a:off x="6142623" y="754960"/>
            <a:ext cx="17688" cy="48071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282" y="1"/>
                </a:moveTo>
                <a:cubicBezTo>
                  <a:pt x="219" y="1"/>
                  <a:pt x="177" y="43"/>
                  <a:pt x="135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5" y="1456"/>
                </a:cubicBezTo>
                <a:lnTo>
                  <a:pt x="194" y="1515"/>
                </a:lnTo>
                <a:cubicBezTo>
                  <a:pt x="229" y="1533"/>
                  <a:pt x="259" y="1540"/>
                  <a:pt x="285" y="1540"/>
                </a:cubicBezTo>
                <a:cubicBezTo>
                  <a:pt x="349" y="1540"/>
                  <a:pt x="395" y="1498"/>
                  <a:pt x="447" y="1456"/>
                </a:cubicBezTo>
                <a:cubicBezTo>
                  <a:pt x="567" y="1203"/>
                  <a:pt x="567" y="1024"/>
                  <a:pt x="567" y="771"/>
                </a:cubicBezTo>
                <a:lnTo>
                  <a:pt x="567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38" y="8"/>
                  <a:pt x="308" y="1"/>
                  <a:pt x="28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1" name="Google Shape;1631;p10"/>
          <p:cNvSpPr/>
          <p:nvPr/>
        </p:nvSpPr>
        <p:spPr>
          <a:xfrm>
            <a:off x="6189104" y="695034"/>
            <a:ext cx="19528" cy="40772"/>
          </a:xfrm>
          <a:custGeom>
            <a:avLst/>
            <a:gdLst/>
            <a:ahLst/>
            <a:cxnLst/>
            <a:rect l="l" t="t" r="r" b="b"/>
            <a:pathLst>
              <a:path w="626" h="1307" extrusionOk="0">
                <a:moveTo>
                  <a:pt x="373" y="0"/>
                </a:moveTo>
                <a:cubicBezTo>
                  <a:pt x="308" y="0"/>
                  <a:pt x="236" y="42"/>
                  <a:pt x="194" y="84"/>
                </a:cubicBezTo>
                <a:cubicBezTo>
                  <a:pt x="134" y="204"/>
                  <a:pt x="134" y="263"/>
                  <a:pt x="75" y="338"/>
                </a:cubicBezTo>
                <a:lnTo>
                  <a:pt x="75" y="636"/>
                </a:lnTo>
                <a:cubicBezTo>
                  <a:pt x="0" y="829"/>
                  <a:pt x="75" y="949"/>
                  <a:pt x="134" y="1202"/>
                </a:cubicBezTo>
                <a:lnTo>
                  <a:pt x="194" y="1261"/>
                </a:lnTo>
                <a:cubicBezTo>
                  <a:pt x="224" y="1291"/>
                  <a:pt x="253" y="1306"/>
                  <a:pt x="293" y="1306"/>
                </a:cubicBezTo>
                <a:cubicBezTo>
                  <a:pt x="332" y="1306"/>
                  <a:pt x="380" y="1291"/>
                  <a:pt x="447" y="1261"/>
                </a:cubicBezTo>
                <a:cubicBezTo>
                  <a:pt x="566" y="1083"/>
                  <a:pt x="626" y="889"/>
                  <a:pt x="626" y="710"/>
                </a:cubicBezTo>
                <a:lnTo>
                  <a:pt x="626" y="397"/>
                </a:lnTo>
                <a:cubicBezTo>
                  <a:pt x="626" y="263"/>
                  <a:pt x="566" y="204"/>
                  <a:pt x="507" y="84"/>
                </a:cubicBezTo>
                <a:lnTo>
                  <a:pt x="447" y="25"/>
                </a:lnTo>
                <a:cubicBezTo>
                  <a:pt x="425" y="7"/>
                  <a:pt x="400" y="0"/>
                  <a:pt x="37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2" name="Google Shape;1632;p10"/>
          <p:cNvSpPr/>
          <p:nvPr/>
        </p:nvSpPr>
        <p:spPr>
          <a:xfrm>
            <a:off x="6186774" y="677409"/>
            <a:ext cx="19091" cy="40553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1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61" y="1022"/>
                  <a:pt x="180" y="1201"/>
                </a:cubicBezTo>
                <a:lnTo>
                  <a:pt x="239" y="1275"/>
                </a:lnTo>
                <a:cubicBezTo>
                  <a:pt x="261" y="1292"/>
                  <a:pt x="281" y="1299"/>
                  <a:pt x="300" y="1299"/>
                </a:cubicBezTo>
                <a:cubicBezTo>
                  <a:pt x="348" y="1299"/>
                  <a:pt x="390" y="1254"/>
                  <a:pt x="433" y="1201"/>
                </a:cubicBezTo>
                <a:cubicBezTo>
                  <a:pt x="552" y="1022"/>
                  <a:pt x="612" y="828"/>
                  <a:pt x="612" y="649"/>
                </a:cubicBezTo>
                <a:cubicBezTo>
                  <a:pt x="552" y="530"/>
                  <a:pt x="552" y="396"/>
                  <a:pt x="493" y="337"/>
                </a:cubicBezTo>
                <a:cubicBezTo>
                  <a:pt x="493" y="217"/>
                  <a:pt x="433" y="158"/>
                  <a:pt x="314" y="24"/>
                </a:cubicBezTo>
                <a:cubicBezTo>
                  <a:pt x="279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3" name="Google Shape;1633;p10"/>
          <p:cNvSpPr/>
          <p:nvPr/>
        </p:nvSpPr>
        <p:spPr>
          <a:xfrm>
            <a:off x="6210472" y="775736"/>
            <a:ext cx="19559" cy="38900"/>
          </a:xfrm>
          <a:custGeom>
            <a:avLst/>
            <a:gdLst/>
            <a:ahLst/>
            <a:cxnLst/>
            <a:rect l="l" t="t" r="r" b="b"/>
            <a:pathLst>
              <a:path w="627" h="1247" extrusionOk="0">
                <a:moveTo>
                  <a:pt x="375" y="0"/>
                </a:moveTo>
                <a:cubicBezTo>
                  <a:pt x="328" y="0"/>
                  <a:pt x="284" y="15"/>
                  <a:pt x="254" y="45"/>
                </a:cubicBezTo>
                <a:cubicBezTo>
                  <a:pt x="194" y="105"/>
                  <a:pt x="135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4" y="1222"/>
                </a:lnTo>
                <a:cubicBezTo>
                  <a:pt x="271" y="1239"/>
                  <a:pt x="294" y="1247"/>
                  <a:pt x="319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7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567" y="224"/>
                  <a:pt x="567" y="105"/>
                </a:cubicBezTo>
                <a:lnTo>
                  <a:pt x="507" y="45"/>
                </a:lnTo>
                <a:cubicBezTo>
                  <a:pt x="470" y="15"/>
                  <a:pt x="421" y="0"/>
                  <a:pt x="37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4" name="Google Shape;1634;p10"/>
          <p:cNvSpPr/>
          <p:nvPr/>
        </p:nvSpPr>
        <p:spPr>
          <a:xfrm>
            <a:off x="6146803" y="859089"/>
            <a:ext cx="19091" cy="24020"/>
          </a:xfrm>
          <a:custGeom>
            <a:avLst/>
            <a:gdLst/>
            <a:ahLst/>
            <a:cxnLst/>
            <a:rect l="l" t="t" r="r" b="b"/>
            <a:pathLst>
              <a:path w="612" h="770" extrusionOk="0">
                <a:moveTo>
                  <a:pt x="347" y="0"/>
                </a:moveTo>
                <a:cubicBezTo>
                  <a:pt x="308" y="0"/>
                  <a:pt x="270" y="15"/>
                  <a:pt x="239" y="40"/>
                </a:cubicBezTo>
                <a:cubicBezTo>
                  <a:pt x="120" y="99"/>
                  <a:pt x="120" y="99"/>
                  <a:pt x="60" y="159"/>
                </a:cubicBezTo>
                <a:cubicBezTo>
                  <a:pt x="60" y="218"/>
                  <a:pt x="1" y="293"/>
                  <a:pt x="1" y="352"/>
                </a:cubicBezTo>
                <a:cubicBezTo>
                  <a:pt x="1" y="531"/>
                  <a:pt x="60" y="665"/>
                  <a:pt x="179" y="725"/>
                </a:cubicBezTo>
                <a:cubicBezTo>
                  <a:pt x="209" y="755"/>
                  <a:pt x="258" y="770"/>
                  <a:pt x="306" y="770"/>
                </a:cubicBezTo>
                <a:cubicBezTo>
                  <a:pt x="354" y="770"/>
                  <a:pt x="403" y="755"/>
                  <a:pt x="433" y="725"/>
                </a:cubicBezTo>
                <a:lnTo>
                  <a:pt x="492" y="725"/>
                </a:lnTo>
                <a:cubicBezTo>
                  <a:pt x="552" y="591"/>
                  <a:pt x="611" y="531"/>
                  <a:pt x="611" y="412"/>
                </a:cubicBezTo>
                <a:lnTo>
                  <a:pt x="611" y="293"/>
                </a:lnTo>
                <a:cubicBezTo>
                  <a:pt x="552" y="218"/>
                  <a:pt x="552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5" name="Google Shape;1635;p10"/>
          <p:cNvSpPr/>
          <p:nvPr/>
        </p:nvSpPr>
        <p:spPr>
          <a:xfrm>
            <a:off x="6036186" y="843242"/>
            <a:ext cx="19559" cy="20183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06" y="0"/>
                </a:moveTo>
                <a:cubicBezTo>
                  <a:pt x="254" y="0"/>
                  <a:pt x="195" y="19"/>
                  <a:pt x="135" y="56"/>
                </a:cubicBezTo>
                <a:cubicBezTo>
                  <a:pt x="61" y="116"/>
                  <a:pt x="61" y="116"/>
                  <a:pt x="61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1" y="428"/>
                  <a:pt x="61" y="488"/>
                  <a:pt x="195" y="607"/>
                </a:cubicBezTo>
                <a:cubicBezTo>
                  <a:pt x="244" y="632"/>
                  <a:pt x="283" y="646"/>
                  <a:pt x="322" y="646"/>
                </a:cubicBezTo>
                <a:cubicBezTo>
                  <a:pt x="376" y="646"/>
                  <a:pt x="429" y="617"/>
                  <a:pt x="507" y="548"/>
                </a:cubicBezTo>
                <a:cubicBezTo>
                  <a:pt x="627" y="488"/>
                  <a:pt x="627" y="354"/>
                  <a:pt x="627" y="294"/>
                </a:cubicBezTo>
                <a:cubicBezTo>
                  <a:pt x="627" y="235"/>
                  <a:pt x="627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0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6" name="Google Shape;1636;p10"/>
          <p:cNvSpPr/>
          <p:nvPr/>
        </p:nvSpPr>
        <p:spPr>
          <a:xfrm>
            <a:off x="6626863" y="698746"/>
            <a:ext cx="19559" cy="33160"/>
          </a:xfrm>
          <a:custGeom>
            <a:avLst/>
            <a:gdLst/>
            <a:ahLst/>
            <a:cxnLst/>
            <a:rect l="l" t="t" r="r" b="b"/>
            <a:pathLst>
              <a:path w="627" h="1063" extrusionOk="0">
                <a:moveTo>
                  <a:pt x="379" y="0"/>
                </a:moveTo>
                <a:cubicBezTo>
                  <a:pt x="354" y="0"/>
                  <a:pt x="331" y="8"/>
                  <a:pt x="314" y="25"/>
                </a:cubicBezTo>
                <a:cubicBezTo>
                  <a:pt x="254" y="85"/>
                  <a:pt x="194" y="144"/>
                  <a:pt x="120" y="219"/>
                </a:cubicBezTo>
                <a:cubicBezTo>
                  <a:pt x="60" y="338"/>
                  <a:pt x="60" y="397"/>
                  <a:pt x="60" y="457"/>
                </a:cubicBezTo>
                <a:cubicBezTo>
                  <a:pt x="1" y="651"/>
                  <a:pt x="60" y="830"/>
                  <a:pt x="194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2" y="1062"/>
                  <a:pt x="398" y="1033"/>
                  <a:pt x="433" y="964"/>
                </a:cubicBezTo>
                <a:cubicBezTo>
                  <a:pt x="567" y="830"/>
                  <a:pt x="626" y="710"/>
                  <a:pt x="626" y="591"/>
                </a:cubicBezTo>
                <a:lnTo>
                  <a:pt x="626" y="397"/>
                </a:lnTo>
                <a:cubicBezTo>
                  <a:pt x="626" y="278"/>
                  <a:pt x="626" y="219"/>
                  <a:pt x="567" y="144"/>
                </a:cubicBezTo>
                <a:lnTo>
                  <a:pt x="567" y="85"/>
                </a:lnTo>
                <a:cubicBezTo>
                  <a:pt x="514" y="42"/>
                  <a:pt x="439" y="0"/>
                  <a:pt x="379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7" name="Google Shape;1637;p10"/>
          <p:cNvSpPr/>
          <p:nvPr/>
        </p:nvSpPr>
        <p:spPr>
          <a:xfrm>
            <a:off x="6667760" y="746444"/>
            <a:ext cx="19091" cy="37496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7" y="1"/>
                  <a:pt x="269" y="16"/>
                  <a:pt x="239" y="45"/>
                </a:cubicBezTo>
                <a:cubicBezTo>
                  <a:pt x="179" y="105"/>
                  <a:pt x="120" y="239"/>
                  <a:pt x="60" y="299"/>
                </a:cubicBezTo>
                <a:cubicBezTo>
                  <a:pt x="60" y="358"/>
                  <a:pt x="60" y="477"/>
                  <a:pt x="1" y="552"/>
                </a:cubicBezTo>
                <a:cubicBezTo>
                  <a:pt x="1" y="790"/>
                  <a:pt x="60" y="984"/>
                  <a:pt x="179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41" y="1202"/>
                </a:cubicBezTo>
                <a:cubicBezTo>
                  <a:pt x="397" y="1202"/>
                  <a:pt x="457" y="1173"/>
                  <a:pt x="492" y="1103"/>
                </a:cubicBezTo>
                <a:cubicBezTo>
                  <a:pt x="552" y="924"/>
                  <a:pt x="611" y="790"/>
                  <a:pt x="611" y="611"/>
                </a:cubicBezTo>
                <a:lnTo>
                  <a:pt x="611" y="358"/>
                </a:lnTo>
                <a:cubicBezTo>
                  <a:pt x="611" y="299"/>
                  <a:pt x="611" y="179"/>
                  <a:pt x="552" y="105"/>
                </a:cubicBezTo>
                <a:lnTo>
                  <a:pt x="492" y="45"/>
                </a:lnTo>
                <a:cubicBezTo>
                  <a:pt x="463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8" name="Google Shape;1638;p10"/>
          <p:cNvSpPr/>
          <p:nvPr/>
        </p:nvSpPr>
        <p:spPr>
          <a:xfrm>
            <a:off x="6721665" y="701835"/>
            <a:ext cx="17688" cy="37247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4" y="1"/>
                </a:moveTo>
                <a:cubicBezTo>
                  <a:pt x="209" y="1"/>
                  <a:pt x="165" y="15"/>
                  <a:pt x="135" y="45"/>
                </a:cubicBezTo>
                <a:cubicBezTo>
                  <a:pt x="60" y="179"/>
                  <a:pt x="1" y="239"/>
                  <a:pt x="1" y="358"/>
                </a:cubicBezTo>
                <a:lnTo>
                  <a:pt x="1" y="611"/>
                </a:lnTo>
                <a:cubicBezTo>
                  <a:pt x="1" y="790"/>
                  <a:pt x="1" y="924"/>
                  <a:pt x="135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1" y="1194"/>
                </a:cubicBezTo>
                <a:cubicBezTo>
                  <a:pt x="320" y="1194"/>
                  <a:pt x="391" y="1145"/>
                  <a:pt x="433" y="1103"/>
                </a:cubicBezTo>
                <a:cubicBezTo>
                  <a:pt x="567" y="924"/>
                  <a:pt x="567" y="731"/>
                  <a:pt x="567" y="611"/>
                </a:cubicBezTo>
                <a:lnTo>
                  <a:pt x="567" y="298"/>
                </a:lnTo>
                <a:cubicBezTo>
                  <a:pt x="507" y="239"/>
                  <a:pt x="507" y="179"/>
                  <a:pt x="433" y="45"/>
                </a:cubicBezTo>
                <a:lnTo>
                  <a:pt x="373" y="45"/>
                </a:lnTo>
                <a:cubicBezTo>
                  <a:pt x="343" y="15"/>
                  <a:pt x="299" y="1"/>
                  <a:pt x="25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9" name="Google Shape;1639;p10"/>
          <p:cNvSpPr/>
          <p:nvPr/>
        </p:nvSpPr>
        <p:spPr>
          <a:xfrm>
            <a:off x="6717953" y="808366"/>
            <a:ext cx="19559" cy="3135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4" y="1"/>
                </a:moveTo>
                <a:cubicBezTo>
                  <a:pt x="310" y="1"/>
                  <a:pt x="246" y="19"/>
                  <a:pt x="179" y="57"/>
                </a:cubicBezTo>
                <a:cubicBezTo>
                  <a:pt x="120" y="116"/>
                  <a:pt x="6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79" y="921"/>
                </a:cubicBezTo>
                <a:lnTo>
                  <a:pt x="179" y="980"/>
                </a:lnTo>
                <a:cubicBezTo>
                  <a:pt x="201" y="998"/>
                  <a:pt x="227" y="1005"/>
                  <a:pt x="254" y="1005"/>
                </a:cubicBezTo>
                <a:cubicBezTo>
                  <a:pt x="319" y="1005"/>
                  <a:pt x="391" y="963"/>
                  <a:pt x="433" y="921"/>
                </a:cubicBezTo>
                <a:cubicBezTo>
                  <a:pt x="552" y="802"/>
                  <a:pt x="552" y="667"/>
                  <a:pt x="626" y="489"/>
                </a:cubicBezTo>
                <a:cubicBezTo>
                  <a:pt x="626" y="429"/>
                  <a:pt x="626" y="355"/>
                  <a:pt x="552" y="295"/>
                </a:cubicBezTo>
                <a:cubicBezTo>
                  <a:pt x="552" y="235"/>
                  <a:pt x="552" y="176"/>
                  <a:pt x="492" y="116"/>
                </a:cubicBezTo>
                <a:lnTo>
                  <a:pt x="492" y="57"/>
                </a:lnTo>
                <a:cubicBezTo>
                  <a:pt x="462" y="19"/>
                  <a:pt x="418" y="1"/>
                  <a:pt x="36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0" name="Google Shape;1640;p10"/>
          <p:cNvSpPr/>
          <p:nvPr/>
        </p:nvSpPr>
        <p:spPr>
          <a:xfrm>
            <a:off x="6770017" y="754960"/>
            <a:ext cx="17688" cy="48071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308" y="1"/>
                </a:moveTo>
                <a:cubicBezTo>
                  <a:pt x="248" y="1"/>
                  <a:pt x="176" y="43"/>
                  <a:pt x="134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4" y="1456"/>
                </a:cubicBezTo>
                <a:cubicBezTo>
                  <a:pt x="194" y="1456"/>
                  <a:pt x="194" y="1515"/>
                  <a:pt x="194" y="1515"/>
                </a:cubicBezTo>
                <a:cubicBezTo>
                  <a:pt x="229" y="1533"/>
                  <a:pt x="259" y="1540"/>
                  <a:pt x="285" y="1540"/>
                </a:cubicBezTo>
                <a:cubicBezTo>
                  <a:pt x="349" y="1540"/>
                  <a:pt x="394" y="1498"/>
                  <a:pt x="447" y="1456"/>
                </a:cubicBezTo>
                <a:cubicBezTo>
                  <a:pt x="566" y="1203"/>
                  <a:pt x="566" y="1024"/>
                  <a:pt x="566" y="771"/>
                </a:cubicBezTo>
                <a:lnTo>
                  <a:pt x="566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55" y="8"/>
                  <a:pt x="333" y="1"/>
                  <a:pt x="30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1" name="Google Shape;1641;p10"/>
          <p:cNvSpPr/>
          <p:nvPr/>
        </p:nvSpPr>
        <p:spPr>
          <a:xfrm>
            <a:off x="6818806" y="695034"/>
            <a:ext cx="19091" cy="40772"/>
          </a:xfrm>
          <a:custGeom>
            <a:avLst/>
            <a:gdLst/>
            <a:ahLst/>
            <a:cxnLst/>
            <a:rect l="l" t="t" r="r" b="b"/>
            <a:pathLst>
              <a:path w="612" h="1307" extrusionOk="0">
                <a:moveTo>
                  <a:pt x="321" y="0"/>
                </a:moveTo>
                <a:cubicBezTo>
                  <a:pt x="239" y="0"/>
                  <a:pt x="179" y="42"/>
                  <a:pt x="179" y="84"/>
                </a:cubicBezTo>
                <a:cubicBezTo>
                  <a:pt x="120" y="204"/>
                  <a:pt x="60" y="263"/>
                  <a:pt x="60" y="338"/>
                </a:cubicBezTo>
                <a:cubicBezTo>
                  <a:pt x="0" y="457"/>
                  <a:pt x="0" y="516"/>
                  <a:pt x="0" y="636"/>
                </a:cubicBezTo>
                <a:cubicBezTo>
                  <a:pt x="0" y="829"/>
                  <a:pt x="0" y="949"/>
                  <a:pt x="60" y="1202"/>
                </a:cubicBezTo>
                <a:lnTo>
                  <a:pt x="120" y="1261"/>
                </a:lnTo>
                <a:cubicBezTo>
                  <a:pt x="149" y="1291"/>
                  <a:pt x="194" y="1306"/>
                  <a:pt x="241" y="1306"/>
                </a:cubicBezTo>
                <a:cubicBezTo>
                  <a:pt x="287" y="1306"/>
                  <a:pt x="336" y="1291"/>
                  <a:pt x="373" y="1261"/>
                </a:cubicBezTo>
                <a:cubicBezTo>
                  <a:pt x="492" y="1083"/>
                  <a:pt x="552" y="889"/>
                  <a:pt x="552" y="710"/>
                </a:cubicBezTo>
                <a:cubicBezTo>
                  <a:pt x="611" y="576"/>
                  <a:pt x="611" y="457"/>
                  <a:pt x="552" y="397"/>
                </a:cubicBezTo>
                <a:cubicBezTo>
                  <a:pt x="552" y="263"/>
                  <a:pt x="492" y="204"/>
                  <a:pt x="432" y="84"/>
                </a:cubicBezTo>
                <a:lnTo>
                  <a:pt x="432" y="25"/>
                </a:lnTo>
                <a:cubicBezTo>
                  <a:pt x="393" y="7"/>
                  <a:pt x="355" y="0"/>
                  <a:pt x="32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2" name="Google Shape;1642;p10"/>
          <p:cNvSpPr/>
          <p:nvPr/>
        </p:nvSpPr>
        <p:spPr>
          <a:xfrm>
            <a:off x="6814167" y="677409"/>
            <a:ext cx="19091" cy="40553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0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60" y="1022"/>
                  <a:pt x="179" y="1201"/>
                </a:cubicBezTo>
                <a:lnTo>
                  <a:pt x="239" y="1275"/>
                </a:lnTo>
                <a:cubicBezTo>
                  <a:pt x="260" y="1292"/>
                  <a:pt x="285" y="1299"/>
                  <a:pt x="310" y="1299"/>
                </a:cubicBezTo>
                <a:cubicBezTo>
                  <a:pt x="372" y="1299"/>
                  <a:pt x="433" y="1254"/>
                  <a:pt x="433" y="1201"/>
                </a:cubicBezTo>
                <a:cubicBezTo>
                  <a:pt x="611" y="1022"/>
                  <a:pt x="611" y="828"/>
                  <a:pt x="611" y="649"/>
                </a:cubicBezTo>
                <a:cubicBezTo>
                  <a:pt x="611" y="530"/>
                  <a:pt x="552" y="396"/>
                  <a:pt x="552" y="337"/>
                </a:cubicBezTo>
                <a:cubicBezTo>
                  <a:pt x="492" y="217"/>
                  <a:pt x="433" y="158"/>
                  <a:pt x="373" y="24"/>
                </a:cubicBezTo>
                <a:lnTo>
                  <a:pt x="313" y="24"/>
                </a:lnTo>
                <a:cubicBezTo>
                  <a:pt x="278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3" name="Google Shape;1643;p10"/>
          <p:cNvSpPr/>
          <p:nvPr/>
        </p:nvSpPr>
        <p:spPr>
          <a:xfrm>
            <a:off x="6837866" y="775736"/>
            <a:ext cx="19528" cy="38900"/>
          </a:xfrm>
          <a:custGeom>
            <a:avLst/>
            <a:gdLst/>
            <a:ahLst/>
            <a:cxnLst/>
            <a:rect l="l" t="t" r="r" b="b"/>
            <a:pathLst>
              <a:path w="626" h="1247" extrusionOk="0">
                <a:moveTo>
                  <a:pt x="374" y="0"/>
                </a:moveTo>
                <a:cubicBezTo>
                  <a:pt x="328" y="0"/>
                  <a:pt x="283" y="15"/>
                  <a:pt x="253" y="45"/>
                </a:cubicBezTo>
                <a:cubicBezTo>
                  <a:pt x="194" y="105"/>
                  <a:pt x="134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3" y="1222"/>
                </a:lnTo>
                <a:cubicBezTo>
                  <a:pt x="271" y="1239"/>
                  <a:pt x="293" y="1247"/>
                  <a:pt x="319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6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566" y="224"/>
                  <a:pt x="566" y="105"/>
                </a:cubicBezTo>
                <a:lnTo>
                  <a:pt x="507" y="45"/>
                </a:lnTo>
                <a:cubicBezTo>
                  <a:pt x="469" y="15"/>
                  <a:pt x="421" y="0"/>
                  <a:pt x="37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4" name="Google Shape;1644;p10"/>
          <p:cNvSpPr/>
          <p:nvPr/>
        </p:nvSpPr>
        <p:spPr>
          <a:xfrm>
            <a:off x="6774197" y="859089"/>
            <a:ext cx="19091" cy="24020"/>
          </a:xfrm>
          <a:custGeom>
            <a:avLst/>
            <a:gdLst/>
            <a:ahLst/>
            <a:cxnLst/>
            <a:rect l="l" t="t" r="r" b="b"/>
            <a:pathLst>
              <a:path w="612" h="770" extrusionOk="0">
                <a:moveTo>
                  <a:pt x="347" y="0"/>
                </a:moveTo>
                <a:cubicBezTo>
                  <a:pt x="308" y="0"/>
                  <a:pt x="269" y="15"/>
                  <a:pt x="239" y="40"/>
                </a:cubicBezTo>
                <a:cubicBezTo>
                  <a:pt x="119" y="99"/>
                  <a:pt x="119" y="99"/>
                  <a:pt x="60" y="159"/>
                </a:cubicBezTo>
                <a:cubicBezTo>
                  <a:pt x="60" y="218"/>
                  <a:pt x="0" y="293"/>
                  <a:pt x="0" y="352"/>
                </a:cubicBezTo>
                <a:cubicBezTo>
                  <a:pt x="0" y="531"/>
                  <a:pt x="60" y="665"/>
                  <a:pt x="179" y="725"/>
                </a:cubicBezTo>
                <a:cubicBezTo>
                  <a:pt x="209" y="755"/>
                  <a:pt x="257" y="770"/>
                  <a:pt x="313" y="770"/>
                </a:cubicBezTo>
                <a:cubicBezTo>
                  <a:pt x="369" y="770"/>
                  <a:pt x="432" y="755"/>
                  <a:pt x="492" y="725"/>
                </a:cubicBezTo>
                <a:cubicBezTo>
                  <a:pt x="551" y="591"/>
                  <a:pt x="611" y="531"/>
                  <a:pt x="611" y="412"/>
                </a:cubicBezTo>
                <a:lnTo>
                  <a:pt x="611" y="293"/>
                </a:lnTo>
                <a:cubicBezTo>
                  <a:pt x="551" y="218"/>
                  <a:pt x="551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5" name="Google Shape;1645;p10"/>
          <p:cNvSpPr/>
          <p:nvPr/>
        </p:nvSpPr>
        <p:spPr>
          <a:xfrm>
            <a:off x="6663580" y="843242"/>
            <a:ext cx="19559" cy="20183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13" y="0"/>
                </a:moveTo>
                <a:cubicBezTo>
                  <a:pt x="269" y="0"/>
                  <a:pt x="224" y="19"/>
                  <a:pt x="194" y="56"/>
                </a:cubicBezTo>
                <a:cubicBezTo>
                  <a:pt x="135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0" y="428"/>
                  <a:pt x="60" y="488"/>
                  <a:pt x="194" y="607"/>
                </a:cubicBezTo>
                <a:cubicBezTo>
                  <a:pt x="244" y="632"/>
                  <a:pt x="293" y="646"/>
                  <a:pt x="339" y="646"/>
                </a:cubicBezTo>
                <a:cubicBezTo>
                  <a:pt x="405" y="646"/>
                  <a:pt x="463" y="617"/>
                  <a:pt x="507" y="548"/>
                </a:cubicBezTo>
                <a:cubicBezTo>
                  <a:pt x="626" y="488"/>
                  <a:pt x="626" y="354"/>
                  <a:pt x="626" y="294"/>
                </a:cubicBezTo>
                <a:cubicBezTo>
                  <a:pt x="626" y="235"/>
                  <a:pt x="626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1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6" name="Google Shape;1646;p10"/>
          <p:cNvSpPr/>
          <p:nvPr/>
        </p:nvSpPr>
        <p:spPr>
          <a:xfrm>
            <a:off x="7870015" y="698746"/>
            <a:ext cx="21400" cy="33160"/>
          </a:xfrm>
          <a:custGeom>
            <a:avLst/>
            <a:gdLst/>
            <a:ahLst/>
            <a:cxnLst/>
            <a:rect l="l" t="t" r="r" b="b"/>
            <a:pathLst>
              <a:path w="686" h="1063" extrusionOk="0">
                <a:moveTo>
                  <a:pt x="405" y="0"/>
                </a:moveTo>
                <a:cubicBezTo>
                  <a:pt x="378" y="0"/>
                  <a:pt x="348" y="8"/>
                  <a:pt x="314" y="25"/>
                </a:cubicBezTo>
                <a:cubicBezTo>
                  <a:pt x="254" y="85"/>
                  <a:pt x="194" y="144"/>
                  <a:pt x="120" y="219"/>
                </a:cubicBezTo>
                <a:cubicBezTo>
                  <a:pt x="60" y="338"/>
                  <a:pt x="60" y="397"/>
                  <a:pt x="60" y="457"/>
                </a:cubicBezTo>
                <a:cubicBezTo>
                  <a:pt x="1" y="651"/>
                  <a:pt x="60" y="830"/>
                  <a:pt x="194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2" y="1062"/>
                  <a:pt x="398" y="1033"/>
                  <a:pt x="433" y="964"/>
                </a:cubicBezTo>
                <a:cubicBezTo>
                  <a:pt x="567" y="830"/>
                  <a:pt x="626" y="710"/>
                  <a:pt x="626" y="591"/>
                </a:cubicBezTo>
                <a:cubicBezTo>
                  <a:pt x="626" y="517"/>
                  <a:pt x="686" y="457"/>
                  <a:pt x="626" y="397"/>
                </a:cubicBezTo>
                <a:cubicBezTo>
                  <a:pt x="626" y="278"/>
                  <a:pt x="626" y="219"/>
                  <a:pt x="567" y="144"/>
                </a:cubicBezTo>
                <a:lnTo>
                  <a:pt x="567" y="85"/>
                </a:lnTo>
                <a:cubicBezTo>
                  <a:pt x="514" y="42"/>
                  <a:pt x="469" y="0"/>
                  <a:pt x="40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7" name="Google Shape;1647;p10"/>
          <p:cNvSpPr/>
          <p:nvPr/>
        </p:nvSpPr>
        <p:spPr>
          <a:xfrm>
            <a:off x="7910912" y="746444"/>
            <a:ext cx="19091" cy="37496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7" y="1"/>
                  <a:pt x="269" y="16"/>
                  <a:pt x="239" y="45"/>
                </a:cubicBezTo>
                <a:cubicBezTo>
                  <a:pt x="179" y="105"/>
                  <a:pt x="120" y="239"/>
                  <a:pt x="120" y="299"/>
                </a:cubicBezTo>
                <a:cubicBezTo>
                  <a:pt x="60" y="358"/>
                  <a:pt x="60" y="477"/>
                  <a:pt x="1" y="552"/>
                </a:cubicBezTo>
                <a:cubicBezTo>
                  <a:pt x="1" y="790"/>
                  <a:pt x="60" y="984"/>
                  <a:pt x="179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41" y="1202"/>
                </a:cubicBezTo>
                <a:cubicBezTo>
                  <a:pt x="397" y="1202"/>
                  <a:pt x="457" y="1173"/>
                  <a:pt x="492" y="1103"/>
                </a:cubicBezTo>
                <a:cubicBezTo>
                  <a:pt x="552" y="924"/>
                  <a:pt x="611" y="790"/>
                  <a:pt x="611" y="611"/>
                </a:cubicBezTo>
                <a:lnTo>
                  <a:pt x="611" y="358"/>
                </a:lnTo>
                <a:cubicBezTo>
                  <a:pt x="611" y="299"/>
                  <a:pt x="611" y="179"/>
                  <a:pt x="552" y="105"/>
                </a:cubicBezTo>
                <a:lnTo>
                  <a:pt x="492" y="45"/>
                </a:lnTo>
                <a:cubicBezTo>
                  <a:pt x="462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8" name="Google Shape;1648;p10"/>
          <p:cNvSpPr/>
          <p:nvPr/>
        </p:nvSpPr>
        <p:spPr>
          <a:xfrm>
            <a:off x="7964817" y="701835"/>
            <a:ext cx="17688" cy="37247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4" y="1"/>
                </a:moveTo>
                <a:cubicBezTo>
                  <a:pt x="209" y="1"/>
                  <a:pt x="165" y="15"/>
                  <a:pt x="135" y="45"/>
                </a:cubicBezTo>
                <a:cubicBezTo>
                  <a:pt x="60" y="179"/>
                  <a:pt x="60" y="239"/>
                  <a:pt x="1" y="358"/>
                </a:cubicBezTo>
                <a:lnTo>
                  <a:pt x="1" y="611"/>
                </a:lnTo>
                <a:cubicBezTo>
                  <a:pt x="1" y="790"/>
                  <a:pt x="1" y="924"/>
                  <a:pt x="135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1" y="1194"/>
                </a:cubicBezTo>
                <a:cubicBezTo>
                  <a:pt x="320" y="1194"/>
                  <a:pt x="391" y="1145"/>
                  <a:pt x="433" y="1103"/>
                </a:cubicBezTo>
                <a:cubicBezTo>
                  <a:pt x="567" y="924"/>
                  <a:pt x="567" y="731"/>
                  <a:pt x="567" y="611"/>
                </a:cubicBezTo>
                <a:lnTo>
                  <a:pt x="567" y="298"/>
                </a:lnTo>
                <a:cubicBezTo>
                  <a:pt x="507" y="239"/>
                  <a:pt x="507" y="179"/>
                  <a:pt x="433" y="45"/>
                </a:cubicBezTo>
                <a:lnTo>
                  <a:pt x="373" y="45"/>
                </a:lnTo>
                <a:cubicBezTo>
                  <a:pt x="343" y="15"/>
                  <a:pt x="299" y="1"/>
                  <a:pt x="25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9" name="Google Shape;1649;p10"/>
          <p:cNvSpPr/>
          <p:nvPr/>
        </p:nvSpPr>
        <p:spPr>
          <a:xfrm>
            <a:off x="7961105" y="808366"/>
            <a:ext cx="19559" cy="3135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73" y="1"/>
                </a:moveTo>
                <a:cubicBezTo>
                  <a:pt x="328" y="1"/>
                  <a:pt x="284" y="19"/>
                  <a:pt x="254" y="57"/>
                </a:cubicBezTo>
                <a:cubicBezTo>
                  <a:pt x="120" y="116"/>
                  <a:pt x="12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60" y="802"/>
                  <a:pt x="179" y="921"/>
                </a:cubicBezTo>
                <a:lnTo>
                  <a:pt x="179" y="980"/>
                </a:lnTo>
                <a:cubicBezTo>
                  <a:pt x="201" y="998"/>
                  <a:pt x="227" y="1005"/>
                  <a:pt x="254" y="1005"/>
                </a:cubicBezTo>
                <a:cubicBezTo>
                  <a:pt x="319" y="1005"/>
                  <a:pt x="390" y="963"/>
                  <a:pt x="433" y="921"/>
                </a:cubicBezTo>
                <a:cubicBezTo>
                  <a:pt x="552" y="802"/>
                  <a:pt x="626" y="667"/>
                  <a:pt x="626" y="489"/>
                </a:cubicBezTo>
                <a:cubicBezTo>
                  <a:pt x="626" y="429"/>
                  <a:pt x="626" y="355"/>
                  <a:pt x="552" y="295"/>
                </a:cubicBezTo>
                <a:cubicBezTo>
                  <a:pt x="552" y="235"/>
                  <a:pt x="552" y="176"/>
                  <a:pt x="492" y="116"/>
                </a:cubicBezTo>
                <a:lnTo>
                  <a:pt x="492" y="57"/>
                </a:lnTo>
                <a:cubicBezTo>
                  <a:pt x="462" y="19"/>
                  <a:pt x="418" y="1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0" name="Google Shape;1650;p10"/>
          <p:cNvSpPr/>
          <p:nvPr/>
        </p:nvSpPr>
        <p:spPr>
          <a:xfrm>
            <a:off x="8013169" y="754960"/>
            <a:ext cx="17688" cy="48071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308" y="1"/>
                </a:moveTo>
                <a:cubicBezTo>
                  <a:pt x="248" y="1"/>
                  <a:pt x="176" y="43"/>
                  <a:pt x="134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4" y="1456"/>
                </a:cubicBezTo>
                <a:cubicBezTo>
                  <a:pt x="194" y="1456"/>
                  <a:pt x="194" y="1515"/>
                  <a:pt x="194" y="1515"/>
                </a:cubicBezTo>
                <a:cubicBezTo>
                  <a:pt x="229" y="1533"/>
                  <a:pt x="258" y="1540"/>
                  <a:pt x="285" y="1540"/>
                </a:cubicBezTo>
                <a:cubicBezTo>
                  <a:pt x="349" y="1540"/>
                  <a:pt x="394" y="1498"/>
                  <a:pt x="447" y="1456"/>
                </a:cubicBezTo>
                <a:cubicBezTo>
                  <a:pt x="566" y="1203"/>
                  <a:pt x="566" y="1024"/>
                  <a:pt x="566" y="771"/>
                </a:cubicBezTo>
                <a:lnTo>
                  <a:pt x="566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55" y="8"/>
                  <a:pt x="333" y="1"/>
                  <a:pt x="30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1" name="Google Shape;1651;p10"/>
          <p:cNvSpPr/>
          <p:nvPr/>
        </p:nvSpPr>
        <p:spPr>
          <a:xfrm>
            <a:off x="8061958" y="695034"/>
            <a:ext cx="19091" cy="40772"/>
          </a:xfrm>
          <a:custGeom>
            <a:avLst/>
            <a:gdLst/>
            <a:ahLst/>
            <a:cxnLst/>
            <a:rect l="l" t="t" r="r" b="b"/>
            <a:pathLst>
              <a:path w="612" h="1307" extrusionOk="0">
                <a:moveTo>
                  <a:pt x="332" y="0"/>
                </a:moveTo>
                <a:cubicBezTo>
                  <a:pt x="263" y="0"/>
                  <a:pt x="221" y="42"/>
                  <a:pt x="179" y="84"/>
                </a:cubicBezTo>
                <a:cubicBezTo>
                  <a:pt x="120" y="204"/>
                  <a:pt x="60" y="263"/>
                  <a:pt x="60" y="338"/>
                </a:cubicBezTo>
                <a:cubicBezTo>
                  <a:pt x="0" y="457"/>
                  <a:pt x="0" y="516"/>
                  <a:pt x="0" y="636"/>
                </a:cubicBezTo>
                <a:cubicBezTo>
                  <a:pt x="0" y="829"/>
                  <a:pt x="0" y="949"/>
                  <a:pt x="60" y="1202"/>
                </a:cubicBezTo>
                <a:lnTo>
                  <a:pt x="120" y="1261"/>
                </a:lnTo>
                <a:cubicBezTo>
                  <a:pt x="149" y="1291"/>
                  <a:pt x="194" y="1306"/>
                  <a:pt x="241" y="1306"/>
                </a:cubicBezTo>
                <a:cubicBezTo>
                  <a:pt x="287" y="1306"/>
                  <a:pt x="336" y="1291"/>
                  <a:pt x="373" y="1261"/>
                </a:cubicBezTo>
                <a:cubicBezTo>
                  <a:pt x="492" y="1083"/>
                  <a:pt x="552" y="889"/>
                  <a:pt x="552" y="710"/>
                </a:cubicBezTo>
                <a:cubicBezTo>
                  <a:pt x="611" y="576"/>
                  <a:pt x="611" y="457"/>
                  <a:pt x="552" y="397"/>
                </a:cubicBezTo>
                <a:cubicBezTo>
                  <a:pt x="552" y="263"/>
                  <a:pt x="492" y="204"/>
                  <a:pt x="432" y="84"/>
                </a:cubicBezTo>
                <a:lnTo>
                  <a:pt x="432" y="25"/>
                </a:lnTo>
                <a:cubicBezTo>
                  <a:pt x="393" y="7"/>
                  <a:pt x="360" y="0"/>
                  <a:pt x="332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2" name="Google Shape;1652;p10"/>
          <p:cNvSpPr/>
          <p:nvPr/>
        </p:nvSpPr>
        <p:spPr>
          <a:xfrm>
            <a:off x="8057319" y="677409"/>
            <a:ext cx="19091" cy="40553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0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60" y="828"/>
                  <a:pt x="60" y="1022"/>
                  <a:pt x="179" y="1201"/>
                </a:cubicBezTo>
                <a:lnTo>
                  <a:pt x="239" y="1275"/>
                </a:lnTo>
                <a:cubicBezTo>
                  <a:pt x="260" y="1292"/>
                  <a:pt x="285" y="1299"/>
                  <a:pt x="310" y="1299"/>
                </a:cubicBezTo>
                <a:cubicBezTo>
                  <a:pt x="372" y="1299"/>
                  <a:pt x="433" y="1254"/>
                  <a:pt x="433" y="1201"/>
                </a:cubicBezTo>
                <a:cubicBezTo>
                  <a:pt x="611" y="1022"/>
                  <a:pt x="611" y="828"/>
                  <a:pt x="611" y="649"/>
                </a:cubicBezTo>
                <a:cubicBezTo>
                  <a:pt x="611" y="530"/>
                  <a:pt x="552" y="396"/>
                  <a:pt x="552" y="337"/>
                </a:cubicBezTo>
                <a:cubicBezTo>
                  <a:pt x="492" y="217"/>
                  <a:pt x="433" y="158"/>
                  <a:pt x="373" y="24"/>
                </a:cubicBezTo>
                <a:lnTo>
                  <a:pt x="313" y="24"/>
                </a:lnTo>
                <a:cubicBezTo>
                  <a:pt x="278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3" name="Google Shape;1653;p10"/>
          <p:cNvSpPr/>
          <p:nvPr/>
        </p:nvSpPr>
        <p:spPr>
          <a:xfrm>
            <a:off x="8081018" y="775736"/>
            <a:ext cx="19528" cy="38900"/>
          </a:xfrm>
          <a:custGeom>
            <a:avLst/>
            <a:gdLst/>
            <a:ahLst/>
            <a:cxnLst/>
            <a:rect l="l" t="t" r="r" b="b"/>
            <a:pathLst>
              <a:path w="626" h="1247" extrusionOk="0">
                <a:moveTo>
                  <a:pt x="397" y="0"/>
                </a:moveTo>
                <a:cubicBezTo>
                  <a:pt x="358" y="0"/>
                  <a:pt x="313" y="15"/>
                  <a:pt x="253" y="45"/>
                </a:cubicBezTo>
                <a:cubicBezTo>
                  <a:pt x="194" y="105"/>
                  <a:pt x="134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3" y="1222"/>
                </a:lnTo>
                <a:cubicBezTo>
                  <a:pt x="271" y="1239"/>
                  <a:pt x="293" y="1247"/>
                  <a:pt x="318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6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626" y="224"/>
                  <a:pt x="566" y="105"/>
                </a:cubicBezTo>
                <a:lnTo>
                  <a:pt x="507" y="45"/>
                </a:lnTo>
                <a:cubicBezTo>
                  <a:pt x="469" y="15"/>
                  <a:pt x="436" y="0"/>
                  <a:pt x="39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4" name="Google Shape;1654;p10"/>
          <p:cNvSpPr/>
          <p:nvPr/>
        </p:nvSpPr>
        <p:spPr>
          <a:xfrm>
            <a:off x="8017349" y="859089"/>
            <a:ext cx="19060" cy="24020"/>
          </a:xfrm>
          <a:custGeom>
            <a:avLst/>
            <a:gdLst/>
            <a:ahLst/>
            <a:cxnLst/>
            <a:rect l="l" t="t" r="r" b="b"/>
            <a:pathLst>
              <a:path w="611" h="770" extrusionOk="0">
                <a:moveTo>
                  <a:pt x="347" y="0"/>
                </a:moveTo>
                <a:cubicBezTo>
                  <a:pt x="308" y="0"/>
                  <a:pt x="269" y="15"/>
                  <a:pt x="239" y="40"/>
                </a:cubicBezTo>
                <a:cubicBezTo>
                  <a:pt x="119" y="99"/>
                  <a:pt x="119" y="99"/>
                  <a:pt x="60" y="159"/>
                </a:cubicBezTo>
                <a:cubicBezTo>
                  <a:pt x="60" y="218"/>
                  <a:pt x="60" y="293"/>
                  <a:pt x="0" y="352"/>
                </a:cubicBezTo>
                <a:cubicBezTo>
                  <a:pt x="0" y="531"/>
                  <a:pt x="60" y="665"/>
                  <a:pt x="179" y="725"/>
                </a:cubicBezTo>
                <a:cubicBezTo>
                  <a:pt x="209" y="755"/>
                  <a:pt x="257" y="770"/>
                  <a:pt x="313" y="770"/>
                </a:cubicBezTo>
                <a:cubicBezTo>
                  <a:pt x="369" y="770"/>
                  <a:pt x="432" y="755"/>
                  <a:pt x="492" y="725"/>
                </a:cubicBezTo>
                <a:cubicBezTo>
                  <a:pt x="611" y="591"/>
                  <a:pt x="611" y="531"/>
                  <a:pt x="611" y="412"/>
                </a:cubicBezTo>
                <a:lnTo>
                  <a:pt x="611" y="293"/>
                </a:lnTo>
                <a:cubicBezTo>
                  <a:pt x="611" y="218"/>
                  <a:pt x="551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5" name="Google Shape;1655;p10"/>
          <p:cNvSpPr/>
          <p:nvPr/>
        </p:nvSpPr>
        <p:spPr>
          <a:xfrm>
            <a:off x="7906732" y="843242"/>
            <a:ext cx="19559" cy="20183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13" y="0"/>
                </a:moveTo>
                <a:cubicBezTo>
                  <a:pt x="269" y="0"/>
                  <a:pt x="224" y="19"/>
                  <a:pt x="194" y="56"/>
                </a:cubicBezTo>
                <a:cubicBezTo>
                  <a:pt x="135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0" y="428"/>
                  <a:pt x="60" y="488"/>
                  <a:pt x="194" y="607"/>
                </a:cubicBezTo>
                <a:cubicBezTo>
                  <a:pt x="244" y="632"/>
                  <a:pt x="293" y="646"/>
                  <a:pt x="339" y="646"/>
                </a:cubicBezTo>
                <a:cubicBezTo>
                  <a:pt x="404" y="646"/>
                  <a:pt x="463" y="617"/>
                  <a:pt x="507" y="548"/>
                </a:cubicBezTo>
                <a:cubicBezTo>
                  <a:pt x="626" y="488"/>
                  <a:pt x="626" y="354"/>
                  <a:pt x="626" y="294"/>
                </a:cubicBezTo>
                <a:cubicBezTo>
                  <a:pt x="626" y="235"/>
                  <a:pt x="626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1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6" name="Google Shape;1656;p10"/>
          <p:cNvSpPr/>
          <p:nvPr/>
        </p:nvSpPr>
        <p:spPr>
          <a:xfrm>
            <a:off x="3421649" y="694566"/>
            <a:ext cx="21400" cy="31476"/>
          </a:xfrm>
          <a:custGeom>
            <a:avLst/>
            <a:gdLst/>
            <a:ahLst/>
            <a:cxnLst/>
            <a:rect l="l" t="t" r="r" b="b"/>
            <a:pathLst>
              <a:path w="686" h="1009" extrusionOk="0">
                <a:moveTo>
                  <a:pt x="435" y="1"/>
                </a:moveTo>
                <a:cubicBezTo>
                  <a:pt x="402" y="1"/>
                  <a:pt x="363" y="15"/>
                  <a:pt x="313" y="40"/>
                </a:cubicBezTo>
                <a:cubicBezTo>
                  <a:pt x="239" y="99"/>
                  <a:pt x="179" y="159"/>
                  <a:pt x="120" y="219"/>
                </a:cubicBezTo>
                <a:cubicBezTo>
                  <a:pt x="60" y="278"/>
                  <a:pt x="60" y="412"/>
                  <a:pt x="60" y="472"/>
                </a:cubicBezTo>
                <a:cubicBezTo>
                  <a:pt x="0" y="651"/>
                  <a:pt x="60" y="844"/>
                  <a:pt x="179" y="964"/>
                </a:cubicBezTo>
                <a:cubicBezTo>
                  <a:pt x="246" y="993"/>
                  <a:pt x="295" y="1008"/>
                  <a:pt x="334" y="1008"/>
                </a:cubicBezTo>
                <a:cubicBezTo>
                  <a:pt x="373" y="1008"/>
                  <a:pt x="403" y="993"/>
                  <a:pt x="432" y="964"/>
                </a:cubicBezTo>
                <a:cubicBezTo>
                  <a:pt x="552" y="844"/>
                  <a:pt x="611" y="651"/>
                  <a:pt x="611" y="531"/>
                </a:cubicBezTo>
                <a:cubicBezTo>
                  <a:pt x="686" y="472"/>
                  <a:pt x="686" y="412"/>
                  <a:pt x="611" y="353"/>
                </a:cubicBezTo>
                <a:lnTo>
                  <a:pt x="611" y="99"/>
                </a:lnTo>
                <a:lnTo>
                  <a:pt x="552" y="99"/>
                </a:lnTo>
                <a:cubicBezTo>
                  <a:pt x="517" y="30"/>
                  <a:pt x="482" y="1"/>
                  <a:pt x="4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7" name="Google Shape;1657;p10"/>
          <p:cNvSpPr/>
          <p:nvPr/>
        </p:nvSpPr>
        <p:spPr>
          <a:xfrm>
            <a:off x="3462077" y="741047"/>
            <a:ext cx="19559" cy="37964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77" y="0"/>
                </a:moveTo>
                <a:cubicBezTo>
                  <a:pt x="342" y="0"/>
                  <a:pt x="303" y="15"/>
                  <a:pt x="254" y="40"/>
                </a:cubicBezTo>
                <a:cubicBezTo>
                  <a:pt x="194" y="159"/>
                  <a:pt x="135" y="218"/>
                  <a:pt x="135" y="278"/>
                </a:cubicBezTo>
                <a:cubicBezTo>
                  <a:pt x="60" y="412"/>
                  <a:pt x="60" y="472"/>
                  <a:pt x="60" y="591"/>
                </a:cubicBezTo>
                <a:cubicBezTo>
                  <a:pt x="1" y="784"/>
                  <a:pt x="60" y="963"/>
                  <a:pt x="194" y="1157"/>
                </a:cubicBezTo>
                <a:lnTo>
                  <a:pt x="254" y="1217"/>
                </a:lnTo>
                <a:cubicBezTo>
                  <a:pt x="313" y="1217"/>
                  <a:pt x="433" y="1217"/>
                  <a:pt x="507" y="1157"/>
                </a:cubicBezTo>
                <a:cubicBezTo>
                  <a:pt x="626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626" y="218"/>
                  <a:pt x="567" y="99"/>
                </a:cubicBezTo>
                <a:lnTo>
                  <a:pt x="507" y="99"/>
                </a:lnTo>
                <a:cubicBezTo>
                  <a:pt x="463" y="29"/>
                  <a:pt x="425" y="0"/>
                  <a:pt x="37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8" name="Google Shape;1658;p10"/>
          <p:cNvSpPr/>
          <p:nvPr/>
        </p:nvSpPr>
        <p:spPr>
          <a:xfrm>
            <a:off x="3516450" y="696438"/>
            <a:ext cx="17220" cy="37496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71" y="0"/>
                </a:moveTo>
                <a:cubicBezTo>
                  <a:pt x="215" y="0"/>
                  <a:pt x="155" y="29"/>
                  <a:pt x="120" y="99"/>
                </a:cubicBezTo>
                <a:cubicBezTo>
                  <a:pt x="60" y="159"/>
                  <a:pt x="60" y="293"/>
                  <a:pt x="1" y="352"/>
                </a:cubicBezTo>
                <a:lnTo>
                  <a:pt x="1" y="591"/>
                </a:lnTo>
                <a:cubicBezTo>
                  <a:pt x="1" y="784"/>
                  <a:pt x="1" y="963"/>
                  <a:pt x="179" y="1157"/>
                </a:cubicBezTo>
                <a:cubicBezTo>
                  <a:pt x="246" y="1187"/>
                  <a:pt x="295" y="1201"/>
                  <a:pt x="334" y="1201"/>
                </a:cubicBezTo>
                <a:cubicBezTo>
                  <a:pt x="373" y="1201"/>
                  <a:pt x="403" y="1187"/>
                  <a:pt x="433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3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9" name="Google Shape;1659;p10"/>
          <p:cNvSpPr/>
          <p:nvPr/>
        </p:nvSpPr>
        <p:spPr>
          <a:xfrm>
            <a:off x="3512738" y="802844"/>
            <a:ext cx="19091" cy="31944"/>
          </a:xfrm>
          <a:custGeom>
            <a:avLst/>
            <a:gdLst/>
            <a:ahLst/>
            <a:cxnLst/>
            <a:rect l="l" t="t" r="r" b="b"/>
            <a:pathLst>
              <a:path w="612" h="1024" extrusionOk="0">
                <a:moveTo>
                  <a:pt x="341" y="1"/>
                </a:moveTo>
                <a:cubicBezTo>
                  <a:pt x="301" y="1"/>
                  <a:pt x="263" y="15"/>
                  <a:pt x="239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39" y="1008"/>
                  <a:pt x="287" y="1023"/>
                  <a:pt x="328" y="1023"/>
                </a:cubicBezTo>
                <a:cubicBezTo>
                  <a:pt x="369" y="1023"/>
                  <a:pt x="403" y="1008"/>
                  <a:pt x="432" y="979"/>
                </a:cubicBezTo>
                <a:cubicBezTo>
                  <a:pt x="552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2" y="293"/>
                  <a:pt x="552" y="159"/>
                  <a:pt x="492" y="100"/>
                </a:cubicBezTo>
                <a:cubicBezTo>
                  <a:pt x="457" y="30"/>
                  <a:pt x="397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0" name="Google Shape;1660;p10"/>
          <p:cNvSpPr/>
          <p:nvPr/>
        </p:nvSpPr>
        <p:spPr>
          <a:xfrm>
            <a:off x="3564771" y="749688"/>
            <a:ext cx="19559" cy="48851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4" y="1"/>
                  <a:pt x="195" y="1"/>
                  <a:pt x="120" y="75"/>
                </a:cubicBezTo>
                <a:cubicBezTo>
                  <a:pt x="61" y="195"/>
                  <a:pt x="61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95" y="1491"/>
                  <a:pt x="195" y="1491"/>
                  <a:pt x="254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67" y="1252"/>
                  <a:pt x="567" y="999"/>
                  <a:pt x="627" y="746"/>
                </a:cubicBezTo>
                <a:cubicBezTo>
                  <a:pt x="627" y="686"/>
                  <a:pt x="567" y="567"/>
                  <a:pt x="567" y="448"/>
                </a:cubicBezTo>
                <a:cubicBezTo>
                  <a:pt x="567" y="314"/>
                  <a:pt x="493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1" name="Google Shape;1661;p10"/>
          <p:cNvSpPr/>
          <p:nvPr/>
        </p:nvSpPr>
        <p:spPr>
          <a:xfrm>
            <a:off x="3613124" y="690417"/>
            <a:ext cx="19528" cy="39805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314" y="1"/>
                </a:moveTo>
                <a:cubicBezTo>
                  <a:pt x="265" y="1"/>
                  <a:pt x="230" y="33"/>
                  <a:pt x="194" y="113"/>
                </a:cubicBezTo>
                <a:cubicBezTo>
                  <a:pt x="134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34" y="1231"/>
                </a:lnTo>
                <a:cubicBezTo>
                  <a:pt x="164" y="1260"/>
                  <a:pt x="209" y="1275"/>
                  <a:pt x="254" y="1275"/>
                </a:cubicBezTo>
                <a:cubicBezTo>
                  <a:pt x="298" y="1275"/>
                  <a:pt x="343" y="1260"/>
                  <a:pt x="373" y="1231"/>
                </a:cubicBezTo>
                <a:cubicBezTo>
                  <a:pt x="507" y="1037"/>
                  <a:pt x="566" y="858"/>
                  <a:pt x="626" y="664"/>
                </a:cubicBezTo>
                <a:cubicBezTo>
                  <a:pt x="626" y="545"/>
                  <a:pt x="626" y="486"/>
                  <a:pt x="566" y="352"/>
                </a:cubicBezTo>
                <a:cubicBezTo>
                  <a:pt x="566" y="292"/>
                  <a:pt x="507" y="173"/>
                  <a:pt x="432" y="113"/>
                </a:cubicBezTo>
                <a:lnTo>
                  <a:pt x="432" y="39"/>
                </a:lnTo>
                <a:cubicBezTo>
                  <a:pt x="385" y="15"/>
                  <a:pt x="346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2" name="Google Shape;1662;p10"/>
          <p:cNvSpPr/>
          <p:nvPr/>
        </p:nvSpPr>
        <p:spPr>
          <a:xfrm>
            <a:off x="3684685" y="672543"/>
            <a:ext cx="19559" cy="40023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35" y="61"/>
                  <a:pt x="75" y="120"/>
                </a:cubicBezTo>
                <a:cubicBezTo>
                  <a:pt x="75" y="239"/>
                  <a:pt x="0" y="314"/>
                  <a:pt x="0" y="433"/>
                </a:cubicBezTo>
                <a:lnTo>
                  <a:pt x="0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4" y="1267"/>
                  <a:pt x="332" y="1282"/>
                  <a:pt x="380" y="1282"/>
                </a:cubicBezTo>
                <a:cubicBezTo>
                  <a:pt x="429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7" y="433"/>
                  <a:pt x="567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3" name="Google Shape;1663;p10"/>
          <p:cNvSpPr/>
          <p:nvPr/>
        </p:nvSpPr>
        <p:spPr>
          <a:xfrm>
            <a:off x="3632621" y="770308"/>
            <a:ext cx="19559" cy="39836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45" y="1"/>
                </a:moveTo>
                <a:cubicBezTo>
                  <a:pt x="319" y="1"/>
                  <a:pt x="289" y="8"/>
                  <a:pt x="254" y="25"/>
                </a:cubicBezTo>
                <a:cubicBezTo>
                  <a:pt x="180" y="159"/>
                  <a:pt x="120" y="219"/>
                  <a:pt x="120" y="338"/>
                </a:cubicBezTo>
                <a:cubicBezTo>
                  <a:pt x="61" y="398"/>
                  <a:pt x="61" y="532"/>
                  <a:pt x="1" y="651"/>
                </a:cubicBezTo>
                <a:cubicBezTo>
                  <a:pt x="1" y="830"/>
                  <a:pt x="61" y="1023"/>
                  <a:pt x="180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3" y="1202"/>
                </a:cubicBezTo>
                <a:lnTo>
                  <a:pt x="493" y="1143"/>
                </a:lnTo>
                <a:cubicBezTo>
                  <a:pt x="627" y="964"/>
                  <a:pt x="627" y="830"/>
                  <a:pt x="627" y="651"/>
                </a:cubicBezTo>
                <a:lnTo>
                  <a:pt x="627" y="398"/>
                </a:lnTo>
                <a:cubicBezTo>
                  <a:pt x="627" y="338"/>
                  <a:pt x="627" y="219"/>
                  <a:pt x="552" y="159"/>
                </a:cubicBezTo>
                <a:lnTo>
                  <a:pt x="493" y="85"/>
                </a:lnTo>
                <a:cubicBezTo>
                  <a:pt x="450" y="43"/>
                  <a:pt x="408" y="1"/>
                  <a:pt x="34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4" name="Google Shape;1664;p10"/>
          <p:cNvSpPr/>
          <p:nvPr/>
        </p:nvSpPr>
        <p:spPr>
          <a:xfrm>
            <a:off x="3570823" y="854253"/>
            <a:ext cx="17220" cy="25018"/>
          </a:xfrm>
          <a:custGeom>
            <a:avLst/>
            <a:gdLst/>
            <a:ahLst/>
            <a:cxnLst/>
            <a:rect l="l" t="t" r="r" b="b"/>
            <a:pathLst>
              <a:path w="552" h="802" extrusionOk="0">
                <a:moveTo>
                  <a:pt x="179" y="1"/>
                </a:moveTo>
                <a:cubicBezTo>
                  <a:pt x="120" y="75"/>
                  <a:pt x="60" y="135"/>
                  <a:pt x="1" y="195"/>
                </a:cubicBezTo>
                <a:lnTo>
                  <a:pt x="1" y="373"/>
                </a:lnTo>
                <a:cubicBezTo>
                  <a:pt x="1" y="507"/>
                  <a:pt x="1" y="627"/>
                  <a:pt x="120" y="746"/>
                </a:cubicBezTo>
                <a:cubicBezTo>
                  <a:pt x="179" y="783"/>
                  <a:pt x="224" y="802"/>
                  <a:pt x="271" y="802"/>
                </a:cubicBezTo>
                <a:cubicBezTo>
                  <a:pt x="317" y="802"/>
                  <a:pt x="366" y="783"/>
                  <a:pt x="433" y="746"/>
                </a:cubicBezTo>
                <a:lnTo>
                  <a:pt x="433" y="686"/>
                </a:lnTo>
                <a:cubicBezTo>
                  <a:pt x="552" y="627"/>
                  <a:pt x="552" y="507"/>
                  <a:pt x="552" y="448"/>
                </a:cubicBezTo>
                <a:lnTo>
                  <a:pt x="552" y="254"/>
                </a:lnTo>
                <a:cubicBezTo>
                  <a:pt x="552" y="195"/>
                  <a:pt x="492" y="135"/>
                  <a:pt x="433" y="75"/>
                </a:cubicBezTo>
                <a:cubicBezTo>
                  <a:pt x="373" y="1"/>
                  <a:pt x="239" y="1"/>
                  <a:pt x="17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5" name="Google Shape;1665;p10"/>
          <p:cNvSpPr/>
          <p:nvPr/>
        </p:nvSpPr>
        <p:spPr>
          <a:xfrm>
            <a:off x="3460206" y="837533"/>
            <a:ext cx="17719" cy="20495"/>
          </a:xfrm>
          <a:custGeom>
            <a:avLst/>
            <a:gdLst/>
            <a:ahLst/>
            <a:cxnLst/>
            <a:rect l="l" t="t" r="r" b="b"/>
            <a:pathLst>
              <a:path w="568" h="657" extrusionOk="0">
                <a:moveTo>
                  <a:pt x="252" y="1"/>
                </a:moveTo>
                <a:cubicBezTo>
                  <a:pt x="206" y="1"/>
                  <a:pt x="157" y="15"/>
                  <a:pt x="120" y="45"/>
                </a:cubicBezTo>
                <a:cubicBezTo>
                  <a:pt x="61" y="105"/>
                  <a:pt x="1" y="164"/>
                  <a:pt x="1" y="239"/>
                </a:cubicBezTo>
                <a:lnTo>
                  <a:pt x="1" y="358"/>
                </a:lnTo>
                <a:cubicBezTo>
                  <a:pt x="1" y="418"/>
                  <a:pt x="1" y="537"/>
                  <a:pt x="120" y="611"/>
                </a:cubicBezTo>
                <a:cubicBezTo>
                  <a:pt x="187" y="641"/>
                  <a:pt x="250" y="656"/>
                  <a:pt x="304" y="656"/>
                </a:cubicBezTo>
                <a:cubicBezTo>
                  <a:pt x="359" y="656"/>
                  <a:pt x="403" y="641"/>
                  <a:pt x="433" y="611"/>
                </a:cubicBezTo>
                <a:cubicBezTo>
                  <a:pt x="567" y="477"/>
                  <a:pt x="567" y="418"/>
                  <a:pt x="567" y="299"/>
                </a:cubicBezTo>
                <a:lnTo>
                  <a:pt x="567" y="164"/>
                </a:lnTo>
                <a:cubicBezTo>
                  <a:pt x="493" y="105"/>
                  <a:pt x="433" y="105"/>
                  <a:pt x="373" y="45"/>
                </a:cubicBezTo>
                <a:cubicBezTo>
                  <a:pt x="344" y="15"/>
                  <a:pt x="299" y="1"/>
                  <a:pt x="25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6" name="Google Shape;1666;p10"/>
          <p:cNvSpPr/>
          <p:nvPr/>
        </p:nvSpPr>
        <p:spPr>
          <a:xfrm>
            <a:off x="912115" y="694566"/>
            <a:ext cx="19559" cy="31476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415" y="1"/>
                </a:moveTo>
                <a:cubicBezTo>
                  <a:pt x="375" y="1"/>
                  <a:pt x="338" y="15"/>
                  <a:pt x="313" y="40"/>
                </a:cubicBezTo>
                <a:cubicBezTo>
                  <a:pt x="254" y="99"/>
                  <a:pt x="194" y="159"/>
                  <a:pt x="135" y="219"/>
                </a:cubicBezTo>
                <a:cubicBezTo>
                  <a:pt x="75" y="278"/>
                  <a:pt x="75" y="412"/>
                  <a:pt x="75" y="472"/>
                </a:cubicBezTo>
                <a:cubicBezTo>
                  <a:pt x="0" y="651"/>
                  <a:pt x="75" y="844"/>
                  <a:pt x="194" y="964"/>
                </a:cubicBezTo>
                <a:cubicBezTo>
                  <a:pt x="224" y="993"/>
                  <a:pt x="269" y="1008"/>
                  <a:pt x="315" y="1008"/>
                </a:cubicBezTo>
                <a:cubicBezTo>
                  <a:pt x="362" y="1008"/>
                  <a:pt x="410" y="993"/>
                  <a:pt x="447" y="964"/>
                </a:cubicBezTo>
                <a:cubicBezTo>
                  <a:pt x="567" y="844"/>
                  <a:pt x="626" y="651"/>
                  <a:pt x="626" y="531"/>
                </a:cubicBezTo>
                <a:lnTo>
                  <a:pt x="626" y="353"/>
                </a:lnTo>
                <a:cubicBezTo>
                  <a:pt x="626" y="278"/>
                  <a:pt x="626" y="219"/>
                  <a:pt x="567" y="99"/>
                </a:cubicBezTo>
                <a:cubicBezTo>
                  <a:pt x="532" y="30"/>
                  <a:pt x="471" y="1"/>
                  <a:pt x="41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7" name="Google Shape;1667;p10"/>
          <p:cNvSpPr/>
          <p:nvPr/>
        </p:nvSpPr>
        <p:spPr>
          <a:xfrm>
            <a:off x="953011" y="741047"/>
            <a:ext cx="19559" cy="37964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50" y="0"/>
                </a:moveTo>
                <a:cubicBezTo>
                  <a:pt x="313" y="0"/>
                  <a:pt x="278" y="15"/>
                  <a:pt x="254" y="40"/>
                </a:cubicBezTo>
                <a:cubicBezTo>
                  <a:pt x="179" y="159"/>
                  <a:pt x="120" y="218"/>
                  <a:pt x="60" y="278"/>
                </a:cubicBezTo>
                <a:cubicBezTo>
                  <a:pt x="60" y="412"/>
                  <a:pt x="60" y="472"/>
                  <a:pt x="0" y="591"/>
                </a:cubicBezTo>
                <a:cubicBezTo>
                  <a:pt x="0" y="784"/>
                  <a:pt x="60" y="963"/>
                  <a:pt x="179" y="1157"/>
                </a:cubicBezTo>
                <a:lnTo>
                  <a:pt x="254" y="1217"/>
                </a:lnTo>
                <a:cubicBezTo>
                  <a:pt x="313" y="1217"/>
                  <a:pt x="432" y="1217"/>
                  <a:pt x="492" y="1157"/>
                </a:cubicBezTo>
                <a:cubicBezTo>
                  <a:pt x="552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552" y="218"/>
                  <a:pt x="552" y="99"/>
                </a:cubicBezTo>
                <a:lnTo>
                  <a:pt x="492" y="99"/>
                </a:lnTo>
                <a:cubicBezTo>
                  <a:pt x="457" y="29"/>
                  <a:pt x="402" y="0"/>
                  <a:pt x="35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8" name="Google Shape;1668;p10"/>
          <p:cNvSpPr/>
          <p:nvPr/>
        </p:nvSpPr>
        <p:spPr>
          <a:xfrm>
            <a:off x="1007384" y="696438"/>
            <a:ext cx="17220" cy="37496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65" y="0"/>
                </a:moveTo>
                <a:cubicBezTo>
                  <a:pt x="210" y="0"/>
                  <a:pt x="155" y="29"/>
                  <a:pt x="120" y="99"/>
                </a:cubicBezTo>
                <a:cubicBezTo>
                  <a:pt x="60" y="159"/>
                  <a:pt x="0" y="293"/>
                  <a:pt x="0" y="352"/>
                </a:cubicBezTo>
                <a:lnTo>
                  <a:pt x="0" y="591"/>
                </a:lnTo>
                <a:cubicBezTo>
                  <a:pt x="0" y="784"/>
                  <a:pt x="0" y="963"/>
                  <a:pt x="120" y="1157"/>
                </a:cubicBezTo>
                <a:lnTo>
                  <a:pt x="179" y="1157"/>
                </a:lnTo>
                <a:cubicBezTo>
                  <a:pt x="209" y="1187"/>
                  <a:pt x="257" y="1201"/>
                  <a:pt x="306" y="1201"/>
                </a:cubicBezTo>
                <a:cubicBezTo>
                  <a:pt x="354" y="1201"/>
                  <a:pt x="403" y="1187"/>
                  <a:pt x="432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2" y="15"/>
                  <a:pt x="304" y="0"/>
                  <a:pt x="26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9" name="Google Shape;1669;p10"/>
          <p:cNvSpPr/>
          <p:nvPr/>
        </p:nvSpPr>
        <p:spPr>
          <a:xfrm>
            <a:off x="1046180" y="749688"/>
            <a:ext cx="17251" cy="48851"/>
          </a:xfrm>
          <a:custGeom>
            <a:avLst/>
            <a:gdLst/>
            <a:ahLst/>
            <a:cxnLst/>
            <a:rect l="l" t="t" r="r" b="b"/>
            <a:pathLst>
              <a:path w="553" h="1566" extrusionOk="0">
                <a:moveTo>
                  <a:pt x="373" y="1"/>
                </a:moveTo>
                <a:cubicBezTo>
                  <a:pt x="314" y="1"/>
                  <a:pt x="180" y="1"/>
                  <a:pt x="120" y="75"/>
                </a:cubicBezTo>
                <a:cubicBezTo>
                  <a:pt x="60" y="195"/>
                  <a:pt x="60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20" y="1491"/>
                  <a:pt x="180" y="1491"/>
                  <a:pt x="180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52" y="1252"/>
                  <a:pt x="552" y="999"/>
                  <a:pt x="552" y="746"/>
                </a:cubicBezTo>
                <a:lnTo>
                  <a:pt x="552" y="448"/>
                </a:lnTo>
                <a:cubicBezTo>
                  <a:pt x="492" y="314"/>
                  <a:pt x="492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0" name="Google Shape;1670;p10"/>
          <p:cNvSpPr/>
          <p:nvPr/>
        </p:nvSpPr>
        <p:spPr>
          <a:xfrm>
            <a:off x="1104058" y="690417"/>
            <a:ext cx="19528" cy="39805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292" y="1"/>
                </a:moveTo>
                <a:cubicBezTo>
                  <a:pt x="227" y="1"/>
                  <a:pt x="179" y="33"/>
                  <a:pt x="179" y="113"/>
                </a:cubicBezTo>
                <a:cubicBezTo>
                  <a:pt x="60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19" y="1231"/>
                </a:lnTo>
                <a:cubicBezTo>
                  <a:pt x="149" y="1260"/>
                  <a:pt x="198" y="1275"/>
                  <a:pt x="246" y="1275"/>
                </a:cubicBezTo>
                <a:cubicBezTo>
                  <a:pt x="294" y="1275"/>
                  <a:pt x="343" y="1260"/>
                  <a:pt x="373" y="1231"/>
                </a:cubicBezTo>
                <a:cubicBezTo>
                  <a:pt x="492" y="1037"/>
                  <a:pt x="551" y="858"/>
                  <a:pt x="551" y="664"/>
                </a:cubicBezTo>
                <a:cubicBezTo>
                  <a:pt x="551" y="545"/>
                  <a:pt x="626" y="486"/>
                  <a:pt x="551" y="352"/>
                </a:cubicBezTo>
                <a:cubicBezTo>
                  <a:pt x="551" y="292"/>
                  <a:pt x="492" y="173"/>
                  <a:pt x="432" y="113"/>
                </a:cubicBezTo>
                <a:lnTo>
                  <a:pt x="432" y="39"/>
                </a:lnTo>
                <a:cubicBezTo>
                  <a:pt x="385" y="15"/>
                  <a:pt x="334" y="1"/>
                  <a:pt x="29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1" name="Google Shape;1671;p10"/>
          <p:cNvSpPr/>
          <p:nvPr/>
        </p:nvSpPr>
        <p:spPr>
          <a:xfrm>
            <a:off x="1175619" y="672543"/>
            <a:ext cx="19559" cy="40023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20" y="61"/>
                  <a:pt x="60" y="120"/>
                </a:cubicBezTo>
                <a:cubicBezTo>
                  <a:pt x="0" y="239"/>
                  <a:pt x="0" y="314"/>
                  <a:pt x="0" y="433"/>
                </a:cubicBezTo>
                <a:lnTo>
                  <a:pt x="0" y="686"/>
                </a:lnTo>
                <a:cubicBezTo>
                  <a:pt x="0" y="865"/>
                  <a:pt x="60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3" y="1267"/>
                  <a:pt x="328" y="1282"/>
                  <a:pt x="365" y="1282"/>
                </a:cubicBezTo>
                <a:cubicBezTo>
                  <a:pt x="403" y="1282"/>
                  <a:pt x="432" y="1267"/>
                  <a:pt x="432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6" y="433"/>
                  <a:pt x="566" y="314"/>
                </a:cubicBezTo>
                <a:cubicBezTo>
                  <a:pt x="492" y="239"/>
                  <a:pt x="432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2" name="Google Shape;1672;p10"/>
          <p:cNvSpPr/>
          <p:nvPr/>
        </p:nvSpPr>
        <p:spPr>
          <a:xfrm>
            <a:off x="1114029" y="770308"/>
            <a:ext cx="19091" cy="39836"/>
          </a:xfrm>
          <a:custGeom>
            <a:avLst/>
            <a:gdLst/>
            <a:ahLst/>
            <a:cxnLst/>
            <a:rect l="l" t="t" r="r" b="b"/>
            <a:pathLst>
              <a:path w="612" h="1277" extrusionOk="0">
                <a:moveTo>
                  <a:pt x="307" y="1"/>
                </a:moveTo>
                <a:cubicBezTo>
                  <a:pt x="281" y="1"/>
                  <a:pt x="257" y="8"/>
                  <a:pt x="239" y="25"/>
                </a:cubicBezTo>
                <a:cubicBezTo>
                  <a:pt x="180" y="159"/>
                  <a:pt x="120" y="219"/>
                  <a:pt x="60" y="338"/>
                </a:cubicBezTo>
                <a:cubicBezTo>
                  <a:pt x="60" y="398"/>
                  <a:pt x="1" y="532"/>
                  <a:pt x="1" y="651"/>
                </a:cubicBezTo>
                <a:cubicBezTo>
                  <a:pt x="1" y="830"/>
                  <a:pt x="60" y="1023"/>
                  <a:pt x="180" y="1202"/>
                </a:cubicBezTo>
                <a:lnTo>
                  <a:pt x="239" y="1277"/>
                </a:lnTo>
                <a:cubicBezTo>
                  <a:pt x="299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552" y="964"/>
                  <a:pt x="612" y="830"/>
                  <a:pt x="612" y="651"/>
                </a:cubicBezTo>
                <a:lnTo>
                  <a:pt x="612" y="398"/>
                </a:lnTo>
                <a:cubicBezTo>
                  <a:pt x="612" y="338"/>
                  <a:pt x="552" y="219"/>
                  <a:pt x="552" y="159"/>
                </a:cubicBezTo>
                <a:lnTo>
                  <a:pt x="492" y="85"/>
                </a:lnTo>
                <a:cubicBezTo>
                  <a:pt x="450" y="43"/>
                  <a:pt x="371" y="1"/>
                  <a:pt x="307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3" name="Google Shape;1673;p10"/>
          <p:cNvSpPr/>
          <p:nvPr/>
        </p:nvSpPr>
        <p:spPr>
          <a:xfrm>
            <a:off x="949299" y="837533"/>
            <a:ext cx="19091" cy="20495"/>
          </a:xfrm>
          <a:custGeom>
            <a:avLst/>
            <a:gdLst/>
            <a:ahLst/>
            <a:cxnLst/>
            <a:rect l="l" t="t" r="r" b="b"/>
            <a:pathLst>
              <a:path w="612" h="657" extrusionOk="0">
                <a:moveTo>
                  <a:pt x="306" y="1"/>
                </a:moveTo>
                <a:cubicBezTo>
                  <a:pt x="257" y="1"/>
                  <a:pt x="209" y="15"/>
                  <a:pt x="179" y="45"/>
                </a:cubicBezTo>
                <a:cubicBezTo>
                  <a:pt x="119" y="105"/>
                  <a:pt x="60" y="164"/>
                  <a:pt x="60" y="239"/>
                </a:cubicBezTo>
                <a:cubicBezTo>
                  <a:pt x="0" y="299"/>
                  <a:pt x="0" y="299"/>
                  <a:pt x="0" y="358"/>
                </a:cubicBezTo>
                <a:cubicBezTo>
                  <a:pt x="60" y="418"/>
                  <a:pt x="60" y="537"/>
                  <a:pt x="179" y="611"/>
                </a:cubicBezTo>
                <a:cubicBezTo>
                  <a:pt x="239" y="641"/>
                  <a:pt x="302" y="656"/>
                  <a:pt x="358" y="656"/>
                </a:cubicBezTo>
                <a:cubicBezTo>
                  <a:pt x="414" y="656"/>
                  <a:pt x="462" y="641"/>
                  <a:pt x="492" y="611"/>
                </a:cubicBezTo>
                <a:cubicBezTo>
                  <a:pt x="611" y="477"/>
                  <a:pt x="611" y="418"/>
                  <a:pt x="611" y="299"/>
                </a:cubicBezTo>
                <a:cubicBezTo>
                  <a:pt x="611" y="299"/>
                  <a:pt x="611" y="239"/>
                  <a:pt x="551" y="164"/>
                </a:cubicBezTo>
                <a:cubicBezTo>
                  <a:pt x="551" y="105"/>
                  <a:pt x="492" y="105"/>
                  <a:pt x="432" y="45"/>
                </a:cubicBezTo>
                <a:cubicBezTo>
                  <a:pt x="403" y="15"/>
                  <a:pt x="354" y="1"/>
                  <a:pt x="30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4" name="Google Shape;1674;p10"/>
          <p:cNvSpPr/>
          <p:nvPr/>
        </p:nvSpPr>
        <p:spPr>
          <a:xfrm>
            <a:off x="1535765" y="694566"/>
            <a:ext cx="21431" cy="31476"/>
          </a:xfrm>
          <a:custGeom>
            <a:avLst/>
            <a:gdLst/>
            <a:ahLst/>
            <a:cxnLst/>
            <a:rect l="l" t="t" r="r" b="b"/>
            <a:pathLst>
              <a:path w="687" h="1009" extrusionOk="0">
                <a:moveTo>
                  <a:pt x="411" y="1"/>
                </a:moveTo>
                <a:cubicBezTo>
                  <a:pt x="373" y="1"/>
                  <a:pt x="339" y="15"/>
                  <a:pt x="314" y="40"/>
                </a:cubicBezTo>
                <a:lnTo>
                  <a:pt x="120" y="219"/>
                </a:lnTo>
                <a:cubicBezTo>
                  <a:pt x="61" y="278"/>
                  <a:pt x="61" y="412"/>
                  <a:pt x="61" y="472"/>
                </a:cubicBezTo>
                <a:cubicBezTo>
                  <a:pt x="1" y="651"/>
                  <a:pt x="61" y="844"/>
                  <a:pt x="195" y="964"/>
                </a:cubicBezTo>
                <a:cubicBezTo>
                  <a:pt x="224" y="993"/>
                  <a:pt x="269" y="1008"/>
                  <a:pt x="314" y="1008"/>
                </a:cubicBezTo>
                <a:cubicBezTo>
                  <a:pt x="359" y="1008"/>
                  <a:pt x="403" y="993"/>
                  <a:pt x="433" y="964"/>
                </a:cubicBezTo>
                <a:cubicBezTo>
                  <a:pt x="567" y="844"/>
                  <a:pt x="627" y="651"/>
                  <a:pt x="627" y="531"/>
                </a:cubicBezTo>
                <a:cubicBezTo>
                  <a:pt x="627" y="472"/>
                  <a:pt x="686" y="412"/>
                  <a:pt x="627" y="353"/>
                </a:cubicBezTo>
                <a:cubicBezTo>
                  <a:pt x="627" y="278"/>
                  <a:pt x="627" y="219"/>
                  <a:pt x="567" y="99"/>
                </a:cubicBezTo>
                <a:cubicBezTo>
                  <a:pt x="523" y="30"/>
                  <a:pt x="464" y="1"/>
                  <a:pt x="41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5" name="Google Shape;1675;p10"/>
          <p:cNvSpPr/>
          <p:nvPr/>
        </p:nvSpPr>
        <p:spPr>
          <a:xfrm>
            <a:off x="1576662" y="741047"/>
            <a:ext cx="19091" cy="37964"/>
          </a:xfrm>
          <a:custGeom>
            <a:avLst/>
            <a:gdLst/>
            <a:ahLst/>
            <a:cxnLst/>
            <a:rect l="l" t="t" r="r" b="b"/>
            <a:pathLst>
              <a:path w="612" h="1217" extrusionOk="0">
                <a:moveTo>
                  <a:pt x="341" y="0"/>
                </a:moveTo>
                <a:cubicBezTo>
                  <a:pt x="301" y="0"/>
                  <a:pt x="264" y="15"/>
                  <a:pt x="239" y="40"/>
                </a:cubicBezTo>
                <a:cubicBezTo>
                  <a:pt x="180" y="159"/>
                  <a:pt x="120" y="218"/>
                  <a:pt x="120" y="278"/>
                </a:cubicBezTo>
                <a:cubicBezTo>
                  <a:pt x="61" y="412"/>
                  <a:pt x="61" y="472"/>
                  <a:pt x="1" y="591"/>
                </a:cubicBezTo>
                <a:cubicBezTo>
                  <a:pt x="1" y="784"/>
                  <a:pt x="61" y="963"/>
                  <a:pt x="180" y="1157"/>
                </a:cubicBezTo>
                <a:lnTo>
                  <a:pt x="239" y="1217"/>
                </a:lnTo>
                <a:cubicBezTo>
                  <a:pt x="299" y="1217"/>
                  <a:pt x="433" y="1217"/>
                  <a:pt x="493" y="1157"/>
                </a:cubicBezTo>
                <a:cubicBezTo>
                  <a:pt x="552" y="963"/>
                  <a:pt x="612" y="784"/>
                  <a:pt x="612" y="650"/>
                </a:cubicBezTo>
                <a:lnTo>
                  <a:pt x="612" y="412"/>
                </a:lnTo>
                <a:cubicBezTo>
                  <a:pt x="612" y="278"/>
                  <a:pt x="612" y="218"/>
                  <a:pt x="552" y="99"/>
                </a:cubicBezTo>
                <a:lnTo>
                  <a:pt x="493" y="99"/>
                </a:lnTo>
                <a:cubicBezTo>
                  <a:pt x="458" y="29"/>
                  <a:pt x="397" y="0"/>
                  <a:pt x="34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6" name="Google Shape;1676;p10"/>
          <p:cNvSpPr/>
          <p:nvPr/>
        </p:nvSpPr>
        <p:spPr>
          <a:xfrm>
            <a:off x="1630598" y="696438"/>
            <a:ext cx="17688" cy="37496"/>
          </a:xfrm>
          <a:custGeom>
            <a:avLst/>
            <a:gdLst/>
            <a:ahLst/>
            <a:cxnLst/>
            <a:rect l="l" t="t" r="r" b="b"/>
            <a:pathLst>
              <a:path w="567" h="1202" extrusionOk="0">
                <a:moveTo>
                  <a:pt x="276" y="0"/>
                </a:moveTo>
                <a:cubicBezTo>
                  <a:pt x="224" y="0"/>
                  <a:pt x="169" y="29"/>
                  <a:pt x="134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0" y="963"/>
                  <a:pt x="134" y="1157"/>
                </a:cubicBezTo>
                <a:lnTo>
                  <a:pt x="194" y="1157"/>
                </a:lnTo>
                <a:cubicBezTo>
                  <a:pt x="224" y="1187"/>
                  <a:pt x="268" y="1201"/>
                  <a:pt x="313" y="1201"/>
                </a:cubicBezTo>
                <a:cubicBezTo>
                  <a:pt x="358" y="1201"/>
                  <a:pt x="402" y="1187"/>
                  <a:pt x="432" y="1157"/>
                </a:cubicBezTo>
                <a:cubicBezTo>
                  <a:pt x="566" y="963"/>
                  <a:pt x="566" y="784"/>
                  <a:pt x="566" y="591"/>
                </a:cubicBezTo>
                <a:lnTo>
                  <a:pt x="566" y="352"/>
                </a:lnTo>
                <a:cubicBezTo>
                  <a:pt x="507" y="218"/>
                  <a:pt x="507" y="159"/>
                  <a:pt x="432" y="99"/>
                </a:cubicBezTo>
                <a:lnTo>
                  <a:pt x="373" y="39"/>
                </a:lnTo>
                <a:cubicBezTo>
                  <a:pt x="348" y="15"/>
                  <a:pt x="313" y="0"/>
                  <a:pt x="27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7" name="Google Shape;1677;p10"/>
          <p:cNvSpPr/>
          <p:nvPr/>
        </p:nvSpPr>
        <p:spPr>
          <a:xfrm>
            <a:off x="1626855" y="802844"/>
            <a:ext cx="19559" cy="31944"/>
          </a:xfrm>
          <a:custGeom>
            <a:avLst/>
            <a:gdLst/>
            <a:ahLst/>
            <a:cxnLst/>
            <a:rect l="l" t="t" r="r" b="b"/>
            <a:pathLst>
              <a:path w="627" h="1024" extrusionOk="0">
                <a:moveTo>
                  <a:pt x="335" y="1"/>
                </a:moveTo>
                <a:cubicBezTo>
                  <a:pt x="288" y="1"/>
                  <a:pt x="235" y="15"/>
                  <a:pt x="180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1" y="353"/>
                  <a:pt x="1" y="412"/>
                  <a:pt x="1" y="472"/>
                </a:cubicBezTo>
                <a:cubicBezTo>
                  <a:pt x="1" y="666"/>
                  <a:pt x="60" y="844"/>
                  <a:pt x="180" y="979"/>
                </a:cubicBezTo>
                <a:cubicBezTo>
                  <a:pt x="217" y="1008"/>
                  <a:pt x="265" y="1023"/>
                  <a:pt x="312" y="1023"/>
                </a:cubicBezTo>
                <a:cubicBezTo>
                  <a:pt x="358" y="1023"/>
                  <a:pt x="403" y="1008"/>
                  <a:pt x="433" y="979"/>
                </a:cubicBezTo>
                <a:cubicBezTo>
                  <a:pt x="552" y="785"/>
                  <a:pt x="627" y="666"/>
                  <a:pt x="627" y="532"/>
                </a:cubicBezTo>
                <a:cubicBezTo>
                  <a:pt x="627" y="472"/>
                  <a:pt x="627" y="412"/>
                  <a:pt x="552" y="353"/>
                </a:cubicBezTo>
                <a:cubicBezTo>
                  <a:pt x="552" y="293"/>
                  <a:pt x="552" y="159"/>
                  <a:pt x="493" y="100"/>
                </a:cubicBezTo>
                <a:cubicBezTo>
                  <a:pt x="458" y="30"/>
                  <a:pt x="402" y="1"/>
                  <a:pt x="3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8" name="Google Shape;1678;p10"/>
          <p:cNvSpPr/>
          <p:nvPr/>
        </p:nvSpPr>
        <p:spPr>
          <a:xfrm>
            <a:off x="1678919" y="749688"/>
            <a:ext cx="17688" cy="48851"/>
          </a:xfrm>
          <a:custGeom>
            <a:avLst/>
            <a:gdLst/>
            <a:ahLst/>
            <a:cxnLst/>
            <a:rect l="l" t="t" r="r" b="b"/>
            <a:pathLst>
              <a:path w="567" h="1566" extrusionOk="0">
                <a:moveTo>
                  <a:pt x="373" y="1"/>
                </a:moveTo>
                <a:cubicBezTo>
                  <a:pt x="313" y="1"/>
                  <a:pt x="194" y="1"/>
                  <a:pt x="135" y="75"/>
                </a:cubicBezTo>
                <a:cubicBezTo>
                  <a:pt x="75" y="195"/>
                  <a:pt x="75" y="314"/>
                  <a:pt x="0" y="448"/>
                </a:cubicBezTo>
                <a:lnTo>
                  <a:pt x="0" y="746"/>
                </a:lnTo>
                <a:cubicBezTo>
                  <a:pt x="0" y="999"/>
                  <a:pt x="0" y="1252"/>
                  <a:pt x="135" y="1491"/>
                </a:cubicBezTo>
                <a:cubicBezTo>
                  <a:pt x="194" y="1491"/>
                  <a:pt x="194" y="1491"/>
                  <a:pt x="194" y="1565"/>
                </a:cubicBezTo>
                <a:cubicBezTo>
                  <a:pt x="313" y="1565"/>
                  <a:pt x="373" y="1565"/>
                  <a:pt x="447" y="1431"/>
                </a:cubicBezTo>
                <a:cubicBezTo>
                  <a:pt x="567" y="1252"/>
                  <a:pt x="567" y="999"/>
                  <a:pt x="567" y="746"/>
                </a:cubicBezTo>
                <a:lnTo>
                  <a:pt x="567" y="448"/>
                </a:lnTo>
                <a:cubicBezTo>
                  <a:pt x="507" y="314"/>
                  <a:pt x="507" y="195"/>
                  <a:pt x="447" y="75"/>
                </a:cubicBezTo>
                <a:cubicBezTo>
                  <a:pt x="447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9" name="Google Shape;1679;p10"/>
          <p:cNvSpPr/>
          <p:nvPr/>
        </p:nvSpPr>
        <p:spPr>
          <a:xfrm>
            <a:off x="1727708" y="690417"/>
            <a:ext cx="19091" cy="39805"/>
          </a:xfrm>
          <a:custGeom>
            <a:avLst/>
            <a:gdLst/>
            <a:ahLst/>
            <a:cxnLst/>
            <a:rect l="l" t="t" r="r" b="b"/>
            <a:pathLst>
              <a:path w="612" h="1276" extrusionOk="0">
                <a:moveTo>
                  <a:pt x="303" y="1"/>
                </a:moveTo>
                <a:cubicBezTo>
                  <a:pt x="251" y="1"/>
                  <a:pt x="215" y="33"/>
                  <a:pt x="179" y="113"/>
                </a:cubicBezTo>
                <a:cubicBezTo>
                  <a:pt x="120" y="173"/>
                  <a:pt x="60" y="292"/>
                  <a:pt x="60" y="352"/>
                </a:cubicBezTo>
                <a:cubicBezTo>
                  <a:pt x="1" y="411"/>
                  <a:pt x="1" y="545"/>
                  <a:pt x="1" y="605"/>
                </a:cubicBezTo>
                <a:cubicBezTo>
                  <a:pt x="1" y="784"/>
                  <a:pt x="1" y="977"/>
                  <a:pt x="60" y="1156"/>
                </a:cubicBezTo>
                <a:lnTo>
                  <a:pt x="120" y="1231"/>
                </a:lnTo>
                <a:cubicBezTo>
                  <a:pt x="150" y="1260"/>
                  <a:pt x="194" y="1275"/>
                  <a:pt x="241" y="1275"/>
                </a:cubicBezTo>
                <a:cubicBezTo>
                  <a:pt x="287" y="1275"/>
                  <a:pt x="336" y="1260"/>
                  <a:pt x="373" y="1231"/>
                </a:cubicBezTo>
                <a:cubicBezTo>
                  <a:pt x="492" y="1037"/>
                  <a:pt x="552" y="858"/>
                  <a:pt x="552" y="664"/>
                </a:cubicBezTo>
                <a:cubicBezTo>
                  <a:pt x="611" y="545"/>
                  <a:pt x="611" y="486"/>
                  <a:pt x="552" y="352"/>
                </a:cubicBezTo>
                <a:cubicBezTo>
                  <a:pt x="552" y="292"/>
                  <a:pt x="492" y="173"/>
                  <a:pt x="433" y="113"/>
                </a:cubicBezTo>
                <a:lnTo>
                  <a:pt x="433" y="39"/>
                </a:lnTo>
                <a:cubicBezTo>
                  <a:pt x="379" y="15"/>
                  <a:pt x="337" y="1"/>
                  <a:pt x="30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0" name="Google Shape;1680;p10"/>
          <p:cNvSpPr/>
          <p:nvPr/>
        </p:nvSpPr>
        <p:spPr>
          <a:xfrm>
            <a:off x="1799269" y="672543"/>
            <a:ext cx="19091" cy="40023"/>
          </a:xfrm>
          <a:custGeom>
            <a:avLst/>
            <a:gdLst/>
            <a:ahLst/>
            <a:cxnLst/>
            <a:rect l="l" t="t" r="r" b="b"/>
            <a:pathLst>
              <a:path w="612" h="1283" extrusionOk="0">
                <a:moveTo>
                  <a:pt x="314" y="1"/>
                </a:moveTo>
                <a:cubicBezTo>
                  <a:pt x="180" y="1"/>
                  <a:pt x="120" y="61"/>
                  <a:pt x="60" y="120"/>
                </a:cubicBezTo>
                <a:cubicBezTo>
                  <a:pt x="1" y="239"/>
                  <a:pt x="1" y="314"/>
                  <a:pt x="1" y="433"/>
                </a:cubicBezTo>
                <a:lnTo>
                  <a:pt x="1" y="686"/>
                </a:lnTo>
                <a:cubicBezTo>
                  <a:pt x="60" y="865"/>
                  <a:pt x="60" y="984"/>
                  <a:pt x="180" y="1178"/>
                </a:cubicBezTo>
                <a:lnTo>
                  <a:pt x="180" y="1237"/>
                </a:lnTo>
                <a:lnTo>
                  <a:pt x="239" y="1237"/>
                </a:lnTo>
                <a:cubicBezTo>
                  <a:pt x="277" y="1267"/>
                  <a:pt x="325" y="1282"/>
                  <a:pt x="364" y="1282"/>
                </a:cubicBezTo>
                <a:cubicBezTo>
                  <a:pt x="403" y="1282"/>
                  <a:pt x="433" y="1267"/>
                  <a:pt x="433" y="1237"/>
                </a:cubicBezTo>
                <a:cubicBezTo>
                  <a:pt x="612" y="1059"/>
                  <a:pt x="612" y="805"/>
                  <a:pt x="612" y="612"/>
                </a:cubicBezTo>
                <a:cubicBezTo>
                  <a:pt x="612" y="493"/>
                  <a:pt x="552" y="433"/>
                  <a:pt x="552" y="314"/>
                </a:cubicBezTo>
                <a:cubicBezTo>
                  <a:pt x="493" y="239"/>
                  <a:pt x="433" y="120"/>
                  <a:pt x="373" y="61"/>
                </a:cubicBezTo>
                <a:lnTo>
                  <a:pt x="314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1" name="Google Shape;1681;p10"/>
          <p:cNvSpPr/>
          <p:nvPr/>
        </p:nvSpPr>
        <p:spPr>
          <a:xfrm>
            <a:off x="1746768" y="770308"/>
            <a:ext cx="19559" cy="39836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45" y="1"/>
                </a:moveTo>
                <a:cubicBezTo>
                  <a:pt x="318" y="1"/>
                  <a:pt x="289" y="8"/>
                  <a:pt x="254" y="25"/>
                </a:cubicBezTo>
                <a:cubicBezTo>
                  <a:pt x="194" y="159"/>
                  <a:pt x="135" y="219"/>
                  <a:pt x="60" y="338"/>
                </a:cubicBezTo>
                <a:cubicBezTo>
                  <a:pt x="60" y="398"/>
                  <a:pt x="0" y="532"/>
                  <a:pt x="0" y="651"/>
                </a:cubicBezTo>
                <a:cubicBezTo>
                  <a:pt x="0" y="830"/>
                  <a:pt x="60" y="1023"/>
                  <a:pt x="194" y="1202"/>
                </a:cubicBezTo>
                <a:lnTo>
                  <a:pt x="254" y="1277"/>
                </a:lnTo>
                <a:cubicBezTo>
                  <a:pt x="313" y="1277"/>
                  <a:pt x="433" y="1277"/>
                  <a:pt x="507" y="1202"/>
                </a:cubicBezTo>
                <a:lnTo>
                  <a:pt x="507" y="1143"/>
                </a:lnTo>
                <a:cubicBezTo>
                  <a:pt x="567" y="964"/>
                  <a:pt x="626" y="830"/>
                  <a:pt x="626" y="651"/>
                </a:cubicBezTo>
                <a:lnTo>
                  <a:pt x="626" y="398"/>
                </a:lnTo>
                <a:cubicBezTo>
                  <a:pt x="626" y="338"/>
                  <a:pt x="626" y="219"/>
                  <a:pt x="567" y="159"/>
                </a:cubicBezTo>
                <a:lnTo>
                  <a:pt x="507" y="85"/>
                </a:lnTo>
                <a:cubicBezTo>
                  <a:pt x="454" y="43"/>
                  <a:pt x="409" y="1"/>
                  <a:pt x="34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2" name="Google Shape;1682;p10"/>
          <p:cNvSpPr/>
          <p:nvPr/>
        </p:nvSpPr>
        <p:spPr>
          <a:xfrm>
            <a:off x="1683099" y="854253"/>
            <a:ext cx="19091" cy="25018"/>
          </a:xfrm>
          <a:custGeom>
            <a:avLst/>
            <a:gdLst/>
            <a:ahLst/>
            <a:cxnLst/>
            <a:rect l="l" t="t" r="r" b="b"/>
            <a:pathLst>
              <a:path w="612" h="802" extrusionOk="0">
                <a:moveTo>
                  <a:pt x="239" y="1"/>
                </a:moveTo>
                <a:cubicBezTo>
                  <a:pt x="120" y="75"/>
                  <a:pt x="120" y="135"/>
                  <a:pt x="60" y="195"/>
                </a:cubicBezTo>
                <a:cubicBezTo>
                  <a:pt x="60" y="254"/>
                  <a:pt x="60" y="314"/>
                  <a:pt x="1" y="373"/>
                </a:cubicBezTo>
                <a:cubicBezTo>
                  <a:pt x="1" y="507"/>
                  <a:pt x="60" y="627"/>
                  <a:pt x="179" y="746"/>
                </a:cubicBezTo>
                <a:cubicBezTo>
                  <a:pt x="209" y="783"/>
                  <a:pt x="257" y="802"/>
                  <a:pt x="313" y="802"/>
                </a:cubicBezTo>
                <a:cubicBezTo>
                  <a:pt x="369" y="802"/>
                  <a:pt x="433" y="783"/>
                  <a:pt x="492" y="746"/>
                </a:cubicBezTo>
                <a:lnTo>
                  <a:pt x="492" y="686"/>
                </a:lnTo>
                <a:cubicBezTo>
                  <a:pt x="611" y="627"/>
                  <a:pt x="611" y="507"/>
                  <a:pt x="611" y="448"/>
                </a:cubicBezTo>
                <a:lnTo>
                  <a:pt x="611" y="254"/>
                </a:lnTo>
                <a:cubicBezTo>
                  <a:pt x="552" y="195"/>
                  <a:pt x="552" y="135"/>
                  <a:pt x="492" y="75"/>
                </a:cubicBezTo>
                <a:cubicBezTo>
                  <a:pt x="433" y="1"/>
                  <a:pt x="313" y="1"/>
                  <a:pt x="23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3" name="Google Shape;1683;p10"/>
          <p:cNvSpPr/>
          <p:nvPr/>
        </p:nvSpPr>
        <p:spPr>
          <a:xfrm>
            <a:off x="1572482" y="837533"/>
            <a:ext cx="19559" cy="20495"/>
          </a:xfrm>
          <a:custGeom>
            <a:avLst/>
            <a:gdLst/>
            <a:ahLst/>
            <a:cxnLst/>
            <a:rect l="l" t="t" r="r" b="b"/>
            <a:pathLst>
              <a:path w="627" h="657" extrusionOk="0">
                <a:moveTo>
                  <a:pt x="314" y="1"/>
                </a:moveTo>
                <a:cubicBezTo>
                  <a:pt x="269" y="1"/>
                  <a:pt x="224" y="15"/>
                  <a:pt x="195" y="45"/>
                </a:cubicBezTo>
                <a:cubicBezTo>
                  <a:pt x="135" y="105"/>
                  <a:pt x="60" y="164"/>
                  <a:pt x="60" y="239"/>
                </a:cubicBezTo>
                <a:cubicBezTo>
                  <a:pt x="1" y="299"/>
                  <a:pt x="1" y="299"/>
                  <a:pt x="1" y="358"/>
                </a:cubicBezTo>
                <a:cubicBezTo>
                  <a:pt x="60" y="418"/>
                  <a:pt x="60" y="537"/>
                  <a:pt x="195" y="611"/>
                </a:cubicBezTo>
                <a:cubicBezTo>
                  <a:pt x="254" y="641"/>
                  <a:pt x="314" y="656"/>
                  <a:pt x="368" y="656"/>
                </a:cubicBezTo>
                <a:cubicBezTo>
                  <a:pt x="422" y="656"/>
                  <a:pt x="470" y="641"/>
                  <a:pt x="507" y="611"/>
                </a:cubicBezTo>
                <a:cubicBezTo>
                  <a:pt x="627" y="477"/>
                  <a:pt x="627" y="418"/>
                  <a:pt x="627" y="299"/>
                </a:cubicBezTo>
                <a:cubicBezTo>
                  <a:pt x="627" y="299"/>
                  <a:pt x="627" y="239"/>
                  <a:pt x="567" y="164"/>
                </a:cubicBezTo>
                <a:cubicBezTo>
                  <a:pt x="567" y="105"/>
                  <a:pt x="507" y="105"/>
                  <a:pt x="433" y="45"/>
                </a:cubicBezTo>
                <a:cubicBezTo>
                  <a:pt x="403" y="15"/>
                  <a:pt x="358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4" name="Google Shape;1684;p10"/>
          <p:cNvSpPr/>
          <p:nvPr/>
        </p:nvSpPr>
        <p:spPr>
          <a:xfrm>
            <a:off x="2178497" y="694566"/>
            <a:ext cx="21400" cy="31476"/>
          </a:xfrm>
          <a:custGeom>
            <a:avLst/>
            <a:gdLst/>
            <a:ahLst/>
            <a:cxnLst/>
            <a:rect l="l" t="t" r="r" b="b"/>
            <a:pathLst>
              <a:path w="686" h="1009" extrusionOk="0">
                <a:moveTo>
                  <a:pt x="435" y="1"/>
                </a:moveTo>
                <a:cubicBezTo>
                  <a:pt x="402" y="1"/>
                  <a:pt x="363" y="15"/>
                  <a:pt x="313" y="40"/>
                </a:cubicBezTo>
                <a:cubicBezTo>
                  <a:pt x="239" y="99"/>
                  <a:pt x="179" y="159"/>
                  <a:pt x="120" y="219"/>
                </a:cubicBezTo>
                <a:cubicBezTo>
                  <a:pt x="60" y="278"/>
                  <a:pt x="60" y="412"/>
                  <a:pt x="60" y="472"/>
                </a:cubicBezTo>
                <a:cubicBezTo>
                  <a:pt x="1" y="651"/>
                  <a:pt x="60" y="844"/>
                  <a:pt x="179" y="964"/>
                </a:cubicBezTo>
                <a:cubicBezTo>
                  <a:pt x="209" y="993"/>
                  <a:pt x="257" y="1008"/>
                  <a:pt x="306" y="1008"/>
                </a:cubicBezTo>
                <a:cubicBezTo>
                  <a:pt x="354" y="1008"/>
                  <a:pt x="403" y="993"/>
                  <a:pt x="433" y="964"/>
                </a:cubicBezTo>
                <a:cubicBezTo>
                  <a:pt x="552" y="844"/>
                  <a:pt x="611" y="651"/>
                  <a:pt x="611" y="531"/>
                </a:cubicBezTo>
                <a:cubicBezTo>
                  <a:pt x="611" y="472"/>
                  <a:pt x="686" y="412"/>
                  <a:pt x="611" y="353"/>
                </a:cubicBezTo>
                <a:cubicBezTo>
                  <a:pt x="611" y="278"/>
                  <a:pt x="611" y="219"/>
                  <a:pt x="552" y="99"/>
                </a:cubicBezTo>
                <a:cubicBezTo>
                  <a:pt x="517" y="30"/>
                  <a:pt x="482" y="1"/>
                  <a:pt x="4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5" name="Google Shape;1685;p10"/>
          <p:cNvSpPr/>
          <p:nvPr/>
        </p:nvSpPr>
        <p:spPr>
          <a:xfrm>
            <a:off x="2218925" y="741047"/>
            <a:ext cx="19559" cy="37964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77" y="0"/>
                </a:moveTo>
                <a:cubicBezTo>
                  <a:pt x="342" y="0"/>
                  <a:pt x="303" y="15"/>
                  <a:pt x="254" y="40"/>
                </a:cubicBezTo>
                <a:cubicBezTo>
                  <a:pt x="194" y="159"/>
                  <a:pt x="135" y="218"/>
                  <a:pt x="135" y="278"/>
                </a:cubicBezTo>
                <a:cubicBezTo>
                  <a:pt x="60" y="412"/>
                  <a:pt x="60" y="472"/>
                  <a:pt x="60" y="591"/>
                </a:cubicBezTo>
                <a:cubicBezTo>
                  <a:pt x="1" y="784"/>
                  <a:pt x="60" y="963"/>
                  <a:pt x="194" y="1157"/>
                </a:cubicBezTo>
                <a:lnTo>
                  <a:pt x="254" y="1217"/>
                </a:lnTo>
                <a:cubicBezTo>
                  <a:pt x="313" y="1217"/>
                  <a:pt x="433" y="1217"/>
                  <a:pt x="507" y="1157"/>
                </a:cubicBezTo>
                <a:cubicBezTo>
                  <a:pt x="567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626" y="218"/>
                  <a:pt x="567" y="99"/>
                </a:cubicBezTo>
                <a:lnTo>
                  <a:pt x="507" y="99"/>
                </a:lnTo>
                <a:cubicBezTo>
                  <a:pt x="463" y="29"/>
                  <a:pt x="425" y="0"/>
                  <a:pt x="37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6" name="Google Shape;1686;p10"/>
          <p:cNvSpPr/>
          <p:nvPr/>
        </p:nvSpPr>
        <p:spPr>
          <a:xfrm>
            <a:off x="2273298" y="696438"/>
            <a:ext cx="17220" cy="37496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71" y="0"/>
                </a:moveTo>
                <a:cubicBezTo>
                  <a:pt x="215" y="0"/>
                  <a:pt x="155" y="29"/>
                  <a:pt x="120" y="99"/>
                </a:cubicBezTo>
                <a:cubicBezTo>
                  <a:pt x="60" y="159"/>
                  <a:pt x="60" y="293"/>
                  <a:pt x="1" y="352"/>
                </a:cubicBezTo>
                <a:lnTo>
                  <a:pt x="1" y="591"/>
                </a:lnTo>
                <a:cubicBezTo>
                  <a:pt x="1" y="784"/>
                  <a:pt x="1" y="963"/>
                  <a:pt x="120" y="1157"/>
                </a:cubicBezTo>
                <a:lnTo>
                  <a:pt x="179" y="1157"/>
                </a:lnTo>
                <a:cubicBezTo>
                  <a:pt x="217" y="1187"/>
                  <a:pt x="265" y="1201"/>
                  <a:pt x="312" y="1201"/>
                </a:cubicBezTo>
                <a:cubicBezTo>
                  <a:pt x="358" y="1201"/>
                  <a:pt x="403" y="1187"/>
                  <a:pt x="433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3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7" name="Google Shape;1687;p10"/>
          <p:cNvSpPr/>
          <p:nvPr/>
        </p:nvSpPr>
        <p:spPr>
          <a:xfrm>
            <a:off x="2269586" y="802844"/>
            <a:ext cx="19091" cy="31944"/>
          </a:xfrm>
          <a:custGeom>
            <a:avLst/>
            <a:gdLst/>
            <a:ahLst/>
            <a:cxnLst/>
            <a:rect l="l" t="t" r="r" b="b"/>
            <a:pathLst>
              <a:path w="612" h="1024" extrusionOk="0">
                <a:moveTo>
                  <a:pt x="341" y="1"/>
                </a:moveTo>
                <a:cubicBezTo>
                  <a:pt x="301" y="1"/>
                  <a:pt x="263" y="15"/>
                  <a:pt x="239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09" y="1008"/>
                  <a:pt x="257" y="1023"/>
                  <a:pt x="306" y="1023"/>
                </a:cubicBezTo>
                <a:cubicBezTo>
                  <a:pt x="354" y="1023"/>
                  <a:pt x="403" y="1008"/>
                  <a:pt x="432" y="979"/>
                </a:cubicBezTo>
                <a:cubicBezTo>
                  <a:pt x="552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2" y="293"/>
                  <a:pt x="552" y="159"/>
                  <a:pt x="492" y="100"/>
                </a:cubicBezTo>
                <a:cubicBezTo>
                  <a:pt x="457" y="30"/>
                  <a:pt x="397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8" name="Google Shape;1688;p10"/>
          <p:cNvSpPr/>
          <p:nvPr/>
        </p:nvSpPr>
        <p:spPr>
          <a:xfrm>
            <a:off x="2321619" y="749688"/>
            <a:ext cx="19559" cy="48851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4" y="1"/>
                  <a:pt x="195" y="1"/>
                  <a:pt x="120" y="75"/>
                </a:cubicBezTo>
                <a:cubicBezTo>
                  <a:pt x="61" y="195"/>
                  <a:pt x="61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95" y="1491"/>
                  <a:pt x="195" y="1491"/>
                  <a:pt x="195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67" y="1252"/>
                  <a:pt x="567" y="999"/>
                  <a:pt x="627" y="746"/>
                </a:cubicBezTo>
                <a:cubicBezTo>
                  <a:pt x="567" y="686"/>
                  <a:pt x="567" y="567"/>
                  <a:pt x="567" y="448"/>
                </a:cubicBezTo>
                <a:cubicBezTo>
                  <a:pt x="567" y="314"/>
                  <a:pt x="493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9" name="Google Shape;1689;p10"/>
          <p:cNvSpPr/>
          <p:nvPr/>
        </p:nvSpPr>
        <p:spPr>
          <a:xfrm>
            <a:off x="2369972" y="690417"/>
            <a:ext cx="19528" cy="39805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314" y="1"/>
                </a:moveTo>
                <a:cubicBezTo>
                  <a:pt x="265" y="1"/>
                  <a:pt x="230" y="33"/>
                  <a:pt x="194" y="113"/>
                </a:cubicBezTo>
                <a:cubicBezTo>
                  <a:pt x="134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34" y="1231"/>
                </a:lnTo>
                <a:cubicBezTo>
                  <a:pt x="164" y="1260"/>
                  <a:pt x="209" y="1275"/>
                  <a:pt x="254" y="1275"/>
                </a:cubicBezTo>
                <a:cubicBezTo>
                  <a:pt x="298" y="1275"/>
                  <a:pt x="343" y="1260"/>
                  <a:pt x="373" y="1231"/>
                </a:cubicBezTo>
                <a:cubicBezTo>
                  <a:pt x="507" y="1037"/>
                  <a:pt x="566" y="858"/>
                  <a:pt x="626" y="664"/>
                </a:cubicBezTo>
                <a:cubicBezTo>
                  <a:pt x="626" y="545"/>
                  <a:pt x="626" y="486"/>
                  <a:pt x="566" y="352"/>
                </a:cubicBezTo>
                <a:cubicBezTo>
                  <a:pt x="566" y="292"/>
                  <a:pt x="507" y="173"/>
                  <a:pt x="432" y="113"/>
                </a:cubicBezTo>
                <a:lnTo>
                  <a:pt x="432" y="39"/>
                </a:lnTo>
                <a:cubicBezTo>
                  <a:pt x="385" y="15"/>
                  <a:pt x="347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0" name="Google Shape;1690;p10"/>
          <p:cNvSpPr/>
          <p:nvPr/>
        </p:nvSpPr>
        <p:spPr>
          <a:xfrm>
            <a:off x="2441533" y="672543"/>
            <a:ext cx="19559" cy="40023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35" y="61"/>
                  <a:pt x="75" y="120"/>
                </a:cubicBezTo>
                <a:cubicBezTo>
                  <a:pt x="75" y="239"/>
                  <a:pt x="1" y="314"/>
                  <a:pt x="1" y="433"/>
                </a:cubicBezTo>
                <a:lnTo>
                  <a:pt x="1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4" y="1267"/>
                  <a:pt x="332" y="1282"/>
                  <a:pt x="380" y="1282"/>
                </a:cubicBezTo>
                <a:cubicBezTo>
                  <a:pt x="429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7" y="433"/>
                  <a:pt x="567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1" name="Google Shape;1691;p10"/>
          <p:cNvSpPr/>
          <p:nvPr/>
        </p:nvSpPr>
        <p:spPr>
          <a:xfrm>
            <a:off x="2389469" y="770308"/>
            <a:ext cx="19559" cy="39836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45" y="1"/>
                </a:moveTo>
                <a:cubicBezTo>
                  <a:pt x="319" y="1"/>
                  <a:pt x="289" y="8"/>
                  <a:pt x="254" y="25"/>
                </a:cubicBezTo>
                <a:cubicBezTo>
                  <a:pt x="180" y="159"/>
                  <a:pt x="120" y="219"/>
                  <a:pt x="61" y="338"/>
                </a:cubicBezTo>
                <a:cubicBezTo>
                  <a:pt x="61" y="398"/>
                  <a:pt x="61" y="532"/>
                  <a:pt x="1" y="651"/>
                </a:cubicBezTo>
                <a:cubicBezTo>
                  <a:pt x="1" y="830"/>
                  <a:pt x="61" y="1023"/>
                  <a:pt x="180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3" y="1202"/>
                </a:cubicBezTo>
                <a:lnTo>
                  <a:pt x="493" y="1143"/>
                </a:lnTo>
                <a:cubicBezTo>
                  <a:pt x="552" y="964"/>
                  <a:pt x="627" y="830"/>
                  <a:pt x="627" y="651"/>
                </a:cubicBezTo>
                <a:lnTo>
                  <a:pt x="627" y="398"/>
                </a:lnTo>
                <a:cubicBezTo>
                  <a:pt x="627" y="338"/>
                  <a:pt x="627" y="219"/>
                  <a:pt x="552" y="159"/>
                </a:cubicBezTo>
                <a:lnTo>
                  <a:pt x="493" y="85"/>
                </a:lnTo>
                <a:cubicBezTo>
                  <a:pt x="450" y="43"/>
                  <a:pt x="408" y="1"/>
                  <a:pt x="34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2" name="Google Shape;1692;p10"/>
          <p:cNvSpPr/>
          <p:nvPr/>
        </p:nvSpPr>
        <p:spPr>
          <a:xfrm>
            <a:off x="2325363" y="854253"/>
            <a:ext cx="19528" cy="25018"/>
          </a:xfrm>
          <a:custGeom>
            <a:avLst/>
            <a:gdLst/>
            <a:ahLst/>
            <a:cxnLst/>
            <a:rect l="l" t="t" r="r" b="b"/>
            <a:pathLst>
              <a:path w="626" h="802" extrusionOk="0">
                <a:moveTo>
                  <a:pt x="253" y="1"/>
                </a:moveTo>
                <a:cubicBezTo>
                  <a:pt x="194" y="75"/>
                  <a:pt x="134" y="135"/>
                  <a:pt x="75" y="195"/>
                </a:cubicBezTo>
                <a:cubicBezTo>
                  <a:pt x="75" y="254"/>
                  <a:pt x="75" y="314"/>
                  <a:pt x="0" y="373"/>
                </a:cubicBezTo>
                <a:cubicBezTo>
                  <a:pt x="0" y="507"/>
                  <a:pt x="75" y="627"/>
                  <a:pt x="194" y="746"/>
                </a:cubicBezTo>
                <a:cubicBezTo>
                  <a:pt x="224" y="783"/>
                  <a:pt x="268" y="802"/>
                  <a:pt x="322" y="802"/>
                </a:cubicBezTo>
                <a:cubicBezTo>
                  <a:pt x="376" y="802"/>
                  <a:pt x="440" y="783"/>
                  <a:pt x="507" y="746"/>
                </a:cubicBezTo>
                <a:lnTo>
                  <a:pt x="507" y="686"/>
                </a:lnTo>
                <a:cubicBezTo>
                  <a:pt x="626" y="627"/>
                  <a:pt x="626" y="507"/>
                  <a:pt x="626" y="448"/>
                </a:cubicBezTo>
                <a:lnTo>
                  <a:pt x="626" y="254"/>
                </a:lnTo>
                <a:cubicBezTo>
                  <a:pt x="626" y="195"/>
                  <a:pt x="566" y="135"/>
                  <a:pt x="507" y="75"/>
                </a:cubicBezTo>
                <a:cubicBezTo>
                  <a:pt x="447" y="1"/>
                  <a:pt x="313" y="1"/>
                  <a:pt x="25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3" name="Google Shape;1693;p10"/>
          <p:cNvSpPr/>
          <p:nvPr/>
        </p:nvSpPr>
        <p:spPr>
          <a:xfrm>
            <a:off x="2215213" y="837533"/>
            <a:ext cx="19559" cy="20495"/>
          </a:xfrm>
          <a:custGeom>
            <a:avLst/>
            <a:gdLst/>
            <a:ahLst/>
            <a:cxnLst/>
            <a:rect l="l" t="t" r="r" b="b"/>
            <a:pathLst>
              <a:path w="627" h="657" extrusionOk="0">
                <a:moveTo>
                  <a:pt x="311" y="1"/>
                </a:moveTo>
                <a:cubicBezTo>
                  <a:pt x="265" y="1"/>
                  <a:pt x="216" y="15"/>
                  <a:pt x="179" y="45"/>
                </a:cubicBezTo>
                <a:cubicBezTo>
                  <a:pt x="120" y="105"/>
                  <a:pt x="60" y="164"/>
                  <a:pt x="60" y="239"/>
                </a:cubicBezTo>
                <a:cubicBezTo>
                  <a:pt x="0" y="299"/>
                  <a:pt x="0" y="299"/>
                  <a:pt x="0" y="358"/>
                </a:cubicBezTo>
                <a:cubicBezTo>
                  <a:pt x="60" y="418"/>
                  <a:pt x="60" y="537"/>
                  <a:pt x="179" y="611"/>
                </a:cubicBezTo>
                <a:cubicBezTo>
                  <a:pt x="246" y="641"/>
                  <a:pt x="310" y="656"/>
                  <a:pt x="364" y="656"/>
                </a:cubicBezTo>
                <a:cubicBezTo>
                  <a:pt x="418" y="656"/>
                  <a:pt x="462" y="641"/>
                  <a:pt x="492" y="611"/>
                </a:cubicBezTo>
                <a:cubicBezTo>
                  <a:pt x="626" y="477"/>
                  <a:pt x="626" y="418"/>
                  <a:pt x="626" y="299"/>
                </a:cubicBezTo>
                <a:cubicBezTo>
                  <a:pt x="626" y="299"/>
                  <a:pt x="626" y="239"/>
                  <a:pt x="552" y="164"/>
                </a:cubicBezTo>
                <a:cubicBezTo>
                  <a:pt x="552" y="105"/>
                  <a:pt x="492" y="105"/>
                  <a:pt x="432" y="45"/>
                </a:cubicBezTo>
                <a:cubicBezTo>
                  <a:pt x="403" y="15"/>
                  <a:pt x="358" y="1"/>
                  <a:pt x="31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4" name="Google Shape;1694;p10"/>
          <p:cNvSpPr/>
          <p:nvPr/>
        </p:nvSpPr>
        <p:spPr>
          <a:xfrm>
            <a:off x="2807731" y="694566"/>
            <a:ext cx="19559" cy="31476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376" y="1"/>
                </a:moveTo>
                <a:cubicBezTo>
                  <a:pt x="343" y="1"/>
                  <a:pt x="303" y="15"/>
                  <a:pt x="254" y="40"/>
                </a:cubicBezTo>
                <a:cubicBezTo>
                  <a:pt x="180" y="99"/>
                  <a:pt x="120" y="159"/>
                  <a:pt x="60" y="219"/>
                </a:cubicBezTo>
                <a:cubicBezTo>
                  <a:pt x="1" y="278"/>
                  <a:pt x="1" y="412"/>
                  <a:pt x="1" y="472"/>
                </a:cubicBezTo>
                <a:cubicBezTo>
                  <a:pt x="1" y="651"/>
                  <a:pt x="1" y="844"/>
                  <a:pt x="120" y="964"/>
                </a:cubicBezTo>
                <a:cubicBezTo>
                  <a:pt x="187" y="993"/>
                  <a:pt x="235" y="1008"/>
                  <a:pt x="275" y="1008"/>
                </a:cubicBezTo>
                <a:cubicBezTo>
                  <a:pt x="314" y="1008"/>
                  <a:pt x="343" y="993"/>
                  <a:pt x="373" y="964"/>
                </a:cubicBezTo>
                <a:lnTo>
                  <a:pt x="433" y="964"/>
                </a:lnTo>
                <a:cubicBezTo>
                  <a:pt x="492" y="844"/>
                  <a:pt x="552" y="651"/>
                  <a:pt x="552" y="531"/>
                </a:cubicBezTo>
                <a:cubicBezTo>
                  <a:pt x="626" y="472"/>
                  <a:pt x="626" y="412"/>
                  <a:pt x="626" y="353"/>
                </a:cubicBezTo>
                <a:cubicBezTo>
                  <a:pt x="552" y="278"/>
                  <a:pt x="552" y="219"/>
                  <a:pt x="552" y="99"/>
                </a:cubicBezTo>
                <a:lnTo>
                  <a:pt x="492" y="99"/>
                </a:lnTo>
                <a:cubicBezTo>
                  <a:pt x="458" y="30"/>
                  <a:pt x="423" y="1"/>
                  <a:pt x="37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5" name="Google Shape;1695;p10"/>
          <p:cNvSpPr/>
          <p:nvPr/>
        </p:nvSpPr>
        <p:spPr>
          <a:xfrm>
            <a:off x="2848160" y="741047"/>
            <a:ext cx="17688" cy="37964"/>
          </a:xfrm>
          <a:custGeom>
            <a:avLst/>
            <a:gdLst/>
            <a:ahLst/>
            <a:cxnLst/>
            <a:rect l="l" t="t" r="r" b="b"/>
            <a:pathLst>
              <a:path w="567" h="1217" extrusionOk="0">
                <a:moveTo>
                  <a:pt x="317" y="0"/>
                </a:moveTo>
                <a:cubicBezTo>
                  <a:pt x="283" y="0"/>
                  <a:pt x="244" y="15"/>
                  <a:pt x="195" y="40"/>
                </a:cubicBezTo>
                <a:cubicBezTo>
                  <a:pt x="135" y="159"/>
                  <a:pt x="75" y="218"/>
                  <a:pt x="75" y="278"/>
                </a:cubicBezTo>
                <a:cubicBezTo>
                  <a:pt x="1" y="412"/>
                  <a:pt x="1" y="472"/>
                  <a:pt x="1" y="591"/>
                </a:cubicBezTo>
                <a:cubicBezTo>
                  <a:pt x="1" y="784"/>
                  <a:pt x="1" y="963"/>
                  <a:pt x="135" y="1157"/>
                </a:cubicBezTo>
                <a:lnTo>
                  <a:pt x="195" y="1217"/>
                </a:lnTo>
                <a:cubicBezTo>
                  <a:pt x="254" y="1217"/>
                  <a:pt x="373" y="1217"/>
                  <a:pt x="448" y="1157"/>
                </a:cubicBezTo>
                <a:cubicBezTo>
                  <a:pt x="567" y="963"/>
                  <a:pt x="567" y="784"/>
                  <a:pt x="567" y="650"/>
                </a:cubicBezTo>
                <a:lnTo>
                  <a:pt x="567" y="412"/>
                </a:lnTo>
                <a:cubicBezTo>
                  <a:pt x="567" y="278"/>
                  <a:pt x="567" y="218"/>
                  <a:pt x="507" y="99"/>
                </a:cubicBezTo>
                <a:lnTo>
                  <a:pt x="448" y="99"/>
                </a:lnTo>
                <a:cubicBezTo>
                  <a:pt x="404" y="29"/>
                  <a:pt x="366" y="0"/>
                  <a:pt x="31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6" name="Google Shape;1696;p10"/>
          <p:cNvSpPr/>
          <p:nvPr/>
        </p:nvSpPr>
        <p:spPr>
          <a:xfrm>
            <a:off x="2900692" y="696438"/>
            <a:ext cx="19528" cy="37496"/>
          </a:xfrm>
          <a:custGeom>
            <a:avLst/>
            <a:gdLst/>
            <a:ahLst/>
            <a:cxnLst/>
            <a:rect l="l" t="t" r="r" b="b"/>
            <a:pathLst>
              <a:path w="626" h="1202" extrusionOk="0">
                <a:moveTo>
                  <a:pt x="271" y="0"/>
                </a:moveTo>
                <a:cubicBezTo>
                  <a:pt x="215" y="0"/>
                  <a:pt x="154" y="29"/>
                  <a:pt x="119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60" y="963"/>
                  <a:pt x="179" y="1157"/>
                </a:cubicBezTo>
                <a:cubicBezTo>
                  <a:pt x="246" y="1187"/>
                  <a:pt x="295" y="1201"/>
                  <a:pt x="334" y="1201"/>
                </a:cubicBezTo>
                <a:cubicBezTo>
                  <a:pt x="373" y="1201"/>
                  <a:pt x="403" y="1187"/>
                  <a:pt x="432" y="1157"/>
                </a:cubicBezTo>
                <a:cubicBezTo>
                  <a:pt x="552" y="963"/>
                  <a:pt x="552" y="784"/>
                  <a:pt x="626" y="591"/>
                </a:cubicBezTo>
                <a:cubicBezTo>
                  <a:pt x="552" y="531"/>
                  <a:pt x="552" y="412"/>
                  <a:pt x="552" y="352"/>
                </a:cubicBez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7" name="Google Shape;1697;p10"/>
          <p:cNvSpPr/>
          <p:nvPr/>
        </p:nvSpPr>
        <p:spPr>
          <a:xfrm>
            <a:off x="2896980" y="802844"/>
            <a:ext cx="19060" cy="31944"/>
          </a:xfrm>
          <a:custGeom>
            <a:avLst/>
            <a:gdLst/>
            <a:ahLst/>
            <a:cxnLst/>
            <a:rect l="l" t="t" r="r" b="b"/>
            <a:pathLst>
              <a:path w="611" h="1024" extrusionOk="0">
                <a:moveTo>
                  <a:pt x="340" y="1"/>
                </a:moveTo>
                <a:cubicBezTo>
                  <a:pt x="301" y="1"/>
                  <a:pt x="263" y="15"/>
                  <a:pt x="238" y="40"/>
                </a:cubicBezTo>
                <a:cubicBezTo>
                  <a:pt x="119" y="100"/>
                  <a:pt x="119" y="159"/>
                  <a:pt x="60" y="293"/>
                </a:cubicBezTo>
                <a:cubicBezTo>
                  <a:pt x="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38" y="1008"/>
                  <a:pt x="287" y="1023"/>
                  <a:pt x="328" y="1023"/>
                </a:cubicBezTo>
                <a:cubicBezTo>
                  <a:pt x="369" y="1023"/>
                  <a:pt x="402" y="1008"/>
                  <a:pt x="432" y="979"/>
                </a:cubicBezTo>
                <a:cubicBezTo>
                  <a:pt x="551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1" y="293"/>
                  <a:pt x="551" y="159"/>
                  <a:pt x="492" y="100"/>
                </a:cubicBezTo>
                <a:cubicBezTo>
                  <a:pt x="457" y="30"/>
                  <a:pt x="396" y="1"/>
                  <a:pt x="340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8" name="Google Shape;1698;p10"/>
          <p:cNvSpPr/>
          <p:nvPr/>
        </p:nvSpPr>
        <p:spPr>
          <a:xfrm>
            <a:off x="2949013" y="749688"/>
            <a:ext cx="19559" cy="48851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3" y="1"/>
                  <a:pt x="194" y="1"/>
                  <a:pt x="120" y="75"/>
                </a:cubicBezTo>
                <a:cubicBezTo>
                  <a:pt x="60" y="195"/>
                  <a:pt x="60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94" y="1491"/>
                  <a:pt x="194" y="1491"/>
                  <a:pt x="254" y="1565"/>
                </a:cubicBezTo>
                <a:cubicBezTo>
                  <a:pt x="313" y="1565"/>
                  <a:pt x="373" y="1565"/>
                  <a:pt x="433" y="1431"/>
                </a:cubicBezTo>
                <a:cubicBezTo>
                  <a:pt x="567" y="1252"/>
                  <a:pt x="626" y="999"/>
                  <a:pt x="626" y="746"/>
                </a:cubicBezTo>
                <a:cubicBezTo>
                  <a:pt x="626" y="686"/>
                  <a:pt x="567" y="567"/>
                  <a:pt x="567" y="448"/>
                </a:cubicBezTo>
                <a:cubicBezTo>
                  <a:pt x="567" y="314"/>
                  <a:pt x="492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9" name="Google Shape;1699;p10"/>
          <p:cNvSpPr/>
          <p:nvPr/>
        </p:nvSpPr>
        <p:spPr>
          <a:xfrm>
            <a:off x="2997334" y="690417"/>
            <a:ext cx="19559" cy="39805"/>
          </a:xfrm>
          <a:custGeom>
            <a:avLst/>
            <a:gdLst/>
            <a:ahLst/>
            <a:cxnLst/>
            <a:rect l="l" t="t" r="r" b="b"/>
            <a:pathLst>
              <a:path w="627" h="1276" extrusionOk="0">
                <a:moveTo>
                  <a:pt x="315" y="1"/>
                </a:moveTo>
                <a:cubicBezTo>
                  <a:pt x="266" y="1"/>
                  <a:pt x="230" y="33"/>
                  <a:pt x="195" y="113"/>
                </a:cubicBezTo>
                <a:cubicBezTo>
                  <a:pt x="135" y="173"/>
                  <a:pt x="61" y="292"/>
                  <a:pt x="61" y="352"/>
                </a:cubicBezTo>
                <a:cubicBezTo>
                  <a:pt x="1" y="411"/>
                  <a:pt x="1" y="545"/>
                  <a:pt x="1" y="605"/>
                </a:cubicBezTo>
                <a:cubicBezTo>
                  <a:pt x="1" y="784"/>
                  <a:pt x="1" y="977"/>
                  <a:pt x="61" y="1156"/>
                </a:cubicBezTo>
                <a:lnTo>
                  <a:pt x="135" y="1231"/>
                </a:lnTo>
                <a:cubicBezTo>
                  <a:pt x="165" y="1260"/>
                  <a:pt x="210" y="1275"/>
                  <a:pt x="254" y="1275"/>
                </a:cubicBezTo>
                <a:cubicBezTo>
                  <a:pt x="299" y="1275"/>
                  <a:pt x="344" y="1260"/>
                  <a:pt x="373" y="1231"/>
                </a:cubicBezTo>
                <a:cubicBezTo>
                  <a:pt x="508" y="1037"/>
                  <a:pt x="567" y="858"/>
                  <a:pt x="627" y="664"/>
                </a:cubicBezTo>
                <a:cubicBezTo>
                  <a:pt x="627" y="545"/>
                  <a:pt x="627" y="486"/>
                  <a:pt x="567" y="352"/>
                </a:cubicBezTo>
                <a:cubicBezTo>
                  <a:pt x="567" y="292"/>
                  <a:pt x="508" y="173"/>
                  <a:pt x="433" y="113"/>
                </a:cubicBezTo>
                <a:lnTo>
                  <a:pt x="433" y="39"/>
                </a:lnTo>
                <a:cubicBezTo>
                  <a:pt x="385" y="15"/>
                  <a:pt x="347" y="1"/>
                  <a:pt x="31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0" name="Google Shape;1700;p10"/>
          <p:cNvSpPr/>
          <p:nvPr/>
        </p:nvSpPr>
        <p:spPr>
          <a:xfrm>
            <a:off x="3068927" y="672543"/>
            <a:ext cx="19528" cy="40023"/>
          </a:xfrm>
          <a:custGeom>
            <a:avLst/>
            <a:gdLst/>
            <a:ahLst/>
            <a:cxnLst/>
            <a:rect l="l" t="t" r="r" b="b"/>
            <a:pathLst>
              <a:path w="626" h="1283" extrusionOk="0">
                <a:moveTo>
                  <a:pt x="313" y="1"/>
                </a:moveTo>
                <a:cubicBezTo>
                  <a:pt x="253" y="1"/>
                  <a:pt x="134" y="61"/>
                  <a:pt x="75" y="120"/>
                </a:cubicBezTo>
                <a:cubicBezTo>
                  <a:pt x="75" y="239"/>
                  <a:pt x="0" y="314"/>
                  <a:pt x="0" y="433"/>
                </a:cubicBezTo>
                <a:lnTo>
                  <a:pt x="0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3" y="1237"/>
                </a:lnTo>
                <a:cubicBezTo>
                  <a:pt x="283" y="1267"/>
                  <a:pt x="332" y="1282"/>
                  <a:pt x="380" y="1282"/>
                </a:cubicBezTo>
                <a:cubicBezTo>
                  <a:pt x="429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6" y="433"/>
                  <a:pt x="566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1" name="Google Shape;1701;p10"/>
          <p:cNvSpPr/>
          <p:nvPr/>
        </p:nvSpPr>
        <p:spPr>
          <a:xfrm>
            <a:off x="3016862" y="770308"/>
            <a:ext cx="19559" cy="39836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66" y="1"/>
                </a:moveTo>
                <a:cubicBezTo>
                  <a:pt x="348" y="1"/>
                  <a:pt x="331" y="8"/>
                  <a:pt x="314" y="25"/>
                </a:cubicBezTo>
                <a:cubicBezTo>
                  <a:pt x="179" y="159"/>
                  <a:pt x="120" y="219"/>
                  <a:pt x="120" y="338"/>
                </a:cubicBezTo>
                <a:cubicBezTo>
                  <a:pt x="60" y="398"/>
                  <a:pt x="60" y="532"/>
                  <a:pt x="60" y="651"/>
                </a:cubicBezTo>
                <a:cubicBezTo>
                  <a:pt x="1" y="830"/>
                  <a:pt x="60" y="1023"/>
                  <a:pt x="179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626" y="964"/>
                  <a:pt x="626" y="830"/>
                  <a:pt x="626" y="651"/>
                </a:cubicBezTo>
                <a:lnTo>
                  <a:pt x="626" y="398"/>
                </a:lnTo>
                <a:cubicBezTo>
                  <a:pt x="626" y="338"/>
                  <a:pt x="626" y="219"/>
                  <a:pt x="552" y="159"/>
                </a:cubicBezTo>
                <a:lnTo>
                  <a:pt x="492" y="85"/>
                </a:lnTo>
                <a:cubicBezTo>
                  <a:pt x="450" y="43"/>
                  <a:pt x="408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2" name="Google Shape;1702;p10"/>
          <p:cNvSpPr/>
          <p:nvPr/>
        </p:nvSpPr>
        <p:spPr>
          <a:xfrm>
            <a:off x="2955065" y="854253"/>
            <a:ext cx="17220" cy="25018"/>
          </a:xfrm>
          <a:custGeom>
            <a:avLst/>
            <a:gdLst/>
            <a:ahLst/>
            <a:cxnLst/>
            <a:rect l="l" t="t" r="r" b="b"/>
            <a:pathLst>
              <a:path w="552" h="802" extrusionOk="0">
                <a:moveTo>
                  <a:pt x="179" y="1"/>
                </a:moveTo>
                <a:cubicBezTo>
                  <a:pt x="119" y="75"/>
                  <a:pt x="60" y="135"/>
                  <a:pt x="0" y="195"/>
                </a:cubicBezTo>
                <a:lnTo>
                  <a:pt x="0" y="373"/>
                </a:lnTo>
                <a:cubicBezTo>
                  <a:pt x="0" y="507"/>
                  <a:pt x="0" y="627"/>
                  <a:pt x="119" y="746"/>
                </a:cubicBezTo>
                <a:cubicBezTo>
                  <a:pt x="179" y="783"/>
                  <a:pt x="242" y="802"/>
                  <a:pt x="298" y="802"/>
                </a:cubicBezTo>
                <a:cubicBezTo>
                  <a:pt x="354" y="802"/>
                  <a:pt x="403" y="783"/>
                  <a:pt x="432" y="746"/>
                </a:cubicBezTo>
                <a:lnTo>
                  <a:pt x="432" y="686"/>
                </a:lnTo>
                <a:cubicBezTo>
                  <a:pt x="552" y="627"/>
                  <a:pt x="552" y="507"/>
                  <a:pt x="552" y="448"/>
                </a:cubicBezTo>
                <a:lnTo>
                  <a:pt x="552" y="254"/>
                </a:lnTo>
                <a:cubicBezTo>
                  <a:pt x="552" y="195"/>
                  <a:pt x="492" y="135"/>
                  <a:pt x="432" y="75"/>
                </a:cubicBezTo>
                <a:cubicBezTo>
                  <a:pt x="373" y="1"/>
                  <a:pt x="239" y="1"/>
                  <a:pt x="17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3" name="Google Shape;1703;p10"/>
          <p:cNvSpPr/>
          <p:nvPr/>
        </p:nvSpPr>
        <p:spPr>
          <a:xfrm>
            <a:off x="2844448" y="837533"/>
            <a:ext cx="17688" cy="20495"/>
          </a:xfrm>
          <a:custGeom>
            <a:avLst/>
            <a:gdLst/>
            <a:ahLst/>
            <a:cxnLst/>
            <a:rect l="l" t="t" r="r" b="b"/>
            <a:pathLst>
              <a:path w="567" h="657" extrusionOk="0">
                <a:moveTo>
                  <a:pt x="252" y="1"/>
                </a:moveTo>
                <a:cubicBezTo>
                  <a:pt x="206" y="1"/>
                  <a:pt x="157" y="15"/>
                  <a:pt x="120" y="45"/>
                </a:cubicBezTo>
                <a:cubicBezTo>
                  <a:pt x="60" y="105"/>
                  <a:pt x="1" y="164"/>
                  <a:pt x="1" y="239"/>
                </a:cubicBezTo>
                <a:lnTo>
                  <a:pt x="1" y="358"/>
                </a:lnTo>
                <a:cubicBezTo>
                  <a:pt x="1" y="418"/>
                  <a:pt x="1" y="537"/>
                  <a:pt x="120" y="611"/>
                </a:cubicBezTo>
                <a:cubicBezTo>
                  <a:pt x="187" y="641"/>
                  <a:pt x="250" y="656"/>
                  <a:pt x="304" y="656"/>
                </a:cubicBezTo>
                <a:cubicBezTo>
                  <a:pt x="358" y="656"/>
                  <a:pt x="403" y="641"/>
                  <a:pt x="433" y="611"/>
                </a:cubicBezTo>
                <a:cubicBezTo>
                  <a:pt x="567" y="477"/>
                  <a:pt x="567" y="418"/>
                  <a:pt x="567" y="299"/>
                </a:cubicBezTo>
                <a:lnTo>
                  <a:pt x="567" y="164"/>
                </a:lnTo>
                <a:cubicBezTo>
                  <a:pt x="492" y="105"/>
                  <a:pt x="492" y="105"/>
                  <a:pt x="373" y="45"/>
                </a:cubicBezTo>
                <a:cubicBezTo>
                  <a:pt x="343" y="15"/>
                  <a:pt x="299" y="1"/>
                  <a:pt x="25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4" name="Google Shape;1704;p10"/>
          <p:cNvSpPr/>
          <p:nvPr/>
        </p:nvSpPr>
        <p:spPr>
          <a:xfrm>
            <a:off x="4050883" y="694566"/>
            <a:ext cx="19559" cy="31476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394" y="1"/>
                </a:moveTo>
                <a:cubicBezTo>
                  <a:pt x="353" y="1"/>
                  <a:pt x="303" y="15"/>
                  <a:pt x="254" y="40"/>
                </a:cubicBezTo>
                <a:cubicBezTo>
                  <a:pt x="180" y="99"/>
                  <a:pt x="120" y="159"/>
                  <a:pt x="60" y="219"/>
                </a:cubicBezTo>
                <a:cubicBezTo>
                  <a:pt x="1" y="278"/>
                  <a:pt x="1" y="412"/>
                  <a:pt x="1" y="472"/>
                </a:cubicBezTo>
                <a:cubicBezTo>
                  <a:pt x="1" y="651"/>
                  <a:pt x="1" y="844"/>
                  <a:pt x="120" y="964"/>
                </a:cubicBezTo>
                <a:cubicBezTo>
                  <a:pt x="187" y="993"/>
                  <a:pt x="235" y="1008"/>
                  <a:pt x="274" y="1008"/>
                </a:cubicBezTo>
                <a:cubicBezTo>
                  <a:pt x="314" y="1008"/>
                  <a:pt x="343" y="993"/>
                  <a:pt x="373" y="964"/>
                </a:cubicBezTo>
                <a:lnTo>
                  <a:pt x="433" y="964"/>
                </a:lnTo>
                <a:cubicBezTo>
                  <a:pt x="492" y="844"/>
                  <a:pt x="552" y="651"/>
                  <a:pt x="552" y="531"/>
                </a:cubicBezTo>
                <a:cubicBezTo>
                  <a:pt x="626" y="472"/>
                  <a:pt x="626" y="412"/>
                  <a:pt x="626" y="353"/>
                </a:cubicBezTo>
                <a:cubicBezTo>
                  <a:pt x="552" y="278"/>
                  <a:pt x="552" y="219"/>
                  <a:pt x="552" y="99"/>
                </a:cubicBezTo>
                <a:lnTo>
                  <a:pt x="492" y="99"/>
                </a:lnTo>
                <a:cubicBezTo>
                  <a:pt x="492" y="30"/>
                  <a:pt x="451" y="1"/>
                  <a:pt x="39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5" name="Google Shape;1705;p10"/>
          <p:cNvSpPr/>
          <p:nvPr/>
        </p:nvSpPr>
        <p:spPr>
          <a:xfrm>
            <a:off x="4091312" y="741047"/>
            <a:ext cx="17688" cy="37964"/>
          </a:xfrm>
          <a:custGeom>
            <a:avLst/>
            <a:gdLst/>
            <a:ahLst/>
            <a:cxnLst/>
            <a:rect l="l" t="t" r="r" b="b"/>
            <a:pathLst>
              <a:path w="567" h="1217" extrusionOk="0">
                <a:moveTo>
                  <a:pt x="321" y="0"/>
                </a:moveTo>
                <a:cubicBezTo>
                  <a:pt x="283" y="0"/>
                  <a:pt x="244" y="15"/>
                  <a:pt x="195" y="40"/>
                </a:cubicBezTo>
                <a:cubicBezTo>
                  <a:pt x="135" y="159"/>
                  <a:pt x="75" y="218"/>
                  <a:pt x="75" y="278"/>
                </a:cubicBezTo>
                <a:cubicBezTo>
                  <a:pt x="1" y="412"/>
                  <a:pt x="1" y="472"/>
                  <a:pt x="1" y="591"/>
                </a:cubicBezTo>
                <a:cubicBezTo>
                  <a:pt x="1" y="784"/>
                  <a:pt x="1" y="963"/>
                  <a:pt x="135" y="1157"/>
                </a:cubicBezTo>
                <a:lnTo>
                  <a:pt x="195" y="1217"/>
                </a:lnTo>
                <a:cubicBezTo>
                  <a:pt x="254" y="1217"/>
                  <a:pt x="373" y="1217"/>
                  <a:pt x="448" y="1157"/>
                </a:cubicBezTo>
                <a:cubicBezTo>
                  <a:pt x="567" y="963"/>
                  <a:pt x="567" y="784"/>
                  <a:pt x="567" y="650"/>
                </a:cubicBezTo>
                <a:lnTo>
                  <a:pt x="567" y="412"/>
                </a:lnTo>
                <a:cubicBezTo>
                  <a:pt x="567" y="278"/>
                  <a:pt x="567" y="218"/>
                  <a:pt x="507" y="99"/>
                </a:cubicBezTo>
                <a:cubicBezTo>
                  <a:pt x="429" y="29"/>
                  <a:pt x="376" y="0"/>
                  <a:pt x="32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6" name="Google Shape;1706;p10"/>
          <p:cNvSpPr/>
          <p:nvPr/>
        </p:nvSpPr>
        <p:spPr>
          <a:xfrm>
            <a:off x="4143844" y="696438"/>
            <a:ext cx="19528" cy="37496"/>
          </a:xfrm>
          <a:custGeom>
            <a:avLst/>
            <a:gdLst/>
            <a:ahLst/>
            <a:cxnLst/>
            <a:rect l="l" t="t" r="r" b="b"/>
            <a:pathLst>
              <a:path w="626" h="1202" extrusionOk="0">
                <a:moveTo>
                  <a:pt x="271" y="0"/>
                </a:moveTo>
                <a:cubicBezTo>
                  <a:pt x="215" y="0"/>
                  <a:pt x="154" y="29"/>
                  <a:pt x="119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60" y="963"/>
                  <a:pt x="179" y="1157"/>
                </a:cubicBezTo>
                <a:cubicBezTo>
                  <a:pt x="246" y="1187"/>
                  <a:pt x="294" y="1201"/>
                  <a:pt x="334" y="1201"/>
                </a:cubicBezTo>
                <a:cubicBezTo>
                  <a:pt x="373" y="1201"/>
                  <a:pt x="403" y="1187"/>
                  <a:pt x="432" y="1157"/>
                </a:cubicBezTo>
                <a:cubicBezTo>
                  <a:pt x="551" y="963"/>
                  <a:pt x="626" y="784"/>
                  <a:pt x="626" y="591"/>
                </a:cubicBezTo>
                <a:cubicBezTo>
                  <a:pt x="626" y="531"/>
                  <a:pt x="551" y="412"/>
                  <a:pt x="551" y="352"/>
                </a:cubicBez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7" name="Google Shape;1707;p10"/>
          <p:cNvSpPr/>
          <p:nvPr/>
        </p:nvSpPr>
        <p:spPr>
          <a:xfrm>
            <a:off x="4140132" y="802844"/>
            <a:ext cx="19060" cy="31944"/>
          </a:xfrm>
          <a:custGeom>
            <a:avLst/>
            <a:gdLst/>
            <a:ahLst/>
            <a:cxnLst/>
            <a:rect l="l" t="t" r="r" b="b"/>
            <a:pathLst>
              <a:path w="611" h="1024" extrusionOk="0">
                <a:moveTo>
                  <a:pt x="340" y="1"/>
                </a:moveTo>
                <a:cubicBezTo>
                  <a:pt x="301" y="1"/>
                  <a:pt x="263" y="15"/>
                  <a:pt x="238" y="40"/>
                </a:cubicBezTo>
                <a:cubicBezTo>
                  <a:pt x="119" y="100"/>
                  <a:pt x="119" y="159"/>
                  <a:pt x="60" y="293"/>
                </a:cubicBezTo>
                <a:cubicBezTo>
                  <a:pt x="6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38" y="1008"/>
                  <a:pt x="287" y="1023"/>
                  <a:pt x="328" y="1023"/>
                </a:cubicBezTo>
                <a:cubicBezTo>
                  <a:pt x="369" y="1023"/>
                  <a:pt x="402" y="1008"/>
                  <a:pt x="432" y="979"/>
                </a:cubicBezTo>
                <a:lnTo>
                  <a:pt x="492" y="979"/>
                </a:lnTo>
                <a:cubicBezTo>
                  <a:pt x="551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1" y="293"/>
                  <a:pt x="551" y="159"/>
                  <a:pt x="492" y="100"/>
                </a:cubicBezTo>
                <a:cubicBezTo>
                  <a:pt x="457" y="30"/>
                  <a:pt x="396" y="1"/>
                  <a:pt x="340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8" name="Google Shape;1708;p10"/>
          <p:cNvSpPr/>
          <p:nvPr/>
        </p:nvSpPr>
        <p:spPr>
          <a:xfrm>
            <a:off x="4192165" y="749688"/>
            <a:ext cx="19559" cy="48851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3" y="1"/>
                  <a:pt x="194" y="1"/>
                  <a:pt x="120" y="75"/>
                </a:cubicBezTo>
                <a:cubicBezTo>
                  <a:pt x="60" y="195"/>
                  <a:pt x="60" y="314"/>
                  <a:pt x="60" y="448"/>
                </a:cubicBezTo>
                <a:cubicBezTo>
                  <a:pt x="1" y="567"/>
                  <a:pt x="1" y="686"/>
                  <a:pt x="1" y="746"/>
                </a:cubicBezTo>
                <a:cubicBezTo>
                  <a:pt x="1" y="999"/>
                  <a:pt x="60" y="1252"/>
                  <a:pt x="194" y="1491"/>
                </a:cubicBezTo>
                <a:lnTo>
                  <a:pt x="254" y="1565"/>
                </a:lnTo>
                <a:cubicBezTo>
                  <a:pt x="313" y="1565"/>
                  <a:pt x="373" y="1565"/>
                  <a:pt x="433" y="1431"/>
                </a:cubicBezTo>
                <a:cubicBezTo>
                  <a:pt x="567" y="1252"/>
                  <a:pt x="626" y="999"/>
                  <a:pt x="626" y="746"/>
                </a:cubicBezTo>
                <a:cubicBezTo>
                  <a:pt x="626" y="686"/>
                  <a:pt x="626" y="567"/>
                  <a:pt x="567" y="448"/>
                </a:cubicBezTo>
                <a:cubicBezTo>
                  <a:pt x="567" y="314"/>
                  <a:pt x="492" y="195"/>
                  <a:pt x="433" y="75"/>
                </a:cubicBezTo>
                <a:lnTo>
                  <a:pt x="37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9" name="Google Shape;1709;p10"/>
          <p:cNvSpPr/>
          <p:nvPr/>
        </p:nvSpPr>
        <p:spPr>
          <a:xfrm>
            <a:off x="4240486" y="690417"/>
            <a:ext cx="19559" cy="39805"/>
          </a:xfrm>
          <a:custGeom>
            <a:avLst/>
            <a:gdLst/>
            <a:ahLst/>
            <a:cxnLst/>
            <a:rect l="l" t="t" r="r" b="b"/>
            <a:pathLst>
              <a:path w="627" h="1276" extrusionOk="0">
                <a:moveTo>
                  <a:pt x="341" y="1"/>
                </a:moveTo>
                <a:cubicBezTo>
                  <a:pt x="288" y="1"/>
                  <a:pt x="230" y="33"/>
                  <a:pt x="195" y="113"/>
                </a:cubicBezTo>
                <a:cubicBezTo>
                  <a:pt x="135" y="173"/>
                  <a:pt x="61" y="292"/>
                  <a:pt x="61" y="352"/>
                </a:cubicBezTo>
                <a:cubicBezTo>
                  <a:pt x="1" y="411"/>
                  <a:pt x="1" y="545"/>
                  <a:pt x="1" y="605"/>
                </a:cubicBezTo>
                <a:cubicBezTo>
                  <a:pt x="1" y="784"/>
                  <a:pt x="1" y="977"/>
                  <a:pt x="61" y="1156"/>
                </a:cubicBezTo>
                <a:lnTo>
                  <a:pt x="135" y="1231"/>
                </a:lnTo>
                <a:cubicBezTo>
                  <a:pt x="165" y="1260"/>
                  <a:pt x="210" y="1275"/>
                  <a:pt x="254" y="1275"/>
                </a:cubicBezTo>
                <a:cubicBezTo>
                  <a:pt x="299" y="1275"/>
                  <a:pt x="344" y="1260"/>
                  <a:pt x="373" y="1231"/>
                </a:cubicBezTo>
                <a:cubicBezTo>
                  <a:pt x="507" y="1037"/>
                  <a:pt x="567" y="858"/>
                  <a:pt x="627" y="664"/>
                </a:cubicBezTo>
                <a:cubicBezTo>
                  <a:pt x="627" y="545"/>
                  <a:pt x="627" y="486"/>
                  <a:pt x="567" y="352"/>
                </a:cubicBezTo>
                <a:cubicBezTo>
                  <a:pt x="567" y="292"/>
                  <a:pt x="567" y="173"/>
                  <a:pt x="433" y="113"/>
                </a:cubicBezTo>
                <a:lnTo>
                  <a:pt x="433" y="39"/>
                </a:lnTo>
                <a:cubicBezTo>
                  <a:pt x="409" y="15"/>
                  <a:pt x="376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0" name="Google Shape;1710;p10"/>
          <p:cNvSpPr/>
          <p:nvPr/>
        </p:nvSpPr>
        <p:spPr>
          <a:xfrm>
            <a:off x="4312079" y="672543"/>
            <a:ext cx="19528" cy="40023"/>
          </a:xfrm>
          <a:custGeom>
            <a:avLst/>
            <a:gdLst/>
            <a:ahLst/>
            <a:cxnLst/>
            <a:rect l="l" t="t" r="r" b="b"/>
            <a:pathLst>
              <a:path w="626" h="1283" extrusionOk="0">
                <a:moveTo>
                  <a:pt x="313" y="1"/>
                </a:moveTo>
                <a:cubicBezTo>
                  <a:pt x="253" y="1"/>
                  <a:pt x="134" y="61"/>
                  <a:pt x="75" y="120"/>
                </a:cubicBezTo>
                <a:cubicBezTo>
                  <a:pt x="75" y="239"/>
                  <a:pt x="0" y="314"/>
                  <a:pt x="0" y="433"/>
                </a:cubicBezTo>
                <a:lnTo>
                  <a:pt x="0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3" y="1237"/>
                </a:lnTo>
                <a:cubicBezTo>
                  <a:pt x="283" y="1267"/>
                  <a:pt x="332" y="1282"/>
                  <a:pt x="380" y="1282"/>
                </a:cubicBezTo>
                <a:cubicBezTo>
                  <a:pt x="428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626" y="433"/>
                  <a:pt x="566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1" name="Google Shape;1711;p10"/>
          <p:cNvSpPr/>
          <p:nvPr/>
        </p:nvSpPr>
        <p:spPr>
          <a:xfrm>
            <a:off x="4260014" y="770308"/>
            <a:ext cx="19559" cy="39836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78" y="1"/>
                </a:moveTo>
                <a:cubicBezTo>
                  <a:pt x="354" y="1"/>
                  <a:pt x="331" y="8"/>
                  <a:pt x="314" y="25"/>
                </a:cubicBezTo>
                <a:cubicBezTo>
                  <a:pt x="179" y="159"/>
                  <a:pt x="120" y="219"/>
                  <a:pt x="120" y="338"/>
                </a:cubicBezTo>
                <a:cubicBezTo>
                  <a:pt x="60" y="398"/>
                  <a:pt x="60" y="532"/>
                  <a:pt x="60" y="651"/>
                </a:cubicBezTo>
                <a:cubicBezTo>
                  <a:pt x="1" y="830"/>
                  <a:pt x="60" y="1023"/>
                  <a:pt x="179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626" y="964"/>
                  <a:pt x="626" y="830"/>
                  <a:pt x="626" y="651"/>
                </a:cubicBezTo>
                <a:lnTo>
                  <a:pt x="626" y="398"/>
                </a:lnTo>
                <a:cubicBezTo>
                  <a:pt x="626" y="338"/>
                  <a:pt x="626" y="219"/>
                  <a:pt x="552" y="159"/>
                </a:cubicBezTo>
                <a:lnTo>
                  <a:pt x="552" y="85"/>
                </a:lnTo>
                <a:cubicBezTo>
                  <a:pt x="510" y="43"/>
                  <a:pt x="438" y="1"/>
                  <a:pt x="37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2" name="Google Shape;1712;p10"/>
          <p:cNvSpPr/>
          <p:nvPr/>
        </p:nvSpPr>
        <p:spPr>
          <a:xfrm>
            <a:off x="4198217" y="854253"/>
            <a:ext cx="17220" cy="25018"/>
          </a:xfrm>
          <a:custGeom>
            <a:avLst/>
            <a:gdLst/>
            <a:ahLst/>
            <a:cxnLst/>
            <a:rect l="l" t="t" r="r" b="b"/>
            <a:pathLst>
              <a:path w="552" h="802" extrusionOk="0">
                <a:moveTo>
                  <a:pt x="179" y="1"/>
                </a:moveTo>
                <a:cubicBezTo>
                  <a:pt x="119" y="75"/>
                  <a:pt x="60" y="135"/>
                  <a:pt x="0" y="195"/>
                </a:cubicBezTo>
                <a:lnTo>
                  <a:pt x="0" y="373"/>
                </a:lnTo>
                <a:cubicBezTo>
                  <a:pt x="0" y="507"/>
                  <a:pt x="0" y="627"/>
                  <a:pt x="119" y="746"/>
                </a:cubicBezTo>
                <a:cubicBezTo>
                  <a:pt x="179" y="783"/>
                  <a:pt x="242" y="802"/>
                  <a:pt x="298" y="802"/>
                </a:cubicBezTo>
                <a:cubicBezTo>
                  <a:pt x="354" y="802"/>
                  <a:pt x="403" y="783"/>
                  <a:pt x="432" y="746"/>
                </a:cubicBezTo>
                <a:lnTo>
                  <a:pt x="432" y="686"/>
                </a:lnTo>
                <a:cubicBezTo>
                  <a:pt x="551" y="627"/>
                  <a:pt x="551" y="507"/>
                  <a:pt x="551" y="448"/>
                </a:cubicBezTo>
                <a:lnTo>
                  <a:pt x="551" y="254"/>
                </a:lnTo>
                <a:cubicBezTo>
                  <a:pt x="551" y="195"/>
                  <a:pt x="492" y="135"/>
                  <a:pt x="432" y="75"/>
                </a:cubicBezTo>
                <a:cubicBezTo>
                  <a:pt x="373" y="1"/>
                  <a:pt x="239" y="1"/>
                  <a:pt x="17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3" name="Google Shape;1713;p10"/>
          <p:cNvSpPr/>
          <p:nvPr/>
        </p:nvSpPr>
        <p:spPr>
          <a:xfrm>
            <a:off x="4087600" y="837533"/>
            <a:ext cx="17688" cy="20495"/>
          </a:xfrm>
          <a:custGeom>
            <a:avLst/>
            <a:gdLst/>
            <a:ahLst/>
            <a:cxnLst/>
            <a:rect l="l" t="t" r="r" b="b"/>
            <a:pathLst>
              <a:path w="567" h="657" extrusionOk="0">
                <a:moveTo>
                  <a:pt x="252" y="1"/>
                </a:moveTo>
                <a:cubicBezTo>
                  <a:pt x="206" y="1"/>
                  <a:pt x="157" y="15"/>
                  <a:pt x="120" y="45"/>
                </a:cubicBezTo>
                <a:cubicBezTo>
                  <a:pt x="60" y="105"/>
                  <a:pt x="1" y="164"/>
                  <a:pt x="1" y="239"/>
                </a:cubicBezTo>
                <a:lnTo>
                  <a:pt x="1" y="358"/>
                </a:lnTo>
                <a:cubicBezTo>
                  <a:pt x="1" y="418"/>
                  <a:pt x="1" y="537"/>
                  <a:pt x="194" y="611"/>
                </a:cubicBezTo>
                <a:cubicBezTo>
                  <a:pt x="224" y="641"/>
                  <a:pt x="269" y="656"/>
                  <a:pt x="314" y="656"/>
                </a:cubicBezTo>
                <a:cubicBezTo>
                  <a:pt x="358" y="656"/>
                  <a:pt x="403" y="641"/>
                  <a:pt x="433" y="611"/>
                </a:cubicBezTo>
                <a:cubicBezTo>
                  <a:pt x="567" y="477"/>
                  <a:pt x="567" y="418"/>
                  <a:pt x="567" y="299"/>
                </a:cubicBezTo>
                <a:lnTo>
                  <a:pt x="567" y="164"/>
                </a:lnTo>
                <a:cubicBezTo>
                  <a:pt x="492" y="105"/>
                  <a:pt x="492" y="105"/>
                  <a:pt x="373" y="45"/>
                </a:cubicBezTo>
                <a:cubicBezTo>
                  <a:pt x="343" y="15"/>
                  <a:pt x="299" y="1"/>
                  <a:pt x="25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4" name="Google Shape;1714;p10"/>
          <p:cNvSpPr/>
          <p:nvPr/>
        </p:nvSpPr>
        <p:spPr>
          <a:xfrm>
            <a:off x="334903" y="3164430"/>
            <a:ext cx="325364" cy="102725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5" name="Google Shape;1715;p10"/>
          <p:cNvSpPr/>
          <p:nvPr/>
        </p:nvSpPr>
        <p:spPr>
          <a:xfrm>
            <a:off x="334903" y="2926475"/>
            <a:ext cx="325364" cy="102756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10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10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6" name="Google Shape;1716;p10"/>
          <p:cNvSpPr/>
          <p:nvPr/>
        </p:nvSpPr>
        <p:spPr>
          <a:xfrm>
            <a:off x="334903" y="2688083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7" name="Google Shape;1717;p10"/>
          <p:cNvSpPr/>
          <p:nvPr/>
        </p:nvSpPr>
        <p:spPr>
          <a:xfrm>
            <a:off x="334903" y="3881042"/>
            <a:ext cx="325364" cy="100853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0"/>
                  <a:pt x="1371" y="0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8" name="Google Shape;1718;p10"/>
          <p:cNvSpPr/>
          <p:nvPr/>
        </p:nvSpPr>
        <p:spPr>
          <a:xfrm>
            <a:off x="334903" y="3642619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9" name="Google Shape;1719;p10"/>
          <p:cNvSpPr/>
          <p:nvPr/>
        </p:nvSpPr>
        <p:spPr>
          <a:xfrm>
            <a:off x="334903" y="3402823"/>
            <a:ext cx="325364" cy="102756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69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69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0" name="Google Shape;1720;p10"/>
          <p:cNvSpPr/>
          <p:nvPr/>
        </p:nvSpPr>
        <p:spPr>
          <a:xfrm>
            <a:off x="334903" y="4595314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1" name="Google Shape;1721;p10"/>
          <p:cNvSpPr/>
          <p:nvPr/>
        </p:nvSpPr>
        <p:spPr>
          <a:xfrm>
            <a:off x="334903" y="4357390"/>
            <a:ext cx="325364" cy="100853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2" name="Google Shape;1722;p10"/>
          <p:cNvSpPr/>
          <p:nvPr/>
        </p:nvSpPr>
        <p:spPr>
          <a:xfrm>
            <a:off x="334903" y="4118966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3" name="Google Shape;1723;p10"/>
          <p:cNvSpPr/>
          <p:nvPr/>
        </p:nvSpPr>
        <p:spPr>
          <a:xfrm>
            <a:off x="334903" y="1259040"/>
            <a:ext cx="325364" cy="102725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1"/>
                </a:moveTo>
                <a:cubicBezTo>
                  <a:pt x="9803" y="1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1"/>
                  <a:pt x="1371" y="1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4" name="Google Shape;1724;p10"/>
          <p:cNvSpPr/>
          <p:nvPr/>
        </p:nvSpPr>
        <p:spPr>
          <a:xfrm>
            <a:off x="334903" y="1021116"/>
            <a:ext cx="325364" cy="102725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548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5" name="Google Shape;1725;p10"/>
          <p:cNvSpPr/>
          <p:nvPr/>
        </p:nvSpPr>
        <p:spPr>
          <a:xfrm>
            <a:off x="334903" y="782692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6" name="Google Shape;1726;p10"/>
          <p:cNvSpPr/>
          <p:nvPr/>
        </p:nvSpPr>
        <p:spPr>
          <a:xfrm>
            <a:off x="334903" y="1975651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7" name="Google Shape;1727;p10"/>
          <p:cNvSpPr/>
          <p:nvPr/>
        </p:nvSpPr>
        <p:spPr>
          <a:xfrm>
            <a:off x="334903" y="1737259"/>
            <a:ext cx="325364" cy="100853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8" name="Google Shape;1728;p10"/>
          <p:cNvSpPr/>
          <p:nvPr/>
        </p:nvSpPr>
        <p:spPr>
          <a:xfrm>
            <a:off x="334903" y="1497463"/>
            <a:ext cx="325364" cy="102725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69"/>
                </a:cubicBezTo>
                <a:cubicBezTo>
                  <a:pt x="10429" y="2547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7"/>
                  <a:pt x="1" y="166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9" name="Google Shape;1729;p10"/>
          <p:cNvSpPr/>
          <p:nvPr/>
        </p:nvSpPr>
        <p:spPr>
          <a:xfrm>
            <a:off x="334903" y="2689923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0" name="Google Shape;1730;p10"/>
          <p:cNvSpPr/>
          <p:nvPr/>
        </p:nvSpPr>
        <p:spPr>
          <a:xfrm>
            <a:off x="334903" y="2451999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1" name="Google Shape;1731;p10"/>
          <p:cNvSpPr/>
          <p:nvPr/>
        </p:nvSpPr>
        <p:spPr>
          <a:xfrm>
            <a:off x="334903" y="2213607"/>
            <a:ext cx="325364" cy="100853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2" name="Google Shape;1732;p10"/>
          <p:cNvSpPr/>
          <p:nvPr/>
        </p:nvSpPr>
        <p:spPr>
          <a:xfrm>
            <a:off x="495075" y="646175"/>
            <a:ext cx="8153847" cy="4261144"/>
          </a:xfrm>
          <a:custGeom>
            <a:avLst/>
            <a:gdLst/>
            <a:ahLst/>
            <a:cxnLst/>
            <a:rect l="l" t="t" r="r" b="b"/>
            <a:pathLst>
              <a:path w="254987" h="136313" extrusionOk="0">
                <a:moveTo>
                  <a:pt x="0" y="1"/>
                </a:moveTo>
                <a:lnTo>
                  <a:pt x="0" y="136313"/>
                </a:lnTo>
                <a:lnTo>
                  <a:pt x="254987" y="136313"/>
                </a:lnTo>
                <a:lnTo>
                  <a:pt x="254987" y="1"/>
                </a:lnTo>
                <a:close/>
              </a:path>
            </a:pathLst>
          </a:custGeom>
          <a:solidFill>
            <a:srgbClr val="FEF7C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3" name="Google Shape;1733;p10"/>
          <p:cNvSpPr/>
          <p:nvPr/>
        </p:nvSpPr>
        <p:spPr>
          <a:xfrm>
            <a:off x="617468" y="819409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5"/>
                  <a:pt x="3114" y="3978"/>
                  <a:pt x="1997" y="3978"/>
                </a:cubicBezTo>
                <a:cubicBezTo>
                  <a:pt x="880" y="3978"/>
                  <a:pt x="1" y="3055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rgbClr val="8349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4" name="Google Shape;1734;p10"/>
          <p:cNvSpPr/>
          <p:nvPr/>
        </p:nvSpPr>
        <p:spPr>
          <a:xfrm>
            <a:off x="617468" y="1059673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40"/>
                  <a:pt x="3114" y="3978"/>
                  <a:pt x="1997" y="3978"/>
                </a:cubicBezTo>
                <a:cubicBezTo>
                  <a:pt x="880" y="3978"/>
                  <a:pt x="1" y="3040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rgbClr val="8349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5" name="Google Shape;1735;p10"/>
          <p:cNvSpPr/>
          <p:nvPr/>
        </p:nvSpPr>
        <p:spPr>
          <a:xfrm>
            <a:off x="617468" y="1295756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97"/>
                </a:cubicBezTo>
                <a:close/>
              </a:path>
            </a:pathLst>
          </a:custGeom>
          <a:solidFill>
            <a:srgbClr val="8349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6" name="Google Shape;1736;p10"/>
          <p:cNvSpPr/>
          <p:nvPr/>
        </p:nvSpPr>
        <p:spPr>
          <a:xfrm>
            <a:off x="617468" y="1536020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82"/>
                </a:cubicBezTo>
                <a:close/>
              </a:path>
            </a:pathLst>
          </a:custGeom>
          <a:solidFill>
            <a:srgbClr val="8349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7" name="Google Shape;1737;p10"/>
          <p:cNvSpPr/>
          <p:nvPr/>
        </p:nvSpPr>
        <p:spPr>
          <a:xfrm>
            <a:off x="617468" y="1768392"/>
            <a:ext cx="124125" cy="124094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2"/>
                </a:cubicBezTo>
                <a:close/>
              </a:path>
            </a:pathLst>
          </a:custGeom>
          <a:solidFill>
            <a:srgbClr val="8349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8" name="Google Shape;1738;p10"/>
          <p:cNvSpPr/>
          <p:nvPr/>
        </p:nvSpPr>
        <p:spPr>
          <a:xfrm>
            <a:off x="617468" y="2008656"/>
            <a:ext cx="124125" cy="123626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2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2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2"/>
                </a:cubicBezTo>
                <a:close/>
              </a:path>
            </a:pathLst>
          </a:custGeom>
          <a:solidFill>
            <a:srgbClr val="8349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9" name="Google Shape;1739;p10"/>
          <p:cNvSpPr/>
          <p:nvPr/>
        </p:nvSpPr>
        <p:spPr>
          <a:xfrm>
            <a:off x="617468" y="2246580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rgbClr val="8349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0" name="Google Shape;1740;p10"/>
          <p:cNvSpPr/>
          <p:nvPr/>
        </p:nvSpPr>
        <p:spPr>
          <a:xfrm>
            <a:off x="617468" y="2486844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rgbClr val="8349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1" name="Google Shape;1741;p10"/>
          <p:cNvSpPr/>
          <p:nvPr/>
        </p:nvSpPr>
        <p:spPr>
          <a:xfrm>
            <a:off x="617468" y="2727108"/>
            <a:ext cx="124125" cy="123657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99"/>
                  <a:pt x="3114" y="3964"/>
                  <a:pt x="1997" y="3964"/>
                </a:cubicBezTo>
                <a:cubicBezTo>
                  <a:pt x="880" y="3964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rgbClr val="8349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2" name="Google Shape;1742;p10"/>
          <p:cNvSpPr/>
          <p:nvPr/>
        </p:nvSpPr>
        <p:spPr>
          <a:xfrm>
            <a:off x="617468" y="2966904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9"/>
                  <a:pt x="1997" y="3979"/>
                </a:cubicBezTo>
                <a:cubicBezTo>
                  <a:pt x="880" y="3979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rgbClr val="8349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3" name="Google Shape;1743;p10"/>
          <p:cNvSpPr/>
          <p:nvPr/>
        </p:nvSpPr>
        <p:spPr>
          <a:xfrm>
            <a:off x="617468" y="3205327"/>
            <a:ext cx="124125" cy="123657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39"/>
                  <a:pt x="3114" y="3963"/>
                  <a:pt x="1997" y="3963"/>
                </a:cubicBezTo>
                <a:cubicBezTo>
                  <a:pt x="880" y="3963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rgbClr val="8349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4" name="Google Shape;1744;p10"/>
          <p:cNvSpPr/>
          <p:nvPr/>
        </p:nvSpPr>
        <p:spPr>
          <a:xfrm>
            <a:off x="617468" y="3445123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7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7"/>
                </a:cubicBezTo>
                <a:close/>
              </a:path>
            </a:pathLst>
          </a:custGeom>
          <a:solidFill>
            <a:srgbClr val="8349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5" name="Google Shape;1745;p10"/>
          <p:cNvSpPr/>
          <p:nvPr/>
        </p:nvSpPr>
        <p:spPr>
          <a:xfrm>
            <a:off x="617468" y="3677495"/>
            <a:ext cx="124125" cy="124094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6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6"/>
                </a:cubicBezTo>
                <a:close/>
              </a:path>
            </a:pathLst>
          </a:custGeom>
          <a:solidFill>
            <a:srgbClr val="8349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6" name="Google Shape;1746;p10"/>
          <p:cNvSpPr/>
          <p:nvPr/>
        </p:nvSpPr>
        <p:spPr>
          <a:xfrm>
            <a:off x="617468" y="3917758"/>
            <a:ext cx="124125" cy="124094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39"/>
                  <a:pt x="3114" y="3978"/>
                  <a:pt x="1997" y="3978"/>
                </a:cubicBezTo>
                <a:cubicBezTo>
                  <a:pt x="880" y="3978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rgbClr val="8349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7" name="Google Shape;1747;p10"/>
          <p:cNvSpPr/>
          <p:nvPr/>
        </p:nvSpPr>
        <p:spPr>
          <a:xfrm>
            <a:off x="617468" y="4153842"/>
            <a:ext cx="124125" cy="124094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6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96"/>
                </a:cubicBezTo>
                <a:close/>
              </a:path>
            </a:pathLst>
          </a:custGeom>
          <a:solidFill>
            <a:srgbClr val="8349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8" name="Google Shape;1748;p10"/>
          <p:cNvSpPr/>
          <p:nvPr/>
        </p:nvSpPr>
        <p:spPr>
          <a:xfrm>
            <a:off x="617468" y="4394106"/>
            <a:ext cx="124125" cy="124094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1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1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1"/>
                </a:cubicBezTo>
                <a:close/>
              </a:path>
            </a:pathLst>
          </a:custGeom>
          <a:solidFill>
            <a:srgbClr val="8349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9" name="Google Shape;1749;p10"/>
          <p:cNvSpPr/>
          <p:nvPr/>
        </p:nvSpPr>
        <p:spPr>
          <a:xfrm>
            <a:off x="617468" y="4634370"/>
            <a:ext cx="124125" cy="123626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1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1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1"/>
                </a:cubicBezTo>
                <a:close/>
              </a:path>
            </a:pathLst>
          </a:custGeom>
          <a:solidFill>
            <a:srgbClr val="8349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0" name="Google Shape;1750;p10"/>
          <p:cNvSpPr/>
          <p:nvPr/>
        </p:nvSpPr>
        <p:spPr>
          <a:xfrm>
            <a:off x="307951" y="1307361"/>
            <a:ext cx="410401" cy="102756"/>
          </a:xfrm>
          <a:custGeom>
            <a:avLst/>
            <a:gdLst/>
            <a:ahLst/>
            <a:cxnLst/>
            <a:rect l="l" t="t" r="r" b="b"/>
            <a:pathLst>
              <a:path w="13156" h="3294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1" name="Google Shape;1751;p10"/>
          <p:cNvSpPr/>
          <p:nvPr/>
        </p:nvSpPr>
        <p:spPr>
          <a:xfrm>
            <a:off x="307951" y="1069437"/>
            <a:ext cx="410401" cy="102725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2" name="Google Shape;1752;p10"/>
          <p:cNvSpPr/>
          <p:nvPr/>
        </p:nvSpPr>
        <p:spPr>
          <a:xfrm>
            <a:off x="307951" y="831044"/>
            <a:ext cx="410401" cy="102725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24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24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3" name="Google Shape;1753;p10"/>
          <p:cNvSpPr/>
          <p:nvPr/>
        </p:nvSpPr>
        <p:spPr>
          <a:xfrm>
            <a:off x="307951" y="2023972"/>
            <a:ext cx="410401" cy="100885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4" name="Google Shape;1754;p10"/>
          <p:cNvSpPr/>
          <p:nvPr/>
        </p:nvSpPr>
        <p:spPr>
          <a:xfrm>
            <a:off x="307951" y="1786048"/>
            <a:ext cx="410401" cy="100417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671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1"/>
                  <a:pt x="746" y="0"/>
                  <a:pt x="1729" y="0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5" name="Google Shape;1755;p10"/>
          <p:cNvSpPr/>
          <p:nvPr/>
        </p:nvSpPr>
        <p:spPr>
          <a:xfrm>
            <a:off x="307951" y="1547625"/>
            <a:ext cx="410401" cy="100885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6" name="Google Shape;1756;p10"/>
          <p:cNvSpPr/>
          <p:nvPr/>
        </p:nvSpPr>
        <p:spPr>
          <a:xfrm>
            <a:off x="307951" y="2738743"/>
            <a:ext cx="410401" cy="100417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3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53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7" name="Google Shape;1757;p10"/>
          <p:cNvSpPr/>
          <p:nvPr/>
        </p:nvSpPr>
        <p:spPr>
          <a:xfrm>
            <a:off x="307951" y="2500320"/>
            <a:ext cx="410401" cy="100885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48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548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8" name="Google Shape;1758;p10"/>
          <p:cNvSpPr/>
          <p:nvPr/>
        </p:nvSpPr>
        <p:spPr>
          <a:xfrm>
            <a:off x="307951" y="2262396"/>
            <a:ext cx="410401" cy="100417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9" name="Google Shape;1759;p10"/>
          <p:cNvSpPr/>
          <p:nvPr/>
        </p:nvSpPr>
        <p:spPr>
          <a:xfrm>
            <a:off x="307951" y="3212751"/>
            <a:ext cx="410401" cy="102725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0" name="Google Shape;1760;p10"/>
          <p:cNvSpPr/>
          <p:nvPr/>
        </p:nvSpPr>
        <p:spPr>
          <a:xfrm>
            <a:off x="307951" y="2974827"/>
            <a:ext cx="410401" cy="102725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1" name="Google Shape;1761;p10"/>
          <p:cNvSpPr/>
          <p:nvPr/>
        </p:nvSpPr>
        <p:spPr>
          <a:xfrm>
            <a:off x="307951" y="3929363"/>
            <a:ext cx="410401" cy="100885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8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2" name="Google Shape;1762;p10"/>
          <p:cNvSpPr/>
          <p:nvPr/>
        </p:nvSpPr>
        <p:spPr>
          <a:xfrm>
            <a:off x="307951" y="3691439"/>
            <a:ext cx="410401" cy="100386"/>
          </a:xfrm>
          <a:custGeom>
            <a:avLst/>
            <a:gdLst/>
            <a:ahLst/>
            <a:cxnLst/>
            <a:rect l="l" t="t" r="r" b="b"/>
            <a:pathLst>
              <a:path w="13156" h="3218" extrusionOk="0">
                <a:moveTo>
                  <a:pt x="11412" y="0"/>
                </a:moveTo>
                <a:cubicBezTo>
                  <a:pt x="12411" y="0"/>
                  <a:pt x="13155" y="670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0"/>
                  <a:pt x="746" y="0"/>
                  <a:pt x="1729" y="0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3" name="Google Shape;1763;p10"/>
          <p:cNvSpPr/>
          <p:nvPr/>
        </p:nvSpPr>
        <p:spPr>
          <a:xfrm>
            <a:off x="307951" y="3453015"/>
            <a:ext cx="410401" cy="100885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4" name="Google Shape;1764;p10"/>
          <p:cNvSpPr/>
          <p:nvPr/>
        </p:nvSpPr>
        <p:spPr>
          <a:xfrm>
            <a:off x="307951" y="4644103"/>
            <a:ext cx="410401" cy="100417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33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533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5" name="Google Shape;1765;p10"/>
          <p:cNvSpPr/>
          <p:nvPr/>
        </p:nvSpPr>
        <p:spPr>
          <a:xfrm>
            <a:off x="307951" y="4405711"/>
            <a:ext cx="410401" cy="100885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4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548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6" name="Google Shape;1766;p10"/>
          <p:cNvSpPr/>
          <p:nvPr/>
        </p:nvSpPr>
        <p:spPr>
          <a:xfrm>
            <a:off x="307951" y="4167755"/>
            <a:ext cx="410401" cy="100417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474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474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67" name="Google Shape;1767;p10"/>
          <p:cNvGrpSpPr/>
          <p:nvPr/>
        </p:nvGrpSpPr>
        <p:grpSpPr>
          <a:xfrm>
            <a:off x="8180472" y="2126994"/>
            <a:ext cx="350390" cy="1470478"/>
            <a:chOff x="8180472" y="1441194"/>
            <a:chExt cx="350390" cy="1470478"/>
          </a:xfrm>
        </p:grpSpPr>
        <p:sp>
          <p:nvSpPr>
            <p:cNvPr id="1768" name="Google Shape;1768;p10"/>
            <p:cNvSpPr/>
            <p:nvPr/>
          </p:nvSpPr>
          <p:spPr>
            <a:xfrm>
              <a:off x="8218121" y="1441194"/>
              <a:ext cx="232476" cy="203480"/>
            </a:xfrm>
            <a:custGeom>
              <a:avLst/>
              <a:gdLst/>
              <a:ahLst/>
              <a:cxnLst/>
              <a:rect l="l" t="t" r="r" b="b"/>
              <a:pathLst>
                <a:path w="12844" h="11242" extrusionOk="0">
                  <a:moveTo>
                    <a:pt x="4732" y="1"/>
                  </a:moveTo>
                  <a:cubicBezTo>
                    <a:pt x="4305" y="1"/>
                    <a:pt x="3751" y="152"/>
                    <a:pt x="3033" y="550"/>
                  </a:cubicBezTo>
                  <a:cubicBezTo>
                    <a:pt x="1" y="2329"/>
                    <a:pt x="1379" y="10249"/>
                    <a:pt x="2106" y="10976"/>
                  </a:cubicBezTo>
                  <a:cubicBezTo>
                    <a:pt x="2250" y="11149"/>
                    <a:pt x="2690" y="11242"/>
                    <a:pt x="3310" y="11242"/>
                  </a:cubicBezTo>
                  <a:cubicBezTo>
                    <a:pt x="5392" y="11242"/>
                    <a:pt x="9498" y="10189"/>
                    <a:pt x="11179" y="7543"/>
                  </a:cubicBezTo>
                  <a:cubicBezTo>
                    <a:pt x="12843" y="4808"/>
                    <a:pt x="11484" y="584"/>
                    <a:pt x="8673" y="584"/>
                  </a:cubicBezTo>
                  <a:cubicBezTo>
                    <a:pt x="7929" y="584"/>
                    <a:pt x="7084" y="880"/>
                    <a:pt x="6166" y="1578"/>
                  </a:cubicBezTo>
                  <a:cubicBezTo>
                    <a:pt x="6166" y="1578"/>
                    <a:pt x="6108" y="1"/>
                    <a:pt x="4732" y="1"/>
                  </a:cubicBezTo>
                  <a:close/>
                </a:path>
              </a:pathLst>
            </a:custGeom>
            <a:solidFill>
              <a:srgbClr val="F25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10"/>
            <p:cNvSpPr/>
            <p:nvPr/>
          </p:nvSpPr>
          <p:spPr>
            <a:xfrm>
              <a:off x="8180472" y="1493740"/>
              <a:ext cx="183281" cy="193760"/>
            </a:xfrm>
            <a:custGeom>
              <a:avLst/>
              <a:gdLst/>
              <a:ahLst/>
              <a:cxnLst/>
              <a:rect l="l" t="t" r="r" b="b"/>
              <a:pathLst>
                <a:path w="10126" h="10705" extrusionOk="0">
                  <a:moveTo>
                    <a:pt x="9938" y="1"/>
                  </a:moveTo>
                  <a:cubicBezTo>
                    <a:pt x="9874" y="1"/>
                    <a:pt x="9825" y="83"/>
                    <a:pt x="9825" y="153"/>
                  </a:cubicBezTo>
                  <a:cubicBezTo>
                    <a:pt x="9599" y="680"/>
                    <a:pt x="9299" y="1306"/>
                    <a:pt x="9098" y="1807"/>
                  </a:cubicBezTo>
                  <a:cubicBezTo>
                    <a:pt x="8873" y="2033"/>
                    <a:pt x="8772" y="2334"/>
                    <a:pt x="8672" y="2660"/>
                  </a:cubicBezTo>
                  <a:lnTo>
                    <a:pt x="8146" y="3386"/>
                  </a:lnTo>
                  <a:cubicBezTo>
                    <a:pt x="7519" y="4439"/>
                    <a:pt x="6893" y="5366"/>
                    <a:pt x="6066" y="6193"/>
                  </a:cubicBezTo>
                  <a:cubicBezTo>
                    <a:pt x="5639" y="6720"/>
                    <a:pt x="5213" y="7046"/>
                    <a:pt x="4812" y="7447"/>
                  </a:cubicBezTo>
                  <a:cubicBezTo>
                    <a:pt x="4286" y="7873"/>
                    <a:pt x="3860" y="8299"/>
                    <a:pt x="3334" y="8599"/>
                  </a:cubicBezTo>
                  <a:cubicBezTo>
                    <a:pt x="2406" y="9326"/>
                    <a:pt x="1253" y="9752"/>
                    <a:pt x="101" y="10279"/>
                  </a:cubicBezTo>
                  <a:cubicBezTo>
                    <a:pt x="0" y="10279"/>
                    <a:pt x="0" y="10379"/>
                    <a:pt x="0" y="10479"/>
                  </a:cubicBezTo>
                  <a:cubicBezTo>
                    <a:pt x="101" y="10579"/>
                    <a:pt x="201" y="10705"/>
                    <a:pt x="326" y="10705"/>
                  </a:cubicBezTo>
                  <a:cubicBezTo>
                    <a:pt x="527" y="10579"/>
                    <a:pt x="827" y="10479"/>
                    <a:pt x="1153" y="10379"/>
                  </a:cubicBezTo>
                  <a:cubicBezTo>
                    <a:pt x="1454" y="10279"/>
                    <a:pt x="1780" y="10178"/>
                    <a:pt x="2081" y="10078"/>
                  </a:cubicBezTo>
                  <a:lnTo>
                    <a:pt x="2933" y="9652"/>
                  </a:lnTo>
                  <a:cubicBezTo>
                    <a:pt x="3233" y="9552"/>
                    <a:pt x="3459" y="9326"/>
                    <a:pt x="3760" y="9226"/>
                  </a:cubicBezTo>
                  <a:cubicBezTo>
                    <a:pt x="4286" y="8925"/>
                    <a:pt x="4812" y="8499"/>
                    <a:pt x="5339" y="8073"/>
                  </a:cubicBezTo>
                  <a:cubicBezTo>
                    <a:pt x="5740" y="7672"/>
                    <a:pt x="6266" y="7246"/>
                    <a:pt x="6692" y="6820"/>
                  </a:cubicBezTo>
                  <a:cubicBezTo>
                    <a:pt x="7519" y="5893"/>
                    <a:pt x="8246" y="4840"/>
                    <a:pt x="8873" y="3687"/>
                  </a:cubicBezTo>
                  <a:cubicBezTo>
                    <a:pt x="9399" y="2660"/>
                    <a:pt x="9925" y="1507"/>
                    <a:pt x="10126" y="254"/>
                  </a:cubicBezTo>
                  <a:cubicBezTo>
                    <a:pt x="10126" y="153"/>
                    <a:pt x="10126" y="53"/>
                    <a:pt x="10025" y="53"/>
                  </a:cubicBezTo>
                  <a:cubicBezTo>
                    <a:pt x="9995" y="16"/>
                    <a:pt x="9965" y="1"/>
                    <a:pt x="9938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10"/>
            <p:cNvSpPr/>
            <p:nvPr/>
          </p:nvSpPr>
          <p:spPr>
            <a:xfrm>
              <a:off x="8256150" y="1780623"/>
              <a:ext cx="274712" cy="634218"/>
            </a:xfrm>
            <a:custGeom>
              <a:avLst/>
              <a:gdLst/>
              <a:ahLst/>
              <a:cxnLst/>
              <a:rect l="l" t="t" r="r" b="b"/>
              <a:pathLst>
                <a:path w="12758" h="29454" extrusionOk="0">
                  <a:moveTo>
                    <a:pt x="4169" y="1"/>
                  </a:moveTo>
                  <a:cubicBezTo>
                    <a:pt x="3919" y="1"/>
                    <a:pt x="4691" y="2871"/>
                    <a:pt x="3660" y="5644"/>
                  </a:cubicBezTo>
                  <a:cubicBezTo>
                    <a:pt x="2632" y="8351"/>
                    <a:pt x="1" y="12311"/>
                    <a:pt x="953" y="15243"/>
                  </a:cubicBezTo>
                  <a:cubicBezTo>
                    <a:pt x="2006" y="18175"/>
                    <a:pt x="2733" y="18902"/>
                    <a:pt x="2507" y="19729"/>
                  </a:cubicBezTo>
                  <a:cubicBezTo>
                    <a:pt x="2306" y="20682"/>
                    <a:pt x="327" y="22035"/>
                    <a:pt x="527" y="24642"/>
                  </a:cubicBezTo>
                  <a:cubicBezTo>
                    <a:pt x="753" y="27248"/>
                    <a:pt x="4813" y="29454"/>
                    <a:pt x="4813" y="29454"/>
                  </a:cubicBezTo>
                  <a:cubicBezTo>
                    <a:pt x="6893" y="28401"/>
                    <a:pt x="10452" y="23689"/>
                    <a:pt x="10352" y="21083"/>
                  </a:cubicBezTo>
                  <a:cubicBezTo>
                    <a:pt x="10352" y="18476"/>
                    <a:pt x="8146" y="16396"/>
                    <a:pt x="8672" y="14717"/>
                  </a:cubicBezTo>
                  <a:cubicBezTo>
                    <a:pt x="9199" y="13163"/>
                    <a:pt x="12758" y="8977"/>
                    <a:pt x="11705" y="6045"/>
                  </a:cubicBezTo>
                  <a:cubicBezTo>
                    <a:pt x="10778" y="3138"/>
                    <a:pt x="5239" y="406"/>
                    <a:pt x="4186" y="5"/>
                  </a:cubicBezTo>
                  <a:cubicBezTo>
                    <a:pt x="4180" y="2"/>
                    <a:pt x="4174" y="1"/>
                    <a:pt x="4169" y="1"/>
                  </a:cubicBezTo>
                  <a:close/>
                </a:path>
              </a:pathLst>
            </a:custGeom>
            <a:solidFill>
              <a:srgbClr val="F2CB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10"/>
            <p:cNvSpPr/>
            <p:nvPr/>
          </p:nvSpPr>
          <p:spPr>
            <a:xfrm>
              <a:off x="8310111" y="1819985"/>
              <a:ext cx="101483" cy="692421"/>
            </a:xfrm>
            <a:custGeom>
              <a:avLst/>
              <a:gdLst/>
              <a:ahLst/>
              <a:cxnLst/>
              <a:rect l="l" t="t" r="r" b="b"/>
              <a:pathLst>
                <a:path w="4713" h="32157" extrusionOk="0">
                  <a:moveTo>
                    <a:pt x="2833" y="1"/>
                  </a:moveTo>
                  <a:cubicBezTo>
                    <a:pt x="2800" y="1"/>
                    <a:pt x="2766" y="15"/>
                    <a:pt x="2733" y="57"/>
                  </a:cubicBezTo>
                  <a:cubicBezTo>
                    <a:pt x="2633" y="157"/>
                    <a:pt x="2633" y="257"/>
                    <a:pt x="2733" y="357"/>
                  </a:cubicBezTo>
                  <a:cubicBezTo>
                    <a:pt x="3134" y="884"/>
                    <a:pt x="3460" y="1510"/>
                    <a:pt x="3660" y="2137"/>
                  </a:cubicBezTo>
                  <a:cubicBezTo>
                    <a:pt x="3886" y="2763"/>
                    <a:pt x="3986" y="3390"/>
                    <a:pt x="3986" y="4117"/>
                  </a:cubicBezTo>
                  <a:cubicBezTo>
                    <a:pt x="4086" y="4743"/>
                    <a:pt x="3986" y="5370"/>
                    <a:pt x="3886" y="6097"/>
                  </a:cubicBezTo>
                  <a:cubicBezTo>
                    <a:pt x="3760" y="6723"/>
                    <a:pt x="3560" y="7450"/>
                    <a:pt x="3359" y="8077"/>
                  </a:cubicBezTo>
                  <a:cubicBezTo>
                    <a:pt x="3034" y="9455"/>
                    <a:pt x="2633" y="10708"/>
                    <a:pt x="2307" y="12062"/>
                  </a:cubicBezTo>
                  <a:cubicBezTo>
                    <a:pt x="2106" y="12788"/>
                    <a:pt x="2006" y="13515"/>
                    <a:pt x="2006" y="14242"/>
                  </a:cubicBezTo>
                  <a:cubicBezTo>
                    <a:pt x="2006" y="14969"/>
                    <a:pt x="2106" y="15721"/>
                    <a:pt x="2407" y="16448"/>
                  </a:cubicBezTo>
                  <a:lnTo>
                    <a:pt x="2833" y="17375"/>
                  </a:lnTo>
                  <a:cubicBezTo>
                    <a:pt x="2933" y="17701"/>
                    <a:pt x="3034" y="18001"/>
                    <a:pt x="3134" y="18327"/>
                  </a:cubicBezTo>
                  <a:cubicBezTo>
                    <a:pt x="3359" y="18954"/>
                    <a:pt x="3460" y="19681"/>
                    <a:pt x="3560" y="20307"/>
                  </a:cubicBezTo>
                  <a:cubicBezTo>
                    <a:pt x="3660" y="21661"/>
                    <a:pt x="3560" y="23014"/>
                    <a:pt x="3359" y="24367"/>
                  </a:cubicBezTo>
                  <a:cubicBezTo>
                    <a:pt x="3034" y="25746"/>
                    <a:pt x="2633" y="26999"/>
                    <a:pt x="2106" y="28252"/>
                  </a:cubicBezTo>
                  <a:cubicBezTo>
                    <a:pt x="1580" y="29505"/>
                    <a:pt x="853" y="30758"/>
                    <a:pt x="1" y="31786"/>
                  </a:cubicBezTo>
                  <a:cubicBezTo>
                    <a:pt x="1" y="31886"/>
                    <a:pt x="1" y="32012"/>
                    <a:pt x="126" y="32112"/>
                  </a:cubicBezTo>
                  <a:cubicBezTo>
                    <a:pt x="160" y="32145"/>
                    <a:pt x="193" y="32156"/>
                    <a:pt x="223" y="32156"/>
                  </a:cubicBezTo>
                  <a:cubicBezTo>
                    <a:pt x="282" y="32156"/>
                    <a:pt x="327" y="32112"/>
                    <a:pt x="327" y="32112"/>
                  </a:cubicBezTo>
                  <a:cubicBezTo>
                    <a:pt x="2106" y="29906"/>
                    <a:pt x="3460" y="27300"/>
                    <a:pt x="4086" y="24493"/>
                  </a:cubicBezTo>
                  <a:cubicBezTo>
                    <a:pt x="4387" y="23114"/>
                    <a:pt x="4387" y="21661"/>
                    <a:pt x="4287" y="20207"/>
                  </a:cubicBezTo>
                  <a:cubicBezTo>
                    <a:pt x="4186" y="19580"/>
                    <a:pt x="4086" y="18854"/>
                    <a:pt x="3886" y="18102"/>
                  </a:cubicBezTo>
                  <a:cubicBezTo>
                    <a:pt x="3760" y="17801"/>
                    <a:pt x="3660" y="17475"/>
                    <a:pt x="3560" y="17074"/>
                  </a:cubicBezTo>
                  <a:lnTo>
                    <a:pt x="3134" y="16122"/>
                  </a:lnTo>
                  <a:cubicBezTo>
                    <a:pt x="2933" y="15495"/>
                    <a:pt x="2833" y="14869"/>
                    <a:pt x="2833" y="14242"/>
                  </a:cubicBezTo>
                  <a:cubicBezTo>
                    <a:pt x="2833" y="13616"/>
                    <a:pt x="2933" y="12889"/>
                    <a:pt x="3034" y="12262"/>
                  </a:cubicBezTo>
                  <a:cubicBezTo>
                    <a:pt x="3359" y="10909"/>
                    <a:pt x="3760" y="9656"/>
                    <a:pt x="4086" y="8302"/>
                  </a:cubicBezTo>
                  <a:cubicBezTo>
                    <a:pt x="4287" y="7575"/>
                    <a:pt x="4387" y="6949"/>
                    <a:pt x="4512" y="6197"/>
                  </a:cubicBezTo>
                  <a:cubicBezTo>
                    <a:pt x="4613" y="5470"/>
                    <a:pt x="4713" y="4743"/>
                    <a:pt x="4613" y="4016"/>
                  </a:cubicBezTo>
                  <a:cubicBezTo>
                    <a:pt x="4512" y="3290"/>
                    <a:pt x="4387" y="2663"/>
                    <a:pt x="4086" y="1936"/>
                  </a:cubicBezTo>
                  <a:cubicBezTo>
                    <a:pt x="3886" y="1310"/>
                    <a:pt x="3560" y="683"/>
                    <a:pt x="3034" y="57"/>
                  </a:cubicBezTo>
                  <a:cubicBezTo>
                    <a:pt x="2967" y="57"/>
                    <a:pt x="2900" y="1"/>
                    <a:pt x="2833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10"/>
            <p:cNvSpPr/>
            <p:nvPr/>
          </p:nvSpPr>
          <p:spPr>
            <a:xfrm>
              <a:off x="8364094" y="2531254"/>
              <a:ext cx="107942" cy="237094"/>
            </a:xfrm>
            <a:custGeom>
              <a:avLst/>
              <a:gdLst/>
              <a:ahLst/>
              <a:cxnLst/>
              <a:rect l="l" t="t" r="r" b="b"/>
              <a:pathLst>
                <a:path w="5013" h="11011" extrusionOk="0">
                  <a:moveTo>
                    <a:pt x="3295" y="1"/>
                  </a:moveTo>
                  <a:cubicBezTo>
                    <a:pt x="2151" y="1"/>
                    <a:pt x="1565" y="1005"/>
                    <a:pt x="1253" y="1987"/>
                  </a:cubicBezTo>
                  <a:cubicBezTo>
                    <a:pt x="627" y="3767"/>
                    <a:pt x="326" y="5646"/>
                    <a:pt x="226" y="7526"/>
                  </a:cubicBezTo>
                  <a:lnTo>
                    <a:pt x="226" y="7752"/>
                  </a:lnTo>
                  <a:cubicBezTo>
                    <a:pt x="126" y="8378"/>
                    <a:pt x="126" y="9005"/>
                    <a:pt x="126" y="9506"/>
                  </a:cubicBezTo>
                  <a:cubicBezTo>
                    <a:pt x="0" y="10032"/>
                    <a:pt x="226" y="10559"/>
                    <a:pt x="627" y="10884"/>
                  </a:cubicBezTo>
                  <a:cubicBezTo>
                    <a:pt x="752" y="10884"/>
                    <a:pt x="852" y="10985"/>
                    <a:pt x="953" y="10985"/>
                  </a:cubicBezTo>
                  <a:cubicBezTo>
                    <a:pt x="1005" y="11002"/>
                    <a:pt x="1065" y="11011"/>
                    <a:pt x="1129" y="11011"/>
                  </a:cubicBezTo>
                  <a:cubicBezTo>
                    <a:pt x="1425" y="11011"/>
                    <a:pt x="1797" y="10827"/>
                    <a:pt x="1880" y="10559"/>
                  </a:cubicBezTo>
                  <a:cubicBezTo>
                    <a:pt x="2406" y="10133"/>
                    <a:pt x="2732" y="9406"/>
                    <a:pt x="3033" y="8879"/>
                  </a:cubicBezTo>
                  <a:cubicBezTo>
                    <a:pt x="4186" y="6899"/>
                    <a:pt x="4812" y="4619"/>
                    <a:pt x="4913" y="2313"/>
                  </a:cubicBezTo>
                  <a:cubicBezTo>
                    <a:pt x="5013" y="1260"/>
                    <a:pt x="4712" y="107"/>
                    <a:pt x="3459" y="7"/>
                  </a:cubicBezTo>
                  <a:cubicBezTo>
                    <a:pt x="3403" y="3"/>
                    <a:pt x="3349" y="1"/>
                    <a:pt x="3295" y="1"/>
                  </a:cubicBezTo>
                  <a:close/>
                </a:path>
              </a:pathLst>
            </a:custGeom>
            <a:solidFill>
              <a:srgbClr val="F2A0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10"/>
            <p:cNvSpPr/>
            <p:nvPr/>
          </p:nvSpPr>
          <p:spPr>
            <a:xfrm>
              <a:off x="8292303" y="2821731"/>
              <a:ext cx="88003" cy="89941"/>
            </a:xfrm>
            <a:custGeom>
              <a:avLst/>
              <a:gdLst/>
              <a:ahLst/>
              <a:cxnLst/>
              <a:rect l="l" t="t" r="r" b="b"/>
              <a:pathLst>
                <a:path w="4087" h="4177" extrusionOk="0">
                  <a:moveTo>
                    <a:pt x="2833" y="1"/>
                  </a:moveTo>
                  <a:cubicBezTo>
                    <a:pt x="2507" y="1"/>
                    <a:pt x="2307" y="1"/>
                    <a:pt x="1981" y="101"/>
                  </a:cubicBezTo>
                  <a:cubicBezTo>
                    <a:pt x="1354" y="402"/>
                    <a:pt x="828" y="828"/>
                    <a:pt x="627" y="1555"/>
                  </a:cubicBezTo>
                  <a:cubicBezTo>
                    <a:pt x="1" y="2507"/>
                    <a:pt x="527" y="3660"/>
                    <a:pt x="1354" y="4061"/>
                  </a:cubicBezTo>
                  <a:cubicBezTo>
                    <a:pt x="1540" y="4141"/>
                    <a:pt x="1750" y="4177"/>
                    <a:pt x="1964" y="4177"/>
                  </a:cubicBezTo>
                  <a:cubicBezTo>
                    <a:pt x="2356" y="4177"/>
                    <a:pt x="2758" y="4055"/>
                    <a:pt x="3034" y="3861"/>
                  </a:cubicBezTo>
                  <a:cubicBezTo>
                    <a:pt x="3560" y="3535"/>
                    <a:pt x="3861" y="3034"/>
                    <a:pt x="4086" y="2507"/>
                  </a:cubicBezTo>
                  <a:lnTo>
                    <a:pt x="4086" y="1555"/>
                  </a:lnTo>
                  <a:cubicBezTo>
                    <a:pt x="4086" y="1354"/>
                    <a:pt x="3961" y="1029"/>
                    <a:pt x="3861" y="728"/>
                  </a:cubicBezTo>
                  <a:cubicBezTo>
                    <a:pt x="3861" y="527"/>
                    <a:pt x="3660" y="302"/>
                    <a:pt x="3460" y="101"/>
                  </a:cubicBezTo>
                  <a:cubicBezTo>
                    <a:pt x="3234" y="1"/>
                    <a:pt x="3034" y="1"/>
                    <a:pt x="2833" y="1"/>
                  </a:cubicBezTo>
                  <a:close/>
                </a:path>
              </a:pathLst>
            </a:custGeom>
            <a:solidFill>
              <a:srgbClr val="F284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10"/>
            <p:cNvSpPr/>
            <p:nvPr/>
          </p:nvSpPr>
          <p:spPr>
            <a:xfrm>
              <a:off x="8445035" y="2807175"/>
              <a:ext cx="43194" cy="52905"/>
            </a:xfrm>
            <a:custGeom>
              <a:avLst/>
              <a:gdLst/>
              <a:ahLst/>
              <a:cxnLst/>
              <a:rect l="l" t="t" r="r" b="b"/>
              <a:pathLst>
                <a:path w="2006" h="2457" extrusionOk="0">
                  <a:moveTo>
                    <a:pt x="1066" y="0"/>
                  </a:moveTo>
                  <a:cubicBezTo>
                    <a:pt x="872" y="0"/>
                    <a:pt x="690" y="50"/>
                    <a:pt x="527" y="151"/>
                  </a:cubicBezTo>
                  <a:cubicBezTo>
                    <a:pt x="226" y="451"/>
                    <a:pt x="1" y="777"/>
                    <a:pt x="1" y="1203"/>
                  </a:cubicBezTo>
                  <a:cubicBezTo>
                    <a:pt x="1" y="1504"/>
                    <a:pt x="1" y="1705"/>
                    <a:pt x="126" y="1930"/>
                  </a:cubicBezTo>
                  <a:cubicBezTo>
                    <a:pt x="226" y="1930"/>
                    <a:pt x="226" y="2030"/>
                    <a:pt x="327" y="2131"/>
                  </a:cubicBezTo>
                  <a:lnTo>
                    <a:pt x="427" y="2231"/>
                  </a:lnTo>
                  <a:cubicBezTo>
                    <a:pt x="427" y="2231"/>
                    <a:pt x="527" y="2331"/>
                    <a:pt x="627" y="2331"/>
                  </a:cubicBezTo>
                  <a:cubicBezTo>
                    <a:pt x="853" y="2456"/>
                    <a:pt x="953" y="2456"/>
                    <a:pt x="1254" y="2456"/>
                  </a:cubicBezTo>
                  <a:cubicBezTo>
                    <a:pt x="1379" y="2456"/>
                    <a:pt x="1580" y="2331"/>
                    <a:pt x="1680" y="2231"/>
                  </a:cubicBezTo>
                  <a:cubicBezTo>
                    <a:pt x="1880" y="2030"/>
                    <a:pt x="1880" y="1705"/>
                    <a:pt x="2006" y="1504"/>
                  </a:cubicBezTo>
                  <a:cubicBezTo>
                    <a:pt x="2006" y="1203"/>
                    <a:pt x="1880" y="978"/>
                    <a:pt x="1680" y="777"/>
                  </a:cubicBezTo>
                  <a:cubicBezTo>
                    <a:pt x="1780" y="777"/>
                    <a:pt x="1780" y="677"/>
                    <a:pt x="1880" y="677"/>
                  </a:cubicBezTo>
                  <a:cubicBezTo>
                    <a:pt x="1880" y="451"/>
                    <a:pt x="1780" y="251"/>
                    <a:pt x="1680" y="151"/>
                  </a:cubicBezTo>
                  <a:cubicBezTo>
                    <a:pt x="1467" y="50"/>
                    <a:pt x="1260" y="0"/>
                    <a:pt x="1066" y="0"/>
                  </a:cubicBezTo>
                  <a:close/>
                </a:path>
              </a:pathLst>
            </a:custGeom>
            <a:solidFill>
              <a:srgbClr val="F25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75" name="Google Shape;1775;p10"/>
          <p:cNvSpPr txBox="1">
            <a:spLocks noGrp="1"/>
          </p:cNvSpPr>
          <p:nvPr>
            <p:ph type="title"/>
          </p:nvPr>
        </p:nvSpPr>
        <p:spPr>
          <a:xfrm>
            <a:off x="4591334" y="1080292"/>
            <a:ext cx="3379500" cy="768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1776" name="Google Shape;1776;p10"/>
          <p:cNvSpPr txBox="1">
            <a:spLocks noGrp="1"/>
          </p:cNvSpPr>
          <p:nvPr>
            <p:ph type="subTitle" idx="1"/>
          </p:nvPr>
        </p:nvSpPr>
        <p:spPr>
          <a:xfrm>
            <a:off x="4666634" y="2030532"/>
            <a:ext cx="3228900" cy="172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3492E"/>
              </a:buClr>
              <a:buSzPts val="1600"/>
              <a:buNone/>
              <a:defRPr sz="1400">
                <a:solidFill>
                  <a:srgbClr val="83492E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777" name="Google Shape;1777;p10"/>
          <p:cNvSpPr txBox="1">
            <a:spLocks noGrp="1"/>
          </p:cNvSpPr>
          <p:nvPr>
            <p:ph type="subTitle" idx="2"/>
          </p:nvPr>
        </p:nvSpPr>
        <p:spPr>
          <a:xfrm>
            <a:off x="4666634" y="3956014"/>
            <a:ext cx="3228900" cy="39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400">
                <a:solidFill>
                  <a:schemeClr val="accen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1153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1_Caption">
    <p:spTree>
      <p:nvGrpSpPr>
        <p:cNvPr id="1" name="Shape 1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0" name="Google Shape;1590;p10"/>
          <p:cNvSpPr/>
          <p:nvPr/>
        </p:nvSpPr>
        <p:spPr>
          <a:xfrm>
            <a:off x="8271482" y="813225"/>
            <a:ext cx="654059" cy="565027"/>
          </a:xfrm>
          <a:custGeom>
            <a:avLst/>
            <a:gdLst/>
            <a:ahLst/>
            <a:cxnLst/>
            <a:rect l="l" t="t" r="r" b="b"/>
            <a:pathLst>
              <a:path w="18123" h="14875" extrusionOk="0">
                <a:moveTo>
                  <a:pt x="13360" y="1"/>
                </a:moveTo>
                <a:cubicBezTo>
                  <a:pt x="10125" y="1"/>
                  <a:pt x="5819" y="1242"/>
                  <a:pt x="3463" y="4440"/>
                </a:cubicBezTo>
                <a:cubicBezTo>
                  <a:pt x="1" y="8998"/>
                  <a:pt x="1539" y="14875"/>
                  <a:pt x="6518" y="14875"/>
                </a:cubicBezTo>
                <a:cubicBezTo>
                  <a:pt x="6616" y="14875"/>
                  <a:pt x="6715" y="14873"/>
                  <a:pt x="6815" y="14868"/>
                </a:cubicBezTo>
                <a:cubicBezTo>
                  <a:pt x="12104" y="14615"/>
                  <a:pt x="18122" y="1952"/>
                  <a:pt x="17243" y="1028"/>
                </a:cubicBezTo>
                <a:cubicBezTo>
                  <a:pt x="16626" y="384"/>
                  <a:pt x="15159" y="1"/>
                  <a:pt x="13360" y="1"/>
                </a:cubicBezTo>
                <a:close/>
              </a:path>
            </a:pathLst>
          </a:custGeom>
          <a:solidFill>
            <a:srgbClr val="EB5C6E"/>
          </a:solidFill>
          <a:ln w="9525" cap="flat" cmpd="sng">
            <a:solidFill>
              <a:srgbClr val="F25C6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1" name="Google Shape;1591;p10"/>
          <p:cNvSpPr/>
          <p:nvPr/>
        </p:nvSpPr>
        <p:spPr>
          <a:xfrm>
            <a:off x="8272197" y="1487910"/>
            <a:ext cx="653337" cy="563962"/>
          </a:xfrm>
          <a:custGeom>
            <a:avLst/>
            <a:gdLst/>
            <a:ahLst/>
            <a:cxnLst/>
            <a:rect l="l" t="t" r="r" b="b"/>
            <a:pathLst>
              <a:path w="18103" h="14846" extrusionOk="0">
                <a:moveTo>
                  <a:pt x="13340" y="1"/>
                </a:moveTo>
                <a:cubicBezTo>
                  <a:pt x="10105" y="1"/>
                  <a:pt x="5799" y="1255"/>
                  <a:pt x="3443" y="4406"/>
                </a:cubicBezTo>
                <a:cubicBezTo>
                  <a:pt x="0" y="8953"/>
                  <a:pt x="1501" y="14845"/>
                  <a:pt x="6413" y="14845"/>
                </a:cubicBezTo>
                <a:cubicBezTo>
                  <a:pt x="6538" y="14845"/>
                  <a:pt x="6666" y="14842"/>
                  <a:pt x="6795" y="14834"/>
                </a:cubicBezTo>
                <a:cubicBezTo>
                  <a:pt x="12084" y="14581"/>
                  <a:pt x="18102" y="1992"/>
                  <a:pt x="17223" y="1054"/>
                </a:cubicBezTo>
                <a:cubicBezTo>
                  <a:pt x="16606" y="388"/>
                  <a:pt x="15139" y="1"/>
                  <a:pt x="13340" y="1"/>
                </a:cubicBezTo>
                <a:close/>
              </a:path>
            </a:pathLst>
          </a:custGeom>
          <a:solidFill>
            <a:srgbClr val="F1873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2" name="Google Shape;1592;p10"/>
          <p:cNvSpPr/>
          <p:nvPr/>
        </p:nvSpPr>
        <p:spPr>
          <a:xfrm>
            <a:off x="8271475" y="2161531"/>
            <a:ext cx="654059" cy="566622"/>
          </a:xfrm>
          <a:custGeom>
            <a:avLst/>
            <a:gdLst/>
            <a:ahLst/>
            <a:cxnLst/>
            <a:rect l="l" t="t" r="r" b="b"/>
            <a:pathLst>
              <a:path w="18123" h="14916" extrusionOk="0">
                <a:moveTo>
                  <a:pt x="13360" y="1"/>
                </a:moveTo>
                <a:cubicBezTo>
                  <a:pt x="10125" y="1"/>
                  <a:pt x="5819" y="1255"/>
                  <a:pt x="3463" y="4405"/>
                </a:cubicBezTo>
                <a:cubicBezTo>
                  <a:pt x="1" y="9037"/>
                  <a:pt x="1539" y="14915"/>
                  <a:pt x="6518" y="14915"/>
                </a:cubicBezTo>
                <a:cubicBezTo>
                  <a:pt x="6616" y="14915"/>
                  <a:pt x="6715" y="14913"/>
                  <a:pt x="6815" y="14908"/>
                </a:cubicBezTo>
                <a:cubicBezTo>
                  <a:pt x="12104" y="14595"/>
                  <a:pt x="18122" y="1992"/>
                  <a:pt x="17243" y="1053"/>
                </a:cubicBezTo>
                <a:cubicBezTo>
                  <a:pt x="16626" y="388"/>
                  <a:pt x="15159" y="1"/>
                  <a:pt x="13360" y="1"/>
                </a:cubicBezTo>
                <a:close/>
              </a:path>
            </a:pathLst>
          </a:custGeom>
          <a:solidFill>
            <a:srgbClr val="FECC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3" name="Google Shape;1593;p10"/>
          <p:cNvSpPr/>
          <p:nvPr/>
        </p:nvSpPr>
        <p:spPr>
          <a:xfrm>
            <a:off x="8271619" y="2837811"/>
            <a:ext cx="653915" cy="564950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6"/>
                </a:cubicBezTo>
                <a:cubicBezTo>
                  <a:pt x="1" y="8989"/>
                  <a:pt x="1531" y="14872"/>
                  <a:pt x="6497" y="14872"/>
                </a:cubicBezTo>
                <a:cubicBezTo>
                  <a:pt x="6600" y="14872"/>
                  <a:pt x="6705" y="14869"/>
                  <a:pt x="6811" y="14864"/>
                </a:cubicBezTo>
                <a:cubicBezTo>
                  <a:pt x="12100" y="14551"/>
                  <a:pt x="18118" y="1948"/>
                  <a:pt x="17239" y="1024"/>
                </a:cubicBezTo>
                <a:cubicBezTo>
                  <a:pt x="16623" y="382"/>
                  <a:pt x="15161" y="0"/>
                  <a:pt x="13369" y="0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4" name="Google Shape;1594;p10"/>
          <p:cNvSpPr/>
          <p:nvPr/>
        </p:nvSpPr>
        <p:spPr>
          <a:xfrm>
            <a:off x="8271619" y="3512420"/>
            <a:ext cx="653915" cy="564950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5"/>
                </a:cubicBezTo>
                <a:cubicBezTo>
                  <a:pt x="1" y="9003"/>
                  <a:pt x="1531" y="14871"/>
                  <a:pt x="6496" y="14871"/>
                </a:cubicBezTo>
                <a:cubicBezTo>
                  <a:pt x="6599" y="14871"/>
                  <a:pt x="6705" y="14869"/>
                  <a:pt x="6811" y="14864"/>
                </a:cubicBezTo>
                <a:cubicBezTo>
                  <a:pt x="12100" y="14625"/>
                  <a:pt x="18118" y="1963"/>
                  <a:pt x="17239" y="1024"/>
                </a:cubicBezTo>
                <a:cubicBezTo>
                  <a:pt x="16623" y="381"/>
                  <a:pt x="15161" y="0"/>
                  <a:pt x="13369" y="0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5" name="Google Shape;1595;p10"/>
          <p:cNvSpPr/>
          <p:nvPr/>
        </p:nvSpPr>
        <p:spPr>
          <a:xfrm>
            <a:off x="8272052" y="4187028"/>
            <a:ext cx="653482" cy="564038"/>
          </a:xfrm>
          <a:custGeom>
            <a:avLst/>
            <a:gdLst/>
            <a:ahLst/>
            <a:cxnLst/>
            <a:rect l="l" t="t" r="r" b="b"/>
            <a:pathLst>
              <a:path w="18107" h="14848" extrusionOk="0">
                <a:moveTo>
                  <a:pt x="13332" y="1"/>
                </a:moveTo>
                <a:cubicBezTo>
                  <a:pt x="10098" y="1"/>
                  <a:pt x="5800" y="1253"/>
                  <a:pt x="3447" y="4409"/>
                </a:cubicBezTo>
                <a:cubicBezTo>
                  <a:pt x="0" y="8947"/>
                  <a:pt x="1509" y="14848"/>
                  <a:pt x="6434" y="14848"/>
                </a:cubicBezTo>
                <a:cubicBezTo>
                  <a:pt x="6554" y="14848"/>
                  <a:pt x="6676" y="14844"/>
                  <a:pt x="6799" y="14837"/>
                </a:cubicBezTo>
                <a:cubicBezTo>
                  <a:pt x="12088" y="14584"/>
                  <a:pt x="18106" y="1981"/>
                  <a:pt x="17227" y="1057"/>
                </a:cubicBezTo>
                <a:cubicBezTo>
                  <a:pt x="16609" y="390"/>
                  <a:pt x="15136" y="1"/>
                  <a:pt x="1333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6" name="Google Shape;1596;p10"/>
          <p:cNvSpPr/>
          <p:nvPr/>
        </p:nvSpPr>
        <p:spPr>
          <a:xfrm>
            <a:off x="7242621" y="698746"/>
            <a:ext cx="19559" cy="33160"/>
          </a:xfrm>
          <a:custGeom>
            <a:avLst/>
            <a:gdLst/>
            <a:ahLst/>
            <a:cxnLst/>
            <a:rect l="l" t="t" r="r" b="b"/>
            <a:pathLst>
              <a:path w="627" h="1063" extrusionOk="0">
                <a:moveTo>
                  <a:pt x="379" y="0"/>
                </a:moveTo>
                <a:cubicBezTo>
                  <a:pt x="354" y="0"/>
                  <a:pt x="331" y="8"/>
                  <a:pt x="314" y="25"/>
                </a:cubicBezTo>
                <a:cubicBezTo>
                  <a:pt x="254" y="85"/>
                  <a:pt x="195" y="144"/>
                  <a:pt x="120" y="219"/>
                </a:cubicBezTo>
                <a:cubicBezTo>
                  <a:pt x="61" y="338"/>
                  <a:pt x="61" y="397"/>
                  <a:pt x="61" y="457"/>
                </a:cubicBezTo>
                <a:cubicBezTo>
                  <a:pt x="1" y="651"/>
                  <a:pt x="61" y="830"/>
                  <a:pt x="195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3" y="1062"/>
                  <a:pt x="398" y="1033"/>
                  <a:pt x="433" y="964"/>
                </a:cubicBezTo>
                <a:cubicBezTo>
                  <a:pt x="567" y="830"/>
                  <a:pt x="627" y="710"/>
                  <a:pt x="627" y="591"/>
                </a:cubicBezTo>
                <a:lnTo>
                  <a:pt x="627" y="397"/>
                </a:lnTo>
                <a:cubicBezTo>
                  <a:pt x="627" y="278"/>
                  <a:pt x="627" y="219"/>
                  <a:pt x="567" y="144"/>
                </a:cubicBezTo>
                <a:lnTo>
                  <a:pt x="567" y="85"/>
                </a:lnTo>
                <a:cubicBezTo>
                  <a:pt x="514" y="42"/>
                  <a:pt x="439" y="0"/>
                  <a:pt x="379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7" name="Google Shape;1597;p10"/>
          <p:cNvSpPr/>
          <p:nvPr/>
        </p:nvSpPr>
        <p:spPr>
          <a:xfrm>
            <a:off x="7283518" y="746444"/>
            <a:ext cx="19091" cy="37496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8" y="1"/>
                  <a:pt x="269" y="16"/>
                  <a:pt x="239" y="45"/>
                </a:cubicBezTo>
                <a:cubicBezTo>
                  <a:pt x="180" y="105"/>
                  <a:pt x="120" y="239"/>
                  <a:pt x="61" y="299"/>
                </a:cubicBezTo>
                <a:cubicBezTo>
                  <a:pt x="61" y="358"/>
                  <a:pt x="61" y="477"/>
                  <a:pt x="1" y="552"/>
                </a:cubicBezTo>
                <a:cubicBezTo>
                  <a:pt x="1" y="790"/>
                  <a:pt x="61" y="984"/>
                  <a:pt x="180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41" y="1202"/>
                </a:cubicBezTo>
                <a:cubicBezTo>
                  <a:pt x="397" y="1202"/>
                  <a:pt x="458" y="1173"/>
                  <a:pt x="493" y="1103"/>
                </a:cubicBezTo>
                <a:cubicBezTo>
                  <a:pt x="552" y="924"/>
                  <a:pt x="612" y="790"/>
                  <a:pt x="612" y="611"/>
                </a:cubicBezTo>
                <a:lnTo>
                  <a:pt x="612" y="358"/>
                </a:lnTo>
                <a:cubicBezTo>
                  <a:pt x="612" y="299"/>
                  <a:pt x="552" y="179"/>
                  <a:pt x="552" y="105"/>
                </a:cubicBezTo>
                <a:lnTo>
                  <a:pt x="493" y="45"/>
                </a:lnTo>
                <a:cubicBezTo>
                  <a:pt x="463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8" name="Google Shape;1598;p10"/>
          <p:cNvSpPr/>
          <p:nvPr/>
        </p:nvSpPr>
        <p:spPr>
          <a:xfrm>
            <a:off x="7337454" y="701835"/>
            <a:ext cx="17688" cy="37247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3" y="1"/>
                </a:moveTo>
                <a:cubicBezTo>
                  <a:pt x="209" y="1"/>
                  <a:pt x="164" y="15"/>
                  <a:pt x="134" y="45"/>
                </a:cubicBezTo>
                <a:cubicBezTo>
                  <a:pt x="60" y="179"/>
                  <a:pt x="0" y="239"/>
                  <a:pt x="0" y="358"/>
                </a:cubicBezTo>
                <a:lnTo>
                  <a:pt x="0" y="611"/>
                </a:lnTo>
                <a:cubicBezTo>
                  <a:pt x="0" y="790"/>
                  <a:pt x="0" y="924"/>
                  <a:pt x="134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0" y="1194"/>
                </a:cubicBezTo>
                <a:cubicBezTo>
                  <a:pt x="319" y="1194"/>
                  <a:pt x="390" y="1145"/>
                  <a:pt x="432" y="1103"/>
                </a:cubicBezTo>
                <a:cubicBezTo>
                  <a:pt x="566" y="924"/>
                  <a:pt x="566" y="731"/>
                  <a:pt x="566" y="611"/>
                </a:cubicBezTo>
                <a:lnTo>
                  <a:pt x="566" y="298"/>
                </a:lnTo>
                <a:cubicBezTo>
                  <a:pt x="507" y="239"/>
                  <a:pt x="507" y="179"/>
                  <a:pt x="432" y="45"/>
                </a:cubicBezTo>
                <a:lnTo>
                  <a:pt x="373" y="45"/>
                </a:lnTo>
                <a:cubicBezTo>
                  <a:pt x="343" y="15"/>
                  <a:pt x="298" y="1"/>
                  <a:pt x="25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9" name="Google Shape;1599;p10"/>
          <p:cNvSpPr/>
          <p:nvPr/>
        </p:nvSpPr>
        <p:spPr>
          <a:xfrm>
            <a:off x="7333711" y="808366"/>
            <a:ext cx="19559" cy="3135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4" y="1"/>
                </a:moveTo>
                <a:cubicBezTo>
                  <a:pt x="310" y="1"/>
                  <a:pt x="247" y="19"/>
                  <a:pt x="180" y="57"/>
                </a:cubicBezTo>
                <a:cubicBezTo>
                  <a:pt x="120" y="116"/>
                  <a:pt x="6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80" y="921"/>
                </a:cubicBezTo>
                <a:lnTo>
                  <a:pt x="180" y="980"/>
                </a:lnTo>
                <a:cubicBezTo>
                  <a:pt x="201" y="998"/>
                  <a:pt x="227" y="1005"/>
                  <a:pt x="254" y="1005"/>
                </a:cubicBezTo>
                <a:cubicBezTo>
                  <a:pt x="319" y="1005"/>
                  <a:pt x="391" y="963"/>
                  <a:pt x="433" y="921"/>
                </a:cubicBezTo>
                <a:cubicBezTo>
                  <a:pt x="552" y="802"/>
                  <a:pt x="552" y="667"/>
                  <a:pt x="627" y="489"/>
                </a:cubicBezTo>
                <a:cubicBezTo>
                  <a:pt x="627" y="429"/>
                  <a:pt x="627" y="355"/>
                  <a:pt x="552" y="295"/>
                </a:cubicBezTo>
                <a:cubicBezTo>
                  <a:pt x="552" y="235"/>
                  <a:pt x="552" y="176"/>
                  <a:pt x="493" y="116"/>
                </a:cubicBezTo>
                <a:lnTo>
                  <a:pt x="493" y="57"/>
                </a:lnTo>
                <a:cubicBezTo>
                  <a:pt x="463" y="19"/>
                  <a:pt x="418" y="1"/>
                  <a:pt x="36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0" name="Google Shape;1600;p10"/>
          <p:cNvSpPr/>
          <p:nvPr/>
        </p:nvSpPr>
        <p:spPr>
          <a:xfrm>
            <a:off x="7385775" y="754960"/>
            <a:ext cx="17688" cy="48071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308" y="1"/>
                </a:moveTo>
                <a:cubicBezTo>
                  <a:pt x="249" y="1"/>
                  <a:pt x="177" y="43"/>
                  <a:pt x="134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4" y="1456"/>
                </a:cubicBezTo>
                <a:lnTo>
                  <a:pt x="194" y="1515"/>
                </a:lnTo>
                <a:cubicBezTo>
                  <a:pt x="229" y="1533"/>
                  <a:pt x="259" y="1540"/>
                  <a:pt x="285" y="1540"/>
                </a:cubicBezTo>
                <a:cubicBezTo>
                  <a:pt x="349" y="1540"/>
                  <a:pt x="395" y="1498"/>
                  <a:pt x="447" y="1456"/>
                </a:cubicBezTo>
                <a:cubicBezTo>
                  <a:pt x="567" y="1203"/>
                  <a:pt x="567" y="1024"/>
                  <a:pt x="567" y="771"/>
                </a:cubicBezTo>
                <a:lnTo>
                  <a:pt x="567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55" y="8"/>
                  <a:pt x="333" y="1"/>
                  <a:pt x="30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1" name="Google Shape;1601;p10"/>
          <p:cNvSpPr/>
          <p:nvPr/>
        </p:nvSpPr>
        <p:spPr>
          <a:xfrm>
            <a:off x="7434564" y="695034"/>
            <a:ext cx="17220" cy="40772"/>
          </a:xfrm>
          <a:custGeom>
            <a:avLst/>
            <a:gdLst/>
            <a:ahLst/>
            <a:cxnLst/>
            <a:rect l="l" t="t" r="r" b="b"/>
            <a:pathLst>
              <a:path w="552" h="1307" extrusionOk="0">
                <a:moveTo>
                  <a:pt x="300" y="0"/>
                </a:moveTo>
                <a:cubicBezTo>
                  <a:pt x="239" y="0"/>
                  <a:pt x="179" y="42"/>
                  <a:pt x="179" y="84"/>
                </a:cubicBezTo>
                <a:lnTo>
                  <a:pt x="120" y="84"/>
                </a:lnTo>
                <a:cubicBezTo>
                  <a:pt x="60" y="204"/>
                  <a:pt x="60" y="263"/>
                  <a:pt x="1" y="338"/>
                </a:cubicBezTo>
                <a:lnTo>
                  <a:pt x="1" y="636"/>
                </a:lnTo>
                <a:cubicBezTo>
                  <a:pt x="1" y="829"/>
                  <a:pt x="1" y="949"/>
                  <a:pt x="60" y="1202"/>
                </a:cubicBezTo>
                <a:lnTo>
                  <a:pt x="120" y="1261"/>
                </a:lnTo>
                <a:cubicBezTo>
                  <a:pt x="150" y="1291"/>
                  <a:pt x="194" y="1306"/>
                  <a:pt x="241" y="1306"/>
                </a:cubicBezTo>
                <a:cubicBezTo>
                  <a:pt x="287" y="1306"/>
                  <a:pt x="336" y="1291"/>
                  <a:pt x="373" y="1261"/>
                </a:cubicBezTo>
                <a:cubicBezTo>
                  <a:pt x="492" y="1083"/>
                  <a:pt x="552" y="889"/>
                  <a:pt x="552" y="710"/>
                </a:cubicBezTo>
                <a:lnTo>
                  <a:pt x="552" y="397"/>
                </a:lnTo>
                <a:cubicBezTo>
                  <a:pt x="552" y="263"/>
                  <a:pt x="492" y="204"/>
                  <a:pt x="433" y="84"/>
                </a:cubicBezTo>
                <a:lnTo>
                  <a:pt x="373" y="25"/>
                </a:lnTo>
                <a:cubicBezTo>
                  <a:pt x="351" y="7"/>
                  <a:pt x="326" y="0"/>
                  <a:pt x="30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2" name="Google Shape;1602;p10"/>
          <p:cNvSpPr/>
          <p:nvPr/>
        </p:nvSpPr>
        <p:spPr>
          <a:xfrm>
            <a:off x="7429925" y="677409"/>
            <a:ext cx="19091" cy="40553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0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60" y="1022"/>
                  <a:pt x="180" y="1201"/>
                </a:cubicBezTo>
                <a:lnTo>
                  <a:pt x="239" y="1275"/>
                </a:lnTo>
                <a:cubicBezTo>
                  <a:pt x="261" y="1292"/>
                  <a:pt x="285" y="1299"/>
                  <a:pt x="310" y="1299"/>
                </a:cubicBezTo>
                <a:cubicBezTo>
                  <a:pt x="372" y="1299"/>
                  <a:pt x="433" y="1254"/>
                  <a:pt x="433" y="1201"/>
                </a:cubicBezTo>
                <a:cubicBezTo>
                  <a:pt x="612" y="1022"/>
                  <a:pt x="612" y="828"/>
                  <a:pt x="612" y="649"/>
                </a:cubicBezTo>
                <a:cubicBezTo>
                  <a:pt x="612" y="530"/>
                  <a:pt x="552" y="396"/>
                  <a:pt x="492" y="337"/>
                </a:cubicBezTo>
                <a:cubicBezTo>
                  <a:pt x="492" y="217"/>
                  <a:pt x="433" y="158"/>
                  <a:pt x="373" y="24"/>
                </a:cubicBezTo>
                <a:lnTo>
                  <a:pt x="314" y="24"/>
                </a:lnTo>
                <a:cubicBezTo>
                  <a:pt x="278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3" name="Google Shape;1603;p10"/>
          <p:cNvSpPr/>
          <p:nvPr/>
        </p:nvSpPr>
        <p:spPr>
          <a:xfrm>
            <a:off x="7453624" y="775736"/>
            <a:ext cx="19559" cy="38900"/>
          </a:xfrm>
          <a:custGeom>
            <a:avLst/>
            <a:gdLst/>
            <a:ahLst/>
            <a:cxnLst/>
            <a:rect l="l" t="t" r="r" b="b"/>
            <a:pathLst>
              <a:path w="627" h="1247" extrusionOk="0">
                <a:moveTo>
                  <a:pt x="375" y="0"/>
                </a:moveTo>
                <a:cubicBezTo>
                  <a:pt x="328" y="0"/>
                  <a:pt x="284" y="15"/>
                  <a:pt x="254" y="45"/>
                </a:cubicBezTo>
                <a:cubicBezTo>
                  <a:pt x="194" y="105"/>
                  <a:pt x="135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4" y="1222"/>
                </a:lnTo>
                <a:cubicBezTo>
                  <a:pt x="271" y="1239"/>
                  <a:pt x="294" y="1247"/>
                  <a:pt x="319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7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567" y="224"/>
                  <a:pt x="567" y="105"/>
                </a:cubicBezTo>
                <a:lnTo>
                  <a:pt x="507" y="45"/>
                </a:lnTo>
                <a:cubicBezTo>
                  <a:pt x="470" y="15"/>
                  <a:pt x="421" y="0"/>
                  <a:pt x="37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4" name="Google Shape;1604;p10"/>
          <p:cNvSpPr/>
          <p:nvPr/>
        </p:nvSpPr>
        <p:spPr>
          <a:xfrm>
            <a:off x="7389955" y="859089"/>
            <a:ext cx="19091" cy="24020"/>
          </a:xfrm>
          <a:custGeom>
            <a:avLst/>
            <a:gdLst/>
            <a:ahLst/>
            <a:cxnLst/>
            <a:rect l="l" t="t" r="r" b="b"/>
            <a:pathLst>
              <a:path w="612" h="770" extrusionOk="0">
                <a:moveTo>
                  <a:pt x="347" y="0"/>
                </a:moveTo>
                <a:cubicBezTo>
                  <a:pt x="308" y="0"/>
                  <a:pt x="270" y="15"/>
                  <a:pt x="239" y="40"/>
                </a:cubicBezTo>
                <a:cubicBezTo>
                  <a:pt x="120" y="99"/>
                  <a:pt x="120" y="99"/>
                  <a:pt x="60" y="159"/>
                </a:cubicBezTo>
                <a:cubicBezTo>
                  <a:pt x="60" y="218"/>
                  <a:pt x="0" y="293"/>
                  <a:pt x="0" y="352"/>
                </a:cubicBezTo>
                <a:cubicBezTo>
                  <a:pt x="0" y="531"/>
                  <a:pt x="60" y="665"/>
                  <a:pt x="179" y="725"/>
                </a:cubicBezTo>
                <a:cubicBezTo>
                  <a:pt x="209" y="755"/>
                  <a:pt x="257" y="770"/>
                  <a:pt x="306" y="770"/>
                </a:cubicBezTo>
                <a:cubicBezTo>
                  <a:pt x="354" y="770"/>
                  <a:pt x="403" y="755"/>
                  <a:pt x="433" y="725"/>
                </a:cubicBezTo>
                <a:lnTo>
                  <a:pt x="492" y="725"/>
                </a:lnTo>
                <a:cubicBezTo>
                  <a:pt x="552" y="591"/>
                  <a:pt x="611" y="531"/>
                  <a:pt x="611" y="412"/>
                </a:cubicBezTo>
                <a:lnTo>
                  <a:pt x="611" y="293"/>
                </a:lnTo>
                <a:cubicBezTo>
                  <a:pt x="552" y="218"/>
                  <a:pt x="552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5" name="Google Shape;1605;p10"/>
          <p:cNvSpPr/>
          <p:nvPr/>
        </p:nvSpPr>
        <p:spPr>
          <a:xfrm>
            <a:off x="7279338" y="843242"/>
            <a:ext cx="19559" cy="20183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14" y="0"/>
                </a:moveTo>
                <a:cubicBezTo>
                  <a:pt x="269" y="0"/>
                  <a:pt x="224" y="19"/>
                  <a:pt x="195" y="56"/>
                </a:cubicBezTo>
                <a:cubicBezTo>
                  <a:pt x="135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0" y="428"/>
                  <a:pt x="60" y="488"/>
                  <a:pt x="195" y="607"/>
                </a:cubicBezTo>
                <a:cubicBezTo>
                  <a:pt x="244" y="632"/>
                  <a:pt x="293" y="646"/>
                  <a:pt x="339" y="646"/>
                </a:cubicBezTo>
                <a:cubicBezTo>
                  <a:pt x="405" y="646"/>
                  <a:pt x="464" y="617"/>
                  <a:pt x="507" y="548"/>
                </a:cubicBezTo>
                <a:cubicBezTo>
                  <a:pt x="627" y="488"/>
                  <a:pt x="627" y="354"/>
                  <a:pt x="627" y="294"/>
                </a:cubicBezTo>
                <a:cubicBezTo>
                  <a:pt x="627" y="235"/>
                  <a:pt x="627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1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6" name="Google Shape;1606;p10"/>
          <p:cNvSpPr/>
          <p:nvPr/>
        </p:nvSpPr>
        <p:spPr>
          <a:xfrm>
            <a:off x="4676405" y="698746"/>
            <a:ext cx="19091" cy="33160"/>
          </a:xfrm>
          <a:custGeom>
            <a:avLst/>
            <a:gdLst/>
            <a:ahLst/>
            <a:cxnLst/>
            <a:rect l="l" t="t" r="r" b="b"/>
            <a:pathLst>
              <a:path w="612" h="1063" extrusionOk="0">
                <a:moveTo>
                  <a:pt x="378" y="0"/>
                </a:moveTo>
                <a:cubicBezTo>
                  <a:pt x="354" y="0"/>
                  <a:pt x="331" y="8"/>
                  <a:pt x="314" y="25"/>
                </a:cubicBezTo>
                <a:cubicBezTo>
                  <a:pt x="180" y="85"/>
                  <a:pt x="180" y="144"/>
                  <a:pt x="120" y="219"/>
                </a:cubicBezTo>
                <a:cubicBezTo>
                  <a:pt x="60" y="338"/>
                  <a:pt x="60" y="397"/>
                  <a:pt x="1" y="457"/>
                </a:cubicBezTo>
                <a:cubicBezTo>
                  <a:pt x="1" y="651"/>
                  <a:pt x="1" y="830"/>
                  <a:pt x="120" y="1023"/>
                </a:cubicBezTo>
                <a:lnTo>
                  <a:pt x="180" y="1023"/>
                </a:lnTo>
                <a:cubicBezTo>
                  <a:pt x="204" y="1048"/>
                  <a:pt x="242" y="1062"/>
                  <a:pt x="281" y="1062"/>
                </a:cubicBezTo>
                <a:cubicBezTo>
                  <a:pt x="338" y="1062"/>
                  <a:pt x="398" y="1033"/>
                  <a:pt x="433" y="964"/>
                </a:cubicBezTo>
                <a:cubicBezTo>
                  <a:pt x="552" y="830"/>
                  <a:pt x="612" y="710"/>
                  <a:pt x="612" y="591"/>
                </a:cubicBezTo>
                <a:lnTo>
                  <a:pt x="612" y="397"/>
                </a:lnTo>
                <a:cubicBezTo>
                  <a:pt x="612" y="278"/>
                  <a:pt x="612" y="219"/>
                  <a:pt x="552" y="144"/>
                </a:cubicBezTo>
                <a:lnTo>
                  <a:pt x="552" y="85"/>
                </a:lnTo>
                <a:cubicBezTo>
                  <a:pt x="510" y="42"/>
                  <a:pt x="438" y="0"/>
                  <a:pt x="378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7" name="Google Shape;1607;p10"/>
          <p:cNvSpPr/>
          <p:nvPr/>
        </p:nvSpPr>
        <p:spPr>
          <a:xfrm>
            <a:off x="4716834" y="746444"/>
            <a:ext cx="19559" cy="37496"/>
          </a:xfrm>
          <a:custGeom>
            <a:avLst/>
            <a:gdLst/>
            <a:ahLst/>
            <a:cxnLst/>
            <a:rect l="l" t="t" r="r" b="b"/>
            <a:pathLst>
              <a:path w="627" h="1202" extrusionOk="0">
                <a:moveTo>
                  <a:pt x="375" y="1"/>
                </a:moveTo>
                <a:cubicBezTo>
                  <a:pt x="329" y="1"/>
                  <a:pt x="284" y="16"/>
                  <a:pt x="254" y="45"/>
                </a:cubicBezTo>
                <a:cubicBezTo>
                  <a:pt x="195" y="105"/>
                  <a:pt x="135" y="239"/>
                  <a:pt x="61" y="299"/>
                </a:cubicBezTo>
                <a:cubicBezTo>
                  <a:pt x="61" y="358"/>
                  <a:pt x="1" y="477"/>
                  <a:pt x="1" y="552"/>
                </a:cubicBezTo>
                <a:cubicBezTo>
                  <a:pt x="1" y="790"/>
                  <a:pt x="61" y="984"/>
                  <a:pt x="195" y="1103"/>
                </a:cubicBezTo>
                <a:lnTo>
                  <a:pt x="254" y="1163"/>
                </a:lnTo>
                <a:cubicBezTo>
                  <a:pt x="279" y="1187"/>
                  <a:pt x="314" y="1202"/>
                  <a:pt x="346" y="1202"/>
                </a:cubicBezTo>
                <a:cubicBezTo>
                  <a:pt x="392" y="1202"/>
                  <a:pt x="433" y="1173"/>
                  <a:pt x="433" y="1103"/>
                </a:cubicBezTo>
                <a:cubicBezTo>
                  <a:pt x="567" y="924"/>
                  <a:pt x="627" y="790"/>
                  <a:pt x="627" y="611"/>
                </a:cubicBezTo>
                <a:lnTo>
                  <a:pt x="627" y="358"/>
                </a:lnTo>
                <a:cubicBezTo>
                  <a:pt x="627" y="299"/>
                  <a:pt x="567" y="179"/>
                  <a:pt x="567" y="105"/>
                </a:cubicBezTo>
                <a:lnTo>
                  <a:pt x="507" y="105"/>
                </a:lnTo>
                <a:lnTo>
                  <a:pt x="507" y="45"/>
                </a:lnTo>
                <a:cubicBezTo>
                  <a:pt x="470" y="16"/>
                  <a:pt x="422" y="1"/>
                  <a:pt x="37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8" name="Google Shape;1608;p10"/>
          <p:cNvSpPr/>
          <p:nvPr/>
        </p:nvSpPr>
        <p:spPr>
          <a:xfrm>
            <a:off x="4769366" y="701835"/>
            <a:ext cx="19091" cy="37247"/>
          </a:xfrm>
          <a:custGeom>
            <a:avLst/>
            <a:gdLst/>
            <a:ahLst/>
            <a:cxnLst/>
            <a:rect l="l" t="t" r="r" b="b"/>
            <a:pathLst>
              <a:path w="612" h="1194" extrusionOk="0">
                <a:moveTo>
                  <a:pt x="306" y="1"/>
                </a:moveTo>
                <a:cubicBezTo>
                  <a:pt x="257" y="1"/>
                  <a:pt x="209" y="15"/>
                  <a:pt x="179" y="45"/>
                </a:cubicBezTo>
                <a:cubicBezTo>
                  <a:pt x="120" y="179"/>
                  <a:pt x="60" y="239"/>
                  <a:pt x="60" y="358"/>
                </a:cubicBezTo>
                <a:cubicBezTo>
                  <a:pt x="0" y="418"/>
                  <a:pt x="0" y="492"/>
                  <a:pt x="0" y="611"/>
                </a:cubicBezTo>
                <a:cubicBezTo>
                  <a:pt x="60" y="790"/>
                  <a:pt x="60" y="924"/>
                  <a:pt x="179" y="1103"/>
                </a:cubicBezTo>
                <a:lnTo>
                  <a:pt x="239" y="1163"/>
                </a:lnTo>
                <a:cubicBezTo>
                  <a:pt x="261" y="1185"/>
                  <a:pt x="287" y="1194"/>
                  <a:pt x="315" y="1194"/>
                </a:cubicBezTo>
                <a:cubicBezTo>
                  <a:pt x="379" y="1194"/>
                  <a:pt x="450" y="1145"/>
                  <a:pt x="492" y="1103"/>
                </a:cubicBezTo>
                <a:cubicBezTo>
                  <a:pt x="611" y="924"/>
                  <a:pt x="611" y="731"/>
                  <a:pt x="611" y="611"/>
                </a:cubicBezTo>
                <a:cubicBezTo>
                  <a:pt x="611" y="492"/>
                  <a:pt x="611" y="418"/>
                  <a:pt x="552" y="298"/>
                </a:cubicBezTo>
                <a:cubicBezTo>
                  <a:pt x="552" y="239"/>
                  <a:pt x="492" y="179"/>
                  <a:pt x="432" y="45"/>
                </a:cubicBezTo>
                <a:cubicBezTo>
                  <a:pt x="403" y="15"/>
                  <a:pt x="354" y="1"/>
                  <a:pt x="30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9" name="Google Shape;1609;p10"/>
          <p:cNvSpPr/>
          <p:nvPr/>
        </p:nvSpPr>
        <p:spPr>
          <a:xfrm>
            <a:off x="4767495" y="808366"/>
            <a:ext cx="19091" cy="31351"/>
          </a:xfrm>
          <a:custGeom>
            <a:avLst/>
            <a:gdLst/>
            <a:ahLst/>
            <a:cxnLst/>
            <a:rect l="l" t="t" r="r" b="b"/>
            <a:pathLst>
              <a:path w="612" h="1005" extrusionOk="0">
                <a:moveTo>
                  <a:pt x="358" y="1"/>
                </a:moveTo>
                <a:cubicBezTo>
                  <a:pt x="302" y="1"/>
                  <a:pt x="239" y="19"/>
                  <a:pt x="180" y="57"/>
                </a:cubicBezTo>
                <a:cubicBezTo>
                  <a:pt x="120" y="116"/>
                  <a:pt x="6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20" y="921"/>
                </a:cubicBezTo>
                <a:lnTo>
                  <a:pt x="180" y="980"/>
                </a:lnTo>
                <a:cubicBezTo>
                  <a:pt x="197" y="998"/>
                  <a:pt x="221" y="1005"/>
                  <a:pt x="247" y="1005"/>
                </a:cubicBezTo>
                <a:cubicBezTo>
                  <a:pt x="311" y="1005"/>
                  <a:pt x="391" y="963"/>
                  <a:pt x="433" y="921"/>
                </a:cubicBezTo>
                <a:cubicBezTo>
                  <a:pt x="552" y="802"/>
                  <a:pt x="552" y="667"/>
                  <a:pt x="552" y="489"/>
                </a:cubicBezTo>
                <a:cubicBezTo>
                  <a:pt x="612" y="429"/>
                  <a:pt x="612" y="355"/>
                  <a:pt x="552" y="295"/>
                </a:cubicBezTo>
                <a:cubicBezTo>
                  <a:pt x="552" y="235"/>
                  <a:pt x="552" y="176"/>
                  <a:pt x="492" y="116"/>
                </a:cubicBezTo>
                <a:lnTo>
                  <a:pt x="492" y="57"/>
                </a:lnTo>
                <a:cubicBezTo>
                  <a:pt x="463" y="19"/>
                  <a:pt x="414" y="1"/>
                  <a:pt x="35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0" name="Google Shape;1610;p10"/>
          <p:cNvSpPr/>
          <p:nvPr/>
        </p:nvSpPr>
        <p:spPr>
          <a:xfrm>
            <a:off x="4817687" y="754960"/>
            <a:ext cx="19559" cy="48071"/>
          </a:xfrm>
          <a:custGeom>
            <a:avLst/>
            <a:gdLst/>
            <a:ahLst/>
            <a:cxnLst/>
            <a:rect l="l" t="t" r="r" b="b"/>
            <a:pathLst>
              <a:path w="627" h="1541" extrusionOk="0">
                <a:moveTo>
                  <a:pt x="341" y="1"/>
                </a:moveTo>
                <a:cubicBezTo>
                  <a:pt x="277" y="1"/>
                  <a:pt x="232" y="43"/>
                  <a:pt x="179" y="85"/>
                </a:cubicBezTo>
                <a:cubicBezTo>
                  <a:pt x="120" y="204"/>
                  <a:pt x="60" y="338"/>
                  <a:pt x="60" y="398"/>
                </a:cubicBezTo>
                <a:cubicBezTo>
                  <a:pt x="60" y="517"/>
                  <a:pt x="60" y="651"/>
                  <a:pt x="1" y="771"/>
                </a:cubicBezTo>
                <a:cubicBezTo>
                  <a:pt x="60" y="1024"/>
                  <a:pt x="60" y="1203"/>
                  <a:pt x="179" y="1456"/>
                </a:cubicBezTo>
                <a:lnTo>
                  <a:pt x="254" y="1515"/>
                </a:lnTo>
                <a:cubicBezTo>
                  <a:pt x="271" y="1533"/>
                  <a:pt x="294" y="1540"/>
                  <a:pt x="319" y="1540"/>
                </a:cubicBezTo>
                <a:cubicBezTo>
                  <a:pt x="378" y="1540"/>
                  <a:pt x="450" y="1498"/>
                  <a:pt x="492" y="1456"/>
                </a:cubicBezTo>
                <a:cubicBezTo>
                  <a:pt x="626" y="1203"/>
                  <a:pt x="626" y="1024"/>
                  <a:pt x="626" y="771"/>
                </a:cubicBezTo>
                <a:lnTo>
                  <a:pt x="626" y="398"/>
                </a:lnTo>
                <a:cubicBezTo>
                  <a:pt x="552" y="338"/>
                  <a:pt x="552" y="204"/>
                  <a:pt x="492" y="85"/>
                </a:cubicBezTo>
                <a:cubicBezTo>
                  <a:pt x="433" y="85"/>
                  <a:pt x="433" y="26"/>
                  <a:pt x="433" y="26"/>
                </a:cubicBezTo>
                <a:cubicBezTo>
                  <a:pt x="398" y="8"/>
                  <a:pt x="368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1" name="Google Shape;1611;p10"/>
          <p:cNvSpPr/>
          <p:nvPr/>
        </p:nvSpPr>
        <p:spPr>
          <a:xfrm>
            <a:off x="4866040" y="695034"/>
            <a:ext cx="19528" cy="40772"/>
          </a:xfrm>
          <a:custGeom>
            <a:avLst/>
            <a:gdLst/>
            <a:ahLst/>
            <a:cxnLst/>
            <a:rect l="l" t="t" r="r" b="b"/>
            <a:pathLst>
              <a:path w="626" h="1307" extrusionOk="0">
                <a:moveTo>
                  <a:pt x="367" y="0"/>
                </a:moveTo>
                <a:cubicBezTo>
                  <a:pt x="308" y="0"/>
                  <a:pt x="236" y="42"/>
                  <a:pt x="194" y="84"/>
                </a:cubicBezTo>
                <a:cubicBezTo>
                  <a:pt x="119" y="204"/>
                  <a:pt x="119" y="263"/>
                  <a:pt x="60" y="338"/>
                </a:cubicBezTo>
                <a:lnTo>
                  <a:pt x="60" y="636"/>
                </a:lnTo>
                <a:cubicBezTo>
                  <a:pt x="0" y="829"/>
                  <a:pt x="0" y="949"/>
                  <a:pt x="119" y="1202"/>
                </a:cubicBezTo>
                <a:lnTo>
                  <a:pt x="194" y="1261"/>
                </a:lnTo>
                <a:cubicBezTo>
                  <a:pt x="224" y="1291"/>
                  <a:pt x="253" y="1306"/>
                  <a:pt x="283" y="1306"/>
                </a:cubicBezTo>
                <a:cubicBezTo>
                  <a:pt x="313" y="1306"/>
                  <a:pt x="343" y="1291"/>
                  <a:pt x="373" y="1261"/>
                </a:cubicBezTo>
                <a:cubicBezTo>
                  <a:pt x="566" y="1083"/>
                  <a:pt x="626" y="889"/>
                  <a:pt x="626" y="710"/>
                </a:cubicBezTo>
                <a:lnTo>
                  <a:pt x="626" y="397"/>
                </a:lnTo>
                <a:cubicBezTo>
                  <a:pt x="626" y="263"/>
                  <a:pt x="566" y="204"/>
                  <a:pt x="492" y="84"/>
                </a:cubicBezTo>
                <a:lnTo>
                  <a:pt x="432" y="25"/>
                </a:lnTo>
                <a:cubicBezTo>
                  <a:pt x="415" y="7"/>
                  <a:pt x="392" y="0"/>
                  <a:pt x="36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2" name="Google Shape;1612;p10"/>
          <p:cNvSpPr/>
          <p:nvPr/>
        </p:nvSpPr>
        <p:spPr>
          <a:xfrm>
            <a:off x="4939441" y="677409"/>
            <a:ext cx="19559" cy="40553"/>
          </a:xfrm>
          <a:custGeom>
            <a:avLst/>
            <a:gdLst/>
            <a:ahLst/>
            <a:cxnLst/>
            <a:rect l="l" t="t" r="r" b="b"/>
            <a:pathLst>
              <a:path w="627" h="1300" extrusionOk="0">
                <a:moveTo>
                  <a:pt x="222" y="1"/>
                </a:moveTo>
                <a:cubicBezTo>
                  <a:pt x="140" y="1"/>
                  <a:pt x="75" y="59"/>
                  <a:pt x="75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75" y="1022"/>
                  <a:pt x="195" y="1201"/>
                </a:cubicBezTo>
                <a:lnTo>
                  <a:pt x="195" y="1275"/>
                </a:lnTo>
                <a:cubicBezTo>
                  <a:pt x="229" y="1292"/>
                  <a:pt x="258" y="1299"/>
                  <a:pt x="284" y="1299"/>
                </a:cubicBezTo>
                <a:cubicBezTo>
                  <a:pt x="349" y="1299"/>
                  <a:pt x="395" y="1254"/>
                  <a:pt x="448" y="1201"/>
                </a:cubicBezTo>
                <a:cubicBezTo>
                  <a:pt x="567" y="1022"/>
                  <a:pt x="627" y="828"/>
                  <a:pt x="627" y="649"/>
                </a:cubicBezTo>
                <a:cubicBezTo>
                  <a:pt x="567" y="530"/>
                  <a:pt x="567" y="396"/>
                  <a:pt x="507" y="337"/>
                </a:cubicBezTo>
                <a:cubicBezTo>
                  <a:pt x="507" y="217"/>
                  <a:pt x="448" y="158"/>
                  <a:pt x="314" y="24"/>
                </a:cubicBezTo>
                <a:cubicBezTo>
                  <a:pt x="282" y="8"/>
                  <a:pt x="251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3" name="Google Shape;1613;p10"/>
          <p:cNvSpPr/>
          <p:nvPr/>
        </p:nvSpPr>
        <p:spPr>
          <a:xfrm>
            <a:off x="4887408" y="775736"/>
            <a:ext cx="19559" cy="38900"/>
          </a:xfrm>
          <a:custGeom>
            <a:avLst/>
            <a:gdLst/>
            <a:ahLst/>
            <a:cxnLst/>
            <a:rect l="l" t="t" r="r" b="b"/>
            <a:pathLst>
              <a:path w="627" h="1247" extrusionOk="0">
                <a:moveTo>
                  <a:pt x="373" y="0"/>
                </a:moveTo>
                <a:cubicBezTo>
                  <a:pt x="328" y="0"/>
                  <a:pt x="283" y="15"/>
                  <a:pt x="254" y="45"/>
                </a:cubicBezTo>
                <a:cubicBezTo>
                  <a:pt x="179" y="105"/>
                  <a:pt x="120" y="224"/>
                  <a:pt x="60" y="283"/>
                </a:cubicBezTo>
                <a:cubicBezTo>
                  <a:pt x="0" y="417"/>
                  <a:pt x="0" y="477"/>
                  <a:pt x="0" y="596"/>
                </a:cubicBezTo>
                <a:cubicBezTo>
                  <a:pt x="0" y="790"/>
                  <a:pt x="60" y="1028"/>
                  <a:pt x="179" y="1222"/>
                </a:cubicBezTo>
                <a:lnTo>
                  <a:pt x="254" y="1222"/>
                </a:lnTo>
                <a:cubicBezTo>
                  <a:pt x="271" y="1239"/>
                  <a:pt x="294" y="1247"/>
                  <a:pt x="318" y="1247"/>
                </a:cubicBezTo>
                <a:cubicBezTo>
                  <a:pt x="378" y="1247"/>
                  <a:pt x="450" y="1204"/>
                  <a:pt x="492" y="1162"/>
                </a:cubicBezTo>
                <a:cubicBezTo>
                  <a:pt x="552" y="969"/>
                  <a:pt x="626" y="790"/>
                  <a:pt x="626" y="656"/>
                </a:cubicBezTo>
                <a:lnTo>
                  <a:pt x="626" y="417"/>
                </a:lnTo>
                <a:cubicBezTo>
                  <a:pt x="552" y="283"/>
                  <a:pt x="552" y="224"/>
                  <a:pt x="552" y="105"/>
                </a:cubicBezTo>
                <a:lnTo>
                  <a:pt x="492" y="45"/>
                </a:lnTo>
                <a:cubicBezTo>
                  <a:pt x="462" y="15"/>
                  <a:pt x="417" y="0"/>
                  <a:pt x="37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4" name="Google Shape;1614;p10"/>
          <p:cNvSpPr/>
          <p:nvPr/>
        </p:nvSpPr>
        <p:spPr>
          <a:xfrm>
            <a:off x="4823271" y="859089"/>
            <a:ext cx="19559" cy="24020"/>
          </a:xfrm>
          <a:custGeom>
            <a:avLst/>
            <a:gdLst/>
            <a:ahLst/>
            <a:cxnLst/>
            <a:rect l="l" t="t" r="r" b="b"/>
            <a:pathLst>
              <a:path w="627" h="770" extrusionOk="0">
                <a:moveTo>
                  <a:pt x="344" y="0"/>
                </a:moveTo>
                <a:cubicBezTo>
                  <a:pt x="295" y="0"/>
                  <a:pt x="244" y="15"/>
                  <a:pt x="194" y="40"/>
                </a:cubicBezTo>
                <a:cubicBezTo>
                  <a:pt x="135" y="99"/>
                  <a:pt x="135" y="99"/>
                  <a:pt x="75" y="159"/>
                </a:cubicBezTo>
                <a:cubicBezTo>
                  <a:pt x="0" y="218"/>
                  <a:pt x="0" y="293"/>
                  <a:pt x="0" y="352"/>
                </a:cubicBezTo>
                <a:cubicBezTo>
                  <a:pt x="0" y="531"/>
                  <a:pt x="75" y="665"/>
                  <a:pt x="194" y="725"/>
                </a:cubicBezTo>
                <a:cubicBezTo>
                  <a:pt x="224" y="755"/>
                  <a:pt x="269" y="770"/>
                  <a:pt x="315" y="770"/>
                </a:cubicBezTo>
                <a:cubicBezTo>
                  <a:pt x="362" y="770"/>
                  <a:pt x="410" y="755"/>
                  <a:pt x="447" y="725"/>
                </a:cubicBezTo>
                <a:cubicBezTo>
                  <a:pt x="567" y="591"/>
                  <a:pt x="626" y="531"/>
                  <a:pt x="626" y="412"/>
                </a:cubicBezTo>
                <a:lnTo>
                  <a:pt x="626" y="293"/>
                </a:lnTo>
                <a:cubicBezTo>
                  <a:pt x="567" y="218"/>
                  <a:pt x="567" y="159"/>
                  <a:pt x="507" y="99"/>
                </a:cubicBezTo>
                <a:cubicBezTo>
                  <a:pt x="472" y="29"/>
                  <a:pt x="412" y="0"/>
                  <a:pt x="34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5" name="Google Shape;1615;p10"/>
          <p:cNvSpPr/>
          <p:nvPr/>
        </p:nvSpPr>
        <p:spPr>
          <a:xfrm>
            <a:off x="4713122" y="843242"/>
            <a:ext cx="19559" cy="20183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04" y="0"/>
                </a:moveTo>
                <a:cubicBezTo>
                  <a:pt x="250" y="0"/>
                  <a:pt x="187" y="19"/>
                  <a:pt x="120" y="56"/>
                </a:cubicBezTo>
                <a:cubicBezTo>
                  <a:pt x="60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1" y="428"/>
                  <a:pt x="60" y="488"/>
                  <a:pt x="180" y="607"/>
                </a:cubicBezTo>
                <a:cubicBezTo>
                  <a:pt x="210" y="632"/>
                  <a:pt x="249" y="646"/>
                  <a:pt x="292" y="646"/>
                </a:cubicBezTo>
                <a:cubicBezTo>
                  <a:pt x="353" y="646"/>
                  <a:pt x="423" y="617"/>
                  <a:pt x="492" y="548"/>
                </a:cubicBezTo>
                <a:cubicBezTo>
                  <a:pt x="626" y="488"/>
                  <a:pt x="626" y="354"/>
                  <a:pt x="626" y="294"/>
                </a:cubicBezTo>
                <a:cubicBezTo>
                  <a:pt x="626" y="235"/>
                  <a:pt x="626" y="175"/>
                  <a:pt x="552" y="175"/>
                </a:cubicBezTo>
                <a:cubicBezTo>
                  <a:pt x="552" y="116"/>
                  <a:pt x="492" y="56"/>
                  <a:pt x="433" y="56"/>
                </a:cubicBezTo>
                <a:cubicBezTo>
                  <a:pt x="403" y="19"/>
                  <a:pt x="358" y="0"/>
                  <a:pt x="30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6" name="Google Shape;1616;p10"/>
          <p:cNvSpPr/>
          <p:nvPr/>
        </p:nvSpPr>
        <p:spPr>
          <a:xfrm>
            <a:off x="5299619" y="698746"/>
            <a:ext cx="19559" cy="33160"/>
          </a:xfrm>
          <a:custGeom>
            <a:avLst/>
            <a:gdLst/>
            <a:ahLst/>
            <a:cxnLst/>
            <a:rect l="l" t="t" r="r" b="b"/>
            <a:pathLst>
              <a:path w="627" h="1063" extrusionOk="0">
                <a:moveTo>
                  <a:pt x="381" y="0"/>
                </a:moveTo>
                <a:cubicBezTo>
                  <a:pt x="355" y="0"/>
                  <a:pt x="331" y="8"/>
                  <a:pt x="313" y="25"/>
                </a:cubicBezTo>
                <a:cubicBezTo>
                  <a:pt x="194" y="85"/>
                  <a:pt x="194" y="144"/>
                  <a:pt x="135" y="219"/>
                </a:cubicBezTo>
                <a:cubicBezTo>
                  <a:pt x="75" y="338"/>
                  <a:pt x="75" y="397"/>
                  <a:pt x="0" y="457"/>
                </a:cubicBezTo>
                <a:cubicBezTo>
                  <a:pt x="0" y="651"/>
                  <a:pt x="0" y="830"/>
                  <a:pt x="194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5" y="1062"/>
                  <a:pt x="404" y="1033"/>
                  <a:pt x="447" y="964"/>
                </a:cubicBezTo>
                <a:cubicBezTo>
                  <a:pt x="567" y="830"/>
                  <a:pt x="626" y="710"/>
                  <a:pt x="626" y="591"/>
                </a:cubicBezTo>
                <a:lnTo>
                  <a:pt x="626" y="397"/>
                </a:lnTo>
                <a:cubicBezTo>
                  <a:pt x="626" y="278"/>
                  <a:pt x="626" y="219"/>
                  <a:pt x="567" y="144"/>
                </a:cubicBezTo>
                <a:lnTo>
                  <a:pt x="567" y="85"/>
                </a:lnTo>
                <a:cubicBezTo>
                  <a:pt x="524" y="42"/>
                  <a:pt x="445" y="0"/>
                  <a:pt x="38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7" name="Google Shape;1617;p10"/>
          <p:cNvSpPr/>
          <p:nvPr/>
        </p:nvSpPr>
        <p:spPr>
          <a:xfrm>
            <a:off x="5340516" y="746444"/>
            <a:ext cx="19559" cy="37496"/>
          </a:xfrm>
          <a:custGeom>
            <a:avLst/>
            <a:gdLst/>
            <a:ahLst/>
            <a:cxnLst/>
            <a:rect l="l" t="t" r="r" b="b"/>
            <a:pathLst>
              <a:path w="627" h="1202" extrusionOk="0">
                <a:moveTo>
                  <a:pt x="373" y="1"/>
                </a:moveTo>
                <a:cubicBezTo>
                  <a:pt x="328" y="1"/>
                  <a:pt x="284" y="16"/>
                  <a:pt x="254" y="45"/>
                </a:cubicBezTo>
                <a:cubicBezTo>
                  <a:pt x="179" y="105"/>
                  <a:pt x="120" y="239"/>
                  <a:pt x="60" y="299"/>
                </a:cubicBezTo>
                <a:cubicBezTo>
                  <a:pt x="60" y="358"/>
                  <a:pt x="0" y="477"/>
                  <a:pt x="0" y="552"/>
                </a:cubicBezTo>
                <a:cubicBezTo>
                  <a:pt x="0" y="790"/>
                  <a:pt x="60" y="984"/>
                  <a:pt x="179" y="1103"/>
                </a:cubicBezTo>
                <a:lnTo>
                  <a:pt x="254" y="1163"/>
                </a:lnTo>
                <a:cubicBezTo>
                  <a:pt x="278" y="1187"/>
                  <a:pt x="313" y="1202"/>
                  <a:pt x="346" y="1202"/>
                </a:cubicBezTo>
                <a:cubicBezTo>
                  <a:pt x="392" y="1202"/>
                  <a:pt x="433" y="1173"/>
                  <a:pt x="433" y="1103"/>
                </a:cubicBezTo>
                <a:cubicBezTo>
                  <a:pt x="552" y="924"/>
                  <a:pt x="626" y="790"/>
                  <a:pt x="626" y="611"/>
                </a:cubicBezTo>
                <a:lnTo>
                  <a:pt x="626" y="358"/>
                </a:lnTo>
                <a:cubicBezTo>
                  <a:pt x="626" y="299"/>
                  <a:pt x="552" y="179"/>
                  <a:pt x="552" y="105"/>
                </a:cubicBezTo>
                <a:lnTo>
                  <a:pt x="492" y="45"/>
                </a:lnTo>
                <a:cubicBezTo>
                  <a:pt x="462" y="16"/>
                  <a:pt x="418" y="1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8" name="Google Shape;1618;p10"/>
          <p:cNvSpPr/>
          <p:nvPr/>
        </p:nvSpPr>
        <p:spPr>
          <a:xfrm>
            <a:off x="5392549" y="701835"/>
            <a:ext cx="19559" cy="37247"/>
          </a:xfrm>
          <a:custGeom>
            <a:avLst/>
            <a:gdLst/>
            <a:ahLst/>
            <a:cxnLst/>
            <a:rect l="l" t="t" r="r" b="b"/>
            <a:pathLst>
              <a:path w="627" h="1194" extrusionOk="0">
                <a:moveTo>
                  <a:pt x="316" y="1"/>
                </a:moveTo>
                <a:cubicBezTo>
                  <a:pt x="269" y="1"/>
                  <a:pt x="224" y="15"/>
                  <a:pt x="195" y="45"/>
                </a:cubicBezTo>
                <a:cubicBezTo>
                  <a:pt x="135" y="179"/>
                  <a:pt x="75" y="239"/>
                  <a:pt x="75" y="358"/>
                </a:cubicBezTo>
                <a:cubicBezTo>
                  <a:pt x="75" y="418"/>
                  <a:pt x="1" y="492"/>
                  <a:pt x="1" y="611"/>
                </a:cubicBezTo>
                <a:cubicBezTo>
                  <a:pt x="75" y="790"/>
                  <a:pt x="75" y="924"/>
                  <a:pt x="195" y="1103"/>
                </a:cubicBezTo>
                <a:lnTo>
                  <a:pt x="254" y="1163"/>
                </a:lnTo>
                <a:cubicBezTo>
                  <a:pt x="272" y="1185"/>
                  <a:pt x="297" y="1194"/>
                  <a:pt x="324" y="1194"/>
                </a:cubicBezTo>
                <a:cubicBezTo>
                  <a:pt x="387" y="1194"/>
                  <a:pt x="466" y="1145"/>
                  <a:pt x="508" y="1103"/>
                </a:cubicBezTo>
                <a:cubicBezTo>
                  <a:pt x="627" y="924"/>
                  <a:pt x="627" y="731"/>
                  <a:pt x="627" y="611"/>
                </a:cubicBezTo>
                <a:lnTo>
                  <a:pt x="627" y="298"/>
                </a:lnTo>
                <a:cubicBezTo>
                  <a:pt x="567" y="239"/>
                  <a:pt x="567" y="179"/>
                  <a:pt x="448" y="45"/>
                </a:cubicBezTo>
                <a:cubicBezTo>
                  <a:pt x="411" y="15"/>
                  <a:pt x="362" y="1"/>
                  <a:pt x="31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9" name="Google Shape;1619;p10"/>
          <p:cNvSpPr/>
          <p:nvPr/>
        </p:nvSpPr>
        <p:spPr>
          <a:xfrm>
            <a:off x="5390708" y="808366"/>
            <a:ext cx="19559" cy="3135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7" y="1"/>
                </a:moveTo>
                <a:cubicBezTo>
                  <a:pt x="313" y="1"/>
                  <a:pt x="254" y="19"/>
                  <a:pt x="194" y="57"/>
                </a:cubicBezTo>
                <a:cubicBezTo>
                  <a:pt x="134" y="116"/>
                  <a:pt x="60" y="176"/>
                  <a:pt x="60" y="235"/>
                </a:cubicBezTo>
                <a:cubicBezTo>
                  <a:pt x="0" y="295"/>
                  <a:pt x="0" y="429"/>
                  <a:pt x="0" y="489"/>
                </a:cubicBezTo>
                <a:cubicBezTo>
                  <a:pt x="0" y="608"/>
                  <a:pt x="0" y="802"/>
                  <a:pt x="134" y="921"/>
                </a:cubicBezTo>
                <a:lnTo>
                  <a:pt x="194" y="980"/>
                </a:lnTo>
                <a:cubicBezTo>
                  <a:pt x="212" y="998"/>
                  <a:pt x="234" y="1005"/>
                  <a:pt x="259" y="1005"/>
                </a:cubicBezTo>
                <a:cubicBezTo>
                  <a:pt x="318" y="1005"/>
                  <a:pt x="390" y="963"/>
                  <a:pt x="432" y="921"/>
                </a:cubicBezTo>
                <a:cubicBezTo>
                  <a:pt x="567" y="802"/>
                  <a:pt x="567" y="667"/>
                  <a:pt x="626" y="489"/>
                </a:cubicBezTo>
                <a:cubicBezTo>
                  <a:pt x="626" y="429"/>
                  <a:pt x="626" y="355"/>
                  <a:pt x="567" y="295"/>
                </a:cubicBezTo>
                <a:cubicBezTo>
                  <a:pt x="567" y="235"/>
                  <a:pt x="567" y="176"/>
                  <a:pt x="507" y="116"/>
                </a:cubicBezTo>
                <a:lnTo>
                  <a:pt x="507" y="57"/>
                </a:lnTo>
                <a:cubicBezTo>
                  <a:pt x="470" y="19"/>
                  <a:pt x="421" y="1"/>
                  <a:pt x="367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0" name="Google Shape;1620;p10"/>
          <p:cNvSpPr/>
          <p:nvPr/>
        </p:nvSpPr>
        <p:spPr>
          <a:xfrm>
            <a:off x="5443210" y="754960"/>
            <a:ext cx="17251" cy="48071"/>
          </a:xfrm>
          <a:custGeom>
            <a:avLst/>
            <a:gdLst/>
            <a:ahLst/>
            <a:cxnLst/>
            <a:rect l="l" t="t" r="r" b="b"/>
            <a:pathLst>
              <a:path w="553" h="1541" extrusionOk="0">
                <a:moveTo>
                  <a:pt x="273" y="1"/>
                </a:moveTo>
                <a:cubicBezTo>
                  <a:pt x="204" y="1"/>
                  <a:pt x="162" y="43"/>
                  <a:pt x="120" y="85"/>
                </a:cubicBezTo>
                <a:cubicBezTo>
                  <a:pt x="60" y="204"/>
                  <a:pt x="1" y="338"/>
                  <a:pt x="1" y="398"/>
                </a:cubicBezTo>
                <a:lnTo>
                  <a:pt x="1" y="771"/>
                </a:lnTo>
                <a:cubicBezTo>
                  <a:pt x="1" y="1024"/>
                  <a:pt x="1" y="1203"/>
                  <a:pt x="120" y="1456"/>
                </a:cubicBezTo>
                <a:lnTo>
                  <a:pt x="180" y="1515"/>
                </a:lnTo>
                <a:cubicBezTo>
                  <a:pt x="197" y="1533"/>
                  <a:pt x="221" y="1540"/>
                  <a:pt x="247" y="1540"/>
                </a:cubicBezTo>
                <a:cubicBezTo>
                  <a:pt x="311" y="1540"/>
                  <a:pt x="391" y="1498"/>
                  <a:pt x="433" y="1456"/>
                </a:cubicBezTo>
                <a:cubicBezTo>
                  <a:pt x="552" y="1203"/>
                  <a:pt x="552" y="1024"/>
                  <a:pt x="552" y="771"/>
                </a:cubicBezTo>
                <a:lnTo>
                  <a:pt x="552" y="398"/>
                </a:lnTo>
                <a:cubicBezTo>
                  <a:pt x="492" y="338"/>
                  <a:pt x="492" y="204"/>
                  <a:pt x="433" y="85"/>
                </a:cubicBezTo>
                <a:cubicBezTo>
                  <a:pt x="373" y="85"/>
                  <a:pt x="373" y="26"/>
                  <a:pt x="373" y="26"/>
                </a:cubicBezTo>
                <a:cubicBezTo>
                  <a:pt x="334" y="8"/>
                  <a:pt x="301" y="1"/>
                  <a:pt x="2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1" name="Google Shape;1621;p10"/>
          <p:cNvSpPr/>
          <p:nvPr/>
        </p:nvSpPr>
        <p:spPr>
          <a:xfrm>
            <a:off x="5489690" y="695034"/>
            <a:ext cx="19091" cy="40772"/>
          </a:xfrm>
          <a:custGeom>
            <a:avLst/>
            <a:gdLst/>
            <a:ahLst/>
            <a:cxnLst/>
            <a:rect l="l" t="t" r="r" b="b"/>
            <a:pathLst>
              <a:path w="612" h="1307" extrusionOk="0">
                <a:moveTo>
                  <a:pt x="365" y="0"/>
                </a:moveTo>
                <a:cubicBezTo>
                  <a:pt x="301" y="0"/>
                  <a:pt x="221" y="42"/>
                  <a:pt x="179" y="84"/>
                </a:cubicBezTo>
                <a:cubicBezTo>
                  <a:pt x="120" y="204"/>
                  <a:pt x="120" y="263"/>
                  <a:pt x="60" y="338"/>
                </a:cubicBezTo>
                <a:lnTo>
                  <a:pt x="60" y="636"/>
                </a:lnTo>
                <a:cubicBezTo>
                  <a:pt x="1" y="829"/>
                  <a:pt x="60" y="949"/>
                  <a:pt x="120" y="1202"/>
                </a:cubicBezTo>
                <a:lnTo>
                  <a:pt x="179" y="1261"/>
                </a:lnTo>
                <a:cubicBezTo>
                  <a:pt x="209" y="1291"/>
                  <a:pt x="243" y="1306"/>
                  <a:pt x="276" y="1306"/>
                </a:cubicBezTo>
                <a:cubicBezTo>
                  <a:pt x="310" y="1306"/>
                  <a:pt x="343" y="1291"/>
                  <a:pt x="373" y="1261"/>
                </a:cubicBezTo>
                <a:cubicBezTo>
                  <a:pt x="552" y="1083"/>
                  <a:pt x="611" y="889"/>
                  <a:pt x="611" y="710"/>
                </a:cubicBezTo>
                <a:lnTo>
                  <a:pt x="611" y="397"/>
                </a:lnTo>
                <a:cubicBezTo>
                  <a:pt x="611" y="263"/>
                  <a:pt x="552" y="204"/>
                  <a:pt x="492" y="84"/>
                </a:cubicBezTo>
                <a:lnTo>
                  <a:pt x="433" y="25"/>
                </a:lnTo>
                <a:cubicBezTo>
                  <a:pt x="415" y="7"/>
                  <a:pt x="391" y="0"/>
                  <a:pt x="36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2" name="Google Shape;1622;p10"/>
          <p:cNvSpPr/>
          <p:nvPr/>
        </p:nvSpPr>
        <p:spPr>
          <a:xfrm>
            <a:off x="5563123" y="677409"/>
            <a:ext cx="19559" cy="40553"/>
          </a:xfrm>
          <a:custGeom>
            <a:avLst/>
            <a:gdLst/>
            <a:ahLst/>
            <a:cxnLst/>
            <a:rect l="l" t="t" r="r" b="b"/>
            <a:pathLst>
              <a:path w="627" h="1300" extrusionOk="0">
                <a:moveTo>
                  <a:pt x="228" y="1"/>
                </a:moveTo>
                <a:cubicBezTo>
                  <a:pt x="156" y="1"/>
                  <a:pt x="104" y="59"/>
                  <a:pt x="60" y="158"/>
                </a:cubicBezTo>
                <a:cubicBezTo>
                  <a:pt x="0" y="217"/>
                  <a:pt x="0" y="337"/>
                  <a:pt x="0" y="396"/>
                </a:cubicBezTo>
                <a:lnTo>
                  <a:pt x="0" y="649"/>
                </a:lnTo>
                <a:cubicBezTo>
                  <a:pt x="0" y="828"/>
                  <a:pt x="60" y="1022"/>
                  <a:pt x="194" y="1201"/>
                </a:cubicBezTo>
                <a:lnTo>
                  <a:pt x="194" y="1275"/>
                </a:lnTo>
                <a:cubicBezTo>
                  <a:pt x="228" y="1292"/>
                  <a:pt x="257" y="1299"/>
                  <a:pt x="283" y="1299"/>
                </a:cubicBezTo>
                <a:cubicBezTo>
                  <a:pt x="347" y="1299"/>
                  <a:pt x="390" y="1254"/>
                  <a:pt x="432" y="1201"/>
                </a:cubicBezTo>
                <a:cubicBezTo>
                  <a:pt x="567" y="1022"/>
                  <a:pt x="626" y="828"/>
                  <a:pt x="626" y="649"/>
                </a:cubicBezTo>
                <a:cubicBezTo>
                  <a:pt x="567" y="530"/>
                  <a:pt x="567" y="396"/>
                  <a:pt x="492" y="337"/>
                </a:cubicBezTo>
                <a:cubicBezTo>
                  <a:pt x="492" y="217"/>
                  <a:pt x="432" y="158"/>
                  <a:pt x="313" y="24"/>
                </a:cubicBezTo>
                <a:cubicBezTo>
                  <a:pt x="282" y="8"/>
                  <a:pt x="254" y="1"/>
                  <a:pt x="22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3" name="Google Shape;1623;p10"/>
          <p:cNvSpPr/>
          <p:nvPr/>
        </p:nvSpPr>
        <p:spPr>
          <a:xfrm>
            <a:off x="5511059" y="775736"/>
            <a:ext cx="19091" cy="38900"/>
          </a:xfrm>
          <a:custGeom>
            <a:avLst/>
            <a:gdLst/>
            <a:ahLst/>
            <a:cxnLst/>
            <a:rect l="l" t="t" r="r" b="b"/>
            <a:pathLst>
              <a:path w="612" h="1247" extrusionOk="0">
                <a:moveTo>
                  <a:pt x="366" y="0"/>
                </a:moveTo>
                <a:cubicBezTo>
                  <a:pt x="317" y="0"/>
                  <a:pt x="269" y="15"/>
                  <a:pt x="239" y="45"/>
                </a:cubicBezTo>
                <a:cubicBezTo>
                  <a:pt x="180" y="105"/>
                  <a:pt x="120" y="224"/>
                  <a:pt x="60" y="283"/>
                </a:cubicBezTo>
                <a:cubicBezTo>
                  <a:pt x="60" y="417"/>
                  <a:pt x="1" y="477"/>
                  <a:pt x="1" y="596"/>
                </a:cubicBezTo>
                <a:cubicBezTo>
                  <a:pt x="1" y="790"/>
                  <a:pt x="60" y="1028"/>
                  <a:pt x="180" y="1222"/>
                </a:cubicBezTo>
                <a:lnTo>
                  <a:pt x="239" y="1222"/>
                </a:lnTo>
                <a:cubicBezTo>
                  <a:pt x="257" y="1239"/>
                  <a:pt x="281" y="1247"/>
                  <a:pt x="307" y="1247"/>
                </a:cubicBezTo>
                <a:cubicBezTo>
                  <a:pt x="371" y="1247"/>
                  <a:pt x="450" y="1204"/>
                  <a:pt x="492" y="1162"/>
                </a:cubicBezTo>
                <a:cubicBezTo>
                  <a:pt x="552" y="969"/>
                  <a:pt x="612" y="790"/>
                  <a:pt x="612" y="656"/>
                </a:cubicBezTo>
                <a:lnTo>
                  <a:pt x="612" y="417"/>
                </a:lnTo>
                <a:cubicBezTo>
                  <a:pt x="612" y="283"/>
                  <a:pt x="552" y="224"/>
                  <a:pt x="552" y="105"/>
                </a:cubicBezTo>
                <a:lnTo>
                  <a:pt x="492" y="45"/>
                </a:lnTo>
                <a:cubicBezTo>
                  <a:pt x="463" y="15"/>
                  <a:pt x="414" y="0"/>
                  <a:pt x="36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4" name="Google Shape;1624;p10"/>
          <p:cNvSpPr/>
          <p:nvPr/>
        </p:nvSpPr>
        <p:spPr>
          <a:xfrm>
            <a:off x="5446953" y="859089"/>
            <a:ext cx="19528" cy="24020"/>
          </a:xfrm>
          <a:custGeom>
            <a:avLst/>
            <a:gdLst/>
            <a:ahLst/>
            <a:cxnLst/>
            <a:rect l="l" t="t" r="r" b="b"/>
            <a:pathLst>
              <a:path w="626" h="770" extrusionOk="0">
                <a:moveTo>
                  <a:pt x="350" y="0"/>
                </a:moveTo>
                <a:cubicBezTo>
                  <a:pt x="313" y="0"/>
                  <a:pt x="278" y="15"/>
                  <a:pt x="253" y="40"/>
                </a:cubicBezTo>
                <a:cubicBezTo>
                  <a:pt x="119" y="99"/>
                  <a:pt x="119" y="99"/>
                  <a:pt x="60" y="159"/>
                </a:cubicBezTo>
                <a:cubicBezTo>
                  <a:pt x="0" y="218"/>
                  <a:pt x="0" y="293"/>
                  <a:pt x="0" y="352"/>
                </a:cubicBezTo>
                <a:cubicBezTo>
                  <a:pt x="0" y="531"/>
                  <a:pt x="60" y="665"/>
                  <a:pt x="194" y="725"/>
                </a:cubicBezTo>
                <a:cubicBezTo>
                  <a:pt x="223" y="755"/>
                  <a:pt x="268" y="770"/>
                  <a:pt x="313" y="770"/>
                </a:cubicBezTo>
                <a:cubicBezTo>
                  <a:pt x="358" y="770"/>
                  <a:pt x="402" y="755"/>
                  <a:pt x="432" y="725"/>
                </a:cubicBezTo>
                <a:lnTo>
                  <a:pt x="492" y="725"/>
                </a:lnTo>
                <a:cubicBezTo>
                  <a:pt x="566" y="591"/>
                  <a:pt x="626" y="531"/>
                  <a:pt x="626" y="412"/>
                </a:cubicBezTo>
                <a:lnTo>
                  <a:pt x="626" y="293"/>
                </a:lnTo>
                <a:cubicBezTo>
                  <a:pt x="566" y="218"/>
                  <a:pt x="566" y="159"/>
                  <a:pt x="492" y="99"/>
                </a:cubicBezTo>
                <a:cubicBezTo>
                  <a:pt x="457" y="29"/>
                  <a:pt x="401" y="0"/>
                  <a:pt x="35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5" name="Google Shape;1625;p10"/>
          <p:cNvSpPr/>
          <p:nvPr/>
        </p:nvSpPr>
        <p:spPr>
          <a:xfrm>
            <a:off x="5336803" y="843242"/>
            <a:ext cx="19091" cy="20183"/>
          </a:xfrm>
          <a:custGeom>
            <a:avLst/>
            <a:gdLst/>
            <a:ahLst/>
            <a:cxnLst/>
            <a:rect l="l" t="t" r="r" b="b"/>
            <a:pathLst>
              <a:path w="612" h="647" extrusionOk="0">
                <a:moveTo>
                  <a:pt x="298" y="0"/>
                </a:moveTo>
                <a:cubicBezTo>
                  <a:pt x="242" y="0"/>
                  <a:pt x="179" y="19"/>
                  <a:pt x="119" y="56"/>
                </a:cubicBezTo>
                <a:cubicBezTo>
                  <a:pt x="60" y="116"/>
                  <a:pt x="60" y="116"/>
                  <a:pt x="60" y="175"/>
                </a:cubicBezTo>
                <a:cubicBezTo>
                  <a:pt x="0" y="235"/>
                  <a:pt x="0" y="294"/>
                  <a:pt x="0" y="354"/>
                </a:cubicBezTo>
                <a:cubicBezTo>
                  <a:pt x="0" y="428"/>
                  <a:pt x="60" y="488"/>
                  <a:pt x="179" y="607"/>
                </a:cubicBezTo>
                <a:cubicBezTo>
                  <a:pt x="228" y="632"/>
                  <a:pt x="270" y="646"/>
                  <a:pt x="311" y="646"/>
                </a:cubicBezTo>
                <a:cubicBezTo>
                  <a:pt x="368" y="646"/>
                  <a:pt x="422" y="617"/>
                  <a:pt x="492" y="548"/>
                </a:cubicBezTo>
                <a:cubicBezTo>
                  <a:pt x="611" y="488"/>
                  <a:pt x="611" y="354"/>
                  <a:pt x="611" y="294"/>
                </a:cubicBezTo>
                <a:cubicBezTo>
                  <a:pt x="611" y="235"/>
                  <a:pt x="611" y="175"/>
                  <a:pt x="552" y="175"/>
                </a:cubicBezTo>
                <a:cubicBezTo>
                  <a:pt x="552" y="116"/>
                  <a:pt x="492" y="56"/>
                  <a:pt x="432" y="56"/>
                </a:cubicBezTo>
                <a:cubicBezTo>
                  <a:pt x="403" y="19"/>
                  <a:pt x="354" y="0"/>
                  <a:pt x="298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6" name="Google Shape;1626;p10"/>
          <p:cNvSpPr/>
          <p:nvPr/>
        </p:nvSpPr>
        <p:spPr>
          <a:xfrm>
            <a:off x="5999501" y="698746"/>
            <a:ext cx="19528" cy="33160"/>
          </a:xfrm>
          <a:custGeom>
            <a:avLst/>
            <a:gdLst/>
            <a:ahLst/>
            <a:cxnLst/>
            <a:rect l="l" t="t" r="r" b="b"/>
            <a:pathLst>
              <a:path w="626" h="1063" extrusionOk="0">
                <a:moveTo>
                  <a:pt x="378" y="0"/>
                </a:moveTo>
                <a:cubicBezTo>
                  <a:pt x="353" y="0"/>
                  <a:pt x="330" y="8"/>
                  <a:pt x="313" y="25"/>
                </a:cubicBezTo>
                <a:cubicBezTo>
                  <a:pt x="194" y="85"/>
                  <a:pt x="194" y="144"/>
                  <a:pt x="119" y="219"/>
                </a:cubicBezTo>
                <a:cubicBezTo>
                  <a:pt x="60" y="338"/>
                  <a:pt x="60" y="397"/>
                  <a:pt x="60" y="457"/>
                </a:cubicBezTo>
                <a:cubicBezTo>
                  <a:pt x="0" y="651"/>
                  <a:pt x="60" y="830"/>
                  <a:pt x="194" y="1023"/>
                </a:cubicBezTo>
                <a:cubicBezTo>
                  <a:pt x="218" y="1048"/>
                  <a:pt x="253" y="1062"/>
                  <a:pt x="290" y="1062"/>
                </a:cubicBezTo>
                <a:cubicBezTo>
                  <a:pt x="342" y="1062"/>
                  <a:pt x="397" y="1033"/>
                  <a:pt x="432" y="964"/>
                </a:cubicBezTo>
                <a:cubicBezTo>
                  <a:pt x="566" y="830"/>
                  <a:pt x="626" y="710"/>
                  <a:pt x="626" y="591"/>
                </a:cubicBezTo>
                <a:lnTo>
                  <a:pt x="626" y="397"/>
                </a:lnTo>
                <a:cubicBezTo>
                  <a:pt x="626" y="278"/>
                  <a:pt x="626" y="219"/>
                  <a:pt x="566" y="144"/>
                </a:cubicBezTo>
                <a:lnTo>
                  <a:pt x="566" y="85"/>
                </a:lnTo>
                <a:cubicBezTo>
                  <a:pt x="513" y="42"/>
                  <a:pt x="438" y="0"/>
                  <a:pt x="378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7" name="Google Shape;1627;p10"/>
          <p:cNvSpPr/>
          <p:nvPr/>
        </p:nvSpPr>
        <p:spPr>
          <a:xfrm>
            <a:off x="6040366" y="746444"/>
            <a:ext cx="19091" cy="37496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8" y="1"/>
                  <a:pt x="269" y="16"/>
                  <a:pt x="239" y="45"/>
                </a:cubicBezTo>
                <a:cubicBezTo>
                  <a:pt x="180" y="105"/>
                  <a:pt x="120" y="239"/>
                  <a:pt x="61" y="299"/>
                </a:cubicBezTo>
                <a:cubicBezTo>
                  <a:pt x="61" y="358"/>
                  <a:pt x="1" y="477"/>
                  <a:pt x="1" y="552"/>
                </a:cubicBezTo>
                <a:cubicBezTo>
                  <a:pt x="1" y="790"/>
                  <a:pt x="61" y="984"/>
                  <a:pt x="180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37" y="1202"/>
                </a:cubicBezTo>
                <a:cubicBezTo>
                  <a:pt x="387" y="1202"/>
                  <a:pt x="433" y="1173"/>
                  <a:pt x="433" y="1103"/>
                </a:cubicBezTo>
                <a:lnTo>
                  <a:pt x="493" y="1103"/>
                </a:lnTo>
                <a:cubicBezTo>
                  <a:pt x="552" y="924"/>
                  <a:pt x="612" y="790"/>
                  <a:pt x="612" y="611"/>
                </a:cubicBezTo>
                <a:lnTo>
                  <a:pt x="612" y="358"/>
                </a:lnTo>
                <a:cubicBezTo>
                  <a:pt x="612" y="299"/>
                  <a:pt x="552" y="179"/>
                  <a:pt x="552" y="105"/>
                </a:cubicBezTo>
                <a:lnTo>
                  <a:pt x="493" y="45"/>
                </a:lnTo>
                <a:cubicBezTo>
                  <a:pt x="463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8" name="Google Shape;1628;p10"/>
          <p:cNvSpPr/>
          <p:nvPr/>
        </p:nvSpPr>
        <p:spPr>
          <a:xfrm>
            <a:off x="6094302" y="701835"/>
            <a:ext cx="17688" cy="37247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3" y="1"/>
                </a:moveTo>
                <a:cubicBezTo>
                  <a:pt x="209" y="1"/>
                  <a:pt x="164" y="15"/>
                  <a:pt x="134" y="45"/>
                </a:cubicBezTo>
                <a:cubicBezTo>
                  <a:pt x="60" y="179"/>
                  <a:pt x="0" y="239"/>
                  <a:pt x="0" y="358"/>
                </a:cubicBezTo>
                <a:lnTo>
                  <a:pt x="0" y="611"/>
                </a:lnTo>
                <a:cubicBezTo>
                  <a:pt x="0" y="790"/>
                  <a:pt x="0" y="924"/>
                  <a:pt x="134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0" y="1194"/>
                </a:cubicBezTo>
                <a:cubicBezTo>
                  <a:pt x="319" y="1194"/>
                  <a:pt x="390" y="1145"/>
                  <a:pt x="432" y="1103"/>
                </a:cubicBezTo>
                <a:cubicBezTo>
                  <a:pt x="566" y="924"/>
                  <a:pt x="566" y="731"/>
                  <a:pt x="566" y="611"/>
                </a:cubicBezTo>
                <a:lnTo>
                  <a:pt x="566" y="298"/>
                </a:lnTo>
                <a:cubicBezTo>
                  <a:pt x="507" y="239"/>
                  <a:pt x="507" y="179"/>
                  <a:pt x="432" y="45"/>
                </a:cubicBezTo>
                <a:lnTo>
                  <a:pt x="373" y="45"/>
                </a:lnTo>
                <a:cubicBezTo>
                  <a:pt x="343" y="15"/>
                  <a:pt x="298" y="1"/>
                  <a:pt x="25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9" name="Google Shape;1629;p10"/>
          <p:cNvSpPr/>
          <p:nvPr/>
        </p:nvSpPr>
        <p:spPr>
          <a:xfrm>
            <a:off x="6090559" y="808366"/>
            <a:ext cx="19559" cy="3135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4" y="1"/>
                </a:moveTo>
                <a:cubicBezTo>
                  <a:pt x="310" y="1"/>
                  <a:pt x="247" y="19"/>
                  <a:pt x="180" y="57"/>
                </a:cubicBezTo>
                <a:cubicBezTo>
                  <a:pt x="120" y="116"/>
                  <a:pt x="61" y="176"/>
                  <a:pt x="61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80" y="921"/>
                </a:cubicBezTo>
                <a:lnTo>
                  <a:pt x="180" y="980"/>
                </a:lnTo>
                <a:cubicBezTo>
                  <a:pt x="202" y="998"/>
                  <a:pt x="227" y="1005"/>
                  <a:pt x="254" y="1005"/>
                </a:cubicBezTo>
                <a:cubicBezTo>
                  <a:pt x="319" y="1005"/>
                  <a:pt x="391" y="963"/>
                  <a:pt x="433" y="921"/>
                </a:cubicBezTo>
                <a:cubicBezTo>
                  <a:pt x="552" y="802"/>
                  <a:pt x="552" y="667"/>
                  <a:pt x="627" y="489"/>
                </a:cubicBezTo>
                <a:cubicBezTo>
                  <a:pt x="627" y="429"/>
                  <a:pt x="627" y="355"/>
                  <a:pt x="552" y="295"/>
                </a:cubicBezTo>
                <a:cubicBezTo>
                  <a:pt x="552" y="235"/>
                  <a:pt x="552" y="176"/>
                  <a:pt x="493" y="116"/>
                </a:cubicBezTo>
                <a:lnTo>
                  <a:pt x="493" y="57"/>
                </a:lnTo>
                <a:cubicBezTo>
                  <a:pt x="463" y="19"/>
                  <a:pt x="418" y="1"/>
                  <a:pt x="36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0" name="Google Shape;1630;p10"/>
          <p:cNvSpPr/>
          <p:nvPr/>
        </p:nvSpPr>
        <p:spPr>
          <a:xfrm>
            <a:off x="6142623" y="754960"/>
            <a:ext cx="17688" cy="48071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282" y="1"/>
                </a:moveTo>
                <a:cubicBezTo>
                  <a:pt x="219" y="1"/>
                  <a:pt x="177" y="43"/>
                  <a:pt x="135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5" y="1456"/>
                </a:cubicBezTo>
                <a:lnTo>
                  <a:pt x="194" y="1515"/>
                </a:lnTo>
                <a:cubicBezTo>
                  <a:pt x="229" y="1533"/>
                  <a:pt x="259" y="1540"/>
                  <a:pt x="285" y="1540"/>
                </a:cubicBezTo>
                <a:cubicBezTo>
                  <a:pt x="349" y="1540"/>
                  <a:pt x="395" y="1498"/>
                  <a:pt x="447" y="1456"/>
                </a:cubicBezTo>
                <a:cubicBezTo>
                  <a:pt x="567" y="1203"/>
                  <a:pt x="567" y="1024"/>
                  <a:pt x="567" y="771"/>
                </a:cubicBezTo>
                <a:lnTo>
                  <a:pt x="567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38" y="8"/>
                  <a:pt x="308" y="1"/>
                  <a:pt x="28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1" name="Google Shape;1631;p10"/>
          <p:cNvSpPr/>
          <p:nvPr/>
        </p:nvSpPr>
        <p:spPr>
          <a:xfrm>
            <a:off x="6189104" y="695034"/>
            <a:ext cx="19528" cy="40772"/>
          </a:xfrm>
          <a:custGeom>
            <a:avLst/>
            <a:gdLst/>
            <a:ahLst/>
            <a:cxnLst/>
            <a:rect l="l" t="t" r="r" b="b"/>
            <a:pathLst>
              <a:path w="626" h="1307" extrusionOk="0">
                <a:moveTo>
                  <a:pt x="373" y="0"/>
                </a:moveTo>
                <a:cubicBezTo>
                  <a:pt x="308" y="0"/>
                  <a:pt x="236" y="42"/>
                  <a:pt x="194" y="84"/>
                </a:cubicBezTo>
                <a:cubicBezTo>
                  <a:pt x="134" y="204"/>
                  <a:pt x="134" y="263"/>
                  <a:pt x="75" y="338"/>
                </a:cubicBezTo>
                <a:lnTo>
                  <a:pt x="75" y="636"/>
                </a:lnTo>
                <a:cubicBezTo>
                  <a:pt x="0" y="829"/>
                  <a:pt x="75" y="949"/>
                  <a:pt x="134" y="1202"/>
                </a:cubicBezTo>
                <a:lnTo>
                  <a:pt x="194" y="1261"/>
                </a:lnTo>
                <a:cubicBezTo>
                  <a:pt x="224" y="1291"/>
                  <a:pt x="253" y="1306"/>
                  <a:pt x="293" y="1306"/>
                </a:cubicBezTo>
                <a:cubicBezTo>
                  <a:pt x="332" y="1306"/>
                  <a:pt x="380" y="1291"/>
                  <a:pt x="447" y="1261"/>
                </a:cubicBezTo>
                <a:cubicBezTo>
                  <a:pt x="566" y="1083"/>
                  <a:pt x="626" y="889"/>
                  <a:pt x="626" y="710"/>
                </a:cubicBezTo>
                <a:lnTo>
                  <a:pt x="626" y="397"/>
                </a:lnTo>
                <a:cubicBezTo>
                  <a:pt x="626" y="263"/>
                  <a:pt x="566" y="204"/>
                  <a:pt x="507" y="84"/>
                </a:cubicBezTo>
                <a:lnTo>
                  <a:pt x="447" y="25"/>
                </a:lnTo>
                <a:cubicBezTo>
                  <a:pt x="425" y="7"/>
                  <a:pt x="400" y="0"/>
                  <a:pt x="37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2" name="Google Shape;1632;p10"/>
          <p:cNvSpPr/>
          <p:nvPr/>
        </p:nvSpPr>
        <p:spPr>
          <a:xfrm>
            <a:off x="6186774" y="677409"/>
            <a:ext cx="19091" cy="40553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1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61" y="1022"/>
                  <a:pt x="180" y="1201"/>
                </a:cubicBezTo>
                <a:lnTo>
                  <a:pt x="239" y="1275"/>
                </a:lnTo>
                <a:cubicBezTo>
                  <a:pt x="261" y="1292"/>
                  <a:pt x="281" y="1299"/>
                  <a:pt x="300" y="1299"/>
                </a:cubicBezTo>
                <a:cubicBezTo>
                  <a:pt x="348" y="1299"/>
                  <a:pt x="390" y="1254"/>
                  <a:pt x="433" y="1201"/>
                </a:cubicBezTo>
                <a:cubicBezTo>
                  <a:pt x="552" y="1022"/>
                  <a:pt x="612" y="828"/>
                  <a:pt x="612" y="649"/>
                </a:cubicBezTo>
                <a:cubicBezTo>
                  <a:pt x="552" y="530"/>
                  <a:pt x="552" y="396"/>
                  <a:pt x="493" y="337"/>
                </a:cubicBezTo>
                <a:cubicBezTo>
                  <a:pt x="493" y="217"/>
                  <a:pt x="433" y="158"/>
                  <a:pt x="314" y="24"/>
                </a:cubicBezTo>
                <a:cubicBezTo>
                  <a:pt x="279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3" name="Google Shape;1633;p10"/>
          <p:cNvSpPr/>
          <p:nvPr/>
        </p:nvSpPr>
        <p:spPr>
          <a:xfrm>
            <a:off x="6210472" y="775736"/>
            <a:ext cx="19559" cy="38900"/>
          </a:xfrm>
          <a:custGeom>
            <a:avLst/>
            <a:gdLst/>
            <a:ahLst/>
            <a:cxnLst/>
            <a:rect l="l" t="t" r="r" b="b"/>
            <a:pathLst>
              <a:path w="627" h="1247" extrusionOk="0">
                <a:moveTo>
                  <a:pt x="375" y="0"/>
                </a:moveTo>
                <a:cubicBezTo>
                  <a:pt x="328" y="0"/>
                  <a:pt x="284" y="15"/>
                  <a:pt x="254" y="45"/>
                </a:cubicBezTo>
                <a:cubicBezTo>
                  <a:pt x="194" y="105"/>
                  <a:pt x="135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4" y="1222"/>
                </a:lnTo>
                <a:cubicBezTo>
                  <a:pt x="271" y="1239"/>
                  <a:pt x="294" y="1247"/>
                  <a:pt x="319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7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567" y="224"/>
                  <a:pt x="567" y="105"/>
                </a:cubicBezTo>
                <a:lnTo>
                  <a:pt x="507" y="45"/>
                </a:lnTo>
                <a:cubicBezTo>
                  <a:pt x="470" y="15"/>
                  <a:pt x="421" y="0"/>
                  <a:pt x="37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4" name="Google Shape;1634;p10"/>
          <p:cNvSpPr/>
          <p:nvPr/>
        </p:nvSpPr>
        <p:spPr>
          <a:xfrm>
            <a:off x="6146803" y="859089"/>
            <a:ext cx="19091" cy="24020"/>
          </a:xfrm>
          <a:custGeom>
            <a:avLst/>
            <a:gdLst/>
            <a:ahLst/>
            <a:cxnLst/>
            <a:rect l="l" t="t" r="r" b="b"/>
            <a:pathLst>
              <a:path w="612" h="770" extrusionOk="0">
                <a:moveTo>
                  <a:pt x="347" y="0"/>
                </a:moveTo>
                <a:cubicBezTo>
                  <a:pt x="308" y="0"/>
                  <a:pt x="270" y="15"/>
                  <a:pt x="239" y="40"/>
                </a:cubicBezTo>
                <a:cubicBezTo>
                  <a:pt x="120" y="99"/>
                  <a:pt x="120" y="99"/>
                  <a:pt x="60" y="159"/>
                </a:cubicBezTo>
                <a:cubicBezTo>
                  <a:pt x="60" y="218"/>
                  <a:pt x="1" y="293"/>
                  <a:pt x="1" y="352"/>
                </a:cubicBezTo>
                <a:cubicBezTo>
                  <a:pt x="1" y="531"/>
                  <a:pt x="60" y="665"/>
                  <a:pt x="179" y="725"/>
                </a:cubicBezTo>
                <a:cubicBezTo>
                  <a:pt x="209" y="755"/>
                  <a:pt x="258" y="770"/>
                  <a:pt x="306" y="770"/>
                </a:cubicBezTo>
                <a:cubicBezTo>
                  <a:pt x="354" y="770"/>
                  <a:pt x="403" y="755"/>
                  <a:pt x="433" y="725"/>
                </a:cubicBezTo>
                <a:lnTo>
                  <a:pt x="492" y="725"/>
                </a:lnTo>
                <a:cubicBezTo>
                  <a:pt x="552" y="591"/>
                  <a:pt x="611" y="531"/>
                  <a:pt x="611" y="412"/>
                </a:cubicBezTo>
                <a:lnTo>
                  <a:pt x="611" y="293"/>
                </a:lnTo>
                <a:cubicBezTo>
                  <a:pt x="552" y="218"/>
                  <a:pt x="552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5" name="Google Shape;1635;p10"/>
          <p:cNvSpPr/>
          <p:nvPr/>
        </p:nvSpPr>
        <p:spPr>
          <a:xfrm>
            <a:off x="6036186" y="843242"/>
            <a:ext cx="19559" cy="20183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06" y="0"/>
                </a:moveTo>
                <a:cubicBezTo>
                  <a:pt x="254" y="0"/>
                  <a:pt x="195" y="19"/>
                  <a:pt x="135" y="56"/>
                </a:cubicBezTo>
                <a:cubicBezTo>
                  <a:pt x="61" y="116"/>
                  <a:pt x="61" y="116"/>
                  <a:pt x="61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1" y="428"/>
                  <a:pt x="61" y="488"/>
                  <a:pt x="195" y="607"/>
                </a:cubicBezTo>
                <a:cubicBezTo>
                  <a:pt x="244" y="632"/>
                  <a:pt x="283" y="646"/>
                  <a:pt x="322" y="646"/>
                </a:cubicBezTo>
                <a:cubicBezTo>
                  <a:pt x="376" y="646"/>
                  <a:pt x="429" y="617"/>
                  <a:pt x="507" y="548"/>
                </a:cubicBezTo>
                <a:cubicBezTo>
                  <a:pt x="627" y="488"/>
                  <a:pt x="627" y="354"/>
                  <a:pt x="627" y="294"/>
                </a:cubicBezTo>
                <a:cubicBezTo>
                  <a:pt x="627" y="235"/>
                  <a:pt x="627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0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6" name="Google Shape;1636;p10"/>
          <p:cNvSpPr/>
          <p:nvPr/>
        </p:nvSpPr>
        <p:spPr>
          <a:xfrm>
            <a:off x="6626863" y="698746"/>
            <a:ext cx="19559" cy="33160"/>
          </a:xfrm>
          <a:custGeom>
            <a:avLst/>
            <a:gdLst/>
            <a:ahLst/>
            <a:cxnLst/>
            <a:rect l="l" t="t" r="r" b="b"/>
            <a:pathLst>
              <a:path w="627" h="1063" extrusionOk="0">
                <a:moveTo>
                  <a:pt x="379" y="0"/>
                </a:moveTo>
                <a:cubicBezTo>
                  <a:pt x="354" y="0"/>
                  <a:pt x="331" y="8"/>
                  <a:pt x="314" y="25"/>
                </a:cubicBezTo>
                <a:cubicBezTo>
                  <a:pt x="254" y="85"/>
                  <a:pt x="194" y="144"/>
                  <a:pt x="120" y="219"/>
                </a:cubicBezTo>
                <a:cubicBezTo>
                  <a:pt x="60" y="338"/>
                  <a:pt x="60" y="397"/>
                  <a:pt x="60" y="457"/>
                </a:cubicBezTo>
                <a:cubicBezTo>
                  <a:pt x="1" y="651"/>
                  <a:pt x="60" y="830"/>
                  <a:pt x="194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2" y="1062"/>
                  <a:pt x="398" y="1033"/>
                  <a:pt x="433" y="964"/>
                </a:cubicBezTo>
                <a:cubicBezTo>
                  <a:pt x="567" y="830"/>
                  <a:pt x="626" y="710"/>
                  <a:pt x="626" y="591"/>
                </a:cubicBezTo>
                <a:lnTo>
                  <a:pt x="626" y="397"/>
                </a:lnTo>
                <a:cubicBezTo>
                  <a:pt x="626" y="278"/>
                  <a:pt x="626" y="219"/>
                  <a:pt x="567" y="144"/>
                </a:cubicBezTo>
                <a:lnTo>
                  <a:pt x="567" y="85"/>
                </a:lnTo>
                <a:cubicBezTo>
                  <a:pt x="514" y="42"/>
                  <a:pt x="439" y="0"/>
                  <a:pt x="379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7" name="Google Shape;1637;p10"/>
          <p:cNvSpPr/>
          <p:nvPr/>
        </p:nvSpPr>
        <p:spPr>
          <a:xfrm>
            <a:off x="6667760" y="746444"/>
            <a:ext cx="19091" cy="37496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7" y="1"/>
                  <a:pt x="269" y="16"/>
                  <a:pt x="239" y="45"/>
                </a:cubicBezTo>
                <a:cubicBezTo>
                  <a:pt x="179" y="105"/>
                  <a:pt x="120" y="239"/>
                  <a:pt x="60" y="299"/>
                </a:cubicBezTo>
                <a:cubicBezTo>
                  <a:pt x="60" y="358"/>
                  <a:pt x="60" y="477"/>
                  <a:pt x="1" y="552"/>
                </a:cubicBezTo>
                <a:cubicBezTo>
                  <a:pt x="1" y="790"/>
                  <a:pt x="60" y="984"/>
                  <a:pt x="179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41" y="1202"/>
                </a:cubicBezTo>
                <a:cubicBezTo>
                  <a:pt x="397" y="1202"/>
                  <a:pt x="457" y="1173"/>
                  <a:pt x="492" y="1103"/>
                </a:cubicBezTo>
                <a:cubicBezTo>
                  <a:pt x="552" y="924"/>
                  <a:pt x="611" y="790"/>
                  <a:pt x="611" y="611"/>
                </a:cubicBezTo>
                <a:lnTo>
                  <a:pt x="611" y="358"/>
                </a:lnTo>
                <a:cubicBezTo>
                  <a:pt x="611" y="299"/>
                  <a:pt x="611" y="179"/>
                  <a:pt x="552" y="105"/>
                </a:cubicBezTo>
                <a:lnTo>
                  <a:pt x="492" y="45"/>
                </a:lnTo>
                <a:cubicBezTo>
                  <a:pt x="463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8" name="Google Shape;1638;p10"/>
          <p:cNvSpPr/>
          <p:nvPr/>
        </p:nvSpPr>
        <p:spPr>
          <a:xfrm>
            <a:off x="6721665" y="701835"/>
            <a:ext cx="17688" cy="37247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4" y="1"/>
                </a:moveTo>
                <a:cubicBezTo>
                  <a:pt x="209" y="1"/>
                  <a:pt x="165" y="15"/>
                  <a:pt x="135" y="45"/>
                </a:cubicBezTo>
                <a:cubicBezTo>
                  <a:pt x="60" y="179"/>
                  <a:pt x="1" y="239"/>
                  <a:pt x="1" y="358"/>
                </a:cubicBezTo>
                <a:lnTo>
                  <a:pt x="1" y="611"/>
                </a:lnTo>
                <a:cubicBezTo>
                  <a:pt x="1" y="790"/>
                  <a:pt x="1" y="924"/>
                  <a:pt x="135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1" y="1194"/>
                </a:cubicBezTo>
                <a:cubicBezTo>
                  <a:pt x="320" y="1194"/>
                  <a:pt x="391" y="1145"/>
                  <a:pt x="433" y="1103"/>
                </a:cubicBezTo>
                <a:cubicBezTo>
                  <a:pt x="567" y="924"/>
                  <a:pt x="567" y="731"/>
                  <a:pt x="567" y="611"/>
                </a:cubicBezTo>
                <a:lnTo>
                  <a:pt x="567" y="298"/>
                </a:lnTo>
                <a:cubicBezTo>
                  <a:pt x="507" y="239"/>
                  <a:pt x="507" y="179"/>
                  <a:pt x="433" y="45"/>
                </a:cubicBezTo>
                <a:lnTo>
                  <a:pt x="373" y="45"/>
                </a:lnTo>
                <a:cubicBezTo>
                  <a:pt x="343" y="15"/>
                  <a:pt x="299" y="1"/>
                  <a:pt x="25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9" name="Google Shape;1639;p10"/>
          <p:cNvSpPr/>
          <p:nvPr/>
        </p:nvSpPr>
        <p:spPr>
          <a:xfrm>
            <a:off x="6717953" y="808366"/>
            <a:ext cx="19559" cy="3135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4" y="1"/>
                </a:moveTo>
                <a:cubicBezTo>
                  <a:pt x="310" y="1"/>
                  <a:pt x="246" y="19"/>
                  <a:pt x="179" y="57"/>
                </a:cubicBezTo>
                <a:cubicBezTo>
                  <a:pt x="120" y="116"/>
                  <a:pt x="6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79" y="921"/>
                </a:cubicBezTo>
                <a:lnTo>
                  <a:pt x="179" y="980"/>
                </a:lnTo>
                <a:cubicBezTo>
                  <a:pt x="201" y="998"/>
                  <a:pt x="227" y="1005"/>
                  <a:pt x="254" y="1005"/>
                </a:cubicBezTo>
                <a:cubicBezTo>
                  <a:pt x="319" y="1005"/>
                  <a:pt x="391" y="963"/>
                  <a:pt x="433" y="921"/>
                </a:cubicBezTo>
                <a:cubicBezTo>
                  <a:pt x="552" y="802"/>
                  <a:pt x="552" y="667"/>
                  <a:pt x="626" y="489"/>
                </a:cubicBezTo>
                <a:cubicBezTo>
                  <a:pt x="626" y="429"/>
                  <a:pt x="626" y="355"/>
                  <a:pt x="552" y="295"/>
                </a:cubicBezTo>
                <a:cubicBezTo>
                  <a:pt x="552" y="235"/>
                  <a:pt x="552" y="176"/>
                  <a:pt x="492" y="116"/>
                </a:cubicBezTo>
                <a:lnTo>
                  <a:pt x="492" y="57"/>
                </a:lnTo>
                <a:cubicBezTo>
                  <a:pt x="462" y="19"/>
                  <a:pt x="418" y="1"/>
                  <a:pt x="36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0" name="Google Shape;1640;p10"/>
          <p:cNvSpPr/>
          <p:nvPr/>
        </p:nvSpPr>
        <p:spPr>
          <a:xfrm>
            <a:off x="6770017" y="754960"/>
            <a:ext cx="17688" cy="48071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308" y="1"/>
                </a:moveTo>
                <a:cubicBezTo>
                  <a:pt x="248" y="1"/>
                  <a:pt x="176" y="43"/>
                  <a:pt x="134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4" y="1456"/>
                </a:cubicBezTo>
                <a:cubicBezTo>
                  <a:pt x="194" y="1456"/>
                  <a:pt x="194" y="1515"/>
                  <a:pt x="194" y="1515"/>
                </a:cubicBezTo>
                <a:cubicBezTo>
                  <a:pt x="229" y="1533"/>
                  <a:pt x="259" y="1540"/>
                  <a:pt x="285" y="1540"/>
                </a:cubicBezTo>
                <a:cubicBezTo>
                  <a:pt x="349" y="1540"/>
                  <a:pt x="394" y="1498"/>
                  <a:pt x="447" y="1456"/>
                </a:cubicBezTo>
                <a:cubicBezTo>
                  <a:pt x="566" y="1203"/>
                  <a:pt x="566" y="1024"/>
                  <a:pt x="566" y="771"/>
                </a:cubicBezTo>
                <a:lnTo>
                  <a:pt x="566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55" y="8"/>
                  <a:pt x="333" y="1"/>
                  <a:pt x="30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1" name="Google Shape;1641;p10"/>
          <p:cNvSpPr/>
          <p:nvPr/>
        </p:nvSpPr>
        <p:spPr>
          <a:xfrm>
            <a:off x="6818806" y="695034"/>
            <a:ext cx="19091" cy="40772"/>
          </a:xfrm>
          <a:custGeom>
            <a:avLst/>
            <a:gdLst/>
            <a:ahLst/>
            <a:cxnLst/>
            <a:rect l="l" t="t" r="r" b="b"/>
            <a:pathLst>
              <a:path w="612" h="1307" extrusionOk="0">
                <a:moveTo>
                  <a:pt x="321" y="0"/>
                </a:moveTo>
                <a:cubicBezTo>
                  <a:pt x="239" y="0"/>
                  <a:pt x="179" y="42"/>
                  <a:pt x="179" y="84"/>
                </a:cubicBezTo>
                <a:cubicBezTo>
                  <a:pt x="120" y="204"/>
                  <a:pt x="60" y="263"/>
                  <a:pt x="60" y="338"/>
                </a:cubicBezTo>
                <a:cubicBezTo>
                  <a:pt x="0" y="457"/>
                  <a:pt x="0" y="516"/>
                  <a:pt x="0" y="636"/>
                </a:cubicBezTo>
                <a:cubicBezTo>
                  <a:pt x="0" y="829"/>
                  <a:pt x="0" y="949"/>
                  <a:pt x="60" y="1202"/>
                </a:cubicBezTo>
                <a:lnTo>
                  <a:pt x="120" y="1261"/>
                </a:lnTo>
                <a:cubicBezTo>
                  <a:pt x="149" y="1291"/>
                  <a:pt x="194" y="1306"/>
                  <a:pt x="241" y="1306"/>
                </a:cubicBezTo>
                <a:cubicBezTo>
                  <a:pt x="287" y="1306"/>
                  <a:pt x="336" y="1291"/>
                  <a:pt x="373" y="1261"/>
                </a:cubicBezTo>
                <a:cubicBezTo>
                  <a:pt x="492" y="1083"/>
                  <a:pt x="552" y="889"/>
                  <a:pt x="552" y="710"/>
                </a:cubicBezTo>
                <a:cubicBezTo>
                  <a:pt x="611" y="576"/>
                  <a:pt x="611" y="457"/>
                  <a:pt x="552" y="397"/>
                </a:cubicBezTo>
                <a:cubicBezTo>
                  <a:pt x="552" y="263"/>
                  <a:pt x="492" y="204"/>
                  <a:pt x="432" y="84"/>
                </a:cubicBezTo>
                <a:lnTo>
                  <a:pt x="432" y="25"/>
                </a:lnTo>
                <a:cubicBezTo>
                  <a:pt x="393" y="7"/>
                  <a:pt x="355" y="0"/>
                  <a:pt x="32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2" name="Google Shape;1642;p10"/>
          <p:cNvSpPr/>
          <p:nvPr/>
        </p:nvSpPr>
        <p:spPr>
          <a:xfrm>
            <a:off x="6814167" y="677409"/>
            <a:ext cx="19091" cy="40553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0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60" y="1022"/>
                  <a:pt x="179" y="1201"/>
                </a:cubicBezTo>
                <a:lnTo>
                  <a:pt x="239" y="1275"/>
                </a:lnTo>
                <a:cubicBezTo>
                  <a:pt x="260" y="1292"/>
                  <a:pt x="285" y="1299"/>
                  <a:pt x="310" y="1299"/>
                </a:cubicBezTo>
                <a:cubicBezTo>
                  <a:pt x="372" y="1299"/>
                  <a:pt x="433" y="1254"/>
                  <a:pt x="433" y="1201"/>
                </a:cubicBezTo>
                <a:cubicBezTo>
                  <a:pt x="611" y="1022"/>
                  <a:pt x="611" y="828"/>
                  <a:pt x="611" y="649"/>
                </a:cubicBezTo>
                <a:cubicBezTo>
                  <a:pt x="611" y="530"/>
                  <a:pt x="552" y="396"/>
                  <a:pt x="552" y="337"/>
                </a:cubicBezTo>
                <a:cubicBezTo>
                  <a:pt x="492" y="217"/>
                  <a:pt x="433" y="158"/>
                  <a:pt x="373" y="24"/>
                </a:cubicBezTo>
                <a:lnTo>
                  <a:pt x="313" y="24"/>
                </a:lnTo>
                <a:cubicBezTo>
                  <a:pt x="278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3" name="Google Shape;1643;p10"/>
          <p:cNvSpPr/>
          <p:nvPr/>
        </p:nvSpPr>
        <p:spPr>
          <a:xfrm>
            <a:off x="6837866" y="775736"/>
            <a:ext cx="19528" cy="38900"/>
          </a:xfrm>
          <a:custGeom>
            <a:avLst/>
            <a:gdLst/>
            <a:ahLst/>
            <a:cxnLst/>
            <a:rect l="l" t="t" r="r" b="b"/>
            <a:pathLst>
              <a:path w="626" h="1247" extrusionOk="0">
                <a:moveTo>
                  <a:pt x="374" y="0"/>
                </a:moveTo>
                <a:cubicBezTo>
                  <a:pt x="328" y="0"/>
                  <a:pt x="283" y="15"/>
                  <a:pt x="253" y="45"/>
                </a:cubicBezTo>
                <a:cubicBezTo>
                  <a:pt x="194" y="105"/>
                  <a:pt x="134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3" y="1222"/>
                </a:lnTo>
                <a:cubicBezTo>
                  <a:pt x="271" y="1239"/>
                  <a:pt x="293" y="1247"/>
                  <a:pt x="319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6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566" y="224"/>
                  <a:pt x="566" y="105"/>
                </a:cubicBezTo>
                <a:lnTo>
                  <a:pt x="507" y="45"/>
                </a:lnTo>
                <a:cubicBezTo>
                  <a:pt x="469" y="15"/>
                  <a:pt x="421" y="0"/>
                  <a:pt x="37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4" name="Google Shape;1644;p10"/>
          <p:cNvSpPr/>
          <p:nvPr/>
        </p:nvSpPr>
        <p:spPr>
          <a:xfrm>
            <a:off x="6774197" y="859089"/>
            <a:ext cx="19091" cy="24020"/>
          </a:xfrm>
          <a:custGeom>
            <a:avLst/>
            <a:gdLst/>
            <a:ahLst/>
            <a:cxnLst/>
            <a:rect l="l" t="t" r="r" b="b"/>
            <a:pathLst>
              <a:path w="612" h="770" extrusionOk="0">
                <a:moveTo>
                  <a:pt x="347" y="0"/>
                </a:moveTo>
                <a:cubicBezTo>
                  <a:pt x="308" y="0"/>
                  <a:pt x="269" y="15"/>
                  <a:pt x="239" y="40"/>
                </a:cubicBezTo>
                <a:cubicBezTo>
                  <a:pt x="119" y="99"/>
                  <a:pt x="119" y="99"/>
                  <a:pt x="60" y="159"/>
                </a:cubicBezTo>
                <a:cubicBezTo>
                  <a:pt x="60" y="218"/>
                  <a:pt x="0" y="293"/>
                  <a:pt x="0" y="352"/>
                </a:cubicBezTo>
                <a:cubicBezTo>
                  <a:pt x="0" y="531"/>
                  <a:pt x="60" y="665"/>
                  <a:pt x="179" y="725"/>
                </a:cubicBezTo>
                <a:cubicBezTo>
                  <a:pt x="209" y="755"/>
                  <a:pt x="257" y="770"/>
                  <a:pt x="313" y="770"/>
                </a:cubicBezTo>
                <a:cubicBezTo>
                  <a:pt x="369" y="770"/>
                  <a:pt x="432" y="755"/>
                  <a:pt x="492" y="725"/>
                </a:cubicBezTo>
                <a:cubicBezTo>
                  <a:pt x="551" y="591"/>
                  <a:pt x="611" y="531"/>
                  <a:pt x="611" y="412"/>
                </a:cubicBezTo>
                <a:lnTo>
                  <a:pt x="611" y="293"/>
                </a:lnTo>
                <a:cubicBezTo>
                  <a:pt x="551" y="218"/>
                  <a:pt x="551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5" name="Google Shape;1645;p10"/>
          <p:cNvSpPr/>
          <p:nvPr/>
        </p:nvSpPr>
        <p:spPr>
          <a:xfrm>
            <a:off x="6663580" y="843242"/>
            <a:ext cx="19559" cy="20183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13" y="0"/>
                </a:moveTo>
                <a:cubicBezTo>
                  <a:pt x="269" y="0"/>
                  <a:pt x="224" y="19"/>
                  <a:pt x="194" y="56"/>
                </a:cubicBezTo>
                <a:cubicBezTo>
                  <a:pt x="135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0" y="428"/>
                  <a:pt x="60" y="488"/>
                  <a:pt x="194" y="607"/>
                </a:cubicBezTo>
                <a:cubicBezTo>
                  <a:pt x="244" y="632"/>
                  <a:pt x="293" y="646"/>
                  <a:pt x="339" y="646"/>
                </a:cubicBezTo>
                <a:cubicBezTo>
                  <a:pt x="405" y="646"/>
                  <a:pt x="463" y="617"/>
                  <a:pt x="507" y="548"/>
                </a:cubicBezTo>
                <a:cubicBezTo>
                  <a:pt x="626" y="488"/>
                  <a:pt x="626" y="354"/>
                  <a:pt x="626" y="294"/>
                </a:cubicBezTo>
                <a:cubicBezTo>
                  <a:pt x="626" y="235"/>
                  <a:pt x="626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1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6" name="Google Shape;1646;p10"/>
          <p:cNvSpPr/>
          <p:nvPr/>
        </p:nvSpPr>
        <p:spPr>
          <a:xfrm>
            <a:off x="7870015" y="698746"/>
            <a:ext cx="21400" cy="33160"/>
          </a:xfrm>
          <a:custGeom>
            <a:avLst/>
            <a:gdLst/>
            <a:ahLst/>
            <a:cxnLst/>
            <a:rect l="l" t="t" r="r" b="b"/>
            <a:pathLst>
              <a:path w="686" h="1063" extrusionOk="0">
                <a:moveTo>
                  <a:pt x="405" y="0"/>
                </a:moveTo>
                <a:cubicBezTo>
                  <a:pt x="378" y="0"/>
                  <a:pt x="348" y="8"/>
                  <a:pt x="314" y="25"/>
                </a:cubicBezTo>
                <a:cubicBezTo>
                  <a:pt x="254" y="85"/>
                  <a:pt x="194" y="144"/>
                  <a:pt x="120" y="219"/>
                </a:cubicBezTo>
                <a:cubicBezTo>
                  <a:pt x="60" y="338"/>
                  <a:pt x="60" y="397"/>
                  <a:pt x="60" y="457"/>
                </a:cubicBezTo>
                <a:cubicBezTo>
                  <a:pt x="1" y="651"/>
                  <a:pt x="60" y="830"/>
                  <a:pt x="194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2" y="1062"/>
                  <a:pt x="398" y="1033"/>
                  <a:pt x="433" y="964"/>
                </a:cubicBezTo>
                <a:cubicBezTo>
                  <a:pt x="567" y="830"/>
                  <a:pt x="626" y="710"/>
                  <a:pt x="626" y="591"/>
                </a:cubicBezTo>
                <a:cubicBezTo>
                  <a:pt x="626" y="517"/>
                  <a:pt x="686" y="457"/>
                  <a:pt x="626" y="397"/>
                </a:cubicBezTo>
                <a:cubicBezTo>
                  <a:pt x="626" y="278"/>
                  <a:pt x="626" y="219"/>
                  <a:pt x="567" y="144"/>
                </a:cubicBezTo>
                <a:lnTo>
                  <a:pt x="567" y="85"/>
                </a:lnTo>
                <a:cubicBezTo>
                  <a:pt x="514" y="42"/>
                  <a:pt x="469" y="0"/>
                  <a:pt x="40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7" name="Google Shape;1647;p10"/>
          <p:cNvSpPr/>
          <p:nvPr/>
        </p:nvSpPr>
        <p:spPr>
          <a:xfrm>
            <a:off x="7910912" y="746444"/>
            <a:ext cx="19091" cy="37496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7" y="1"/>
                  <a:pt x="269" y="16"/>
                  <a:pt x="239" y="45"/>
                </a:cubicBezTo>
                <a:cubicBezTo>
                  <a:pt x="179" y="105"/>
                  <a:pt x="120" y="239"/>
                  <a:pt x="120" y="299"/>
                </a:cubicBezTo>
                <a:cubicBezTo>
                  <a:pt x="60" y="358"/>
                  <a:pt x="60" y="477"/>
                  <a:pt x="1" y="552"/>
                </a:cubicBezTo>
                <a:cubicBezTo>
                  <a:pt x="1" y="790"/>
                  <a:pt x="60" y="984"/>
                  <a:pt x="179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41" y="1202"/>
                </a:cubicBezTo>
                <a:cubicBezTo>
                  <a:pt x="397" y="1202"/>
                  <a:pt x="457" y="1173"/>
                  <a:pt x="492" y="1103"/>
                </a:cubicBezTo>
                <a:cubicBezTo>
                  <a:pt x="552" y="924"/>
                  <a:pt x="611" y="790"/>
                  <a:pt x="611" y="611"/>
                </a:cubicBezTo>
                <a:lnTo>
                  <a:pt x="611" y="358"/>
                </a:lnTo>
                <a:cubicBezTo>
                  <a:pt x="611" y="299"/>
                  <a:pt x="611" y="179"/>
                  <a:pt x="552" y="105"/>
                </a:cubicBezTo>
                <a:lnTo>
                  <a:pt x="492" y="45"/>
                </a:lnTo>
                <a:cubicBezTo>
                  <a:pt x="462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8" name="Google Shape;1648;p10"/>
          <p:cNvSpPr/>
          <p:nvPr/>
        </p:nvSpPr>
        <p:spPr>
          <a:xfrm>
            <a:off x="7964817" y="701835"/>
            <a:ext cx="17688" cy="37247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4" y="1"/>
                </a:moveTo>
                <a:cubicBezTo>
                  <a:pt x="209" y="1"/>
                  <a:pt x="165" y="15"/>
                  <a:pt x="135" y="45"/>
                </a:cubicBezTo>
                <a:cubicBezTo>
                  <a:pt x="60" y="179"/>
                  <a:pt x="60" y="239"/>
                  <a:pt x="1" y="358"/>
                </a:cubicBezTo>
                <a:lnTo>
                  <a:pt x="1" y="611"/>
                </a:lnTo>
                <a:cubicBezTo>
                  <a:pt x="1" y="790"/>
                  <a:pt x="1" y="924"/>
                  <a:pt x="135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1" y="1194"/>
                </a:cubicBezTo>
                <a:cubicBezTo>
                  <a:pt x="320" y="1194"/>
                  <a:pt x="391" y="1145"/>
                  <a:pt x="433" y="1103"/>
                </a:cubicBezTo>
                <a:cubicBezTo>
                  <a:pt x="567" y="924"/>
                  <a:pt x="567" y="731"/>
                  <a:pt x="567" y="611"/>
                </a:cubicBezTo>
                <a:lnTo>
                  <a:pt x="567" y="298"/>
                </a:lnTo>
                <a:cubicBezTo>
                  <a:pt x="507" y="239"/>
                  <a:pt x="507" y="179"/>
                  <a:pt x="433" y="45"/>
                </a:cubicBezTo>
                <a:lnTo>
                  <a:pt x="373" y="45"/>
                </a:lnTo>
                <a:cubicBezTo>
                  <a:pt x="343" y="15"/>
                  <a:pt x="299" y="1"/>
                  <a:pt x="25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9" name="Google Shape;1649;p10"/>
          <p:cNvSpPr/>
          <p:nvPr/>
        </p:nvSpPr>
        <p:spPr>
          <a:xfrm>
            <a:off x="7961105" y="808366"/>
            <a:ext cx="19559" cy="3135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73" y="1"/>
                </a:moveTo>
                <a:cubicBezTo>
                  <a:pt x="328" y="1"/>
                  <a:pt x="284" y="19"/>
                  <a:pt x="254" y="57"/>
                </a:cubicBezTo>
                <a:cubicBezTo>
                  <a:pt x="120" y="116"/>
                  <a:pt x="12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60" y="802"/>
                  <a:pt x="179" y="921"/>
                </a:cubicBezTo>
                <a:lnTo>
                  <a:pt x="179" y="980"/>
                </a:lnTo>
                <a:cubicBezTo>
                  <a:pt x="201" y="998"/>
                  <a:pt x="227" y="1005"/>
                  <a:pt x="254" y="1005"/>
                </a:cubicBezTo>
                <a:cubicBezTo>
                  <a:pt x="319" y="1005"/>
                  <a:pt x="390" y="963"/>
                  <a:pt x="433" y="921"/>
                </a:cubicBezTo>
                <a:cubicBezTo>
                  <a:pt x="552" y="802"/>
                  <a:pt x="626" y="667"/>
                  <a:pt x="626" y="489"/>
                </a:cubicBezTo>
                <a:cubicBezTo>
                  <a:pt x="626" y="429"/>
                  <a:pt x="626" y="355"/>
                  <a:pt x="552" y="295"/>
                </a:cubicBezTo>
                <a:cubicBezTo>
                  <a:pt x="552" y="235"/>
                  <a:pt x="552" y="176"/>
                  <a:pt x="492" y="116"/>
                </a:cubicBezTo>
                <a:lnTo>
                  <a:pt x="492" y="57"/>
                </a:lnTo>
                <a:cubicBezTo>
                  <a:pt x="462" y="19"/>
                  <a:pt x="418" y="1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0" name="Google Shape;1650;p10"/>
          <p:cNvSpPr/>
          <p:nvPr/>
        </p:nvSpPr>
        <p:spPr>
          <a:xfrm>
            <a:off x="8013169" y="754960"/>
            <a:ext cx="17688" cy="48071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308" y="1"/>
                </a:moveTo>
                <a:cubicBezTo>
                  <a:pt x="248" y="1"/>
                  <a:pt x="176" y="43"/>
                  <a:pt x="134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4" y="1456"/>
                </a:cubicBezTo>
                <a:cubicBezTo>
                  <a:pt x="194" y="1456"/>
                  <a:pt x="194" y="1515"/>
                  <a:pt x="194" y="1515"/>
                </a:cubicBezTo>
                <a:cubicBezTo>
                  <a:pt x="229" y="1533"/>
                  <a:pt x="258" y="1540"/>
                  <a:pt x="285" y="1540"/>
                </a:cubicBezTo>
                <a:cubicBezTo>
                  <a:pt x="349" y="1540"/>
                  <a:pt x="394" y="1498"/>
                  <a:pt x="447" y="1456"/>
                </a:cubicBezTo>
                <a:cubicBezTo>
                  <a:pt x="566" y="1203"/>
                  <a:pt x="566" y="1024"/>
                  <a:pt x="566" y="771"/>
                </a:cubicBezTo>
                <a:lnTo>
                  <a:pt x="566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55" y="8"/>
                  <a:pt x="333" y="1"/>
                  <a:pt x="30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1" name="Google Shape;1651;p10"/>
          <p:cNvSpPr/>
          <p:nvPr/>
        </p:nvSpPr>
        <p:spPr>
          <a:xfrm>
            <a:off x="8061958" y="695034"/>
            <a:ext cx="19091" cy="40772"/>
          </a:xfrm>
          <a:custGeom>
            <a:avLst/>
            <a:gdLst/>
            <a:ahLst/>
            <a:cxnLst/>
            <a:rect l="l" t="t" r="r" b="b"/>
            <a:pathLst>
              <a:path w="612" h="1307" extrusionOk="0">
                <a:moveTo>
                  <a:pt x="332" y="0"/>
                </a:moveTo>
                <a:cubicBezTo>
                  <a:pt x="263" y="0"/>
                  <a:pt x="221" y="42"/>
                  <a:pt x="179" y="84"/>
                </a:cubicBezTo>
                <a:cubicBezTo>
                  <a:pt x="120" y="204"/>
                  <a:pt x="60" y="263"/>
                  <a:pt x="60" y="338"/>
                </a:cubicBezTo>
                <a:cubicBezTo>
                  <a:pt x="0" y="457"/>
                  <a:pt x="0" y="516"/>
                  <a:pt x="0" y="636"/>
                </a:cubicBezTo>
                <a:cubicBezTo>
                  <a:pt x="0" y="829"/>
                  <a:pt x="0" y="949"/>
                  <a:pt x="60" y="1202"/>
                </a:cubicBezTo>
                <a:lnTo>
                  <a:pt x="120" y="1261"/>
                </a:lnTo>
                <a:cubicBezTo>
                  <a:pt x="149" y="1291"/>
                  <a:pt x="194" y="1306"/>
                  <a:pt x="241" y="1306"/>
                </a:cubicBezTo>
                <a:cubicBezTo>
                  <a:pt x="287" y="1306"/>
                  <a:pt x="336" y="1291"/>
                  <a:pt x="373" y="1261"/>
                </a:cubicBezTo>
                <a:cubicBezTo>
                  <a:pt x="492" y="1083"/>
                  <a:pt x="552" y="889"/>
                  <a:pt x="552" y="710"/>
                </a:cubicBezTo>
                <a:cubicBezTo>
                  <a:pt x="611" y="576"/>
                  <a:pt x="611" y="457"/>
                  <a:pt x="552" y="397"/>
                </a:cubicBezTo>
                <a:cubicBezTo>
                  <a:pt x="552" y="263"/>
                  <a:pt x="492" y="204"/>
                  <a:pt x="432" y="84"/>
                </a:cubicBezTo>
                <a:lnTo>
                  <a:pt x="432" y="25"/>
                </a:lnTo>
                <a:cubicBezTo>
                  <a:pt x="393" y="7"/>
                  <a:pt x="360" y="0"/>
                  <a:pt x="332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2" name="Google Shape;1652;p10"/>
          <p:cNvSpPr/>
          <p:nvPr/>
        </p:nvSpPr>
        <p:spPr>
          <a:xfrm>
            <a:off x="8057319" y="677409"/>
            <a:ext cx="19091" cy="40553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0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60" y="828"/>
                  <a:pt x="60" y="1022"/>
                  <a:pt x="179" y="1201"/>
                </a:cubicBezTo>
                <a:lnTo>
                  <a:pt x="239" y="1275"/>
                </a:lnTo>
                <a:cubicBezTo>
                  <a:pt x="260" y="1292"/>
                  <a:pt x="285" y="1299"/>
                  <a:pt x="310" y="1299"/>
                </a:cubicBezTo>
                <a:cubicBezTo>
                  <a:pt x="372" y="1299"/>
                  <a:pt x="433" y="1254"/>
                  <a:pt x="433" y="1201"/>
                </a:cubicBezTo>
                <a:cubicBezTo>
                  <a:pt x="611" y="1022"/>
                  <a:pt x="611" y="828"/>
                  <a:pt x="611" y="649"/>
                </a:cubicBezTo>
                <a:cubicBezTo>
                  <a:pt x="611" y="530"/>
                  <a:pt x="552" y="396"/>
                  <a:pt x="552" y="337"/>
                </a:cubicBezTo>
                <a:cubicBezTo>
                  <a:pt x="492" y="217"/>
                  <a:pt x="433" y="158"/>
                  <a:pt x="373" y="24"/>
                </a:cubicBezTo>
                <a:lnTo>
                  <a:pt x="313" y="24"/>
                </a:lnTo>
                <a:cubicBezTo>
                  <a:pt x="278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3" name="Google Shape;1653;p10"/>
          <p:cNvSpPr/>
          <p:nvPr/>
        </p:nvSpPr>
        <p:spPr>
          <a:xfrm>
            <a:off x="8081018" y="775736"/>
            <a:ext cx="19528" cy="38900"/>
          </a:xfrm>
          <a:custGeom>
            <a:avLst/>
            <a:gdLst/>
            <a:ahLst/>
            <a:cxnLst/>
            <a:rect l="l" t="t" r="r" b="b"/>
            <a:pathLst>
              <a:path w="626" h="1247" extrusionOk="0">
                <a:moveTo>
                  <a:pt x="397" y="0"/>
                </a:moveTo>
                <a:cubicBezTo>
                  <a:pt x="358" y="0"/>
                  <a:pt x="313" y="15"/>
                  <a:pt x="253" y="45"/>
                </a:cubicBezTo>
                <a:cubicBezTo>
                  <a:pt x="194" y="105"/>
                  <a:pt x="134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3" y="1222"/>
                </a:lnTo>
                <a:cubicBezTo>
                  <a:pt x="271" y="1239"/>
                  <a:pt x="293" y="1247"/>
                  <a:pt x="318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6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626" y="224"/>
                  <a:pt x="566" y="105"/>
                </a:cubicBezTo>
                <a:lnTo>
                  <a:pt x="507" y="45"/>
                </a:lnTo>
                <a:cubicBezTo>
                  <a:pt x="469" y="15"/>
                  <a:pt x="436" y="0"/>
                  <a:pt x="39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4" name="Google Shape;1654;p10"/>
          <p:cNvSpPr/>
          <p:nvPr/>
        </p:nvSpPr>
        <p:spPr>
          <a:xfrm>
            <a:off x="8017349" y="859089"/>
            <a:ext cx="19060" cy="24020"/>
          </a:xfrm>
          <a:custGeom>
            <a:avLst/>
            <a:gdLst/>
            <a:ahLst/>
            <a:cxnLst/>
            <a:rect l="l" t="t" r="r" b="b"/>
            <a:pathLst>
              <a:path w="611" h="770" extrusionOk="0">
                <a:moveTo>
                  <a:pt x="347" y="0"/>
                </a:moveTo>
                <a:cubicBezTo>
                  <a:pt x="308" y="0"/>
                  <a:pt x="269" y="15"/>
                  <a:pt x="239" y="40"/>
                </a:cubicBezTo>
                <a:cubicBezTo>
                  <a:pt x="119" y="99"/>
                  <a:pt x="119" y="99"/>
                  <a:pt x="60" y="159"/>
                </a:cubicBezTo>
                <a:cubicBezTo>
                  <a:pt x="60" y="218"/>
                  <a:pt x="60" y="293"/>
                  <a:pt x="0" y="352"/>
                </a:cubicBezTo>
                <a:cubicBezTo>
                  <a:pt x="0" y="531"/>
                  <a:pt x="60" y="665"/>
                  <a:pt x="179" y="725"/>
                </a:cubicBezTo>
                <a:cubicBezTo>
                  <a:pt x="209" y="755"/>
                  <a:pt x="257" y="770"/>
                  <a:pt x="313" y="770"/>
                </a:cubicBezTo>
                <a:cubicBezTo>
                  <a:pt x="369" y="770"/>
                  <a:pt x="432" y="755"/>
                  <a:pt x="492" y="725"/>
                </a:cubicBezTo>
                <a:cubicBezTo>
                  <a:pt x="611" y="591"/>
                  <a:pt x="611" y="531"/>
                  <a:pt x="611" y="412"/>
                </a:cubicBezTo>
                <a:lnTo>
                  <a:pt x="611" y="293"/>
                </a:lnTo>
                <a:cubicBezTo>
                  <a:pt x="611" y="218"/>
                  <a:pt x="551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5" name="Google Shape;1655;p10"/>
          <p:cNvSpPr/>
          <p:nvPr/>
        </p:nvSpPr>
        <p:spPr>
          <a:xfrm>
            <a:off x="7906732" y="843242"/>
            <a:ext cx="19559" cy="20183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13" y="0"/>
                </a:moveTo>
                <a:cubicBezTo>
                  <a:pt x="269" y="0"/>
                  <a:pt x="224" y="19"/>
                  <a:pt x="194" y="56"/>
                </a:cubicBezTo>
                <a:cubicBezTo>
                  <a:pt x="135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0" y="428"/>
                  <a:pt x="60" y="488"/>
                  <a:pt x="194" y="607"/>
                </a:cubicBezTo>
                <a:cubicBezTo>
                  <a:pt x="244" y="632"/>
                  <a:pt x="293" y="646"/>
                  <a:pt x="339" y="646"/>
                </a:cubicBezTo>
                <a:cubicBezTo>
                  <a:pt x="404" y="646"/>
                  <a:pt x="463" y="617"/>
                  <a:pt x="507" y="548"/>
                </a:cubicBezTo>
                <a:cubicBezTo>
                  <a:pt x="626" y="488"/>
                  <a:pt x="626" y="354"/>
                  <a:pt x="626" y="294"/>
                </a:cubicBezTo>
                <a:cubicBezTo>
                  <a:pt x="626" y="235"/>
                  <a:pt x="626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1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6" name="Google Shape;1656;p10"/>
          <p:cNvSpPr/>
          <p:nvPr/>
        </p:nvSpPr>
        <p:spPr>
          <a:xfrm>
            <a:off x="3421649" y="694566"/>
            <a:ext cx="21400" cy="31476"/>
          </a:xfrm>
          <a:custGeom>
            <a:avLst/>
            <a:gdLst/>
            <a:ahLst/>
            <a:cxnLst/>
            <a:rect l="l" t="t" r="r" b="b"/>
            <a:pathLst>
              <a:path w="686" h="1009" extrusionOk="0">
                <a:moveTo>
                  <a:pt x="435" y="1"/>
                </a:moveTo>
                <a:cubicBezTo>
                  <a:pt x="402" y="1"/>
                  <a:pt x="363" y="15"/>
                  <a:pt x="313" y="40"/>
                </a:cubicBezTo>
                <a:cubicBezTo>
                  <a:pt x="239" y="99"/>
                  <a:pt x="179" y="159"/>
                  <a:pt x="120" y="219"/>
                </a:cubicBezTo>
                <a:cubicBezTo>
                  <a:pt x="60" y="278"/>
                  <a:pt x="60" y="412"/>
                  <a:pt x="60" y="472"/>
                </a:cubicBezTo>
                <a:cubicBezTo>
                  <a:pt x="0" y="651"/>
                  <a:pt x="60" y="844"/>
                  <a:pt x="179" y="964"/>
                </a:cubicBezTo>
                <a:cubicBezTo>
                  <a:pt x="246" y="993"/>
                  <a:pt x="295" y="1008"/>
                  <a:pt x="334" y="1008"/>
                </a:cubicBezTo>
                <a:cubicBezTo>
                  <a:pt x="373" y="1008"/>
                  <a:pt x="403" y="993"/>
                  <a:pt x="432" y="964"/>
                </a:cubicBezTo>
                <a:cubicBezTo>
                  <a:pt x="552" y="844"/>
                  <a:pt x="611" y="651"/>
                  <a:pt x="611" y="531"/>
                </a:cubicBezTo>
                <a:cubicBezTo>
                  <a:pt x="686" y="472"/>
                  <a:pt x="686" y="412"/>
                  <a:pt x="611" y="353"/>
                </a:cubicBezTo>
                <a:lnTo>
                  <a:pt x="611" y="99"/>
                </a:lnTo>
                <a:lnTo>
                  <a:pt x="552" y="99"/>
                </a:lnTo>
                <a:cubicBezTo>
                  <a:pt x="517" y="30"/>
                  <a:pt x="482" y="1"/>
                  <a:pt x="4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7" name="Google Shape;1657;p10"/>
          <p:cNvSpPr/>
          <p:nvPr/>
        </p:nvSpPr>
        <p:spPr>
          <a:xfrm>
            <a:off x="3462077" y="741047"/>
            <a:ext cx="19559" cy="37964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77" y="0"/>
                </a:moveTo>
                <a:cubicBezTo>
                  <a:pt x="342" y="0"/>
                  <a:pt x="303" y="15"/>
                  <a:pt x="254" y="40"/>
                </a:cubicBezTo>
                <a:cubicBezTo>
                  <a:pt x="194" y="159"/>
                  <a:pt x="135" y="218"/>
                  <a:pt x="135" y="278"/>
                </a:cubicBezTo>
                <a:cubicBezTo>
                  <a:pt x="60" y="412"/>
                  <a:pt x="60" y="472"/>
                  <a:pt x="60" y="591"/>
                </a:cubicBezTo>
                <a:cubicBezTo>
                  <a:pt x="1" y="784"/>
                  <a:pt x="60" y="963"/>
                  <a:pt x="194" y="1157"/>
                </a:cubicBezTo>
                <a:lnTo>
                  <a:pt x="254" y="1217"/>
                </a:lnTo>
                <a:cubicBezTo>
                  <a:pt x="313" y="1217"/>
                  <a:pt x="433" y="1217"/>
                  <a:pt x="507" y="1157"/>
                </a:cubicBezTo>
                <a:cubicBezTo>
                  <a:pt x="626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626" y="218"/>
                  <a:pt x="567" y="99"/>
                </a:cubicBezTo>
                <a:lnTo>
                  <a:pt x="507" y="99"/>
                </a:lnTo>
                <a:cubicBezTo>
                  <a:pt x="463" y="29"/>
                  <a:pt x="425" y="0"/>
                  <a:pt x="37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8" name="Google Shape;1658;p10"/>
          <p:cNvSpPr/>
          <p:nvPr/>
        </p:nvSpPr>
        <p:spPr>
          <a:xfrm>
            <a:off x="3516450" y="696438"/>
            <a:ext cx="17220" cy="37496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71" y="0"/>
                </a:moveTo>
                <a:cubicBezTo>
                  <a:pt x="215" y="0"/>
                  <a:pt x="155" y="29"/>
                  <a:pt x="120" y="99"/>
                </a:cubicBezTo>
                <a:cubicBezTo>
                  <a:pt x="60" y="159"/>
                  <a:pt x="60" y="293"/>
                  <a:pt x="1" y="352"/>
                </a:cubicBezTo>
                <a:lnTo>
                  <a:pt x="1" y="591"/>
                </a:lnTo>
                <a:cubicBezTo>
                  <a:pt x="1" y="784"/>
                  <a:pt x="1" y="963"/>
                  <a:pt x="179" y="1157"/>
                </a:cubicBezTo>
                <a:cubicBezTo>
                  <a:pt x="246" y="1187"/>
                  <a:pt x="295" y="1201"/>
                  <a:pt x="334" y="1201"/>
                </a:cubicBezTo>
                <a:cubicBezTo>
                  <a:pt x="373" y="1201"/>
                  <a:pt x="403" y="1187"/>
                  <a:pt x="433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3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9" name="Google Shape;1659;p10"/>
          <p:cNvSpPr/>
          <p:nvPr/>
        </p:nvSpPr>
        <p:spPr>
          <a:xfrm>
            <a:off x="3512738" y="802844"/>
            <a:ext cx="19091" cy="31944"/>
          </a:xfrm>
          <a:custGeom>
            <a:avLst/>
            <a:gdLst/>
            <a:ahLst/>
            <a:cxnLst/>
            <a:rect l="l" t="t" r="r" b="b"/>
            <a:pathLst>
              <a:path w="612" h="1024" extrusionOk="0">
                <a:moveTo>
                  <a:pt x="341" y="1"/>
                </a:moveTo>
                <a:cubicBezTo>
                  <a:pt x="301" y="1"/>
                  <a:pt x="263" y="15"/>
                  <a:pt x="239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39" y="1008"/>
                  <a:pt x="287" y="1023"/>
                  <a:pt x="328" y="1023"/>
                </a:cubicBezTo>
                <a:cubicBezTo>
                  <a:pt x="369" y="1023"/>
                  <a:pt x="403" y="1008"/>
                  <a:pt x="432" y="979"/>
                </a:cubicBezTo>
                <a:cubicBezTo>
                  <a:pt x="552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2" y="293"/>
                  <a:pt x="552" y="159"/>
                  <a:pt x="492" y="100"/>
                </a:cubicBezTo>
                <a:cubicBezTo>
                  <a:pt x="457" y="30"/>
                  <a:pt x="397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0" name="Google Shape;1660;p10"/>
          <p:cNvSpPr/>
          <p:nvPr/>
        </p:nvSpPr>
        <p:spPr>
          <a:xfrm>
            <a:off x="3564771" y="749688"/>
            <a:ext cx="19559" cy="48851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4" y="1"/>
                  <a:pt x="195" y="1"/>
                  <a:pt x="120" y="75"/>
                </a:cubicBezTo>
                <a:cubicBezTo>
                  <a:pt x="61" y="195"/>
                  <a:pt x="61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95" y="1491"/>
                  <a:pt x="195" y="1491"/>
                  <a:pt x="254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67" y="1252"/>
                  <a:pt x="567" y="999"/>
                  <a:pt x="627" y="746"/>
                </a:cubicBezTo>
                <a:cubicBezTo>
                  <a:pt x="627" y="686"/>
                  <a:pt x="567" y="567"/>
                  <a:pt x="567" y="448"/>
                </a:cubicBezTo>
                <a:cubicBezTo>
                  <a:pt x="567" y="314"/>
                  <a:pt x="493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1" name="Google Shape;1661;p10"/>
          <p:cNvSpPr/>
          <p:nvPr/>
        </p:nvSpPr>
        <p:spPr>
          <a:xfrm>
            <a:off x="3613124" y="690417"/>
            <a:ext cx="19528" cy="39805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314" y="1"/>
                </a:moveTo>
                <a:cubicBezTo>
                  <a:pt x="265" y="1"/>
                  <a:pt x="230" y="33"/>
                  <a:pt x="194" y="113"/>
                </a:cubicBezTo>
                <a:cubicBezTo>
                  <a:pt x="134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34" y="1231"/>
                </a:lnTo>
                <a:cubicBezTo>
                  <a:pt x="164" y="1260"/>
                  <a:pt x="209" y="1275"/>
                  <a:pt x="254" y="1275"/>
                </a:cubicBezTo>
                <a:cubicBezTo>
                  <a:pt x="298" y="1275"/>
                  <a:pt x="343" y="1260"/>
                  <a:pt x="373" y="1231"/>
                </a:cubicBezTo>
                <a:cubicBezTo>
                  <a:pt x="507" y="1037"/>
                  <a:pt x="566" y="858"/>
                  <a:pt x="626" y="664"/>
                </a:cubicBezTo>
                <a:cubicBezTo>
                  <a:pt x="626" y="545"/>
                  <a:pt x="626" y="486"/>
                  <a:pt x="566" y="352"/>
                </a:cubicBezTo>
                <a:cubicBezTo>
                  <a:pt x="566" y="292"/>
                  <a:pt x="507" y="173"/>
                  <a:pt x="432" y="113"/>
                </a:cubicBezTo>
                <a:lnTo>
                  <a:pt x="432" y="39"/>
                </a:lnTo>
                <a:cubicBezTo>
                  <a:pt x="385" y="15"/>
                  <a:pt x="346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2" name="Google Shape;1662;p10"/>
          <p:cNvSpPr/>
          <p:nvPr/>
        </p:nvSpPr>
        <p:spPr>
          <a:xfrm>
            <a:off x="3684685" y="672543"/>
            <a:ext cx="19559" cy="40023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35" y="61"/>
                  <a:pt x="75" y="120"/>
                </a:cubicBezTo>
                <a:cubicBezTo>
                  <a:pt x="75" y="239"/>
                  <a:pt x="0" y="314"/>
                  <a:pt x="0" y="433"/>
                </a:cubicBezTo>
                <a:lnTo>
                  <a:pt x="0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4" y="1267"/>
                  <a:pt x="332" y="1282"/>
                  <a:pt x="380" y="1282"/>
                </a:cubicBezTo>
                <a:cubicBezTo>
                  <a:pt x="429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7" y="433"/>
                  <a:pt x="567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3" name="Google Shape;1663;p10"/>
          <p:cNvSpPr/>
          <p:nvPr/>
        </p:nvSpPr>
        <p:spPr>
          <a:xfrm>
            <a:off x="3632621" y="770308"/>
            <a:ext cx="19559" cy="39836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45" y="1"/>
                </a:moveTo>
                <a:cubicBezTo>
                  <a:pt x="319" y="1"/>
                  <a:pt x="289" y="8"/>
                  <a:pt x="254" y="25"/>
                </a:cubicBezTo>
                <a:cubicBezTo>
                  <a:pt x="180" y="159"/>
                  <a:pt x="120" y="219"/>
                  <a:pt x="120" y="338"/>
                </a:cubicBezTo>
                <a:cubicBezTo>
                  <a:pt x="61" y="398"/>
                  <a:pt x="61" y="532"/>
                  <a:pt x="1" y="651"/>
                </a:cubicBezTo>
                <a:cubicBezTo>
                  <a:pt x="1" y="830"/>
                  <a:pt x="61" y="1023"/>
                  <a:pt x="180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3" y="1202"/>
                </a:cubicBezTo>
                <a:lnTo>
                  <a:pt x="493" y="1143"/>
                </a:lnTo>
                <a:cubicBezTo>
                  <a:pt x="627" y="964"/>
                  <a:pt x="627" y="830"/>
                  <a:pt x="627" y="651"/>
                </a:cubicBezTo>
                <a:lnTo>
                  <a:pt x="627" y="398"/>
                </a:lnTo>
                <a:cubicBezTo>
                  <a:pt x="627" y="338"/>
                  <a:pt x="627" y="219"/>
                  <a:pt x="552" y="159"/>
                </a:cubicBezTo>
                <a:lnTo>
                  <a:pt x="493" y="85"/>
                </a:lnTo>
                <a:cubicBezTo>
                  <a:pt x="450" y="43"/>
                  <a:pt x="408" y="1"/>
                  <a:pt x="34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4" name="Google Shape;1664;p10"/>
          <p:cNvSpPr/>
          <p:nvPr/>
        </p:nvSpPr>
        <p:spPr>
          <a:xfrm>
            <a:off x="3570823" y="854253"/>
            <a:ext cx="17220" cy="25018"/>
          </a:xfrm>
          <a:custGeom>
            <a:avLst/>
            <a:gdLst/>
            <a:ahLst/>
            <a:cxnLst/>
            <a:rect l="l" t="t" r="r" b="b"/>
            <a:pathLst>
              <a:path w="552" h="802" extrusionOk="0">
                <a:moveTo>
                  <a:pt x="179" y="1"/>
                </a:moveTo>
                <a:cubicBezTo>
                  <a:pt x="120" y="75"/>
                  <a:pt x="60" y="135"/>
                  <a:pt x="1" y="195"/>
                </a:cubicBezTo>
                <a:lnTo>
                  <a:pt x="1" y="373"/>
                </a:lnTo>
                <a:cubicBezTo>
                  <a:pt x="1" y="507"/>
                  <a:pt x="1" y="627"/>
                  <a:pt x="120" y="746"/>
                </a:cubicBezTo>
                <a:cubicBezTo>
                  <a:pt x="179" y="783"/>
                  <a:pt x="224" y="802"/>
                  <a:pt x="271" y="802"/>
                </a:cubicBezTo>
                <a:cubicBezTo>
                  <a:pt x="317" y="802"/>
                  <a:pt x="366" y="783"/>
                  <a:pt x="433" y="746"/>
                </a:cubicBezTo>
                <a:lnTo>
                  <a:pt x="433" y="686"/>
                </a:lnTo>
                <a:cubicBezTo>
                  <a:pt x="552" y="627"/>
                  <a:pt x="552" y="507"/>
                  <a:pt x="552" y="448"/>
                </a:cubicBezTo>
                <a:lnTo>
                  <a:pt x="552" y="254"/>
                </a:lnTo>
                <a:cubicBezTo>
                  <a:pt x="552" y="195"/>
                  <a:pt x="492" y="135"/>
                  <a:pt x="433" y="75"/>
                </a:cubicBezTo>
                <a:cubicBezTo>
                  <a:pt x="373" y="1"/>
                  <a:pt x="239" y="1"/>
                  <a:pt x="17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5" name="Google Shape;1665;p10"/>
          <p:cNvSpPr/>
          <p:nvPr/>
        </p:nvSpPr>
        <p:spPr>
          <a:xfrm>
            <a:off x="3460206" y="837533"/>
            <a:ext cx="17719" cy="20495"/>
          </a:xfrm>
          <a:custGeom>
            <a:avLst/>
            <a:gdLst/>
            <a:ahLst/>
            <a:cxnLst/>
            <a:rect l="l" t="t" r="r" b="b"/>
            <a:pathLst>
              <a:path w="568" h="657" extrusionOk="0">
                <a:moveTo>
                  <a:pt x="252" y="1"/>
                </a:moveTo>
                <a:cubicBezTo>
                  <a:pt x="206" y="1"/>
                  <a:pt x="157" y="15"/>
                  <a:pt x="120" y="45"/>
                </a:cubicBezTo>
                <a:cubicBezTo>
                  <a:pt x="61" y="105"/>
                  <a:pt x="1" y="164"/>
                  <a:pt x="1" y="239"/>
                </a:cubicBezTo>
                <a:lnTo>
                  <a:pt x="1" y="358"/>
                </a:lnTo>
                <a:cubicBezTo>
                  <a:pt x="1" y="418"/>
                  <a:pt x="1" y="537"/>
                  <a:pt x="120" y="611"/>
                </a:cubicBezTo>
                <a:cubicBezTo>
                  <a:pt x="187" y="641"/>
                  <a:pt x="250" y="656"/>
                  <a:pt x="304" y="656"/>
                </a:cubicBezTo>
                <a:cubicBezTo>
                  <a:pt x="359" y="656"/>
                  <a:pt x="403" y="641"/>
                  <a:pt x="433" y="611"/>
                </a:cubicBezTo>
                <a:cubicBezTo>
                  <a:pt x="567" y="477"/>
                  <a:pt x="567" y="418"/>
                  <a:pt x="567" y="299"/>
                </a:cubicBezTo>
                <a:lnTo>
                  <a:pt x="567" y="164"/>
                </a:lnTo>
                <a:cubicBezTo>
                  <a:pt x="493" y="105"/>
                  <a:pt x="433" y="105"/>
                  <a:pt x="373" y="45"/>
                </a:cubicBezTo>
                <a:cubicBezTo>
                  <a:pt x="344" y="15"/>
                  <a:pt x="299" y="1"/>
                  <a:pt x="25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6" name="Google Shape;1666;p10"/>
          <p:cNvSpPr/>
          <p:nvPr/>
        </p:nvSpPr>
        <p:spPr>
          <a:xfrm>
            <a:off x="912115" y="694566"/>
            <a:ext cx="19559" cy="31476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415" y="1"/>
                </a:moveTo>
                <a:cubicBezTo>
                  <a:pt x="375" y="1"/>
                  <a:pt x="338" y="15"/>
                  <a:pt x="313" y="40"/>
                </a:cubicBezTo>
                <a:cubicBezTo>
                  <a:pt x="254" y="99"/>
                  <a:pt x="194" y="159"/>
                  <a:pt x="135" y="219"/>
                </a:cubicBezTo>
                <a:cubicBezTo>
                  <a:pt x="75" y="278"/>
                  <a:pt x="75" y="412"/>
                  <a:pt x="75" y="472"/>
                </a:cubicBezTo>
                <a:cubicBezTo>
                  <a:pt x="0" y="651"/>
                  <a:pt x="75" y="844"/>
                  <a:pt x="194" y="964"/>
                </a:cubicBezTo>
                <a:cubicBezTo>
                  <a:pt x="224" y="993"/>
                  <a:pt x="269" y="1008"/>
                  <a:pt x="315" y="1008"/>
                </a:cubicBezTo>
                <a:cubicBezTo>
                  <a:pt x="362" y="1008"/>
                  <a:pt x="410" y="993"/>
                  <a:pt x="447" y="964"/>
                </a:cubicBezTo>
                <a:cubicBezTo>
                  <a:pt x="567" y="844"/>
                  <a:pt x="626" y="651"/>
                  <a:pt x="626" y="531"/>
                </a:cubicBezTo>
                <a:lnTo>
                  <a:pt x="626" y="353"/>
                </a:lnTo>
                <a:cubicBezTo>
                  <a:pt x="626" y="278"/>
                  <a:pt x="626" y="219"/>
                  <a:pt x="567" y="99"/>
                </a:cubicBezTo>
                <a:cubicBezTo>
                  <a:pt x="532" y="30"/>
                  <a:pt x="471" y="1"/>
                  <a:pt x="41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7" name="Google Shape;1667;p10"/>
          <p:cNvSpPr/>
          <p:nvPr/>
        </p:nvSpPr>
        <p:spPr>
          <a:xfrm>
            <a:off x="953011" y="741047"/>
            <a:ext cx="19559" cy="37964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50" y="0"/>
                </a:moveTo>
                <a:cubicBezTo>
                  <a:pt x="313" y="0"/>
                  <a:pt x="278" y="15"/>
                  <a:pt x="254" y="40"/>
                </a:cubicBezTo>
                <a:cubicBezTo>
                  <a:pt x="179" y="159"/>
                  <a:pt x="120" y="218"/>
                  <a:pt x="60" y="278"/>
                </a:cubicBezTo>
                <a:cubicBezTo>
                  <a:pt x="60" y="412"/>
                  <a:pt x="60" y="472"/>
                  <a:pt x="0" y="591"/>
                </a:cubicBezTo>
                <a:cubicBezTo>
                  <a:pt x="0" y="784"/>
                  <a:pt x="60" y="963"/>
                  <a:pt x="179" y="1157"/>
                </a:cubicBezTo>
                <a:lnTo>
                  <a:pt x="254" y="1217"/>
                </a:lnTo>
                <a:cubicBezTo>
                  <a:pt x="313" y="1217"/>
                  <a:pt x="432" y="1217"/>
                  <a:pt x="492" y="1157"/>
                </a:cubicBezTo>
                <a:cubicBezTo>
                  <a:pt x="552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552" y="218"/>
                  <a:pt x="552" y="99"/>
                </a:cubicBezTo>
                <a:lnTo>
                  <a:pt x="492" y="99"/>
                </a:lnTo>
                <a:cubicBezTo>
                  <a:pt x="457" y="29"/>
                  <a:pt x="402" y="0"/>
                  <a:pt x="35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8" name="Google Shape;1668;p10"/>
          <p:cNvSpPr/>
          <p:nvPr/>
        </p:nvSpPr>
        <p:spPr>
          <a:xfrm>
            <a:off x="1007384" y="696438"/>
            <a:ext cx="17220" cy="37496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65" y="0"/>
                </a:moveTo>
                <a:cubicBezTo>
                  <a:pt x="210" y="0"/>
                  <a:pt x="155" y="29"/>
                  <a:pt x="120" y="99"/>
                </a:cubicBezTo>
                <a:cubicBezTo>
                  <a:pt x="60" y="159"/>
                  <a:pt x="0" y="293"/>
                  <a:pt x="0" y="352"/>
                </a:cubicBezTo>
                <a:lnTo>
                  <a:pt x="0" y="591"/>
                </a:lnTo>
                <a:cubicBezTo>
                  <a:pt x="0" y="784"/>
                  <a:pt x="0" y="963"/>
                  <a:pt x="120" y="1157"/>
                </a:cubicBezTo>
                <a:lnTo>
                  <a:pt x="179" y="1157"/>
                </a:lnTo>
                <a:cubicBezTo>
                  <a:pt x="209" y="1187"/>
                  <a:pt x="257" y="1201"/>
                  <a:pt x="306" y="1201"/>
                </a:cubicBezTo>
                <a:cubicBezTo>
                  <a:pt x="354" y="1201"/>
                  <a:pt x="403" y="1187"/>
                  <a:pt x="432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2" y="15"/>
                  <a:pt x="304" y="0"/>
                  <a:pt x="26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9" name="Google Shape;1669;p10"/>
          <p:cNvSpPr/>
          <p:nvPr/>
        </p:nvSpPr>
        <p:spPr>
          <a:xfrm>
            <a:off x="1046180" y="749688"/>
            <a:ext cx="17251" cy="48851"/>
          </a:xfrm>
          <a:custGeom>
            <a:avLst/>
            <a:gdLst/>
            <a:ahLst/>
            <a:cxnLst/>
            <a:rect l="l" t="t" r="r" b="b"/>
            <a:pathLst>
              <a:path w="553" h="1566" extrusionOk="0">
                <a:moveTo>
                  <a:pt x="373" y="1"/>
                </a:moveTo>
                <a:cubicBezTo>
                  <a:pt x="314" y="1"/>
                  <a:pt x="180" y="1"/>
                  <a:pt x="120" y="75"/>
                </a:cubicBezTo>
                <a:cubicBezTo>
                  <a:pt x="60" y="195"/>
                  <a:pt x="60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20" y="1491"/>
                  <a:pt x="180" y="1491"/>
                  <a:pt x="180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52" y="1252"/>
                  <a:pt x="552" y="999"/>
                  <a:pt x="552" y="746"/>
                </a:cubicBezTo>
                <a:lnTo>
                  <a:pt x="552" y="448"/>
                </a:lnTo>
                <a:cubicBezTo>
                  <a:pt x="492" y="314"/>
                  <a:pt x="492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0" name="Google Shape;1670;p10"/>
          <p:cNvSpPr/>
          <p:nvPr/>
        </p:nvSpPr>
        <p:spPr>
          <a:xfrm>
            <a:off x="1104058" y="690417"/>
            <a:ext cx="19528" cy="39805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292" y="1"/>
                </a:moveTo>
                <a:cubicBezTo>
                  <a:pt x="227" y="1"/>
                  <a:pt x="179" y="33"/>
                  <a:pt x="179" y="113"/>
                </a:cubicBezTo>
                <a:cubicBezTo>
                  <a:pt x="60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19" y="1231"/>
                </a:lnTo>
                <a:cubicBezTo>
                  <a:pt x="149" y="1260"/>
                  <a:pt x="198" y="1275"/>
                  <a:pt x="246" y="1275"/>
                </a:cubicBezTo>
                <a:cubicBezTo>
                  <a:pt x="294" y="1275"/>
                  <a:pt x="343" y="1260"/>
                  <a:pt x="373" y="1231"/>
                </a:cubicBezTo>
                <a:cubicBezTo>
                  <a:pt x="492" y="1037"/>
                  <a:pt x="551" y="858"/>
                  <a:pt x="551" y="664"/>
                </a:cubicBezTo>
                <a:cubicBezTo>
                  <a:pt x="551" y="545"/>
                  <a:pt x="626" y="486"/>
                  <a:pt x="551" y="352"/>
                </a:cubicBezTo>
                <a:cubicBezTo>
                  <a:pt x="551" y="292"/>
                  <a:pt x="492" y="173"/>
                  <a:pt x="432" y="113"/>
                </a:cubicBezTo>
                <a:lnTo>
                  <a:pt x="432" y="39"/>
                </a:lnTo>
                <a:cubicBezTo>
                  <a:pt x="385" y="15"/>
                  <a:pt x="334" y="1"/>
                  <a:pt x="29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1" name="Google Shape;1671;p10"/>
          <p:cNvSpPr/>
          <p:nvPr/>
        </p:nvSpPr>
        <p:spPr>
          <a:xfrm>
            <a:off x="1175619" y="672543"/>
            <a:ext cx="19559" cy="40023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20" y="61"/>
                  <a:pt x="60" y="120"/>
                </a:cubicBezTo>
                <a:cubicBezTo>
                  <a:pt x="0" y="239"/>
                  <a:pt x="0" y="314"/>
                  <a:pt x="0" y="433"/>
                </a:cubicBezTo>
                <a:lnTo>
                  <a:pt x="0" y="686"/>
                </a:lnTo>
                <a:cubicBezTo>
                  <a:pt x="0" y="865"/>
                  <a:pt x="60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3" y="1267"/>
                  <a:pt x="328" y="1282"/>
                  <a:pt x="365" y="1282"/>
                </a:cubicBezTo>
                <a:cubicBezTo>
                  <a:pt x="403" y="1282"/>
                  <a:pt x="432" y="1267"/>
                  <a:pt x="432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6" y="433"/>
                  <a:pt x="566" y="314"/>
                </a:cubicBezTo>
                <a:cubicBezTo>
                  <a:pt x="492" y="239"/>
                  <a:pt x="432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2" name="Google Shape;1672;p10"/>
          <p:cNvSpPr/>
          <p:nvPr/>
        </p:nvSpPr>
        <p:spPr>
          <a:xfrm>
            <a:off x="1114029" y="770308"/>
            <a:ext cx="19091" cy="39836"/>
          </a:xfrm>
          <a:custGeom>
            <a:avLst/>
            <a:gdLst/>
            <a:ahLst/>
            <a:cxnLst/>
            <a:rect l="l" t="t" r="r" b="b"/>
            <a:pathLst>
              <a:path w="612" h="1277" extrusionOk="0">
                <a:moveTo>
                  <a:pt x="307" y="1"/>
                </a:moveTo>
                <a:cubicBezTo>
                  <a:pt x="281" y="1"/>
                  <a:pt x="257" y="8"/>
                  <a:pt x="239" y="25"/>
                </a:cubicBezTo>
                <a:cubicBezTo>
                  <a:pt x="180" y="159"/>
                  <a:pt x="120" y="219"/>
                  <a:pt x="60" y="338"/>
                </a:cubicBezTo>
                <a:cubicBezTo>
                  <a:pt x="60" y="398"/>
                  <a:pt x="1" y="532"/>
                  <a:pt x="1" y="651"/>
                </a:cubicBezTo>
                <a:cubicBezTo>
                  <a:pt x="1" y="830"/>
                  <a:pt x="60" y="1023"/>
                  <a:pt x="180" y="1202"/>
                </a:cubicBezTo>
                <a:lnTo>
                  <a:pt x="239" y="1277"/>
                </a:lnTo>
                <a:cubicBezTo>
                  <a:pt x="299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552" y="964"/>
                  <a:pt x="612" y="830"/>
                  <a:pt x="612" y="651"/>
                </a:cubicBezTo>
                <a:lnTo>
                  <a:pt x="612" y="398"/>
                </a:lnTo>
                <a:cubicBezTo>
                  <a:pt x="612" y="338"/>
                  <a:pt x="552" y="219"/>
                  <a:pt x="552" y="159"/>
                </a:cubicBezTo>
                <a:lnTo>
                  <a:pt x="492" y="85"/>
                </a:lnTo>
                <a:cubicBezTo>
                  <a:pt x="450" y="43"/>
                  <a:pt x="371" y="1"/>
                  <a:pt x="307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3" name="Google Shape;1673;p10"/>
          <p:cNvSpPr/>
          <p:nvPr/>
        </p:nvSpPr>
        <p:spPr>
          <a:xfrm>
            <a:off x="949299" y="837533"/>
            <a:ext cx="19091" cy="20495"/>
          </a:xfrm>
          <a:custGeom>
            <a:avLst/>
            <a:gdLst/>
            <a:ahLst/>
            <a:cxnLst/>
            <a:rect l="l" t="t" r="r" b="b"/>
            <a:pathLst>
              <a:path w="612" h="657" extrusionOk="0">
                <a:moveTo>
                  <a:pt x="306" y="1"/>
                </a:moveTo>
                <a:cubicBezTo>
                  <a:pt x="257" y="1"/>
                  <a:pt x="209" y="15"/>
                  <a:pt x="179" y="45"/>
                </a:cubicBezTo>
                <a:cubicBezTo>
                  <a:pt x="119" y="105"/>
                  <a:pt x="60" y="164"/>
                  <a:pt x="60" y="239"/>
                </a:cubicBezTo>
                <a:cubicBezTo>
                  <a:pt x="0" y="299"/>
                  <a:pt x="0" y="299"/>
                  <a:pt x="0" y="358"/>
                </a:cubicBezTo>
                <a:cubicBezTo>
                  <a:pt x="60" y="418"/>
                  <a:pt x="60" y="537"/>
                  <a:pt x="179" y="611"/>
                </a:cubicBezTo>
                <a:cubicBezTo>
                  <a:pt x="239" y="641"/>
                  <a:pt x="302" y="656"/>
                  <a:pt x="358" y="656"/>
                </a:cubicBezTo>
                <a:cubicBezTo>
                  <a:pt x="414" y="656"/>
                  <a:pt x="462" y="641"/>
                  <a:pt x="492" y="611"/>
                </a:cubicBezTo>
                <a:cubicBezTo>
                  <a:pt x="611" y="477"/>
                  <a:pt x="611" y="418"/>
                  <a:pt x="611" y="299"/>
                </a:cubicBezTo>
                <a:cubicBezTo>
                  <a:pt x="611" y="299"/>
                  <a:pt x="611" y="239"/>
                  <a:pt x="551" y="164"/>
                </a:cubicBezTo>
                <a:cubicBezTo>
                  <a:pt x="551" y="105"/>
                  <a:pt x="492" y="105"/>
                  <a:pt x="432" y="45"/>
                </a:cubicBezTo>
                <a:cubicBezTo>
                  <a:pt x="403" y="15"/>
                  <a:pt x="354" y="1"/>
                  <a:pt x="30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4" name="Google Shape;1674;p10"/>
          <p:cNvSpPr/>
          <p:nvPr/>
        </p:nvSpPr>
        <p:spPr>
          <a:xfrm>
            <a:off x="1535765" y="694566"/>
            <a:ext cx="21431" cy="31476"/>
          </a:xfrm>
          <a:custGeom>
            <a:avLst/>
            <a:gdLst/>
            <a:ahLst/>
            <a:cxnLst/>
            <a:rect l="l" t="t" r="r" b="b"/>
            <a:pathLst>
              <a:path w="687" h="1009" extrusionOk="0">
                <a:moveTo>
                  <a:pt x="411" y="1"/>
                </a:moveTo>
                <a:cubicBezTo>
                  <a:pt x="373" y="1"/>
                  <a:pt x="339" y="15"/>
                  <a:pt x="314" y="40"/>
                </a:cubicBezTo>
                <a:lnTo>
                  <a:pt x="120" y="219"/>
                </a:lnTo>
                <a:cubicBezTo>
                  <a:pt x="61" y="278"/>
                  <a:pt x="61" y="412"/>
                  <a:pt x="61" y="472"/>
                </a:cubicBezTo>
                <a:cubicBezTo>
                  <a:pt x="1" y="651"/>
                  <a:pt x="61" y="844"/>
                  <a:pt x="195" y="964"/>
                </a:cubicBezTo>
                <a:cubicBezTo>
                  <a:pt x="224" y="993"/>
                  <a:pt x="269" y="1008"/>
                  <a:pt x="314" y="1008"/>
                </a:cubicBezTo>
                <a:cubicBezTo>
                  <a:pt x="359" y="1008"/>
                  <a:pt x="403" y="993"/>
                  <a:pt x="433" y="964"/>
                </a:cubicBezTo>
                <a:cubicBezTo>
                  <a:pt x="567" y="844"/>
                  <a:pt x="627" y="651"/>
                  <a:pt x="627" y="531"/>
                </a:cubicBezTo>
                <a:cubicBezTo>
                  <a:pt x="627" y="472"/>
                  <a:pt x="686" y="412"/>
                  <a:pt x="627" y="353"/>
                </a:cubicBezTo>
                <a:cubicBezTo>
                  <a:pt x="627" y="278"/>
                  <a:pt x="627" y="219"/>
                  <a:pt x="567" y="99"/>
                </a:cubicBezTo>
                <a:cubicBezTo>
                  <a:pt x="523" y="30"/>
                  <a:pt x="464" y="1"/>
                  <a:pt x="41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5" name="Google Shape;1675;p10"/>
          <p:cNvSpPr/>
          <p:nvPr/>
        </p:nvSpPr>
        <p:spPr>
          <a:xfrm>
            <a:off x="1576662" y="741047"/>
            <a:ext cx="19091" cy="37964"/>
          </a:xfrm>
          <a:custGeom>
            <a:avLst/>
            <a:gdLst/>
            <a:ahLst/>
            <a:cxnLst/>
            <a:rect l="l" t="t" r="r" b="b"/>
            <a:pathLst>
              <a:path w="612" h="1217" extrusionOk="0">
                <a:moveTo>
                  <a:pt x="341" y="0"/>
                </a:moveTo>
                <a:cubicBezTo>
                  <a:pt x="301" y="0"/>
                  <a:pt x="264" y="15"/>
                  <a:pt x="239" y="40"/>
                </a:cubicBezTo>
                <a:cubicBezTo>
                  <a:pt x="180" y="159"/>
                  <a:pt x="120" y="218"/>
                  <a:pt x="120" y="278"/>
                </a:cubicBezTo>
                <a:cubicBezTo>
                  <a:pt x="61" y="412"/>
                  <a:pt x="61" y="472"/>
                  <a:pt x="1" y="591"/>
                </a:cubicBezTo>
                <a:cubicBezTo>
                  <a:pt x="1" y="784"/>
                  <a:pt x="61" y="963"/>
                  <a:pt x="180" y="1157"/>
                </a:cubicBezTo>
                <a:lnTo>
                  <a:pt x="239" y="1217"/>
                </a:lnTo>
                <a:cubicBezTo>
                  <a:pt x="299" y="1217"/>
                  <a:pt x="433" y="1217"/>
                  <a:pt x="493" y="1157"/>
                </a:cubicBezTo>
                <a:cubicBezTo>
                  <a:pt x="552" y="963"/>
                  <a:pt x="612" y="784"/>
                  <a:pt x="612" y="650"/>
                </a:cubicBezTo>
                <a:lnTo>
                  <a:pt x="612" y="412"/>
                </a:lnTo>
                <a:cubicBezTo>
                  <a:pt x="612" y="278"/>
                  <a:pt x="612" y="218"/>
                  <a:pt x="552" y="99"/>
                </a:cubicBezTo>
                <a:lnTo>
                  <a:pt x="493" y="99"/>
                </a:lnTo>
                <a:cubicBezTo>
                  <a:pt x="458" y="29"/>
                  <a:pt x="397" y="0"/>
                  <a:pt x="34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6" name="Google Shape;1676;p10"/>
          <p:cNvSpPr/>
          <p:nvPr/>
        </p:nvSpPr>
        <p:spPr>
          <a:xfrm>
            <a:off x="1630598" y="696438"/>
            <a:ext cx="17688" cy="37496"/>
          </a:xfrm>
          <a:custGeom>
            <a:avLst/>
            <a:gdLst/>
            <a:ahLst/>
            <a:cxnLst/>
            <a:rect l="l" t="t" r="r" b="b"/>
            <a:pathLst>
              <a:path w="567" h="1202" extrusionOk="0">
                <a:moveTo>
                  <a:pt x="276" y="0"/>
                </a:moveTo>
                <a:cubicBezTo>
                  <a:pt x="224" y="0"/>
                  <a:pt x="169" y="29"/>
                  <a:pt x="134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0" y="963"/>
                  <a:pt x="134" y="1157"/>
                </a:cubicBezTo>
                <a:lnTo>
                  <a:pt x="194" y="1157"/>
                </a:lnTo>
                <a:cubicBezTo>
                  <a:pt x="224" y="1187"/>
                  <a:pt x="268" y="1201"/>
                  <a:pt x="313" y="1201"/>
                </a:cubicBezTo>
                <a:cubicBezTo>
                  <a:pt x="358" y="1201"/>
                  <a:pt x="402" y="1187"/>
                  <a:pt x="432" y="1157"/>
                </a:cubicBezTo>
                <a:cubicBezTo>
                  <a:pt x="566" y="963"/>
                  <a:pt x="566" y="784"/>
                  <a:pt x="566" y="591"/>
                </a:cubicBezTo>
                <a:lnTo>
                  <a:pt x="566" y="352"/>
                </a:lnTo>
                <a:cubicBezTo>
                  <a:pt x="507" y="218"/>
                  <a:pt x="507" y="159"/>
                  <a:pt x="432" y="99"/>
                </a:cubicBezTo>
                <a:lnTo>
                  <a:pt x="373" y="39"/>
                </a:lnTo>
                <a:cubicBezTo>
                  <a:pt x="348" y="15"/>
                  <a:pt x="313" y="0"/>
                  <a:pt x="27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7" name="Google Shape;1677;p10"/>
          <p:cNvSpPr/>
          <p:nvPr/>
        </p:nvSpPr>
        <p:spPr>
          <a:xfrm>
            <a:off x="1626855" y="802844"/>
            <a:ext cx="19559" cy="31944"/>
          </a:xfrm>
          <a:custGeom>
            <a:avLst/>
            <a:gdLst/>
            <a:ahLst/>
            <a:cxnLst/>
            <a:rect l="l" t="t" r="r" b="b"/>
            <a:pathLst>
              <a:path w="627" h="1024" extrusionOk="0">
                <a:moveTo>
                  <a:pt x="335" y="1"/>
                </a:moveTo>
                <a:cubicBezTo>
                  <a:pt x="288" y="1"/>
                  <a:pt x="235" y="15"/>
                  <a:pt x="180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1" y="353"/>
                  <a:pt x="1" y="412"/>
                  <a:pt x="1" y="472"/>
                </a:cubicBezTo>
                <a:cubicBezTo>
                  <a:pt x="1" y="666"/>
                  <a:pt x="60" y="844"/>
                  <a:pt x="180" y="979"/>
                </a:cubicBezTo>
                <a:cubicBezTo>
                  <a:pt x="217" y="1008"/>
                  <a:pt x="265" y="1023"/>
                  <a:pt x="312" y="1023"/>
                </a:cubicBezTo>
                <a:cubicBezTo>
                  <a:pt x="358" y="1023"/>
                  <a:pt x="403" y="1008"/>
                  <a:pt x="433" y="979"/>
                </a:cubicBezTo>
                <a:cubicBezTo>
                  <a:pt x="552" y="785"/>
                  <a:pt x="627" y="666"/>
                  <a:pt x="627" y="532"/>
                </a:cubicBezTo>
                <a:cubicBezTo>
                  <a:pt x="627" y="472"/>
                  <a:pt x="627" y="412"/>
                  <a:pt x="552" y="353"/>
                </a:cubicBezTo>
                <a:cubicBezTo>
                  <a:pt x="552" y="293"/>
                  <a:pt x="552" y="159"/>
                  <a:pt x="493" y="100"/>
                </a:cubicBezTo>
                <a:cubicBezTo>
                  <a:pt x="458" y="30"/>
                  <a:pt x="402" y="1"/>
                  <a:pt x="3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8" name="Google Shape;1678;p10"/>
          <p:cNvSpPr/>
          <p:nvPr/>
        </p:nvSpPr>
        <p:spPr>
          <a:xfrm>
            <a:off x="1678919" y="749688"/>
            <a:ext cx="17688" cy="48851"/>
          </a:xfrm>
          <a:custGeom>
            <a:avLst/>
            <a:gdLst/>
            <a:ahLst/>
            <a:cxnLst/>
            <a:rect l="l" t="t" r="r" b="b"/>
            <a:pathLst>
              <a:path w="567" h="1566" extrusionOk="0">
                <a:moveTo>
                  <a:pt x="373" y="1"/>
                </a:moveTo>
                <a:cubicBezTo>
                  <a:pt x="313" y="1"/>
                  <a:pt x="194" y="1"/>
                  <a:pt x="135" y="75"/>
                </a:cubicBezTo>
                <a:cubicBezTo>
                  <a:pt x="75" y="195"/>
                  <a:pt x="75" y="314"/>
                  <a:pt x="0" y="448"/>
                </a:cubicBezTo>
                <a:lnTo>
                  <a:pt x="0" y="746"/>
                </a:lnTo>
                <a:cubicBezTo>
                  <a:pt x="0" y="999"/>
                  <a:pt x="0" y="1252"/>
                  <a:pt x="135" y="1491"/>
                </a:cubicBezTo>
                <a:cubicBezTo>
                  <a:pt x="194" y="1491"/>
                  <a:pt x="194" y="1491"/>
                  <a:pt x="194" y="1565"/>
                </a:cubicBezTo>
                <a:cubicBezTo>
                  <a:pt x="313" y="1565"/>
                  <a:pt x="373" y="1565"/>
                  <a:pt x="447" y="1431"/>
                </a:cubicBezTo>
                <a:cubicBezTo>
                  <a:pt x="567" y="1252"/>
                  <a:pt x="567" y="999"/>
                  <a:pt x="567" y="746"/>
                </a:cubicBezTo>
                <a:lnTo>
                  <a:pt x="567" y="448"/>
                </a:lnTo>
                <a:cubicBezTo>
                  <a:pt x="507" y="314"/>
                  <a:pt x="507" y="195"/>
                  <a:pt x="447" y="75"/>
                </a:cubicBezTo>
                <a:cubicBezTo>
                  <a:pt x="447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9" name="Google Shape;1679;p10"/>
          <p:cNvSpPr/>
          <p:nvPr/>
        </p:nvSpPr>
        <p:spPr>
          <a:xfrm>
            <a:off x="1727708" y="690417"/>
            <a:ext cx="19091" cy="39805"/>
          </a:xfrm>
          <a:custGeom>
            <a:avLst/>
            <a:gdLst/>
            <a:ahLst/>
            <a:cxnLst/>
            <a:rect l="l" t="t" r="r" b="b"/>
            <a:pathLst>
              <a:path w="612" h="1276" extrusionOk="0">
                <a:moveTo>
                  <a:pt x="303" y="1"/>
                </a:moveTo>
                <a:cubicBezTo>
                  <a:pt x="251" y="1"/>
                  <a:pt x="215" y="33"/>
                  <a:pt x="179" y="113"/>
                </a:cubicBezTo>
                <a:cubicBezTo>
                  <a:pt x="120" y="173"/>
                  <a:pt x="60" y="292"/>
                  <a:pt x="60" y="352"/>
                </a:cubicBezTo>
                <a:cubicBezTo>
                  <a:pt x="1" y="411"/>
                  <a:pt x="1" y="545"/>
                  <a:pt x="1" y="605"/>
                </a:cubicBezTo>
                <a:cubicBezTo>
                  <a:pt x="1" y="784"/>
                  <a:pt x="1" y="977"/>
                  <a:pt x="60" y="1156"/>
                </a:cubicBezTo>
                <a:lnTo>
                  <a:pt x="120" y="1231"/>
                </a:lnTo>
                <a:cubicBezTo>
                  <a:pt x="150" y="1260"/>
                  <a:pt x="194" y="1275"/>
                  <a:pt x="241" y="1275"/>
                </a:cubicBezTo>
                <a:cubicBezTo>
                  <a:pt x="287" y="1275"/>
                  <a:pt x="336" y="1260"/>
                  <a:pt x="373" y="1231"/>
                </a:cubicBezTo>
                <a:cubicBezTo>
                  <a:pt x="492" y="1037"/>
                  <a:pt x="552" y="858"/>
                  <a:pt x="552" y="664"/>
                </a:cubicBezTo>
                <a:cubicBezTo>
                  <a:pt x="611" y="545"/>
                  <a:pt x="611" y="486"/>
                  <a:pt x="552" y="352"/>
                </a:cubicBezTo>
                <a:cubicBezTo>
                  <a:pt x="552" y="292"/>
                  <a:pt x="492" y="173"/>
                  <a:pt x="433" y="113"/>
                </a:cubicBezTo>
                <a:lnTo>
                  <a:pt x="433" y="39"/>
                </a:lnTo>
                <a:cubicBezTo>
                  <a:pt x="379" y="15"/>
                  <a:pt x="337" y="1"/>
                  <a:pt x="30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0" name="Google Shape;1680;p10"/>
          <p:cNvSpPr/>
          <p:nvPr/>
        </p:nvSpPr>
        <p:spPr>
          <a:xfrm>
            <a:off x="1799269" y="672543"/>
            <a:ext cx="19091" cy="40023"/>
          </a:xfrm>
          <a:custGeom>
            <a:avLst/>
            <a:gdLst/>
            <a:ahLst/>
            <a:cxnLst/>
            <a:rect l="l" t="t" r="r" b="b"/>
            <a:pathLst>
              <a:path w="612" h="1283" extrusionOk="0">
                <a:moveTo>
                  <a:pt x="314" y="1"/>
                </a:moveTo>
                <a:cubicBezTo>
                  <a:pt x="180" y="1"/>
                  <a:pt x="120" y="61"/>
                  <a:pt x="60" y="120"/>
                </a:cubicBezTo>
                <a:cubicBezTo>
                  <a:pt x="1" y="239"/>
                  <a:pt x="1" y="314"/>
                  <a:pt x="1" y="433"/>
                </a:cubicBezTo>
                <a:lnTo>
                  <a:pt x="1" y="686"/>
                </a:lnTo>
                <a:cubicBezTo>
                  <a:pt x="60" y="865"/>
                  <a:pt x="60" y="984"/>
                  <a:pt x="180" y="1178"/>
                </a:cubicBezTo>
                <a:lnTo>
                  <a:pt x="180" y="1237"/>
                </a:lnTo>
                <a:lnTo>
                  <a:pt x="239" y="1237"/>
                </a:lnTo>
                <a:cubicBezTo>
                  <a:pt x="277" y="1267"/>
                  <a:pt x="325" y="1282"/>
                  <a:pt x="364" y="1282"/>
                </a:cubicBezTo>
                <a:cubicBezTo>
                  <a:pt x="403" y="1282"/>
                  <a:pt x="433" y="1267"/>
                  <a:pt x="433" y="1237"/>
                </a:cubicBezTo>
                <a:cubicBezTo>
                  <a:pt x="612" y="1059"/>
                  <a:pt x="612" y="805"/>
                  <a:pt x="612" y="612"/>
                </a:cubicBezTo>
                <a:cubicBezTo>
                  <a:pt x="612" y="493"/>
                  <a:pt x="552" y="433"/>
                  <a:pt x="552" y="314"/>
                </a:cubicBezTo>
                <a:cubicBezTo>
                  <a:pt x="493" y="239"/>
                  <a:pt x="433" y="120"/>
                  <a:pt x="373" y="61"/>
                </a:cubicBezTo>
                <a:lnTo>
                  <a:pt x="314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1" name="Google Shape;1681;p10"/>
          <p:cNvSpPr/>
          <p:nvPr/>
        </p:nvSpPr>
        <p:spPr>
          <a:xfrm>
            <a:off x="1746768" y="770308"/>
            <a:ext cx="19559" cy="39836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45" y="1"/>
                </a:moveTo>
                <a:cubicBezTo>
                  <a:pt x="318" y="1"/>
                  <a:pt x="289" y="8"/>
                  <a:pt x="254" y="25"/>
                </a:cubicBezTo>
                <a:cubicBezTo>
                  <a:pt x="194" y="159"/>
                  <a:pt x="135" y="219"/>
                  <a:pt x="60" y="338"/>
                </a:cubicBezTo>
                <a:cubicBezTo>
                  <a:pt x="60" y="398"/>
                  <a:pt x="0" y="532"/>
                  <a:pt x="0" y="651"/>
                </a:cubicBezTo>
                <a:cubicBezTo>
                  <a:pt x="0" y="830"/>
                  <a:pt x="60" y="1023"/>
                  <a:pt x="194" y="1202"/>
                </a:cubicBezTo>
                <a:lnTo>
                  <a:pt x="254" y="1277"/>
                </a:lnTo>
                <a:cubicBezTo>
                  <a:pt x="313" y="1277"/>
                  <a:pt x="433" y="1277"/>
                  <a:pt x="507" y="1202"/>
                </a:cubicBezTo>
                <a:lnTo>
                  <a:pt x="507" y="1143"/>
                </a:lnTo>
                <a:cubicBezTo>
                  <a:pt x="567" y="964"/>
                  <a:pt x="626" y="830"/>
                  <a:pt x="626" y="651"/>
                </a:cubicBezTo>
                <a:lnTo>
                  <a:pt x="626" y="398"/>
                </a:lnTo>
                <a:cubicBezTo>
                  <a:pt x="626" y="338"/>
                  <a:pt x="626" y="219"/>
                  <a:pt x="567" y="159"/>
                </a:cubicBezTo>
                <a:lnTo>
                  <a:pt x="507" y="85"/>
                </a:lnTo>
                <a:cubicBezTo>
                  <a:pt x="454" y="43"/>
                  <a:pt x="409" y="1"/>
                  <a:pt x="34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2" name="Google Shape;1682;p10"/>
          <p:cNvSpPr/>
          <p:nvPr/>
        </p:nvSpPr>
        <p:spPr>
          <a:xfrm>
            <a:off x="1683099" y="854253"/>
            <a:ext cx="19091" cy="25018"/>
          </a:xfrm>
          <a:custGeom>
            <a:avLst/>
            <a:gdLst/>
            <a:ahLst/>
            <a:cxnLst/>
            <a:rect l="l" t="t" r="r" b="b"/>
            <a:pathLst>
              <a:path w="612" h="802" extrusionOk="0">
                <a:moveTo>
                  <a:pt x="239" y="1"/>
                </a:moveTo>
                <a:cubicBezTo>
                  <a:pt x="120" y="75"/>
                  <a:pt x="120" y="135"/>
                  <a:pt x="60" y="195"/>
                </a:cubicBezTo>
                <a:cubicBezTo>
                  <a:pt x="60" y="254"/>
                  <a:pt x="60" y="314"/>
                  <a:pt x="1" y="373"/>
                </a:cubicBezTo>
                <a:cubicBezTo>
                  <a:pt x="1" y="507"/>
                  <a:pt x="60" y="627"/>
                  <a:pt x="179" y="746"/>
                </a:cubicBezTo>
                <a:cubicBezTo>
                  <a:pt x="209" y="783"/>
                  <a:pt x="257" y="802"/>
                  <a:pt x="313" y="802"/>
                </a:cubicBezTo>
                <a:cubicBezTo>
                  <a:pt x="369" y="802"/>
                  <a:pt x="433" y="783"/>
                  <a:pt x="492" y="746"/>
                </a:cubicBezTo>
                <a:lnTo>
                  <a:pt x="492" y="686"/>
                </a:lnTo>
                <a:cubicBezTo>
                  <a:pt x="611" y="627"/>
                  <a:pt x="611" y="507"/>
                  <a:pt x="611" y="448"/>
                </a:cubicBezTo>
                <a:lnTo>
                  <a:pt x="611" y="254"/>
                </a:lnTo>
                <a:cubicBezTo>
                  <a:pt x="552" y="195"/>
                  <a:pt x="552" y="135"/>
                  <a:pt x="492" y="75"/>
                </a:cubicBezTo>
                <a:cubicBezTo>
                  <a:pt x="433" y="1"/>
                  <a:pt x="313" y="1"/>
                  <a:pt x="23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3" name="Google Shape;1683;p10"/>
          <p:cNvSpPr/>
          <p:nvPr/>
        </p:nvSpPr>
        <p:spPr>
          <a:xfrm>
            <a:off x="1572482" y="837533"/>
            <a:ext cx="19559" cy="20495"/>
          </a:xfrm>
          <a:custGeom>
            <a:avLst/>
            <a:gdLst/>
            <a:ahLst/>
            <a:cxnLst/>
            <a:rect l="l" t="t" r="r" b="b"/>
            <a:pathLst>
              <a:path w="627" h="657" extrusionOk="0">
                <a:moveTo>
                  <a:pt x="314" y="1"/>
                </a:moveTo>
                <a:cubicBezTo>
                  <a:pt x="269" y="1"/>
                  <a:pt x="224" y="15"/>
                  <a:pt x="195" y="45"/>
                </a:cubicBezTo>
                <a:cubicBezTo>
                  <a:pt x="135" y="105"/>
                  <a:pt x="60" y="164"/>
                  <a:pt x="60" y="239"/>
                </a:cubicBezTo>
                <a:cubicBezTo>
                  <a:pt x="1" y="299"/>
                  <a:pt x="1" y="299"/>
                  <a:pt x="1" y="358"/>
                </a:cubicBezTo>
                <a:cubicBezTo>
                  <a:pt x="60" y="418"/>
                  <a:pt x="60" y="537"/>
                  <a:pt x="195" y="611"/>
                </a:cubicBezTo>
                <a:cubicBezTo>
                  <a:pt x="254" y="641"/>
                  <a:pt x="314" y="656"/>
                  <a:pt x="368" y="656"/>
                </a:cubicBezTo>
                <a:cubicBezTo>
                  <a:pt x="422" y="656"/>
                  <a:pt x="470" y="641"/>
                  <a:pt x="507" y="611"/>
                </a:cubicBezTo>
                <a:cubicBezTo>
                  <a:pt x="627" y="477"/>
                  <a:pt x="627" y="418"/>
                  <a:pt x="627" y="299"/>
                </a:cubicBezTo>
                <a:cubicBezTo>
                  <a:pt x="627" y="299"/>
                  <a:pt x="627" y="239"/>
                  <a:pt x="567" y="164"/>
                </a:cubicBezTo>
                <a:cubicBezTo>
                  <a:pt x="567" y="105"/>
                  <a:pt x="507" y="105"/>
                  <a:pt x="433" y="45"/>
                </a:cubicBezTo>
                <a:cubicBezTo>
                  <a:pt x="403" y="15"/>
                  <a:pt x="358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4" name="Google Shape;1684;p10"/>
          <p:cNvSpPr/>
          <p:nvPr/>
        </p:nvSpPr>
        <p:spPr>
          <a:xfrm>
            <a:off x="2178497" y="694566"/>
            <a:ext cx="21400" cy="31476"/>
          </a:xfrm>
          <a:custGeom>
            <a:avLst/>
            <a:gdLst/>
            <a:ahLst/>
            <a:cxnLst/>
            <a:rect l="l" t="t" r="r" b="b"/>
            <a:pathLst>
              <a:path w="686" h="1009" extrusionOk="0">
                <a:moveTo>
                  <a:pt x="435" y="1"/>
                </a:moveTo>
                <a:cubicBezTo>
                  <a:pt x="402" y="1"/>
                  <a:pt x="363" y="15"/>
                  <a:pt x="313" y="40"/>
                </a:cubicBezTo>
                <a:cubicBezTo>
                  <a:pt x="239" y="99"/>
                  <a:pt x="179" y="159"/>
                  <a:pt x="120" y="219"/>
                </a:cubicBezTo>
                <a:cubicBezTo>
                  <a:pt x="60" y="278"/>
                  <a:pt x="60" y="412"/>
                  <a:pt x="60" y="472"/>
                </a:cubicBezTo>
                <a:cubicBezTo>
                  <a:pt x="1" y="651"/>
                  <a:pt x="60" y="844"/>
                  <a:pt x="179" y="964"/>
                </a:cubicBezTo>
                <a:cubicBezTo>
                  <a:pt x="209" y="993"/>
                  <a:pt x="257" y="1008"/>
                  <a:pt x="306" y="1008"/>
                </a:cubicBezTo>
                <a:cubicBezTo>
                  <a:pt x="354" y="1008"/>
                  <a:pt x="403" y="993"/>
                  <a:pt x="433" y="964"/>
                </a:cubicBezTo>
                <a:cubicBezTo>
                  <a:pt x="552" y="844"/>
                  <a:pt x="611" y="651"/>
                  <a:pt x="611" y="531"/>
                </a:cubicBezTo>
                <a:cubicBezTo>
                  <a:pt x="611" y="472"/>
                  <a:pt x="686" y="412"/>
                  <a:pt x="611" y="353"/>
                </a:cubicBezTo>
                <a:cubicBezTo>
                  <a:pt x="611" y="278"/>
                  <a:pt x="611" y="219"/>
                  <a:pt x="552" y="99"/>
                </a:cubicBezTo>
                <a:cubicBezTo>
                  <a:pt x="517" y="30"/>
                  <a:pt x="482" y="1"/>
                  <a:pt x="4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5" name="Google Shape;1685;p10"/>
          <p:cNvSpPr/>
          <p:nvPr/>
        </p:nvSpPr>
        <p:spPr>
          <a:xfrm>
            <a:off x="2218925" y="741047"/>
            <a:ext cx="19559" cy="37964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77" y="0"/>
                </a:moveTo>
                <a:cubicBezTo>
                  <a:pt x="342" y="0"/>
                  <a:pt x="303" y="15"/>
                  <a:pt x="254" y="40"/>
                </a:cubicBezTo>
                <a:cubicBezTo>
                  <a:pt x="194" y="159"/>
                  <a:pt x="135" y="218"/>
                  <a:pt x="135" y="278"/>
                </a:cubicBezTo>
                <a:cubicBezTo>
                  <a:pt x="60" y="412"/>
                  <a:pt x="60" y="472"/>
                  <a:pt x="60" y="591"/>
                </a:cubicBezTo>
                <a:cubicBezTo>
                  <a:pt x="1" y="784"/>
                  <a:pt x="60" y="963"/>
                  <a:pt x="194" y="1157"/>
                </a:cubicBezTo>
                <a:lnTo>
                  <a:pt x="254" y="1217"/>
                </a:lnTo>
                <a:cubicBezTo>
                  <a:pt x="313" y="1217"/>
                  <a:pt x="433" y="1217"/>
                  <a:pt x="507" y="1157"/>
                </a:cubicBezTo>
                <a:cubicBezTo>
                  <a:pt x="567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626" y="218"/>
                  <a:pt x="567" y="99"/>
                </a:cubicBezTo>
                <a:lnTo>
                  <a:pt x="507" y="99"/>
                </a:lnTo>
                <a:cubicBezTo>
                  <a:pt x="463" y="29"/>
                  <a:pt x="425" y="0"/>
                  <a:pt x="37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6" name="Google Shape;1686;p10"/>
          <p:cNvSpPr/>
          <p:nvPr/>
        </p:nvSpPr>
        <p:spPr>
          <a:xfrm>
            <a:off x="2273298" y="696438"/>
            <a:ext cx="17220" cy="37496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71" y="0"/>
                </a:moveTo>
                <a:cubicBezTo>
                  <a:pt x="215" y="0"/>
                  <a:pt x="155" y="29"/>
                  <a:pt x="120" y="99"/>
                </a:cubicBezTo>
                <a:cubicBezTo>
                  <a:pt x="60" y="159"/>
                  <a:pt x="60" y="293"/>
                  <a:pt x="1" y="352"/>
                </a:cubicBezTo>
                <a:lnTo>
                  <a:pt x="1" y="591"/>
                </a:lnTo>
                <a:cubicBezTo>
                  <a:pt x="1" y="784"/>
                  <a:pt x="1" y="963"/>
                  <a:pt x="120" y="1157"/>
                </a:cubicBezTo>
                <a:lnTo>
                  <a:pt x="179" y="1157"/>
                </a:lnTo>
                <a:cubicBezTo>
                  <a:pt x="217" y="1187"/>
                  <a:pt x="265" y="1201"/>
                  <a:pt x="312" y="1201"/>
                </a:cubicBezTo>
                <a:cubicBezTo>
                  <a:pt x="358" y="1201"/>
                  <a:pt x="403" y="1187"/>
                  <a:pt x="433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3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7" name="Google Shape;1687;p10"/>
          <p:cNvSpPr/>
          <p:nvPr/>
        </p:nvSpPr>
        <p:spPr>
          <a:xfrm>
            <a:off x="2269586" y="802844"/>
            <a:ext cx="19091" cy="31944"/>
          </a:xfrm>
          <a:custGeom>
            <a:avLst/>
            <a:gdLst/>
            <a:ahLst/>
            <a:cxnLst/>
            <a:rect l="l" t="t" r="r" b="b"/>
            <a:pathLst>
              <a:path w="612" h="1024" extrusionOk="0">
                <a:moveTo>
                  <a:pt x="341" y="1"/>
                </a:moveTo>
                <a:cubicBezTo>
                  <a:pt x="301" y="1"/>
                  <a:pt x="263" y="15"/>
                  <a:pt x="239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09" y="1008"/>
                  <a:pt x="257" y="1023"/>
                  <a:pt x="306" y="1023"/>
                </a:cubicBezTo>
                <a:cubicBezTo>
                  <a:pt x="354" y="1023"/>
                  <a:pt x="403" y="1008"/>
                  <a:pt x="432" y="979"/>
                </a:cubicBezTo>
                <a:cubicBezTo>
                  <a:pt x="552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2" y="293"/>
                  <a:pt x="552" y="159"/>
                  <a:pt x="492" y="100"/>
                </a:cubicBezTo>
                <a:cubicBezTo>
                  <a:pt x="457" y="30"/>
                  <a:pt x="397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8" name="Google Shape;1688;p10"/>
          <p:cNvSpPr/>
          <p:nvPr/>
        </p:nvSpPr>
        <p:spPr>
          <a:xfrm>
            <a:off x="2321619" y="749688"/>
            <a:ext cx="19559" cy="48851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4" y="1"/>
                  <a:pt x="195" y="1"/>
                  <a:pt x="120" y="75"/>
                </a:cubicBezTo>
                <a:cubicBezTo>
                  <a:pt x="61" y="195"/>
                  <a:pt x="61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95" y="1491"/>
                  <a:pt x="195" y="1491"/>
                  <a:pt x="195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67" y="1252"/>
                  <a:pt x="567" y="999"/>
                  <a:pt x="627" y="746"/>
                </a:cubicBezTo>
                <a:cubicBezTo>
                  <a:pt x="567" y="686"/>
                  <a:pt x="567" y="567"/>
                  <a:pt x="567" y="448"/>
                </a:cubicBezTo>
                <a:cubicBezTo>
                  <a:pt x="567" y="314"/>
                  <a:pt x="493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9" name="Google Shape;1689;p10"/>
          <p:cNvSpPr/>
          <p:nvPr/>
        </p:nvSpPr>
        <p:spPr>
          <a:xfrm>
            <a:off x="2369972" y="690417"/>
            <a:ext cx="19528" cy="39805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314" y="1"/>
                </a:moveTo>
                <a:cubicBezTo>
                  <a:pt x="265" y="1"/>
                  <a:pt x="230" y="33"/>
                  <a:pt x="194" y="113"/>
                </a:cubicBezTo>
                <a:cubicBezTo>
                  <a:pt x="134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34" y="1231"/>
                </a:lnTo>
                <a:cubicBezTo>
                  <a:pt x="164" y="1260"/>
                  <a:pt x="209" y="1275"/>
                  <a:pt x="254" y="1275"/>
                </a:cubicBezTo>
                <a:cubicBezTo>
                  <a:pt x="298" y="1275"/>
                  <a:pt x="343" y="1260"/>
                  <a:pt x="373" y="1231"/>
                </a:cubicBezTo>
                <a:cubicBezTo>
                  <a:pt x="507" y="1037"/>
                  <a:pt x="566" y="858"/>
                  <a:pt x="626" y="664"/>
                </a:cubicBezTo>
                <a:cubicBezTo>
                  <a:pt x="626" y="545"/>
                  <a:pt x="626" y="486"/>
                  <a:pt x="566" y="352"/>
                </a:cubicBezTo>
                <a:cubicBezTo>
                  <a:pt x="566" y="292"/>
                  <a:pt x="507" y="173"/>
                  <a:pt x="432" y="113"/>
                </a:cubicBezTo>
                <a:lnTo>
                  <a:pt x="432" y="39"/>
                </a:lnTo>
                <a:cubicBezTo>
                  <a:pt x="385" y="15"/>
                  <a:pt x="347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0" name="Google Shape;1690;p10"/>
          <p:cNvSpPr/>
          <p:nvPr/>
        </p:nvSpPr>
        <p:spPr>
          <a:xfrm>
            <a:off x="2441533" y="672543"/>
            <a:ext cx="19559" cy="40023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35" y="61"/>
                  <a:pt x="75" y="120"/>
                </a:cubicBezTo>
                <a:cubicBezTo>
                  <a:pt x="75" y="239"/>
                  <a:pt x="1" y="314"/>
                  <a:pt x="1" y="433"/>
                </a:cubicBezTo>
                <a:lnTo>
                  <a:pt x="1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4" y="1267"/>
                  <a:pt x="332" y="1282"/>
                  <a:pt x="380" y="1282"/>
                </a:cubicBezTo>
                <a:cubicBezTo>
                  <a:pt x="429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7" y="433"/>
                  <a:pt x="567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1" name="Google Shape;1691;p10"/>
          <p:cNvSpPr/>
          <p:nvPr/>
        </p:nvSpPr>
        <p:spPr>
          <a:xfrm>
            <a:off x="2389469" y="770308"/>
            <a:ext cx="19559" cy="39836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45" y="1"/>
                </a:moveTo>
                <a:cubicBezTo>
                  <a:pt x="319" y="1"/>
                  <a:pt x="289" y="8"/>
                  <a:pt x="254" y="25"/>
                </a:cubicBezTo>
                <a:cubicBezTo>
                  <a:pt x="180" y="159"/>
                  <a:pt x="120" y="219"/>
                  <a:pt x="61" y="338"/>
                </a:cubicBezTo>
                <a:cubicBezTo>
                  <a:pt x="61" y="398"/>
                  <a:pt x="61" y="532"/>
                  <a:pt x="1" y="651"/>
                </a:cubicBezTo>
                <a:cubicBezTo>
                  <a:pt x="1" y="830"/>
                  <a:pt x="61" y="1023"/>
                  <a:pt x="180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3" y="1202"/>
                </a:cubicBezTo>
                <a:lnTo>
                  <a:pt x="493" y="1143"/>
                </a:lnTo>
                <a:cubicBezTo>
                  <a:pt x="552" y="964"/>
                  <a:pt x="627" y="830"/>
                  <a:pt x="627" y="651"/>
                </a:cubicBezTo>
                <a:lnTo>
                  <a:pt x="627" y="398"/>
                </a:lnTo>
                <a:cubicBezTo>
                  <a:pt x="627" y="338"/>
                  <a:pt x="627" y="219"/>
                  <a:pt x="552" y="159"/>
                </a:cubicBezTo>
                <a:lnTo>
                  <a:pt x="493" y="85"/>
                </a:lnTo>
                <a:cubicBezTo>
                  <a:pt x="450" y="43"/>
                  <a:pt x="408" y="1"/>
                  <a:pt x="34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2" name="Google Shape;1692;p10"/>
          <p:cNvSpPr/>
          <p:nvPr/>
        </p:nvSpPr>
        <p:spPr>
          <a:xfrm>
            <a:off x="2325363" y="854253"/>
            <a:ext cx="19528" cy="25018"/>
          </a:xfrm>
          <a:custGeom>
            <a:avLst/>
            <a:gdLst/>
            <a:ahLst/>
            <a:cxnLst/>
            <a:rect l="l" t="t" r="r" b="b"/>
            <a:pathLst>
              <a:path w="626" h="802" extrusionOk="0">
                <a:moveTo>
                  <a:pt x="253" y="1"/>
                </a:moveTo>
                <a:cubicBezTo>
                  <a:pt x="194" y="75"/>
                  <a:pt x="134" y="135"/>
                  <a:pt x="75" y="195"/>
                </a:cubicBezTo>
                <a:cubicBezTo>
                  <a:pt x="75" y="254"/>
                  <a:pt x="75" y="314"/>
                  <a:pt x="0" y="373"/>
                </a:cubicBezTo>
                <a:cubicBezTo>
                  <a:pt x="0" y="507"/>
                  <a:pt x="75" y="627"/>
                  <a:pt x="194" y="746"/>
                </a:cubicBezTo>
                <a:cubicBezTo>
                  <a:pt x="224" y="783"/>
                  <a:pt x="268" y="802"/>
                  <a:pt x="322" y="802"/>
                </a:cubicBezTo>
                <a:cubicBezTo>
                  <a:pt x="376" y="802"/>
                  <a:pt x="440" y="783"/>
                  <a:pt x="507" y="746"/>
                </a:cubicBezTo>
                <a:lnTo>
                  <a:pt x="507" y="686"/>
                </a:lnTo>
                <a:cubicBezTo>
                  <a:pt x="626" y="627"/>
                  <a:pt x="626" y="507"/>
                  <a:pt x="626" y="448"/>
                </a:cubicBezTo>
                <a:lnTo>
                  <a:pt x="626" y="254"/>
                </a:lnTo>
                <a:cubicBezTo>
                  <a:pt x="626" y="195"/>
                  <a:pt x="566" y="135"/>
                  <a:pt x="507" y="75"/>
                </a:cubicBezTo>
                <a:cubicBezTo>
                  <a:pt x="447" y="1"/>
                  <a:pt x="313" y="1"/>
                  <a:pt x="25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3" name="Google Shape;1693;p10"/>
          <p:cNvSpPr/>
          <p:nvPr/>
        </p:nvSpPr>
        <p:spPr>
          <a:xfrm>
            <a:off x="2215213" y="837533"/>
            <a:ext cx="19559" cy="20495"/>
          </a:xfrm>
          <a:custGeom>
            <a:avLst/>
            <a:gdLst/>
            <a:ahLst/>
            <a:cxnLst/>
            <a:rect l="l" t="t" r="r" b="b"/>
            <a:pathLst>
              <a:path w="627" h="657" extrusionOk="0">
                <a:moveTo>
                  <a:pt x="311" y="1"/>
                </a:moveTo>
                <a:cubicBezTo>
                  <a:pt x="265" y="1"/>
                  <a:pt x="216" y="15"/>
                  <a:pt x="179" y="45"/>
                </a:cubicBezTo>
                <a:cubicBezTo>
                  <a:pt x="120" y="105"/>
                  <a:pt x="60" y="164"/>
                  <a:pt x="60" y="239"/>
                </a:cubicBezTo>
                <a:cubicBezTo>
                  <a:pt x="0" y="299"/>
                  <a:pt x="0" y="299"/>
                  <a:pt x="0" y="358"/>
                </a:cubicBezTo>
                <a:cubicBezTo>
                  <a:pt x="60" y="418"/>
                  <a:pt x="60" y="537"/>
                  <a:pt x="179" y="611"/>
                </a:cubicBezTo>
                <a:cubicBezTo>
                  <a:pt x="246" y="641"/>
                  <a:pt x="310" y="656"/>
                  <a:pt x="364" y="656"/>
                </a:cubicBezTo>
                <a:cubicBezTo>
                  <a:pt x="418" y="656"/>
                  <a:pt x="462" y="641"/>
                  <a:pt x="492" y="611"/>
                </a:cubicBezTo>
                <a:cubicBezTo>
                  <a:pt x="626" y="477"/>
                  <a:pt x="626" y="418"/>
                  <a:pt x="626" y="299"/>
                </a:cubicBezTo>
                <a:cubicBezTo>
                  <a:pt x="626" y="299"/>
                  <a:pt x="626" y="239"/>
                  <a:pt x="552" y="164"/>
                </a:cubicBezTo>
                <a:cubicBezTo>
                  <a:pt x="552" y="105"/>
                  <a:pt x="492" y="105"/>
                  <a:pt x="432" y="45"/>
                </a:cubicBezTo>
                <a:cubicBezTo>
                  <a:pt x="403" y="15"/>
                  <a:pt x="358" y="1"/>
                  <a:pt x="31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4" name="Google Shape;1694;p10"/>
          <p:cNvSpPr/>
          <p:nvPr/>
        </p:nvSpPr>
        <p:spPr>
          <a:xfrm>
            <a:off x="2807731" y="694566"/>
            <a:ext cx="19559" cy="31476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376" y="1"/>
                </a:moveTo>
                <a:cubicBezTo>
                  <a:pt x="343" y="1"/>
                  <a:pt x="303" y="15"/>
                  <a:pt x="254" y="40"/>
                </a:cubicBezTo>
                <a:cubicBezTo>
                  <a:pt x="180" y="99"/>
                  <a:pt x="120" y="159"/>
                  <a:pt x="60" y="219"/>
                </a:cubicBezTo>
                <a:cubicBezTo>
                  <a:pt x="1" y="278"/>
                  <a:pt x="1" y="412"/>
                  <a:pt x="1" y="472"/>
                </a:cubicBezTo>
                <a:cubicBezTo>
                  <a:pt x="1" y="651"/>
                  <a:pt x="1" y="844"/>
                  <a:pt x="120" y="964"/>
                </a:cubicBezTo>
                <a:cubicBezTo>
                  <a:pt x="187" y="993"/>
                  <a:pt x="235" y="1008"/>
                  <a:pt x="275" y="1008"/>
                </a:cubicBezTo>
                <a:cubicBezTo>
                  <a:pt x="314" y="1008"/>
                  <a:pt x="343" y="993"/>
                  <a:pt x="373" y="964"/>
                </a:cubicBezTo>
                <a:lnTo>
                  <a:pt x="433" y="964"/>
                </a:lnTo>
                <a:cubicBezTo>
                  <a:pt x="492" y="844"/>
                  <a:pt x="552" y="651"/>
                  <a:pt x="552" y="531"/>
                </a:cubicBezTo>
                <a:cubicBezTo>
                  <a:pt x="626" y="472"/>
                  <a:pt x="626" y="412"/>
                  <a:pt x="626" y="353"/>
                </a:cubicBezTo>
                <a:cubicBezTo>
                  <a:pt x="552" y="278"/>
                  <a:pt x="552" y="219"/>
                  <a:pt x="552" y="99"/>
                </a:cubicBezTo>
                <a:lnTo>
                  <a:pt x="492" y="99"/>
                </a:lnTo>
                <a:cubicBezTo>
                  <a:pt x="458" y="30"/>
                  <a:pt x="423" y="1"/>
                  <a:pt x="37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5" name="Google Shape;1695;p10"/>
          <p:cNvSpPr/>
          <p:nvPr/>
        </p:nvSpPr>
        <p:spPr>
          <a:xfrm>
            <a:off x="2848160" y="741047"/>
            <a:ext cx="17688" cy="37964"/>
          </a:xfrm>
          <a:custGeom>
            <a:avLst/>
            <a:gdLst/>
            <a:ahLst/>
            <a:cxnLst/>
            <a:rect l="l" t="t" r="r" b="b"/>
            <a:pathLst>
              <a:path w="567" h="1217" extrusionOk="0">
                <a:moveTo>
                  <a:pt x="317" y="0"/>
                </a:moveTo>
                <a:cubicBezTo>
                  <a:pt x="283" y="0"/>
                  <a:pt x="244" y="15"/>
                  <a:pt x="195" y="40"/>
                </a:cubicBezTo>
                <a:cubicBezTo>
                  <a:pt x="135" y="159"/>
                  <a:pt x="75" y="218"/>
                  <a:pt x="75" y="278"/>
                </a:cubicBezTo>
                <a:cubicBezTo>
                  <a:pt x="1" y="412"/>
                  <a:pt x="1" y="472"/>
                  <a:pt x="1" y="591"/>
                </a:cubicBezTo>
                <a:cubicBezTo>
                  <a:pt x="1" y="784"/>
                  <a:pt x="1" y="963"/>
                  <a:pt x="135" y="1157"/>
                </a:cubicBezTo>
                <a:lnTo>
                  <a:pt x="195" y="1217"/>
                </a:lnTo>
                <a:cubicBezTo>
                  <a:pt x="254" y="1217"/>
                  <a:pt x="373" y="1217"/>
                  <a:pt x="448" y="1157"/>
                </a:cubicBezTo>
                <a:cubicBezTo>
                  <a:pt x="567" y="963"/>
                  <a:pt x="567" y="784"/>
                  <a:pt x="567" y="650"/>
                </a:cubicBezTo>
                <a:lnTo>
                  <a:pt x="567" y="412"/>
                </a:lnTo>
                <a:cubicBezTo>
                  <a:pt x="567" y="278"/>
                  <a:pt x="567" y="218"/>
                  <a:pt x="507" y="99"/>
                </a:cubicBezTo>
                <a:lnTo>
                  <a:pt x="448" y="99"/>
                </a:lnTo>
                <a:cubicBezTo>
                  <a:pt x="404" y="29"/>
                  <a:pt x="366" y="0"/>
                  <a:pt x="31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6" name="Google Shape;1696;p10"/>
          <p:cNvSpPr/>
          <p:nvPr/>
        </p:nvSpPr>
        <p:spPr>
          <a:xfrm>
            <a:off x="2900692" y="696438"/>
            <a:ext cx="19528" cy="37496"/>
          </a:xfrm>
          <a:custGeom>
            <a:avLst/>
            <a:gdLst/>
            <a:ahLst/>
            <a:cxnLst/>
            <a:rect l="l" t="t" r="r" b="b"/>
            <a:pathLst>
              <a:path w="626" h="1202" extrusionOk="0">
                <a:moveTo>
                  <a:pt x="271" y="0"/>
                </a:moveTo>
                <a:cubicBezTo>
                  <a:pt x="215" y="0"/>
                  <a:pt x="154" y="29"/>
                  <a:pt x="119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60" y="963"/>
                  <a:pt x="179" y="1157"/>
                </a:cubicBezTo>
                <a:cubicBezTo>
                  <a:pt x="246" y="1187"/>
                  <a:pt x="295" y="1201"/>
                  <a:pt x="334" y="1201"/>
                </a:cubicBezTo>
                <a:cubicBezTo>
                  <a:pt x="373" y="1201"/>
                  <a:pt x="403" y="1187"/>
                  <a:pt x="432" y="1157"/>
                </a:cubicBezTo>
                <a:cubicBezTo>
                  <a:pt x="552" y="963"/>
                  <a:pt x="552" y="784"/>
                  <a:pt x="626" y="591"/>
                </a:cubicBezTo>
                <a:cubicBezTo>
                  <a:pt x="552" y="531"/>
                  <a:pt x="552" y="412"/>
                  <a:pt x="552" y="352"/>
                </a:cubicBez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7" name="Google Shape;1697;p10"/>
          <p:cNvSpPr/>
          <p:nvPr/>
        </p:nvSpPr>
        <p:spPr>
          <a:xfrm>
            <a:off x="2896980" y="802844"/>
            <a:ext cx="19060" cy="31944"/>
          </a:xfrm>
          <a:custGeom>
            <a:avLst/>
            <a:gdLst/>
            <a:ahLst/>
            <a:cxnLst/>
            <a:rect l="l" t="t" r="r" b="b"/>
            <a:pathLst>
              <a:path w="611" h="1024" extrusionOk="0">
                <a:moveTo>
                  <a:pt x="340" y="1"/>
                </a:moveTo>
                <a:cubicBezTo>
                  <a:pt x="301" y="1"/>
                  <a:pt x="263" y="15"/>
                  <a:pt x="238" y="40"/>
                </a:cubicBezTo>
                <a:cubicBezTo>
                  <a:pt x="119" y="100"/>
                  <a:pt x="119" y="159"/>
                  <a:pt x="60" y="293"/>
                </a:cubicBezTo>
                <a:cubicBezTo>
                  <a:pt x="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38" y="1008"/>
                  <a:pt x="287" y="1023"/>
                  <a:pt x="328" y="1023"/>
                </a:cubicBezTo>
                <a:cubicBezTo>
                  <a:pt x="369" y="1023"/>
                  <a:pt x="402" y="1008"/>
                  <a:pt x="432" y="979"/>
                </a:cubicBezTo>
                <a:cubicBezTo>
                  <a:pt x="551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1" y="293"/>
                  <a:pt x="551" y="159"/>
                  <a:pt x="492" y="100"/>
                </a:cubicBezTo>
                <a:cubicBezTo>
                  <a:pt x="457" y="30"/>
                  <a:pt x="396" y="1"/>
                  <a:pt x="340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8" name="Google Shape;1698;p10"/>
          <p:cNvSpPr/>
          <p:nvPr/>
        </p:nvSpPr>
        <p:spPr>
          <a:xfrm>
            <a:off x="2949013" y="749688"/>
            <a:ext cx="19559" cy="48851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3" y="1"/>
                  <a:pt x="194" y="1"/>
                  <a:pt x="120" y="75"/>
                </a:cubicBezTo>
                <a:cubicBezTo>
                  <a:pt x="60" y="195"/>
                  <a:pt x="60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94" y="1491"/>
                  <a:pt x="194" y="1491"/>
                  <a:pt x="254" y="1565"/>
                </a:cubicBezTo>
                <a:cubicBezTo>
                  <a:pt x="313" y="1565"/>
                  <a:pt x="373" y="1565"/>
                  <a:pt x="433" y="1431"/>
                </a:cubicBezTo>
                <a:cubicBezTo>
                  <a:pt x="567" y="1252"/>
                  <a:pt x="626" y="999"/>
                  <a:pt x="626" y="746"/>
                </a:cubicBezTo>
                <a:cubicBezTo>
                  <a:pt x="626" y="686"/>
                  <a:pt x="567" y="567"/>
                  <a:pt x="567" y="448"/>
                </a:cubicBezTo>
                <a:cubicBezTo>
                  <a:pt x="567" y="314"/>
                  <a:pt x="492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9" name="Google Shape;1699;p10"/>
          <p:cNvSpPr/>
          <p:nvPr/>
        </p:nvSpPr>
        <p:spPr>
          <a:xfrm>
            <a:off x="2997334" y="690417"/>
            <a:ext cx="19559" cy="39805"/>
          </a:xfrm>
          <a:custGeom>
            <a:avLst/>
            <a:gdLst/>
            <a:ahLst/>
            <a:cxnLst/>
            <a:rect l="l" t="t" r="r" b="b"/>
            <a:pathLst>
              <a:path w="627" h="1276" extrusionOk="0">
                <a:moveTo>
                  <a:pt x="315" y="1"/>
                </a:moveTo>
                <a:cubicBezTo>
                  <a:pt x="266" y="1"/>
                  <a:pt x="230" y="33"/>
                  <a:pt x="195" y="113"/>
                </a:cubicBezTo>
                <a:cubicBezTo>
                  <a:pt x="135" y="173"/>
                  <a:pt x="61" y="292"/>
                  <a:pt x="61" y="352"/>
                </a:cubicBezTo>
                <a:cubicBezTo>
                  <a:pt x="1" y="411"/>
                  <a:pt x="1" y="545"/>
                  <a:pt x="1" y="605"/>
                </a:cubicBezTo>
                <a:cubicBezTo>
                  <a:pt x="1" y="784"/>
                  <a:pt x="1" y="977"/>
                  <a:pt x="61" y="1156"/>
                </a:cubicBezTo>
                <a:lnTo>
                  <a:pt x="135" y="1231"/>
                </a:lnTo>
                <a:cubicBezTo>
                  <a:pt x="165" y="1260"/>
                  <a:pt x="210" y="1275"/>
                  <a:pt x="254" y="1275"/>
                </a:cubicBezTo>
                <a:cubicBezTo>
                  <a:pt x="299" y="1275"/>
                  <a:pt x="344" y="1260"/>
                  <a:pt x="373" y="1231"/>
                </a:cubicBezTo>
                <a:cubicBezTo>
                  <a:pt x="508" y="1037"/>
                  <a:pt x="567" y="858"/>
                  <a:pt x="627" y="664"/>
                </a:cubicBezTo>
                <a:cubicBezTo>
                  <a:pt x="627" y="545"/>
                  <a:pt x="627" y="486"/>
                  <a:pt x="567" y="352"/>
                </a:cubicBezTo>
                <a:cubicBezTo>
                  <a:pt x="567" y="292"/>
                  <a:pt x="508" y="173"/>
                  <a:pt x="433" y="113"/>
                </a:cubicBezTo>
                <a:lnTo>
                  <a:pt x="433" y="39"/>
                </a:lnTo>
                <a:cubicBezTo>
                  <a:pt x="385" y="15"/>
                  <a:pt x="347" y="1"/>
                  <a:pt x="31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0" name="Google Shape;1700;p10"/>
          <p:cNvSpPr/>
          <p:nvPr/>
        </p:nvSpPr>
        <p:spPr>
          <a:xfrm>
            <a:off x="3068927" y="672543"/>
            <a:ext cx="19528" cy="40023"/>
          </a:xfrm>
          <a:custGeom>
            <a:avLst/>
            <a:gdLst/>
            <a:ahLst/>
            <a:cxnLst/>
            <a:rect l="l" t="t" r="r" b="b"/>
            <a:pathLst>
              <a:path w="626" h="1283" extrusionOk="0">
                <a:moveTo>
                  <a:pt x="313" y="1"/>
                </a:moveTo>
                <a:cubicBezTo>
                  <a:pt x="253" y="1"/>
                  <a:pt x="134" y="61"/>
                  <a:pt x="75" y="120"/>
                </a:cubicBezTo>
                <a:cubicBezTo>
                  <a:pt x="75" y="239"/>
                  <a:pt x="0" y="314"/>
                  <a:pt x="0" y="433"/>
                </a:cubicBezTo>
                <a:lnTo>
                  <a:pt x="0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3" y="1237"/>
                </a:lnTo>
                <a:cubicBezTo>
                  <a:pt x="283" y="1267"/>
                  <a:pt x="332" y="1282"/>
                  <a:pt x="380" y="1282"/>
                </a:cubicBezTo>
                <a:cubicBezTo>
                  <a:pt x="429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6" y="433"/>
                  <a:pt x="566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1" name="Google Shape;1701;p10"/>
          <p:cNvSpPr/>
          <p:nvPr/>
        </p:nvSpPr>
        <p:spPr>
          <a:xfrm>
            <a:off x="3016862" y="770308"/>
            <a:ext cx="19559" cy="39836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66" y="1"/>
                </a:moveTo>
                <a:cubicBezTo>
                  <a:pt x="348" y="1"/>
                  <a:pt x="331" y="8"/>
                  <a:pt x="314" y="25"/>
                </a:cubicBezTo>
                <a:cubicBezTo>
                  <a:pt x="179" y="159"/>
                  <a:pt x="120" y="219"/>
                  <a:pt x="120" y="338"/>
                </a:cubicBezTo>
                <a:cubicBezTo>
                  <a:pt x="60" y="398"/>
                  <a:pt x="60" y="532"/>
                  <a:pt x="60" y="651"/>
                </a:cubicBezTo>
                <a:cubicBezTo>
                  <a:pt x="1" y="830"/>
                  <a:pt x="60" y="1023"/>
                  <a:pt x="179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626" y="964"/>
                  <a:pt x="626" y="830"/>
                  <a:pt x="626" y="651"/>
                </a:cubicBezTo>
                <a:lnTo>
                  <a:pt x="626" y="398"/>
                </a:lnTo>
                <a:cubicBezTo>
                  <a:pt x="626" y="338"/>
                  <a:pt x="626" y="219"/>
                  <a:pt x="552" y="159"/>
                </a:cubicBezTo>
                <a:lnTo>
                  <a:pt x="492" y="85"/>
                </a:lnTo>
                <a:cubicBezTo>
                  <a:pt x="450" y="43"/>
                  <a:pt x="408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2" name="Google Shape;1702;p10"/>
          <p:cNvSpPr/>
          <p:nvPr/>
        </p:nvSpPr>
        <p:spPr>
          <a:xfrm>
            <a:off x="2955065" y="854253"/>
            <a:ext cx="17220" cy="25018"/>
          </a:xfrm>
          <a:custGeom>
            <a:avLst/>
            <a:gdLst/>
            <a:ahLst/>
            <a:cxnLst/>
            <a:rect l="l" t="t" r="r" b="b"/>
            <a:pathLst>
              <a:path w="552" h="802" extrusionOk="0">
                <a:moveTo>
                  <a:pt x="179" y="1"/>
                </a:moveTo>
                <a:cubicBezTo>
                  <a:pt x="119" y="75"/>
                  <a:pt x="60" y="135"/>
                  <a:pt x="0" y="195"/>
                </a:cubicBezTo>
                <a:lnTo>
                  <a:pt x="0" y="373"/>
                </a:lnTo>
                <a:cubicBezTo>
                  <a:pt x="0" y="507"/>
                  <a:pt x="0" y="627"/>
                  <a:pt x="119" y="746"/>
                </a:cubicBezTo>
                <a:cubicBezTo>
                  <a:pt x="179" y="783"/>
                  <a:pt x="242" y="802"/>
                  <a:pt x="298" y="802"/>
                </a:cubicBezTo>
                <a:cubicBezTo>
                  <a:pt x="354" y="802"/>
                  <a:pt x="403" y="783"/>
                  <a:pt x="432" y="746"/>
                </a:cubicBezTo>
                <a:lnTo>
                  <a:pt x="432" y="686"/>
                </a:lnTo>
                <a:cubicBezTo>
                  <a:pt x="552" y="627"/>
                  <a:pt x="552" y="507"/>
                  <a:pt x="552" y="448"/>
                </a:cubicBezTo>
                <a:lnTo>
                  <a:pt x="552" y="254"/>
                </a:lnTo>
                <a:cubicBezTo>
                  <a:pt x="552" y="195"/>
                  <a:pt x="492" y="135"/>
                  <a:pt x="432" y="75"/>
                </a:cubicBezTo>
                <a:cubicBezTo>
                  <a:pt x="373" y="1"/>
                  <a:pt x="239" y="1"/>
                  <a:pt x="17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3" name="Google Shape;1703;p10"/>
          <p:cNvSpPr/>
          <p:nvPr/>
        </p:nvSpPr>
        <p:spPr>
          <a:xfrm>
            <a:off x="2844448" y="837533"/>
            <a:ext cx="17688" cy="20495"/>
          </a:xfrm>
          <a:custGeom>
            <a:avLst/>
            <a:gdLst/>
            <a:ahLst/>
            <a:cxnLst/>
            <a:rect l="l" t="t" r="r" b="b"/>
            <a:pathLst>
              <a:path w="567" h="657" extrusionOk="0">
                <a:moveTo>
                  <a:pt x="252" y="1"/>
                </a:moveTo>
                <a:cubicBezTo>
                  <a:pt x="206" y="1"/>
                  <a:pt x="157" y="15"/>
                  <a:pt x="120" y="45"/>
                </a:cubicBezTo>
                <a:cubicBezTo>
                  <a:pt x="60" y="105"/>
                  <a:pt x="1" y="164"/>
                  <a:pt x="1" y="239"/>
                </a:cubicBezTo>
                <a:lnTo>
                  <a:pt x="1" y="358"/>
                </a:lnTo>
                <a:cubicBezTo>
                  <a:pt x="1" y="418"/>
                  <a:pt x="1" y="537"/>
                  <a:pt x="120" y="611"/>
                </a:cubicBezTo>
                <a:cubicBezTo>
                  <a:pt x="187" y="641"/>
                  <a:pt x="250" y="656"/>
                  <a:pt x="304" y="656"/>
                </a:cubicBezTo>
                <a:cubicBezTo>
                  <a:pt x="358" y="656"/>
                  <a:pt x="403" y="641"/>
                  <a:pt x="433" y="611"/>
                </a:cubicBezTo>
                <a:cubicBezTo>
                  <a:pt x="567" y="477"/>
                  <a:pt x="567" y="418"/>
                  <a:pt x="567" y="299"/>
                </a:cubicBezTo>
                <a:lnTo>
                  <a:pt x="567" y="164"/>
                </a:lnTo>
                <a:cubicBezTo>
                  <a:pt x="492" y="105"/>
                  <a:pt x="492" y="105"/>
                  <a:pt x="373" y="45"/>
                </a:cubicBezTo>
                <a:cubicBezTo>
                  <a:pt x="343" y="15"/>
                  <a:pt x="299" y="1"/>
                  <a:pt x="25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4" name="Google Shape;1704;p10"/>
          <p:cNvSpPr/>
          <p:nvPr/>
        </p:nvSpPr>
        <p:spPr>
          <a:xfrm>
            <a:off x="4050883" y="694566"/>
            <a:ext cx="19559" cy="31476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394" y="1"/>
                </a:moveTo>
                <a:cubicBezTo>
                  <a:pt x="353" y="1"/>
                  <a:pt x="303" y="15"/>
                  <a:pt x="254" y="40"/>
                </a:cubicBezTo>
                <a:cubicBezTo>
                  <a:pt x="180" y="99"/>
                  <a:pt x="120" y="159"/>
                  <a:pt x="60" y="219"/>
                </a:cubicBezTo>
                <a:cubicBezTo>
                  <a:pt x="1" y="278"/>
                  <a:pt x="1" y="412"/>
                  <a:pt x="1" y="472"/>
                </a:cubicBezTo>
                <a:cubicBezTo>
                  <a:pt x="1" y="651"/>
                  <a:pt x="1" y="844"/>
                  <a:pt x="120" y="964"/>
                </a:cubicBezTo>
                <a:cubicBezTo>
                  <a:pt x="187" y="993"/>
                  <a:pt x="235" y="1008"/>
                  <a:pt x="274" y="1008"/>
                </a:cubicBezTo>
                <a:cubicBezTo>
                  <a:pt x="314" y="1008"/>
                  <a:pt x="343" y="993"/>
                  <a:pt x="373" y="964"/>
                </a:cubicBezTo>
                <a:lnTo>
                  <a:pt x="433" y="964"/>
                </a:lnTo>
                <a:cubicBezTo>
                  <a:pt x="492" y="844"/>
                  <a:pt x="552" y="651"/>
                  <a:pt x="552" y="531"/>
                </a:cubicBezTo>
                <a:cubicBezTo>
                  <a:pt x="626" y="472"/>
                  <a:pt x="626" y="412"/>
                  <a:pt x="626" y="353"/>
                </a:cubicBezTo>
                <a:cubicBezTo>
                  <a:pt x="552" y="278"/>
                  <a:pt x="552" y="219"/>
                  <a:pt x="552" y="99"/>
                </a:cubicBezTo>
                <a:lnTo>
                  <a:pt x="492" y="99"/>
                </a:lnTo>
                <a:cubicBezTo>
                  <a:pt x="492" y="30"/>
                  <a:pt x="451" y="1"/>
                  <a:pt x="39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5" name="Google Shape;1705;p10"/>
          <p:cNvSpPr/>
          <p:nvPr/>
        </p:nvSpPr>
        <p:spPr>
          <a:xfrm>
            <a:off x="4091312" y="741047"/>
            <a:ext cx="17688" cy="37964"/>
          </a:xfrm>
          <a:custGeom>
            <a:avLst/>
            <a:gdLst/>
            <a:ahLst/>
            <a:cxnLst/>
            <a:rect l="l" t="t" r="r" b="b"/>
            <a:pathLst>
              <a:path w="567" h="1217" extrusionOk="0">
                <a:moveTo>
                  <a:pt x="321" y="0"/>
                </a:moveTo>
                <a:cubicBezTo>
                  <a:pt x="283" y="0"/>
                  <a:pt x="244" y="15"/>
                  <a:pt x="195" y="40"/>
                </a:cubicBezTo>
                <a:cubicBezTo>
                  <a:pt x="135" y="159"/>
                  <a:pt x="75" y="218"/>
                  <a:pt x="75" y="278"/>
                </a:cubicBezTo>
                <a:cubicBezTo>
                  <a:pt x="1" y="412"/>
                  <a:pt x="1" y="472"/>
                  <a:pt x="1" y="591"/>
                </a:cubicBezTo>
                <a:cubicBezTo>
                  <a:pt x="1" y="784"/>
                  <a:pt x="1" y="963"/>
                  <a:pt x="135" y="1157"/>
                </a:cubicBezTo>
                <a:lnTo>
                  <a:pt x="195" y="1217"/>
                </a:lnTo>
                <a:cubicBezTo>
                  <a:pt x="254" y="1217"/>
                  <a:pt x="373" y="1217"/>
                  <a:pt x="448" y="1157"/>
                </a:cubicBezTo>
                <a:cubicBezTo>
                  <a:pt x="567" y="963"/>
                  <a:pt x="567" y="784"/>
                  <a:pt x="567" y="650"/>
                </a:cubicBezTo>
                <a:lnTo>
                  <a:pt x="567" y="412"/>
                </a:lnTo>
                <a:cubicBezTo>
                  <a:pt x="567" y="278"/>
                  <a:pt x="567" y="218"/>
                  <a:pt x="507" y="99"/>
                </a:cubicBezTo>
                <a:cubicBezTo>
                  <a:pt x="429" y="29"/>
                  <a:pt x="376" y="0"/>
                  <a:pt x="32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6" name="Google Shape;1706;p10"/>
          <p:cNvSpPr/>
          <p:nvPr/>
        </p:nvSpPr>
        <p:spPr>
          <a:xfrm>
            <a:off x="4143844" y="696438"/>
            <a:ext cx="19528" cy="37496"/>
          </a:xfrm>
          <a:custGeom>
            <a:avLst/>
            <a:gdLst/>
            <a:ahLst/>
            <a:cxnLst/>
            <a:rect l="l" t="t" r="r" b="b"/>
            <a:pathLst>
              <a:path w="626" h="1202" extrusionOk="0">
                <a:moveTo>
                  <a:pt x="271" y="0"/>
                </a:moveTo>
                <a:cubicBezTo>
                  <a:pt x="215" y="0"/>
                  <a:pt x="154" y="29"/>
                  <a:pt x="119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60" y="963"/>
                  <a:pt x="179" y="1157"/>
                </a:cubicBezTo>
                <a:cubicBezTo>
                  <a:pt x="246" y="1187"/>
                  <a:pt x="294" y="1201"/>
                  <a:pt x="334" y="1201"/>
                </a:cubicBezTo>
                <a:cubicBezTo>
                  <a:pt x="373" y="1201"/>
                  <a:pt x="403" y="1187"/>
                  <a:pt x="432" y="1157"/>
                </a:cubicBezTo>
                <a:cubicBezTo>
                  <a:pt x="551" y="963"/>
                  <a:pt x="626" y="784"/>
                  <a:pt x="626" y="591"/>
                </a:cubicBezTo>
                <a:cubicBezTo>
                  <a:pt x="626" y="531"/>
                  <a:pt x="551" y="412"/>
                  <a:pt x="551" y="352"/>
                </a:cubicBez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7" name="Google Shape;1707;p10"/>
          <p:cNvSpPr/>
          <p:nvPr/>
        </p:nvSpPr>
        <p:spPr>
          <a:xfrm>
            <a:off x="4140132" y="802844"/>
            <a:ext cx="19060" cy="31944"/>
          </a:xfrm>
          <a:custGeom>
            <a:avLst/>
            <a:gdLst/>
            <a:ahLst/>
            <a:cxnLst/>
            <a:rect l="l" t="t" r="r" b="b"/>
            <a:pathLst>
              <a:path w="611" h="1024" extrusionOk="0">
                <a:moveTo>
                  <a:pt x="340" y="1"/>
                </a:moveTo>
                <a:cubicBezTo>
                  <a:pt x="301" y="1"/>
                  <a:pt x="263" y="15"/>
                  <a:pt x="238" y="40"/>
                </a:cubicBezTo>
                <a:cubicBezTo>
                  <a:pt x="119" y="100"/>
                  <a:pt x="119" y="159"/>
                  <a:pt x="60" y="293"/>
                </a:cubicBezTo>
                <a:cubicBezTo>
                  <a:pt x="6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38" y="1008"/>
                  <a:pt x="287" y="1023"/>
                  <a:pt x="328" y="1023"/>
                </a:cubicBezTo>
                <a:cubicBezTo>
                  <a:pt x="369" y="1023"/>
                  <a:pt x="402" y="1008"/>
                  <a:pt x="432" y="979"/>
                </a:cubicBezTo>
                <a:lnTo>
                  <a:pt x="492" y="979"/>
                </a:lnTo>
                <a:cubicBezTo>
                  <a:pt x="551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1" y="293"/>
                  <a:pt x="551" y="159"/>
                  <a:pt x="492" y="100"/>
                </a:cubicBezTo>
                <a:cubicBezTo>
                  <a:pt x="457" y="30"/>
                  <a:pt x="396" y="1"/>
                  <a:pt x="340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8" name="Google Shape;1708;p10"/>
          <p:cNvSpPr/>
          <p:nvPr/>
        </p:nvSpPr>
        <p:spPr>
          <a:xfrm>
            <a:off x="4192165" y="749688"/>
            <a:ext cx="19559" cy="48851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3" y="1"/>
                  <a:pt x="194" y="1"/>
                  <a:pt x="120" y="75"/>
                </a:cubicBezTo>
                <a:cubicBezTo>
                  <a:pt x="60" y="195"/>
                  <a:pt x="60" y="314"/>
                  <a:pt x="60" y="448"/>
                </a:cubicBezTo>
                <a:cubicBezTo>
                  <a:pt x="1" y="567"/>
                  <a:pt x="1" y="686"/>
                  <a:pt x="1" y="746"/>
                </a:cubicBezTo>
                <a:cubicBezTo>
                  <a:pt x="1" y="999"/>
                  <a:pt x="60" y="1252"/>
                  <a:pt x="194" y="1491"/>
                </a:cubicBezTo>
                <a:lnTo>
                  <a:pt x="254" y="1565"/>
                </a:lnTo>
                <a:cubicBezTo>
                  <a:pt x="313" y="1565"/>
                  <a:pt x="373" y="1565"/>
                  <a:pt x="433" y="1431"/>
                </a:cubicBezTo>
                <a:cubicBezTo>
                  <a:pt x="567" y="1252"/>
                  <a:pt x="626" y="999"/>
                  <a:pt x="626" y="746"/>
                </a:cubicBezTo>
                <a:cubicBezTo>
                  <a:pt x="626" y="686"/>
                  <a:pt x="626" y="567"/>
                  <a:pt x="567" y="448"/>
                </a:cubicBezTo>
                <a:cubicBezTo>
                  <a:pt x="567" y="314"/>
                  <a:pt x="492" y="195"/>
                  <a:pt x="433" y="75"/>
                </a:cubicBezTo>
                <a:lnTo>
                  <a:pt x="37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9" name="Google Shape;1709;p10"/>
          <p:cNvSpPr/>
          <p:nvPr/>
        </p:nvSpPr>
        <p:spPr>
          <a:xfrm>
            <a:off x="4240486" y="690417"/>
            <a:ext cx="19559" cy="39805"/>
          </a:xfrm>
          <a:custGeom>
            <a:avLst/>
            <a:gdLst/>
            <a:ahLst/>
            <a:cxnLst/>
            <a:rect l="l" t="t" r="r" b="b"/>
            <a:pathLst>
              <a:path w="627" h="1276" extrusionOk="0">
                <a:moveTo>
                  <a:pt x="341" y="1"/>
                </a:moveTo>
                <a:cubicBezTo>
                  <a:pt x="288" y="1"/>
                  <a:pt x="230" y="33"/>
                  <a:pt x="195" y="113"/>
                </a:cubicBezTo>
                <a:cubicBezTo>
                  <a:pt x="135" y="173"/>
                  <a:pt x="61" y="292"/>
                  <a:pt x="61" y="352"/>
                </a:cubicBezTo>
                <a:cubicBezTo>
                  <a:pt x="1" y="411"/>
                  <a:pt x="1" y="545"/>
                  <a:pt x="1" y="605"/>
                </a:cubicBezTo>
                <a:cubicBezTo>
                  <a:pt x="1" y="784"/>
                  <a:pt x="1" y="977"/>
                  <a:pt x="61" y="1156"/>
                </a:cubicBezTo>
                <a:lnTo>
                  <a:pt x="135" y="1231"/>
                </a:lnTo>
                <a:cubicBezTo>
                  <a:pt x="165" y="1260"/>
                  <a:pt x="210" y="1275"/>
                  <a:pt x="254" y="1275"/>
                </a:cubicBezTo>
                <a:cubicBezTo>
                  <a:pt x="299" y="1275"/>
                  <a:pt x="344" y="1260"/>
                  <a:pt x="373" y="1231"/>
                </a:cubicBezTo>
                <a:cubicBezTo>
                  <a:pt x="507" y="1037"/>
                  <a:pt x="567" y="858"/>
                  <a:pt x="627" y="664"/>
                </a:cubicBezTo>
                <a:cubicBezTo>
                  <a:pt x="627" y="545"/>
                  <a:pt x="627" y="486"/>
                  <a:pt x="567" y="352"/>
                </a:cubicBezTo>
                <a:cubicBezTo>
                  <a:pt x="567" y="292"/>
                  <a:pt x="567" y="173"/>
                  <a:pt x="433" y="113"/>
                </a:cubicBezTo>
                <a:lnTo>
                  <a:pt x="433" y="39"/>
                </a:lnTo>
                <a:cubicBezTo>
                  <a:pt x="409" y="15"/>
                  <a:pt x="376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0" name="Google Shape;1710;p10"/>
          <p:cNvSpPr/>
          <p:nvPr/>
        </p:nvSpPr>
        <p:spPr>
          <a:xfrm>
            <a:off x="4312079" y="672543"/>
            <a:ext cx="19528" cy="40023"/>
          </a:xfrm>
          <a:custGeom>
            <a:avLst/>
            <a:gdLst/>
            <a:ahLst/>
            <a:cxnLst/>
            <a:rect l="l" t="t" r="r" b="b"/>
            <a:pathLst>
              <a:path w="626" h="1283" extrusionOk="0">
                <a:moveTo>
                  <a:pt x="313" y="1"/>
                </a:moveTo>
                <a:cubicBezTo>
                  <a:pt x="253" y="1"/>
                  <a:pt x="134" y="61"/>
                  <a:pt x="75" y="120"/>
                </a:cubicBezTo>
                <a:cubicBezTo>
                  <a:pt x="75" y="239"/>
                  <a:pt x="0" y="314"/>
                  <a:pt x="0" y="433"/>
                </a:cubicBezTo>
                <a:lnTo>
                  <a:pt x="0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3" y="1237"/>
                </a:lnTo>
                <a:cubicBezTo>
                  <a:pt x="283" y="1267"/>
                  <a:pt x="332" y="1282"/>
                  <a:pt x="380" y="1282"/>
                </a:cubicBezTo>
                <a:cubicBezTo>
                  <a:pt x="428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626" y="433"/>
                  <a:pt x="566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1" name="Google Shape;1711;p10"/>
          <p:cNvSpPr/>
          <p:nvPr/>
        </p:nvSpPr>
        <p:spPr>
          <a:xfrm>
            <a:off x="4260014" y="770308"/>
            <a:ext cx="19559" cy="39836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78" y="1"/>
                </a:moveTo>
                <a:cubicBezTo>
                  <a:pt x="354" y="1"/>
                  <a:pt x="331" y="8"/>
                  <a:pt x="314" y="25"/>
                </a:cubicBezTo>
                <a:cubicBezTo>
                  <a:pt x="179" y="159"/>
                  <a:pt x="120" y="219"/>
                  <a:pt x="120" y="338"/>
                </a:cubicBezTo>
                <a:cubicBezTo>
                  <a:pt x="60" y="398"/>
                  <a:pt x="60" y="532"/>
                  <a:pt x="60" y="651"/>
                </a:cubicBezTo>
                <a:cubicBezTo>
                  <a:pt x="1" y="830"/>
                  <a:pt x="60" y="1023"/>
                  <a:pt x="179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626" y="964"/>
                  <a:pt x="626" y="830"/>
                  <a:pt x="626" y="651"/>
                </a:cubicBezTo>
                <a:lnTo>
                  <a:pt x="626" y="398"/>
                </a:lnTo>
                <a:cubicBezTo>
                  <a:pt x="626" y="338"/>
                  <a:pt x="626" y="219"/>
                  <a:pt x="552" y="159"/>
                </a:cubicBezTo>
                <a:lnTo>
                  <a:pt x="552" y="85"/>
                </a:lnTo>
                <a:cubicBezTo>
                  <a:pt x="510" y="43"/>
                  <a:pt x="438" y="1"/>
                  <a:pt x="37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2" name="Google Shape;1712;p10"/>
          <p:cNvSpPr/>
          <p:nvPr/>
        </p:nvSpPr>
        <p:spPr>
          <a:xfrm>
            <a:off x="4198217" y="854253"/>
            <a:ext cx="17220" cy="25018"/>
          </a:xfrm>
          <a:custGeom>
            <a:avLst/>
            <a:gdLst/>
            <a:ahLst/>
            <a:cxnLst/>
            <a:rect l="l" t="t" r="r" b="b"/>
            <a:pathLst>
              <a:path w="552" h="802" extrusionOk="0">
                <a:moveTo>
                  <a:pt x="179" y="1"/>
                </a:moveTo>
                <a:cubicBezTo>
                  <a:pt x="119" y="75"/>
                  <a:pt x="60" y="135"/>
                  <a:pt x="0" y="195"/>
                </a:cubicBezTo>
                <a:lnTo>
                  <a:pt x="0" y="373"/>
                </a:lnTo>
                <a:cubicBezTo>
                  <a:pt x="0" y="507"/>
                  <a:pt x="0" y="627"/>
                  <a:pt x="119" y="746"/>
                </a:cubicBezTo>
                <a:cubicBezTo>
                  <a:pt x="179" y="783"/>
                  <a:pt x="242" y="802"/>
                  <a:pt x="298" y="802"/>
                </a:cubicBezTo>
                <a:cubicBezTo>
                  <a:pt x="354" y="802"/>
                  <a:pt x="403" y="783"/>
                  <a:pt x="432" y="746"/>
                </a:cubicBezTo>
                <a:lnTo>
                  <a:pt x="432" y="686"/>
                </a:lnTo>
                <a:cubicBezTo>
                  <a:pt x="551" y="627"/>
                  <a:pt x="551" y="507"/>
                  <a:pt x="551" y="448"/>
                </a:cubicBezTo>
                <a:lnTo>
                  <a:pt x="551" y="254"/>
                </a:lnTo>
                <a:cubicBezTo>
                  <a:pt x="551" y="195"/>
                  <a:pt x="492" y="135"/>
                  <a:pt x="432" y="75"/>
                </a:cubicBezTo>
                <a:cubicBezTo>
                  <a:pt x="373" y="1"/>
                  <a:pt x="239" y="1"/>
                  <a:pt x="17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3" name="Google Shape;1713;p10"/>
          <p:cNvSpPr/>
          <p:nvPr/>
        </p:nvSpPr>
        <p:spPr>
          <a:xfrm>
            <a:off x="4087600" y="837533"/>
            <a:ext cx="17688" cy="20495"/>
          </a:xfrm>
          <a:custGeom>
            <a:avLst/>
            <a:gdLst/>
            <a:ahLst/>
            <a:cxnLst/>
            <a:rect l="l" t="t" r="r" b="b"/>
            <a:pathLst>
              <a:path w="567" h="657" extrusionOk="0">
                <a:moveTo>
                  <a:pt x="252" y="1"/>
                </a:moveTo>
                <a:cubicBezTo>
                  <a:pt x="206" y="1"/>
                  <a:pt x="157" y="15"/>
                  <a:pt x="120" y="45"/>
                </a:cubicBezTo>
                <a:cubicBezTo>
                  <a:pt x="60" y="105"/>
                  <a:pt x="1" y="164"/>
                  <a:pt x="1" y="239"/>
                </a:cubicBezTo>
                <a:lnTo>
                  <a:pt x="1" y="358"/>
                </a:lnTo>
                <a:cubicBezTo>
                  <a:pt x="1" y="418"/>
                  <a:pt x="1" y="537"/>
                  <a:pt x="194" y="611"/>
                </a:cubicBezTo>
                <a:cubicBezTo>
                  <a:pt x="224" y="641"/>
                  <a:pt x="269" y="656"/>
                  <a:pt x="314" y="656"/>
                </a:cubicBezTo>
                <a:cubicBezTo>
                  <a:pt x="358" y="656"/>
                  <a:pt x="403" y="641"/>
                  <a:pt x="433" y="611"/>
                </a:cubicBezTo>
                <a:cubicBezTo>
                  <a:pt x="567" y="477"/>
                  <a:pt x="567" y="418"/>
                  <a:pt x="567" y="299"/>
                </a:cubicBezTo>
                <a:lnTo>
                  <a:pt x="567" y="164"/>
                </a:lnTo>
                <a:cubicBezTo>
                  <a:pt x="492" y="105"/>
                  <a:pt x="492" y="105"/>
                  <a:pt x="373" y="45"/>
                </a:cubicBezTo>
                <a:cubicBezTo>
                  <a:pt x="343" y="15"/>
                  <a:pt x="299" y="1"/>
                  <a:pt x="25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4" name="Google Shape;1714;p10"/>
          <p:cNvSpPr/>
          <p:nvPr/>
        </p:nvSpPr>
        <p:spPr>
          <a:xfrm>
            <a:off x="334903" y="3164430"/>
            <a:ext cx="325364" cy="102725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5" name="Google Shape;1715;p10"/>
          <p:cNvSpPr/>
          <p:nvPr/>
        </p:nvSpPr>
        <p:spPr>
          <a:xfrm>
            <a:off x="334903" y="2926475"/>
            <a:ext cx="325364" cy="102756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10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10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6" name="Google Shape;1716;p10"/>
          <p:cNvSpPr/>
          <p:nvPr/>
        </p:nvSpPr>
        <p:spPr>
          <a:xfrm>
            <a:off x="334903" y="2688083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7" name="Google Shape;1717;p10"/>
          <p:cNvSpPr/>
          <p:nvPr/>
        </p:nvSpPr>
        <p:spPr>
          <a:xfrm>
            <a:off x="334903" y="3881042"/>
            <a:ext cx="325364" cy="100853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0"/>
                  <a:pt x="1371" y="0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8" name="Google Shape;1718;p10"/>
          <p:cNvSpPr/>
          <p:nvPr/>
        </p:nvSpPr>
        <p:spPr>
          <a:xfrm>
            <a:off x="334903" y="3642619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9" name="Google Shape;1719;p10"/>
          <p:cNvSpPr/>
          <p:nvPr/>
        </p:nvSpPr>
        <p:spPr>
          <a:xfrm>
            <a:off x="334903" y="3402823"/>
            <a:ext cx="325364" cy="102756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69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69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0" name="Google Shape;1720;p10"/>
          <p:cNvSpPr/>
          <p:nvPr/>
        </p:nvSpPr>
        <p:spPr>
          <a:xfrm>
            <a:off x="334903" y="4595314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1" name="Google Shape;1721;p10"/>
          <p:cNvSpPr/>
          <p:nvPr/>
        </p:nvSpPr>
        <p:spPr>
          <a:xfrm>
            <a:off x="334903" y="4357390"/>
            <a:ext cx="325364" cy="100853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2" name="Google Shape;1722;p10"/>
          <p:cNvSpPr/>
          <p:nvPr/>
        </p:nvSpPr>
        <p:spPr>
          <a:xfrm>
            <a:off x="334903" y="4118966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3" name="Google Shape;1723;p10"/>
          <p:cNvSpPr/>
          <p:nvPr/>
        </p:nvSpPr>
        <p:spPr>
          <a:xfrm>
            <a:off x="334903" y="1259040"/>
            <a:ext cx="325364" cy="102725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1"/>
                </a:moveTo>
                <a:cubicBezTo>
                  <a:pt x="9803" y="1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1"/>
                  <a:pt x="1371" y="1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4" name="Google Shape;1724;p10"/>
          <p:cNvSpPr/>
          <p:nvPr/>
        </p:nvSpPr>
        <p:spPr>
          <a:xfrm>
            <a:off x="334903" y="1021116"/>
            <a:ext cx="325364" cy="102725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548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5" name="Google Shape;1725;p10"/>
          <p:cNvSpPr/>
          <p:nvPr/>
        </p:nvSpPr>
        <p:spPr>
          <a:xfrm>
            <a:off x="334903" y="782692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6" name="Google Shape;1726;p10"/>
          <p:cNvSpPr/>
          <p:nvPr/>
        </p:nvSpPr>
        <p:spPr>
          <a:xfrm>
            <a:off x="334903" y="1975651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7" name="Google Shape;1727;p10"/>
          <p:cNvSpPr/>
          <p:nvPr/>
        </p:nvSpPr>
        <p:spPr>
          <a:xfrm>
            <a:off x="334903" y="1737259"/>
            <a:ext cx="325364" cy="100853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8" name="Google Shape;1728;p10"/>
          <p:cNvSpPr/>
          <p:nvPr/>
        </p:nvSpPr>
        <p:spPr>
          <a:xfrm>
            <a:off x="334903" y="1497463"/>
            <a:ext cx="325364" cy="102725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69"/>
                </a:cubicBezTo>
                <a:cubicBezTo>
                  <a:pt x="10429" y="2547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7"/>
                  <a:pt x="1" y="166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9" name="Google Shape;1729;p10"/>
          <p:cNvSpPr/>
          <p:nvPr/>
        </p:nvSpPr>
        <p:spPr>
          <a:xfrm>
            <a:off x="334903" y="2689923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0" name="Google Shape;1730;p10"/>
          <p:cNvSpPr/>
          <p:nvPr/>
        </p:nvSpPr>
        <p:spPr>
          <a:xfrm>
            <a:off x="334903" y="2451999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1" name="Google Shape;1731;p10"/>
          <p:cNvSpPr/>
          <p:nvPr/>
        </p:nvSpPr>
        <p:spPr>
          <a:xfrm>
            <a:off x="334903" y="2213607"/>
            <a:ext cx="325364" cy="100853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2" name="Google Shape;1732;p10"/>
          <p:cNvSpPr/>
          <p:nvPr/>
        </p:nvSpPr>
        <p:spPr>
          <a:xfrm>
            <a:off x="495075" y="646175"/>
            <a:ext cx="8153847" cy="4261144"/>
          </a:xfrm>
          <a:custGeom>
            <a:avLst/>
            <a:gdLst/>
            <a:ahLst/>
            <a:cxnLst/>
            <a:rect l="l" t="t" r="r" b="b"/>
            <a:pathLst>
              <a:path w="254987" h="136313" extrusionOk="0">
                <a:moveTo>
                  <a:pt x="0" y="1"/>
                </a:moveTo>
                <a:lnTo>
                  <a:pt x="0" y="136313"/>
                </a:lnTo>
                <a:lnTo>
                  <a:pt x="254987" y="136313"/>
                </a:lnTo>
                <a:lnTo>
                  <a:pt x="254987" y="1"/>
                </a:lnTo>
                <a:close/>
              </a:path>
            </a:pathLst>
          </a:custGeom>
          <a:solidFill>
            <a:srgbClr val="FEF7C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3" name="Google Shape;1733;p10"/>
          <p:cNvSpPr/>
          <p:nvPr/>
        </p:nvSpPr>
        <p:spPr>
          <a:xfrm>
            <a:off x="617468" y="819409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5"/>
                  <a:pt x="3114" y="3978"/>
                  <a:pt x="1997" y="3978"/>
                </a:cubicBezTo>
                <a:cubicBezTo>
                  <a:pt x="880" y="3978"/>
                  <a:pt x="1" y="3055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rgbClr val="8349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4" name="Google Shape;1734;p10"/>
          <p:cNvSpPr/>
          <p:nvPr/>
        </p:nvSpPr>
        <p:spPr>
          <a:xfrm>
            <a:off x="617468" y="1059673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40"/>
                  <a:pt x="3114" y="3978"/>
                  <a:pt x="1997" y="3978"/>
                </a:cubicBezTo>
                <a:cubicBezTo>
                  <a:pt x="880" y="3978"/>
                  <a:pt x="1" y="3040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rgbClr val="8349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5" name="Google Shape;1735;p10"/>
          <p:cNvSpPr/>
          <p:nvPr/>
        </p:nvSpPr>
        <p:spPr>
          <a:xfrm>
            <a:off x="617468" y="1295756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97"/>
                </a:cubicBezTo>
                <a:close/>
              </a:path>
            </a:pathLst>
          </a:custGeom>
          <a:solidFill>
            <a:srgbClr val="8349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6" name="Google Shape;1736;p10"/>
          <p:cNvSpPr/>
          <p:nvPr/>
        </p:nvSpPr>
        <p:spPr>
          <a:xfrm>
            <a:off x="617468" y="1536020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82"/>
                </a:cubicBezTo>
                <a:close/>
              </a:path>
            </a:pathLst>
          </a:custGeom>
          <a:solidFill>
            <a:srgbClr val="8349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7" name="Google Shape;1737;p10"/>
          <p:cNvSpPr/>
          <p:nvPr/>
        </p:nvSpPr>
        <p:spPr>
          <a:xfrm>
            <a:off x="617468" y="1768392"/>
            <a:ext cx="124125" cy="124094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2"/>
                </a:cubicBezTo>
                <a:close/>
              </a:path>
            </a:pathLst>
          </a:custGeom>
          <a:solidFill>
            <a:srgbClr val="8349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8" name="Google Shape;1738;p10"/>
          <p:cNvSpPr/>
          <p:nvPr/>
        </p:nvSpPr>
        <p:spPr>
          <a:xfrm>
            <a:off x="617468" y="2008656"/>
            <a:ext cx="124125" cy="123626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2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2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2"/>
                </a:cubicBezTo>
                <a:close/>
              </a:path>
            </a:pathLst>
          </a:custGeom>
          <a:solidFill>
            <a:srgbClr val="8349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9" name="Google Shape;1739;p10"/>
          <p:cNvSpPr/>
          <p:nvPr/>
        </p:nvSpPr>
        <p:spPr>
          <a:xfrm>
            <a:off x="617468" y="2246580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rgbClr val="8349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0" name="Google Shape;1740;p10"/>
          <p:cNvSpPr/>
          <p:nvPr/>
        </p:nvSpPr>
        <p:spPr>
          <a:xfrm>
            <a:off x="617468" y="2486844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rgbClr val="8349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1" name="Google Shape;1741;p10"/>
          <p:cNvSpPr/>
          <p:nvPr/>
        </p:nvSpPr>
        <p:spPr>
          <a:xfrm>
            <a:off x="617468" y="2727108"/>
            <a:ext cx="124125" cy="123657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99"/>
                  <a:pt x="3114" y="3964"/>
                  <a:pt x="1997" y="3964"/>
                </a:cubicBezTo>
                <a:cubicBezTo>
                  <a:pt x="880" y="3964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rgbClr val="8349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2" name="Google Shape;1742;p10"/>
          <p:cNvSpPr/>
          <p:nvPr/>
        </p:nvSpPr>
        <p:spPr>
          <a:xfrm>
            <a:off x="617468" y="2966904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9"/>
                  <a:pt x="1997" y="3979"/>
                </a:cubicBezTo>
                <a:cubicBezTo>
                  <a:pt x="880" y="3979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rgbClr val="8349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3" name="Google Shape;1743;p10"/>
          <p:cNvSpPr/>
          <p:nvPr/>
        </p:nvSpPr>
        <p:spPr>
          <a:xfrm>
            <a:off x="617468" y="3205327"/>
            <a:ext cx="124125" cy="123657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39"/>
                  <a:pt x="3114" y="3963"/>
                  <a:pt x="1997" y="3963"/>
                </a:cubicBezTo>
                <a:cubicBezTo>
                  <a:pt x="880" y="3963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rgbClr val="8349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4" name="Google Shape;1744;p10"/>
          <p:cNvSpPr/>
          <p:nvPr/>
        </p:nvSpPr>
        <p:spPr>
          <a:xfrm>
            <a:off x="617468" y="3445123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7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7"/>
                </a:cubicBezTo>
                <a:close/>
              </a:path>
            </a:pathLst>
          </a:custGeom>
          <a:solidFill>
            <a:srgbClr val="8349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5" name="Google Shape;1745;p10"/>
          <p:cNvSpPr/>
          <p:nvPr/>
        </p:nvSpPr>
        <p:spPr>
          <a:xfrm>
            <a:off x="617468" y="3677495"/>
            <a:ext cx="124125" cy="124094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6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6"/>
                </a:cubicBezTo>
                <a:close/>
              </a:path>
            </a:pathLst>
          </a:custGeom>
          <a:solidFill>
            <a:srgbClr val="8349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6" name="Google Shape;1746;p10"/>
          <p:cNvSpPr/>
          <p:nvPr/>
        </p:nvSpPr>
        <p:spPr>
          <a:xfrm>
            <a:off x="617468" y="3917758"/>
            <a:ext cx="124125" cy="124094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39"/>
                  <a:pt x="3114" y="3978"/>
                  <a:pt x="1997" y="3978"/>
                </a:cubicBezTo>
                <a:cubicBezTo>
                  <a:pt x="880" y="3978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rgbClr val="8349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7" name="Google Shape;1747;p10"/>
          <p:cNvSpPr/>
          <p:nvPr/>
        </p:nvSpPr>
        <p:spPr>
          <a:xfrm>
            <a:off x="617468" y="4153842"/>
            <a:ext cx="124125" cy="124094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6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96"/>
                </a:cubicBezTo>
                <a:close/>
              </a:path>
            </a:pathLst>
          </a:custGeom>
          <a:solidFill>
            <a:srgbClr val="8349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8" name="Google Shape;1748;p10"/>
          <p:cNvSpPr/>
          <p:nvPr/>
        </p:nvSpPr>
        <p:spPr>
          <a:xfrm>
            <a:off x="617468" y="4394106"/>
            <a:ext cx="124125" cy="124094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1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1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1"/>
                </a:cubicBezTo>
                <a:close/>
              </a:path>
            </a:pathLst>
          </a:custGeom>
          <a:solidFill>
            <a:srgbClr val="8349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9" name="Google Shape;1749;p10"/>
          <p:cNvSpPr/>
          <p:nvPr/>
        </p:nvSpPr>
        <p:spPr>
          <a:xfrm>
            <a:off x="617468" y="4634370"/>
            <a:ext cx="124125" cy="123626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1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1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1"/>
                </a:cubicBezTo>
                <a:close/>
              </a:path>
            </a:pathLst>
          </a:custGeom>
          <a:solidFill>
            <a:srgbClr val="8349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0" name="Google Shape;1750;p10"/>
          <p:cNvSpPr/>
          <p:nvPr/>
        </p:nvSpPr>
        <p:spPr>
          <a:xfrm>
            <a:off x="307951" y="1307361"/>
            <a:ext cx="410401" cy="102756"/>
          </a:xfrm>
          <a:custGeom>
            <a:avLst/>
            <a:gdLst/>
            <a:ahLst/>
            <a:cxnLst/>
            <a:rect l="l" t="t" r="r" b="b"/>
            <a:pathLst>
              <a:path w="13156" h="3294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1" name="Google Shape;1751;p10"/>
          <p:cNvSpPr/>
          <p:nvPr/>
        </p:nvSpPr>
        <p:spPr>
          <a:xfrm>
            <a:off x="307951" y="1069437"/>
            <a:ext cx="410401" cy="102725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2" name="Google Shape;1752;p10"/>
          <p:cNvSpPr/>
          <p:nvPr/>
        </p:nvSpPr>
        <p:spPr>
          <a:xfrm>
            <a:off x="307951" y="831044"/>
            <a:ext cx="410401" cy="102725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24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24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3" name="Google Shape;1753;p10"/>
          <p:cNvSpPr/>
          <p:nvPr/>
        </p:nvSpPr>
        <p:spPr>
          <a:xfrm>
            <a:off x="307951" y="2023972"/>
            <a:ext cx="410401" cy="100885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4" name="Google Shape;1754;p10"/>
          <p:cNvSpPr/>
          <p:nvPr/>
        </p:nvSpPr>
        <p:spPr>
          <a:xfrm>
            <a:off x="307951" y="1786048"/>
            <a:ext cx="410401" cy="100417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671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1"/>
                  <a:pt x="746" y="0"/>
                  <a:pt x="1729" y="0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5" name="Google Shape;1755;p10"/>
          <p:cNvSpPr/>
          <p:nvPr/>
        </p:nvSpPr>
        <p:spPr>
          <a:xfrm>
            <a:off x="307951" y="1547625"/>
            <a:ext cx="410401" cy="100885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6" name="Google Shape;1756;p10"/>
          <p:cNvSpPr/>
          <p:nvPr/>
        </p:nvSpPr>
        <p:spPr>
          <a:xfrm>
            <a:off x="307951" y="2738743"/>
            <a:ext cx="410401" cy="100417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3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53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7" name="Google Shape;1757;p10"/>
          <p:cNvSpPr/>
          <p:nvPr/>
        </p:nvSpPr>
        <p:spPr>
          <a:xfrm>
            <a:off x="307951" y="2500320"/>
            <a:ext cx="410401" cy="100885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48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548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8" name="Google Shape;1758;p10"/>
          <p:cNvSpPr/>
          <p:nvPr/>
        </p:nvSpPr>
        <p:spPr>
          <a:xfrm>
            <a:off x="307951" y="2262396"/>
            <a:ext cx="410401" cy="100417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9" name="Google Shape;1759;p10"/>
          <p:cNvSpPr/>
          <p:nvPr/>
        </p:nvSpPr>
        <p:spPr>
          <a:xfrm>
            <a:off x="307951" y="3212751"/>
            <a:ext cx="410401" cy="102725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0" name="Google Shape;1760;p10"/>
          <p:cNvSpPr/>
          <p:nvPr/>
        </p:nvSpPr>
        <p:spPr>
          <a:xfrm>
            <a:off x="307951" y="2974827"/>
            <a:ext cx="410401" cy="102725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1" name="Google Shape;1761;p10"/>
          <p:cNvSpPr/>
          <p:nvPr/>
        </p:nvSpPr>
        <p:spPr>
          <a:xfrm>
            <a:off x="307951" y="3929363"/>
            <a:ext cx="410401" cy="100885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8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2" name="Google Shape;1762;p10"/>
          <p:cNvSpPr/>
          <p:nvPr/>
        </p:nvSpPr>
        <p:spPr>
          <a:xfrm>
            <a:off x="307951" y="3691439"/>
            <a:ext cx="410401" cy="100386"/>
          </a:xfrm>
          <a:custGeom>
            <a:avLst/>
            <a:gdLst/>
            <a:ahLst/>
            <a:cxnLst/>
            <a:rect l="l" t="t" r="r" b="b"/>
            <a:pathLst>
              <a:path w="13156" h="3218" extrusionOk="0">
                <a:moveTo>
                  <a:pt x="11412" y="0"/>
                </a:moveTo>
                <a:cubicBezTo>
                  <a:pt x="12411" y="0"/>
                  <a:pt x="13155" y="670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0"/>
                  <a:pt x="746" y="0"/>
                  <a:pt x="1729" y="0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3" name="Google Shape;1763;p10"/>
          <p:cNvSpPr/>
          <p:nvPr/>
        </p:nvSpPr>
        <p:spPr>
          <a:xfrm>
            <a:off x="307951" y="3453015"/>
            <a:ext cx="410401" cy="100885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4" name="Google Shape;1764;p10"/>
          <p:cNvSpPr/>
          <p:nvPr/>
        </p:nvSpPr>
        <p:spPr>
          <a:xfrm>
            <a:off x="307951" y="4644103"/>
            <a:ext cx="410401" cy="100417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33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533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5" name="Google Shape;1765;p10"/>
          <p:cNvSpPr/>
          <p:nvPr/>
        </p:nvSpPr>
        <p:spPr>
          <a:xfrm>
            <a:off x="307951" y="4405711"/>
            <a:ext cx="410401" cy="100885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4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548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6" name="Google Shape;1766;p10"/>
          <p:cNvSpPr/>
          <p:nvPr/>
        </p:nvSpPr>
        <p:spPr>
          <a:xfrm>
            <a:off x="307951" y="4167755"/>
            <a:ext cx="410401" cy="100417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474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474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67" name="Google Shape;1767;p10"/>
          <p:cNvGrpSpPr/>
          <p:nvPr/>
        </p:nvGrpSpPr>
        <p:grpSpPr>
          <a:xfrm>
            <a:off x="8180472" y="2126994"/>
            <a:ext cx="350390" cy="1470478"/>
            <a:chOff x="8180472" y="1441194"/>
            <a:chExt cx="350390" cy="1470478"/>
          </a:xfrm>
        </p:grpSpPr>
        <p:sp>
          <p:nvSpPr>
            <p:cNvPr id="1768" name="Google Shape;1768;p10"/>
            <p:cNvSpPr/>
            <p:nvPr/>
          </p:nvSpPr>
          <p:spPr>
            <a:xfrm>
              <a:off x="8218121" y="1441194"/>
              <a:ext cx="232476" cy="203480"/>
            </a:xfrm>
            <a:custGeom>
              <a:avLst/>
              <a:gdLst/>
              <a:ahLst/>
              <a:cxnLst/>
              <a:rect l="l" t="t" r="r" b="b"/>
              <a:pathLst>
                <a:path w="12844" h="11242" extrusionOk="0">
                  <a:moveTo>
                    <a:pt x="4732" y="1"/>
                  </a:moveTo>
                  <a:cubicBezTo>
                    <a:pt x="4305" y="1"/>
                    <a:pt x="3751" y="152"/>
                    <a:pt x="3033" y="550"/>
                  </a:cubicBezTo>
                  <a:cubicBezTo>
                    <a:pt x="1" y="2329"/>
                    <a:pt x="1379" y="10249"/>
                    <a:pt x="2106" y="10976"/>
                  </a:cubicBezTo>
                  <a:cubicBezTo>
                    <a:pt x="2250" y="11149"/>
                    <a:pt x="2690" y="11242"/>
                    <a:pt x="3310" y="11242"/>
                  </a:cubicBezTo>
                  <a:cubicBezTo>
                    <a:pt x="5392" y="11242"/>
                    <a:pt x="9498" y="10189"/>
                    <a:pt x="11179" y="7543"/>
                  </a:cubicBezTo>
                  <a:cubicBezTo>
                    <a:pt x="12843" y="4808"/>
                    <a:pt x="11484" y="584"/>
                    <a:pt x="8673" y="584"/>
                  </a:cubicBezTo>
                  <a:cubicBezTo>
                    <a:pt x="7929" y="584"/>
                    <a:pt x="7084" y="880"/>
                    <a:pt x="6166" y="1578"/>
                  </a:cubicBezTo>
                  <a:cubicBezTo>
                    <a:pt x="6166" y="1578"/>
                    <a:pt x="6108" y="1"/>
                    <a:pt x="4732" y="1"/>
                  </a:cubicBezTo>
                  <a:close/>
                </a:path>
              </a:pathLst>
            </a:custGeom>
            <a:solidFill>
              <a:srgbClr val="F25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10"/>
            <p:cNvSpPr/>
            <p:nvPr/>
          </p:nvSpPr>
          <p:spPr>
            <a:xfrm>
              <a:off x="8180472" y="1493740"/>
              <a:ext cx="183281" cy="193760"/>
            </a:xfrm>
            <a:custGeom>
              <a:avLst/>
              <a:gdLst/>
              <a:ahLst/>
              <a:cxnLst/>
              <a:rect l="l" t="t" r="r" b="b"/>
              <a:pathLst>
                <a:path w="10126" h="10705" extrusionOk="0">
                  <a:moveTo>
                    <a:pt x="9938" y="1"/>
                  </a:moveTo>
                  <a:cubicBezTo>
                    <a:pt x="9874" y="1"/>
                    <a:pt x="9825" y="83"/>
                    <a:pt x="9825" y="153"/>
                  </a:cubicBezTo>
                  <a:cubicBezTo>
                    <a:pt x="9599" y="680"/>
                    <a:pt x="9299" y="1306"/>
                    <a:pt x="9098" y="1807"/>
                  </a:cubicBezTo>
                  <a:cubicBezTo>
                    <a:pt x="8873" y="2033"/>
                    <a:pt x="8772" y="2334"/>
                    <a:pt x="8672" y="2660"/>
                  </a:cubicBezTo>
                  <a:lnTo>
                    <a:pt x="8146" y="3386"/>
                  </a:lnTo>
                  <a:cubicBezTo>
                    <a:pt x="7519" y="4439"/>
                    <a:pt x="6893" y="5366"/>
                    <a:pt x="6066" y="6193"/>
                  </a:cubicBezTo>
                  <a:cubicBezTo>
                    <a:pt x="5639" y="6720"/>
                    <a:pt x="5213" y="7046"/>
                    <a:pt x="4812" y="7447"/>
                  </a:cubicBezTo>
                  <a:cubicBezTo>
                    <a:pt x="4286" y="7873"/>
                    <a:pt x="3860" y="8299"/>
                    <a:pt x="3334" y="8599"/>
                  </a:cubicBezTo>
                  <a:cubicBezTo>
                    <a:pt x="2406" y="9326"/>
                    <a:pt x="1253" y="9752"/>
                    <a:pt x="101" y="10279"/>
                  </a:cubicBezTo>
                  <a:cubicBezTo>
                    <a:pt x="0" y="10279"/>
                    <a:pt x="0" y="10379"/>
                    <a:pt x="0" y="10479"/>
                  </a:cubicBezTo>
                  <a:cubicBezTo>
                    <a:pt x="101" y="10579"/>
                    <a:pt x="201" y="10705"/>
                    <a:pt x="326" y="10705"/>
                  </a:cubicBezTo>
                  <a:cubicBezTo>
                    <a:pt x="527" y="10579"/>
                    <a:pt x="827" y="10479"/>
                    <a:pt x="1153" y="10379"/>
                  </a:cubicBezTo>
                  <a:cubicBezTo>
                    <a:pt x="1454" y="10279"/>
                    <a:pt x="1780" y="10178"/>
                    <a:pt x="2081" y="10078"/>
                  </a:cubicBezTo>
                  <a:lnTo>
                    <a:pt x="2933" y="9652"/>
                  </a:lnTo>
                  <a:cubicBezTo>
                    <a:pt x="3233" y="9552"/>
                    <a:pt x="3459" y="9326"/>
                    <a:pt x="3760" y="9226"/>
                  </a:cubicBezTo>
                  <a:cubicBezTo>
                    <a:pt x="4286" y="8925"/>
                    <a:pt x="4812" y="8499"/>
                    <a:pt x="5339" y="8073"/>
                  </a:cubicBezTo>
                  <a:cubicBezTo>
                    <a:pt x="5740" y="7672"/>
                    <a:pt x="6266" y="7246"/>
                    <a:pt x="6692" y="6820"/>
                  </a:cubicBezTo>
                  <a:cubicBezTo>
                    <a:pt x="7519" y="5893"/>
                    <a:pt x="8246" y="4840"/>
                    <a:pt x="8873" y="3687"/>
                  </a:cubicBezTo>
                  <a:cubicBezTo>
                    <a:pt x="9399" y="2660"/>
                    <a:pt x="9925" y="1507"/>
                    <a:pt x="10126" y="254"/>
                  </a:cubicBezTo>
                  <a:cubicBezTo>
                    <a:pt x="10126" y="153"/>
                    <a:pt x="10126" y="53"/>
                    <a:pt x="10025" y="53"/>
                  </a:cubicBezTo>
                  <a:cubicBezTo>
                    <a:pt x="9995" y="16"/>
                    <a:pt x="9965" y="1"/>
                    <a:pt x="9938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10"/>
            <p:cNvSpPr/>
            <p:nvPr/>
          </p:nvSpPr>
          <p:spPr>
            <a:xfrm>
              <a:off x="8256150" y="1780623"/>
              <a:ext cx="274712" cy="634218"/>
            </a:xfrm>
            <a:custGeom>
              <a:avLst/>
              <a:gdLst/>
              <a:ahLst/>
              <a:cxnLst/>
              <a:rect l="l" t="t" r="r" b="b"/>
              <a:pathLst>
                <a:path w="12758" h="29454" extrusionOk="0">
                  <a:moveTo>
                    <a:pt x="4169" y="1"/>
                  </a:moveTo>
                  <a:cubicBezTo>
                    <a:pt x="3919" y="1"/>
                    <a:pt x="4691" y="2871"/>
                    <a:pt x="3660" y="5644"/>
                  </a:cubicBezTo>
                  <a:cubicBezTo>
                    <a:pt x="2632" y="8351"/>
                    <a:pt x="1" y="12311"/>
                    <a:pt x="953" y="15243"/>
                  </a:cubicBezTo>
                  <a:cubicBezTo>
                    <a:pt x="2006" y="18175"/>
                    <a:pt x="2733" y="18902"/>
                    <a:pt x="2507" y="19729"/>
                  </a:cubicBezTo>
                  <a:cubicBezTo>
                    <a:pt x="2306" y="20682"/>
                    <a:pt x="327" y="22035"/>
                    <a:pt x="527" y="24642"/>
                  </a:cubicBezTo>
                  <a:cubicBezTo>
                    <a:pt x="753" y="27248"/>
                    <a:pt x="4813" y="29454"/>
                    <a:pt x="4813" y="29454"/>
                  </a:cubicBezTo>
                  <a:cubicBezTo>
                    <a:pt x="6893" y="28401"/>
                    <a:pt x="10452" y="23689"/>
                    <a:pt x="10352" y="21083"/>
                  </a:cubicBezTo>
                  <a:cubicBezTo>
                    <a:pt x="10352" y="18476"/>
                    <a:pt x="8146" y="16396"/>
                    <a:pt x="8672" y="14717"/>
                  </a:cubicBezTo>
                  <a:cubicBezTo>
                    <a:pt x="9199" y="13163"/>
                    <a:pt x="12758" y="8977"/>
                    <a:pt x="11705" y="6045"/>
                  </a:cubicBezTo>
                  <a:cubicBezTo>
                    <a:pt x="10778" y="3138"/>
                    <a:pt x="5239" y="406"/>
                    <a:pt x="4186" y="5"/>
                  </a:cubicBezTo>
                  <a:cubicBezTo>
                    <a:pt x="4180" y="2"/>
                    <a:pt x="4174" y="1"/>
                    <a:pt x="4169" y="1"/>
                  </a:cubicBezTo>
                  <a:close/>
                </a:path>
              </a:pathLst>
            </a:custGeom>
            <a:solidFill>
              <a:srgbClr val="F2CB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10"/>
            <p:cNvSpPr/>
            <p:nvPr/>
          </p:nvSpPr>
          <p:spPr>
            <a:xfrm>
              <a:off x="8310111" y="1819985"/>
              <a:ext cx="101483" cy="692421"/>
            </a:xfrm>
            <a:custGeom>
              <a:avLst/>
              <a:gdLst/>
              <a:ahLst/>
              <a:cxnLst/>
              <a:rect l="l" t="t" r="r" b="b"/>
              <a:pathLst>
                <a:path w="4713" h="32157" extrusionOk="0">
                  <a:moveTo>
                    <a:pt x="2833" y="1"/>
                  </a:moveTo>
                  <a:cubicBezTo>
                    <a:pt x="2800" y="1"/>
                    <a:pt x="2766" y="15"/>
                    <a:pt x="2733" y="57"/>
                  </a:cubicBezTo>
                  <a:cubicBezTo>
                    <a:pt x="2633" y="157"/>
                    <a:pt x="2633" y="257"/>
                    <a:pt x="2733" y="357"/>
                  </a:cubicBezTo>
                  <a:cubicBezTo>
                    <a:pt x="3134" y="884"/>
                    <a:pt x="3460" y="1510"/>
                    <a:pt x="3660" y="2137"/>
                  </a:cubicBezTo>
                  <a:cubicBezTo>
                    <a:pt x="3886" y="2763"/>
                    <a:pt x="3986" y="3390"/>
                    <a:pt x="3986" y="4117"/>
                  </a:cubicBezTo>
                  <a:cubicBezTo>
                    <a:pt x="4086" y="4743"/>
                    <a:pt x="3986" y="5370"/>
                    <a:pt x="3886" y="6097"/>
                  </a:cubicBezTo>
                  <a:cubicBezTo>
                    <a:pt x="3760" y="6723"/>
                    <a:pt x="3560" y="7450"/>
                    <a:pt x="3359" y="8077"/>
                  </a:cubicBezTo>
                  <a:cubicBezTo>
                    <a:pt x="3034" y="9455"/>
                    <a:pt x="2633" y="10708"/>
                    <a:pt x="2307" y="12062"/>
                  </a:cubicBezTo>
                  <a:cubicBezTo>
                    <a:pt x="2106" y="12788"/>
                    <a:pt x="2006" y="13515"/>
                    <a:pt x="2006" y="14242"/>
                  </a:cubicBezTo>
                  <a:cubicBezTo>
                    <a:pt x="2006" y="14969"/>
                    <a:pt x="2106" y="15721"/>
                    <a:pt x="2407" y="16448"/>
                  </a:cubicBezTo>
                  <a:lnTo>
                    <a:pt x="2833" y="17375"/>
                  </a:lnTo>
                  <a:cubicBezTo>
                    <a:pt x="2933" y="17701"/>
                    <a:pt x="3034" y="18001"/>
                    <a:pt x="3134" y="18327"/>
                  </a:cubicBezTo>
                  <a:cubicBezTo>
                    <a:pt x="3359" y="18954"/>
                    <a:pt x="3460" y="19681"/>
                    <a:pt x="3560" y="20307"/>
                  </a:cubicBezTo>
                  <a:cubicBezTo>
                    <a:pt x="3660" y="21661"/>
                    <a:pt x="3560" y="23014"/>
                    <a:pt x="3359" y="24367"/>
                  </a:cubicBezTo>
                  <a:cubicBezTo>
                    <a:pt x="3034" y="25746"/>
                    <a:pt x="2633" y="26999"/>
                    <a:pt x="2106" y="28252"/>
                  </a:cubicBezTo>
                  <a:cubicBezTo>
                    <a:pt x="1580" y="29505"/>
                    <a:pt x="853" y="30758"/>
                    <a:pt x="1" y="31786"/>
                  </a:cubicBezTo>
                  <a:cubicBezTo>
                    <a:pt x="1" y="31886"/>
                    <a:pt x="1" y="32012"/>
                    <a:pt x="126" y="32112"/>
                  </a:cubicBezTo>
                  <a:cubicBezTo>
                    <a:pt x="160" y="32145"/>
                    <a:pt x="193" y="32156"/>
                    <a:pt x="223" y="32156"/>
                  </a:cubicBezTo>
                  <a:cubicBezTo>
                    <a:pt x="282" y="32156"/>
                    <a:pt x="327" y="32112"/>
                    <a:pt x="327" y="32112"/>
                  </a:cubicBezTo>
                  <a:cubicBezTo>
                    <a:pt x="2106" y="29906"/>
                    <a:pt x="3460" y="27300"/>
                    <a:pt x="4086" y="24493"/>
                  </a:cubicBezTo>
                  <a:cubicBezTo>
                    <a:pt x="4387" y="23114"/>
                    <a:pt x="4387" y="21661"/>
                    <a:pt x="4287" y="20207"/>
                  </a:cubicBezTo>
                  <a:cubicBezTo>
                    <a:pt x="4186" y="19580"/>
                    <a:pt x="4086" y="18854"/>
                    <a:pt x="3886" y="18102"/>
                  </a:cubicBezTo>
                  <a:cubicBezTo>
                    <a:pt x="3760" y="17801"/>
                    <a:pt x="3660" y="17475"/>
                    <a:pt x="3560" y="17074"/>
                  </a:cubicBezTo>
                  <a:lnTo>
                    <a:pt x="3134" y="16122"/>
                  </a:lnTo>
                  <a:cubicBezTo>
                    <a:pt x="2933" y="15495"/>
                    <a:pt x="2833" y="14869"/>
                    <a:pt x="2833" y="14242"/>
                  </a:cubicBezTo>
                  <a:cubicBezTo>
                    <a:pt x="2833" y="13616"/>
                    <a:pt x="2933" y="12889"/>
                    <a:pt x="3034" y="12262"/>
                  </a:cubicBezTo>
                  <a:cubicBezTo>
                    <a:pt x="3359" y="10909"/>
                    <a:pt x="3760" y="9656"/>
                    <a:pt x="4086" y="8302"/>
                  </a:cubicBezTo>
                  <a:cubicBezTo>
                    <a:pt x="4287" y="7575"/>
                    <a:pt x="4387" y="6949"/>
                    <a:pt x="4512" y="6197"/>
                  </a:cubicBezTo>
                  <a:cubicBezTo>
                    <a:pt x="4613" y="5470"/>
                    <a:pt x="4713" y="4743"/>
                    <a:pt x="4613" y="4016"/>
                  </a:cubicBezTo>
                  <a:cubicBezTo>
                    <a:pt x="4512" y="3290"/>
                    <a:pt x="4387" y="2663"/>
                    <a:pt x="4086" y="1936"/>
                  </a:cubicBezTo>
                  <a:cubicBezTo>
                    <a:pt x="3886" y="1310"/>
                    <a:pt x="3560" y="683"/>
                    <a:pt x="3034" y="57"/>
                  </a:cubicBezTo>
                  <a:cubicBezTo>
                    <a:pt x="2967" y="57"/>
                    <a:pt x="2900" y="1"/>
                    <a:pt x="2833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10"/>
            <p:cNvSpPr/>
            <p:nvPr/>
          </p:nvSpPr>
          <p:spPr>
            <a:xfrm>
              <a:off x="8364094" y="2531254"/>
              <a:ext cx="107942" cy="237094"/>
            </a:xfrm>
            <a:custGeom>
              <a:avLst/>
              <a:gdLst/>
              <a:ahLst/>
              <a:cxnLst/>
              <a:rect l="l" t="t" r="r" b="b"/>
              <a:pathLst>
                <a:path w="5013" h="11011" extrusionOk="0">
                  <a:moveTo>
                    <a:pt x="3295" y="1"/>
                  </a:moveTo>
                  <a:cubicBezTo>
                    <a:pt x="2151" y="1"/>
                    <a:pt x="1565" y="1005"/>
                    <a:pt x="1253" y="1987"/>
                  </a:cubicBezTo>
                  <a:cubicBezTo>
                    <a:pt x="627" y="3767"/>
                    <a:pt x="326" y="5646"/>
                    <a:pt x="226" y="7526"/>
                  </a:cubicBezTo>
                  <a:lnTo>
                    <a:pt x="226" y="7752"/>
                  </a:lnTo>
                  <a:cubicBezTo>
                    <a:pt x="126" y="8378"/>
                    <a:pt x="126" y="9005"/>
                    <a:pt x="126" y="9506"/>
                  </a:cubicBezTo>
                  <a:cubicBezTo>
                    <a:pt x="0" y="10032"/>
                    <a:pt x="226" y="10559"/>
                    <a:pt x="627" y="10884"/>
                  </a:cubicBezTo>
                  <a:cubicBezTo>
                    <a:pt x="752" y="10884"/>
                    <a:pt x="852" y="10985"/>
                    <a:pt x="953" y="10985"/>
                  </a:cubicBezTo>
                  <a:cubicBezTo>
                    <a:pt x="1005" y="11002"/>
                    <a:pt x="1065" y="11011"/>
                    <a:pt x="1129" y="11011"/>
                  </a:cubicBezTo>
                  <a:cubicBezTo>
                    <a:pt x="1425" y="11011"/>
                    <a:pt x="1797" y="10827"/>
                    <a:pt x="1880" y="10559"/>
                  </a:cubicBezTo>
                  <a:cubicBezTo>
                    <a:pt x="2406" y="10133"/>
                    <a:pt x="2732" y="9406"/>
                    <a:pt x="3033" y="8879"/>
                  </a:cubicBezTo>
                  <a:cubicBezTo>
                    <a:pt x="4186" y="6899"/>
                    <a:pt x="4812" y="4619"/>
                    <a:pt x="4913" y="2313"/>
                  </a:cubicBezTo>
                  <a:cubicBezTo>
                    <a:pt x="5013" y="1260"/>
                    <a:pt x="4712" y="107"/>
                    <a:pt x="3459" y="7"/>
                  </a:cubicBezTo>
                  <a:cubicBezTo>
                    <a:pt x="3403" y="3"/>
                    <a:pt x="3349" y="1"/>
                    <a:pt x="3295" y="1"/>
                  </a:cubicBezTo>
                  <a:close/>
                </a:path>
              </a:pathLst>
            </a:custGeom>
            <a:solidFill>
              <a:srgbClr val="F2A0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10"/>
            <p:cNvSpPr/>
            <p:nvPr/>
          </p:nvSpPr>
          <p:spPr>
            <a:xfrm>
              <a:off x="8292303" y="2821731"/>
              <a:ext cx="88003" cy="89941"/>
            </a:xfrm>
            <a:custGeom>
              <a:avLst/>
              <a:gdLst/>
              <a:ahLst/>
              <a:cxnLst/>
              <a:rect l="l" t="t" r="r" b="b"/>
              <a:pathLst>
                <a:path w="4087" h="4177" extrusionOk="0">
                  <a:moveTo>
                    <a:pt x="2833" y="1"/>
                  </a:moveTo>
                  <a:cubicBezTo>
                    <a:pt x="2507" y="1"/>
                    <a:pt x="2307" y="1"/>
                    <a:pt x="1981" y="101"/>
                  </a:cubicBezTo>
                  <a:cubicBezTo>
                    <a:pt x="1354" y="402"/>
                    <a:pt x="828" y="828"/>
                    <a:pt x="627" y="1555"/>
                  </a:cubicBezTo>
                  <a:cubicBezTo>
                    <a:pt x="1" y="2507"/>
                    <a:pt x="527" y="3660"/>
                    <a:pt x="1354" y="4061"/>
                  </a:cubicBezTo>
                  <a:cubicBezTo>
                    <a:pt x="1540" y="4141"/>
                    <a:pt x="1750" y="4177"/>
                    <a:pt x="1964" y="4177"/>
                  </a:cubicBezTo>
                  <a:cubicBezTo>
                    <a:pt x="2356" y="4177"/>
                    <a:pt x="2758" y="4055"/>
                    <a:pt x="3034" y="3861"/>
                  </a:cubicBezTo>
                  <a:cubicBezTo>
                    <a:pt x="3560" y="3535"/>
                    <a:pt x="3861" y="3034"/>
                    <a:pt x="4086" y="2507"/>
                  </a:cubicBezTo>
                  <a:lnTo>
                    <a:pt x="4086" y="1555"/>
                  </a:lnTo>
                  <a:cubicBezTo>
                    <a:pt x="4086" y="1354"/>
                    <a:pt x="3961" y="1029"/>
                    <a:pt x="3861" y="728"/>
                  </a:cubicBezTo>
                  <a:cubicBezTo>
                    <a:pt x="3861" y="527"/>
                    <a:pt x="3660" y="302"/>
                    <a:pt x="3460" y="101"/>
                  </a:cubicBezTo>
                  <a:cubicBezTo>
                    <a:pt x="3234" y="1"/>
                    <a:pt x="3034" y="1"/>
                    <a:pt x="2833" y="1"/>
                  </a:cubicBezTo>
                  <a:close/>
                </a:path>
              </a:pathLst>
            </a:custGeom>
            <a:solidFill>
              <a:srgbClr val="F284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10"/>
            <p:cNvSpPr/>
            <p:nvPr/>
          </p:nvSpPr>
          <p:spPr>
            <a:xfrm>
              <a:off x="8445035" y="2807175"/>
              <a:ext cx="43194" cy="52905"/>
            </a:xfrm>
            <a:custGeom>
              <a:avLst/>
              <a:gdLst/>
              <a:ahLst/>
              <a:cxnLst/>
              <a:rect l="l" t="t" r="r" b="b"/>
              <a:pathLst>
                <a:path w="2006" h="2457" extrusionOk="0">
                  <a:moveTo>
                    <a:pt x="1066" y="0"/>
                  </a:moveTo>
                  <a:cubicBezTo>
                    <a:pt x="872" y="0"/>
                    <a:pt x="690" y="50"/>
                    <a:pt x="527" y="151"/>
                  </a:cubicBezTo>
                  <a:cubicBezTo>
                    <a:pt x="226" y="451"/>
                    <a:pt x="1" y="777"/>
                    <a:pt x="1" y="1203"/>
                  </a:cubicBezTo>
                  <a:cubicBezTo>
                    <a:pt x="1" y="1504"/>
                    <a:pt x="1" y="1705"/>
                    <a:pt x="126" y="1930"/>
                  </a:cubicBezTo>
                  <a:cubicBezTo>
                    <a:pt x="226" y="1930"/>
                    <a:pt x="226" y="2030"/>
                    <a:pt x="327" y="2131"/>
                  </a:cubicBezTo>
                  <a:lnTo>
                    <a:pt x="427" y="2231"/>
                  </a:lnTo>
                  <a:cubicBezTo>
                    <a:pt x="427" y="2231"/>
                    <a:pt x="527" y="2331"/>
                    <a:pt x="627" y="2331"/>
                  </a:cubicBezTo>
                  <a:cubicBezTo>
                    <a:pt x="853" y="2456"/>
                    <a:pt x="953" y="2456"/>
                    <a:pt x="1254" y="2456"/>
                  </a:cubicBezTo>
                  <a:cubicBezTo>
                    <a:pt x="1379" y="2456"/>
                    <a:pt x="1580" y="2331"/>
                    <a:pt x="1680" y="2231"/>
                  </a:cubicBezTo>
                  <a:cubicBezTo>
                    <a:pt x="1880" y="2030"/>
                    <a:pt x="1880" y="1705"/>
                    <a:pt x="2006" y="1504"/>
                  </a:cubicBezTo>
                  <a:cubicBezTo>
                    <a:pt x="2006" y="1203"/>
                    <a:pt x="1880" y="978"/>
                    <a:pt x="1680" y="777"/>
                  </a:cubicBezTo>
                  <a:cubicBezTo>
                    <a:pt x="1780" y="777"/>
                    <a:pt x="1780" y="677"/>
                    <a:pt x="1880" y="677"/>
                  </a:cubicBezTo>
                  <a:cubicBezTo>
                    <a:pt x="1880" y="451"/>
                    <a:pt x="1780" y="251"/>
                    <a:pt x="1680" y="151"/>
                  </a:cubicBezTo>
                  <a:cubicBezTo>
                    <a:pt x="1467" y="50"/>
                    <a:pt x="1260" y="0"/>
                    <a:pt x="1066" y="0"/>
                  </a:cubicBezTo>
                  <a:close/>
                </a:path>
              </a:pathLst>
            </a:custGeom>
            <a:solidFill>
              <a:srgbClr val="F25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75" name="Google Shape;1775;p10"/>
          <p:cNvSpPr txBox="1">
            <a:spLocks noGrp="1"/>
          </p:cNvSpPr>
          <p:nvPr>
            <p:ph type="title"/>
          </p:nvPr>
        </p:nvSpPr>
        <p:spPr>
          <a:xfrm>
            <a:off x="4591334" y="1080292"/>
            <a:ext cx="3379500" cy="768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1776" name="Google Shape;1776;p10"/>
          <p:cNvSpPr txBox="1">
            <a:spLocks noGrp="1"/>
          </p:cNvSpPr>
          <p:nvPr>
            <p:ph type="subTitle" idx="1"/>
          </p:nvPr>
        </p:nvSpPr>
        <p:spPr>
          <a:xfrm>
            <a:off x="4666634" y="2030532"/>
            <a:ext cx="3228900" cy="172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3492E"/>
              </a:buClr>
              <a:buSzPts val="1600"/>
              <a:buNone/>
              <a:defRPr sz="1400">
                <a:solidFill>
                  <a:srgbClr val="83492E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777" name="Google Shape;1777;p10"/>
          <p:cNvSpPr txBox="1">
            <a:spLocks noGrp="1"/>
          </p:cNvSpPr>
          <p:nvPr>
            <p:ph type="subTitle" idx="2"/>
          </p:nvPr>
        </p:nvSpPr>
        <p:spPr>
          <a:xfrm>
            <a:off x="4666634" y="3956014"/>
            <a:ext cx="3228900" cy="39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400">
                <a:solidFill>
                  <a:schemeClr val="accen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59959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1_Caption">
    <p:spTree>
      <p:nvGrpSpPr>
        <p:cNvPr id="1" name="Shape 1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0" name="Google Shape;1590;p10"/>
          <p:cNvSpPr/>
          <p:nvPr/>
        </p:nvSpPr>
        <p:spPr>
          <a:xfrm>
            <a:off x="8271482" y="813225"/>
            <a:ext cx="654059" cy="565027"/>
          </a:xfrm>
          <a:custGeom>
            <a:avLst/>
            <a:gdLst/>
            <a:ahLst/>
            <a:cxnLst/>
            <a:rect l="l" t="t" r="r" b="b"/>
            <a:pathLst>
              <a:path w="18123" h="14875" extrusionOk="0">
                <a:moveTo>
                  <a:pt x="13360" y="1"/>
                </a:moveTo>
                <a:cubicBezTo>
                  <a:pt x="10125" y="1"/>
                  <a:pt x="5819" y="1242"/>
                  <a:pt x="3463" y="4440"/>
                </a:cubicBezTo>
                <a:cubicBezTo>
                  <a:pt x="1" y="8998"/>
                  <a:pt x="1539" y="14875"/>
                  <a:pt x="6518" y="14875"/>
                </a:cubicBezTo>
                <a:cubicBezTo>
                  <a:pt x="6616" y="14875"/>
                  <a:pt x="6715" y="14873"/>
                  <a:pt x="6815" y="14868"/>
                </a:cubicBezTo>
                <a:cubicBezTo>
                  <a:pt x="12104" y="14615"/>
                  <a:pt x="18122" y="1952"/>
                  <a:pt x="17243" y="1028"/>
                </a:cubicBezTo>
                <a:cubicBezTo>
                  <a:pt x="16626" y="384"/>
                  <a:pt x="15159" y="1"/>
                  <a:pt x="13360" y="1"/>
                </a:cubicBezTo>
                <a:close/>
              </a:path>
            </a:pathLst>
          </a:custGeom>
          <a:solidFill>
            <a:srgbClr val="EB5C6E"/>
          </a:solidFill>
          <a:ln w="9525" cap="flat" cmpd="sng">
            <a:solidFill>
              <a:srgbClr val="F25C6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1" name="Google Shape;1591;p10"/>
          <p:cNvSpPr/>
          <p:nvPr/>
        </p:nvSpPr>
        <p:spPr>
          <a:xfrm>
            <a:off x="8272197" y="1487910"/>
            <a:ext cx="653337" cy="563962"/>
          </a:xfrm>
          <a:custGeom>
            <a:avLst/>
            <a:gdLst/>
            <a:ahLst/>
            <a:cxnLst/>
            <a:rect l="l" t="t" r="r" b="b"/>
            <a:pathLst>
              <a:path w="18103" h="14846" extrusionOk="0">
                <a:moveTo>
                  <a:pt x="13340" y="1"/>
                </a:moveTo>
                <a:cubicBezTo>
                  <a:pt x="10105" y="1"/>
                  <a:pt x="5799" y="1255"/>
                  <a:pt x="3443" y="4406"/>
                </a:cubicBezTo>
                <a:cubicBezTo>
                  <a:pt x="0" y="8953"/>
                  <a:pt x="1501" y="14845"/>
                  <a:pt x="6413" y="14845"/>
                </a:cubicBezTo>
                <a:cubicBezTo>
                  <a:pt x="6538" y="14845"/>
                  <a:pt x="6666" y="14842"/>
                  <a:pt x="6795" y="14834"/>
                </a:cubicBezTo>
                <a:cubicBezTo>
                  <a:pt x="12084" y="14581"/>
                  <a:pt x="18102" y="1992"/>
                  <a:pt x="17223" y="1054"/>
                </a:cubicBezTo>
                <a:cubicBezTo>
                  <a:pt x="16606" y="388"/>
                  <a:pt x="15139" y="1"/>
                  <a:pt x="13340" y="1"/>
                </a:cubicBezTo>
                <a:close/>
              </a:path>
            </a:pathLst>
          </a:custGeom>
          <a:solidFill>
            <a:srgbClr val="F1873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2" name="Google Shape;1592;p10"/>
          <p:cNvSpPr/>
          <p:nvPr/>
        </p:nvSpPr>
        <p:spPr>
          <a:xfrm>
            <a:off x="8271475" y="2161531"/>
            <a:ext cx="654059" cy="566622"/>
          </a:xfrm>
          <a:custGeom>
            <a:avLst/>
            <a:gdLst/>
            <a:ahLst/>
            <a:cxnLst/>
            <a:rect l="l" t="t" r="r" b="b"/>
            <a:pathLst>
              <a:path w="18123" h="14916" extrusionOk="0">
                <a:moveTo>
                  <a:pt x="13360" y="1"/>
                </a:moveTo>
                <a:cubicBezTo>
                  <a:pt x="10125" y="1"/>
                  <a:pt x="5819" y="1255"/>
                  <a:pt x="3463" y="4405"/>
                </a:cubicBezTo>
                <a:cubicBezTo>
                  <a:pt x="1" y="9037"/>
                  <a:pt x="1539" y="14915"/>
                  <a:pt x="6518" y="14915"/>
                </a:cubicBezTo>
                <a:cubicBezTo>
                  <a:pt x="6616" y="14915"/>
                  <a:pt x="6715" y="14913"/>
                  <a:pt x="6815" y="14908"/>
                </a:cubicBezTo>
                <a:cubicBezTo>
                  <a:pt x="12104" y="14595"/>
                  <a:pt x="18122" y="1992"/>
                  <a:pt x="17243" y="1053"/>
                </a:cubicBezTo>
                <a:cubicBezTo>
                  <a:pt x="16626" y="388"/>
                  <a:pt x="15159" y="1"/>
                  <a:pt x="13360" y="1"/>
                </a:cubicBezTo>
                <a:close/>
              </a:path>
            </a:pathLst>
          </a:custGeom>
          <a:solidFill>
            <a:srgbClr val="FECC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3" name="Google Shape;1593;p10"/>
          <p:cNvSpPr/>
          <p:nvPr/>
        </p:nvSpPr>
        <p:spPr>
          <a:xfrm>
            <a:off x="8271619" y="2837811"/>
            <a:ext cx="653915" cy="564950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6"/>
                </a:cubicBezTo>
                <a:cubicBezTo>
                  <a:pt x="1" y="8989"/>
                  <a:pt x="1531" y="14872"/>
                  <a:pt x="6497" y="14872"/>
                </a:cubicBezTo>
                <a:cubicBezTo>
                  <a:pt x="6600" y="14872"/>
                  <a:pt x="6705" y="14869"/>
                  <a:pt x="6811" y="14864"/>
                </a:cubicBezTo>
                <a:cubicBezTo>
                  <a:pt x="12100" y="14551"/>
                  <a:pt x="18118" y="1948"/>
                  <a:pt x="17239" y="1024"/>
                </a:cubicBezTo>
                <a:cubicBezTo>
                  <a:pt x="16623" y="382"/>
                  <a:pt x="15161" y="0"/>
                  <a:pt x="13369" y="0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4" name="Google Shape;1594;p10"/>
          <p:cNvSpPr/>
          <p:nvPr/>
        </p:nvSpPr>
        <p:spPr>
          <a:xfrm>
            <a:off x="8271619" y="3512420"/>
            <a:ext cx="653915" cy="564950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5"/>
                </a:cubicBezTo>
                <a:cubicBezTo>
                  <a:pt x="1" y="9003"/>
                  <a:pt x="1531" y="14871"/>
                  <a:pt x="6496" y="14871"/>
                </a:cubicBezTo>
                <a:cubicBezTo>
                  <a:pt x="6599" y="14871"/>
                  <a:pt x="6705" y="14869"/>
                  <a:pt x="6811" y="14864"/>
                </a:cubicBezTo>
                <a:cubicBezTo>
                  <a:pt x="12100" y="14625"/>
                  <a:pt x="18118" y="1963"/>
                  <a:pt x="17239" y="1024"/>
                </a:cubicBezTo>
                <a:cubicBezTo>
                  <a:pt x="16623" y="381"/>
                  <a:pt x="15161" y="0"/>
                  <a:pt x="13369" y="0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5" name="Google Shape;1595;p10"/>
          <p:cNvSpPr/>
          <p:nvPr/>
        </p:nvSpPr>
        <p:spPr>
          <a:xfrm>
            <a:off x="8272052" y="4187028"/>
            <a:ext cx="653482" cy="564038"/>
          </a:xfrm>
          <a:custGeom>
            <a:avLst/>
            <a:gdLst/>
            <a:ahLst/>
            <a:cxnLst/>
            <a:rect l="l" t="t" r="r" b="b"/>
            <a:pathLst>
              <a:path w="18107" h="14848" extrusionOk="0">
                <a:moveTo>
                  <a:pt x="13332" y="1"/>
                </a:moveTo>
                <a:cubicBezTo>
                  <a:pt x="10098" y="1"/>
                  <a:pt x="5800" y="1253"/>
                  <a:pt x="3447" y="4409"/>
                </a:cubicBezTo>
                <a:cubicBezTo>
                  <a:pt x="0" y="8947"/>
                  <a:pt x="1509" y="14848"/>
                  <a:pt x="6434" y="14848"/>
                </a:cubicBezTo>
                <a:cubicBezTo>
                  <a:pt x="6554" y="14848"/>
                  <a:pt x="6676" y="14844"/>
                  <a:pt x="6799" y="14837"/>
                </a:cubicBezTo>
                <a:cubicBezTo>
                  <a:pt x="12088" y="14584"/>
                  <a:pt x="18106" y="1981"/>
                  <a:pt x="17227" y="1057"/>
                </a:cubicBezTo>
                <a:cubicBezTo>
                  <a:pt x="16609" y="390"/>
                  <a:pt x="15136" y="1"/>
                  <a:pt x="1333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6" name="Google Shape;1596;p10"/>
          <p:cNvSpPr/>
          <p:nvPr/>
        </p:nvSpPr>
        <p:spPr>
          <a:xfrm>
            <a:off x="7242621" y="698746"/>
            <a:ext cx="19559" cy="33160"/>
          </a:xfrm>
          <a:custGeom>
            <a:avLst/>
            <a:gdLst/>
            <a:ahLst/>
            <a:cxnLst/>
            <a:rect l="l" t="t" r="r" b="b"/>
            <a:pathLst>
              <a:path w="627" h="1063" extrusionOk="0">
                <a:moveTo>
                  <a:pt x="379" y="0"/>
                </a:moveTo>
                <a:cubicBezTo>
                  <a:pt x="354" y="0"/>
                  <a:pt x="331" y="8"/>
                  <a:pt x="314" y="25"/>
                </a:cubicBezTo>
                <a:cubicBezTo>
                  <a:pt x="254" y="85"/>
                  <a:pt x="195" y="144"/>
                  <a:pt x="120" y="219"/>
                </a:cubicBezTo>
                <a:cubicBezTo>
                  <a:pt x="61" y="338"/>
                  <a:pt x="61" y="397"/>
                  <a:pt x="61" y="457"/>
                </a:cubicBezTo>
                <a:cubicBezTo>
                  <a:pt x="1" y="651"/>
                  <a:pt x="61" y="830"/>
                  <a:pt x="195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3" y="1062"/>
                  <a:pt x="398" y="1033"/>
                  <a:pt x="433" y="964"/>
                </a:cubicBezTo>
                <a:cubicBezTo>
                  <a:pt x="567" y="830"/>
                  <a:pt x="627" y="710"/>
                  <a:pt x="627" y="591"/>
                </a:cubicBezTo>
                <a:lnTo>
                  <a:pt x="627" y="397"/>
                </a:lnTo>
                <a:cubicBezTo>
                  <a:pt x="627" y="278"/>
                  <a:pt x="627" y="219"/>
                  <a:pt x="567" y="144"/>
                </a:cubicBezTo>
                <a:lnTo>
                  <a:pt x="567" y="85"/>
                </a:lnTo>
                <a:cubicBezTo>
                  <a:pt x="514" y="42"/>
                  <a:pt x="439" y="0"/>
                  <a:pt x="379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7" name="Google Shape;1597;p10"/>
          <p:cNvSpPr/>
          <p:nvPr/>
        </p:nvSpPr>
        <p:spPr>
          <a:xfrm>
            <a:off x="7283518" y="746444"/>
            <a:ext cx="19091" cy="37496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8" y="1"/>
                  <a:pt x="269" y="16"/>
                  <a:pt x="239" y="45"/>
                </a:cubicBezTo>
                <a:cubicBezTo>
                  <a:pt x="180" y="105"/>
                  <a:pt x="120" y="239"/>
                  <a:pt x="61" y="299"/>
                </a:cubicBezTo>
                <a:cubicBezTo>
                  <a:pt x="61" y="358"/>
                  <a:pt x="61" y="477"/>
                  <a:pt x="1" y="552"/>
                </a:cubicBezTo>
                <a:cubicBezTo>
                  <a:pt x="1" y="790"/>
                  <a:pt x="61" y="984"/>
                  <a:pt x="180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41" y="1202"/>
                </a:cubicBezTo>
                <a:cubicBezTo>
                  <a:pt x="397" y="1202"/>
                  <a:pt x="458" y="1173"/>
                  <a:pt x="493" y="1103"/>
                </a:cubicBezTo>
                <a:cubicBezTo>
                  <a:pt x="552" y="924"/>
                  <a:pt x="612" y="790"/>
                  <a:pt x="612" y="611"/>
                </a:cubicBezTo>
                <a:lnTo>
                  <a:pt x="612" y="358"/>
                </a:lnTo>
                <a:cubicBezTo>
                  <a:pt x="612" y="299"/>
                  <a:pt x="552" y="179"/>
                  <a:pt x="552" y="105"/>
                </a:cubicBezTo>
                <a:lnTo>
                  <a:pt x="493" y="45"/>
                </a:lnTo>
                <a:cubicBezTo>
                  <a:pt x="463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8" name="Google Shape;1598;p10"/>
          <p:cNvSpPr/>
          <p:nvPr/>
        </p:nvSpPr>
        <p:spPr>
          <a:xfrm>
            <a:off x="7337454" y="701835"/>
            <a:ext cx="17688" cy="37247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3" y="1"/>
                </a:moveTo>
                <a:cubicBezTo>
                  <a:pt x="209" y="1"/>
                  <a:pt x="164" y="15"/>
                  <a:pt x="134" y="45"/>
                </a:cubicBezTo>
                <a:cubicBezTo>
                  <a:pt x="60" y="179"/>
                  <a:pt x="0" y="239"/>
                  <a:pt x="0" y="358"/>
                </a:cubicBezTo>
                <a:lnTo>
                  <a:pt x="0" y="611"/>
                </a:lnTo>
                <a:cubicBezTo>
                  <a:pt x="0" y="790"/>
                  <a:pt x="0" y="924"/>
                  <a:pt x="134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0" y="1194"/>
                </a:cubicBezTo>
                <a:cubicBezTo>
                  <a:pt x="319" y="1194"/>
                  <a:pt x="390" y="1145"/>
                  <a:pt x="432" y="1103"/>
                </a:cubicBezTo>
                <a:cubicBezTo>
                  <a:pt x="566" y="924"/>
                  <a:pt x="566" y="731"/>
                  <a:pt x="566" y="611"/>
                </a:cubicBezTo>
                <a:lnTo>
                  <a:pt x="566" y="298"/>
                </a:lnTo>
                <a:cubicBezTo>
                  <a:pt x="507" y="239"/>
                  <a:pt x="507" y="179"/>
                  <a:pt x="432" y="45"/>
                </a:cubicBezTo>
                <a:lnTo>
                  <a:pt x="373" y="45"/>
                </a:lnTo>
                <a:cubicBezTo>
                  <a:pt x="343" y="15"/>
                  <a:pt x="298" y="1"/>
                  <a:pt x="25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9" name="Google Shape;1599;p10"/>
          <p:cNvSpPr/>
          <p:nvPr/>
        </p:nvSpPr>
        <p:spPr>
          <a:xfrm>
            <a:off x="7333711" y="808366"/>
            <a:ext cx="19559" cy="3135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4" y="1"/>
                </a:moveTo>
                <a:cubicBezTo>
                  <a:pt x="310" y="1"/>
                  <a:pt x="247" y="19"/>
                  <a:pt x="180" y="57"/>
                </a:cubicBezTo>
                <a:cubicBezTo>
                  <a:pt x="120" y="116"/>
                  <a:pt x="6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80" y="921"/>
                </a:cubicBezTo>
                <a:lnTo>
                  <a:pt x="180" y="980"/>
                </a:lnTo>
                <a:cubicBezTo>
                  <a:pt x="201" y="998"/>
                  <a:pt x="227" y="1005"/>
                  <a:pt x="254" y="1005"/>
                </a:cubicBezTo>
                <a:cubicBezTo>
                  <a:pt x="319" y="1005"/>
                  <a:pt x="391" y="963"/>
                  <a:pt x="433" y="921"/>
                </a:cubicBezTo>
                <a:cubicBezTo>
                  <a:pt x="552" y="802"/>
                  <a:pt x="552" y="667"/>
                  <a:pt x="627" y="489"/>
                </a:cubicBezTo>
                <a:cubicBezTo>
                  <a:pt x="627" y="429"/>
                  <a:pt x="627" y="355"/>
                  <a:pt x="552" y="295"/>
                </a:cubicBezTo>
                <a:cubicBezTo>
                  <a:pt x="552" y="235"/>
                  <a:pt x="552" y="176"/>
                  <a:pt x="493" y="116"/>
                </a:cubicBezTo>
                <a:lnTo>
                  <a:pt x="493" y="57"/>
                </a:lnTo>
                <a:cubicBezTo>
                  <a:pt x="463" y="19"/>
                  <a:pt x="418" y="1"/>
                  <a:pt x="36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0" name="Google Shape;1600;p10"/>
          <p:cNvSpPr/>
          <p:nvPr/>
        </p:nvSpPr>
        <p:spPr>
          <a:xfrm>
            <a:off x="7385775" y="754960"/>
            <a:ext cx="17688" cy="48071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308" y="1"/>
                </a:moveTo>
                <a:cubicBezTo>
                  <a:pt x="249" y="1"/>
                  <a:pt x="177" y="43"/>
                  <a:pt x="134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4" y="1456"/>
                </a:cubicBezTo>
                <a:lnTo>
                  <a:pt x="194" y="1515"/>
                </a:lnTo>
                <a:cubicBezTo>
                  <a:pt x="229" y="1533"/>
                  <a:pt x="259" y="1540"/>
                  <a:pt x="285" y="1540"/>
                </a:cubicBezTo>
                <a:cubicBezTo>
                  <a:pt x="349" y="1540"/>
                  <a:pt x="395" y="1498"/>
                  <a:pt x="447" y="1456"/>
                </a:cubicBezTo>
                <a:cubicBezTo>
                  <a:pt x="567" y="1203"/>
                  <a:pt x="567" y="1024"/>
                  <a:pt x="567" y="771"/>
                </a:cubicBezTo>
                <a:lnTo>
                  <a:pt x="567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55" y="8"/>
                  <a:pt x="333" y="1"/>
                  <a:pt x="30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1" name="Google Shape;1601;p10"/>
          <p:cNvSpPr/>
          <p:nvPr/>
        </p:nvSpPr>
        <p:spPr>
          <a:xfrm>
            <a:off x="7434564" y="695034"/>
            <a:ext cx="17220" cy="40772"/>
          </a:xfrm>
          <a:custGeom>
            <a:avLst/>
            <a:gdLst/>
            <a:ahLst/>
            <a:cxnLst/>
            <a:rect l="l" t="t" r="r" b="b"/>
            <a:pathLst>
              <a:path w="552" h="1307" extrusionOk="0">
                <a:moveTo>
                  <a:pt x="300" y="0"/>
                </a:moveTo>
                <a:cubicBezTo>
                  <a:pt x="239" y="0"/>
                  <a:pt x="179" y="42"/>
                  <a:pt x="179" y="84"/>
                </a:cubicBezTo>
                <a:lnTo>
                  <a:pt x="120" y="84"/>
                </a:lnTo>
                <a:cubicBezTo>
                  <a:pt x="60" y="204"/>
                  <a:pt x="60" y="263"/>
                  <a:pt x="1" y="338"/>
                </a:cubicBezTo>
                <a:lnTo>
                  <a:pt x="1" y="636"/>
                </a:lnTo>
                <a:cubicBezTo>
                  <a:pt x="1" y="829"/>
                  <a:pt x="1" y="949"/>
                  <a:pt x="60" y="1202"/>
                </a:cubicBezTo>
                <a:lnTo>
                  <a:pt x="120" y="1261"/>
                </a:lnTo>
                <a:cubicBezTo>
                  <a:pt x="150" y="1291"/>
                  <a:pt x="194" y="1306"/>
                  <a:pt x="241" y="1306"/>
                </a:cubicBezTo>
                <a:cubicBezTo>
                  <a:pt x="287" y="1306"/>
                  <a:pt x="336" y="1291"/>
                  <a:pt x="373" y="1261"/>
                </a:cubicBezTo>
                <a:cubicBezTo>
                  <a:pt x="492" y="1083"/>
                  <a:pt x="552" y="889"/>
                  <a:pt x="552" y="710"/>
                </a:cubicBezTo>
                <a:lnTo>
                  <a:pt x="552" y="397"/>
                </a:lnTo>
                <a:cubicBezTo>
                  <a:pt x="552" y="263"/>
                  <a:pt x="492" y="204"/>
                  <a:pt x="433" y="84"/>
                </a:cubicBezTo>
                <a:lnTo>
                  <a:pt x="373" y="25"/>
                </a:lnTo>
                <a:cubicBezTo>
                  <a:pt x="351" y="7"/>
                  <a:pt x="326" y="0"/>
                  <a:pt x="30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2" name="Google Shape;1602;p10"/>
          <p:cNvSpPr/>
          <p:nvPr/>
        </p:nvSpPr>
        <p:spPr>
          <a:xfrm>
            <a:off x="7429925" y="677409"/>
            <a:ext cx="19091" cy="40553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0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60" y="1022"/>
                  <a:pt x="180" y="1201"/>
                </a:cubicBezTo>
                <a:lnTo>
                  <a:pt x="239" y="1275"/>
                </a:lnTo>
                <a:cubicBezTo>
                  <a:pt x="261" y="1292"/>
                  <a:pt x="285" y="1299"/>
                  <a:pt x="310" y="1299"/>
                </a:cubicBezTo>
                <a:cubicBezTo>
                  <a:pt x="372" y="1299"/>
                  <a:pt x="433" y="1254"/>
                  <a:pt x="433" y="1201"/>
                </a:cubicBezTo>
                <a:cubicBezTo>
                  <a:pt x="612" y="1022"/>
                  <a:pt x="612" y="828"/>
                  <a:pt x="612" y="649"/>
                </a:cubicBezTo>
                <a:cubicBezTo>
                  <a:pt x="612" y="530"/>
                  <a:pt x="552" y="396"/>
                  <a:pt x="492" y="337"/>
                </a:cubicBezTo>
                <a:cubicBezTo>
                  <a:pt x="492" y="217"/>
                  <a:pt x="433" y="158"/>
                  <a:pt x="373" y="24"/>
                </a:cubicBezTo>
                <a:lnTo>
                  <a:pt x="314" y="24"/>
                </a:lnTo>
                <a:cubicBezTo>
                  <a:pt x="278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3" name="Google Shape;1603;p10"/>
          <p:cNvSpPr/>
          <p:nvPr/>
        </p:nvSpPr>
        <p:spPr>
          <a:xfrm>
            <a:off x="7453624" y="775736"/>
            <a:ext cx="19559" cy="38900"/>
          </a:xfrm>
          <a:custGeom>
            <a:avLst/>
            <a:gdLst/>
            <a:ahLst/>
            <a:cxnLst/>
            <a:rect l="l" t="t" r="r" b="b"/>
            <a:pathLst>
              <a:path w="627" h="1247" extrusionOk="0">
                <a:moveTo>
                  <a:pt x="375" y="0"/>
                </a:moveTo>
                <a:cubicBezTo>
                  <a:pt x="328" y="0"/>
                  <a:pt x="284" y="15"/>
                  <a:pt x="254" y="45"/>
                </a:cubicBezTo>
                <a:cubicBezTo>
                  <a:pt x="194" y="105"/>
                  <a:pt x="135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4" y="1222"/>
                </a:lnTo>
                <a:cubicBezTo>
                  <a:pt x="271" y="1239"/>
                  <a:pt x="294" y="1247"/>
                  <a:pt x="319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7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567" y="224"/>
                  <a:pt x="567" y="105"/>
                </a:cubicBezTo>
                <a:lnTo>
                  <a:pt x="507" y="45"/>
                </a:lnTo>
                <a:cubicBezTo>
                  <a:pt x="470" y="15"/>
                  <a:pt x="421" y="0"/>
                  <a:pt x="37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4" name="Google Shape;1604;p10"/>
          <p:cNvSpPr/>
          <p:nvPr/>
        </p:nvSpPr>
        <p:spPr>
          <a:xfrm>
            <a:off x="7389955" y="859089"/>
            <a:ext cx="19091" cy="24020"/>
          </a:xfrm>
          <a:custGeom>
            <a:avLst/>
            <a:gdLst/>
            <a:ahLst/>
            <a:cxnLst/>
            <a:rect l="l" t="t" r="r" b="b"/>
            <a:pathLst>
              <a:path w="612" h="770" extrusionOk="0">
                <a:moveTo>
                  <a:pt x="347" y="0"/>
                </a:moveTo>
                <a:cubicBezTo>
                  <a:pt x="308" y="0"/>
                  <a:pt x="270" y="15"/>
                  <a:pt x="239" y="40"/>
                </a:cubicBezTo>
                <a:cubicBezTo>
                  <a:pt x="120" y="99"/>
                  <a:pt x="120" y="99"/>
                  <a:pt x="60" y="159"/>
                </a:cubicBezTo>
                <a:cubicBezTo>
                  <a:pt x="60" y="218"/>
                  <a:pt x="0" y="293"/>
                  <a:pt x="0" y="352"/>
                </a:cubicBezTo>
                <a:cubicBezTo>
                  <a:pt x="0" y="531"/>
                  <a:pt x="60" y="665"/>
                  <a:pt x="179" y="725"/>
                </a:cubicBezTo>
                <a:cubicBezTo>
                  <a:pt x="209" y="755"/>
                  <a:pt x="257" y="770"/>
                  <a:pt x="306" y="770"/>
                </a:cubicBezTo>
                <a:cubicBezTo>
                  <a:pt x="354" y="770"/>
                  <a:pt x="403" y="755"/>
                  <a:pt x="433" y="725"/>
                </a:cubicBezTo>
                <a:lnTo>
                  <a:pt x="492" y="725"/>
                </a:lnTo>
                <a:cubicBezTo>
                  <a:pt x="552" y="591"/>
                  <a:pt x="611" y="531"/>
                  <a:pt x="611" y="412"/>
                </a:cubicBezTo>
                <a:lnTo>
                  <a:pt x="611" y="293"/>
                </a:lnTo>
                <a:cubicBezTo>
                  <a:pt x="552" y="218"/>
                  <a:pt x="552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5" name="Google Shape;1605;p10"/>
          <p:cNvSpPr/>
          <p:nvPr/>
        </p:nvSpPr>
        <p:spPr>
          <a:xfrm>
            <a:off x="7279338" y="843242"/>
            <a:ext cx="19559" cy="20183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14" y="0"/>
                </a:moveTo>
                <a:cubicBezTo>
                  <a:pt x="269" y="0"/>
                  <a:pt x="224" y="19"/>
                  <a:pt x="195" y="56"/>
                </a:cubicBezTo>
                <a:cubicBezTo>
                  <a:pt x="135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0" y="428"/>
                  <a:pt x="60" y="488"/>
                  <a:pt x="195" y="607"/>
                </a:cubicBezTo>
                <a:cubicBezTo>
                  <a:pt x="244" y="632"/>
                  <a:pt x="293" y="646"/>
                  <a:pt x="339" y="646"/>
                </a:cubicBezTo>
                <a:cubicBezTo>
                  <a:pt x="405" y="646"/>
                  <a:pt x="464" y="617"/>
                  <a:pt x="507" y="548"/>
                </a:cubicBezTo>
                <a:cubicBezTo>
                  <a:pt x="627" y="488"/>
                  <a:pt x="627" y="354"/>
                  <a:pt x="627" y="294"/>
                </a:cubicBezTo>
                <a:cubicBezTo>
                  <a:pt x="627" y="235"/>
                  <a:pt x="627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1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6" name="Google Shape;1606;p10"/>
          <p:cNvSpPr/>
          <p:nvPr/>
        </p:nvSpPr>
        <p:spPr>
          <a:xfrm>
            <a:off x="4676405" y="698746"/>
            <a:ext cx="19091" cy="33160"/>
          </a:xfrm>
          <a:custGeom>
            <a:avLst/>
            <a:gdLst/>
            <a:ahLst/>
            <a:cxnLst/>
            <a:rect l="l" t="t" r="r" b="b"/>
            <a:pathLst>
              <a:path w="612" h="1063" extrusionOk="0">
                <a:moveTo>
                  <a:pt x="378" y="0"/>
                </a:moveTo>
                <a:cubicBezTo>
                  <a:pt x="354" y="0"/>
                  <a:pt x="331" y="8"/>
                  <a:pt x="314" y="25"/>
                </a:cubicBezTo>
                <a:cubicBezTo>
                  <a:pt x="180" y="85"/>
                  <a:pt x="180" y="144"/>
                  <a:pt x="120" y="219"/>
                </a:cubicBezTo>
                <a:cubicBezTo>
                  <a:pt x="60" y="338"/>
                  <a:pt x="60" y="397"/>
                  <a:pt x="1" y="457"/>
                </a:cubicBezTo>
                <a:cubicBezTo>
                  <a:pt x="1" y="651"/>
                  <a:pt x="1" y="830"/>
                  <a:pt x="120" y="1023"/>
                </a:cubicBezTo>
                <a:lnTo>
                  <a:pt x="180" y="1023"/>
                </a:lnTo>
                <a:cubicBezTo>
                  <a:pt x="204" y="1048"/>
                  <a:pt x="242" y="1062"/>
                  <a:pt x="281" y="1062"/>
                </a:cubicBezTo>
                <a:cubicBezTo>
                  <a:pt x="338" y="1062"/>
                  <a:pt x="398" y="1033"/>
                  <a:pt x="433" y="964"/>
                </a:cubicBezTo>
                <a:cubicBezTo>
                  <a:pt x="552" y="830"/>
                  <a:pt x="612" y="710"/>
                  <a:pt x="612" y="591"/>
                </a:cubicBezTo>
                <a:lnTo>
                  <a:pt x="612" y="397"/>
                </a:lnTo>
                <a:cubicBezTo>
                  <a:pt x="612" y="278"/>
                  <a:pt x="612" y="219"/>
                  <a:pt x="552" y="144"/>
                </a:cubicBezTo>
                <a:lnTo>
                  <a:pt x="552" y="85"/>
                </a:lnTo>
                <a:cubicBezTo>
                  <a:pt x="510" y="42"/>
                  <a:pt x="438" y="0"/>
                  <a:pt x="378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7" name="Google Shape;1607;p10"/>
          <p:cNvSpPr/>
          <p:nvPr/>
        </p:nvSpPr>
        <p:spPr>
          <a:xfrm>
            <a:off x="4716834" y="746444"/>
            <a:ext cx="19559" cy="37496"/>
          </a:xfrm>
          <a:custGeom>
            <a:avLst/>
            <a:gdLst/>
            <a:ahLst/>
            <a:cxnLst/>
            <a:rect l="l" t="t" r="r" b="b"/>
            <a:pathLst>
              <a:path w="627" h="1202" extrusionOk="0">
                <a:moveTo>
                  <a:pt x="375" y="1"/>
                </a:moveTo>
                <a:cubicBezTo>
                  <a:pt x="329" y="1"/>
                  <a:pt x="284" y="16"/>
                  <a:pt x="254" y="45"/>
                </a:cubicBezTo>
                <a:cubicBezTo>
                  <a:pt x="195" y="105"/>
                  <a:pt x="135" y="239"/>
                  <a:pt x="61" y="299"/>
                </a:cubicBezTo>
                <a:cubicBezTo>
                  <a:pt x="61" y="358"/>
                  <a:pt x="1" y="477"/>
                  <a:pt x="1" y="552"/>
                </a:cubicBezTo>
                <a:cubicBezTo>
                  <a:pt x="1" y="790"/>
                  <a:pt x="61" y="984"/>
                  <a:pt x="195" y="1103"/>
                </a:cubicBezTo>
                <a:lnTo>
                  <a:pt x="254" y="1163"/>
                </a:lnTo>
                <a:cubicBezTo>
                  <a:pt x="279" y="1187"/>
                  <a:pt x="314" y="1202"/>
                  <a:pt x="346" y="1202"/>
                </a:cubicBezTo>
                <a:cubicBezTo>
                  <a:pt x="392" y="1202"/>
                  <a:pt x="433" y="1173"/>
                  <a:pt x="433" y="1103"/>
                </a:cubicBezTo>
                <a:cubicBezTo>
                  <a:pt x="567" y="924"/>
                  <a:pt x="627" y="790"/>
                  <a:pt x="627" y="611"/>
                </a:cubicBezTo>
                <a:lnTo>
                  <a:pt x="627" y="358"/>
                </a:lnTo>
                <a:cubicBezTo>
                  <a:pt x="627" y="299"/>
                  <a:pt x="567" y="179"/>
                  <a:pt x="567" y="105"/>
                </a:cubicBezTo>
                <a:lnTo>
                  <a:pt x="507" y="105"/>
                </a:lnTo>
                <a:lnTo>
                  <a:pt x="507" y="45"/>
                </a:lnTo>
                <a:cubicBezTo>
                  <a:pt x="470" y="16"/>
                  <a:pt x="422" y="1"/>
                  <a:pt x="37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8" name="Google Shape;1608;p10"/>
          <p:cNvSpPr/>
          <p:nvPr/>
        </p:nvSpPr>
        <p:spPr>
          <a:xfrm>
            <a:off x="4769366" y="701835"/>
            <a:ext cx="19091" cy="37247"/>
          </a:xfrm>
          <a:custGeom>
            <a:avLst/>
            <a:gdLst/>
            <a:ahLst/>
            <a:cxnLst/>
            <a:rect l="l" t="t" r="r" b="b"/>
            <a:pathLst>
              <a:path w="612" h="1194" extrusionOk="0">
                <a:moveTo>
                  <a:pt x="306" y="1"/>
                </a:moveTo>
                <a:cubicBezTo>
                  <a:pt x="257" y="1"/>
                  <a:pt x="209" y="15"/>
                  <a:pt x="179" y="45"/>
                </a:cubicBezTo>
                <a:cubicBezTo>
                  <a:pt x="120" y="179"/>
                  <a:pt x="60" y="239"/>
                  <a:pt x="60" y="358"/>
                </a:cubicBezTo>
                <a:cubicBezTo>
                  <a:pt x="0" y="418"/>
                  <a:pt x="0" y="492"/>
                  <a:pt x="0" y="611"/>
                </a:cubicBezTo>
                <a:cubicBezTo>
                  <a:pt x="60" y="790"/>
                  <a:pt x="60" y="924"/>
                  <a:pt x="179" y="1103"/>
                </a:cubicBezTo>
                <a:lnTo>
                  <a:pt x="239" y="1163"/>
                </a:lnTo>
                <a:cubicBezTo>
                  <a:pt x="261" y="1185"/>
                  <a:pt x="287" y="1194"/>
                  <a:pt x="315" y="1194"/>
                </a:cubicBezTo>
                <a:cubicBezTo>
                  <a:pt x="379" y="1194"/>
                  <a:pt x="450" y="1145"/>
                  <a:pt x="492" y="1103"/>
                </a:cubicBezTo>
                <a:cubicBezTo>
                  <a:pt x="611" y="924"/>
                  <a:pt x="611" y="731"/>
                  <a:pt x="611" y="611"/>
                </a:cubicBezTo>
                <a:cubicBezTo>
                  <a:pt x="611" y="492"/>
                  <a:pt x="611" y="418"/>
                  <a:pt x="552" y="298"/>
                </a:cubicBezTo>
                <a:cubicBezTo>
                  <a:pt x="552" y="239"/>
                  <a:pt x="492" y="179"/>
                  <a:pt x="432" y="45"/>
                </a:cubicBezTo>
                <a:cubicBezTo>
                  <a:pt x="403" y="15"/>
                  <a:pt x="354" y="1"/>
                  <a:pt x="30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9" name="Google Shape;1609;p10"/>
          <p:cNvSpPr/>
          <p:nvPr/>
        </p:nvSpPr>
        <p:spPr>
          <a:xfrm>
            <a:off x="4767495" y="808366"/>
            <a:ext cx="19091" cy="31351"/>
          </a:xfrm>
          <a:custGeom>
            <a:avLst/>
            <a:gdLst/>
            <a:ahLst/>
            <a:cxnLst/>
            <a:rect l="l" t="t" r="r" b="b"/>
            <a:pathLst>
              <a:path w="612" h="1005" extrusionOk="0">
                <a:moveTo>
                  <a:pt x="358" y="1"/>
                </a:moveTo>
                <a:cubicBezTo>
                  <a:pt x="302" y="1"/>
                  <a:pt x="239" y="19"/>
                  <a:pt x="180" y="57"/>
                </a:cubicBezTo>
                <a:cubicBezTo>
                  <a:pt x="120" y="116"/>
                  <a:pt x="6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20" y="921"/>
                </a:cubicBezTo>
                <a:lnTo>
                  <a:pt x="180" y="980"/>
                </a:lnTo>
                <a:cubicBezTo>
                  <a:pt x="197" y="998"/>
                  <a:pt x="221" y="1005"/>
                  <a:pt x="247" y="1005"/>
                </a:cubicBezTo>
                <a:cubicBezTo>
                  <a:pt x="311" y="1005"/>
                  <a:pt x="391" y="963"/>
                  <a:pt x="433" y="921"/>
                </a:cubicBezTo>
                <a:cubicBezTo>
                  <a:pt x="552" y="802"/>
                  <a:pt x="552" y="667"/>
                  <a:pt x="552" y="489"/>
                </a:cubicBezTo>
                <a:cubicBezTo>
                  <a:pt x="612" y="429"/>
                  <a:pt x="612" y="355"/>
                  <a:pt x="552" y="295"/>
                </a:cubicBezTo>
                <a:cubicBezTo>
                  <a:pt x="552" y="235"/>
                  <a:pt x="552" y="176"/>
                  <a:pt x="492" y="116"/>
                </a:cubicBezTo>
                <a:lnTo>
                  <a:pt x="492" y="57"/>
                </a:lnTo>
                <a:cubicBezTo>
                  <a:pt x="463" y="19"/>
                  <a:pt x="414" y="1"/>
                  <a:pt x="35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0" name="Google Shape;1610;p10"/>
          <p:cNvSpPr/>
          <p:nvPr/>
        </p:nvSpPr>
        <p:spPr>
          <a:xfrm>
            <a:off x="4817687" y="754960"/>
            <a:ext cx="19559" cy="48071"/>
          </a:xfrm>
          <a:custGeom>
            <a:avLst/>
            <a:gdLst/>
            <a:ahLst/>
            <a:cxnLst/>
            <a:rect l="l" t="t" r="r" b="b"/>
            <a:pathLst>
              <a:path w="627" h="1541" extrusionOk="0">
                <a:moveTo>
                  <a:pt x="341" y="1"/>
                </a:moveTo>
                <a:cubicBezTo>
                  <a:pt x="277" y="1"/>
                  <a:pt x="232" y="43"/>
                  <a:pt x="179" y="85"/>
                </a:cubicBezTo>
                <a:cubicBezTo>
                  <a:pt x="120" y="204"/>
                  <a:pt x="60" y="338"/>
                  <a:pt x="60" y="398"/>
                </a:cubicBezTo>
                <a:cubicBezTo>
                  <a:pt x="60" y="517"/>
                  <a:pt x="60" y="651"/>
                  <a:pt x="1" y="771"/>
                </a:cubicBezTo>
                <a:cubicBezTo>
                  <a:pt x="60" y="1024"/>
                  <a:pt x="60" y="1203"/>
                  <a:pt x="179" y="1456"/>
                </a:cubicBezTo>
                <a:lnTo>
                  <a:pt x="254" y="1515"/>
                </a:lnTo>
                <a:cubicBezTo>
                  <a:pt x="271" y="1533"/>
                  <a:pt x="294" y="1540"/>
                  <a:pt x="319" y="1540"/>
                </a:cubicBezTo>
                <a:cubicBezTo>
                  <a:pt x="378" y="1540"/>
                  <a:pt x="450" y="1498"/>
                  <a:pt x="492" y="1456"/>
                </a:cubicBezTo>
                <a:cubicBezTo>
                  <a:pt x="626" y="1203"/>
                  <a:pt x="626" y="1024"/>
                  <a:pt x="626" y="771"/>
                </a:cubicBezTo>
                <a:lnTo>
                  <a:pt x="626" y="398"/>
                </a:lnTo>
                <a:cubicBezTo>
                  <a:pt x="552" y="338"/>
                  <a:pt x="552" y="204"/>
                  <a:pt x="492" y="85"/>
                </a:cubicBezTo>
                <a:cubicBezTo>
                  <a:pt x="433" y="85"/>
                  <a:pt x="433" y="26"/>
                  <a:pt x="433" y="26"/>
                </a:cubicBezTo>
                <a:cubicBezTo>
                  <a:pt x="398" y="8"/>
                  <a:pt x="368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1" name="Google Shape;1611;p10"/>
          <p:cNvSpPr/>
          <p:nvPr/>
        </p:nvSpPr>
        <p:spPr>
          <a:xfrm>
            <a:off x="4866040" y="695034"/>
            <a:ext cx="19528" cy="40772"/>
          </a:xfrm>
          <a:custGeom>
            <a:avLst/>
            <a:gdLst/>
            <a:ahLst/>
            <a:cxnLst/>
            <a:rect l="l" t="t" r="r" b="b"/>
            <a:pathLst>
              <a:path w="626" h="1307" extrusionOk="0">
                <a:moveTo>
                  <a:pt x="367" y="0"/>
                </a:moveTo>
                <a:cubicBezTo>
                  <a:pt x="308" y="0"/>
                  <a:pt x="236" y="42"/>
                  <a:pt x="194" y="84"/>
                </a:cubicBezTo>
                <a:cubicBezTo>
                  <a:pt x="119" y="204"/>
                  <a:pt x="119" y="263"/>
                  <a:pt x="60" y="338"/>
                </a:cubicBezTo>
                <a:lnTo>
                  <a:pt x="60" y="636"/>
                </a:lnTo>
                <a:cubicBezTo>
                  <a:pt x="0" y="829"/>
                  <a:pt x="0" y="949"/>
                  <a:pt x="119" y="1202"/>
                </a:cubicBezTo>
                <a:lnTo>
                  <a:pt x="194" y="1261"/>
                </a:lnTo>
                <a:cubicBezTo>
                  <a:pt x="224" y="1291"/>
                  <a:pt x="253" y="1306"/>
                  <a:pt x="283" y="1306"/>
                </a:cubicBezTo>
                <a:cubicBezTo>
                  <a:pt x="313" y="1306"/>
                  <a:pt x="343" y="1291"/>
                  <a:pt x="373" y="1261"/>
                </a:cubicBezTo>
                <a:cubicBezTo>
                  <a:pt x="566" y="1083"/>
                  <a:pt x="626" y="889"/>
                  <a:pt x="626" y="710"/>
                </a:cubicBezTo>
                <a:lnTo>
                  <a:pt x="626" y="397"/>
                </a:lnTo>
                <a:cubicBezTo>
                  <a:pt x="626" y="263"/>
                  <a:pt x="566" y="204"/>
                  <a:pt x="492" y="84"/>
                </a:cubicBezTo>
                <a:lnTo>
                  <a:pt x="432" y="25"/>
                </a:lnTo>
                <a:cubicBezTo>
                  <a:pt x="415" y="7"/>
                  <a:pt x="392" y="0"/>
                  <a:pt x="36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2" name="Google Shape;1612;p10"/>
          <p:cNvSpPr/>
          <p:nvPr/>
        </p:nvSpPr>
        <p:spPr>
          <a:xfrm>
            <a:off x="4939441" y="677409"/>
            <a:ext cx="19559" cy="40553"/>
          </a:xfrm>
          <a:custGeom>
            <a:avLst/>
            <a:gdLst/>
            <a:ahLst/>
            <a:cxnLst/>
            <a:rect l="l" t="t" r="r" b="b"/>
            <a:pathLst>
              <a:path w="627" h="1300" extrusionOk="0">
                <a:moveTo>
                  <a:pt x="222" y="1"/>
                </a:moveTo>
                <a:cubicBezTo>
                  <a:pt x="140" y="1"/>
                  <a:pt x="75" y="59"/>
                  <a:pt x="75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75" y="1022"/>
                  <a:pt x="195" y="1201"/>
                </a:cubicBezTo>
                <a:lnTo>
                  <a:pt x="195" y="1275"/>
                </a:lnTo>
                <a:cubicBezTo>
                  <a:pt x="229" y="1292"/>
                  <a:pt x="258" y="1299"/>
                  <a:pt x="284" y="1299"/>
                </a:cubicBezTo>
                <a:cubicBezTo>
                  <a:pt x="349" y="1299"/>
                  <a:pt x="395" y="1254"/>
                  <a:pt x="448" y="1201"/>
                </a:cubicBezTo>
                <a:cubicBezTo>
                  <a:pt x="567" y="1022"/>
                  <a:pt x="627" y="828"/>
                  <a:pt x="627" y="649"/>
                </a:cubicBezTo>
                <a:cubicBezTo>
                  <a:pt x="567" y="530"/>
                  <a:pt x="567" y="396"/>
                  <a:pt x="507" y="337"/>
                </a:cubicBezTo>
                <a:cubicBezTo>
                  <a:pt x="507" y="217"/>
                  <a:pt x="448" y="158"/>
                  <a:pt x="314" y="24"/>
                </a:cubicBezTo>
                <a:cubicBezTo>
                  <a:pt x="282" y="8"/>
                  <a:pt x="251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3" name="Google Shape;1613;p10"/>
          <p:cNvSpPr/>
          <p:nvPr/>
        </p:nvSpPr>
        <p:spPr>
          <a:xfrm>
            <a:off x="4887408" y="775736"/>
            <a:ext cx="19559" cy="38900"/>
          </a:xfrm>
          <a:custGeom>
            <a:avLst/>
            <a:gdLst/>
            <a:ahLst/>
            <a:cxnLst/>
            <a:rect l="l" t="t" r="r" b="b"/>
            <a:pathLst>
              <a:path w="627" h="1247" extrusionOk="0">
                <a:moveTo>
                  <a:pt x="373" y="0"/>
                </a:moveTo>
                <a:cubicBezTo>
                  <a:pt x="328" y="0"/>
                  <a:pt x="283" y="15"/>
                  <a:pt x="254" y="45"/>
                </a:cubicBezTo>
                <a:cubicBezTo>
                  <a:pt x="179" y="105"/>
                  <a:pt x="120" y="224"/>
                  <a:pt x="60" y="283"/>
                </a:cubicBezTo>
                <a:cubicBezTo>
                  <a:pt x="0" y="417"/>
                  <a:pt x="0" y="477"/>
                  <a:pt x="0" y="596"/>
                </a:cubicBezTo>
                <a:cubicBezTo>
                  <a:pt x="0" y="790"/>
                  <a:pt x="60" y="1028"/>
                  <a:pt x="179" y="1222"/>
                </a:cubicBezTo>
                <a:lnTo>
                  <a:pt x="254" y="1222"/>
                </a:lnTo>
                <a:cubicBezTo>
                  <a:pt x="271" y="1239"/>
                  <a:pt x="294" y="1247"/>
                  <a:pt x="318" y="1247"/>
                </a:cubicBezTo>
                <a:cubicBezTo>
                  <a:pt x="378" y="1247"/>
                  <a:pt x="450" y="1204"/>
                  <a:pt x="492" y="1162"/>
                </a:cubicBezTo>
                <a:cubicBezTo>
                  <a:pt x="552" y="969"/>
                  <a:pt x="626" y="790"/>
                  <a:pt x="626" y="656"/>
                </a:cubicBezTo>
                <a:lnTo>
                  <a:pt x="626" y="417"/>
                </a:lnTo>
                <a:cubicBezTo>
                  <a:pt x="552" y="283"/>
                  <a:pt x="552" y="224"/>
                  <a:pt x="552" y="105"/>
                </a:cubicBezTo>
                <a:lnTo>
                  <a:pt x="492" y="45"/>
                </a:lnTo>
                <a:cubicBezTo>
                  <a:pt x="462" y="15"/>
                  <a:pt x="417" y="0"/>
                  <a:pt x="37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4" name="Google Shape;1614;p10"/>
          <p:cNvSpPr/>
          <p:nvPr/>
        </p:nvSpPr>
        <p:spPr>
          <a:xfrm>
            <a:off x="4823271" y="859089"/>
            <a:ext cx="19559" cy="24020"/>
          </a:xfrm>
          <a:custGeom>
            <a:avLst/>
            <a:gdLst/>
            <a:ahLst/>
            <a:cxnLst/>
            <a:rect l="l" t="t" r="r" b="b"/>
            <a:pathLst>
              <a:path w="627" h="770" extrusionOk="0">
                <a:moveTo>
                  <a:pt x="344" y="0"/>
                </a:moveTo>
                <a:cubicBezTo>
                  <a:pt x="295" y="0"/>
                  <a:pt x="244" y="15"/>
                  <a:pt x="194" y="40"/>
                </a:cubicBezTo>
                <a:cubicBezTo>
                  <a:pt x="135" y="99"/>
                  <a:pt x="135" y="99"/>
                  <a:pt x="75" y="159"/>
                </a:cubicBezTo>
                <a:cubicBezTo>
                  <a:pt x="0" y="218"/>
                  <a:pt x="0" y="293"/>
                  <a:pt x="0" y="352"/>
                </a:cubicBezTo>
                <a:cubicBezTo>
                  <a:pt x="0" y="531"/>
                  <a:pt x="75" y="665"/>
                  <a:pt x="194" y="725"/>
                </a:cubicBezTo>
                <a:cubicBezTo>
                  <a:pt x="224" y="755"/>
                  <a:pt x="269" y="770"/>
                  <a:pt x="315" y="770"/>
                </a:cubicBezTo>
                <a:cubicBezTo>
                  <a:pt x="362" y="770"/>
                  <a:pt x="410" y="755"/>
                  <a:pt x="447" y="725"/>
                </a:cubicBezTo>
                <a:cubicBezTo>
                  <a:pt x="567" y="591"/>
                  <a:pt x="626" y="531"/>
                  <a:pt x="626" y="412"/>
                </a:cubicBezTo>
                <a:lnTo>
                  <a:pt x="626" y="293"/>
                </a:lnTo>
                <a:cubicBezTo>
                  <a:pt x="567" y="218"/>
                  <a:pt x="567" y="159"/>
                  <a:pt x="507" y="99"/>
                </a:cubicBezTo>
                <a:cubicBezTo>
                  <a:pt x="472" y="29"/>
                  <a:pt x="412" y="0"/>
                  <a:pt x="34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5" name="Google Shape;1615;p10"/>
          <p:cNvSpPr/>
          <p:nvPr/>
        </p:nvSpPr>
        <p:spPr>
          <a:xfrm>
            <a:off x="4713122" y="843242"/>
            <a:ext cx="19559" cy="20183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04" y="0"/>
                </a:moveTo>
                <a:cubicBezTo>
                  <a:pt x="250" y="0"/>
                  <a:pt x="187" y="19"/>
                  <a:pt x="120" y="56"/>
                </a:cubicBezTo>
                <a:cubicBezTo>
                  <a:pt x="60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1" y="428"/>
                  <a:pt x="60" y="488"/>
                  <a:pt x="180" y="607"/>
                </a:cubicBezTo>
                <a:cubicBezTo>
                  <a:pt x="210" y="632"/>
                  <a:pt x="249" y="646"/>
                  <a:pt x="292" y="646"/>
                </a:cubicBezTo>
                <a:cubicBezTo>
                  <a:pt x="353" y="646"/>
                  <a:pt x="423" y="617"/>
                  <a:pt x="492" y="548"/>
                </a:cubicBezTo>
                <a:cubicBezTo>
                  <a:pt x="626" y="488"/>
                  <a:pt x="626" y="354"/>
                  <a:pt x="626" y="294"/>
                </a:cubicBezTo>
                <a:cubicBezTo>
                  <a:pt x="626" y="235"/>
                  <a:pt x="626" y="175"/>
                  <a:pt x="552" y="175"/>
                </a:cubicBezTo>
                <a:cubicBezTo>
                  <a:pt x="552" y="116"/>
                  <a:pt x="492" y="56"/>
                  <a:pt x="433" y="56"/>
                </a:cubicBezTo>
                <a:cubicBezTo>
                  <a:pt x="403" y="19"/>
                  <a:pt x="358" y="0"/>
                  <a:pt x="30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6" name="Google Shape;1616;p10"/>
          <p:cNvSpPr/>
          <p:nvPr/>
        </p:nvSpPr>
        <p:spPr>
          <a:xfrm>
            <a:off x="5299619" y="698746"/>
            <a:ext cx="19559" cy="33160"/>
          </a:xfrm>
          <a:custGeom>
            <a:avLst/>
            <a:gdLst/>
            <a:ahLst/>
            <a:cxnLst/>
            <a:rect l="l" t="t" r="r" b="b"/>
            <a:pathLst>
              <a:path w="627" h="1063" extrusionOk="0">
                <a:moveTo>
                  <a:pt x="381" y="0"/>
                </a:moveTo>
                <a:cubicBezTo>
                  <a:pt x="355" y="0"/>
                  <a:pt x="331" y="8"/>
                  <a:pt x="313" y="25"/>
                </a:cubicBezTo>
                <a:cubicBezTo>
                  <a:pt x="194" y="85"/>
                  <a:pt x="194" y="144"/>
                  <a:pt x="135" y="219"/>
                </a:cubicBezTo>
                <a:cubicBezTo>
                  <a:pt x="75" y="338"/>
                  <a:pt x="75" y="397"/>
                  <a:pt x="0" y="457"/>
                </a:cubicBezTo>
                <a:cubicBezTo>
                  <a:pt x="0" y="651"/>
                  <a:pt x="0" y="830"/>
                  <a:pt x="194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5" y="1062"/>
                  <a:pt x="404" y="1033"/>
                  <a:pt x="447" y="964"/>
                </a:cubicBezTo>
                <a:cubicBezTo>
                  <a:pt x="567" y="830"/>
                  <a:pt x="626" y="710"/>
                  <a:pt x="626" y="591"/>
                </a:cubicBezTo>
                <a:lnTo>
                  <a:pt x="626" y="397"/>
                </a:lnTo>
                <a:cubicBezTo>
                  <a:pt x="626" y="278"/>
                  <a:pt x="626" y="219"/>
                  <a:pt x="567" y="144"/>
                </a:cubicBezTo>
                <a:lnTo>
                  <a:pt x="567" y="85"/>
                </a:lnTo>
                <a:cubicBezTo>
                  <a:pt x="524" y="42"/>
                  <a:pt x="445" y="0"/>
                  <a:pt x="38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7" name="Google Shape;1617;p10"/>
          <p:cNvSpPr/>
          <p:nvPr/>
        </p:nvSpPr>
        <p:spPr>
          <a:xfrm>
            <a:off x="5340516" y="746444"/>
            <a:ext cx="19559" cy="37496"/>
          </a:xfrm>
          <a:custGeom>
            <a:avLst/>
            <a:gdLst/>
            <a:ahLst/>
            <a:cxnLst/>
            <a:rect l="l" t="t" r="r" b="b"/>
            <a:pathLst>
              <a:path w="627" h="1202" extrusionOk="0">
                <a:moveTo>
                  <a:pt x="373" y="1"/>
                </a:moveTo>
                <a:cubicBezTo>
                  <a:pt x="328" y="1"/>
                  <a:pt x="284" y="16"/>
                  <a:pt x="254" y="45"/>
                </a:cubicBezTo>
                <a:cubicBezTo>
                  <a:pt x="179" y="105"/>
                  <a:pt x="120" y="239"/>
                  <a:pt x="60" y="299"/>
                </a:cubicBezTo>
                <a:cubicBezTo>
                  <a:pt x="60" y="358"/>
                  <a:pt x="0" y="477"/>
                  <a:pt x="0" y="552"/>
                </a:cubicBezTo>
                <a:cubicBezTo>
                  <a:pt x="0" y="790"/>
                  <a:pt x="60" y="984"/>
                  <a:pt x="179" y="1103"/>
                </a:cubicBezTo>
                <a:lnTo>
                  <a:pt x="254" y="1163"/>
                </a:lnTo>
                <a:cubicBezTo>
                  <a:pt x="278" y="1187"/>
                  <a:pt x="313" y="1202"/>
                  <a:pt x="346" y="1202"/>
                </a:cubicBezTo>
                <a:cubicBezTo>
                  <a:pt x="392" y="1202"/>
                  <a:pt x="433" y="1173"/>
                  <a:pt x="433" y="1103"/>
                </a:cubicBezTo>
                <a:cubicBezTo>
                  <a:pt x="552" y="924"/>
                  <a:pt x="626" y="790"/>
                  <a:pt x="626" y="611"/>
                </a:cubicBezTo>
                <a:lnTo>
                  <a:pt x="626" y="358"/>
                </a:lnTo>
                <a:cubicBezTo>
                  <a:pt x="626" y="299"/>
                  <a:pt x="552" y="179"/>
                  <a:pt x="552" y="105"/>
                </a:cubicBezTo>
                <a:lnTo>
                  <a:pt x="492" y="45"/>
                </a:lnTo>
                <a:cubicBezTo>
                  <a:pt x="462" y="16"/>
                  <a:pt x="418" y="1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8" name="Google Shape;1618;p10"/>
          <p:cNvSpPr/>
          <p:nvPr/>
        </p:nvSpPr>
        <p:spPr>
          <a:xfrm>
            <a:off x="5392549" y="701835"/>
            <a:ext cx="19559" cy="37247"/>
          </a:xfrm>
          <a:custGeom>
            <a:avLst/>
            <a:gdLst/>
            <a:ahLst/>
            <a:cxnLst/>
            <a:rect l="l" t="t" r="r" b="b"/>
            <a:pathLst>
              <a:path w="627" h="1194" extrusionOk="0">
                <a:moveTo>
                  <a:pt x="316" y="1"/>
                </a:moveTo>
                <a:cubicBezTo>
                  <a:pt x="269" y="1"/>
                  <a:pt x="224" y="15"/>
                  <a:pt x="195" y="45"/>
                </a:cubicBezTo>
                <a:cubicBezTo>
                  <a:pt x="135" y="179"/>
                  <a:pt x="75" y="239"/>
                  <a:pt x="75" y="358"/>
                </a:cubicBezTo>
                <a:cubicBezTo>
                  <a:pt x="75" y="418"/>
                  <a:pt x="1" y="492"/>
                  <a:pt x="1" y="611"/>
                </a:cubicBezTo>
                <a:cubicBezTo>
                  <a:pt x="75" y="790"/>
                  <a:pt x="75" y="924"/>
                  <a:pt x="195" y="1103"/>
                </a:cubicBezTo>
                <a:lnTo>
                  <a:pt x="254" y="1163"/>
                </a:lnTo>
                <a:cubicBezTo>
                  <a:pt x="272" y="1185"/>
                  <a:pt x="297" y="1194"/>
                  <a:pt x="324" y="1194"/>
                </a:cubicBezTo>
                <a:cubicBezTo>
                  <a:pt x="387" y="1194"/>
                  <a:pt x="466" y="1145"/>
                  <a:pt x="508" y="1103"/>
                </a:cubicBezTo>
                <a:cubicBezTo>
                  <a:pt x="627" y="924"/>
                  <a:pt x="627" y="731"/>
                  <a:pt x="627" y="611"/>
                </a:cubicBezTo>
                <a:lnTo>
                  <a:pt x="627" y="298"/>
                </a:lnTo>
                <a:cubicBezTo>
                  <a:pt x="567" y="239"/>
                  <a:pt x="567" y="179"/>
                  <a:pt x="448" y="45"/>
                </a:cubicBezTo>
                <a:cubicBezTo>
                  <a:pt x="411" y="15"/>
                  <a:pt x="362" y="1"/>
                  <a:pt x="31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9" name="Google Shape;1619;p10"/>
          <p:cNvSpPr/>
          <p:nvPr/>
        </p:nvSpPr>
        <p:spPr>
          <a:xfrm>
            <a:off x="5390708" y="808366"/>
            <a:ext cx="19559" cy="3135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7" y="1"/>
                </a:moveTo>
                <a:cubicBezTo>
                  <a:pt x="313" y="1"/>
                  <a:pt x="254" y="19"/>
                  <a:pt x="194" y="57"/>
                </a:cubicBezTo>
                <a:cubicBezTo>
                  <a:pt x="134" y="116"/>
                  <a:pt x="60" y="176"/>
                  <a:pt x="60" y="235"/>
                </a:cubicBezTo>
                <a:cubicBezTo>
                  <a:pt x="0" y="295"/>
                  <a:pt x="0" y="429"/>
                  <a:pt x="0" y="489"/>
                </a:cubicBezTo>
                <a:cubicBezTo>
                  <a:pt x="0" y="608"/>
                  <a:pt x="0" y="802"/>
                  <a:pt x="134" y="921"/>
                </a:cubicBezTo>
                <a:lnTo>
                  <a:pt x="194" y="980"/>
                </a:lnTo>
                <a:cubicBezTo>
                  <a:pt x="212" y="998"/>
                  <a:pt x="234" y="1005"/>
                  <a:pt x="259" y="1005"/>
                </a:cubicBezTo>
                <a:cubicBezTo>
                  <a:pt x="318" y="1005"/>
                  <a:pt x="390" y="963"/>
                  <a:pt x="432" y="921"/>
                </a:cubicBezTo>
                <a:cubicBezTo>
                  <a:pt x="567" y="802"/>
                  <a:pt x="567" y="667"/>
                  <a:pt x="626" y="489"/>
                </a:cubicBezTo>
                <a:cubicBezTo>
                  <a:pt x="626" y="429"/>
                  <a:pt x="626" y="355"/>
                  <a:pt x="567" y="295"/>
                </a:cubicBezTo>
                <a:cubicBezTo>
                  <a:pt x="567" y="235"/>
                  <a:pt x="567" y="176"/>
                  <a:pt x="507" y="116"/>
                </a:cubicBezTo>
                <a:lnTo>
                  <a:pt x="507" y="57"/>
                </a:lnTo>
                <a:cubicBezTo>
                  <a:pt x="470" y="19"/>
                  <a:pt x="421" y="1"/>
                  <a:pt x="367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0" name="Google Shape;1620;p10"/>
          <p:cNvSpPr/>
          <p:nvPr/>
        </p:nvSpPr>
        <p:spPr>
          <a:xfrm>
            <a:off x="5443210" y="754960"/>
            <a:ext cx="17251" cy="48071"/>
          </a:xfrm>
          <a:custGeom>
            <a:avLst/>
            <a:gdLst/>
            <a:ahLst/>
            <a:cxnLst/>
            <a:rect l="l" t="t" r="r" b="b"/>
            <a:pathLst>
              <a:path w="553" h="1541" extrusionOk="0">
                <a:moveTo>
                  <a:pt x="273" y="1"/>
                </a:moveTo>
                <a:cubicBezTo>
                  <a:pt x="204" y="1"/>
                  <a:pt x="162" y="43"/>
                  <a:pt x="120" y="85"/>
                </a:cubicBezTo>
                <a:cubicBezTo>
                  <a:pt x="60" y="204"/>
                  <a:pt x="1" y="338"/>
                  <a:pt x="1" y="398"/>
                </a:cubicBezTo>
                <a:lnTo>
                  <a:pt x="1" y="771"/>
                </a:lnTo>
                <a:cubicBezTo>
                  <a:pt x="1" y="1024"/>
                  <a:pt x="1" y="1203"/>
                  <a:pt x="120" y="1456"/>
                </a:cubicBezTo>
                <a:lnTo>
                  <a:pt x="180" y="1515"/>
                </a:lnTo>
                <a:cubicBezTo>
                  <a:pt x="197" y="1533"/>
                  <a:pt x="221" y="1540"/>
                  <a:pt x="247" y="1540"/>
                </a:cubicBezTo>
                <a:cubicBezTo>
                  <a:pt x="311" y="1540"/>
                  <a:pt x="391" y="1498"/>
                  <a:pt x="433" y="1456"/>
                </a:cubicBezTo>
                <a:cubicBezTo>
                  <a:pt x="552" y="1203"/>
                  <a:pt x="552" y="1024"/>
                  <a:pt x="552" y="771"/>
                </a:cubicBezTo>
                <a:lnTo>
                  <a:pt x="552" y="398"/>
                </a:lnTo>
                <a:cubicBezTo>
                  <a:pt x="492" y="338"/>
                  <a:pt x="492" y="204"/>
                  <a:pt x="433" y="85"/>
                </a:cubicBezTo>
                <a:cubicBezTo>
                  <a:pt x="373" y="85"/>
                  <a:pt x="373" y="26"/>
                  <a:pt x="373" y="26"/>
                </a:cubicBezTo>
                <a:cubicBezTo>
                  <a:pt x="334" y="8"/>
                  <a:pt x="301" y="1"/>
                  <a:pt x="2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1" name="Google Shape;1621;p10"/>
          <p:cNvSpPr/>
          <p:nvPr/>
        </p:nvSpPr>
        <p:spPr>
          <a:xfrm>
            <a:off x="5489690" y="695034"/>
            <a:ext cx="19091" cy="40772"/>
          </a:xfrm>
          <a:custGeom>
            <a:avLst/>
            <a:gdLst/>
            <a:ahLst/>
            <a:cxnLst/>
            <a:rect l="l" t="t" r="r" b="b"/>
            <a:pathLst>
              <a:path w="612" h="1307" extrusionOk="0">
                <a:moveTo>
                  <a:pt x="365" y="0"/>
                </a:moveTo>
                <a:cubicBezTo>
                  <a:pt x="301" y="0"/>
                  <a:pt x="221" y="42"/>
                  <a:pt x="179" y="84"/>
                </a:cubicBezTo>
                <a:cubicBezTo>
                  <a:pt x="120" y="204"/>
                  <a:pt x="120" y="263"/>
                  <a:pt x="60" y="338"/>
                </a:cubicBezTo>
                <a:lnTo>
                  <a:pt x="60" y="636"/>
                </a:lnTo>
                <a:cubicBezTo>
                  <a:pt x="1" y="829"/>
                  <a:pt x="60" y="949"/>
                  <a:pt x="120" y="1202"/>
                </a:cubicBezTo>
                <a:lnTo>
                  <a:pt x="179" y="1261"/>
                </a:lnTo>
                <a:cubicBezTo>
                  <a:pt x="209" y="1291"/>
                  <a:pt x="243" y="1306"/>
                  <a:pt x="276" y="1306"/>
                </a:cubicBezTo>
                <a:cubicBezTo>
                  <a:pt x="310" y="1306"/>
                  <a:pt x="343" y="1291"/>
                  <a:pt x="373" y="1261"/>
                </a:cubicBezTo>
                <a:cubicBezTo>
                  <a:pt x="552" y="1083"/>
                  <a:pt x="611" y="889"/>
                  <a:pt x="611" y="710"/>
                </a:cubicBezTo>
                <a:lnTo>
                  <a:pt x="611" y="397"/>
                </a:lnTo>
                <a:cubicBezTo>
                  <a:pt x="611" y="263"/>
                  <a:pt x="552" y="204"/>
                  <a:pt x="492" y="84"/>
                </a:cubicBezTo>
                <a:lnTo>
                  <a:pt x="433" y="25"/>
                </a:lnTo>
                <a:cubicBezTo>
                  <a:pt x="415" y="7"/>
                  <a:pt x="391" y="0"/>
                  <a:pt x="36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2" name="Google Shape;1622;p10"/>
          <p:cNvSpPr/>
          <p:nvPr/>
        </p:nvSpPr>
        <p:spPr>
          <a:xfrm>
            <a:off x="5563123" y="677409"/>
            <a:ext cx="19559" cy="40553"/>
          </a:xfrm>
          <a:custGeom>
            <a:avLst/>
            <a:gdLst/>
            <a:ahLst/>
            <a:cxnLst/>
            <a:rect l="l" t="t" r="r" b="b"/>
            <a:pathLst>
              <a:path w="627" h="1300" extrusionOk="0">
                <a:moveTo>
                  <a:pt x="228" y="1"/>
                </a:moveTo>
                <a:cubicBezTo>
                  <a:pt x="156" y="1"/>
                  <a:pt x="104" y="59"/>
                  <a:pt x="60" y="158"/>
                </a:cubicBezTo>
                <a:cubicBezTo>
                  <a:pt x="0" y="217"/>
                  <a:pt x="0" y="337"/>
                  <a:pt x="0" y="396"/>
                </a:cubicBezTo>
                <a:lnTo>
                  <a:pt x="0" y="649"/>
                </a:lnTo>
                <a:cubicBezTo>
                  <a:pt x="0" y="828"/>
                  <a:pt x="60" y="1022"/>
                  <a:pt x="194" y="1201"/>
                </a:cubicBezTo>
                <a:lnTo>
                  <a:pt x="194" y="1275"/>
                </a:lnTo>
                <a:cubicBezTo>
                  <a:pt x="228" y="1292"/>
                  <a:pt x="257" y="1299"/>
                  <a:pt x="283" y="1299"/>
                </a:cubicBezTo>
                <a:cubicBezTo>
                  <a:pt x="347" y="1299"/>
                  <a:pt x="390" y="1254"/>
                  <a:pt x="432" y="1201"/>
                </a:cubicBezTo>
                <a:cubicBezTo>
                  <a:pt x="567" y="1022"/>
                  <a:pt x="626" y="828"/>
                  <a:pt x="626" y="649"/>
                </a:cubicBezTo>
                <a:cubicBezTo>
                  <a:pt x="567" y="530"/>
                  <a:pt x="567" y="396"/>
                  <a:pt x="492" y="337"/>
                </a:cubicBezTo>
                <a:cubicBezTo>
                  <a:pt x="492" y="217"/>
                  <a:pt x="432" y="158"/>
                  <a:pt x="313" y="24"/>
                </a:cubicBezTo>
                <a:cubicBezTo>
                  <a:pt x="282" y="8"/>
                  <a:pt x="254" y="1"/>
                  <a:pt x="22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3" name="Google Shape;1623;p10"/>
          <p:cNvSpPr/>
          <p:nvPr/>
        </p:nvSpPr>
        <p:spPr>
          <a:xfrm>
            <a:off x="5511059" y="775736"/>
            <a:ext cx="19091" cy="38900"/>
          </a:xfrm>
          <a:custGeom>
            <a:avLst/>
            <a:gdLst/>
            <a:ahLst/>
            <a:cxnLst/>
            <a:rect l="l" t="t" r="r" b="b"/>
            <a:pathLst>
              <a:path w="612" h="1247" extrusionOk="0">
                <a:moveTo>
                  <a:pt x="366" y="0"/>
                </a:moveTo>
                <a:cubicBezTo>
                  <a:pt x="317" y="0"/>
                  <a:pt x="269" y="15"/>
                  <a:pt x="239" y="45"/>
                </a:cubicBezTo>
                <a:cubicBezTo>
                  <a:pt x="180" y="105"/>
                  <a:pt x="120" y="224"/>
                  <a:pt x="60" y="283"/>
                </a:cubicBezTo>
                <a:cubicBezTo>
                  <a:pt x="60" y="417"/>
                  <a:pt x="1" y="477"/>
                  <a:pt x="1" y="596"/>
                </a:cubicBezTo>
                <a:cubicBezTo>
                  <a:pt x="1" y="790"/>
                  <a:pt x="60" y="1028"/>
                  <a:pt x="180" y="1222"/>
                </a:cubicBezTo>
                <a:lnTo>
                  <a:pt x="239" y="1222"/>
                </a:lnTo>
                <a:cubicBezTo>
                  <a:pt x="257" y="1239"/>
                  <a:pt x="281" y="1247"/>
                  <a:pt x="307" y="1247"/>
                </a:cubicBezTo>
                <a:cubicBezTo>
                  <a:pt x="371" y="1247"/>
                  <a:pt x="450" y="1204"/>
                  <a:pt x="492" y="1162"/>
                </a:cubicBezTo>
                <a:cubicBezTo>
                  <a:pt x="552" y="969"/>
                  <a:pt x="612" y="790"/>
                  <a:pt x="612" y="656"/>
                </a:cubicBezTo>
                <a:lnTo>
                  <a:pt x="612" y="417"/>
                </a:lnTo>
                <a:cubicBezTo>
                  <a:pt x="612" y="283"/>
                  <a:pt x="552" y="224"/>
                  <a:pt x="552" y="105"/>
                </a:cubicBezTo>
                <a:lnTo>
                  <a:pt x="492" y="45"/>
                </a:lnTo>
                <a:cubicBezTo>
                  <a:pt x="463" y="15"/>
                  <a:pt x="414" y="0"/>
                  <a:pt x="36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4" name="Google Shape;1624;p10"/>
          <p:cNvSpPr/>
          <p:nvPr/>
        </p:nvSpPr>
        <p:spPr>
          <a:xfrm>
            <a:off x="5446953" y="859089"/>
            <a:ext cx="19528" cy="24020"/>
          </a:xfrm>
          <a:custGeom>
            <a:avLst/>
            <a:gdLst/>
            <a:ahLst/>
            <a:cxnLst/>
            <a:rect l="l" t="t" r="r" b="b"/>
            <a:pathLst>
              <a:path w="626" h="770" extrusionOk="0">
                <a:moveTo>
                  <a:pt x="350" y="0"/>
                </a:moveTo>
                <a:cubicBezTo>
                  <a:pt x="313" y="0"/>
                  <a:pt x="278" y="15"/>
                  <a:pt x="253" y="40"/>
                </a:cubicBezTo>
                <a:cubicBezTo>
                  <a:pt x="119" y="99"/>
                  <a:pt x="119" y="99"/>
                  <a:pt x="60" y="159"/>
                </a:cubicBezTo>
                <a:cubicBezTo>
                  <a:pt x="0" y="218"/>
                  <a:pt x="0" y="293"/>
                  <a:pt x="0" y="352"/>
                </a:cubicBezTo>
                <a:cubicBezTo>
                  <a:pt x="0" y="531"/>
                  <a:pt x="60" y="665"/>
                  <a:pt x="194" y="725"/>
                </a:cubicBezTo>
                <a:cubicBezTo>
                  <a:pt x="223" y="755"/>
                  <a:pt x="268" y="770"/>
                  <a:pt x="313" y="770"/>
                </a:cubicBezTo>
                <a:cubicBezTo>
                  <a:pt x="358" y="770"/>
                  <a:pt x="402" y="755"/>
                  <a:pt x="432" y="725"/>
                </a:cubicBezTo>
                <a:lnTo>
                  <a:pt x="492" y="725"/>
                </a:lnTo>
                <a:cubicBezTo>
                  <a:pt x="566" y="591"/>
                  <a:pt x="626" y="531"/>
                  <a:pt x="626" y="412"/>
                </a:cubicBezTo>
                <a:lnTo>
                  <a:pt x="626" y="293"/>
                </a:lnTo>
                <a:cubicBezTo>
                  <a:pt x="566" y="218"/>
                  <a:pt x="566" y="159"/>
                  <a:pt x="492" y="99"/>
                </a:cubicBezTo>
                <a:cubicBezTo>
                  <a:pt x="457" y="29"/>
                  <a:pt x="401" y="0"/>
                  <a:pt x="35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5" name="Google Shape;1625;p10"/>
          <p:cNvSpPr/>
          <p:nvPr/>
        </p:nvSpPr>
        <p:spPr>
          <a:xfrm>
            <a:off x="5336803" y="843242"/>
            <a:ext cx="19091" cy="20183"/>
          </a:xfrm>
          <a:custGeom>
            <a:avLst/>
            <a:gdLst/>
            <a:ahLst/>
            <a:cxnLst/>
            <a:rect l="l" t="t" r="r" b="b"/>
            <a:pathLst>
              <a:path w="612" h="647" extrusionOk="0">
                <a:moveTo>
                  <a:pt x="298" y="0"/>
                </a:moveTo>
                <a:cubicBezTo>
                  <a:pt x="242" y="0"/>
                  <a:pt x="179" y="19"/>
                  <a:pt x="119" y="56"/>
                </a:cubicBezTo>
                <a:cubicBezTo>
                  <a:pt x="60" y="116"/>
                  <a:pt x="60" y="116"/>
                  <a:pt x="60" y="175"/>
                </a:cubicBezTo>
                <a:cubicBezTo>
                  <a:pt x="0" y="235"/>
                  <a:pt x="0" y="294"/>
                  <a:pt x="0" y="354"/>
                </a:cubicBezTo>
                <a:cubicBezTo>
                  <a:pt x="0" y="428"/>
                  <a:pt x="60" y="488"/>
                  <a:pt x="179" y="607"/>
                </a:cubicBezTo>
                <a:cubicBezTo>
                  <a:pt x="228" y="632"/>
                  <a:pt x="270" y="646"/>
                  <a:pt x="311" y="646"/>
                </a:cubicBezTo>
                <a:cubicBezTo>
                  <a:pt x="368" y="646"/>
                  <a:pt x="422" y="617"/>
                  <a:pt x="492" y="548"/>
                </a:cubicBezTo>
                <a:cubicBezTo>
                  <a:pt x="611" y="488"/>
                  <a:pt x="611" y="354"/>
                  <a:pt x="611" y="294"/>
                </a:cubicBezTo>
                <a:cubicBezTo>
                  <a:pt x="611" y="235"/>
                  <a:pt x="611" y="175"/>
                  <a:pt x="552" y="175"/>
                </a:cubicBezTo>
                <a:cubicBezTo>
                  <a:pt x="552" y="116"/>
                  <a:pt x="492" y="56"/>
                  <a:pt x="432" y="56"/>
                </a:cubicBezTo>
                <a:cubicBezTo>
                  <a:pt x="403" y="19"/>
                  <a:pt x="354" y="0"/>
                  <a:pt x="298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6" name="Google Shape;1626;p10"/>
          <p:cNvSpPr/>
          <p:nvPr/>
        </p:nvSpPr>
        <p:spPr>
          <a:xfrm>
            <a:off x="5999501" y="698746"/>
            <a:ext cx="19528" cy="33160"/>
          </a:xfrm>
          <a:custGeom>
            <a:avLst/>
            <a:gdLst/>
            <a:ahLst/>
            <a:cxnLst/>
            <a:rect l="l" t="t" r="r" b="b"/>
            <a:pathLst>
              <a:path w="626" h="1063" extrusionOk="0">
                <a:moveTo>
                  <a:pt x="378" y="0"/>
                </a:moveTo>
                <a:cubicBezTo>
                  <a:pt x="353" y="0"/>
                  <a:pt x="330" y="8"/>
                  <a:pt x="313" y="25"/>
                </a:cubicBezTo>
                <a:cubicBezTo>
                  <a:pt x="194" y="85"/>
                  <a:pt x="194" y="144"/>
                  <a:pt x="119" y="219"/>
                </a:cubicBezTo>
                <a:cubicBezTo>
                  <a:pt x="60" y="338"/>
                  <a:pt x="60" y="397"/>
                  <a:pt x="60" y="457"/>
                </a:cubicBezTo>
                <a:cubicBezTo>
                  <a:pt x="0" y="651"/>
                  <a:pt x="60" y="830"/>
                  <a:pt x="194" y="1023"/>
                </a:cubicBezTo>
                <a:cubicBezTo>
                  <a:pt x="218" y="1048"/>
                  <a:pt x="253" y="1062"/>
                  <a:pt x="290" y="1062"/>
                </a:cubicBezTo>
                <a:cubicBezTo>
                  <a:pt x="342" y="1062"/>
                  <a:pt x="397" y="1033"/>
                  <a:pt x="432" y="964"/>
                </a:cubicBezTo>
                <a:cubicBezTo>
                  <a:pt x="566" y="830"/>
                  <a:pt x="626" y="710"/>
                  <a:pt x="626" y="591"/>
                </a:cubicBezTo>
                <a:lnTo>
                  <a:pt x="626" y="397"/>
                </a:lnTo>
                <a:cubicBezTo>
                  <a:pt x="626" y="278"/>
                  <a:pt x="626" y="219"/>
                  <a:pt x="566" y="144"/>
                </a:cubicBezTo>
                <a:lnTo>
                  <a:pt x="566" y="85"/>
                </a:lnTo>
                <a:cubicBezTo>
                  <a:pt x="513" y="42"/>
                  <a:pt x="438" y="0"/>
                  <a:pt x="378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7" name="Google Shape;1627;p10"/>
          <p:cNvSpPr/>
          <p:nvPr/>
        </p:nvSpPr>
        <p:spPr>
          <a:xfrm>
            <a:off x="6040366" y="746444"/>
            <a:ext cx="19091" cy="37496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8" y="1"/>
                  <a:pt x="269" y="16"/>
                  <a:pt x="239" y="45"/>
                </a:cubicBezTo>
                <a:cubicBezTo>
                  <a:pt x="180" y="105"/>
                  <a:pt x="120" y="239"/>
                  <a:pt x="61" y="299"/>
                </a:cubicBezTo>
                <a:cubicBezTo>
                  <a:pt x="61" y="358"/>
                  <a:pt x="1" y="477"/>
                  <a:pt x="1" y="552"/>
                </a:cubicBezTo>
                <a:cubicBezTo>
                  <a:pt x="1" y="790"/>
                  <a:pt x="61" y="984"/>
                  <a:pt x="180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37" y="1202"/>
                </a:cubicBezTo>
                <a:cubicBezTo>
                  <a:pt x="387" y="1202"/>
                  <a:pt x="433" y="1173"/>
                  <a:pt x="433" y="1103"/>
                </a:cubicBezTo>
                <a:lnTo>
                  <a:pt x="493" y="1103"/>
                </a:lnTo>
                <a:cubicBezTo>
                  <a:pt x="552" y="924"/>
                  <a:pt x="612" y="790"/>
                  <a:pt x="612" y="611"/>
                </a:cubicBezTo>
                <a:lnTo>
                  <a:pt x="612" y="358"/>
                </a:lnTo>
                <a:cubicBezTo>
                  <a:pt x="612" y="299"/>
                  <a:pt x="552" y="179"/>
                  <a:pt x="552" y="105"/>
                </a:cubicBezTo>
                <a:lnTo>
                  <a:pt x="493" y="45"/>
                </a:lnTo>
                <a:cubicBezTo>
                  <a:pt x="463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8" name="Google Shape;1628;p10"/>
          <p:cNvSpPr/>
          <p:nvPr/>
        </p:nvSpPr>
        <p:spPr>
          <a:xfrm>
            <a:off x="6094302" y="701835"/>
            <a:ext cx="17688" cy="37247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3" y="1"/>
                </a:moveTo>
                <a:cubicBezTo>
                  <a:pt x="209" y="1"/>
                  <a:pt x="164" y="15"/>
                  <a:pt x="134" y="45"/>
                </a:cubicBezTo>
                <a:cubicBezTo>
                  <a:pt x="60" y="179"/>
                  <a:pt x="0" y="239"/>
                  <a:pt x="0" y="358"/>
                </a:cubicBezTo>
                <a:lnTo>
                  <a:pt x="0" y="611"/>
                </a:lnTo>
                <a:cubicBezTo>
                  <a:pt x="0" y="790"/>
                  <a:pt x="0" y="924"/>
                  <a:pt x="134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0" y="1194"/>
                </a:cubicBezTo>
                <a:cubicBezTo>
                  <a:pt x="319" y="1194"/>
                  <a:pt x="390" y="1145"/>
                  <a:pt x="432" y="1103"/>
                </a:cubicBezTo>
                <a:cubicBezTo>
                  <a:pt x="566" y="924"/>
                  <a:pt x="566" y="731"/>
                  <a:pt x="566" y="611"/>
                </a:cubicBezTo>
                <a:lnTo>
                  <a:pt x="566" y="298"/>
                </a:lnTo>
                <a:cubicBezTo>
                  <a:pt x="507" y="239"/>
                  <a:pt x="507" y="179"/>
                  <a:pt x="432" y="45"/>
                </a:cubicBezTo>
                <a:lnTo>
                  <a:pt x="373" y="45"/>
                </a:lnTo>
                <a:cubicBezTo>
                  <a:pt x="343" y="15"/>
                  <a:pt x="298" y="1"/>
                  <a:pt x="25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9" name="Google Shape;1629;p10"/>
          <p:cNvSpPr/>
          <p:nvPr/>
        </p:nvSpPr>
        <p:spPr>
          <a:xfrm>
            <a:off x="6090559" y="808366"/>
            <a:ext cx="19559" cy="3135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4" y="1"/>
                </a:moveTo>
                <a:cubicBezTo>
                  <a:pt x="310" y="1"/>
                  <a:pt x="247" y="19"/>
                  <a:pt x="180" y="57"/>
                </a:cubicBezTo>
                <a:cubicBezTo>
                  <a:pt x="120" y="116"/>
                  <a:pt x="61" y="176"/>
                  <a:pt x="61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80" y="921"/>
                </a:cubicBezTo>
                <a:lnTo>
                  <a:pt x="180" y="980"/>
                </a:lnTo>
                <a:cubicBezTo>
                  <a:pt x="202" y="998"/>
                  <a:pt x="227" y="1005"/>
                  <a:pt x="254" y="1005"/>
                </a:cubicBezTo>
                <a:cubicBezTo>
                  <a:pt x="319" y="1005"/>
                  <a:pt x="391" y="963"/>
                  <a:pt x="433" y="921"/>
                </a:cubicBezTo>
                <a:cubicBezTo>
                  <a:pt x="552" y="802"/>
                  <a:pt x="552" y="667"/>
                  <a:pt x="627" y="489"/>
                </a:cubicBezTo>
                <a:cubicBezTo>
                  <a:pt x="627" y="429"/>
                  <a:pt x="627" y="355"/>
                  <a:pt x="552" y="295"/>
                </a:cubicBezTo>
                <a:cubicBezTo>
                  <a:pt x="552" y="235"/>
                  <a:pt x="552" y="176"/>
                  <a:pt x="493" y="116"/>
                </a:cubicBezTo>
                <a:lnTo>
                  <a:pt x="493" y="57"/>
                </a:lnTo>
                <a:cubicBezTo>
                  <a:pt x="463" y="19"/>
                  <a:pt x="418" y="1"/>
                  <a:pt x="36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0" name="Google Shape;1630;p10"/>
          <p:cNvSpPr/>
          <p:nvPr/>
        </p:nvSpPr>
        <p:spPr>
          <a:xfrm>
            <a:off x="6142623" y="754960"/>
            <a:ext cx="17688" cy="48071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282" y="1"/>
                </a:moveTo>
                <a:cubicBezTo>
                  <a:pt x="219" y="1"/>
                  <a:pt x="177" y="43"/>
                  <a:pt x="135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5" y="1456"/>
                </a:cubicBezTo>
                <a:lnTo>
                  <a:pt x="194" y="1515"/>
                </a:lnTo>
                <a:cubicBezTo>
                  <a:pt x="229" y="1533"/>
                  <a:pt x="259" y="1540"/>
                  <a:pt x="285" y="1540"/>
                </a:cubicBezTo>
                <a:cubicBezTo>
                  <a:pt x="349" y="1540"/>
                  <a:pt x="395" y="1498"/>
                  <a:pt x="447" y="1456"/>
                </a:cubicBezTo>
                <a:cubicBezTo>
                  <a:pt x="567" y="1203"/>
                  <a:pt x="567" y="1024"/>
                  <a:pt x="567" y="771"/>
                </a:cubicBezTo>
                <a:lnTo>
                  <a:pt x="567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38" y="8"/>
                  <a:pt x="308" y="1"/>
                  <a:pt x="28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1" name="Google Shape;1631;p10"/>
          <p:cNvSpPr/>
          <p:nvPr/>
        </p:nvSpPr>
        <p:spPr>
          <a:xfrm>
            <a:off x="6189104" y="695034"/>
            <a:ext cx="19528" cy="40772"/>
          </a:xfrm>
          <a:custGeom>
            <a:avLst/>
            <a:gdLst/>
            <a:ahLst/>
            <a:cxnLst/>
            <a:rect l="l" t="t" r="r" b="b"/>
            <a:pathLst>
              <a:path w="626" h="1307" extrusionOk="0">
                <a:moveTo>
                  <a:pt x="373" y="0"/>
                </a:moveTo>
                <a:cubicBezTo>
                  <a:pt x="308" y="0"/>
                  <a:pt x="236" y="42"/>
                  <a:pt x="194" y="84"/>
                </a:cubicBezTo>
                <a:cubicBezTo>
                  <a:pt x="134" y="204"/>
                  <a:pt x="134" y="263"/>
                  <a:pt x="75" y="338"/>
                </a:cubicBezTo>
                <a:lnTo>
                  <a:pt x="75" y="636"/>
                </a:lnTo>
                <a:cubicBezTo>
                  <a:pt x="0" y="829"/>
                  <a:pt x="75" y="949"/>
                  <a:pt x="134" y="1202"/>
                </a:cubicBezTo>
                <a:lnTo>
                  <a:pt x="194" y="1261"/>
                </a:lnTo>
                <a:cubicBezTo>
                  <a:pt x="224" y="1291"/>
                  <a:pt x="253" y="1306"/>
                  <a:pt x="293" y="1306"/>
                </a:cubicBezTo>
                <a:cubicBezTo>
                  <a:pt x="332" y="1306"/>
                  <a:pt x="380" y="1291"/>
                  <a:pt x="447" y="1261"/>
                </a:cubicBezTo>
                <a:cubicBezTo>
                  <a:pt x="566" y="1083"/>
                  <a:pt x="626" y="889"/>
                  <a:pt x="626" y="710"/>
                </a:cubicBezTo>
                <a:lnTo>
                  <a:pt x="626" y="397"/>
                </a:lnTo>
                <a:cubicBezTo>
                  <a:pt x="626" y="263"/>
                  <a:pt x="566" y="204"/>
                  <a:pt x="507" y="84"/>
                </a:cubicBezTo>
                <a:lnTo>
                  <a:pt x="447" y="25"/>
                </a:lnTo>
                <a:cubicBezTo>
                  <a:pt x="425" y="7"/>
                  <a:pt x="400" y="0"/>
                  <a:pt x="37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2" name="Google Shape;1632;p10"/>
          <p:cNvSpPr/>
          <p:nvPr/>
        </p:nvSpPr>
        <p:spPr>
          <a:xfrm>
            <a:off x="6186774" y="677409"/>
            <a:ext cx="19091" cy="40553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1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61" y="1022"/>
                  <a:pt x="180" y="1201"/>
                </a:cubicBezTo>
                <a:lnTo>
                  <a:pt x="239" y="1275"/>
                </a:lnTo>
                <a:cubicBezTo>
                  <a:pt x="261" y="1292"/>
                  <a:pt x="281" y="1299"/>
                  <a:pt x="300" y="1299"/>
                </a:cubicBezTo>
                <a:cubicBezTo>
                  <a:pt x="348" y="1299"/>
                  <a:pt x="390" y="1254"/>
                  <a:pt x="433" y="1201"/>
                </a:cubicBezTo>
                <a:cubicBezTo>
                  <a:pt x="552" y="1022"/>
                  <a:pt x="612" y="828"/>
                  <a:pt x="612" y="649"/>
                </a:cubicBezTo>
                <a:cubicBezTo>
                  <a:pt x="552" y="530"/>
                  <a:pt x="552" y="396"/>
                  <a:pt x="493" y="337"/>
                </a:cubicBezTo>
                <a:cubicBezTo>
                  <a:pt x="493" y="217"/>
                  <a:pt x="433" y="158"/>
                  <a:pt x="314" y="24"/>
                </a:cubicBezTo>
                <a:cubicBezTo>
                  <a:pt x="279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3" name="Google Shape;1633;p10"/>
          <p:cNvSpPr/>
          <p:nvPr/>
        </p:nvSpPr>
        <p:spPr>
          <a:xfrm>
            <a:off x="6210472" y="775736"/>
            <a:ext cx="19559" cy="38900"/>
          </a:xfrm>
          <a:custGeom>
            <a:avLst/>
            <a:gdLst/>
            <a:ahLst/>
            <a:cxnLst/>
            <a:rect l="l" t="t" r="r" b="b"/>
            <a:pathLst>
              <a:path w="627" h="1247" extrusionOk="0">
                <a:moveTo>
                  <a:pt x="375" y="0"/>
                </a:moveTo>
                <a:cubicBezTo>
                  <a:pt x="328" y="0"/>
                  <a:pt x="284" y="15"/>
                  <a:pt x="254" y="45"/>
                </a:cubicBezTo>
                <a:cubicBezTo>
                  <a:pt x="194" y="105"/>
                  <a:pt x="135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4" y="1222"/>
                </a:lnTo>
                <a:cubicBezTo>
                  <a:pt x="271" y="1239"/>
                  <a:pt x="294" y="1247"/>
                  <a:pt x="319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7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567" y="224"/>
                  <a:pt x="567" y="105"/>
                </a:cubicBezTo>
                <a:lnTo>
                  <a:pt x="507" y="45"/>
                </a:lnTo>
                <a:cubicBezTo>
                  <a:pt x="470" y="15"/>
                  <a:pt x="421" y="0"/>
                  <a:pt x="37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4" name="Google Shape;1634;p10"/>
          <p:cNvSpPr/>
          <p:nvPr/>
        </p:nvSpPr>
        <p:spPr>
          <a:xfrm>
            <a:off x="6146803" y="859089"/>
            <a:ext cx="19091" cy="24020"/>
          </a:xfrm>
          <a:custGeom>
            <a:avLst/>
            <a:gdLst/>
            <a:ahLst/>
            <a:cxnLst/>
            <a:rect l="l" t="t" r="r" b="b"/>
            <a:pathLst>
              <a:path w="612" h="770" extrusionOk="0">
                <a:moveTo>
                  <a:pt x="347" y="0"/>
                </a:moveTo>
                <a:cubicBezTo>
                  <a:pt x="308" y="0"/>
                  <a:pt x="270" y="15"/>
                  <a:pt x="239" y="40"/>
                </a:cubicBezTo>
                <a:cubicBezTo>
                  <a:pt x="120" y="99"/>
                  <a:pt x="120" y="99"/>
                  <a:pt x="60" y="159"/>
                </a:cubicBezTo>
                <a:cubicBezTo>
                  <a:pt x="60" y="218"/>
                  <a:pt x="1" y="293"/>
                  <a:pt x="1" y="352"/>
                </a:cubicBezTo>
                <a:cubicBezTo>
                  <a:pt x="1" y="531"/>
                  <a:pt x="60" y="665"/>
                  <a:pt x="179" y="725"/>
                </a:cubicBezTo>
                <a:cubicBezTo>
                  <a:pt x="209" y="755"/>
                  <a:pt x="258" y="770"/>
                  <a:pt x="306" y="770"/>
                </a:cubicBezTo>
                <a:cubicBezTo>
                  <a:pt x="354" y="770"/>
                  <a:pt x="403" y="755"/>
                  <a:pt x="433" y="725"/>
                </a:cubicBezTo>
                <a:lnTo>
                  <a:pt x="492" y="725"/>
                </a:lnTo>
                <a:cubicBezTo>
                  <a:pt x="552" y="591"/>
                  <a:pt x="611" y="531"/>
                  <a:pt x="611" y="412"/>
                </a:cubicBezTo>
                <a:lnTo>
                  <a:pt x="611" y="293"/>
                </a:lnTo>
                <a:cubicBezTo>
                  <a:pt x="552" y="218"/>
                  <a:pt x="552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5" name="Google Shape;1635;p10"/>
          <p:cNvSpPr/>
          <p:nvPr/>
        </p:nvSpPr>
        <p:spPr>
          <a:xfrm>
            <a:off x="6036186" y="843242"/>
            <a:ext cx="19559" cy="20183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06" y="0"/>
                </a:moveTo>
                <a:cubicBezTo>
                  <a:pt x="254" y="0"/>
                  <a:pt x="195" y="19"/>
                  <a:pt x="135" y="56"/>
                </a:cubicBezTo>
                <a:cubicBezTo>
                  <a:pt x="61" y="116"/>
                  <a:pt x="61" y="116"/>
                  <a:pt x="61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1" y="428"/>
                  <a:pt x="61" y="488"/>
                  <a:pt x="195" y="607"/>
                </a:cubicBezTo>
                <a:cubicBezTo>
                  <a:pt x="244" y="632"/>
                  <a:pt x="283" y="646"/>
                  <a:pt x="322" y="646"/>
                </a:cubicBezTo>
                <a:cubicBezTo>
                  <a:pt x="376" y="646"/>
                  <a:pt x="429" y="617"/>
                  <a:pt x="507" y="548"/>
                </a:cubicBezTo>
                <a:cubicBezTo>
                  <a:pt x="627" y="488"/>
                  <a:pt x="627" y="354"/>
                  <a:pt x="627" y="294"/>
                </a:cubicBezTo>
                <a:cubicBezTo>
                  <a:pt x="627" y="235"/>
                  <a:pt x="627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0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6" name="Google Shape;1636;p10"/>
          <p:cNvSpPr/>
          <p:nvPr/>
        </p:nvSpPr>
        <p:spPr>
          <a:xfrm>
            <a:off x="6626863" y="698746"/>
            <a:ext cx="19559" cy="33160"/>
          </a:xfrm>
          <a:custGeom>
            <a:avLst/>
            <a:gdLst/>
            <a:ahLst/>
            <a:cxnLst/>
            <a:rect l="l" t="t" r="r" b="b"/>
            <a:pathLst>
              <a:path w="627" h="1063" extrusionOk="0">
                <a:moveTo>
                  <a:pt x="379" y="0"/>
                </a:moveTo>
                <a:cubicBezTo>
                  <a:pt x="354" y="0"/>
                  <a:pt x="331" y="8"/>
                  <a:pt x="314" y="25"/>
                </a:cubicBezTo>
                <a:cubicBezTo>
                  <a:pt x="254" y="85"/>
                  <a:pt x="194" y="144"/>
                  <a:pt x="120" y="219"/>
                </a:cubicBezTo>
                <a:cubicBezTo>
                  <a:pt x="60" y="338"/>
                  <a:pt x="60" y="397"/>
                  <a:pt x="60" y="457"/>
                </a:cubicBezTo>
                <a:cubicBezTo>
                  <a:pt x="1" y="651"/>
                  <a:pt x="60" y="830"/>
                  <a:pt x="194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2" y="1062"/>
                  <a:pt x="398" y="1033"/>
                  <a:pt x="433" y="964"/>
                </a:cubicBezTo>
                <a:cubicBezTo>
                  <a:pt x="567" y="830"/>
                  <a:pt x="626" y="710"/>
                  <a:pt x="626" y="591"/>
                </a:cubicBezTo>
                <a:lnTo>
                  <a:pt x="626" y="397"/>
                </a:lnTo>
                <a:cubicBezTo>
                  <a:pt x="626" y="278"/>
                  <a:pt x="626" y="219"/>
                  <a:pt x="567" y="144"/>
                </a:cubicBezTo>
                <a:lnTo>
                  <a:pt x="567" y="85"/>
                </a:lnTo>
                <a:cubicBezTo>
                  <a:pt x="514" y="42"/>
                  <a:pt x="439" y="0"/>
                  <a:pt x="379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7" name="Google Shape;1637;p10"/>
          <p:cNvSpPr/>
          <p:nvPr/>
        </p:nvSpPr>
        <p:spPr>
          <a:xfrm>
            <a:off x="6667760" y="746444"/>
            <a:ext cx="19091" cy="37496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7" y="1"/>
                  <a:pt x="269" y="16"/>
                  <a:pt x="239" y="45"/>
                </a:cubicBezTo>
                <a:cubicBezTo>
                  <a:pt x="179" y="105"/>
                  <a:pt x="120" y="239"/>
                  <a:pt x="60" y="299"/>
                </a:cubicBezTo>
                <a:cubicBezTo>
                  <a:pt x="60" y="358"/>
                  <a:pt x="60" y="477"/>
                  <a:pt x="1" y="552"/>
                </a:cubicBezTo>
                <a:cubicBezTo>
                  <a:pt x="1" y="790"/>
                  <a:pt x="60" y="984"/>
                  <a:pt x="179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41" y="1202"/>
                </a:cubicBezTo>
                <a:cubicBezTo>
                  <a:pt x="397" y="1202"/>
                  <a:pt x="457" y="1173"/>
                  <a:pt x="492" y="1103"/>
                </a:cubicBezTo>
                <a:cubicBezTo>
                  <a:pt x="552" y="924"/>
                  <a:pt x="611" y="790"/>
                  <a:pt x="611" y="611"/>
                </a:cubicBezTo>
                <a:lnTo>
                  <a:pt x="611" y="358"/>
                </a:lnTo>
                <a:cubicBezTo>
                  <a:pt x="611" y="299"/>
                  <a:pt x="611" y="179"/>
                  <a:pt x="552" y="105"/>
                </a:cubicBezTo>
                <a:lnTo>
                  <a:pt x="492" y="45"/>
                </a:lnTo>
                <a:cubicBezTo>
                  <a:pt x="463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8" name="Google Shape;1638;p10"/>
          <p:cNvSpPr/>
          <p:nvPr/>
        </p:nvSpPr>
        <p:spPr>
          <a:xfrm>
            <a:off x="6721665" y="701835"/>
            <a:ext cx="17688" cy="37247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4" y="1"/>
                </a:moveTo>
                <a:cubicBezTo>
                  <a:pt x="209" y="1"/>
                  <a:pt x="165" y="15"/>
                  <a:pt x="135" y="45"/>
                </a:cubicBezTo>
                <a:cubicBezTo>
                  <a:pt x="60" y="179"/>
                  <a:pt x="1" y="239"/>
                  <a:pt x="1" y="358"/>
                </a:cubicBezTo>
                <a:lnTo>
                  <a:pt x="1" y="611"/>
                </a:lnTo>
                <a:cubicBezTo>
                  <a:pt x="1" y="790"/>
                  <a:pt x="1" y="924"/>
                  <a:pt x="135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1" y="1194"/>
                </a:cubicBezTo>
                <a:cubicBezTo>
                  <a:pt x="320" y="1194"/>
                  <a:pt x="391" y="1145"/>
                  <a:pt x="433" y="1103"/>
                </a:cubicBezTo>
                <a:cubicBezTo>
                  <a:pt x="567" y="924"/>
                  <a:pt x="567" y="731"/>
                  <a:pt x="567" y="611"/>
                </a:cubicBezTo>
                <a:lnTo>
                  <a:pt x="567" y="298"/>
                </a:lnTo>
                <a:cubicBezTo>
                  <a:pt x="507" y="239"/>
                  <a:pt x="507" y="179"/>
                  <a:pt x="433" y="45"/>
                </a:cubicBezTo>
                <a:lnTo>
                  <a:pt x="373" y="45"/>
                </a:lnTo>
                <a:cubicBezTo>
                  <a:pt x="343" y="15"/>
                  <a:pt x="299" y="1"/>
                  <a:pt x="25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9" name="Google Shape;1639;p10"/>
          <p:cNvSpPr/>
          <p:nvPr/>
        </p:nvSpPr>
        <p:spPr>
          <a:xfrm>
            <a:off x="6717953" y="808366"/>
            <a:ext cx="19559" cy="3135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4" y="1"/>
                </a:moveTo>
                <a:cubicBezTo>
                  <a:pt x="310" y="1"/>
                  <a:pt x="246" y="19"/>
                  <a:pt x="179" y="57"/>
                </a:cubicBezTo>
                <a:cubicBezTo>
                  <a:pt x="120" y="116"/>
                  <a:pt x="6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79" y="921"/>
                </a:cubicBezTo>
                <a:lnTo>
                  <a:pt x="179" y="980"/>
                </a:lnTo>
                <a:cubicBezTo>
                  <a:pt x="201" y="998"/>
                  <a:pt x="227" y="1005"/>
                  <a:pt x="254" y="1005"/>
                </a:cubicBezTo>
                <a:cubicBezTo>
                  <a:pt x="319" y="1005"/>
                  <a:pt x="391" y="963"/>
                  <a:pt x="433" y="921"/>
                </a:cubicBezTo>
                <a:cubicBezTo>
                  <a:pt x="552" y="802"/>
                  <a:pt x="552" y="667"/>
                  <a:pt x="626" y="489"/>
                </a:cubicBezTo>
                <a:cubicBezTo>
                  <a:pt x="626" y="429"/>
                  <a:pt x="626" y="355"/>
                  <a:pt x="552" y="295"/>
                </a:cubicBezTo>
                <a:cubicBezTo>
                  <a:pt x="552" y="235"/>
                  <a:pt x="552" y="176"/>
                  <a:pt x="492" y="116"/>
                </a:cubicBezTo>
                <a:lnTo>
                  <a:pt x="492" y="57"/>
                </a:lnTo>
                <a:cubicBezTo>
                  <a:pt x="462" y="19"/>
                  <a:pt x="418" y="1"/>
                  <a:pt x="36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0" name="Google Shape;1640;p10"/>
          <p:cNvSpPr/>
          <p:nvPr/>
        </p:nvSpPr>
        <p:spPr>
          <a:xfrm>
            <a:off x="6770017" y="754960"/>
            <a:ext cx="17688" cy="48071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308" y="1"/>
                </a:moveTo>
                <a:cubicBezTo>
                  <a:pt x="248" y="1"/>
                  <a:pt x="176" y="43"/>
                  <a:pt x="134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4" y="1456"/>
                </a:cubicBezTo>
                <a:cubicBezTo>
                  <a:pt x="194" y="1456"/>
                  <a:pt x="194" y="1515"/>
                  <a:pt x="194" y="1515"/>
                </a:cubicBezTo>
                <a:cubicBezTo>
                  <a:pt x="229" y="1533"/>
                  <a:pt x="259" y="1540"/>
                  <a:pt x="285" y="1540"/>
                </a:cubicBezTo>
                <a:cubicBezTo>
                  <a:pt x="349" y="1540"/>
                  <a:pt x="394" y="1498"/>
                  <a:pt x="447" y="1456"/>
                </a:cubicBezTo>
                <a:cubicBezTo>
                  <a:pt x="566" y="1203"/>
                  <a:pt x="566" y="1024"/>
                  <a:pt x="566" y="771"/>
                </a:cubicBezTo>
                <a:lnTo>
                  <a:pt x="566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55" y="8"/>
                  <a:pt x="333" y="1"/>
                  <a:pt x="30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1" name="Google Shape;1641;p10"/>
          <p:cNvSpPr/>
          <p:nvPr/>
        </p:nvSpPr>
        <p:spPr>
          <a:xfrm>
            <a:off x="6818806" y="695034"/>
            <a:ext cx="19091" cy="40772"/>
          </a:xfrm>
          <a:custGeom>
            <a:avLst/>
            <a:gdLst/>
            <a:ahLst/>
            <a:cxnLst/>
            <a:rect l="l" t="t" r="r" b="b"/>
            <a:pathLst>
              <a:path w="612" h="1307" extrusionOk="0">
                <a:moveTo>
                  <a:pt x="321" y="0"/>
                </a:moveTo>
                <a:cubicBezTo>
                  <a:pt x="239" y="0"/>
                  <a:pt x="179" y="42"/>
                  <a:pt x="179" y="84"/>
                </a:cubicBezTo>
                <a:cubicBezTo>
                  <a:pt x="120" y="204"/>
                  <a:pt x="60" y="263"/>
                  <a:pt x="60" y="338"/>
                </a:cubicBezTo>
                <a:cubicBezTo>
                  <a:pt x="0" y="457"/>
                  <a:pt x="0" y="516"/>
                  <a:pt x="0" y="636"/>
                </a:cubicBezTo>
                <a:cubicBezTo>
                  <a:pt x="0" y="829"/>
                  <a:pt x="0" y="949"/>
                  <a:pt x="60" y="1202"/>
                </a:cubicBezTo>
                <a:lnTo>
                  <a:pt x="120" y="1261"/>
                </a:lnTo>
                <a:cubicBezTo>
                  <a:pt x="149" y="1291"/>
                  <a:pt x="194" y="1306"/>
                  <a:pt x="241" y="1306"/>
                </a:cubicBezTo>
                <a:cubicBezTo>
                  <a:pt x="287" y="1306"/>
                  <a:pt x="336" y="1291"/>
                  <a:pt x="373" y="1261"/>
                </a:cubicBezTo>
                <a:cubicBezTo>
                  <a:pt x="492" y="1083"/>
                  <a:pt x="552" y="889"/>
                  <a:pt x="552" y="710"/>
                </a:cubicBezTo>
                <a:cubicBezTo>
                  <a:pt x="611" y="576"/>
                  <a:pt x="611" y="457"/>
                  <a:pt x="552" y="397"/>
                </a:cubicBezTo>
                <a:cubicBezTo>
                  <a:pt x="552" y="263"/>
                  <a:pt x="492" y="204"/>
                  <a:pt x="432" y="84"/>
                </a:cubicBezTo>
                <a:lnTo>
                  <a:pt x="432" y="25"/>
                </a:lnTo>
                <a:cubicBezTo>
                  <a:pt x="393" y="7"/>
                  <a:pt x="355" y="0"/>
                  <a:pt x="32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2" name="Google Shape;1642;p10"/>
          <p:cNvSpPr/>
          <p:nvPr/>
        </p:nvSpPr>
        <p:spPr>
          <a:xfrm>
            <a:off x="6814167" y="677409"/>
            <a:ext cx="19091" cy="40553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0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60" y="1022"/>
                  <a:pt x="179" y="1201"/>
                </a:cubicBezTo>
                <a:lnTo>
                  <a:pt x="239" y="1275"/>
                </a:lnTo>
                <a:cubicBezTo>
                  <a:pt x="260" y="1292"/>
                  <a:pt x="285" y="1299"/>
                  <a:pt x="310" y="1299"/>
                </a:cubicBezTo>
                <a:cubicBezTo>
                  <a:pt x="372" y="1299"/>
                  <a:pt x="433" y="1254"/>
                  <a:pt x="433" y="1201"/>
                </a:cubicBezTo>
                <a:cubicBezTo>
                  <a:pt x="611" y="1022"/>
                  <a:pt x="611" y="828"/>
                  <a:pt x="611" y="649"/>
                </a:cubicBezTo>
                <a:cubicBezTo>
                  <a:pt x="611" y="530"/>
                  <a:pt x="552" y="396"/>
                  <a:pt x="552" y="337"/>
                </a:cubicBezTo>
                <a:cubicBezTo>
                  <a:pt x="492" y="217"/>
                  <a:pt x="433" y="158"/>
                  <a:pt x="373" y="24"/>
                </a:cubicBezTo>
                <a:lnTo>
                  <a:pt x="313" y="24"/>
                </a:lnTo>
                <a:cubicBezTo>
                  <a:pt x="278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3" name="Google Shape;1643;p10"/>
          <p:cNvSpPr/>
          <p:nvPr/>
        </p:nvSpPr>
        <p:spPr>
          <a:xfrm>
            <a:off x="6837866" y="775736"/>
            <a:ext cx="19528" cy="38900"/>
          </a:xfrm>
          <a:custGeom>
            <a:avLst/>
            <a:gdLst/>
            <a:ahLst/>
            <a:cxnLst/>
            <a:rect l="l" t="t" r="r" b="b"/>
            <a:pathLst>
              <a:path w="626" h="1247" extrusionOk="0">
                <a:moveTo>
                  <a:pt x="374" y="0"/>
                </a:moveTo>
                <a:cubicBezTo>
                  <a:pt x="328" y="0"/>
                  <a:pt x="283" y="15"/>
                  <a:pt x="253" y="45"/>
                </a:cubicBezTo>
                <a:cubicBezTo>
                  <a:pt x="194" y="105"/>
                  <a:pt x="134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3" y="1222"/>
                </a:lnTo>
                <a:cubicBezTo>
                  <a:pt x="271" y="1239"/>
                  <a:pt x="293" y="1247"/>
                  <a:pt x="319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6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566" y="224"/>
                  <a:pt x="566" y="105"/>
                </a:cubicBezTo>
                <a:lnTo>
                  <a:pt x="507" y="45"/>
                </a:lnTo>
                <a:cubicBezTo>
                  <a:pt x="469" y="15"/>
                  <a:pt x="421" y="0"/>
                  <a:pt x="37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4" name="Google Shape;1644;p10"/>
          <p:cNvSpPr/>
          <p:nvPr/>
        </p:nvSpPr>
        <p:spPr>
          <a:xfrm>
            <a:off x="6774197" y="859089"/>
            <a:ext cx="19091" cy="24020"/>
          </a:xfrm>
          <a:custGeom>
            <a:avLst/>
            <a:gdLst/>
            <a:ahLst/>
            <a:cxnLst/>
            <a:rect l="l" t="t" r="r" b="b"/>
            <a:pathLst>
              <a:path w="612" h="770" extrusionOk="0">
                <a:moveTo>
                  <a:pt x="347" y="0"/>
                </a:moveTo>
                <a:cubicBezTo>
                  <a:pt x="308" y="0"/>
                  <a:pt x="269" y="15"/>
                  <a:pt x="239" y="40"/>
                </a:cubicBezTo>
                <a:cubicBezTo>
                  <a:pt x="119" y="99"/>
                  <a:pt x="119" y="99"/>
                  <a:pt x="60" y="159"/>
                </a:cubicBezTo>
                <a:cubicBezTo>
                  <a:pt x="60" y="218"/>
                  <a:pt x="0" y="293"/>
                  <a:pt x="0" y="352"/>
                </a:cubicBezTo>
                <a:cubicBezTo>
                  <a:pt x="0" y="531"/>
                  <a:pt x="60" y="665"/>
                  <a:pt x="179" y="725"/>
                </a:cubicBezTo>
                <a:cubicBezTo>
                  <a:pt x="209" y="755"/>
                  <a:pt x="257" y="770"/>
                  <a:pt x="313" y="770"/>
                </a:cubicBezTo>
                <a:cubicBezTo>
                  <a:pt x="369" y="770"/>
                  <a:pt x="432" y="755"/>
                  <a:pt x="492" y="725"/>
                </a:cubicBezTo>
                <a:cubicBezTo>
                  <a:pt x="551" y="591"/>
                  <a:pt x="611" y="531"/>
                  <a:pt x="611" y="412"/>
                </a:cubicBezTo>
                <a:lnTo>
                  <a:pt x="611" y="293"/>
                </a:lnTo>
                <a:cubicBezTo>
                  <a:pt x="551" y="218"/>
                  <a:pt x="551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5" name="Google Shape;1645;p10"/>
          <p:cNvSpPr/>
          <p:nvPr/>
        </p:nvSpPr>
        <p:spPr>
          <a:xfrm>
            <a:off x="6663580" y="843242"/>
            <a:ext cx="19559" cy="20183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13" y="0"/>
                </a:moveTo>
                <a:cubicBezTo>
                  <a:pt x="269" y="0"/>
                  <a:pt x="224" y="19"/>
                  <a:pt x="194" y="56"/>
                </a:cubicBezTo>
                <a:cubicBezTo>
                  <a:pt x="135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0" y="428"/>
                  <a:pt x="60" y="488"/>
                  <a:pt x="194" y="607"/>
                </a:cubicBezTo>
                <a:cubicBezTo>
                  <a:pt x="244" y="632"/>
                  <a:pt x="293" y="646"/>
                  <a:pt x="339" y="646"/>
                </a:cubicBezTo>
                <a:cubicBezTo>
                  <a:pt x="405" y="646"/>
                  <a:pt x="463" y="617"/>
                  <a:pt x="507" y="548"/>
                </a:cubicBezTo>
                <a:cubicBezTo>
                  <a:pt x="626" y="488"/>
                  <a:pt x="626" y="354"/>
                  <a:pt x="626" y="294"/>
                </a:cubicBezTo>
                <a:cubicBezTo>
                  <a:pt x="626" y="235"/>
                  <a:pt x="626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1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6" name="Google Shape;1646;p10"/>
          <p:cNvSpPr/>
          <p:nvPr/>
        </p:nvSpPr>
        <p:spPr>
          <a:xfrm>
            <a:off x="7870015" y="698746"/>
            <a:ext cx="21400" cy="33160"/>
          </a:xfrm>
          <a:custGeom>
            <a:avLst/>
            <a:gdLst/>
            <a:ahLst/>
            <a:cxnLst/>
            <a:rect l="l" t="t" r="r" b="b"/>
            <a:pathLst>
              <a:path w="686" h="1063" extrusionOk="0">
                <a:moveTo>
                  <a:pt x="405" y="0"/>
                </a:moveTo>
                <a:cubicBezTo>
                  <a:pt x="378" y="0"/>
                  <a:pt x="348" y="8"/>
                  <a:pt x="314" y="25"/>
                </a:cubicBezTo>
                <a:cubicBezTo>
                  <a:pt x="254" y="85"/>
                  <a:pt x="194" y="144"/>
                  <a:pt x="120" y="219"/>
                </a:cubicBezTo>
                <a:cubicBezTo>
                  <a:pt x="60" y="338"/>
                  <a:pt x="60" y="397"/>
                  <a:pt x="60" y="457"/>
                </a:cubicBezTo>
                <a:cubicBezTo>
                  <a:pt x="1" y="651"/>
                  <a:pt x="60" y="830"/>
                  <a:pt x="194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2" y="1062"/>
                  <a:pt x="398" y="1033"/>
                  <a:pt x="433" y="964"/>
                </a:cubicBezTo>
                <a:cubicBezTo>
                  <a:pt x="567" y="830"/>
                  <a:pt x="626" y="710"/>
                  <a:pt x="626" y="591"/>
                </a:cubicBezTo>
                <a:cubicBezTo>
                  <a:pt x="626" y="517"/>
                  <a:pt x="686" y="457"/>
                  <a:pt x="626" y="397"/>
                </a:cubicBezTo>
                <a:cubicBezTo>
                  <a:pt x="626" y="278"/>
                  <a:pt x="626" y="219"/>
                  <a:pt x="567" y="144"/>
                </a:cubicBezTo>
                <a:lnTo>
                  <a:pt x="567" y="85"/>
                </a:lnTo>
                <a:cubicBezTo>
                  <a:pt x="514" y="42"/>
                  <a:pt x="469" y="0"/>
                  <a:pt x="40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7" name="Google Shape;1647;p10"/>
          <p:cNvSpPr/>
          <p:nvPr/>
        </p:nvSpPr>
        <p:spPr>
          <a:xfrm>
            <a:off x="7910912" y="746444"/>
            <a:ext cx="19091" cy="37496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7" y="1"/>
                  <a:pt x="269" y="16"/>
                  <a:pt x="239" y="45"/>
                </a:cubicBezTo>
                <a:cubicBezTo>
                  <a:pt x="179" y="105"/>
                  <a:pt x="120" y="239"/>
                  <a:pt x="120" y="299"/>
                </a:cubicBezTo>
                <a:cubicBezTo>
                  <a:pt x="60" y="358"/>
                  <a:pt x="60" y="477"/>
                  <a:pt x="1" y="552"/>
                </a:cubicBezTo>
                <a:cubicBezTo>
                  <a:pt x="1" y="790"/>
                  <a:pt x="60" y="984"/>
                  <a:pt x="179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41" y="1202"/>
                </a:cubicBezTo>
                <a:cubicBezTo>
                  <a:pt x="397" y="1202"/>
                  <a:pt x="457" y="1173"/>
                  <a:pt x="492" y="1103"/>
                </a:cubicBezTo>
                <a:cubicBezTo>
                  <a:pt x="552" y="924"/>
                  <a:pt x="611" y="790"/>
                  <a:pt x="611" y="611"/>
                </a:cubicBezTo>
                <a:lnTo>
                  <a:pt x="611" y="358"/>
                </a:lnTo>
                <a:cubicBezTo>
                  <a:pt x="611" y="299"/>
                  <a:pt x="611" y="179"/>
                  <a:pt x="552" y="105"/>
                </a:cubicBezTo>
                <a:lnTo>
                  <a:pt x="492" y="45"/>
                </a:lnTo>
                <a:cubicBezTo>
                  <a:pt x="462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8" name="Google Shape;1648;p10"/>
          <p:cNvSpPr/>
          <p:nvPr/>
        </p:nvSpPr>
        <p:spPr>
          <a:xfrm>
            <a:off x="7964817" y="701835"/>
            <a:ext cx="17688" cy="37247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4" y="1"/>
                </a:moveTo>
                <a:cubicBezTo>
                  <a:pt x="209" y="1"/>
                  <a:pt x="165" y="15"/>
                  <a:pt x="135" y="45"/>
                </a:cubicBezTo>
                <a:cubicBezTo>
                  <a:pt x="60" y="179"/>
                  <a:pt x="60" y="239"/>
                  <a:pt x="1" y="358"/>
                </a:cubicBezTo>
                <a:lnTo>
                  <a:pt x="1" y="611"/>
                </a:lnTo>
                <a:cubicBezTo>
                  <a:pt x="1" y="790"/>
                  <a:pt x="1" y="924"/>
                  <a:pt x="135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1" y="1194"/>
                </a:cubicBezTo>
                <a:cubicBezTo>
                  <a:pt x="320" y="1194"/>
                  <a:pt x="391" y="1145"/>
                  <a:pt x="433" y="1103"/>
                </a:cubicBezTo>
                <a:cubicBezTo>
                  <a:pt x="567" y="924"/>
                  <a:pt x="567" y="731"/>
                  <a:pt x="567" y="611"/>
                </a:cubicBezTo>
                <a:lnTo>
                  <a:pt x="567" y="298"/>
                </a:lnTo>
                <a:cubicBezTo>
                  <a:pt x="507" y="239"/>
                  <a:pt x="507" y="179"/>
                  <a:pt x="433" y="45"/>
                </a:cubicBezTo>
                <a:lnTo>
                  <a:pt x="373" y="45"/>
                </a:lnTo>
                <a:cubicBezTo>
                  <a:pt x="343" y="15"/>
                  <a:pt x="299" y="1"/>
                  <a:pt x="25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9" name="Google Shape;1649;p10"/>
          <p:cNvSpPr/>
          <p:nvPr/>
        </p:nvSpPr>
        <p:spPr>
          <a:xfrm>
            <a:off x="7961105" y="808366"/>
            <a:ext cx="19559" cy="3135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73" y="1"/>
                </a:moveTo>
                <a:cubicBezTo>
                  <a:pt x="328" y="1"/>
                  <a:pt x="284" y="19"/>
                  <a:pt x="254" y="57"/>
                </a:cubicBezTo>
                <a:cubicBezTo>
                  <a:pt x="120" y="116"/>
                  <a:pt x="12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60" y="802"/>
                  <a:pt x="179" y="921"/>
                </a:cubicBezTo>
                <a:lnTo>
                  <a:pt x="179" y="980"/>
                </a:lnTo>
                <a:cubicBezTo>
                  <a:pt x="201" y="998"/>
                  <a:pt x="227" y="1005"/>
                  <a:pt x="254" y="1005"/>
                </a:cubicBezTo>
                <a:cubicBezTo>
                  <a:pt x="319" y="1005"/>
                  <a:pt x="390" y="963"/>
                  <a:pt x="433" y="921"/>
                </a:cubicBezTo>
                <a:cubicBezTo>
                  <a:pt x="552" y="802"/>
                  <a:pt x="626" y="667"/>
                  <a:pt x="626" y="489"/>
                </a:cubicBezTo>
                <a:cubicBezTo>
                  <a:pt x="626" y="429"/>
                  <a:pt x="626" y="355"/>
                  <a:pt x="552" y="295"/>
                </a:cubicBezTo>
                <a:cubicBezTo>
                  <a:pt x="552" y="235"/>
                  <a:pt x="552" y="176"/>
                  <a:pt x="492" y="116"/>
                </a:cubicBezTo>
                <a:lnTo>
                  <a:pt x="492" y="57"/>
                </a:lnTo>
                <a:cubicBezTo>
                  <a:pt x="462" y="19"/>
                  <a:pt x="418" y="1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0" name="Google Shape;1650;p10"/>
          <p:cNvSpPr/>
          <p:nvPr/>
        </p:nvSpPr>
        <p:spPr>
          <a:xfrm>
            <a:off x="8013169" y="754960"/>
            <a:ext cx="17688" cy="48071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308" y="1"/>
                </a:moveTo>
                <a:cubicBezTo>
                  <a:pt x="248" y="1"/>
                  <a:pt x="176" y="43"/>
                  <a:pt x="134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4" y="1456"/>
                </a:cubicBezTo>
                <a:cubicBezTo>
                  <a:pt x="194" y="1456"/>
                  <a:pt x="194" y="1515"/>
                  <a:pt x="194" y="1515"/>
                </a:cubicBezTo>
                <a:cubicBezTo>
                  <a:pt x="229" y="1533"/>
                  <a:pt x="258" y="1540"/>
                  <a:pt x="285" y="1540"/>
                </a:cubicBezTo>
                <a:cubicBezTo>
                  <a:pt x="349" y="1540"/>
                  <a:pt x="394" y="1498"/>
                  <a:pt x="447" y="1456"/>
                </a:cubicBezTo>
                <a:cubicBezTo>
                  <a:pt x="566" y="1203"/>
                  <a:pt x="566" y="1024"/>
                  <a:pt x="566" y="771"/>
                </a:cubicBezTo>
                <a:lnTo>
                  <a:pt x="566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55" y="8"/>
                  <a:pt x="333" y="1"/>
                  <a:pt x="30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1" name="Google Shape;1651;p10"/>
          <p:cNvSpPr/>
          <p:nvPr/>
        </p:nvSpPr>
        <p:spPr>
          <a:xfrm>
            <a:off x="8061958" y="695034"/>
            <a:ext cx="19091" cy="40772"/>
          </a:xfrm>
          <a:custGeom>
            <a:avLst/>
            <a:gdLst/>
            <a:ahLst/>
            <a:cxnLst/>
            <a:rect l="l" t="t" r="r" b="b"/>
            <a:pathLst>
              <a:path w="612" h="1307" extrusionOk="0">
                <a:moveTo>
                  <a:pt x="332" y="0"/>
                </a:moveTo>
                <a:cubicBezTo>
                  <a:pt x="263" y="0"/>
                  <a:pt x="221" y="42"/>
                  <a:pt x="179" y="84"/>
                </a:cubicBezTo>
                <a:cubicBezTo>
                  <a:pt x="120" y="204"/>
                  <a:pt x="60" y="263"/>
                  <a:pt x="60" y="338"/>
                </a:cubicBezTo>
                <a:cubicBezTo>
                  <a:pt x="0" y="457"/>
                  <a:pt x="0" y="516"/>
                  <a:pt x="0" y="636"/>
                </a:cubicBezTo>
                <a:cubicBezTo>
                  <a:pt x="0" y="829"/>
                  <a:pt x="0" y="949"/>
                  <a:pt x="60" y="1202"/>
                </a:cubicBezTo>
                <a:lnTo>
                  <a:pt x="120" y="1261"/>
                </a:lnTo>
                <a:cubicBezTo>
                  <a:pt x="149" y="1291"/>
                  <a:pt x="194" y="1306"/>
                  <a:pt x="241" y="1306"/>
                </a:cubicBezTo>
                <a:cubicBezTo>
                  <a:pt x="287" y="1306"/>
                  <a:pt x="336" y="1291"/>
                  <a:pt x="373" y="1261"/>
                </a:cubicBezTo>
                <a:cubicBezTo>
                  <a:pt x="492" y="1083"/>
                  <a:pt x="552" y="889"/>
                  <a:pt x="552" y="710"/>
                </a:cubicBezTo>
                <a:cubicBezTo>
                  <a:pt x="611" y="576"/>
                  <a:pt x="611" y="457"/>
                  <a:pt x="552" y="397"/>
                </a:cubicBezTo>
                <a:cubicBezTo>
                  <a:pt x="552" y="263"/>
                  <a:pt x="492" y="204"/>
                  <a:pt x="432" y="84"/>
                </a:cubicBezTo>
                <a:lnTo>
                  <a:pt x="432" y="25"/>
                </a:lnTo>
                <a:cubicBezTo>
                  <a:pt x="393" y="7"/>
                  <a:pt x="360" y="0"/>
                  <a:pt x="332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2" name="Google Shape;1652;p10"/>
          <p:cNvSpPr/>
          <p:nvPr/>
        </p:nvSpPr>
        <p:spPr>
          <a:xfrm>
            <a:off x="8057319" y="677409"/>
            <a:ext cx="19091" cy="40553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0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60" y="828"/>
                  <a:pt x="60" y="1022"/>
                  <a:pt x="179" y="1201"/>
                </a:cubicBezTo>
                <a:lnTo>
                  <a:pt x="239" y="1275"/>
                </a:lnTo>
                <a:cubicBezTo>
                  <a:pt x="260" y="1292"/>
                  <a:pt x="285" y="1299"/>
                  <a:pt x="310" y="1299"/>
                </a:cubicBezTo>
                <a:cubicBezTo>
                  <a:pt x="372" y="1299"/>
                  <a:pt x="433" y="1254"/>
                  <a:pt x="433" y="1201"/>
                </a:cubicBezTo>
                <a:cubicBezTo>
                  <a:pt x="611" y="1022"/>
                  <a:pt x="611" y="828"/>
                  <a:pt x="611" y="649"/>
                </a:cubicBezTo>
                <a:cubicBezTo>
                  <a:pt x="611" y="530"/>
                  <a:pt x="552" y="396"/>
                  <a:pt x="552" y="337"/>
                </a:cubicBezTo>
                <a:cubicBezTo>
                  <a:pt x="492" y="217"/>
                  <a:pt x="433" y="158"/>
                  <a:pt x="373" y="24"/>
                </a:cubicBezTo>
                <a:lnTo>
                  <a:pt x="313" y="24"/>
                </a:lnTo>
                <a:cubicBezTo>
                  <a:pt x="278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3" name="Google Shape;1653;p10"/>
          <p:cNvSpPr/>
          <p:nvPr/>
        </p:nvSpPr>
        <p:spPr>
          <a:xfrm>
            <a:off x="8081018" y="775736"/>
            <a:ext cx="19528" cy="38900"/>
          </a:xfrm>
          <a:custGeom>
            <a:avLst/>
            <a:gdLst/>
            <a:ahLst/>
            <a:cxnLst/>
            <a:rect l="l" t="t" r="r" b="b"/>
            <a:pathLst>
              <a:path w="626" h="1247" extrusionOk="0">
                <a:moveTo>
                  <a:pt x="397" y="0"/>
                </a:moveTo>
                <a:cubicBezTo>
                  <a:pt x="358" y="0"/>
                  <a:pt x="313" y="15"/>
                  <a:pt x="253" y="45"/>
                </a:cubicBezTo>
                <a:cubicBezTo>
                  <a:pt x="194" y="105"/>
                  <a:pt x="134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3" y="1222"/>
                </a:lnTo>
                <a:cubicBezTo>
                  <a:pt x="271" y="1239"/>
                  <a:pt x="293" y="1247"/>
                  <a:pt x="318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6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626" y="224"/>
                  <a:pt x="566" y="105"/>
                </a:cubicBezTo>
                <a:lnTo>
                  <a:pt x="507" y="45"/>
                </a:lnTo>
                <a:cubicBezTo>
                  <a:pt x="469" y="15"/>
                  <a:pt x="436" y="0"/>
                  <a:pt x="39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4" name="Google Shape;1654;p10"/>
          <p:cNvSpPr/>
          <p:nvPr/>
        </p:nvSpPr>
        <p:spPr>
          <a:xfrm>
            <a:off x="8017349" y="859089"/>
            <a:ext cx="19060" cy="24020"/>
          </a:xfrm>
          <a:custGeom>
            <a:avLst/>
            <a:gdLst/>
            <a:ahLst/>
            <a:cxnLst/>
            <a:rect l="l" t="t" r="r" b="b"/>
            <a:pathLst>
              <a:path w="611" h="770" extrusionOk="0">
                <a:moveTo>
                  <a:pt x="347" y="0"/>
                </a:moveTo>
                <a:cubicBezTo>
                  <a:pt x="308" y="0"/>
                  <a:pt x="269" y="15"/>
                  <a:pt x="239" y="40"/>
                </a:cubicBezTo>
                <a:cubicBezTo>
                  <a:pt x="119" y="99"/>
                  <a:pt x="119" y="99"/>
                  <a:pt x="60" y="159"/>
                </a:cubicBezTo>
                <a:cubicBezTo>
                  <a:pt x="60" y="218"/>
                  <a:pt x="60" y="293"/>
                  <a:pt x="0" y="352"/>
                </a:cubicBezTo>
                <a:cubicBezTo>
                  <a:pt x="0" y="531"/>
                  <a:pt x="60" y="665"/>
                  <a:pt x="179" y="725"/>
                </a:cubicBezTo>
                <a:cubicBezTo>
                  <a:pt x="209" y="755"/>
                  <a:pt x="257" y="770"/>
                  <a:pt x="313" y="770"/>
                </a:cubicBezTo>
                <a:cubicBezTo>
                  <a:pt x="369" y="770"/>
                  <a:pt x="432" y="755"/>
                  <a:pt x="492" y="725"/>
                </a:cubicBezTo>
                <a:cubicBezTo>
                  <a:pt x="611" y="591"/>
                  <a:pt x="611" y="531"/>
                  <a:pt x="611" y="412"/>
                </a:cubicBezTo>
                <a:lnTo>
                  <a:pt x="611" y="293"/>
                </a:lnTo>
                <a:cubicBezTo>
                  <a:pt x="611" y="218"/>
                  <a:pt x="551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5" name="Google Shape;1655;p10"/>
          <p:cNvSpPr/>
          <p:nvPr/>
        </p:nvSpPr>
        <p:spPr>
          <a:xfrm>
            <a:off x="7906732" y="843242"/>
            <a:ext cx="19559" cy="20183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13" y="0"/>
                </a:moveTo>
                <a:cubicBezTo>
                  <a:pt x="269" y="0"/>
                  <a:pt x="224" y="19"/>
                  <a:pt x="194" y="56"/>
                </a:cubicBezTo>
                <a:cubicBezTo>
                  <a:pt x="135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0" y="428"/>
                  <a:pt x="60" y="488"/>
                  <a:pt x="194" y="607"/>
                </a:cubicBezTo>
                <a:cubicBezTo>
                  <a:pt x="244" y="632"/>
                  <a:pt x="293" y="646"/>
                  <a:pt x="339" y="646"/>
                </a:cubicBezTo>
                <a:cubicBezTo>
                  <a:pt x="404" y="646"/>
                  <a:pt x="463" y="617"/>
                  <a:pt x="507" y="548"/>
                </a:cubicBezTo>
                <a:cubicBezTo>
                  <a:pt x="626" y="488"/>
                  <a:pt x="626" y="354"/>
                  <a:pt x="626" y="294"/>
                </a:cubicBezTo>
                <a:cubicBezTo>
                  <a:pt x="626" y="235"/>
                  <a:pt x="626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1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6" name="Google Shape;1656;p10"/>
          <p:cNvSpPr/>
          <p:nvPr/>
        </p:nvSpPr>
        <p:spPr>
          <a:xfrm>
            <a:off x="3421649" y="694566"/>
            <a:ext cx="21400" cy="31476"/>
          </a:xfrm>
          <a:custGeom>
            <a:avLst/>
            <a:gdLst/>
            <a:ahLst/>
            <a:cxnLst/>
            <a:rect l="l" t="t" r="r" b="b"/>
            <a:pathLst>
              <a:path w="686" h="1009" extrusionOk="0">
                <a:moveTo>
                  <a:pt x="435" y="1"/>
                </a:moveTo>
                <a:cubicBezTo>
                  <a:pt x="402" y="1"/>
                  <a:pt x="363" y="15"/>
                  <a:pt x="313" y="40"/>
                </a:cubicBezTo>
                <a:cubicBezTo>
                  <a:pt x="239" y="99"/>
                  <a:pt x="179" y="159"/>
                  <a:pt x="120" y="219"/>
                </a:cubicBezTo>
                <a:cubicBezTo>
                  <a:pt x="60" y="278"/>
                  <a:pt x="60" y="412"/>
                  <a:pt x="60" y="472"/>
                </a:cubicBezTo>
                <a:cubicBezTo>
                  <a:pt x="0" y="651"/>
                  <a:pt x="60" y="844"/>
                  <a:pt x="179" y="964"/>
                </a:cubicBezTo>
                <a:cubicBezTo>
                  <a:pt x="246" y="993"/>
                  <a:pt x="295" y="1008"/>
                  <a:pt x="334" y="1008"/>
                </a:cubicBezTo>
                <a:cubicBezTo>
                  <a:pt x="373" y="1008"/>
                  <a:pt x="403" y="993"/>
                  <a:pt x="432" y="964"/>
                </a:cubicBezTo>
                <a:cubicBezTo>
                  <a:pt x="552" y="844"/>
                  <a:pt x="611" y="651"/>
                  <a:pt x="611" y="531"/>
                </a:cubicBezTo>
                <a:cubicBezTo>
                  <a:pt x="686" y="472"/>
                  <a:pt x="686" y="412"/>
                  <a:pt x="611" y="353"/>
                </a:cubicBezTo>
                <a:lnTo>
                  <a:pt x="611" y="99"/>
                </a:lnTo>
                <a:lnTo>
                  <a:pt x="552" y="99"/>
                </a:lnTo>
                <a:cubicBezTo>
                  <a:pt x="517" y="30"/>
                  <a:pt x="482" y="1"/>
                  <a:pt x="4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7" name="Google Shape;1657;p10"/>
          <p:cNvSpPr/>
          <p:nvPr/>
        </p:nvSpPr>
        <p:spPr>
          <a:xfrm>
            <a:off x="3462077" y="741047"/>
            <a:ext cx="19559" cy="37964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77" y="0"/>
                </a:moveTo>
                <a:cubicBezTo>
                  <a:pt x="342" y="0"/>
                  <a:pt x="303" y="15"/>
                  <a:pt x="254" y="40"/>
                </a:cubicBezTo>
                <a:cubicBezTo>
                  <a:pt x="194" y="159"/>
                  <a:pt x="135" y="218"/>
                  <a:pt x="135" y="278"/>
                </a:cubicBezTo>
                <a:cubicBezTo>
                  <a:pt x="60" y="412"/>
                  <a:pt x="60" y="472"/>
                  <a:pt x="60" y="591"/>
                </a:cubicBezTo>
                <a:cubicBezTo>
                  <a:pt x="1" y="784"/>
                  <a:pt x="60" y="963"/>
                  <a:pt x="194" y="1157"/>
                </a:cubicBezTo>
                <a:lnTo>
                  <a:pt x="254" y="1217"/>
                </a:lnTo>
                <a:cubicBezTo>
                  <a:pt x="313" y="1217"/>
                  <a:pt x="433" y="1217"/>
                  <a:pt x="507" y="1157"/>
                </a:cubicBezTo>
                <a:cubicBezTo>
                  <a:pt x="626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626" y="218"/>
                  <a:pt x="567" y="99"/>
                </a:cubicBezTo>
                <a:lnTo>
                  <a:pt x="507" y="99"/>
                </a:lnTo>
                <a:cubicBezTo>
                  <a:pt x="463" y="29"/>
                  <a:pt x="425" y="0"/>
                  <a:pt x="37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8" name="Google Shape;1658;p10"/>
          <p:cNvSpPr/>
          <p:nvPr/>
        </p:nvSpPr>
        <p:spPr>
          <a:xfrm>
            <a:off x="3516450" y="696438"/>
            <a:ext cx="17220" cy="37496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71" y="0"/>
                </a:moveTo>
                <a:cubicBezTo>
                  <a:pt x="215" y="0"/>
                  <a:pt x="155" y="29"/>
                  <a:pt x="120" y="99"/>
                </a:cubicBezTo>
                <a:cubicBezTo>
                  <a:pt x="60" y="159"/>
                  <a:pt x="60" y="293"/>
                  <a:pt x="1" y="352"/>
                </a:cubicBezTo>
                <a:lnTo>
                  <a:pt x="1" y="591"/>
                </a:lnTo>
                <a:cubicBezTo>
                  <a:pt x="1" y="784"/>
                  <a:pt x="1" y="963"/>
                  <a:pt x="179" y="1157"/>
                </a:cubicBezTo>
                <a:cubicBezTo>
                  <a:pt x="246" y="1187"/>
                  <a:pt x="295" y="1201"/>
                  <a:pt x="334" y="1201"/>
                </a:cubicBezTo>
                <a:cubicBezTo>
                  <a:pt x="373" y="1201"/>
                  <a:pt x="403" y="1187"/>
                  <a:pt x="433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3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9" name="Google Shape;1659;p10"/>
          <p:cNvSpPr/>
          <p:nvPr/>
        </p:nvSpPr>
        <p:spPr>
          <a:xfrm>
            <a:off x="3512738" y="802844"/>
            <a:ext cx="19091" cy="31944"/>
          </a:xfrm>
          <a:custGeom>
            <a:avLst/>
            <a:gdLst/>
            <a:ahLst/>
            <a:cxnLst/>
            <a:rect l="l" t="t" r="r" b="b"/>
            <a:pathLst>
              <a:path w="612" h="1024" extrusionOk="0">
                <a:moveTo>
                  <a:pt x="341" y="1"/>
                </a:moveTo>
                <a:cubicBezTo>
                  <a:pt x="301" y="1"/>
                  <a:pt x="263" y="15"/>
                  <a:pt x="239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39" y="1008"/>
                  <a:pt x="287" y="1023"/>
                  <a:pt x="328" y="1023"/>
                </a:cubicBezTo>
                <a:cubicBezTo>
                  <a:pt x="369" y="1023"/>
                  <a:pt x="403" y="1008"/>
                  <a:pt x="432" y="979"/>
                </a:cubicBezTo>
                <a:cubicBezTo>
                  <a:pt x="552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2" y="293"/>
                  <a:pt x="552" y="159"/>
                  <a:pt x="492" y="100"/>
                </a:cubicBezTo>
                <a:cubicBezTo>
                  <a:pt x="457" y="30"/>
                  <a:pt x="397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0" name="Google Shape;1660;p10"/>
          <p:cNvSpPr/>
          <p:nvPr/>
        </p:nvSpPr>
        <p:spPr>
          <a:xfrm>
            <a:off x="3564771" y="749688"/>
            <a:ext cx="19559" cy="48851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4" y="1"/>
                  <a:pt x="195" y="1"/>
                  <a:pt x="120" y="75"/>
                </a:cubicBezTo>
                <a:cubicBezTo>
                  <a:pt x="61" y="195"/>
                  <a:pt x="61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95" y="1491"/>
                  <a:pt x="195" y="1491"/>
                  <a:pt x="254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67" y="1252"/>
                  <a:pt x="567" y="999"/>
                  <a:pt x="627" y="746"/>
                </a:cubicBezTo>
                <a:cubicBezTo>
                  <a:pt x="627" y="686"/>
                  <a:pt x="567" y="567"/>
                  <a:pt x="567" y="448"/>
                </a:cubicBezTo>
                <a:cubicBezTo>
                  <a:pt x="567" y="314"/>
                  <a:pt x="493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1" name="Google Shape;1661;p10"/>
          <p:cNvSpPr/>
          <p:nvPr/>
        </p:nvSpPr>
        <p:spPr>
          <a:xfrm>
            <a:off x="3613124" y="690417"/>
            <a:ext cx="19528" cy="39805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314" y="1"/>
                </a:moveTo>
                <a:cubicBezTo>
                  <a:pt x="265" y="1"/>
                  <a:pt x="230" y="33"/>
                  <a:pt x="194" y="113"/>
                </a:cubicBezTo>
                <a:cubicBezTo>
                  <a:pt x="134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34" y="1231"/>
                </a:lnTo>
                <a:cubicBezTo>
                  <a:pt x="164" y="1260"/>
                  <a:pt x="209" y="1275"/>
                  <a:pt x="254" y="1275"/>
                </a:cubicBezTo>
                <a:cubicBezTo>
                  <a:pt x="298" y="1275"/>
                  <a:pt x="343" y="1260"/>
                  <a:pt x="373" y="1231"/>
                </a:cubicBezTo>
                <a:cubicBezTo>
                  <a:pt x="507" y="1037"/>
                  <a:pt x="566" y="858"/>
                  <a:pt x="626" y="664"/>
                </a:cubicBezTo>
                <a:cubicBezTo>
                  <a:pt x="626" y="545"/>
                  <a:pt x="626" y="486"/>
                  <a:pt x="566" y="352"/>
                </a:cubicBezTo>
                <a:cubicBezTo>
                  <a:pt x="566" y="292"/>
                  <a:pt x="507" y="173"/>
                  <a:pt x="432" y="113"/>
                </a:cubicBezTo>
                <a:lnTo>
                  <a:pt x="432" y="39"/>
                </a:lnTo>
                <a:cubicBezTo>
                  <a:pt x="385" y="15"/>
                  <a:pt x="346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2" name="Google Shape;1662;p10"/>
          <p:cNvSpPr/>
          <p:nvPr/>
        </p:nvSpPr>
        <p:spPr>
          <a:xfrm>
            <a:off x="3684685" y="672543"/>
            <a:ext cx="19559" cy="40023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35" y="61"/>
                  <a:pt x="75" y="120"/>
                </a:cubicBezTo>
                <a:cubicBezTo>
                  <a:pt x="75" y="239"/>
                  <a:pt x="0" y="314"/>
                  <a:pt x="0" y="433"/>
                </a:cubicBezTo>
                <a:lnTo>
                  <a:pt x="0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4" y="1267"/>
                  <a:pt x="332" y="1282"/>
                  <a:pt x="380" y="1282"/>
                </a:cubicBezTo>
                <a:cubicBezTo>
                  <a:pt x="429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7" y="433"/>
                  <a:pt x="567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3" name="Google Shape;1663;p10"/>
          <p:cNvSpPr/>
          <p:nvPr/>
        </p:nvSpPr>
        <p:spPr>
          <a:xfrm>
            <a:off x="3632621" y="770308"/>
            <a:ext cx="19559" cy="39836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45" y="1"/>
                </a:moveTo>
                <a:cubicBezTo>
                  <a:pt x="319" y="1"/>
                  <a:pt x="289" y="8"/>
                  <a:pt x="254" y="25"/>
                </a:cubicBezTo>
                <a:cubicBezTo>
                  <a:pt x="180" y="159"/>
                  <a:pt x="120" y="219"/>
                  <a:pt x="120" y="338"/>
                </a:cubicBezTo>
                <a:cubicBezTo>
                  <a:pt x="61" y="398"/>
                  <a:pt x="61" y="532"/>
                  <a:pt x="1" y="651"/>
                </a:cubicBezTo>
                <a:cubicBezTo>
                  <a:pt x="1" y="830"/>
                  <a:pt x="61" y="1023"/>
                  <a:pt x="180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3" y="1202"/>
                </a:cubicBezTo>
                <a:lnTo>
                  <a:pt x="493" y="1143"/>
                </a:lnTo>
                <a:cubicBezTo>
                  <a:pt x="627" y="964"/>
                  <a:pt x="627" y="830"/>
                  <a:pt x="627" y="651"/>
                </a:cubicBezTo>
                <a:lnTo>
                  <a:pt x="627" y="398"/>
                </a:lnTo>
                <a:cubicBezTo>
                  <a:pt x="627" y="338"/>
                  <a:pt x="627" y="219"/>
                  <a:pt x="552" y="159"/>
                </a:cubicBezTo>
                <a:lnTo>
                  <a:pt x="493" y="85"/>
                </a:lnTo>
                <a:cubicBezTo>
                  <a:pt x="450" y="43"/>
                  <a:pt x="408" y="1"/>
                  <a:pt x="34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4" name="Google Shape;1664;p10"/>
          <p:cNvSpPr/>
          <p:nvPr/>
        </p:nvSpPr>
        <p:spPr>
          <a:xfrm>
            <a:off x="3570823" y="854253"/>
            <a:ext cx="17220" cy="25018"/>
          </a:xfrm>
          <a:custGeom>
            <a:avLst/>
            <a:gdLst/>
            <a:ahLst/>
            <a:cxnLst/>
            <a:rect l="l" t="t" r="r" b="b"/>
            <a:pathLst>
              <a:path w="552" h="802" extrusionOk="0">
                <a:moveTo>
                  <a:pt x="179" y="1"/>
                </a:moveTo>
                <a:cubicBezTo>
                  <a:pt x="120" y="75"/>
                  <a:pt x="60" y="135"/>
                  <a:pt x="1" y="195"/>
                </a:cubicBezTo>
                <a:lnTo>
                  <a:pt x="1" y="373"/>
                </a:lnTo>
                <a:cubicBezTo>
                  <a:pt x="1" y="507"/>
                  <a:pt x="1" y="627"/>
                  <a:pt x="120" y="746"/>
                </a:cubicBezTo>
                <a:cubicBezTo>
                  <a:pt x="179" y="783"/>
                  <a:pt x="224" y="802"/>
                  <a:pt x="271" y="802"/>
                </a:cubicBezTo>
                <a:cubicBezTo>
                  <a:pt x="317" y="802"/>
                  <a:pt x="366" y="783"/>
                  <a:pt x="433" y="746"/>
                </a:cubicBezTo>
                <a:lnTo>
                  <a:pt x="433" y="686"/>
                </a:lnTo>
                <a:cubicBezTo>
                  <a:pt x="552" y="627"/>
                  <a:pt x="552" y="507"/>
                  <a:pt x="552" y="448"/>
                </a:cubicBezTo>
                <a:lnTo>
                  <a:pt x="552" y="254"/>
                </a:lnTo>
                <a:cubicBezTo>
                  <a:pt x="552" y="195"/>
                  <a:pt x="492" y="135"/>
                  <a:pt x="433" y="75"/>
                </a:cubicBezTo>
                <a:cubicBezTo>
                  <a:pt x="373" y="1"/>
                  <a:pt x="239" y="1"/>
                  <a:pt x="17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5" name="Google Shape;1665;p10"/>
          <p:cNvSpPr/>
          <p:nvPr/>
        </p:nvSpPr>
        <p:spPr>
          <a:xfrm>
            <a:off x="3460206" y="837533"/>
            <a:ext cx="17719" cy="20495"/>
          </a:xfrm>
          <a:custGeom>
            <a:avLst/>
            <a:gdLst/>
            <a:ahLst/>
            <a:cxnLst/>
            <a:rect l="l" t="t" r="r" b="b"/>
            <a:pathLst>
              <a:path w="568" h="657" extrusionOk="0">
                <a:moveTo>
                  <a:pt x="252" y="1"/>
                </a:moveTo>
                <a:cubicBezTo>
                  <a:pt x="206" y="1"/>
                  <a:pt x="157" y="15"/>
                  <a:pt x="120" y="45"/>
                </a:cubicBezTo>
                <a:cubicBezTo>
                  <a:pt x="61" y="105"/>
                  <a:pt x="1" y="164"/>
                  <a:pt x="1" y="239"/>
                </a:cubicBezTo>
                <a:lnTo>
                  <a:pt x="1" y="358"/>
                </a:lnTo>
                <a:cubicBezTo>
                  <a:pt x="1" y="418"/>
                  <a:pt x="1" y="537"/>
                  <a:pt x="120" y="611"/>
                </a:cubicBezTo>
                <a:cubicBezTo>
                  <a:pt x="187" y="641"/>
                  <a:pt x="250" y="656"/>
                  <a:pt x="304" y="656"/>
                </a:cubicBezTo>
                <a:cubicBezTo>
                  <a:pt x="359" y="656"/>
                  <a:pt x="403" y="641"/>
                  <a:pt x="433" y="611"/>
                </a:cubicBezTo>
                <a:cubicBezTo>
                  <a:pt x="567" y="477"/>
                  <a:pt x="567" y="418"/>
                  <a:pt x="567" y="299"/>
                </a:cubicBezTo>
                <a:lnTo>
                  <a:pt x="567" y="164"/>
                </a:lnTo>
                <a:cubicBezTo>
                  <a:pt x="493" y="105"/>
                  <a:pt x="433" y="105"/>
                  <a:pt x="373" y="45"/>
                </a:cubicBezTo>
                <a:cubicBezTo>
                  <a:pt x="344" y="15"/>
                  <a:pt x="299" y="1"/>
                  <a:pt x="25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6" name="Google Shape;1666;p10"/>
          <p:cNvSpPr/>
          <p:nvPr/>
        </p:nvSpPr>
        <p:spPr>
          <a:xfrm>
            <a:off x="912115" y="694566"/>
            <a:ext cx="19559" cy="31476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415" y="1"/>
                </a:moveTo>
                <a:cubicBezTo>
                  <a:pt x="375" y="1"/>
                  <a:pt x="338" y="15"/>
                  <a:pt x="313" y="40"/>
                </a:cubicBezTo>
                <a:cubicBezTo>
                  <a:pt x="254" y="99"/>
                  <a:pt x="194" y="159"/>
                  <a:pt x="135" y="219"/>
                </a:cubicBezTo>
                <a:cubicBezTo>
                  <a:pt x="75" y="278"/>
                  <a:pt x="75" y="412"/>
                  <a:pt x="75" y="472"/>
                </a:cubicBezTo>
                <a:cubicBezTo>
                  <a:pt x="0" y="651"/>
                  <a:pt x="75" y="844"/>
                  <a:pt x="194" y="964"/>
                </a:cubicBezTo>
                <a:cubicBezTo>
                  <a:pt x="224" y="993"/>
                  <a:pt x="269" y="1008"/>
                  <a:pt x="315" y="1008"/>
                </a:cubicBezTo>
                <a:cubicBezTo>
                  <a:pt x="362" y="1008"/>
                  <a:pt x="410" y="993"/>
                  <a:pt x="447" y="964"/>
                </a:cubicBezTo>
                <a:cubicBezTo>
                  <a:pt x="567" y="844"/>
                  <a:pt x="626" y="651"/>
                  <a:pt x="626" y="531"/>
                </a:cubicBezTo>
                <a:lnTo>
                  <a:pt x="626" y="353"/>
                </a:lnTo>
                <a:cubicBezTo>
                  <a:pt x="626" y="278"/>
                  <a:pt x="626" y="219"/>
                  <a:pt x="567" y="99"/>
                </a:cubicBezTo>
                <a:cubicBezTo>
                  <a:pt x="532" y="30"/>
                  <a:pt x="471" y="1"/>
                  <a:pt x="41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7" name="Google Shape;1667;p10"/>
          <p:cNvSpPr/>
          <p:nvPr/>
        </p:nvSpPr>
        <p:spPr>
          <a:xfrm>
            <a:off x="953011" y="741047"/>
            <a:ext cx="19559" cy="37964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50" y="0"/>
                </a:moveTo>
                <a:cubicBezTo>
                  <a:pt x="313" y="0"/>
                  <a:pt x="278" y="15"/>
                  <a:pt x="254" y="40"/>
                </a:cubicBezTo>
                <a:cubicBezTo>
                  <a:pt x="179" y="159"/>
                  <a:pt x="120" y="218"/>
                  <a:pt x="60" y="278"/>
                </a:cubicBezTo>
                <a:cubicBezTo>
                  <a:pt x="60" y="412"/>
                  <a:pt x="60" y="472"/>
                  <a:pt x="0" y="591"/>
                </a:cubicBezTo>
                <a:cubicBezTo>
                  <a:pt x="0" y="784"/>
                  <a:pt x="60" y="963"/>
                  <a:pt x="179" y="1157"/>
                </a:cubicBezTo>
                <a:lnTo>
                  <a:pt x="254" y="1217"/>
                </a:lnTo>
                <a:cubicBezTo>
                  <a:pt x="313" y="1217"/>
                  <a:pt x="432" y="1217"/>
                  <a:pt x="492" y="1157"/>
                </a:cubicBezTo>
                <a:cubicBezTo>
                  <a:pt x="552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552" y="218"/>
                  <a:pt x="552" y="99"/>
                </a:cubicBezTo>
                <a:lnTo>
                  <a:pt x="492" y="99"/>
                </a:lnTo>
                <a:cubicBezTo>
                  <a:pt x="457" y="29"/>
                  <a:pt x="402" y="0"/>
                  <a:pt x="35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8" name="Google Shape;1668;p10"/>
          <p:cNvSpPr/>
          <p:nvPr/>
        </p:nvSpPr>
        <p:spPr>
          <a:xfrm>
            <a:off x="1007384" y="696438"/>
            <a:ext cx="17220" cy="37496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65" y="0"/>
                </a:moveTo>
                <a:cubicBezTo>
                  <a:pt x="210" y="0"/>
                  <a:pt x="155" y="29"/>
                  <a:pt x="120" y="99"/>
                </a:cubicBezTo>
                <a:cubicBezTo>
                  <a:pt x="60" y="159"/>
                  <a:pt x="0" y="293"/>
                  <a:pt x="0" y="352"/>
                </a:cubicBezTo>
                <a:lnTo>
                  <a:pt x="0" y="591"/>
                </a:lnTo>
                <a:cubicBezTo>
                  <a:pt x="0" y="784"/>
                  <a:pt x="0" y="963"/>
                  <a:pt x="120" y="1157"/>
                </a:cubicBezTo>
                <a:lnTo>
                  <a:pt x="179" y="1157"/>
                </a:lnTo>
                <a:cubicBezTo>
                  <a:pt x="209" y="1187"/>
                  <a:pt x="257" y="1201"/>
                  <a:pt x="306" y="1201"/>
                </a:cubicBezTo>
                <a:cubicBezTo>
                  <a:pt x="354" y="1201"/>
                  <a:pt x="403" y="1187"/>
                  <a:pt x="432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2" y="15"/>
                  <a:pt x="304" y="0"/>
                  <a:pt x="26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9" name="Google Shape;1669;p10"/>
          <p:cNvSpPr/>
          <p:nvPr/>
        </p:nvSpPr>
        <p:spPr>
          <a:xfrm>
            <a:off x="1046180" y="749688"/>
            <a:ext cx="17251" cy="48851"/>
          </a:xfrm>
          <a:custGeom>
            <a:avLst/>
            <a:gdLst/>
            <a:ahLst/>
            <a:cxnLst/>
            <a:rect l="l" t="t" r="r" b="b"/>
            <a:pathLst>
              <a:path w="553" h="1566" extrusionOk="0">
                <a:moveTo>
                  <a:pt x="373" y="1"/>
                </a:moveTo>
                <a:cubicBezTo>
                  <a:pt x="314" y="1"/>
                  <a:pt x="180" y="1"/>
                  <a:pt x="120" y="75"/>
                </a:cubicBezTo>
                <a:cubicBezTo>
                  <a:pt x="60" y="195"/>
                  <a:pt x="60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20" y="1491"/>
                  <a:pt x="180" y="1491"/>
                  <a:pt x="180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52" y="1252"/>
                  <a:pt x="552" y="999"/>
                  <a:pt x="552" y="746"/>
                </a:cubicBezTo>
                <a:lnTo>
                  <a:pt x="552" y="448"/>
                </a:lnTo>
                <a:cubicBezTo>
                  <a:pt x="492" y="314"/>
                  <a:pt x="492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0" name="Google Shape;1670;p10"/>
          <p:cNvSpPr/>
          <p:nvPr/>
        </p:nvSpPr>
        <p:spPr>
          <a:xfrm>
            <a:off x="1104058" y="690417"/>
            <a:ext cx="19528" cy="39805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292" y="1"/>
                </a:moveTo>
                <a:cubicBezTo>
                  <a:pt x="227" y="1"/>
                  <a:pt x="179" y="33"/>
                  <a:pt x="179" y="113"/>
                </a:cubicBezTo>
                <a:cubicBezTo>
                  <a:pt x="60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19" y="1231"/>
                </a:lnTo>
                <a:cubicBezTo>
                  <a:pt x="149" y="1260"/>
                  <a:pt x="198" y="1275"/>
                  <a:pt x="246" y="1275"/>
                </a:cubicBezTo>
                <a:cubicBezTo>
                  <a:pt x="294" y="1275"/>
                  <a:pt x="343" y="1260"/>
                  <a:pt x="373" y="1231"/>
                </a:cubicBezTo>
                <a:cubicBezTo>
                  <a:pt x="492" y="1037"/>
                  <a:pt x="551" y="858"/>
                  <a:pt x="551" y="664"/>
                </a:cubicBezTo>
                <a:cubicBezTo>
                  <a:pt x="551" y="545"/>
                  <a:pt x="626" y="486"/>
                  <a:pt x="551" y="352"/>
                </a:cubicBezTo>
                <a:cubicBezTo>
                  <a:pt x="551" y="292"/>
                  <a:pt x="492" y="173"/>
                  <a:pt x="432" y="113"/>
                </a:cubicBezTo>
                <a:lnTo>
                  <a:pt x="432" y="39"/>
                </a:lnTo>
                <a:cubicBezTo>
                  <a:pt x="385" y="15"/>
                  <a:pt x="334" y="1"/>
                  <a:pt x="29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1" name="Google Shape;1671;p10"/>
          <p:cNvSpPr/>
          <p:nvPr/>
        </p:nvSpPr>
        <p:spPr>
          <a:xfrm>
            <a:off x="1175619" y="672543"/>
            <a:ext cx="19559" cy="40023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20" y="61"/>
                  <a:pt x="60" y="120"/>
                </a:cubicBezTo>
                <a:cubicBezTo>
                  <a:pt x="0" y="239"/>
                  <a:pt x="0" y="314"/>
                  <a:pt x="0" y="433"/>
                </a:cubicBezTo>
                <a:lnTo>
                  <a:pt x="0" y="686"/>
                </a:lnTo>
                <a:cubicBezTo>
                  <a:pt x="0" y="865"/>
                  <a:pt x="60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3" y="1267"/>
                  <a:pt x="328" y="1282"/>
                  <a:pt x="365" y="1282"/>
                </a:cubicBezTo>
                <a:cubicBezTo>
                  <a:pt x="403" y="1282"/>
                  <a:pt x="432" y="1267"/>
                  <a:pt x="432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6" y="433"/>
                  <a:pt x="566" y="314"/>
                </a:cubicBezTo>
                <a:cubicBezTo>
                  <a:pt x="492" y="239"/>
                  <a:pt x="432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2" name="Google Shape;1672;p10"/>
          <p:cNvSpPr/>
          <p:nvPr/>
        </p:nvSpPr>
        <p:spPr>
          <a:xfrm>
            <a:off x="1114029" y="770308"/>
            <a:ext cx="19091" cy="39836"/>
          </a:xfrm>
          <a:custGeom>
            <a:avLst/>
            <a:gdLst/>
            <a:ahLst/>
            <a:cxnLst/>
            <a:rect l="l" t="t" r="r" b="b"/>
            <a:pathLst>
              <a:path w="612" h="1277" extrusionOk="0">
                <a:moveTo>
                  <a:pt x="307" y="1"/>
                </a:moveTo>
                <a:cubicBezTo>
                  <a:pt x="281" y="1"/>
                  <a:pt x="257" y="8"/>
                  <a:pt x="239" y="25"/>
                </a:cubicBezTo>
                <a:cubicBezTo>
                  <a:pt x="180" y="159"/>
                  <a:pt x="120" y="219"/>
                  <a:pt x="60" y="338"/>
                </a:cubicBezTo>
                <a:cubicBezTo>
                  <a:pt x="60" y="398"/>
                  <a:pt x="1" y="532"/>
                  <a:pt x="1" y="651"/>
                </a:cubicBezTo>
                <a:cubicBezTo>
                  <a:pt x="1" y="830"/>
                  <a:pt x="60" y="1023"/>
                  <a:pt x="180" y="1202"/>
                </a:cubicBezTo>
                <a:lnTo>
                  <a:pt x="239" y="1277"/>
                </a:lnTo>
                <a:cubicBezTo>
                  <a:pt x="299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552" y="964"/>
                  <a:pt x="612" y="830"/>
                  <a:pt x="612" y="651"/>
                </a:cubicBezTo>
                <a:lnTo>
                  <a:pt x="612" y="398"/>
                </a:lnTo>
                <a:cubicBezTo>
                  <a:pt x="612" y="338"/>
                  <a:pt x="552" y="219"/>
                  <a:pt x="552" y="159"/>
                </a:cubicBezTo>
                <a:lnTo>
                  <a:pt x="492" y="85"/>
                </a:lnTo>
                <a:cubicBezTo>
                  <a:pt x="450" y="43"/>
                  <a:pt x="371" y="1"/>
                  <a:pt x="307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3" name="Google Shape;1673;p10"/>
          <p:cNvSpPr/>
          <p:nvPr/>
        </p:nvSpPr>
        <p:spPr>
          <a:xfrm>
            <a:off x="949299" y="837533"/>
            <a:ext cx="19091" cy="20495"/>
          </a:xfrm>
          <a:custGeom>
            <a:avLst/>
            <a:gdLst/>
            <a:ahLst/>
            <a:cxnLst/>
            <a:rect l="l" t="t" r="r" b="b"/>
            <a:pathLst>
              <a:path w="612" h="657" extrusionOk="0">
                <a:moveTo>
                  <a:pt x="306" y="1"/>
                </a:moveTo>
                <a:cubicBezTo>
                  <a:pt x="257" y="1"/>
                  <a:pt x="209" y="15"/>
                  <a:pt x="179" y="45"/>
                </a:cubicBezTo>
                <a:cubicBezTo>
                  <a:pt x="119" y="105"/>
                  <a:pt x="60" y="164"/>
                  <a:pt x="60" y="239"/>
                </a:cubicBezTo>
                <a:cubicBezTo>
                  <a:pt x="0" y="299"/>
                  <a:pt x="0" y="299"/>
                  <a:pt x="0" y="358"/>
                </a:cubicBezTo>
                <a:cubicBezTo>
                  <a:pt x="60" y="418"/>
                  <a:pt x="60" y="537"/>
                  <a:pt x="179" y="611"/>
                </a:cubicBezTo>
                <a:cubicBezTo>
                  <a:pt x="239" y="641"/>
                  <a:pt x="302" y="656"/>
                  <a:pt x="358" y="656"/>
                </a:cubicBezTo>
                <a:cubicBezTo>
                  <a:pt x="414" y="656"/>
                  <a:pt x="462" y="641"/>
                  <a:pt x="492" y="611"/>
                </a:cubicBezTo>
                <a:cubicBezTo>
                  <a:pt x="611" y="477"/>
                  <a:pt x="611" y="418"/>
                  <a:pt x="611" y="299"/>
                </a:cubicBezTo>
                <a:cubicBezTo>
                  <a:pt x="611" y="299"/>
                  <a:pt x="611" y="239"/>
                  <a:pt x="551" y="164"/>
                </a:cubicBezTo>
                <a:cubicBezTo>
                  <a:pt x="551" y="105"/>
                  <a:pt x="492" y="105"/>
                  <a:pt x="432" y="45"/>
                </a:cubicBezTo>
                <a:cubicBezTo>
                  <a:pt x="403" y="15"/>
                  <a:pt x="354" y="1"/>
                  <a:pt x="30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4" name="Google Shape;1674;p10"/>
          <p:cNvSpPr/>
          <p:nvPr/>
        </p:nvSpPr>
        <p:spPr>
          <a:xfrm>
            <a:off x="1535765" y="694566"/>
            <a:ext cx="21431" cy="31476"/>
          </a:xfrm>
          <a:custGeom>
            <a:avLst/>
            <a:gdLst/>
            <a:ahLst/>
            <a:cxnLst/>
            <a:rect l="l" t="t" r="r" b="b"/>
            <a:pathLst>
              <a:path w="687" h="1009" extrusionOk="0">
                <a:moveTo>
                  <a:pt x="411" y="1"/>
                </a:moveTo>
                <a:cubicBezTo>
                  <a:pt x="373" y="1"/>
                  <a:pt x="339" y="15"/>
                  <a:pt x="314" y="40"/>
                </a:cubicBezTo>
                <a:lnTo>
                  <a:pt x="120" y="219"/>
                </a:lnTo>
                <a:cubicBezTo>
                  <a:pt x="61" y="278"/>
                  <a:pt x="61" y="412"/>
                  <a:pt x="61" y="472"/>
                </a:cubicBezTo>
                <a:cubicBezTo>
                  <a:pt x="1" y="651"/>
                  <a:pt x="61" y="844"/>
                  <a:pt x="195" y="964"/>
                </a:cubicBezTo>
                <a:cubicBezTo>
                  <a:pt x="224" y="993"/>
                  <a:pt x="269" y="1008"/>
                  <a:pt x="314" y="1008"/>
                </a:cubicBezTo>
                <a:cubicBezTo>
                  <a:pt x="359" y="1008"/>
                  <a:pt x="403" y="993"/>
                  <a:pt x="433" y="964"/>
                </a:cubicBezTo>
                <a:cubicBezTo>
                  <a:pt x="567" y="844"/>
                  <a:pt x="627" y="651"/>
                  <a:pt x="627" y="531"/>
                </a:cubicBezTo>
                <a:cubicBezTo>
                  <a:pt x="627" y="472"/>
                  <a:pt x="686" y="412"/>
                  <a:pt x="627" y="353"/>
                </a:cubicBezTo>
                <a:cubicBezTo>
                  <a:pt x="627" y="278"/>
                  <a:pt x="627" y="219"/>
                  <a:pt x="567" y="99"/>
                </a:cubicBezTo>
                <a:cubicBezTo>
                  <a:pt x="523" y="30"/>
                  <a:pt x="464" y="1"/>
                  <a:pt x="41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5" name="Google Shape;1675;p10"/>
          <p:cNvSpPr/>
          <p:nvPr/>
        </p:nvSpPr>
        <p:spPr>
          <a:xfrm>
            <a:off x="1576662" y="741047"/>
            <a:ext cx="19091" cy="37964"/>
          </a:xfrm>
          <a:custGeom>
            <a:avLst/>
            <a:gdLst/>
            <a:ahLst/>
            <a:cxnLst/>
            <a:rect l="l" t="t" r="r" b="b"/>
            <a:pathLst>
              <a:path w="612" h="1217" extrusionOk="0">
                <a:moveTo>
                  <a:pt x="341" y="0"/>
                </a:moveTo>
                <a:cubicBezTo>
                  <a:pt x="301" y="0"/>
                  <a:pt x="264" y="15"/>
                  <a:pt x="239" y="40"/>
                </a:cubicBezTo>
                <a:cubicBezTo>
                  <a:pt x="180" y="159"/>
                  <a:pt x="120" y="218"/>
                  <a:pt x="120" y="278"/>
                </a:cubicBezTo>
                <a:cubicBezTo>
                  <a:pt x="61" y="412"/>
                  <a:pt x="61" y="472"/>
                  <a:pt x="1" y="591"/>
                </a:cubicBezTo>
                <a:cubicBezTo>
                  <a:pt x="1" y="784"/>
                  <a:pt x="61" y="963"/>
                  <a:pt x="180" y="1157"/>
                </a:cubicBezTo>
                <a:lnTo>
                  <a:pt x="239" y="1217"/>
                </a:lnTo>
                <a:cubicBezTo>
                  <a:pt x="299" y="1217"/>
                  <a:pt x="433" y="1217"/>
                  <a:pt x="493" y="1157"/>
                </a:cubicBezTo>
                <a:cubicBezTo>
                  <a:pt x="552" y="963"/>
                  <a:pt x="612" y="784"/>
                  <a:pt x="612" y="650"/>
                </a:cubicBezTo>
                <a:lnTo>
                  <a:pt x="612" y="412"/>
                </a:lnTo>
                <a:cubicBezTo>
                  <a:pt x="612" y="278"/>
                  <a:pt x="612" y="218"/>
                  <a:pt x="552" y="99"/>
                </a:cubicBezTo>
                <a:lnTo>
                  <a:pt x="493" y="99"/>
                </a:lnTo>
                <a:cubicBezTo>
                  <a:pt x="458" y="29"/>
                  <a:pt x="397" y="0"/>
                  <a:pt x="34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6" name="Google Shape;1676;p10"/>
          <p:cNvSpPr/>
          <p:nvPr/>
        </p:nvSpPr>
        <p:spPr>
          <a:xfrm>
            <a:off x="1630598" y="696438"/>
            <a:ext cx="17688" cy="37496"/>
          </a:xfrm>
          <a:custGeom>
            <a:avLst/>
            <a:gdLst/>
            <a:ahLst/>
            <a:cxnLst/>
            <a:rect l="l" t="t" r="r" b="b"/>
            <a:pathLst>
              <a:path w="567" h="1202" extrusionOk="0">
                <a:moveTo>
                  <a:pt x="276" y="0"/>
                </a:moveTo>
                <a:cubicBezTo>
                  <a:pt x="224" y="0"/>
                  <a:pt x="169" y="29"/>
                  <a:pt x="134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0" y="963"/>
                  <a:pt x="134" y="1157"/>
                </a:cubicBezTo>
                <a:lnTo>
                  <a:pt x="194" y="1157"/>
                </a:lnTo>
                <a:cubicBezTo>
                  <a:pt x="224" y="1187"/>
                  <a:pt x="268" y="1201"/>
                  <a:pt x="313" y="1201"/>
                </a:cubicBezTo>
                <a:cubicBezTo>
                  <a:pt x="358" y="1201"/>
                  <a:pt x="402" y="1187"/>
                  <a:pt x="432" y="1157"/>
                </a:cubicBezTo>
                <a:cubicBezTo>
                  <a:pt x="566" y="963"/>
                  <a:pt x="566" y="784"/>
                  <a:pt x="566" y="591"/>
                </a:cubicBezTo>
                <a:lnTo>
                  <a:pt x="566" y="352"/>
                </a:lnTo>
                <a:cubicBezTo>
                  <a:pt x="507" y="218"/>
                  <a:pt x="507" y="159"/>
                  <a:pt x="432" y="99"/>
                </a:cubicBezTo>
                <a:lnTo>
                  <a:pt x="373" y="39"/>
                </a:lnTo>
                <a:cubicBezTo>
                  <a:pt x="348" y="15"/>
                  <a:pt x="313" y="0"/>
                  <a:pt x="27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7" name="Google Shape;1677;p10"/>
          <p:cNvSpPr/>
          <p:nvPr/>
        </p:nvSpPr>
        <p:spPr>
          <a:xfrm>
            <a:off x="1626855" y="802844"/>
            <a:ext cx="19559" cy="31944"/>
          </a:xfrm>
          <a:custGeom>
            <a:avLst/>
            <a:gdLst/>
            <a:ahLst/>
            <a:cxnLst/>
            <a:rect l="l" t="t" r="r" b="b"/>
            <a:pathLst>
              <a:path w="627" h="1024" extrusionOk="0">
                <a:moveTo>
                  <a:pt x="335" y="1"/>
                </a:moveTo>
                <a:cubicBezTo>
                  <a:pt x="288" y="1"/>
                  <a:pt x="235" y="15"/>
                  <a:pt x="180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1" y="353"/>
                  <a:pt x="1" y="412"/>
                  <a:pt x="1" y="472"/>
                </a:cubicBezTo>
                <a:cubicBezTo>
                  <a:pt x="1" y="666"/>
                  <a:pt x="60" y="844"/>
                  <a:pt x="180" y="979"/>
                </a:cubicBezTo>
                <a:cubicBezTo>
                  <a:pt x="217" y="1008"/>
                  <a:pt x="265" y="1023"/>
                  <a:pt x="312" y="1023"/>
                </a:cubicBezTo>
                <a:cubicBezTo>
                  <a:pt x="358" y="1023"/>
                  <a:pt x="403" y="1008"/>
                  <a:pt x="433" y="979"/>
                </a:cubicBezTo>
                <a:cubicBezTo>
                  <a:pt x="552" y="785"/>
                  <a:pt x="627" y="666"/>
                  <a:pt x="627" y="532"/>
                </a:cubicBezTo>
                <a:cubicBezTo>
                  <a:pt x="627" y="472"/>
                  <a:pt x="627" y="412"/>
                  <a:pt x="552" y="353"/>
                </a:cubicBezTo>
                <a:cubicBezTo>
                  <a:pt x="552" y="293"/>
                  <a:pt x="552" y="159"/>
                  <a:pt x="493" y="100"/>
                </a:cubicBezTo>
                <a:cubicBezTo>
                  <a:pt x="458" y="30"/>
                  <a:pt x="402" y="1"/>
                  <a:pt x="3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8" name="Google Shape;1678;p10"/>
          <p:cNvSpPr/>
          <p:nvPr/>
        </p:nvSpPr>
        <p:spPr>
          <a:xfrm>
            <a:off x="1678919" y="749688"/>
            <a:ext cx="17688" cy="48851"/>
          </a:xfrm>
          <a:custGeom>
            <a:avLst/>
            <a:gdLst/>
            <a:ahLst/>
            <a:cxnLst/>
            <a:rect l="l" t="t" r="r" b="b"/>
            <a:pathLst>
              <a:path w="567" h="1566" extrusionOk="0">
                <a:moveTo>
                  <a:pt x="373" y="1"/>
                </a:moveTo>
                <a:cubicBezTo>
                  <a:pt x="313" y="1"/>
                  <a:pt x="194" y="1"/>
                  <a:pt x="135" y="75"/>
                </a:cubicBezTo>
                <a:cubicBezTo>
                  <a:pt x="75" y="195"/>
                  <a:pt x="75" y="314"/>
                  <a:pt x="0" y="448"/>
                </a:cubicBezTo>
                <a:lnTo>
                  <a:pt x="0" y="746"/>
                </a:lnTo>
                <a:cubicBezTo>
                  <a:pt x="0" y="999"/>
                  <a:pt x="0" y="1252"/>
                  <a:pt x="135" y="1491"/>
                </a:cubicBezTo>
                <a:cubicBezTo>
                  <a:pt x="194" y="1491"/>
                  <a:pt x="194" y="1491"/>
                  <a:pt x="194" y="1565"/>
                </a:cubicBezTo>
                <a:cubicBezTo>
                  <a:pt x="313" y="1565"/>
                  <a:pt x="373" y="1565"/>
                  <a:pt x="447" y="1431"/>
                </a:cubicBezTo>
                <a:cubicBezTo>
                  <a:pt x="567" y="1252"/>
                  <a:pt x="567" y="999"/>
                  <a:pt x="567" y="746"/>
                </a:cubicBezTo>
                <a:lnTo>
                  <a:pt x="567" y="448"/>
                </a:lnTo>
                <a:cubicBezTo>
                  <a:pt x="507" y="314"/>
                  <a:pt x="507" y="195"/>
                  <a:pt x="447" y="75"/>
                </a:cubicBezTo>
                <a:cubicBezTo>
                  <a:pt x="447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9" name="Google Shape;1679;p10"/>
          <p:cNvSpPr/>
          <p:nvPr/>
        </p:nvSpPr>
        <p:spPr>
          <a:xfrm>
            <a:off x="1727708" y="690417"/>
            <a:ext cx="19091" cy="39805"/>
          </a:xfrm>
          <a:custGeom>
            <a:avLst/>
            <a:gdLst/>
            <a:ahLst/>
            <a:cxnLst/>
            <a:rect l="l" t="t" r="r" b="b"/>
            <a:pathLst>
              <a:path w="612" h="1276" extrusionOk="0">
                <a:moveTo>
                  <a:pt x="303" y="1"/>
                </a:moveTo>
                <a:cubicBezTo>
                  <a:pt x="251" y="1"/>
                  <a:pt x="215" y="33"/>
                  <a:pt x="179" y="113"/>
                </a:cubicBezTo>
                <a:cubicBezTo>
                  <a:pt x="120" y="173"/>
                  <a:pt x="60" y="292"/>
                  <a:pt x="60" y="352"/>
                </a:cubicBezTo>
                <a:cubicBezTo>
                  <a:pt x="1" y="411"/>
                  <a:pt x="1" y="545"/>
                  <a:pt x="1" y="605"/>
                </a:cubicBezTo>
                <a:cubicBezTo>
                  <a:pt x="1" y="784"/>
                  <a:pt x="1" y="977"/>
                  <a:pt x="60" y="1156"/>
                </a:cubicBezTo>
                <a:lnTo>
                  <a:pt x="120" y="1231"/>
                </a:lnTo>
                <a:cubicBezTo>
                  <a:pt x="150" y="1260"/>
                  <a:pt x="194" y="1275"/>
                  <a:pt x="241" y="1275"/>
                </a:cubicBezTo>
                <a:cubicBezTo>
                  <a:pt x="287" y="1275"/>
                  <a:pt x="336" y="1260"/>
                  <a:pt x="373" y="1231"/>
                </a:cubicBezTo>
                <a:cubicBezTo>
                  <a:pt x="492" y="1037"/>
                  <a:pt x="552" y="858"/>
                  <a:pt x="552" y="664"/>
                </a:cubicBezTo>
                <a:cubicBezTo>
                  <a:pt x="611" y="545"/>
                  <a:pt x="611" y="486"/>
                  <a:pt x="552" y="352"/>
                </a:cubicBezTo>
                <a:cubicBezTo>
                  <a:pt x="552" y="292"/>
                  <a:pt x="492" y="173"/>
                  <a:pt x="433" y="113"/>
                </a:cubicBezTo>
                <a:lnTo>
                  <a:pt x="433" y="39"/>
                </a:lnTo>
                <a:cubicBezTo>
                  <a:pt x="379" y="15"/>
                  <a:pt x="337" y="1"/>
                  <a:pt x="30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0" name="Google Shape;1680;p10"/>
          <p:cNvSpPr/>
          <p:nvPr/>
        </p:nvSpPr>
        <p:spPr>
          <a:xfrm>
            <a:off x="1799269" y="672543"/>
            <a:ext cx="19091" cy="40023"/>
          </a:xfrm>
          <a:custGeom>
            <a:avLst/>
            <a:gdLst/>
            <a:ahLst/>
            <a:cxnLst/>
            <a:rect l="l" t="t" r="r" b="b"/>
            <a:pathLst>
              <a:path w="612" h="1283" extrusionOk="0">
                <a:moveTo>
                  <a:pt x="314" y="1"/>
                </a:moveTo>
                <a:cubicBezTo>
                  <a:pt x="180" y="1"/>
                  <a:pt x="120" y="61"/>
                  <a:pt x="60" y="120"/>
                </a:cubicBezTo>
                <a:cubicBezTo>
                  <a:pt x="1" y="239"/>
                  <a:pt x="1" y="314"/>
                  <a:pt x="1" y="433"/>
                </a:cubicBezTo>
                <a:lnTo>
                  <a:pt x="1" y="686"/>
                </a:lnTo>
                <a:cubicBezTo>
                  <a:pt x="60" y="865"/>
                  <a:pt x="60" y="984"/>
                  <a:pt x="180" y="1178"/>
                </a:cubicBezTo>
                <a:lnTo>
                  <a:pt x="180" y="1237"/>
                </a:lnTo>
                <a:lnTo>
                  <a:pt x="239" y="1237"/>
                </a:lnTo>
                <a:cubicBezTo>
                  <a:pt x="277" y="1267"/>
                  <a:pt x="325" y="1282"/>
                  <a:pt x="364" y="1282"/>
                </a:cubicBezTo>
                <a:cubicBezTo>
                  <a:pt x="403" y="1282"/>
                  <a:pt x="433" y="1267"/>
                  <a:pt x="433" y="1237"/>
                </a:cubicBezTo>
                <a:cubicBezTo>
                  <a:pt x="612" y="1059"/>
                  <a:pt x="612" y="805"/>
                  <a:pt x="612" y="612"/>
                </a:cubicBezTo>
                <a:cubicBezTo>
                  <a:pt x="612" y="493"/>
                  <a:pt x="552" y="433"/>
                  <a:pt x="552" y="314"/>
                </a:cubicBezTo>
                <a:cubicBezTo>
                  <a:pt x="493" y="239"/>
                  <a:pt x="433" y="120"/>
                  <a:pt x="373" y="61"/>
                </a:cubicBezTo>
                <a:lnTo>
                  <a:pt x="314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1" name="Google Shape;1681;p10"/>
          <p:cNvSpPr/>
          <p:nvPr/>
        </p:nvSpPr>
        <p:spPr>
          <a:xfrm>
            <a:off x="1746768" y="770308"/>
            <a:ext cx="19559" cy="39836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45" y="1"/>
                </a:moveTo>
                <a:cubicBezTo>
                  <a:pt x="318" y="1"/>
                  <a:pt x="289" y="8"/>
                  <a:pt x="254" y="25"/>
                </a:cubicBezTo>
                <a:cubicBezTo>
                  <a:pt x="194" y="159"/>
                  <a:pt x="135" y="219"/>
                  <a:pt x="60" y="338"/>
                </a:cubicBezTo>
                <a:cubicBezTo>
                  <a:pt x="60" y="398"/>
                  <a:pt x="0" y="532"/>
                  <a:pt x="0" y="651"/>
                </a:cubicBezTo>
                <a:cubicBezTo>
                  <a:pt x="0" y="830"/>
                  <a:pt x="60" y="1023"/>
                  <a:pt x="194" y="1202"/>
                </a:cubicBezTo>
                <a:lnTo>
                  <a:pt x="254" y="1277"/>
                </a:lnTo>
                <a:cubicBezTo>
                  <a:pt x="313" y="1277"/>
                  <a:pt x="433" y="1277"/>
                  <a:pt x="507" y="1202"/>
                </a:cubicBezTo>
                <a:lnTo>
                  <a:pt x="507" y="1143"/>
                </a:lnTo>
                <a:cubicBezTo>
                  <a:pt x="567" y="964"/>
                  <a:pt x="626" y="830"/>
                  <a:pt x="626" y="651"/>
                </a:cubicBezTo>
                <a:lnTo>
                  <a:pt x="626" y="398"/>
                </a:lnTo>
                <a:cubicBezTo>
                  <a:pt x="626" y="338"/>
                  <a:pt x="626" y="219"/>
                  <a:pt x="567" y="159"/>
                </a:cubicBezTo>
                <a:lnTo>
                  <a:pt x="507" y="85"/>
                </a:lnTo>
                <a:cubicBezTo>
                  <a:pt x="454" y="43"/>
                  <a:pt x="409" y="1"/>
                  <a:pt x="34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2" name="Google Shape;1682;p10"/>
          <p:cNvSpPr/>
          <p:nvPr/>
        </p:nvSpPr>
        <p:spPr>
          <a:xfrm>
            <a:off x="1683099" y="854253"/>
            <a:ext cx="19091" cy="25018"/>
          </a:xfrm>
          <a:custGeom>
            <a:avLst/>
            <a:gdLst/>
            <a:ahLst/>
            <a:cxnLst/>
            <a:rect l="l" t="t" r="r" b="b"/>
            <a:pathLst>
              <a:path w="612" h="802" extrusionOk="0">
                <a:moveTo>
                  <a:pt x="239" y="1"/>
                </a:moveTo>
                <a:cubicBezTo>
                  <a:pt x="120" y="75"/>
                  <a:pt x="120" y="135"/>
                  <a:pt x="60" y="195"/>
                </a:cubicBezTo>
                <a:cubicBezTo>
                  <a:pt x="60" y="254"/>
                  <a:pt x="60" y="314"/>
                  <a:pt x="1" y="373"/>
                </a:cubicBezTo>
                <a:cubicBezTo>
                  <a:pt x="1" y="507"/>
                  <a:pt x="60" y="627"/>
                  <a:pt x="179" y="746"/>
                </a:cubicBezTo>
                <a:cubicBezTo>
                  <a:pt x="209" y="783"/>
                  <a:pt x="257" y="802"/>
                  <a:pt x="313" y="802"/>
                </a:cubicBezTo>
                <a:cubicBezTo>
                  <a:pt x="369" y="802"/>
                  <a:pt x="433" y="783"/>
                  <a:pt x="492" y="746"/>
                </a:cubicBezTo>
                <a:lnTo>
                  <a:pt x="492" y="686"/>
                </a:lnTo>
                <a:cubicBezTo>
                  <a:pt x="611" y="627"/>
                  <a:pt x="611" y="507"/>
                  <a:pt x="611" y="448"/>
                </a:cubicBezTo>
                <a:lnTo>
                  <a:pt x="611" y="254"/>
                </a:lnTo>
                <a:cubicBezTo>
                  <a:pt x="552" y="195"/>
                  <a:pt x="552" y="135"/>
                  <a:pt x="492" y="75"/>
                </a:cubicBezTo>
                <a:cubicBezTo>
                  <a:pt x="433" y="1"/>
                  <a:pt x="313" y="1"/>
                  <a:pt x="23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3" name="Google Shape;1683;p10"/>
          <p:cNvSpPr/>
          <p:nvPr/>
        </p:nvSpPr>
        <p:spPr>
          <a:xfrm>
            <a:off x="1572482" y="837533"/>
            <a:ext cx="19559" cy="20495"/>
          </a:xfrm>
          <a:custGeom>
            <a:avLst/>
            <a:gdLst/>
            <a:ahLst/>
            <a:cxnLst/>
            <a:rect l="l" t="t" r="r" b="b"/>
            <a:pathLst>
              <a:path w="627" h="657" extrusionOk="0">
                <a:moveTo>
                  <a:pt x="314" y="1"/>
                </a:moveTo>
                <a:cubicBezTo>
                  <a:pt x="269" y="1"/>
                  <a:pt x="224" y="15"/>
                  <a:pt x="195" y="45"/>
                </a:cubicBezTo>
                <a:cubicBezTo>
                  <a:pt x="135" y="105"/>
                  <a:pt x="60" y="164"/>
                  <a:pt x="60" y="239"/>
                </a:cubicBezTo>
                <a:cubicBezTo>
                  <a:pt x="1" y="299"/>
                  <a:pt x="1" y="299"/>
                  <a:pt x="1" y="358"/>
                </a:cubicBezTo>
                <a:cubicBezTo>
                  <a:pt x="60" y="418"/>
                  <a:pt x="60" y="537"/>
                  <a:pt x="195" y="611"/>
                </a:cubicBezTo>
                <a:cubicBezTo>
                  <a:pt x="254" y="641"/>
                  <a:pt x="314" y="656"/>
                  <a:pt x="368" y="656"/>
                </a:cubicBezTo>
                <a:cubicBezTo>
                  <a:pt x="422" y="656"/>
                  <a:pt x="470" y="641"/>
                  <a:pt x="507" y="611"/>
                </a:cubicBezTo>
                <a:cubicBezTo>
                  <a:pt x="627" y="477"/>
                  <a:pt x="627" y="418"/>
                  <a:pt x="627" y="299"/>
                </a:cubicBezTo>
                <a:cubicBezTo>
                  <a:pt x="627" y="299"/>
                  <a:pt x="627" y="239"/>
                  <a:pt x="567" y="164"/>
                </a:cubicBezTo>
                <a:cubicBezTo>
                  <a:pt x="567" y="105"/>
                  <a:pt x="507" y="105"/>
                  <a:pt x="433" y="45"/>
                </a:cubicBezTo>
                <a:cubicBezTo>
                  <a:pt x="403" y="15"/>
                  <a:pt x="358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4" name="Google Shape;1684;p10"/>
          <p:cNvSpPr/>
          <p:nvPr/>
        </p:nvSpPr>
        <p:spPr>
          <a:xfrm>
            <a:off x="2178497" y="694566"/>
            <a:ext cx="21400" cy="31476"/>
          </a:xfrm>
          <a:custGeom>
            <a:avLst/>
            <a:gdLst/>
            <a:ahLst/>
            <a:cxnLst/>
            <a:rect l="l" t="t" r="r" b="b"/>
            <a:pathLst>
              <a:path w="686" h="1009" extrusionOk="0">
                <a:moveTo>
                  <a:pt x="435" y="1"/>
                </a:moveTo>
                <a:cubicBezTo>
                  <a:pt x="402" y="1"/>
                  <a:pt x="363" y="15"/>
                  <a:pt x="313" y="40"/>
                </a:cubicBezTo>
                <a:cubicBezTo>
                  <a:pt x="239" y="99"/>
                  <a:pt x="179" y="159"/>
                  <a:pt x="120" y="219"/>
                </a:cubicBezTo>
                <a:cubicBezTo>
                  <a:pt x="60" y="278"/>
                  <a:pt x="60" y="412"/>
                  <a:pt x="60" y="472"/>
                </a:cubicBezTo>
                <a:cubicBezTo>
                  <a:pt x="1" y="651"/>
                  <a:pt x="60" y="844"/>
                  <a:pt x="179" y="964"/>
                </a:cubicBezTo>
                <a:cubicBezTo>
                  <a:pt x="209" y="993"/>
                  <a:pt x="257" y="1008"/>
                  <a:pt x="306" y="1008"/>
                </a:cubicBezTo>
                <a:cubicBezTo>
                  <a:pt x="354" y="1008"/>
                  <a:pt x="403" y="993"/>
                  <a:pt x="433" y="964"/>
                </a:cubicBezTo>
                <a:cubicBezTo>
                  <a:pt x="552" y="844"/>
                  <a:pt x="611" y="651"/>
                  <a:pt x="611" y="531"/>
                </a:cubicBezTo>
                <a:cubicBezTo>
                  <a:pt x="611" y="472"/>
                  <a:pt x="686" y="412"/>
                  <a:pt x="611" y="353"/>
                </a:cubicBezTo>
                <a:cubicBezTo>
                  <a:pt x="611" y="278"/>
                  <a:pt x="611" y="219"/>
                  <a:pt x="552" y="99"/>
                </a:cubicBezTo>
                <a:cubicBezTo>
                  <a:pt x="517" y="30"/>
                  <a:pt x="482" y="1"/>
                  <a:pt x="4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5" name="Google Shape;1685;p10"/>
          <p:cNvSpPr/>
          <p:nvPr/>
        </p:nvSpPr>
        <p:spPr>
          <a:xfrm>
            <a:off x="2218925" y="741047"/>
            <a:ext cx="19559" cy="37964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77" y="0"/>
                </a:moveTo>
                <a:cubicBezTo>
                  <a:pt x="342" y="0"/>
                  <a:pt x="303" y="15"/>
                  <a:pt x="254" y="40"/>
                </a:cubicBezTo>
                <a:cubicBezTo>
                  <a:pt x="194" y="159"/>
                  <a:pt x="135" y="218"/>
                  <a:pt x="135" y="278"/>
                </a:cubicBezTo>
                <a:cubicBezTo>
                  <a:pt x="60" y="412"/>
                  <a:pt x="60" y="472"/>
                  <a:pt x="60" y="591"/>
                </a:cubicBezTo>
                <a:cubicBezTo>
                  <a:pt x="1" y="784"/>
                  <a:pt x="60" y="963"/>
                  <a:pt x="194" y="1157"/>
                </a:cubicBezTo>
                <a:lnTo>
                  <a:pt x="254" y="1217"/>
                </a:lnTo>
                <a:cubicBezTo>
                  <a:pt x="313" y="1217"/>
                  <a:pt x="433" y="1217"/>
                  <a:pt x="507" y="1157"/>
                </a:cubicBezTo>
                <a:cubicBezTo>
                  <a:pt x="567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626" y="218"/>
                  <a:pt x="567" y="99"/>
                </a:cubicBezTo>
                <a:lnTo>
                  <a:pt x="507" y="99"/>
                </a:lnTo>
                <a:cubicBezTo>
                  <a:pt x="463" y="29"/>
                  <a:pt x="425" y="0"/>
                  <a:pt x="37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6" name="Google Shape;1686;p10"/>
          <p:cNvSpPr/>
          <p:nvPr/>
        </p:nvSpPr>
        <p:spPr>
          <a:xfrm>
            <a:off x="2273298" y="696438"/>
            <a:ext cx="17220" cy="37496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71" y="0"/>
                </a:moveTo>
                <a:cubicBezTo>
                  <a:pt x="215" y="0"/>
                  <a:pt x="155" y="29"/>
                  <a:pt x="120" y="99"/>
                </a:cubicBezTo>
                <a:cubicBezTo>
                  <a:pt x="60" y="159"/>
                  <a:pt x="60" y="293"/>
                  <a:pt x="1" y="352"/>
                </a:cubicBezTo>
                <a:lnTo>
                  <a:pt x="1" y="591"/>
                </a:lnTo>
                <a:cubicBezTo>
                  <a:pt x="1" y="784"/>
                  <a:pt x="1" y="963"/>
                  <a:pt x="120" y="1157"/>
                </a:cubicBezTo>
                <a:lnTo>
                  <a:pt x="179" y="1157"/>
                </a:lnTo>
                <a:cubicBezTo>
                  <a:pt x="217" y="1187"/>
                  <a:pt x="265" y="1201"/>
                  <a:pt x="312" y="1201"/>
                </a:cubicBezTo>
                <a:cubicBezTo>
                  <a:pt x="358" y="1201"/>
                  <a:pt x="403" y="1187"/>
                  <a:pt x="433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3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7" name="Google Shape;1687;p10"/>
          <p:cNvSpPr/>
          <p:nvPr/>
        </p:nvSpPr>
        <p:spPr>
          <a:xfrm>
            <a:off x="2269586" y="802844"/>
            <a:ext cx="19091" cy="31944"/>
          </a:xfrm>
          <a:custGeom>
            <a:avLst/>
            <a:gdLst/>
            <a:ahLst/>
            <a:cxnLst/>
            <a:rect l="l" t="t" r="r" b="b"/>
            <a:pathLst>
              <a:path w="612" h="1024" extrusionOk="0">
                <a:moveTo>
                  <a:pt x="341" y="1"/>
                </a:moveTo>
                <a:cubicBezTo>
                  <a:pt x="301" y="1"/>
                  <a:pt x="263" y="15"/>
                  <a:pt x="239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09" y="1008"/>
                  <a:pt x="257" y="1023"/>
                  <a:pt x="306" y="1023"/>
                </a:cubicBezTo>
                <a:cubicBezTo>
                  <a:pt x="354" y="1023"/>
                  <a:pt x="403" y="1008"/>
                  <a:pt x="432" y="979"/>
                </a:cubicBezTo>
                <a:cubicBezTo>
                  <a:pt x="552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2" y="293"/>
                  <a:pt x="552" y="159"/>
                  <a:pt x="492" y="100"/>
                </a:cubicBezTo>
                <a:cubicBezTo>
                  <a:pt x="457" y="30"/>
                  <a:pt x="397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8" name="Google Shape;1688;p10"/>
          <p:cNvSpPr/>
          <p:nvPr/>
        </p:nvSpPr>
        <p:spPr>
          <a:xfrm>
            <a:off x="2321619" y="749688"/>
            <a:ext cx="19559" cy="48851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4" y="1"/>
                  <a:pt x="195" y="1"/>
                  <a:pt x="120" y="75"/>
                </a:cubicBezTo>
                <a:cubicBezTo>
                  <a:pt x="61" y="195"/>
                  <a:pt x="61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95" y="1491"/>
                  <a:pt x="195" y="1491"/>
                  <a:pt x="195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67" y="1252"/>
                  <a:pt x="567" y="999"/>
                  <a:pt x="627" y="746"/>
                </a:cubicBezTo>
                <a:cubicBezTo>
                  <a:pt x="567" y="686"/>
                  <a:pt x="567" y="567"/>
                  <a:pt x="567" y="448"/>
                </a:cubicBezTo>
                <a:cubicBezTo>
                  <a:pt x="567" y="314"/>
                  <a:pt x="493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9" name="Google Shape;1689;p10"/>
          <p:cNvSpPr/>
          <p:nvPr/>
        </p:nvSpPr>
        <p:spPr>
          <a:xfrm>
            <a:off x="2369972" y="690417"/>
            <a:ext cx="19528" cy="39805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314" y="1"/>
                </a:moveTo>
                <a:cubicBezTo>
                  <a:pt x="265" y="1"/>
                  <a:pt x="230" y="33"/>
                  <a:pt x="194" y="113"/>
                </a:cubicBezTo>
                <a:cubicBezTo>
                  <a:pt x="134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34" y="1231"/>
                </a:lnTo>
                <a:cubicBezTo>
                  <a:pt x="164" y="1260"/>
                  <a:pt x="209" y="1275"/>
                  <a:pt x="254" y="1275"/>
                </a:cubicBezTo>
                <a:cubicBezTo>
                  <a:pt x="298" y="1275"/>
                  <a:pt x="343" y="1260"/>
                  <a:pt x="373" y="1231"/>
                </a:cubicBezTo>
                <a:cubicBezTo>
                  <a:pt x="507" y="1037"/>
                  <a:pt x="566" y="858"/>
                  <a:pt x="626" y="664"/>
                </a:cubicBezTo>
                <a:cubicBezTo>
                  <a:pt x="626" y="545"/>
                  <a:pt x="626" y="486"/>
                  <a:pt x="566" y="352"/>
                </a:cubicBezTo>
                <a:cubicBezTo>
                  <a:pt x="566" y="292"/>
                  <a:pt x="507" y="173"/>
                  <a:pt x="432" y="113"/>
                </a:cubicBezTo>
                <a:lnTo>
                  <a:pt x="432" y="39"/>
                </a:lnTo>
                <a:cubicBezTo>
                  <a:pt x="385" y="15"/>
                  <a:pt x="347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0" name="Google Shape;1690;p10"/>
          <p:cNvSpPr/>
          <p:nvPr/>
        </p:nvSpPr>
        <p:spPr>
          <a:xfrm>
            <a:off x="2441533" y="672543"/>
            <a:ext cx="19559" cy="40023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35" y="61"/>
                  <a:pt x="75" y="120"/>
                </a:cubicBezTo>
                <a:cubicBezTo>
                  <a:pt x="75" y="239"/>
                  <a:pt x="1" y="314"/>
                  <a:pt x="1" y="433"/>
                </a:cubicBezTo>
                <a:lnTo>
                  <a:pt x="1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4" y="1267"/>
                  <a:pt x="332" y="1282"/>
                  <a:pt x="380" y="1282"/>
                </a:cubicBezTo>
                <a:cubicBezTo>
                  <a:pt x="429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7" y="433"/>
                  <a:pt x="567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1" name="Google Shape;1691;p10"/>
          <p:cNvSpPr/>
          <p:nvPr/>
        </p:nvSpPr>
        <p:spPr>
          <a:xfrm>
            <a:off x="2389469" y="770308"/>
            <a:ext cx="19559" cy="39836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45" y="1"/>
                </a:moveTo>
                <a:cubicBezTo>
                  <a:pt x="319" y="1"/>
                  <a:pt x="289" y="8"/>
                  <a:pt x="254" y="25"/>
                </a:cubicBezTo>
                <a:cubicBezTo>
                  <a:pt x="180" y="159"/>
                  <a:pt x="120" y="219"/>
                  <a:pt x="61" y="338"/>
                </a:cubicBezTo>
                <a:cubicBezTo>
                  <a:pt x="61" y="398"/>
                  <a:pt x="61" y="532"/>
                  <a:pt x="1" y="651"/>
                </a:cubicBezTo>
                <a:cubicBezTo>
                  <a:pt x="1" y="830"/>
                  <a:pt x="61" y="1023"/>
                  <a:pt x="180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3" y="1202"/>
                </a:cubicBezTo>
                <a:lnTo>
                  <a:pt x="493" y="1143"/>
                </a:lnTo>
                <a:cubicBezTo>
                  <a:pt x="552" y="964"/>
                  <a:pt x="627" y="830"/>
                  <a:pt x="627" y="651"/>
                </a:cubicBezTo>
                <a:lnTo>
                  <a:pt x="627" y="398"/>
                </a:lnTo>
                <a:cubicBezTo>
                  <a:pt x="627" y="338"/>
                  <a:pt x="627" y="219"/>
                  <a:pt x="552" y="159"/>
                </a:cubicBezTo>
                <a:lnTo>
                  <a:pt x="493" y="85"/>
                </a:lnTo>
                <a:cubicBezTo>
                  <a:pt x="450" y="43"/>
                  <a:pt x="408" y="1"/>
                  <a:pt x="34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2" name="Google Shape;1692;p10"/>
          <p:cNvSpPr/>
          <p:nvPr/>
        </p:nvSpPr>
        <p:spPr>
          <a:xfrm>
            <a:off x="2325363" y="854253"/>
            <a:ext cx="19528" cy="25018"/>
          </a:xfrm>
          <a:custGeom>
            <a:avLst/>
            <a:gdLst/>
            <a:ahLst/>
            <a:cxnLst/>
            <a:rect l="l" t="t" r="r" b="b"/>
            <a:pathLst>
              <a:path w="626" h="802" extrusionOk="0">
                <a:moveTo>
                  <a:pt x="253" y="1"/>
                </a:moveTo>
                <a:cubicBezTo>
                  <a:pt x="194" y="75"/>
                  <a:pt x="134" y="135"/>
                  <a:pt x="75" y="195"/>
                </a:cubicBezTo>
                <a:cubicBezTo>
                  <a:pt x="75" y="254"/>
                  <a:pt x="75" y="314"/>
                  <a:pt x="0" y="373"/>
                </a:cubicBezTo>
                <a:cubicBezTo>
                  <a:pt x="0" y="507"/>
                  <a:pt x="75" y="627"/>
                  <a:pt x="194" y="746"/>
                </a:cubicBezTo>
                <a:cubicBezTo>
                  <a:pt x="224" y="783"/>
                  <a:pt x="268" y="802"/>
                  <a:pt x="322" y="802"/>
                </a:cubicBezTo>
                <a:cubicBezTo>
                  <a:pt x="376" y="802"/>
                  <a:pt x="440" y="783"/>
                  <a:pt x="507" y="746"/>
                </a:cubicBezTo>
                <a:lnTo>
                  <a:pt x="507" y="686"/>
                </a:lnTo>
                <a:cubicBezTo>
                  <a:pt x="626" y="627"/>
                  <a:pt x="626" y="507"/>
                  <a:pt x="626" y="448"/>
                </a:cubicBezTo>
                <a:lnTo>
                  <a:pt x="626" y="254"/>
                </a:lnTo>
                <a:cubicBezTo>
                  <a:pt x="626" y="195"/>
                  <a:pt x="566" y="135"/>
                  <a:pt x="507" y="75"/>
                </a:cubicBezTo>
                <a:cubicBezTo>
                  <a:pt x="447" y="1"/>
                  <a:pt x="313" y="1"/>
                  <a:pt x="25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3" name="Google Shape;1693;p10"/>
          <p:cNvSpPr/>
          <p:nvPr/>
        </p:nvSpPr>
        <p:spPr>
          <a:xfrm>
            <a:off x="2215213" y="837533"/>
            <a:ext cx="19559" cy="20495"/>
          </a:xfrm>
          <a:custGeom>
            <a:avLst/>
            <a:gdLst/>
            <a:ahLst/>
            <a:cxnLst/>
            <a:rect l="l" t="t" r="r" b="b"/>
            <a:pathLst>
              <a:path w="627" h="657" extrusionOk="0">
                <a:moveTo>
                  <a:pt x="311" y="1"/>
                </a:moveTo>
                <a:cubicBezTo>
                  <a:pt x="265" y="1"/>
                  <a:pt x="216" y="15"/>
                  <a:pt x="179" y="45"/>
                </a:cubicBezTo>
                <a:cubicBezTo>
                  <a:pt x="120" y="105"/>
                  <a:pt x="60" y="164"/>
                  <a:pt x="60" y="239"/>
                </a:cubicBezTo>
                <a:cubicBezTo>
                  <a:pt x="0" y="299"/>
                  <a:pt x="0" y="299"/>
                  <a:pt x="0" y="358"/>
                </a:cubicBezTo>
                <a:cubicBezTo>
                  <a:pt x="60" y="418"/>
                  <a:pt x="60" y="537"/>
                  <a:pt x="179" y="611"/>
                </a:cubicBezTo>
                <a:cubicBezTo>
                  <a:pt x="246" y="641"/>
                  <a:pt x="310" y="656"/>
                  <a:pt x="364" y="656"/>
                </a:cubicBezTo>
                <a:cubicBezTo>
                  <a:pt x="418" y="656"/>
                  <a:pt x="462" y="641"/>
                  <a:pt x="492" y="611"/>
                </a:cubicBezTo>
                <a:cubicBezTo>
                  <a:pt x="626" y="477"/>
                  <a:pt x="626" y="418"/>
                  <a:pt x="626" y="299"/>
                </a:cubicBezTo>
                <a:cubicBezTo>
                  <a:pt x="626" y="299"/>
                  <a:pt x="626" y="239"/>
                  <a:pt x="552" y="164"/>
                </a:cubicBezTo>
                <a:cubicBezTo>
                  <a:pt x="552" y="105"/>
                  <a:pt x="492" y="105"/>
                  <a:pt x="432" y="45"/>
                </a:cubicBezTo>
                <a:cubicBezTo>
                  <a:pt x="403" y="15"/>
                  <a:pt x="358" y="1"/>
                  <a:pt x="31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4" name="Google Shape;1694;p10"/>
          <p:cNvSpPr/>
          <p:nvPr/>
        </p:nvSpPr>
        <p:spPr>
          <a:xfrm>
            <a:off x="2807731" y="694566"/>
            <a:ext cx="19559" cy="31476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376" y="1"/>
                </a:moveTo>
                <a:cubicBezTo>
                  <a:pt x="343" y="1"/>
                  <a:pt x="303" y="15"/>
                  <a:pt x="254" y="40"/>
                </a:cubicBezTo>
                <a:cubicBezTo>
                  <a:pt x="180" y="99"/>
                  <a:pt x="120" y="159"/>
                  <a:pt x="60" y="219"/>
                </a:cubicBezTo>
                <a:cubicBezTo>
                  <a:pt x="1" y="278"/>
                  <a:pt x="1" y="412"/>
                  <a:pt x="1" y="472"/>
                </a:cubicBezTo>
                <a:cubicBezTo>
                  <a:pt x="1" y="651"/>
                  <a:pt x="1" y="844"/>
                  <a:pt x="120" y="964"/>
                </a:cubicBezTo>
                <a:cubicBezTo>
                  <a:pt x="187" y="993"/>
                  <a:pt x="235" y="1008"/>
                  <a:pt x="275" y="1008"/>
                </a:cubicBezTo>
                <a:cubicBezTo>
                  <a:pt x="314" y="1008"/>
                  <a:pt x="343" y="993"/>
                  <a:pt x="373" y="964"/>
                </a:cubicBezTo>
                <a:lnTo>
                  <a:pt x="433" y="964"/>
                </a:lnTo>
                <a:cubicBezTo>
                  <a:pt x="492" y="844"/>
                  <a:pt x="552" y="651"/>
                  <a:pt x="552" y="531"/>
                </a:cubicBezTo>
                <a:cubicBezTo>
                  <a:pt x="626" y="472"/>
                  <a:pt x="626" y="412"/>
                  <a:pt x="626" y="353"/>
                </a:cubicBezTo>
                <a:cubicBezTo>
                  <a:pt x="552" y="278"/>
                  <a:pt x="552" y="219"/>
                  <a:pt x="552" y="99"/>
                </a:cubicBezTo>
                <a:lnTo>
                  <a:pt x="492" y="99"/>
                </a:lnTo>
                <a:cubicBezTo>
                  <a:pt x="458" y="30"/>
                  <a:pt x="423" y="1"/>
                  <a:pt x="37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5" name="Google Shape;1695;p10"/>
          <p:cNvSpPr/>
          <p:nvPr/>
        </p:nvSpPr>
        <p:spPr>
          <a:xfrm>
            <a:off x="2848160" y="741047"/>
            <a:ext cx="17688" cy="37964"/>
          </a:xfrm>
          <a:custGeom>
            <a:avLst/>
            <a:gdLst/>
            <a:ahLst/>
            <a:cxnLst/>
            <a:rect l="l" t="t" r="r" b="b"/>
            <a:pathLst>
              <a:path w="567" h="1217" extrusionOk="0">
                <a:moveTo>
                  <a:pt x="317" y="0"/>
                </a:moveTo>
                <a:cubicBezTo>
                  <a:pt x="283" y="0"/>
                  <a:pt x="244" y="15"/>
                  <a:pt x="195" y="40"/>
                </a:cubicBezTo>
                <a:cubicBezTo>
                  <a:pt x="135" y="159"/>
                  <a:pt x="75" y="218"/>
                  <a:pt x="75" y="278"/>
                </a:cubicBezTo>
                <a:cubicBezTo>
                  <a:pt x="1" y="412"/>
                  <a:pt x="1" y="472"/>
                  <a:pt x="1" y="591"/>
                </a:cubicBezTo>
                <a:cubicBezTo>
                  <a:pt x="1" y="784"/>
                  <a:pt x="1" y="963"/>
                  <a:pt x="135" y="1157"/>
                </a:cubicBezTo>
                <a:lnTo>
                  <a:pt x="195" y="1217"/>
                </a:lnTo>
                <a:cubicBezTo>
                  <a:pt x="254" y="1217"/>
                  <a:pt x="373" y="1217"/>
                  <a:pt x="448" y="1157"/>
                </a:cubicBezTo>
                <a:cubicBezTo>
                  <a:pt x="567" y="963"/>
                  <a:pt x="567" y="784"/>
                  <a:pt x="567" y="650"/>
                </a:cubicBezTo>
                <a:lnTo>
                  <a:pt x="567" y="412"/>
                </a:lnTo>
                <a:cubicBezTo>
                  <a:pt x="567" y="278"/>
                  <a:pt x="567" y="218"/>
                  <a:pt x="507" y="99"/>
                </a:cubicBezTo>
                <a:lnTo>
                  <a:pt x="448" y="99"/>
                </a:lnTo>
                <a:cubicBezTo>
                  <a:pt x="404" y="29"/>
                  <a:pt x="366" y="0"/>
                  <a:pt x="31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6" name="Google Shape;1696;p10"/>
          <p:cNvSpPr/>
          <p:nvPr/>
        </p:nvSpPr>
        <p:spPr>
          <a:xfrm>
            <a:off x="2900692" y="696438"/>
            <a:ext cx="19528" cy="37496"/>
          </a:xfrm>
          <a:custGeom>
            <a:avLst/>
            <a:gdLst/>
            <a:ahLst/>
            <a:cxnLst/>
            <a:rect l="l" t="t" r="r" b="b"/>
            <a:pathLst>
              <a:path w="626" h="1202" extrusionOk="0">
                <a:moveTo>
                  <a:pt x="271" y="0"/>
                </a:moveTo>
                <a:cubicBezTo>
                  <a:pt x="215" y="0"/>
                  <a:pt x="154" y="29"/>
                  <a:pt x="119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60" y="963"/>
                  <a:pt x="179" y="1157"/>
                </a:cubicBezTo>
                <a:cubicBezTo>
                  <a:pt x="246" y="1187"/>
                  <a:pt x="295" y="1201"/>
                  <a:pt x="334" y="1201"/>
                </a:cubicBezTo>
                <a:cubicBezTo>
                  <a:pt x="373" y="1201"/>
                  <a:pt x="403" y="1187"/>
                  <a:pt x="432" y="1157"/>
                </a:cubicBezTo>
                <a:cubicBezTo>
                  <a:pt x="552" y="963"/>
                  <a:pt x="552" y="784"/>
                  <a:pt x="626" y="591"/>
                </a:cubicBezTo>
                <a:cubicBezTo>
                  <a:pt x="552" y="531"/>
                  <a:pt x="552" y="412"/>
                  <a:pt x="552" y="352"/>
                </a:cubicBez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7" name="Google Shape;1697;p10"/>
          <p:cNvSpPr/>
          <p:nvPr/>
        </p:nvSpPr>
        <p:spPr>
          <a:xfrm>
            <a:off x="2896980" y="802844"/>
            <a:ext cx="19060" cy="31944"/>
          </a:xfrm>
          <a:custGeom>
            <a:avLst/>
            <a:gdLst/>
            <a:ahLst/>
            <a:cxnLst/>
            <a:rect l="l" t="t" r="r" b="b"/>
            <a:pathLst>
              <a:path w="611" h="1024" extrusionOk="0">
                <a:moveTo>
                  <a:pt x="340" y="1"/>
                </a:moveTo>
                <a:cubicBezTo>
                  <a:pt x="301" y="1"/>
                  <a:pt x="263" y="15"/>
                  <a:pt x="238" y="40"/>
                </a:cubicBezTo>
                <a:cubicBezTo>
                  <a:pt x="119" y="100"/>
                  <a:pt x="119" y="159"/>
                  <a:pt x="60" y="293"/>
                </a:cubicBezTo>
                <a:cubicBezTo>
                  <a:pt x="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38" y="1008"/>
                  <a:pt x="287" y="1023"/>
                  <a:pt x="328" y="1023"/>
                </a:cubicBezTo>
                <a:cubicBezTo>
                  <a:pt x="369" y="1023"/>
                  <a:pt x="402" y="1008"/>
                  <a:pt x="432" y="979"/>
                </a:cubicBezTo>
                <a:cubicBezTo>
                  <a:pt x="551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1" y="293"/>
                  <a:pt x="551" y="159"/>
                  <a:pt x="492" y="100"/>
                </a:cubicBezTo>
                <a:cubicBezTo>
                  <a:pt x="457" y="30"/>
                  <a:pt x="396" y="1"/>
                  <a:pt x="340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8" name="Google Shape;1698;p10"/>
          <p:cNvSpPr/>
          <p:nvPr/>
        </p:nvSpPr>
        <p:spPr>
          <a:xfrm>
            <a:off x="2949013" y="749688"/>
            <a:ext cx="19559" cy="48851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3" y="1"/>
                  <a:pt x="194" y="1"/>
                  <a:pt x="120" y="75"/>
                </a:cubicBezTo>
                <a:cubicBezTo>
                  <a:pt x="60" y="195"/>
                  <a:pt x="60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94" y="1491"/>
                  <a:pt x="194" y="1491"/>
                  <a:pt x="254" y="1565"/>
                </a:cubicBezTo>
                <a:cubicBezTo>
                  <a:pt x="313" y="1565"/>
                  <a:pt x="373" y="1565"/>
                  <a:pt x="433" y="1431"/>
                </a:cubicBezTo>
                <a:cubicBezTo>
                  <a:pt x="567" y="1252"/>
                  <a:pt x="626" y="999"/>
                  <a:pt x="626" y="746"/>
                </a:cubicBezTo>
                <a:cubicBezTo>
                  <a:pt x="626" y="686"/>
                  <a:pt x="567" y="567"/>
                  <a:pt x="567" y="448"/>
                </a:cubicBezTo>
                <a:cubicBezTo>
                  <a:pt x="567" y="314"/>
                  <a:pt x="492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9" name="Google Shape;1699;p10"/>
          <p:cNvSpPr/>
          <p:nvPr/>
        </p:nvSpPr>
        <p:spPr>
          <a:xfrm>
            <a:off x="2997334" y="690417"/>
            <a:ext cx="19559" cy="39805"/>
          </a:xfrm>
          <a:custGeom>
            <a:avLst/>
            <a:gdLst/>
            <a:ahLst/>
            <a:cxnLst/>
            <a:rect l="l" t="t" r="r" b="b"/>
            <a:pathLst>
              <a:path w="627" h="1276" extrusionOk="0">
                <a:moveTo>
                  <a:pt x="315" y="1"/>
                </a:moveTo>
                <a:cubicBezTo>
                  <a:pt x="266" y="1"/>
                  <a:pt x="230" y="33"/>
                  <a:pt x="195" y="113"/>
                </a:cubicBezTo>
                <a:cubicBezTo>
                  <a:pt x="135" y="173"/>
                  <a:pt x="61" y="292"/>
                  <a:pt x="61" y="352"/>
                </a:cubicBezTo>
                <a:cubicBezTo>
                  <a:pt x="1" y="411"/>
                  <a:pt x="1" y="545"/>
                  <a:pt x="1" y="605"/>
                </a:cubicBezTo>
                <a:cubicBezTo>
                  <a:pt x="1" y="784"/>
                  <a:pt x="1" y="977"/>
                  <a:pt x="61" y="1156"/>
                </a:cubicBezTo>
                <a:lnTo>
                  <a:pt x="135" y="1231"/>
                </a:lnTo>
                <a:cubicBezTo>
                  <a:pt x="165" y="1260"/>
                  <a:pt x="210" y="1275"/>
                  <a:pt x="254" y="1275"/>
                </a:cubicBezTo>
                <a:cubicBezTo>
                  <a:pt x="299" y="1275"/>
                  <a:pt x="344" y="1260"/>
                  <a:pt x="373" y="1231"/>
                </a:cubicBezTo>
                <a:cubicBezTo>
                  <a:pt x="508" y="1037"/>
                  <a:pt x="567" y="858"/>
                  <a:pt x="627" y="664"/>
                </a:cubicBezTo>
                <a:cubicBezTo>
                  <a:pt x="627" y="545"/>
                  <a:pt x="627" y="486"/>
                  <a:pt x="567" y="352"/>
                </a:cubicBezTo>
                <a:cubicBezTo>
                  <a:pt x="567" y="292"/>
                  <a:pt x="508" y="173"/>
                  <a:pt x="433" y="113"/>
                </a:cubicBezTo>
                <a:lnTo>
                  <a:pt x="433" y="39"/>
                </a:lnTo>
                <a:cubicBezTo>
                  <a:pt x="385" y="15"/>
                  <a:pt x="347" y="1"/>
                  <a:pt x="31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0" name="Google Shape;1700;p10"/>
          <p:cNvSpPr/>
          <p:nvPr/>
        </p:nvSpPr>
        <p:spPr>
          <a:xfrm>
            <a:off x="3068927" y="672543"/>
            <a:ext cx="19528" cy="40023"/>
          </a:xfrm>
          <a:custGeom>
            <a:avLst/>
            <a:gdLst/>
            <a:ahLst/>
            <a:cxnLst/>
            <a:rect l="l" t="t" r="r" b="b"/>
            <a:pathLst>
              <a:path w="626" h="1283" extrusionOk="0">
                <a:moveTo>
                  <a:pt x="313" y="1"/>
                </a:moveTo>
                <a:cubicBezTo>
                  <a:pt x="253" y="1"/>
                  <a:pt x="134" y="61"/>
                  <a:pt x="75" y="120"/>
                </a:cubicBezTo>
                <a:cubicBezTo>
                  <a:pt x="75" y="239"/>
                  <a:pt x="0" y="314"/>
                  <a:pt x="0" y="433"/>
                </a:cubicBezTo>
                <a:lnTo>
                  <a:pt x="0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3" y="1237"/>
                </a:lnTo>
                <a:cubicBezTo>
                  <a:pt x="283" y="1267"/>
                  <a:pt x="332" y="1282"/>
                  <a:pt x="380" y="1282"/>
                </a:cubicBezTo>
                <a:cubicBezTo>
                  <a:pt x="429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6" y="433"/>
                  <a:pt x="566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1" name="Google Shape;1701;p10"/>
          <p:cNvSpPr/>
          <p:nvPr/>
        </p:nvSpPr>
        <p:spPr>
          <a:xfrm>
            <a:off x="3016862" y="770308"/>
            <a:ext cx="19559" cy="39836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66" y="1"/>
                </a:moveTo>
                <a:cubicBezTo>
                  <a:pt x="348" y="1"/>
                  <a:pt x="331" y="8"/>
                  <a:pt x="314" y="25"/>
                </a:cubicBezTo>
                <a:cubicBezTo>
                  <a:pt x="179" y="159"/>
                  <a:pt x="120" y="219"/>
                  <a:pt x="120" y="338"/>
                </a:cubicBezTo>
                <a:cubicBezTo>
                  <a:pt x="60" y="398"/>
                  <a:pt x="60" y="532"/>
                  <a:pt x="60" y="651"/>
                </a:cubicBezTo>
                <a:cubicBezTo>
                  <a:pt x="1" y="830"/>
                  <a:pt x="60" y="1023"/>
                  <a:pt x="179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626" y="964"/>
                  <a:pt x="626" y="830"/>
                  <a:pt x="626" y="651"/>
                </a:cubicBezTo>
                <a:lnTo>
                  <a:pt x="626" y="398"/>
                </a:lnTo>
                <a:cubicBezTo>
                  <a:pt x="626" y="338"/>
                  <a:pt x="626" y="219"/>
                  <a:pt x="552" y="159"/>
                </a:cubicBezTo>
                <a:lnTo>
                  <a:pt x="492" y="85"/>
                </a:lnTo>
                <a:cubicBezTo>
                  <a:pt x="450" y="43"/>
                  <a:pt x="408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2" name="Google Shape;1702;p10"/>
          <p:cNvSpPr/>
          <p:nvPr/>
        </p:nvSpPr>
        <p:spPr>
          <a:xfrm>
            <a:off x="2955065" y="854253"/>
            <a:ext cx="17220" cy="25018"/>
          </a:xfrm>
          <a:custGeom>
            <a:avLst/>
            <a:gdLst/>
            <a:ahLst/>
            <a:cxnLst/>
            <a:rect l="l" t="t" r="r" b="b"/>
            <a:pathLst>
              <a:path w="552" h="802" extrusionOk="0">
                <a:moveTo>
                  <a:pt x="179" y="1"/>
                </a:moveTo>
                <a:cubicBezTo>
                  <a:pt x="119" y="75"/>
                  <a:pt x="60" y="135"/>
                  <a:pt x="0" y="195"/>
                </a:cubicBezTo>
                <a:lnTo>
                  <a:pt x="0" y="373"/>
                </a:lnTo>
                <a:cubicBezTo>
                  <a:pt x="0" y="507"/>
                  <a:pt x="0" y="627"/>
                  <a:pt x="119" y="746"/>
                </a:cubicBezTo>
                <a:cubicBezTo>
                  <a:pt x="179" y="783"/>
                  <a:pt x="242" y="802"/>
                  <a:pt x="298" y="802"/>
                </a:cubicBezTo>
                <a:cubicBezTo>
                  <a:pt x="354" y="802"/>
                  <a:pt x="403" y="783"/>
                  <a:pt x="432" y="746"/>
                </a:cubicBezTo>
                <a:lnTo>
                  <a:pt x="432" y="686"/>
                </a:lnTo>
                <a:cubicBezTo>
                  <a:pt x="552" y="627"/>
                  <a:pt x="552" y="507"/>
                  <a:pt x="552" y="448"/>
                </a:cubicBezTo>
                <a:lnTo>
                  <a:pt x="552" y="254"/>
                </a:lnTo>
                <a:cubicBezTo>
                  <a:pt x="552" y="195"/>
                  <a:pt x="492" y="135"/>
                  <a:pt x="432" y="75"/>
                </a:cubicBezTo>
                <a:cubicBezTo>
                  <a:pt x="373" y="1"/>
                  <a:pt x="239" y="1"/>
                  <a:pt x="17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3" name="Google Shape;1703;p10"/>
          <p:cNvSpPr/>
          <p:nvPr/>
        </p:nvSpPr>
        <p:spPr>
          <a:xfrm>
            <a:off x="2844448" y="837533"/>
            <a:ext cx="17688" cy="20495"/>
          </a:xfrm>
          <a:custGeom>
            <a:avLst/>
            <a:gdLst/>
            <a:ahLst/>
            <a:cxnLst/>
            <a:rect l="l" t="t" r="r" b="b"/>
            <a:pathLst>
              <a:path w="567" h="657" extrusionOk="0">
                <a:moveTo>
                  <a:pt x="252" y="1"/>
                </a:moveTo>
                <a:cubicBezTo>
                  <a:pt x="206" y="1"/>
                  <a:pt x="157" y="15"/>
                  <a:pt x="120" y="45"/>
                </a:cubicBezTo>
                <a:cubicBezTo>
                  <a:pt x="60" y="105"/>
                  <a:pt x="1" y="164"/>
                  <a:pt x="1" y="239"/>
                </a:cubicBezTo>
                <a:lnTo>
                  <a:pt x="1" y="358"/>
                </a:lnTo>
                <a:cubicBezTo>
                  <a:pt x="1" y="418"/>
                  <a:pt x="1" y="537"/>
                  <a:pt x="120" y="611"/>
                </a:cubicBezTo>
                <a:cubicBezTo>
                  <a:pt x="187" y="641"/>
                  <a:pt x="250" y="656"/>
                  <a:pt x="304" y="656"/>
                </a:cubicBezTo>
                <a:cubicBezTo>
                  <a:pt x="358" y="656"/>
                  <a:pt x="403" y="641"/>
                  <a:pt x="433" y="611"/>
                </a:cubicBezTo>
                <a:cubicBezTo>
                  <a:pt x="567" y="477"/>
                  <a:pt x="567" y="418"/>
                  <a:pt x="567" y="299"/>
                </a:cubicBezTo>
                <a:lnTo>
                  <a:pt x="567" y="164"/>
                </a:lnTo>
                <a:cubicBezTo>
                  <a:pt x="492" y="105"/>
                  <a:pt x="492" y="105"/>
                  <a:pt x="373" y="45"/>
                </a:cubicBezTo>
                <a:cubicBezTo>
                  <a:pt x="343" y="15"/>
                  <a:pt x="299" y="1"/>
                  <a:pt x="25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4" name="Google Shape;1704;p10"/>
          <p:cNvSpPr/>
          <p:nvPr/>
        </p:nvSpPr>
        <p:spPr>
          <a:xfrm>
            <a:off x="4050883" y="694566"/>
            <a:ext cx="19559" cy="31476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394" y="1"/>
                </a:moveTo>
                <a:cubicBezTo>
                  <a:pt x="353" y="1"/>
                  <a:pt x="303" y="15"/>
                  <a:pt x="254" y="40"/>
                </a:cubicBezTo>
                <a:cubicBezTo>
                  <a:pt x="180" y="99"/>
                  <a:pt x="120" y="159"/>
                  <a:pt x="60" y="219"/>
                </a:cubicBezTo>
                <a:cubicBezTo>
                  <a:pt x="1" y="278"/>
                  <a:pt x="1" y="412"/>
                  <a:pt x="1" y="472"/>
                </a:cubicBezTo>
                <a:cubicBezTo>
                  <a:pt x="1" y="651"/>
                  <a:pt x="1" y="844"/>
                  <a:pt x="120" y="964"/>
                </a:cubicBezTo>
                <a:cubicBezTo>
                  <a:pt x="187" y="993"/>
                  <a:pt x="235" y="1008"/>
                  <a:pt x="274" y="1008"/>
                </a:cubicBezTo>
                <a:cubicBezTo>
                  <a:pt x="314" y="1008"/>
                  <a:pt x="343" y="993"/>
                  <a:pt x="373" y="964"/>
                </a:cubicBezTo>
                <a:lnTo>
                  <a:pt x="433" y="964"/>
                </a:lnTo>
                <a:cubicBezTo>
                  <a:pt x="492" y="844"/>
                  <a:pt x="552" y="651"/>
                  <a:pt x="552" y="531"/>
                </a:cubicBezTo>
                <a:cubicBezTo>
                  <a:pt x="626" y="472"/>
                  <a:pt x="626" y="412"/>
                  <a:pt x="626" y="353"/>
                </a:cubicBezTo>
                <a:cubicBezTo>
                  <a:pt x="552" y="278"/>
                  <a:pt x="552" y="219"/>
                  <a:pt x="552" y="99"/>
                </a:cubicBezTo>
                <a:lnTo>
                  <a:pt x="492" y="99"/>
                </a:lnTo>
                <a:cubicBezTo>
                  <a:pt x="492" y="30"/>
                  <a:pt x="451" y="1"/>
                  <a:pt x="39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5" name="Google Shape;1705;p10"/>
          <p:cNvSpPr/>
          <p:nvPr/>
        </p:nvSpPr>
        <p:spPr>
          <a:xfrm>
            <a:off x="4091312" y="741047"/>
            <a:ext cx="17688" cy="37964"/>
          </a:xfrm>
          <a:custGeom>
            <a:avLst/>
            <a:gdLst/>
            <a:ahLst/>
            <a:cxnLst/>
            <a:rect l="l" t="t" r="r" b="b"/>
            <a:pathLst>
              <a:path w="567" h="1217" extrusionOk="0">
                <a:moveTo>
                  <a:pt x="321" y="0"/>
                </a:moveTo>
                <a:cubicBezTo>
                  <a:pt x="283" y="0"/>
                  <a:pt x="244" y="15"/>
                  <a:pt x="195" y="40"/>
                </a:cubicBezTo>
                <a:cubicBezTo>
                  <a:pt x="135" y="159"/>
                  <a:pt x="75" y="218"/>
                  <a:pt x="75" y="278"/>
                </a:cubicBezTo>
                <a:cubicBezTo>
                  <a:pt x="1" y="412"/>
                  <a:pt x="1" y="472"/>
                  <a:pt x="1" y="591"/>
                </a:cubicBezTo>
                <a:cubicBezTo>
                  <a:pt x="1" y="784"/>
                  <a:pt x="1" y="963"/>
                  <a:pt x="135" y="1157"/>
                </a:cubicBezTo>
                <a:lnTo>
                  <a:pt x="195" y="1217"/>
                </a:lnTo>
                <a:cubicBezTo>
                  <a:pt x="254" y="1217"/>
                  <a:pt x="373" y="1217"/>
                  <a:pt x="448" y="1157"/>
                </a:cubicBezTo>
                <a:cubicBezTo>
                  <a:pt x="567" y="963"/>
                  <a:pt x="567" y="784"/>
                  <a:pt x="567" y="650"/>
                </a:cubicBezTo>
                <a:lnTo>
                  <a:pt x="567" y="412"/>
                </a:lnTo>
                <a:cubicBezTo>
                  <a:pt x="567" y="278"/>
                  <a:pt x="567" y="218"/>
                  <a:pt x="507" y="99"/>
                </a:cubicBezTo>
                <a:cubicBezTo>
                  <a:pt x="429" y="29"/>
                  <a:pt x="376" y="0"/>
                  <a:pt x="32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6" name="Google Shape;1706;p10"/>
          <p:cNvSpPr/>
          <p:nvPr/>
        </p:nvSpPr>
        <p:spPr>
          <a:xfrm>
            <a:off x="4143844" y="696438"/>
            <a:ext cx="19528" cy="37496"/>
          </a:xfrm>
          <a:custGeom>
            <a:avLst/>
            <a:gdLst/>
            <a:ahLst/>
            <a:cxnLst/>
            <a:rect l="l" t="t" r="r" b="b"/>
            <a:pathLst>
              <a:path w="626" h="1202" extrusionOk="0">
                <a:moveTo>
                  <a:pt x="271" y="0"/>
                </a:moveTo>
                <a:cubicBezTo>
                  <a:pt x="215" y="0"/>
                  <a:pt x="154" y="29"/>
                  <a:pt x="119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60" y="963"/>
                  <a:pt x="179" y="1157"/>
                </a:cubicBezTo>
                <a:cubicBezTo>
                  <a:pt x="246" y="1187"/>
                  <a:pt x="294" y="1201"/>
                  <a:pt x="334" y="1201"/>
                </a:cubicBezTo>
                <a:cubicBezTo>
                  <a:pt x="373" y="1201"/>
                  <a:pt x="403" y="1187"/>
                  <a:pt x="432" y="1157"/>
                </a:cubicBezTo>
                <a:cubicBezTo>
                  <a:pt x="551" y="963"/>
                  <a:pt x="626" y="784"/>
                  <a:pt x="626" y="591"/>
                </a:cubicBezTo>
                <a:cubicBezTo>
                  <a:pt x="626" y="531"/>
                  <a:pt x="551" y="412"/>
                  <a:pt x="551" y="352"/>
                </a:cubicBez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7" name="Google Shape;1707;p10"/>
          <p:cNvSpPr/>
          <p:nvPr/>
        </p:nvSpPr>
        <p:spPr>
          <a:xfrm>
            <a:off x="4140132" y="802844"/>
            <a:ext cx="19060" cy="31944"/>
          </a:xfrm>
          <a:custGeom>
            <a:avLst/>
            <a:gdLst/>
            <a:ahLst/>
            <a:cxnLst/>
            <a:rect l="l" t="t" r="r" b="b"/>
            <a:pathLst>
              <a:path w="611" h="1024" extrusionOk="0">
                <a:moveTo>
                  <a:pt x="340" y="1"/>
                </a:moveTo>
                <a:cubicBezTo>
                  <a:pt x="301" y="1"/>
                  <a:pt x="263" y="15"/>
                  <a:pt x="238" y="40"/>
                </a:cubicBezTo>
                <a:cubicBezTo>
                  <a:pt x="119" y="100"/>
                  <a:pt x="119" y="159"/>
                  <a:pt x="60" y="293"/>
                </a:cubicBezTo>
                <a:cubicBezTo>
                  <a:pt x="6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38" y="1008"/>
                  <a:pt x="287" y="1023"/>
                  <a:pt x="328" y="1023"/>
                </a:cubicBezTo>
                <a:cubicBezTo>
                  <a:pt x="369" y="1023"/>
                  <a:pt x="402" y="1008"/>
                  <a:pt x="432" y="979"/>
                </a:cubicBezTo>
                <a:lnTo>
                  <a:pt x="492" y="979"/>
                </a:lnTo>
                <a:cubicBezTo>
                  <a:pt x="551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1" y="293"/>
                  <a:pt x="551" y="159"/>
                  <a:pt x="492" y="100"/>
                </a:cubicBezTo>
                <a:cubicBezTo>
                  <a:pt x="457" y="30"/>
                  <a:pt x="396" y="1"/>
                  <a:pt x="340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8" name="Google Shape;1708;p10"/>
          <p:cNvSpPr/>
          <p:nvPr/>
        </p:nvSpPr>
        <p:spPr>
          <a:xfrm>
            <a:off x="4192165" y="749688"/>
            <a:ext cx="19559" cy="48851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3" y="1"/>
                  <a:pt x="194" y="1"/>
                  <a:pt x="120" y="75"/>
                </a:cubicBezTo>
                <a:cubicBezTo>
                  <a:pt x="60" y="195"/>
                  <a:pt x="60" y="314"/>
                  <a:pt x="60" y="448"/>
                </a:cubicBezTo>
                <a:cubicBezTo>
                  <a:pt x="1" y="567"/>
                  <a:pt x="1" y="686"/>
                  <a:pt x="1" y="746"/>
                </a:cubicBezTo>
                <a:cubicBezTo>
                  <a:pt x="1" y="999"/>
                  <a:pt x="60" y="1252"/>
                  <a:pt x="194" y="1491"/>
                </a:cubicBezTo>
                <a:lnTo>
                  <a:pt x="254" y="1565"/>
                </a:lnTo>
                <a:cubicBezTo>
                  <a:pt x="313" y="1565"/>
                  <a:pt x="373" y="1565"/>
                  <a:pt x="433" y="1431"/>
                </a:cubicBezTo>
                <a:cubicBezTo>
                  <a:pt x="567" y="1252"/>
                  <a:pt x="626" y="999"/>
                  <a:pt x="626" y="746"/>
                </a:cubicBezTo>
                <a:cubicBezTo>
                  <a:pt x="626" y="686"/>
                  <a:pt x="626" y="567"/>
                  <a:pt x="567" y="448"/>
                </a:cubicBezTo>
                <a:cubicBezTo>
                  <a:pt x="567" y="314"/>
                  <a:pt x="492" y="195"/>
                  <a:pt x="433" y="75"/>
                </a:cubicBezTo>
                <a:lnTo>
                  <a:pt x="37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9" name="Google Shape;1709;p10"/>
          <p:cNvSpPr/>
          <p:nvPr/>
        </p:nvSpPr>
        <p:spPr>
          <a:xfrm>
            <a:off x="4240486" y="690417"/>
            <a:ext cx="19559" cy="39805"/>
          </a:xfrm>
          <a:custGeom>
            <a:avLst/>
            <a:gdLst/>
            <a:ahLst/>
            <a:cxnLst/>
            <a:rect l="l" t="t" r="r" b="b"/>
            <a:pathLst>
              <a:path w="627" h="1276" extrusionOk="0">
                <a:moveTo>
                  <a:pt x="341" y="1"/>
                </a:moveTo>
                <a:cubicBezTo>
                  <a:pt x="288" y="1"/>
                  <a:pt x="230" y="33"/>
                  <a:pt x="195" y="113"/>
                </a:cubicBezTo>
                <a:cubicBezTo>
                  <a:pt x="135" y="173"/>
                  <a:pt x="61" y="292"/>
                  <a:pt x="61" y="352"/>
                </a:cubicBezTo>
                <a:cubicBezTo>
                  <a:pt x="1" y="411"/>
                  <a:pt x="1" y="545"/>
                  <a:pt x="1" y="605"/>
                </a:cubicBezTo>
                <a:cubicBezTo>
                  <a:pt x="1" y="784"/>
                  <a:pt x="1" y="977"/>
                  <a:pt x="61" y="1156"/>
                </a:cubicBezTo>
                <a:lnTo>
                  <a:pt x="135" y="1231"/>
                </a:lnTo>
                <a:cubicBezTo>
                  <a:pt x="165" y="1260"/>
                  <a:pt x="210" y="1275"/>
                  <a:pt x="254" y="1275"/>
                </a:cubicBezTo>
                <a:cubicBezTo>
                  <a:pt x="299" y="1275"/>
                  <a:pt x="344" y="1260"/>
                  <a:pt x="373" y="1231"/>
                </a:cubicBezTo>
                <a:cubicBezTo>
                  <a:pt x="507" y="1037"/>
                  <a:pt x="567" y="858"/>
                  <a:pt x="627" y="664"/>
                </a:cubicBezTo>
                <a:cubicBezTo>
                  <a:pt x="627" y="545"/>
                  <a:pt x="627" y="486"/>
                  <a:pt x="567" y="352"/>
                </a:cubicBezTo>
                <a:cubicBezTo>
                  <a:pt x="567" y="292"/>
                  <a:pt x="567" y="173"/>
                  <a:pt x="433" y="113"/>
                </a:cubicBezTo>
                <a:lnTo>
                  <a:pt x="433" y="39"/>
                </a:lnTo>
                <a:cubicBezTo>
                  <a:pt x="409" y="15"/>
                  <a:pt x="376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0" name="Google Shape;1710;p10"/>
          <p:cNvSpPr/>
          <p:nvPr/>
        </p:nvSpPr>
        <p:spPr>
          <a:xfrm>
            <a:off x="4312079" y="672543"/>
            <a:ext cx="19528" cy="40023"/>
          </a:xfrm>
          <a:custGeom>
            <a:avLst/>
            <a:gdLst/>
            <a:ahLst/>
            <a:cxnLst/>
            <a:rect l="l" t="t" r="r" b="b"/>
            <a:pathLst>
              <a:path w="626" h="1283" extrusionOk="0">
                <a:moveTo>
                  <a:pt x="313" y="1"/>
                </a:moveTo>
                <a:cubicBezTo>
                  <a:pt x="253" y="1"/>
                  <a:pt x="134" y="61"/>
                  <a:pt x="75" y="120"/>
                </a:cubicBezTo>
                <a:cubicBezTo>
                  <a:pt x="75" y="239"/>
                  <a:pt x="0" y="314"/>
                  <a:pt x="0" y="433"/>
                </a:cubicBezTo>
                <a:lnTo>
                  <a:pt x="0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3" y="1237"/>
                </a:lnTo>
                <a:cubicBezTo>
                  <a:pt x="283" y="1267"/>
                  <a:pt x="332" y="1282"/>
                  <a:pt x="380" y="1282"/>
                </a:cubicBezTo>
                <a:cubicBezTo>
                  <a:pt x="428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626" y="433"/>
                  <a:pt x="566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1" name="Google Shape;1711;p10"/>
          <p:cNvSpPr/>
          <p:nvPr/>
        </p:nvSpPr>
        <p:spPr>
          <a:xfrm>
            <a:off x="4260014" y="770308"/>
            <a:ext cx="19559" cy="39836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78" y="1"/>
                </a:moveTo>
                <a:cubicBezTo>
                  <a:pt x="354" y="1"/>
                  <a:pt x="331" y="8"/>
                  <a:pt x="314" y="25"/>
                </a:cubicBezTo>
                <a:cubicBezTo>
                  <a:pt x="179" y="159"/>
                  <a:pt x="120" y="219"/>
                  <a:pt x="120" y="338"/>
                </a:cubicBezTo>
                <a:cubicBezTo>
                  <a:pt x="60" y="398"/>
                  <a:pt x="60" y="532"/>
                  <a:pt x="60" y="651"/>
                </a:cubicBezTo>
                <a:cubicBezTo>
                  <a:pt x="1" y="830"/>
                  <a:pt x="60" y="1023"/>
                  <a:pt x="179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626" y="964"/>
                  <a:pt x="626" y="830"/>
                  <a:pt x="626" y="651"/>
                </a:cubicBezTo>
                <a:lnTo>
                  <a:pt x="626" y="398"/>
                </a:lnTo>
                <a:cubicBezTo>
                  <a:pt x="626" y="338"/>
                  <a:pt x="626" y="219"/>
                  <a:pt x="552" y="159"/>
                </a:cubicBezTo>
                <a:lnTo>
                  <a:pt x="552" y="85"/>
                </a:lnTo>
                <a:cubicBezTo>
                  <a:pt x="510" y="43"/>
                  <a:pt x="438" y="1"/>
                  <a:pt x="37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2" name="Google Shape;1712;p10"/>
          <p:cNvSpPr/>
          <p:nvPr/>
        </p:nvSpPr>
        <p:spPr>
          <a:xfrm>
            <a:off x="4198217" y="854253"/>
            <a:ext cx="17220" cy="25018"/>
          </a:xfrm>
          <a:custGeom>
            <a:avLst/>
            <a:gdLst/>
            <a:ahLst/>
            <a:cxnLst/>
            <a:rect l="l" t="t" r="r" b="b"/>
            <a:pathLst>
              <a:path w="552" h="802" extrusionOk="0">
                <a:moveTo>
                  <a:pt x="179" y="1"/>
                </a:moveTo>
                <a:cubicBezTo>
                  <a:pt x="119" y="75"/>
                  <a:pt x="60" y="135"/>
                  <a:pt x="0" y="195"/>
                </a:cubicBezTo>
                <a:lnTo>
                  <a:pt x="0" y="373"/>
                </a:lnTo>
                <a:cubicBezTo>
                  <a:pt x="0" y="507"/>
                  <a:pt x="0" y="627"/>
                  <a:pt x="119" y="746"/>
                </a:cubicBezTo>
                <a:cubicBezTo>
                  <a:pt x="179" y="783"/>
                  <a:pt x="242" y="802"/>
                  <a:pt x="298" y="802"/>
                </a:cubicBezTo>
                <a:cubicBezTo>
                  <a:pt x="354" y="802"/>
                  <a:pt x="403" y="783"/>
                  <a:pt x="432" y="746"/>
                </a:cubicBezTo>
                <a:lnTo>
                  <a:pt x="432" y="686"/>
                </a:lnTo>
                <a:cubicBezTo>
                  <a:pt x="551" y="627"/>
                  <a:pt x="551" y="507"/>
                  <a:pt x="551" y="448"/>
                </a:cubicBezTo>
                <a:lnTo>
                  <a:pt x="551" y="254"/>
                </a:lnTo>
                <a:cubicBezTo>
                  <a:pt x="551" y="195"/>
                  <a:pt x="492" y="135"/>
                  <a:pt x="432" y="75"/>
                </a:cubicBezTo>
                <a:cubicBezTo>
                  <a:pt x="373" y="1"/>
                  <a:pt x="239" y="1"/>
                  <a:pt x="17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3" name="Google Shape;1713;p10"/>
          <p:cNvSpPr/>
          <p:nvPr/>
        </p:nvSpPr>
        <p:spPr>
          <a:xfrm>
            <a:off x="4087600" y="837533"/>
            <a:ext cx="17688" cy="20495"/>
          </a:xfrm>
          <a:custGeom>
            <a:avLst/>
            <a:gdLst/>
            <a:ahLst/>
            <a:cxnLst/>
            <a:rect l="l" t="t" r="r" b="b"/>
            <a:pathLst>
              <a:path w="567" h="657" extrusionOk="0">
                <a:moveTo>
                  <a:pt x="252" y="1"/>
                </a:moveTo>
                <a:cubicBezTo>
                  <a:pt x="206" y="1"/>
                  <a:pt x="157" y="15"/>
                  <a:pt x="120" y="45"/>
                </a:cubicBezTo>
                <a:cubicBezTo>
                  <a:pt x="60" y="105"/>
                  <a:pt x="1" y="164"/>
                  <a:pt x="1" y="239"/>
                </a:cubicBezTo>
                <a:lnTo>
                  <a:pt x="1" y="358"/>
                </a:lnTo>
                <a:cubicBezTo>
                  <a:pt x="1" y="418"/>
                  <a:pt x="1" y="537"/>
                  <a:pt x="194" y="611"/>
                </a:cubicBezTo>
                <a:cubicBezTo>
                  <a:pt x="224" y="641"/>
                  <a:pt x="269" y="656"/>
                  <a:pt x="314" y="656"/>
                </a:cubicBezTo>
                <a:cubicBezTo>
                  <a:pt x="358" y="656"/>
                  <a:pt x="403" y="641"/>
                  <a:pt x="433" y="611"/>
                </a:cubicBezTo>
                <a:cubicBezTo>
                  <a:pt x="567" y="477"/>
                  <a:pt x="567" y="418"/>
                  <a:pt x="567" y="299"/>
                </a:cubicBezTo>
                <a:lnTo>
                  <a:pt x="567" y="164"/>
                </a:lnTo>
                <a:cubicBezTo>
                  <a:pt x="492" y="105"/>
                  <a:pt x="492" y="105"/>
                  <a:pt x="373" y="45"/>
                </a:cubicBezTo>
                <a:cubicBezTo>
                  <a:pt x="343" y="15"/>
                  <a:pt x="299" y="1"/>
                  <a:pt x="25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4" name="Google Shape;1714;p10"/>
          <p:cNvSpPr/>
          <p:nvPr/>
        </p:nvSpPr>
        <p:spPr>
          <a:xfrm>
            <a:off x="334903" y="3164430"/>
            <a:ext cx="325364" cy="102725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5" name="Google Shape;1715;p10"/>
          <p:cNvSpPr/>
          <p:nvPr/>
        </p:nvSpPr>
        <p:spPr>
          <a:xfrm>
            <a:off x="334903" y="2926475"/>
            <a:ext cx="325364" cy="102756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10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10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6" name="Google Shape;1716;p10"/>
          <p:cNvSpPr/>
          <p:nvPr/>
        </p:nvSpPr>
        <p:spPr>
          <a:xfrm>
            <a:off x="334903" y="2688083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7" name="Google Shape;1717;p10"/>
          <p:cNvSpPr/>
          <p:nvPr/>
        </p:nvSpPr>
        <p:spPr>
          <a:xfrm>
            <a:off x="334903" y="3881042"/>
            <a:ext cx="325364" cy="100853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0"/>
                  <a:pt x="1371" y="0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8" name="Google Shape;1718;p10"/>
          <p:cNvSpPr/>
          <p:nvPr/>
        </p:nvSpPr>
        <p:spPr>
          <a:xfrm>
            <a:off x="334903" y="3642619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9" name="Google Shape;1719;p10"/>
          <p:cNvSpPr/>
          <p:nvPr/>
        </p:nvSpPr>
        <p:spPr>
          <a:xfrm>
            <a:off x="334903" y="3402823"/>
            <a:ext cx="325364" cy="102756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69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69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0" name="Google Shape;1720;p10"/>
          <p:cNvSpPr/>
          <p:nvPr/>
        </p:nvSpPr>
        <p:spPr>
          <a:xfrm>
            <a:off x="334903" y="4595314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1" name="Google Shape;1721;p10"/>
          <p:cNvSpPr/>
          <p:nvPr/>
        </p:nvSpPr>
        <p:spPr>
          <a:xfrm>
            <a:off x="334903" y="4357390"/>
            <a:ext cx="325364" cy="100853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2" name="Google Shape;1722;p10"/>
          <p:cNvSpPr/>
          <p:nvPr/>
        </p:nvSpPr>
        <p:spPr>
          <a:xfrm>
            <a:off x="334903" y="4118966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3" name="Google Shape;1723;p10"/>
          <p:cNvSpPr/>
          <p:nvPr/>
        </p:nvSpPr>
        <p:spPr>
          <a:xfrm>
            <a:off x="334903" y="1259040"/>
            <a:ext cx="325364" cy="102725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1"/>
                </a:moveTo>
                <a:cubicBezTo>
                  <a:pt x="9803" y="1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1"/>
                  <a:pt x="1371" y="1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4" name="Google Shape;1724;p10"/>
          <p:cNvSpPr/>
          <p:nvPr/>
        </p:nvSpPr>
        <p:spPr>
          <a:xfrm>
            <a:off x="334903" y="1021116"/>
            <a:ext cx="325364" cy="102725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548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5" name="Google Shape;1725;p10"/>
          <p:cNvSpPr/>
          <p:nvPr/>
        </p:nvSpPr>
        <p:spPr>
          <a:xfrm>
            <a:off x="334903" y="782692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6" name="Google Shape;1726;p10"/>
          <p:cNvSpPr/>
          <p:nvPr/>
        </p:nvSpPr>
        <p:spPr>
          <a:xfrm>
            <a:off x="334903" y="1975651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7" name="Google Shape;1727;p10"/>
          <p:cNvSpPr/>
          <p:nvPr/>
        </p:nvSpPr>
        <p:spPr>
          <a:xfrm>
            <a:off x="334903" y="1737259"/>
            <a:ext cx="325364" cy="100853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8" name="Google Shape;1728;p10"/>
          <p:cNvSpPr/>
          <p:nvPr/>
        </p:nvSpPr>
        <p:spPr>
          <a:xfrm>
            <a:off x="334903" y="1497463"/>
            <a:ext cx="325364" cy="102725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69"/>
                </a:cubicBezTo>
                <a:cubicBezTo>
                  <a:pt x="10429" y="2547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7"/>
                  <a:pt x="1" y="166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9" name="Google Shape;1729;p10"/>
          <p:cNvSpPr/>
          <p:nvPr/>
        </p:nvSpPr>
        <p:spPr>
          <a:xfrm>
            <a:off x="334903" y="2689923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0" name="Google Shape;1730;p10"/>
          <p:cNvSpPr/>
          <p:nvPr/>
        </p:nvSpPr>
        <p:spPr>
          <a:xfrm>
            <a:off x="334903" y="2451999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1" name="Google Shape;1731;p10"/>
          <p:cNvSpPr/>
          <p:nvPr/>
        </p:nvSpPr>
        <p:spPr>
          <a:xfrm>
            <a:off x="334903" y="2213607"/>
            <a:ext cx="325364" cy="100853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2" name="Google Shape;1732;p10"/>
          <p:cNvSpPr/>
          <p:nvPr/>
        </p:nvSpPr>
        <p:spPr>
          <a:xfrm>
            <a:off x="495075" y="646175"/>
            <a:ext cx="8153847" cy="4261144"/>
          </a:xfrm>
          <a:custGeom>
            <a:avLst/>
            <a:gdLst/>
            <a:ahLst/>
            <a:cxnLst/>
            <a:rect l="l" t="t" r="r" b="b"/>
            <a:pathLst>
              <a:path w="254987" h="136313" extrusionOk="0">
                <a:moveTo>
                  <a:pt x="0" y="1"/>
                </a:moveTo>
                <a:lnTo>
                  <a:pt x="0" y="136313"/>
                </a:lnTo>
                <a:lnTo>
                  <a:pt x="254987" y="136313"/>
                </a:lnTo>
                <a:lnTo>
                  <a:pt x="254987" y="1"/>
                </a:lnTo>
                <a:close/>
              </a:path>
            </a:pathLst>
          </a:custGeom>
          <a:solidFill>
            <a:srgbClr val="FEF7C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3" name="Google Shape;1733;p10"/>
          <p:cNvSpPr/>
          <p:nvPr/>
        </p:nvSpPr>
        <p:spPr>
          <a:xfrm>
            <a:off x="617468" y="819409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5"/>
                  <a:pt x="3114" y="3978"/>
                  <a:pt x="1997" y="3978"/>
                </a:cubicBezTo>
                <a:cubicBezTo>
                  <a:pt x="880" y="3978"/>
                  <a:pt x="1" y="3055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rgbClr val="8349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4" name="Google Shape;1734;p10"/>
          <p:cNvSpPr/>
          <p:nvPr/>
        </p:nvSpPr>
        <p:spPr>
          <a:xfrm>
            <a:off x="617468" y="1059673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40"/>
                  <a:pt x="3114" y="3978"/>
                  <a:pt x="1997" y="3978"/>
                </a:cubicBezTo>
                <a:cubicBezTo>
                  <a:pt x="880" y="3978"/>
                  <a:pt x="1" y="3040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rgbClr val="8349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5" name="Google Shape;1735;p10"/>
          <p:cNvSpPr/>
          <p:nvPr/>
        </p:nvSpPr>
        <p:spPr>
          <a:xfrm>
            <a:off x="617468" y="1295756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97"/>
                </a:cubicBezTo>
                <a:close/>
              </a:path>
            </a:pathLst>
          </a:custGeom>
          <a:solidFill>
            <a:srgbClr val="8349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6" name="Google Shape;1736;p10"/>
          <p:cNvSpPr/>
          <p:nvPr/>
        </p:nvSpPr>
        <p:spPr>
          <a:xfrm>
            <a:off x="617468" y="1536020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82"/>
                </a:cubicBezTo>
                <a:close/>
              </a:path>
            </a:pathLst>
          </a:custGeom>
          <a:solidFill>
            <a:srgbClr val="8349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7" name="Google Shape;1737;p10"/>
          <p:cNvSpPr/>
          <p:nvPr/>
        </p:nvSpPr>
        <p:spPr>
          <a:xfrm>
            <a:off x="617468" y="1768392"/>
            <a:ext cx="124125" cy="124094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2"/>
                </a:cubicBezTo>
                <a:close/>
              </a:path>
            </a:pathLst>
          </a:custGeom>
          <a:solidFill>
            <a:srgbClr val="8349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8" name="Google Shape;1738;p10"/>
          <p:cNvSpPr/>
          <p:nvPr/>
        </p:nvSpPr>
        <p:spPr>
          <a:xfrm>
            <a:off x="617468" y="2008656"/>
            <a:ext cx="124125" cy="123626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2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2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2"/>
                </a:cubicBezTo>
                <a:close/>
              </a:path>
            </a:pathLst>
          </a:custGeom>
          <a:solidFill>
            <a:srgbClr val="8349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9" name="Google Shape;1739;p10"/>
          <p:cNvSpPr/>
          <p:nvPr/>
        </p:nvSpPr>
        <p:spPr>
          <a:xfrm>
            <a:off x="617468" y="2246580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rgbClr val="8349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0" name="Google Shape;1740;p10"/>
          <p:cNvSpPr/>
          <p:nvPr/>
        </p:nvSpPr>
        <p:spPr>
          <a:xfrm>
            <a:off x="617468" y="2486844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rgbClr val="8349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1" name="Google Shape;1741;p10"/>
          <p:cNvSpPr/>
          <p:nvPr/>
        </p:nvSpPr>
        <p:spPr>
          <a:xfrm>
            <a:off x="617468" y="2727108"/>
            <a:ext cx="124125" cy="123657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99"/>
                  <a:pt x="3114" y="3964"/>
                  <a:pt x="1997" y="3964"/>
                </a:cubicBezTo>
                <a:cubicBezTo>
                  <a:pt x="880" y="3964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rgbClr val="8349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2" name="Google Shape;1742;p10"/>
          <p:cNvSpPr/>
          <p:nvPr/>
        </p:nvSpPr>
        <p:spPr>
          <a:xfrm>
            <a:off x="617468" y="2966904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9"/>
                  <a:pt x="1997" y="3979"/>
                </a:cubicBezTo>
                <a:cubicBezTo>
                  <a:pt x="880" y="3979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rgbClr val="8349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3" name="Google Shape;1743;p10"/>
          <p:cNvSpPr/>
          <p:nvPr/>
        </p:nvSpPr>
        <p:spPr>
          <a:xfrm>
            <a:off x="617468" y="3205327"/>
            <a:ext cx="124125" cy="123657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39"/>
                  <a:pt x="3114" y="3963"/>
                  <a:pt x="1997" y="3963"/>
                </a:cubicBezTo>
                <a:cubicBezTo>
                  <a:pt x="880" y="3963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rgbClr val="8349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4" name="Google Shape;1744;p10"/>
          <p:cNvSpPr/>
          <p:nvPr/>
        </p:nvSpPr>
        <p:spPr>
          <a:xfrm>
            <a:off x="617468" y="3445123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7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7"/>
                </a:cubicBezTo>
                <a:close/>
              </a:path>
            </a:pathLst>
          </a:custGeom>
          <a:solidFill>
            <a:srgbClr val="8349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5" name="Google Shape;1745;p10"/>
          <p:cNvSpPr/>
          <p:nvPr/>
        </p:nvSpPr>
        <p:spPr>
          <a:xfrm>
            <a:off x="617468" y="3677495"/>
            <a:ext cx="124125" cy="124094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6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6"/>
                </a:cubicBezTo>
                <a:close/>
              </a:path>
            </a:pathLst>
          </a:custGeom>
          <a:solidFill>
            <a:srgbClr val="8349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6" name="Google Shape;1746;p10"/>
          <p:cNvSpPr/>
          <p:nvPr/>
        </p:nvSpPr>
        <p:spPr>
          <a:xfrm>
            <a:off x="617468" y="3917758"/>
            <a:ext cx="124125" cy="124094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39"/>
                  <a:pt x="3114" y="3978"/>
                  <a:pt x="1997" y="3978"/>
                </a:cubicBezTo>
                <a:cubicBezTo>
                  <a:pt x="880" y="3978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rgbClr val="8349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7" name="Google Shape;1747;p10"/>
          <p:cNvSpPr/>
          <p:nvPr/>
        </p:nvSpPr>
        <p:spPr>
          <a:xfrm>
            <a:off x="617468" y="4153842"/>
            <a:ext cx="124125" cy="124094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6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96"/>
                </a:cubicBezTo>
                <a:close/>
              </a:path>
            </a:pathLst>
          </a:custGeom>
          <a:solidFill>
            <a:srgbClr val="8349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8" name="Google Shape;1748;p10"/>
          <p:cNvSpPr/>
          <p:nvPr/>
        </p:nvSpPr>
        <p:spPr>
          <a:xfrm>
            <a:off x="617468" y="4394106"/>
            <a:ext cx="124125" cy="124094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1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1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1"/>
                </a:cubicBezTo>
                <a:close/>
              </a:path>
            </a:pathLst>
          </a:custGeom>
          <a:solidFill>
            <a:srgbClr val="8349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9" name="Google Shape;1749;p10"/>
          <p:cNvSpPr/>
          <p:nvPr/>
        </p:nvSpPr>
        <p:spPr>
          <a:xfrm>
            <a:off x="617468" y="4634370"/>
            <a:ext cx="124125" cy="123626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1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1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1"/>
                </a:cubicBezTo>
                <a:close/>
              </a:path>
            </a:pathLst>
          </a:custGeom>
          <a:solidFill>
            <a:srgbClr val="8349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0" name="Google Shape;1750;p10"/>
          <p:cNvSpPr/>
          <p:nvPr/>
        </p:nvSpPr>
        <p:spPr>
          <a:xfrm>
            <a:off x="307951" y="1307361"/>
            <a:ext cx="410401" cy="102756"/>
          </a:xfrm>
          <a:custGeom>
            <a:avLst/>
            <a:gdLst/>
            <a:ahLst/>
            <a:cxnLst/>
            <a:rect l="l" t="t" r="r" b="b"/>
            <a:pathLst>
              <a:path w="13156" h="3294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1" name="Google Shape;1751;p10"/>
          <p:cNvSpPr/>
          <p:nvPr/>
        </p:nvSpPr>
        <p:spPr>
          <a:xfrm>
            <a:off x="307951" y="1069437"/>
            <a:ext cx="410401" cy="102725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2" name="Google Shape;1752;p10"/>
          <p:cNvSpPr/>
          <p:nvPr/>
        </p:nvSpPr>
        <p:spPr>
          <a:xfrm>
            <a:off x="307951" y="831044"/>
            <a:ext cx="410401" cy="102725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24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24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3" name="Google Shape;1753;p10"/>
          <p:cNvSpPr/>
          <p:nvPr/>
        </p:nvSpPr>
        <p:spPr>
          <a:xfrm>
            <a:off x="307951" y="2023972"/>
            <a:ext cx="410401" cy="100885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4" name="Google Shape;1754;p10"/>
          <p:cNvSpPr/>
          <p:nvPr/>
        </p:nvSpPr>
        <p:spPr>
          <a:xfrm>
            <a:off x="307951" y="1786048"/>
            <a:ext cx="410401" cy="100417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671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1"/>
                  <a:pt x="746" y="0"/>
                  <a:pt x="1729" y="0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5" name="Google Shape;1755;p10"/>
          <p:cNvSpPr/>
          <p:nvPr/>
        </p:nvSpPr>
        <p:spPr>
          <a:xfrm>
            <a:off x="307951" y="1547625"/>
            <a:ext cx="410401" cy="100885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6" name="Google Shape;1756;p10"/>
          <p:cNvSpPr/>
          <p:nvPr/>
        </p:nvSpPr>
        <p:spPr>
          <a:xfrm>
            <a:off x="307951" y="2738743"/>
            <a:ext cx="410401" cy="100417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3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53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7" name="Google Shape;1757;p10"/>
          <p:cNvSpPr/>
          <p:nvPr/>
        </p:nvSpPr>
        <p:spPr>
          <a:xfrm>
            <a:off x="307951" y="2500320"/>
            <a:ext cx="410401" cy="100885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48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548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8" name="Google Shape;1758;p10"/>
          <p:cNvSpPr/>
          <p:nvPr/>
        </p:nvSpPr>
        <p:spPr>
          <a:xfrm>
            <a:off x="307951" y="2262396"/>
            <a:ext cx="410401" cy="100417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9" name="Google Shape;1759;p10"/>
          <p:cNvSpPr/>
          <p:nvPr/>
        </p:nvSpPr>
        <p:spPr>
          <a:xfrm>
            <a:off x="307951" y="3212751"/>
            <a:ext cx="410401" cy="102725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0" name="Google Shape;1760;p10"/>
          <p:cNvSpPr/>
          <p:nvPr/>
        </p:nvSpPr>
        <p:spPr>
          <a:xfrm>
            <a:off x="307951" y="2974827"/>
            <a:ext cx="410401" cy="102725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1" name="Google Shape;1761;p10"/>
          <p:cNvSpPr/>
          <p:nvPr/>
        </p:nvSpPr>
        <p:spPr>
          <a:xfrm>
            <a:off x="307951" y="3929363"/>
            <a:ext cx="410401" cy="100885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8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2" name="Google Shape;1762;p10"/>
          <p:cNvSpPr/>
          <p:nvPr/>
        </p:nvSpPr>
        <p:spPr>
          <a:xfrm>
            <a:off x="307951" y="3691439"/>
            <a:ext cx="410401" cy="100386"/>
          </a:xfrm>
          <a:custGeom>
            <a:avLst/>
            <a:gdLst/>
            <a:ahLst/>
            <a:cxnLst/>
            <a:rect l="l" t="t" r="r" b="b"/>
            <a:pathLst>
              <a:path w="13156" h="3218" extrusionOk="0">
                <a:moveTo>
                  <a:pt x="11412" y="0"/>
                </a:moveTo>
                <a:cubicBezTo>
                  <a:pt x="12411" y="0"/>
                  <a:pt x="13155" y="670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0"/>
                  <a:pt x="746" y="0"/>
                  <a:pt x="1729" y="0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3" name="Google Shape;1763;p10"/>
          <p:cNvSpPr/>
          <p:nvPr/>
        </p:nvSpPr>
        <p:spPr>
          <a:xfrm>
            <a:off x="307951" y="3453015"/>
            <a:ext cx="410401" cy="100885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4" name="Google Shape;1764;p10"/>
          <p:cNvSpPr/>
          <p:nvPr/>
        </p:nvSpPr>
        <p:spPr>
          <a:xfrm>
            <a:off x="307951" y="4644103"/>
            <a:ext cx="410401" cy="100417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33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533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5" name="Google Shape;1765;p10"/>
          <p:cNvSpPr/>
          <p:nvPr/>
        </p:nvSpPr>
        <p:spPr>
          <a:xfrm>
            <a:off x="307951" y="4405711"/>
            <a:ext cx="410401" cy="100885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4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548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6" name="Google Shape;1766;p10"/>
          <p:cNvSpPr/>
          <p:nvPr/>
        </p:nvSpPr>
        <p:spPr>
          <a:xfrm>
            <a:off x="307951" y="4167755"/>
            <a:ext cx="410401" cy="100417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474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474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67" name="Google Shape;1767;p10"/>
          <p:cNvGrpSpPr/>
          <p:nvPr/>
        </p:nvGrpSpPr>
        <p:grpSpPr>
          <a:xfrm>
            <a:off x="8180472" y="2126994"/>
            <a:ext cx="350390" cy="1470478"/>
            <a:chOff x="8180472" y="1441194"/>
            <a:chExt cx="350390" cy="1470478"/>
          </a:xfrm>
        </p:grpSpPr>
        <p:sp>
          <p:nvSpPr>
            <p:cNvPr id="1768" name="Google Shape;1768;p10"/>
            <p:cNvSpPr/>
            <p:nvPr/>
          </p:nvSpPr>
          <p:spPr>
            <a:xfrm>
              <a:off x="8218121" y="1441194"/>
              <a:ext cx="232476" cy="203480"/>
            </a:xfrm>
            <a:custGeom>
              <a:avLst/>
              <a:gdLst/>
              <a:ahLst/>
              <a:cxnLst/>
              <a:rect l="l" t="t" r="r" b="b"/>
              <a:pathLst>
                <a:path w="12844" h="11242" extrusionOk="0">
                  <a:moveTo>
                    <a:pt x="4732" y="1"/>
                  </a:moveTo>
                  <a:cubicBezTo>
                    <a:pt x="4305" y="1"/>
                    <a:pt x="3751" y="152"/>
                    <a:pt x="3033" y="550"/>
                  </a:cubicBezTo>
                  <a:cubicBezTo>
                    <a:pt x="1" y="2329"/>
                    <a:pt x="1379" y="10249"/>
                    <a:pt x="2106" y="10976"/>
                  </a:cubicBezTo>
                  <a:cubicBezTo>
                    <a:pt x="2250" y="11149"/>
                    <a:pt x="2690" y="11242"/>
                    <a:pt x="3310" y="11242"/>
                  </a:cubicBezTo>
                  <a:cubicBezTo>
                    <a:pt x="5392" y="11242"/>
                    <a:pt x="9498" y="10189"/>
                    <a:pt x="11179" y="7543"/>
                  </a:cubicBezTo>
                  <a:cubicBezTo>
                    <a:pt x="12843" y="4808"/>
                    <a:pt x="11484" y="584"/>
                    <a:pt x="8673" y="584"/>
                  </a:cubicBezTo>
                  <a:cubicBezTo>
                    <a:pt x="7929" y="584"/>
                    <a:pt x="7084" y="880"/>
                    <a:pt x="6166" y="1578"/>
                  </a:cubicBezTo>
                  <a:cubicBezTo>
                    <a:pt x="6166" y="1578"/>
                    <a:pt x="6108" y="1"/>
                    <a:pt x="4732" y="1"/>
                  </a:cubicBezTo>
                  <a:close/>
                </a:path>
              </a:pathLst>
            </a:custGeom>
            <a:solidFill>
              <a:srgbClr val="F25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10"/>
            <p:cNvSpPr/>
            <p:nvPr/>
          </p:nvSpPr>
          <p:spPr>
            <a:xfrm>
              <a:off x="8180472" y="1493740"/>
              <a:ext cx="183281" cy="193760"/>
            </a:xfrm>
            <a:custGeom>
              <a:avLst/>
              <a:gdLst/>
              <a:ahLst/>
              <a:cxnLst/>
              <a:rect l="l" t="t" r="r" b="b"/>
              <a:pathLst>
                <a:path w="10126" h="10705" extrusionOk="0">
                  <a:moveTo>
                    <a:pt x="9938" y="1"/>
                  </a:moveTo>
                  <a:cubicBezTo>
                    <a:pt x="9874" y="1"/>
                    <a:pt x="9825" y="83"/>
                    <a:pt x="9825" y="153"/>
                  </a:cubicBezTo>
                  <a:cubicBezTo>
                    <a:pt x="9599" y="680"/>
                    <a:pt x="9299" y="1306"/>
                    <a:pt x="9098" y="1807"/>
                  </a:cubicBezTo>
                  <a:cubicBezTo>
                    <a:pt x="8873" y="2033"/>
                    <a:pt x="8772" y="2334"/>
                    <a:pt x="8672" y="2660"/>
                  </a:cubicBezTo>
                  <a:lnTo>
                    <a:pt x="8146" y="3386"/>
                  </a:lnTo>
                  <a:cubicBezTo>
                    <a:pt x="7519" y="4439"/>
                    <a:pt x="6893" y="5366"/>
                    <a:pt x="6066" y="6193"/>
                  </a:cubicBezTo>
                  <a:cubicBezTo>
                    <a:pt x="5639" y="6720"/>
                    <a:pt x="5213" y="7046"/>
                    <a:pt x="4812" y="7447"/>
                  </a:cubicBezTo>
                  <a:cubicBezTo>
                    <a:pt x="4286" y="7873"/>
                    <a:pt x="3860" y="8299"/>
                    <a:pt x="3334" y="8599"/>
                  </a:cubicBezTo>
                  <a:cubicBezTo>
                    <a:pt x="2406" y="9326"/>
                    <a:pt x="1253" y="9752"/>
                    <a:pt x="101" y="10279"/>
                  </a:cubicBezTo>
                  <a:cubicBezTo>
                    <a:pt x="0" y="10279"/>
                    <a:pt x="0" y="10379"/>
                    <a:pt x="0" y="10479"/>
                  </a:cubicBezTo>
                  <a:cubicBezTo>
                    <a:pt x="101" y="10579"/>
                    <a:pt x="201" y="10705"/>
                    <a:pt x="326" y="10705"/>
                  </a:cubicBezTo>
                  <a:cubicBezTo>
                    <a:pt x="527" y="10579"/>
                    <a:pt x="827" y="10479"/>
                    <a:pt x="1153" y="10379"/>
                  </a:cubicBezTo>
                  <a:cubicBezTo>
                    <a:pt x="1454" y="10279"/>
                    <a:pt x="1780" y="10178"/>
                    <a:pt x="2081" y="10078"/>
                  </a:cubicBezTo>
                  <a:lnTo>
                    <a:pt x="2933" y="9652"/>
                  </a:lnTo>
                  <a:cubicBezTo>
                    <a:pt x="3233" y="9552"/>
                    <a:pt x="3459" y="9326"/>
                    <a:pt x="3760" y="9226"/>
                  </a:cubicBezTo>
                  <a:cubicBezTo>
                    <a:pt x="4286" y="8925"/>
                    <a:pt x="4812" y="8499"/>
                    <a:pt x="5339" y="8073"/>
                  </a:cubicBezTo>
                  <a:cubicBezTo>
                    <a:pt x="5740" y="7672"/>
                    <a:pt x="6266" y="7246"/>
                    <a:pt x="6692" y="6820"/>
                  </a:cubicBezTo>
                  <a:cubicBezTo>
                    <a:pt x="7519" y="5893"/>
                    <a:pt x="8246" y="4840"/>
                    <a:pt x="8873" y="3687"/>
                  </a:cubicBezTo>
                  <a:cubicBezTo>
                    <a:pt x="9399" y="2660"/>
                    <a:pt x="9925" y="1507"/>
                    <a:pt x="10126" y="254"/>
                  </a:cubicBezTo>
                  <a:cubicBezTo>
                    <a:pt x="10126" y="153"/>
                    <a:pt x="10126" y="53"/>
                    <a:pt x="10025" y="53"/>
                  </a:cubicBezTo>
                  <a:cubicBezTo>
                    <a:pt x="9995" y="16"/>
                    <a:pt x="9965" y="1"/>
                    <a:pt x="9938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10"/>
            <p:cNvSpPr/>
            <p:nvPr/>
          </p:nvSpPr>
          <p:spPr>
            <a:xfrm>
              <a:off x="8256150" y="1780623"/>
              <a:ext cx="274712" cy="634218"/>
            </a:xfrm>
            <a:custGeom>
              <a:avLst/>
              <a:gdLst/>
              <a:ahLst/>
              <a:cxnLst/>
              <a:rect l="l" t="t" r="r" b="b"/>
              <a:pathLst>
                <a:path w="12758" h="29454" extrusionOk="0">
                  <a:moveTo>
                    <a:pt x="4169" y="1"/>
                  </a:moveTo>
                  <a:cubicBezTo>
                    <a:pt x="3919" y="1"/>
                    <a:pt x="4691" y="2871"/>
                    <a:pt x="3660" y="5644"/>
                  </a:cubicBezTo>
                  <a:cubicBezTo>
                    <a:pt x="2632" y="8351"/>
                    <a:pt x="1" y="12311"/>
                    <a:pt x="953" y="15243"/>
                  </a:cubicBezTo>
                  <a:cubicBezTo>
                    <a:pt x="2006" y="18175"/>
                    <a:pt x="2733" y="18902"/>
                    <a:pt x="2507" y="19729"/>
                  </a:cubicBezTo>
                  <a:cubicBezTo>
                    <a:pt x="2306" y="20682"/>
                    <a:pt x="327" y="22035"/>
                    <a:pt x="527" y="24642"/>
                  </a:cubicBezTo>
                  <a:cubicBezTo>
                    <a:pt x="753" y="27248"/>
                    <a:pt x="4813" y="29454"/>
                    <a:pt x="4813" y="29454"/>
                  </a:cubicBezTo>
                  <a:cubicBezTo>
                    <a:pt x="6893" y="28401"/>
                    <a:pt x="10452" y="23689"/>
                    <a:pt x="10352" y="21083"/>
                  </a:cubicBezTo>
                  <a:cubicBezTo>
                    <a:pt x="10352" y="18476"/>
                    <a:pt x="8146" y="16396"/>
                    <a:pt x="8672" y="14717"/>
                  </a:cubicBezTo>
                  <a:cubicBezTo>
                    <a:pt x="9199" y="13163"/>
                    <a:pt x="12758" y="8977"/>
                    <a:pt x="11705" y="6045"/>
                  </a:cubicBezTo>
                  <a:cubicBezTo>
                    <a:pt x="10778" y="3138"/>
                    <a:pt x="5239" y="406"/>
                    <a:pt x="4186" y="5"/>
                  </a:cubicBezTo>
                  <a:cubicBezTo>
                    <a:pt x="4180" y="2"/>
                    <a:pt x="4174" y="1"/>
                    <a:pt x="4169" y="1"/>
                  </a:cubicBezTo>
                  <a:close/>
                </a:path>
              </a:pathLst>
            </a:custGeom>
            <a:solidFill>
              <a:srgbClr val="F2CB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10"/>
            <p:cNvSpPr/>
            <p:nvPr/>
          </p:nvSpPr>
          <p:spPr>
            <a:xfrm>
              <a:off x="8310111" y="1819985"/>
              <a:ext cx="101483" cy="692421"/>
            </a:xfrm>
            <a:custGeom>
              <a:avLst/>
              <a:gdLst/>
              <a:ahLst/>
              <a:cxnLst/>
              <a:rect l="l" t="t" r="r" b="b"/>
              <a:pathLst>
                <a:path w="4713" h="32157" extrusionOk="0">
                  <a:moveTo>
                    <a:pt x="2833" y="1"/>
                  </a:moveTo>
                  <a:cubicBezTo>
                    <a:pt x="2800" y="1"/>
                    <a:pt x="2766" y="15"/>
                    <a:pt x="2733" y="57"/>
                  </a:cubicBezTo>
                  <a:cubicBezTo>
                    <a:pt x="2633" y="157"/>
                    <a:pt x="2633" y="257"/>
                    <a:pt x="2733" y="357"/>
                  </a:cubicBezTo>
                  <a:cubicBezTo>
                    <a:pt x="3134" y="884"/>
                    <a:pt x="3460" y="1510"/>
                    <a:pt x="3660" y="2137"/>
                  </a:cubicBezTo>
                  <a:cubicBezTo>
                    <a:pt x="3886" y="2763"/>
                    <a:pt x="3986" y="3390"/>
                    <a:pt x="3986" y="4117"/>
                  </a:cubicBezTo>
                  <a:cubicBezTo>
                    <a:pt x="4086" y="4743"/>
                    <a:pt x="3986" y="5370"/>
                    <a:pt x="3886" y="6097"/>
                  </a:cubicBezTo>
                  <a:cubicBezTo>
                    <a:pt x="3760" y="6723"/>
                    <a:pt x="3560" y="7450"/>
                    <a:pt x="3359" y="8077"/>
                  </a:cubicBezTo>
                  <a:cubicBezTo>
                    <a:pt x="3034" y="9455"/>
                    <a:pt x="2633" y="10708"/>
                    <a:pt x="2307" y="12062"/>
                  </a:cubicBezTo>
                  <a:cubicBezTo>
                    <a:pt x="2106" y="12788"/>
                    <a:pt x="2006" y="13515"/>
                    <a:pt x="2006" y="14242"/>
                  </a:cubicBezTo>
                  <a:cubicBezTo>
                    <a:pt x="2006" y="14969"/>
                    <a:pt x="2106" y="15721"/>
                    <a:pt x="2407" y="16448"/>
                  </a:cubicBezTo>
                  <a:lnTo>
                    <a:pt x="2833" y="17375"/>
                  </a:lnTo>
                  <a:cubicBezTo>
                    <a:pt x="2933" y="17701"/>
                    <a:pt x="3034" y="18001"/>
                    <a:pt x="3134" y="18327"/>
                  </a:cubicBezTo>
                  <a:cubicBezTo>
                    <a:pt x="3359" y="18954"/>
                    <a:pt x="3460" y="19681"/>
                    <a:pt x="3560" y="20307"/>
                  </a:cubicBezTo>
                  <a:cubicBezTo>
                    <a:pt x="3660" y="21661"/>
                    <a:pt x="3560" y="23014"/>
                    <a:pt x="3359" y="24367"/>
                  </a:cubicBezTo>
                  <a:cubicBezTo>
                    <a:pt x="3034" y="25746"/>
                    <a:pt x="2633" y="26999"/>
                    <a:pt x="2106" y="28252"/>
                  </a:cubicBezTo>
                  <a:cubicBezTo>
                    <a:pt x="1580" y="29505"/>
                    <a:pt x="853" y="30758"/>
                    <a:pt x="1" y="31786"/>
                  </a:cubicBezTo>
                  <a:cubicBezTo>
                    <a:pt x="1" y="31886"/>
                    <a:pt x="1" y="32012"/>
                    <a:pt x="126" y="32112"/>
                  </a:cubicBezTo>
                  <a:cubicBezTo>
                    <a:pt x="160" y="32145"/>
                    <a:pt x="193" y="32156"/>
                    <a:pt x="223" y="32156"/>
                  </a:cubicBezTo>
                  <a:cubicBezTo>
                    <a:pt x="282" y="32156"/>
                    <a:pt x="327" y="32112"/>
                    <a:pt x="327" y="32112"/>
                  </a:cubicBezTo>
                  <a:cubicBezTo>
                    <a:pt x="2106" y="29906"/>
                    <a:pt x="3460" y="27300"/>
                    <a:pt x="4086" y="24493"/>
                  </a:cubicBezTo>
                  <a:cubicBezTo>
                    <a:pt x="4387" y="23114"/>
                    <a:pt x="4387" y="21661"/>
                    <a:pt x="4287" y="20207"/>
                  </a:cubicBezTo>
                  <a:cubicBezTo>
                    <a:pt x="4186" y="19580"/>
                    <a:pt x="4086" y="18854"/>
                    <a:pt x="3886" y="18102"/>
                  </a:cubicBezTo>
                  <a:cubicBezTo>
                    <a:pt x="3760" y="17801"/>
                    <a:pt x="3660" y="17475"/>
                    <a:pt x="3560" y="17074"/>
                  </a:cubicBezTo>
                  <a:lnTo>
                    <a:pt x="3134" y="16122"/>
                  </a:lnTo>
                  <a:cubicBezTo>
                    <a:pt x="2933" y="15495"/>
                    <a:pt x="2833" y="14869"/>
                    <a:pt x="2833" y="14242"/>
                  </a:cubicBezTo>
                  <a:cubicBezTo>
                    <a:pt x="2833" y="13616"/>
                    <a:pt x="2933" y="12889"/>
                    <a:pt x="3034" y="12262"/>
                  </a:cubicBezTo>
                  <a:cubicBezTo>
                    <a:pt x="3359" y="10909"/>
                    <a:pt x="3760" y="9656"/>
                    <a:pt x="4086" y="8302"/>
                  </a:cubicBezTo>
                  <a:cubicBezTo>
                    <a:pt x="4287" y="7575"/>
                    <a:pt x="4387" y="6949"/>
                    <a:pt x="4512" y="6197"/>
                  </a:cubicBezTo>
                  <a:cubicBezTo>
                    <a:pt x="4613" y="5470"/>
                    <a:pt x="4713" y="4743"/>
                    <a:pt x="4613" y="4016"/>
                  </a:cubicBezTo>
                  <a:cubicBezTo>
                    <a:pt x="4512" y="3290"/>
                    <a:pt x="4387" y="2663"/>
                    <a:pt x="4086" y="1936"/>
                  </a:cubicBezTo>
                  <a:cubicBezTo>
                    <a:pt x="3886" y="1310"/>
                    <a:pt x="3560" y="683"/>
                    <a:pt x="3034" y="57"/>
                  </a:cubicBezTo>
                  <a:cubicBezTo>
                    <a:pt x="2967" y="57"/>
                    <a:pt x="2900" y="1"/>
                    <a:pt x="2833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10"/>
            <p:cNvSpPr/>
            <p:nvPr/>
          </p:nvSpPr>
          <p:spPr>
            <a:xfrm>
              <a:off x="8364094" y="2531254"/>
              <a:ext cx="107942" cy="237094"/>
            </a:xfrm>
            <a:custGeom>
              <a:avLst/>
              <a:gdLst/>
              <a:ahLst/>
              <a:cxnLst/>
              <a:rect l="l" t="t" r="r" b="b"/>
              <a:pathLst>
                <a:path w="5013" h="11011" extrusionOk="0">
                  <a:moveTo>
                    <a:pt x="3295" y="1"/>
                  </a:moveTo>
                  <a:cubicBezTo>
                    <a:pt x="2151" y="1"/>
                    <a:pt x="1565" y="1005"/>
                    <a:pt x="1253" y="1987"/>
                  </a:cubicBezTo>
                  <a:cubicBezTo>
                    <a:pt x="627" y="3767"/>
                    <a:pt x="326" y="5646"/>
                    <a:pt x="226" y="7526"/>
                  </a:cubicBezTo>
                  <a:lnTo>
                    <a:pt x="226" y="7752"/>
                  </a:lnTo>
                  <a:cubicBezTo>
                    <a:pt x="126" y="8378"/>
                    <a:pt x="126" y="9005"/>
                    <a:pt x="126" y="9506"/>
                  </a:cubicBezTo>
                  <a:cubicBezTo>
                    <a:pt x="0" y="10032"/>
                    <a:pt x="226" y="10559"/>
                    <a:pt x="627" y="10884"/>
                  </a:cubicBezTo>
                  <a:cubicBezTo>
                    <a:pt x="752" y="10884"/>
                    <a:pt x="852" y="10985"/>
                    <a:pt x="953" y="10985"/>
                  </a:cubicBezTo>
                  <a:cubicBezTo>
                    <a:pt x="1005" y="11002"/>
                    <a:pt x="1065" y="11011"/>
                    <a:pt x="1129" y="11011"/>
                  </a:cubicBezTo>
                  <a:cubicBezTo>
                    <a:pt x="1425" y="11011"/>
                    <a:pt x="1797" y="10827"/>
                    <a:pt x="1880" y="10559"/>
                  </a:cubicBezTo>
                  <a:cubicBezTo>
                    <a:pt x="2406" y="10133"/>
                    <a:pt x="2732" y="9406"/>
                    <a:pt x="3033" y="8879"/>
                  </a:cubicBezTo>
                  <a:cubicBezTo>
                    <a:pt x="4186" y="6899"/>
                    <a:pt x="4812" y="4619"/>
                    <a:pt x="4913" y="2313"/>
                  </a:cubicBezTo>
                  <a:cubicBezTo>
                    <a:pt x="5013" y="1260"/>
                    <a:pt x="4712" y="107"/>
                    <a:pt x="3459" y="7"/>
                  </a:cubicBezTo>
                  <a:cubicBezTo>
                    <a:pt x="3403" y="3"/>
                    <a:pt x="3349" y="1"/>
                    <a:pt x="3295" y="1"/>
                  </a:cubicBezTo>
                  <a:close/>
                </a:path>
              </a:pathLst>
            </a:custGeom>
            <a:solidFill>
              <a:srgbClr val="F2A0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10"/>
            <p:cNvSpPr/>
            <p:nvPr/>
          </p:nvSpPr>
          <p:spPr>
            <a:xfrm>
              <a:off x="8292303" y="2821731"/>
              <a:ext cx="88003" cy="89941"/>
            </a:xfrm>
            <a:custGeom>
              <a:avLst/>
              <a:gdLst/>
              <a:ahLst/>
              <a:cxnLst/>
              <a:rect l="l" t="t" r="r" b="b"/>
              <a:pathLst>
                <a:path w="4087" h="4177" extrusionOk="0">
                  <a:moveTo>
                    <a:pt x="2833" y="1"/>
                  </a:moveTo>
                  <a:cubicBezTo>
                    <a:pt x="2507" y="1"/>
                    <a:pt x="2307" y="1"/>
                    <a:pt x="1981" y="101"/>
                  </a:cubicBezTo>
                  <a:cubicBezTo>
                    <a:pt x="1354" y="402"/>
                    <a:pt x="828" y="828"/>
                    <a:pt x="627" y="1555"/>
                  </a:cubicBezTo>
                  <a:cubicBezTo>
                    <a:pt x="1" y="2507"/>
                    <a:pt x="527" y="3660"/>
                    <a:pt x="1354" y="4061"/>
                  </a:cubicBezTo>
                  <a:cubicBezTo>
                    <a:pt x="1540" y="4141"/>
                    <a:pt x="1750" y="4177"/>
                    <a:pt x="1964" y="4177"/>
                  </a:cubicBezTo>
                  <a:cubicBezTo>
                    <a:pt x="2356" y="4177"/>
                    <a:pt x="2758" y="4055"/>
                    <a:pt x="3034" y="3861"/>
                  </a:cubicBezTo>
                  <a:cubicBezTo>
                    <a:pt x="3560" y="3535"/>
                    <a:pt x="3861" y="3034"/>
                    <a:pt x="4086" y="2507"/>
                  </a:cubicBezTo>
                  <a:lnTo>
                    <a:pt x="4086" y="1555"/>
                  </a:lnTo>
                  <a:cubicBezTo>
                    <a:pt x="4086" y="1354"/>
                    <a:pt x="3961" y="1029"/>
                    <a:pt x="3861" y="728"/>
                  </a:cubicBezTo>
                  <a:cubicBezTo>
                    <a:pt x="3861" y="527"/>
                    <a:pt x="3660" y="302"/>
                    <a:pt x="3460" y="101"/>
                  </a:cubicBezTo>
                  <a:cubicBezTo>
                    <a:pt x="3234" y="1"/>
                    <a:pt x="3034" y="1"/>
                    <a:pt x="2833" y="1"/>
                  </a:cubicBezTo>
                  <a:close/>
                </a:path>
              </a:pathLst>
            </a:custGeom>
            <a:solidFill>
              <a:srgbClr val="F284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10"/>
            <p:cNvSpPr/>
            <p:nvPr/>
          </p:nvSpPr>
          <p:spPr>
            <a:xfrm>
              <a:off x="8445035" y="2807175"/>
              <a:ext cx="43194" cy="52905"/>
            </a:xfrm>
            <a:custGeom>
              <a:avLst/>
              <a:gdLst/>
              <a:ahLst/>
              <a:cxnLst/>
              <a:rect l="l" t="t" r="r" b="b"/>
              <a:pathLst>
                <a:path w="2006" h="2457" extrusionOk="0">
                  <a:moveTo>
                    <a:pt x="1066" y="0"/>
                  </a:moveTo>
                  <a:cubicBezTo>
                    <a:pt x="872" y="0"/>
                    <a:pt x="690" y="50"/>
                    <a:pt x="527" y="151"/>
                  </a:cubicBezTo>
                  <a:cubicBezTo>
                    <a:pt x="226" y="451"/>
                    <a:pt x="1" y="777"/>
                    <a:pt x="1" y="1203"/>
                  </a:cubicBezTo>
                  <a:cubicBezTo>
                    <a:pt x="1" y="1504"/>
                    <a:pt x="1" y="1705"/>
                    <a:pt x="126" y="1930"/>
                  </a:cubicBezTo>
                  <a:cubicBezTo>
                    <a:pt x="226" y="1930"/>
                    <a:pt x="226" y="2030"/>
                    <a:pt x="327" y="2131"/>
                  </a:cubicBezTo>
                  <a:lnTo>
                    <a:pt x="427" y="2231"/>
                  </a:lnTo>
                  <a:cubicBezTo>
                    <a:pt x="427" y="2231"/>
                    <a:pt x="527" y="2331"/>
                    <a:pt x="627" y="2331"/>
                  </a:cubicBezTo>
                  <a:cubicBezTo>
                    <a:pt x="853" y="2456"/>
                    <a:pt x="953" y="2456"/>
                    <a:pt x="1254" y="2456"/>
                  </a:cubicBezTo>
                  <a:cubicBezTo>
                    <a:pt x="1379" y="2456"/>
                    <a:pt x="1580" y="2331"/>
                    <a:pt x="1680" y="2231"/>
                  </a:cubicBezTo>
                  <a:cubicBezTo>
                    <a:pt x="1880" y="2030"/>
                    <a:pt x="1880" y="1705"/>
                    <a:pt x="2006" y="1504"/>
                  </a:cubicBezTo>
                  <a:cubicBezTo>
                    <a:pt x="2006" y="1203"/>
                    <a:pt x="1880" y="978"/>
                    <a:pt x="1680" y="777"/>
                  </a:cubicBezTo>
                  <a:cubicBezTo>
                    <a:pt x="1780" y="777"/>
                    <a:pt x="1780" y="677"/>
                    <a:pt x="1880" y="677"/>
                  </a:cubicBezTo>
                  <a:cubicBezTo>
                    <a:pt x="1880" y="451"/>
                    <a:pt x="1780" y="251"/>
                    <a:pt x="1680" y="151"/>
                  </a:cubicBezTo>
                  <a:cubicBezTo>
                    <a:pt x="1467" y="50"/>
                    <a:pt x="1260" y="0"/>
                    <a:pt x="1066" y="0"/>
                  </a:cubicBezTo>
                  <a:close/>
                </a:path>
              </a:pathLst>
            </a:custGeom>
            <a:solidFill>
              <a:srgbClr val="F25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75" name="Google Shape;1775;p10"/>
          <p:cNvSpPr txBox="1">
            <a:spLocks noGrp="1"/>
          </p:cNvSpPr>
          <p:nvPr>
            <p:ph type="title"/>
          </p:nvPr>
        </p:nvSpPr>
        <p:spPr>
          <a:xfrm>
            <a:off x="4591334" y="1080292"/>
            <a:ext cx="3379500" cy="768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1776" name="Google Shape;1776;p10"/>
          <p:cNvSpPr txBox="1">
            <a:spLocks noGrp="1"/>
          </p:cNvSpPr>
          <p:nvPr>
            <p:ph type="subTitle" idx="1"/>
          </p:nvPr>
        </p:nvSpPr>
        <p:spPr>
          <a:xfrm>
            <a:off x="4666634" y="2030532"/>
            <a:ext cx="3228900" cy="172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3492E"/>
              </a:buClr>
              <a:buSzPts val="1600"/>
              <a:buNone/>
              <a:defRPr sz="1400">
                <a:solidFill>
                  <a:srgbClr val="83492E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777" name="Google Shape;1777;p10"/>
          <p:cNvSpPr txBox="1">
            <a:spLocks noGrp="1"/>
          </p:cNvSpPr>
          <p:nvPr>
            <p:ph type="subTitle" idx="2"/>
          </p:nvPr>
        </p:nvSpPr>
        <p:spPr>
          <a:xfrm>
            <a:off x="4666634" y="3956014"/>
            <a:ext cx="3228900" cy="39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400">
                <a:solidFill>
                  <a:schemeClr val="accen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82391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99604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EB5C6E"/>
              </a:buClr>
              <a:buSzPts val="2800"/>
              <a:buFont typeface="Pangolin"/>
              <a:buNone/>
              <a:defRPr sz="2800">
                <a:solidFill>
                  <a:srgbClr val="EB5C6E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83492E"/>
              </a:buClr>
              <a:buSzPts val="1800"/>
              <a:buFont typeface="Montserrat Alternates"/>
              <a:buChar char="●"/>
              <a:defRPr sz="1800">
                <a:solidFill>
                  <a:srgbClr val="83492E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83492E"/>
              </a:buClr>
              <a:buSzPts val="1400"/>
              <a:buFont typeface="Montserrat Alternates"/>
              <a:buChar char="○"/>
              <a:defRPr>
                <a:solidFill>
                  <a:srgbClr val="83492E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83492E"/>
              </a:buClr>
              <a:buSzPts val="1400"/>
              <a:buFont typeface="Montserrat Alternates"/>
              <a:buChar char="■"/>
              <a:defRPr>
                <a:solidFill>
                  <a:srgbClr val="83492E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83492E"/>
              </a:buClr>
              <a:buSzPts val="1400"/>
              <a:buFont typeface="Montserrat Alternates"/>
              <a:buChar char="●"/>
              <a:defRPr>
                <a:solidFill>
                  <a:srgbClr val="83492E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83492E"/>
              </a:buClr>
              <a:buSzPts val="1400"/>
              <a:buFont typeface="Montserrat Alternates"/>
              <a:buChar char="○"/>
              <a:defRPr>
                <a:solidFill>
                  <a:srgbClr val="83492E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83492E"/>
              </a:buClr>
              <a:buSzPts val="1400"/>
              <a:buFont typeface="Montserrat Alternates"/>
              <a:buChar char="■"/>
              <a:defRPr>
                <a:solidFill>
                  <a:srgbClr val="83492E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83492E"/>
              </a:buClr>
              <a:buSzPts val="1400"/>
              <a:buFont typeface="Montserrat Alternates"/>
              <a:buChar char="●"/>
              <a:defRPr>
                <a:solidFill>
                  <a:srgbClr val="83492E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83492E"/>
              </a:buClr>
              <a:buSzPts val="1400"/>
              <a:buFont typeface="Montserrat Alternates"/>
              <a:buChar char="○"/>
              <a:defRPr>
                <a:solidFill>
                  <a:srgbClr val="83492E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83492E"/>
              </a:buClr>
              <a:buSzPts val="1400"/>
              <a:buFont typeface="Montserrat Alternates"/>
              <a:buChar char="■"/>
              <a:defRPr>
                <a:solidFill>
                  <a:srgbClr val="83492E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4" r:id="rId2"/>
    <p:sldLayoutId id="2147483655" r:id="rId3"/>
    <p:sldLayoutId id="2147483656" r:id="rId4"/>
    <p:sldLayoutId id="2147483702" r:id="rId5"/>
    <p:sldLayoutId id="2147483701" r:id="rId6"/>
    <p:sldLayoutId id="2147483700" r:id="rId7"/>
    <p:sldLayoutId id="2147483699" r:id="rId8"/>
    <p:sldLayoutId id="2147483698" r:id="rId9"/>
    <p:sldLayoutId id="2147483697" r:id="rId10"/>
    <p:sldLayoutId id="2147483696" r:id="rId11"/>
    <p:sldLayoutId id="2147483695" r:id="rId12"/>
    <p:sldLayoutId id="2147483694" r:id="rId13"/>
    <p:sldLayoutId id="2147483693" r:id="rId14"/>
    <p:sldLayoutId id="2147483692" r:id="rId15"/>
    <p:sldLayoutId id="2147483691" r:id="rId16"/>
    <p:sldLayoutId id="2147483690" r:id="rId17"/>
    <p:sldLayoutId id="2147483689" r:id="rId18"/>
    <p:sldLayoutId id="2147483688" r:id="rId19"/>
    <p:sldLayoutId id="2147483687" r:id="rId20"/>
    <p:sldLayoutId id="2147483686" r:id="rId21"/>
    <p:sldLayoutId id="2147483685" r:id="rId22"/>
    <p:sldLayoutId id="2147483684" r:id="rId23"/>
    <p:sldLayoutId id="2147483683" r:id="rId24"/>
    <p:sldLayoutId id="2147483682" r:id="rId25"/>
    <p:sldLayoutId id="2147483681" r:id="rId26"/>
    <p:sldLayoutId id="2147483657" r:id="rId27"/>
    <p:sldLayoutId id="2147483658" r:id="rId28"/>
    <p:sldLayoutId id="2147483675" r:id="rId29"/>
    <p:sldLayoutId id="2147483676" r:id="rId30"/>
    <p:sldLayoutId id="2147483677" r:id="rId31"/>
    <p:sldLayoutId id="2147483678" r:id="rId3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openxmlformats.org/officeDocument/2006/relationships/slide" Target="slide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slide" Target="slid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png"/><Relationship Id="rId4" Type="http://schemas.openxmlformats.org/officeDocument/2006/relationships/slide" Target="slid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slide" Target="slide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" Target="slide12.xm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slide" Target="slide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" Target="slide12.xml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slide" Target="slide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" Target="slide12.xml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png"/><Relationship Id="rId5" Type="http://schemas.openxmlformats.org/officeDocument/2006/relationships/image" Target="../media/image10.png"/><Relationship Id="rId4" Type="http://schemas.openxmlformats.org/officeDocument/2006/relationships/slide" Target="slide8.xml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slide" Target="slide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slide" Target="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slide" Target="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25" name="Google Shape;5625;p36"/>
          <p:cNvGrpSpPr/>
          <p:nvPr/>
        </p:nvGrpSpPr>
        <p:grpSpPr>
          <a:xfrm>
            <a:off x="790775" y="119354"/>
            <a:ext cx="7447900" cy="539872"/>
            <a:chOff x="790775" y="119354"/>
            <a:chExt cx="7447900" cy="539872"/>
          </a:xfrm>
        </p:grpSpPr>
        <p:sp>
          <p:nvSpPr>
            <p:cNvPr id="5626" name="Google Shape;5626;p36"/>
            <p:cNvSpPr/>
            <p:nvPr/>
          </p:nvSpPr>
          <p:spPr>
            <a:xfrm>
              <a:off x="7123684" y="123504"/>
              <a:ext cx="172446" cy="240184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40" y="39"/>
                    <a:pt x="566" y="123"/>
                  </a:cubicBezTo>
                  <a:cubicBezTo>
                    <a:pt x="134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3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6" y="2537"/>
                  </a:cubicBezTo>
                  <a:cubicBezTo>
                    <a:pt x="2553" y="1269"/>
                    <a:pt x="1446" y="0"/>
                    <a:pt x="837" y="0"/>
                  </a:cubicBezTo>
                  <a:close/>
                </a:path>
              </a:pathLst>
            </a:custGeom>
            <a:solidFill>
              <a:srgbClr val="EB5C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7" name="Google Shape;5627;p36"/>
            <p:cNvSpPr/>
            <p:nvPr/>
          </p:nvSpPr>
          <p:spPr>
            <a:xfrm>
              <a:off x="7028883" y="358045"/>
              <a:ext cx="536336" cy="301181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5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2" y="102"/>
                    <a:pt x="7449" y="162"/>
                  </a:cubicBezTo>
                  <a:cubicBezTo>
                    <a:pt x="5155" y="415"/>
                    <a:pt x="2861" y="1160"/>
                    <a:pt x="1803" y="2516"/>
                  </a:cubicBezTo>
                  <a:cubicBezTo>
                    <a:pt x="0" y="4944"/>
                    <a:pt x="1118" y="7059"/>
                    <a:pt x="1803" y="7730"/>
                  </a:cubicBezTo>
                  <a:cubicBezTo>
                    <a:pt x="1862" y="7864"/>
                    <a:pt x="1922" y="7864"/>
                    <a:pt x="1997" y="7923"/>
                  </a:cubicBezTo>
                  <a:cubicBezTo>
                    <a:pt x="2687" y="8345"/>
                    <a:pt x="5509" y="8635"/>
                    <a:pt x="8413" y="8635"/>
                  </a:cubicBezTo>
                  <a:cubicBezTo>
                    <a:pt x="11462" y="8635"/>
                    <a:pt x="14602" y="8315"/>
                    <a:pt x="15464" y="7491"/>
                  </a:cubicBezTo>
                  <a:cubicBezTo>
                    <a:pt x="17192" y="5808"/>
                    <a:pt x="16641" y="1711"/>
                    <a:pt x="13170" y="475"/>
                  </a:cubicBezTo>
                  <a:cubicBezTo>
                    <a:pt x="12386" y="182"/>
                    <a:pt x="11144" y="0"/>
                    <a:pt x="9745" y="0"/>
                  </a:cubicBezTo>
                  <a:close/>
                </a:path>
              </a:pathLst>
            </a:custGeom>
            <a:solidFill>
              <a:srgbClr val="EB5C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8" name="Google Shape;5628;p36"/>
            <p:cNvSpPr/>
            <p:nvPr/>
          </p:nvSpPr>
          <p:spPr>
            <a:xfrm>
              <a:off x="4633668" y="123504"/>
              <a:ext cx="172446" cy="240184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6" y="0"/>
                  </a:moveTo>
                  <a:cubicBezTo>
                    <a:pt x="730" y="0"/>
                    <a:pt x="640" y="39"/>
                    <a:pt x="566" y="123"/>
                  </a:cubicBezTo>
                  <a:cubicBezTo>
                    <a:pt x="60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2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5" y="2537"/>
                  </a:cubicBezTo>
                  <a:cubicBezTo>
                    <a:pt x="2540" y="1269"/>
                    <a:pt x="1443" y="0"/>
                    <a:pt x="836" y="0"/>
                  </a:cubicBezTo>
                  <a:close/>
                </a:path>
              </a:pathLst>
            </a:custGeom>
            <a:solidFill>
              <a:srgbClr val="0083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9" name="Google Shape;5629;p36"/>
            <p:cNvSpPr/>
            <p:nvPr/>
          </p:nvSpPr>
          <p:spPr>
            <a:xfrm>
              <a:off x="4538866" y="358045"/>
              <a:ext cx="536304" cy="301181"/>
            </a:xfrm>
            <a:custGeom>
              <a:avLst/>
              <a:gdLst/>
              <a:ahLst/>
              <a:cxnLst/>
              <a:rect l="l" t="t" r="r" b="b"/>
              <a:pathLst>
                <a:path w="17192" h="8636" extrusionOk="0">
                  <a:moveTo>
                    <a:pt x="9744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1" y="102"/>
                    <a:pt x="7449" y="162"/>
                  </a:cubicBezTo>
                  <a:cubicBezTo>
                    <a:pt x="5155" y="415"/>
                    <a:pt x="2861" y="1160"/>
                    <a:pt x="1803" y="2516"/>
                  </a:cubicBezTo>
                  <a:cubicBezTo>
                    <a:pt x="0" y="4944"/>
                    <a:pt x="1118" y="7059"/>
                    <a:pt x="1803" y="7730"/>
                  </a:cubicBezTo>
                  <a:cubicBezTo>
                    <a:pt x="1862" y="7864"/>
                    <a:pt x="1922" y="7864"/>
                    <a:pt x="1982" y="7923"/>
                  </a:cubicBezTo>
                  <a:cubicBezTo>
                    <a:pt x="2679" y="8345"/>
                    <a:pt x="5505" y="8635"/>
                    <a:pt x="8409" y="8635"/>
                  </a:cubicBezTo>
                  <a:cubicBezTo>
                    <a:pt x="11458" y="8635"/>
                    <a:pt x="14594" y="8315"/>
                    <a:pt x="15449" y="7491"/>
                  </a:cubicBezTo>
                  <a:cubicBezTo>
                    <a:pt x="17192" y="5808"/>
                    <a:pt x="16566" y="1711"/>
                    <a:pt x="13095" y="475"/>
                  </a:cubicBezTo>
                  <a:cubicBezTo>
                    <a:pt x="12370" y="182"/>
                    <a:pt x="11140" y="0"/>
                    <a:pt x="9744" y="0"/>
                  </a:cubicBezTo>
                  <a:close/>
                </a:path>
              </a:pathLst>
            </a:custGeom>
            <a:solidFill>
              <a:srgbClr val="0083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0" name="Google Shape;5630;p36"/>
            <p:cNvSpPr/>
            <p:nvPr/>
          </p:nvSpPr>
          <p:spPr>
            <a:xfrm>
              <a:off x="5257318" y="123504"/>
              <a:ext cx="172446" cy="240184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28" y="0"/>
                  </a:moveTo>
                  <a:cubicBezTo>
                    <a:pt x="720" y="0"/>
                    <a:pt x="627" y="39"/>
                    <a:pt x="552" y="123"/>
                  </a:cubicBezTo>
                  <a:cubicBezTo>
                    <a:pt x="60" y="749"/>
                    <a:pt x="1" y="1181"/>
                    <a:pt x="373" y="1732"/>
                  </a:cubicBezTo>
                  <a:cubicBezTo>
                    <a:pt x="746" y="2239"/>
                    <a:pt x="2787" y="3535"/>
                    <a:pt x="4410" y="6708"/>
                  </a:cubicBezTo>
                  <a:lnTo>
                    <a:pt x="4410" y="6887"/>
                  </a:lnTo>
                  <a:cubicBezTo>
                    <a:pt x="4783" y="6827"/>
                    <a:pt x="5155" y="6768"/>
                    <a:pt x="5528" y="6768"/>
                  </a:cubicBezTo>
                  <a:cubicBezTo>
                    <a:pt x="5453" y="6202"/>
                    <a:pt x="5081" y="4220"/>
                    <a:pt x="3591" y="2537"/>
                  </a:cubicBezTo>
                  <a:cubicBezTo>
                    <a:pt x="2539" y="1269"/>
                    <a:pt x="1443" y="0"/>
                    <a:pt x="828" y="0"/>
                  </a:cubicBezTo>
                  <a:close/>
                </a:path>
              </a:pathLst>
            </a:custGeom>
            <a:solidFill>
              <a:srgbClr val="68BC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1" name="Google Shape;5631;p36"/>
            <p:cNvSpPr/>
            <p:nvPr/>
          </p:nvSpPr>
          <p:spPr>
            <a:xfrm>
              <a:off x="5162517" y="358045"/>
              <a:ext cx="536336" cy="301181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3" y="0"/>
                  </a:moveTo>
                  <a:cubicBezTo>
                    <a:pt x="9362" y="0"/>
                    <a:pt x="8967" y="14"/>
                    <a:pt x="8567" y="43"/>
                  </a:cubicBezTo>
                  <a:cubicBezTo>
                    <a:pt x="8194" y="43"/>
                    <a:pt x="7822" y="102"/>
                    <a:pt x="7449" y="162"/>
                  </a:cubicBezTo>
                  <a:cubicBezTo>
                    <a:pt x="5140" y="415"/>
                    <a:pt x="2846" y="1160"/>
                    <a:pt x="1788" y="2516"/>
                  </a:cubicBezTo>
                  <a:cubicBezTo>
                    <a:pt x="1" y="4944"/>
                    <a:pt x="1118" y="7059"/>
                    <a:pt x="1788" y="7730"/>
                  </a:cubicBezTo>
                  <a:cubicBezTo>
                    <a:pt x="1863" y="7864"/>
                    <a:pt x="1922" y="7864"/>
                    <a:pt x="1982" y="7923"/>
                  </a:cubicBezTo>
                  <a:cubicBezTo>
                    <a:pt x="2680" y="8345"/>
                    <a:pt x="5505" y="8635"/>
                    <a:pt x="8410" y="8635"/>
                  </a:cubicBezTo>
                  <a:cubicBezTo>
                    <a:pt x="11459" y="8635"/>
                    <a:pt x="14595" y="8315"/>
                    <a:pt x="15449" y="7491"/>
                  </a:cubicBezTo>
                  <a:cubicBezTo>
                    <a:pt x="17192" y="5808"/>
                    <a:pt x="16567" y="1711"/>
                    <a:pt x="13096" y="475"/>
                  </a:cubicBezTo>
                  <a:cubicBezTo>
                    <a:pt x="12359" y="182"/>
                    <a:pt x="11136" y="0"/>
                    <a:pt x="9743" y="0"/>
                  </a:cubicBezTo>
                  <a:close/>
                </a:path>
              </a:pathLst>
            </a:custGeom>
            <a:solidFill>
              <a:srgbClr val="68BC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2" name="Google Shape;5632;p36"/>
            <p:cNvSpPr/>
            <p:nvPr/>
          </p:nvSpPr>
          <p:spPr>
            <a:xfrm>
              <a:off x="5880532" y="123504"/>
              <a:ext cx="172446" cy="240184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40" y="39"/>
                    <a:pt x="567" y="123"/>
                  </a:cubicBezTo>
                  <a:cubicBezTo>
                    <a:pt x="135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3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6" y="2537"/>
                  </a:cubicBezTo>
                  <a:cubicBezTo>
                    <a:pt x="2553" y="1269"/>
                    <a:pt x="1447" y="0"/>
                    <a:pt x="837" y="0"/>
                  </a:cubicBezTo>
                  <a:close/>
                </a:path>
              </a:pathLst>
            </a:custGeom>
            <a:solidFill>
              <a:srgbClr val="FECC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3" name="Google Shape;5633;p36"/>
            <p:cNvSpPr/>
            <p:nvPr/>
          </p:nvSpPr>
          <p:spPr>
            <a:xfrm>
              <a:off x="5785731" y="358045"/>
              <a:ext cx="536336" cy="301181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5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2" y="102"/>
                    <a:pt x="7449" y="162"/>
                  </a:cubicBezTo>
                  <a:cubicBezTo>
                    <a:pt x="5155" y="415"/>
                    <a:pt x="2861" y="1160"/>
                    <a:pt x="1803" y="2516"/>
                  </a:cubicBezTo>
                  <a:cubicBezTo>
                    <a:pt x="0" y="4944"/>
                    <a:pt x="1118" y="7059"/>
                    <a:pt x="1803" y="7730"/>
                  </a:cubicBezTo>
                  <a:cubicBezTo>
                    <a:pt x="1863" y="7864"/>
                    <a:pt x="1922" y="7864"/>
                    <a:pt x="1997" y="7923"/>
                  </a:cubicBezTo>
                  <a:cubicBezTo>
                    <a:pt x="2687" y="8345"/>
                    <a:pt x="5509" y="8635"/>
                    <a:pt x="8413" y="8635"/>
                  </a:cubicBezTo>
                  <a:cubicBezTo>
                    <a:pt x="11462" y="8635"/>
                    <a:pt x="14602" y="8315"/>
                    <a:pt x="15464" y="7491"/>
                  </a:cubicBezTo>
                  <a:cubicBezTo>
                    <a:pt x="17192" y="5808"/>
                    <a:pt x="16581" y="1711"/>
                    <a:pt x="13170" y="475"/>
                  </a:cubicBezTo>
                  <a:cubicBezTo>
                    <a:pt x="12386" y="182"/>
                    <a:pt x="11144" y="0"/>
                    <a:pt x="9745" y="0"/>
                  </a:cubicBezTo>
                  <a:close/>
                </a:path>
              </a:pathLst>
            </a:custGeom>
            <a:solidFill>
              <a:srgbClr val="FECC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4" name="Google Shape;5634;p36"/>
            <p:cNvSpPr/>
            <p:nvPr/>
          </p:nvSpPr>
          <p:spPr>
            <a:xfrm>
              <a:off x="6507926" y="123504"/>
              <a:ext cx="172446" cy="240184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39" y="39"/>
                    <a:pt x="566" y="123"/>
                  </a:cubicBezTo>
                  <a:cubicBezTo>
                    <a:pt x="134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2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5" y="2537"/>
                  </a:cubicBezTo>
                  <a:cubicBezTo>
                    <a:pt x="2553" y="1269"/>
                    <a:pt x="1446" y="0"/>
                    <a:pt x="837" y="0"/>
                  </a:cubicBezTo>
                  <a:close/>
                </a:path>
              </a:pathLst>
            </a:custGeom>
            <a:solidFill>
              <a:srgbClr val="F18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5" name="Google Shape;5635;p36"/>
            <p:cNvSpPr/>
            <p:nvPr/>
          </p:nvSpPr>
          <p:spPr>
            <a:xfrm>
              <a:off x="6413124" y="358045"/>
              <a:ext cx="536304" cy="301181"/>
            </a:xfrm>
            <a:custGeom>
              <a:avLst/>
              <a:gdLst/>
              <a:ahLst/>
              <a:cxnLst/>
              <a:rect l="l" t="t" r="r" b="b"/>
              <a:pathLst>
                <a:path w="17192" h="8636" extrusionOk="0">
                  <a:moveTo>
                    <a:pt x="9745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1" y="102"/>
                    <a:pt x="7449" y="162"/>
                  </a:cubicBezTo>
                  <a:cubicBezTo>
                    <a:pt x="5155" y="415"/>
                    <a:pt x="2860" y="1160"/>
                    <a:pt x="1803" y="2516"/>
                  </a:cubicBezTo>
                  <a:cubicBezTo>
                    <a:pt x="0" y="4944"/>
                    <a:pt x="1117" y="7059"/>
                    <a:pt x="1803" y="7730"/>
                  </a:cubicBezTo>
                  <a:cubicBezTo>
                    <a:pt x="1862" y="7864"/>
                    <a:pt x="1996" y="7864"/>
                    <a:pt x="2056" y="7923"/>
                  </a:cubicBezTo>
                  <a:cubicBezTo>
                    <a:pt x="2717" y="8345"/>
                    <a:pt x="5524" y="8635"/>
                    <a:pt x="8421" y="8635"/>
                  </a:cubicBezTo>
                  <a:cubicBezTo>
                    <a:pt x="11461" y="8635"/>
                    <a:pt x="14602" y="8315"/>
                    <a:pt x="15464" y="7491"/>
                  </a:cubicBezTo>
                  <a:cubicBezTo>
                    <a:pt x="17192" y="5808"/>
                    <a:pt x="16641" y="1711"/>
                    <a:pt x="13169" y="475"/>
                  </a:cubicBezTo>
                  <a:cubicBezTo>
                    <a:pt x="12386" y="182"/>
                    <a:pt x="11144" y="0"/>
                    <a:pt x="9745" y="0"/>
                  </a:cubicBezTo>
                  <a:close/>
                </a:path>
              </a:pathLst>
            </a:custGeom>
            <a:solidFill>
              <a:srgbClr val="F18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6" name="Google Shape;5636;p36"/>
            <p:cNvSpPr/>
            <p:nvPr/>
          </p:nvSpPr>
          <p:spPr>
            <a:xfrm>
              <a:off x="7751078" y="123504"/>
              <a:ext cx="172446" cy="240184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39" y="39"/>
                    <a:pt x="566" y="123"/>
                  </a:cubicBezTo>
                  <a:cubicBezTo>
                    <a:pt x="134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2" y="6827"/>
                    <a:pt x="5155" y="6768"/>
                    <a:pt x="5527" y="6768"/>
                  </a:cubicBezTo>
                  <a:cubicBezTo>
                    <a:pt x="5467" y="6202"/>
                    <a:pt x="5155" y="4220"/>
                    <a:pt x="3605" y="2537"/>
                  </a:cubicBezTo>
                  <a:cubicBezTo>
                    <a:pt x="2553" y="1269"/>
                    <a:pt x="1446" y="0"/>
                    <a:pt x="837" y="0"/>
                  </a:cubicBezTo>
                  <a:close/>
                </a:path>
              </a:pathLst>
            </a:custGeom>
            <a:solidFill>
              <a:srgbClr val="F08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7" name="Google Shape;5637;p36"/>
            <p:cNvSpPr/>
            <p:nvPr/>
          </p:nvSpPr>
          <p:spPr>
            <a:xfrm>
              <a:off x="7656245" y="358045"/>
              <a:ext cx="536336" cy="301181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6" y="0"/>
                  </a:moveTo>
                  <a:cubicBezTo>
                    <a:pt x="9363" y="0"/>
                    <a:pt x="8968" y="14"/>
                    <a:pt x="8567" y="43"/>
                  </a:cubicBezTo>
                  <a:cubicBezTo>
                    <a:pt x="8195" y="43"/>
                    <a:pt x="7822" y="102"/>
                    <a:pt x="7450" y="162"/>
                  </a:cubicBezTo>
                  <a:cubicBezTo>
                    <a:pt x="5156" y="415"/>
                    <a:pt x="2861" y="1160"/>
                    <a:pt x="1804" y="2516"/>
                  </a:cubicBezTo>
                  <a:cubicBezTo>
                    <a:pt x="1" y="4944"/>
                    <a:pt x="1118" y="7059"/>
                    <a:pt x="1804" y="7730"/>
                  </a:cubicBezTo>
                  <a:cubicBezTo>
                    <a:pt x="1863" y="7864"/>
                    <a:pt x="1997" y="7864"/>
                    <a:pt x="2057" y="7923"/>
                  </a:cubicBezTo>
                  <a:cubicBezTo>
                    <a:pt x="2718" y="8345"/>
                    <a:pt x="5525" y="8635"/>
                    <a:pt x="8422" y="8635"/>
                  </a:cubicBezTo>
                  <a:cubicBezTo>
                    <a:pt x="11462" y="8635"/>
                    <a:pt x="14603" y="8315"/>
                    <a:pt x="15465" y="7491"/>
                  </a:cubicBezTo>
                  <a:cubicBezTo>
                    <a:pt x="17193" y="5808"/>
                    <a:pt x="16642" y="1711"/>
                    <a:pt x="13170" y="475"/>
                  </a:cubicBezTo>
                  <a:cubicBezTo>
                    <a:pt x="12387" y="182"/>
                    <a:pt x="11145" y="0"/>
                    <a:pt x="9746" y="0"/>
                  </a:cubicBezTo>
                  <a:close/>
                </a:path>
              </a:pathLst>
            </a:custGeom>
            <a:solidFill>
              <a:srgbClr val="F08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8" name="Google Shape;5638;p36"/>
            <p:cNvSpPr/>
            <p:nvPr/>
          </p:nvSpPr>
          <p:spPr>
            <a:xfrm>
              <a:off x="3378880" y="119354"/>
              <a:ext cx="172446" cy="238127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74" y="0"/>
                  </a:moveTo>
                  <a:cubicBezTo>
                    <a:pt x="775" y="0"/>
                    <a:pt x="691" y="39"/>
                    <a:pt x="627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02" y="3475"/>
                    <a:pt x="4411" y="6693"/>
                  </a:cubicBezTo>
                  <a:lnTo>
                    <a:pt x="4411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74" y="0"/>
                  </a:cubicBezTo>
                  <a:close/>
                </a:path>
              </a:pathLst>
            </a:custGeom>
            <a:solidFill>
              <a:srgbClr val="EB5C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9" name="Google Shape;5639;p36"/>
            <p:cNvSpPr/>
            <p:nvPr/>
          </p:nvSpPr>
          <p:spPr>
            <a:xfrm>
              <a:off x="3284079" y="353616"/>
              <a:ext cx="536336" cy="299611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50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1" y="4952"/>
                    <a:pt x="1118" y="7052"/>
                    <a:pt x="1803" y="7738"/>
                  </a:cubicBezTo>
                  <a:cubicBezTo>
                    <a:pt x="1863" y="7797"/>
                    <a:pt x="1982" y="7857"/>
                    <a:pt x="2042" y="7931"/>
                  </a:cubicBezTo>
                  <a:cubicBezTo>
                    <a:pt x="2728" y="8317"/>
                    <a:pt x="5458" y="8590"/>
                    <a:pt x="8306" y="8590"/>
                  </a:cubicBezTo>
                  <a:cubicBezTo>
                    <a:pt x="11393" y="8590"/>
                    <a:pt x="14617" y="8269"/>
                    <a:pt x="15524" y="7425"/>
                  </a:cubicBezTo>
                  <a:cubicBezTo>
                    <a:pt x="17193" y="5756"/>
                    <a:pt x="16641" y="1719"/>
                    <a:pt x="13155" y="482"/>
                  </a:cubicBezTo>
                  <a:cubicBezTo>
                    <a:pt x="12368" y="184"/>
                    <a:pt x="11093" y="1"/>
                    <a:pt x="9659" y="1"/>
                  </a:cubicBezTo>
                  <a:close/>
                </a:path>
              </a:pathLst>
            </a:custGeom>
            <a:solidFill>
              <a:srgbClr val="EB5C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0" name="Google Shape;5640;p36"/>
            <p:cNvSpPr/>
            <p:nvPr/>
          </p:nvSpPr>
          <p:spPr>
            <a:xfrm>
              <a:off x="888864" y="119354"/>
              <a:ext cx="172446" cy="238127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28" y="0"/>
                  </a:moveTo>
                  <a:cubicBezTo>
                    <a:pt x="721" y="0"/>
                    <a:pt x="628" y="39"/>
                    <a:pt x="552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746" y="2164"/>
                    <a:pt x="2787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53" y="6142"/>
                    <a:pt x="5081" y="4220"/>
                    <a:pt x="3591" y="2477"/>
                  </a:cubicBezTo>
                  <a:cubicBezTo>
                    <a:pt x="2539" y="1260"/>
                    <a:pt x="1444" y="0"/>
                    <a:pt x="828" y="0"/>
                  </a:cubicBezTo>
                  <a:close/>
                </a:path>
              </a:pathLst>
            </a:custGeom>
            <a:solidFill>
              <a:srgbClr val="0083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1" name="Google Shape;5641;p36"/>
            <p:cNvSpPr/>
            <p:nvPr/>
          </p:nvSpPr>
          <p:spPr>
            <a:xfrm>
              <a:off x="794063" y="353616"/>
              <a:ext cx="536336" cy="299611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8" y="1"/>
                  </a:moveTo>
                  <a:cubicBezTo>
                    <a:pt x="9302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40" y="408"/>
                    <a:pt x="2846" y="1093"/>
                    <a:pt x="1788" y="2523"/>
                  </a:cubicBezTo>
                  <a:cubicBezTo>
                    <a:pt x="1" y="4952"/>
                    <a:pt x="1118" y="7052"/>
                    <a:pt x="1788" y="7738"/>
                  </a:cubicBezTo>
                  <a:cubicBezTo>
                    <a:pt x="1863" y="7797"/>
                    <a:pt x="1922" y="7857"/>
                    <a:pt x="2042" y="7931"/>
                  </a:cubicBezTo>
                  <a:cubicBezTo>
                    <a:pt x="2699" y="8317"/>
                    <a:pt x="5429" y="8590"/>
                    <a:pt x="8274" y="8590"/>
                  </a:cubicBezTo>
                  <a:cubicBezTo>
                    <a:pt x="11359" y="8590"/>
                    <a:pt x="14582" y="8269"/>
                    <a:pt x="15449" y="7425"/>
                  </a:cubicBezTo>
                  <a:cubicBezTo>
                    <a:pt x="17192" y="5756"/>
                    <a:pt x="16626" y="1719"/>
                    <a:pt x="13155" y="482"/>
                  </a:cubicBezTo>
                  <a:cubicBezTo>
                    <a:pt x="12356" y="184"/>
                    <a:pt x="11088" y="1"/>
                    <a:pt x="9658" y="1"/>
                  </a:cubicBezTo>
                  <a:close/>
                </a:path>
              </a:pathLst>
            </a:custGeom>
            <a:solidFill>
              <a:srgbClr val="0083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2" name="Google Shape;5642;p36"/>
            <p:cNvSpPr/>
            <p:nvPr/>
          </p:nvSpPr>
          <p:spPr>
            <a:xfrm>
              <a:off x="1512078" y="119354"/>
              <a:ext cx="172446" cy="238127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38" y="0"/>
                  </a:moveTo>
                  <a:cubicBezTo>
                    <a:pt x="731" y="0"/>
                    <a:pt x="640" y="39"/>
                    <a:pt x="567" y="123"/>
                  </a:cubicBezTo>
                  <a:cubicBezTo>
                    <a:pt x="134" y="674"/>
                    <a:pt x="0" y="1166"/>
                    <a:pt x="373" y="1673"/>
                  </a:cubicBezTo>
                  <a:cubicBezTo>
                    <a:pt x="745" y="2164"/>
                    <a:pt x="2801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7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54" y="1260"/>
                    <a:pt x="1447" y="0"/>
                    <a:pt x="838" y="0"/>
                  </a:cubicBezTo>
                  <a:close/>
                </a:path>
              </a:pathLst>
            </a:custGeom>
            <a:solidFill>
              <a:srgbClr val="68BC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3" name="Google Shape;5643;p36"/>
            <p:cNvSpPr/>
            <p:nvPr/>
          </p:nvSpPr>
          <p:spPr>
            <a:xfrm>
              <a:off x="1417276" y="353616"/>
              <a:ext cx="536336" cy="299611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6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0" y="4952"/>
                    <a:pt x="1118" y="7052"/>
                    <a:pt x="1803" y="7738"/>
                  </a:cubicBezTo>
                  <a:cubicBezTo>
                    <a:pt x="1863" y="7797"/>
                    <a:pt x="1997" y="7857"/>
                    <a:pt x="2056" y="7931"/>
                  </a:cubicBezTo>
                  <a:cubicBezTo>
                    <a:pt x="2707" y="8317"/>
                    <a:pt x="5432" y="8590"/>
                    <a:pt x="8278" y="8590"/>
                  </a:cubicBezTo>
                  <a:cubicBezTo>
                    <a:pt x="11362" y="8590"/>
                    <a:pt x="14588" y="8269"/>
                    <a:pt x="15464" y="7425"/>
                  </a:cubicBezTo>
                  <a:cubicBezTo>
                    <a:pt x="17192" y="5756"/>
                    <a:pt x="16641" y="1719"/>
                    <a:pt x="13170" y="482"/>
                  </a:cubicBezTo>
                  <a:cubicBezTo>
                    <a:pt x="12370" y="184"/>
                    <a:pt x="11093" y="1"/>
                    <a:pt x="9659" y="1"/>
                  </a:cubicBezTo>
                  <a:close/>
                </a:path>
              </a:pathLst>
            </a:custGeom>
            <a:solidFill>
              <a:srgbClr val="68BC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4" name="Google Shape;5644;p36"/>
            <p:cNvSpPr/>
            <p:nvPr/>
          </p:nvSpPr>
          <p:spPr>
            <a:xfrm>
              <a:off x="2135728" y="119354"/>
              <a:ext cx="172446" cy="238127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38" y="0"/>
                  </a:moveTo>
                  <a:cubicBezTo>
                    <a:pt x="732" y="0"/>
                    <a:pt x="640" y="39"/>
                    <a:pt x="567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02" y="3475"/>
                    <a:pt x="4411" y="6693"/>
                  </a:cubicBezTo>
                  <a:lnTo>
                    <a:pt x="4411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38" y="0"/>
                  </a:cubicBezTo>
                  <a:close/>
                </a:path>
              </a:pathLst>
            </a:custGeom>
            <a:solidFill>
              <a:srgbClr val="FECC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5" name="Google Shape;5645;p36"/>
            <p:cNvSpPr/>
            <p:nvPr/>
          </p:nvSpPr>
          <p:spPr>
            <a:xfrm>
              <a:off x="2040927" y="353616"/>
              <a:ext cx="536336" cy="299611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50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1" y="4952"/>
                    <a:pt x="1118" y="7052"/>
                    <a:pt x="1803" y="7738"/>
                  </a:cubicBezTo>
                  <a:cubicBezTo>
                    <a:pt x="1863" y="7797"/>
                    <a:pt x="1982" y="7857"/>
                    <a:pt x="2042" y="7931"/>
                  </a:cubicBezTo>
                  <a:cubicBezTo>
                    <a:pt x="2699" y="8317"/>
                    <a:pt x="5429" y="8590"/>
                    <a:pt x="8283" y="8590"/>
                  </a:cubicBezTo>
                  <a:cubicBezTo>
                    <a:pt x="11377" y="8590"/>
                    <a:pt x="14617" y="8269"/>
                    <a:pt x="15524" y="7425"/>
                  </a:cubicBezTo>
                  <a:cubicBezTo>
                    <a:pt x="17193" y="5756"/>
                    <a:pt x="16641" y="1719"/>
                    <a:pt x="13155" y="482"/>
                  </a:cubicBezTo>
                  <a:cubicBezTo>
                    <a:pt x="12368" y="184"/>
                    <a:pt x="11093" y="1"/>
                    <a:pt x="9659" y="1"/>
                  </a:cubicBezTo>
                  <a:close/>
                </a:path>
              </a:pathLst>
            </a:custGeom>
            <a:solidFill>
              <a:srgbClr val="FECC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6" name="Google Shape;5646;p36"/>
            <p:cNvSpPr/>
            <p:nvPr/>
          </p:nvSpPr>
          <p:spPr>
            <a:xfrm>
              <a:off x="2763122" y="119354"/>
              <a:ext cx="172446" cy="238127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74" y="0"/>
                  </a:moveTo>
                  <a:cubicBezTo>
                    <a:pt x="774" y="0"/>
                    <a:pt x="691" y="39"/>
                    <a:pt x="626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61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74" y="0"/>
                  </a:cubicBezTo>
                  <a:close/>
                </a:path>
              </a:pathLst>
            </a:custGeom>
            <a:solidFill>
              <a:srgbClr val="F18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7" name="Google Shape;5647;p36"/>
            <p:cNvSpPr/>
            <p:nvPr/>
          </p:nvSpPr>
          <p:spPr>
            <a:xfrm>
              <a:off x="2668321" y="353616"/>
              <a:ext cx="536336" cy="299611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1" y="4952"/>
                    <a:pt x="1118" y="7052"/>
                    <a:pt x="1803" y="7738"/>
                  </a:cubicBezTo>
                  <a:cubicBezTo>
                    <a:pt x="1863" y="7797"/>
                    <a:pt x="1982" y="7857"/>
                    <a:pt x="2041" y="7931"/>
                  </a:cubicBezTo>
                  <a:cubicBezTo>
                    <a:pt x="2728" y="8317"/>
                    <a:pt x="5458" y="8590"/>
                    <a:pt x="8306" y="8590"/>
                  </a:cubicBezTo>
                  <a:cubicBezTo>
                    <a:pt x="11393" y="8590"/>
                    <a:pt x="14617" y="8269"/>
                    <a:pt x="15524" y="7425"/>
                  </a:cubicBezTo>
                  <a:cubicBezTo>
                    <a:pt x="17192" y="5756"/>
                    <a:pt x="16641" y="1719"/>
                    <a:pt x="13155" y="482"/>
                  </a:cubicBezTo>
                  <a:cubicBezTo>
                    <a:pt x="12367" y="184"/>
                    <a:pt x="11092" y="1"/>
                    <a:pt x="9659" y="1"/>
                  </a:cubicBezTo>
                  <a:close/>
                </a:path>
              </a:pathLst>
            </a:custGeom>
            <a:solidFill>
              <a:srgbClr val="F18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8" name="Google Shape;5648;p36"/>
            <p:cNvSpPr/>
            <p:nvPr/>
          </p:nvSpPr>
          <p:spPr>
            <a:xfrm>
              <a:off x="4006274" y="119354"/>
              <a:ext cx="172446" cy="238127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74" y="0"/>
                  </a:moveTo>
                  <a:cubicBezTo>
                    <a:pt x="774" y="0"/>
                    <a:pt x="691" y="39"/>
                    <a:pt x="626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61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74" y="0"/>
                  </a:cubicBezTo>
                  <a:close/>
                </a:path>
              </a:pathLst>
            </a:custGeom>
            <a:solidFill>
              <a:srgbClr val="F08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9" name="Google Shape;5649;p36"/>
            <p:cNvSpPr/>
            <p:nvPr/>
          </p:nvSpPr>
          <p:spPr>
            <a:xfrm>
              <a:off x="3911473" y="353616"/>
              <a:ext cx="536336" cy="299611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0" y="4952"/>
                    <a:pt x="1177" y="7052"/>
                    <a:pt x="1803" y="7738"/>
                  </a:cubicBezTo>
                  <a:cubicBezTo>
                    <a:pt x="1922" y="7797"/>
                    <a:pt x="1982" y="7857"/>
                    <a:pt x="2041" y="7931"/>
                  </a:cubicBezTo>
                  <a:cubicBezTo>
                    <a:pt x="2728" y="8317"/>
                    <a:pt x="5472" y="8590"/>
                    <a:pt x="8327" y="8590"/>
                  </a:cubicBezTo>
                  <a:cubicBezTo>
                    <a:pt x="11422" y="8590"/>
                    <a:pt x="14648" y="8269"/>
                    <a:pt x="15524" y="7425"/>
                  </a:cubicBezTo>
                  <a:cubicBezTo>
                    <a:pt x="17192" y="5756"/>
                    <a:pt x="16641" y="1719"/>
                    <a:pt x="13155" y="482"/>
                  </a:cubicBezTo>
                  <a:cubicBezTo>
                    <a:pt x="12367" y="184"/>
                    <a:pt x="11092" y="1"/>
                    <a:pt x="9659" y="1"/>
                  </a:cubicBezTo>
                  <a:close/>
                </a:path>
              </a:pathLst>
            </a:custGeom>
            <a:solidFill>
              <a:srgbClr val="F08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0" name="Google Shape;5650;p36">
              <a:hlinkClick r:id="rId3" action="ppaction://hlinksldjump"/>
            </p:cNvPr>
            <p:cNvSpPr txBox="1"/>
            <p:nvPr/>
          </p:nvSpPr>
          <p:spPr>
            <a:xfrm>
              <a:off x="790775" y="414509"/>
              <a:ext cx="5517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rPr>
                <a:t>Sep</a:t>
              </a:r>
              <a:endParaRPr sz="130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651" name="Google Shape;5651;p36"/>
            <p:cNvSpPr txBox="1"/>
            <p:nvPr/>
          </p:nvSpPr>
          <p:spPr>
            <a:xfrm>
              <a:off x="1412281" y="414509"/>
              <a:ext cx="5517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rPr>
                <a:t>Oct</a:t>
              </a:r>
              <a:endParaRPr sz="130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652" name="Google Shape;5652;p36"/>
            <p:cNvSpPr txBox="1"/>
            <p:nvPr/>
          </p:nvSpPr>
          <p:spPr>
            <a:xfrm>
              <a:off x="1988006" y="414509"/>
              <a:ext cx="6333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rgbClr val="83492E"/>
                  </a:solidFill>
                  <a:latin typeface="Pangolin"/>
                  <a:ea typeface="Pangolin"/>
                  <a:cs typeface="Pangolin"/>
                  <a:sym typeface="Pangolin"/>
                </a:rPr>
                <a:t>Nov</a:t>
              </a:r>
              <a:endParaRPr sz="1300">
                <a:solidFill>
                  <a:srgbClr val="83492E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653" name="Google Shape;5653;p36"/>
            <p:cNvSpPr txBox="1"/>
            <p:nvPr/>
          </p:nvSpPr>
          <p:spPr>
            <a:xfrm>
              <a:off x="2657675" y="414509"/>
              <a:ext cx="5517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rPr>
                <a:t>Dec</a:t>
              </a:r>
              <a:endParaRPr sz="130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654" name="Google Shape;5654;p36"/>
            <p:cNvSpPr txBox="1"/>
            <p:nvPr/>
          </p:nvSpPr>
          <p:spPr>
            <a:xfrm>
              <a:off x="3233400" y="414509"/>
              <a:ext cx="6333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rPr>
                <a:t>Jan</a:t>
              </a:r>
              <a:endParaRPr sz="130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655" name="Google Shape;5655;p36"/>
            <p:cNvSpPr txBox="1"/>
            <p:nvPr/>
          </p:nvSpPr>
          <p:spPr>
            <a:xfrm>
              <a:off x="3869194" y="414509"/>
              <a:ext cx="6333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rgbClr val="83492E"/>
                  </a:solidFill>
                  <a:latin typeface="Pangolin"/>
                  <a:ea typeface="Pangolin"/>
                  <a:cs typeface="Pangolin"/>
                  <a:sym typeface="Pangolin"/>
                </a:rPr>
                <a:t>Feb</a:t>
              </a:r>
              <a:endParaRPr sz="1300">
                <a:solidFill>
                  <a:srgbClr val="83492E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656" name="Google Shape;5656;p36"/>
            <p:cNvSpPr txBox="1"/>
            <p:nvPr/>
          </p:nvSpPr>
          <p:spPr>
            <a:xfrm>
              <a:off x="4490700" y="414509"/>
              <a:ext cx="6333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rPr>
                <a:t>Mar</a:t>
              </a:r>
              <a:endParaRPr sz="130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657" name="Google Shape;5657;p36"/>
            <p:cNvSpPr txBox="1"/>
            <p:nvPr/>
          </p:nvSpPr>
          <p:spPr>
            <a:xfrm>
              <a:off x="5119350" y="414509"/>
              <a:ext cx="6333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rPr>
                <a:t>Apr</a:t>
              </a:r>
              <a:endParaRPr sz="130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658" name="Google Shape;5658;p36"/>
            <p:cNvSpPr txBox="1"/>
            <p:nvPr/>
          </p:nvSpPr>
          <p:spPr>
            <a:xfrm>
              <a:off x="5740856" y="414509"/>
              <a:ext cx="6333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rgbClr val="83492E"/>
                  </a:solidFill>
                  <a:latin typeface="Pangolin"/>
                  <a:ea typeface="Pangolin"/>
                  <a:cs typeface="Pangolin"/>
                  <a:sym typeface="Pangolin"/>
                </a:rPr>
                <a:t>May</a:t>
              </a:r>
              <a:endParaRPr sz="1300">
                <a:solidFill>
                  <a:srgbClr val="83492E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659" name="Google Shape;5659;p36"/>
            <p:cNvSpPr txBox="1"/>
            <p:nvPr/>
          </p:nvSpPr>
          <p:spPr>
            <a:xfrm>
              <a:off x="6367125" y="414509"/>
              <a:ext cx="6333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rPr>
                <a:t>Jun</a:t>
              </a:r>
              <a:endParaRPr sz="130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660" name="Google Shape;5660;p36"/>
            <p:cNvSpPr txBox="1"/>
            <p:nvPr/>
          </p:nvSpPr>
          <p:spPr>
            <a:xfrm>
              <a:off x="6981488" y="414509"/>
              <a:ext cx="6333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rPr>
                <a:t>Jul</a:t>
              </a:r>
              <a:endParaRPr sz="130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661" name="Google Shape;5661;p36"/>
            <p:cNvSpPr txBox="1"/>
            <p:nvPr/>
          </p:nvSpPr>
          <p:spPr>
            <a:xfrm>
              <a:off x="7605375" y="414509"/>
              <a:ext cx="6333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rgbClr val="83492E"/>
                  </a:solidFill>
                  <a:latin typeface="Pangolin"/>
                  <a:ea typeface="Pangolin"/>
                  <a:cs typeface="Pangolin"/>
                  <a:sym typeface="Pangolin"/>
                </a:rPr>
                <a:t>Aug</a:t>
              </a:r>
              <a:endParaRPr sz="1300">
                <a:solidFill>
                  <a:srgbClr val="83492E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662" name="Google Shape;5662;p36">
              <a:hlinkClick r:id="rId4" action="ppaction://hlinksldjump"/>
            </p:cNvPr>
            <p:cNvSpPr/>
            <p:nvPr/>
          </p:nvSpPr>
          <p:spPr>
            <a:xfrm>
              <a:off x="1466950" y="333030"/>
              <a:ext cx="428700" cy="3090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663" name="Google Shape;5663;p36">
            <a:hlinkClick r:id="rId4" action="ppaction://hlinksldjump"/>
          </p:cNvPr>
          <p:cNvSpPr/>
          <p:nvPr/>
        </p:nvSpPr>
        <p:spPr>
          <a:xfrm>
            <a:off x="146522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64" name="Google Shape;5664;p36">
            <a:hlinkClick r:id="" action="ppaction://noaction"/>
          </p:cNvPr>
          <p:cNvSpPr/>
          <p:nvPr/>
        </p:nvSpPr>
        <p:spPr>
          <a:xfrm>
            <a:off x="207482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65" name="Google Shape;5665;p36">
            <a:hlinkClick r:id="" action="ppaction://noaction"/>
          </p:cNvPr>
          <p:cNvSpPr/>
          <p:nvPr/>
        </p:nvSpPr>
        <p:spPr>
          <a:xfrm>
            <a:off x="272252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66" name="Google Shape;5666;p36">
            <a:hlinkClick r:id="" action="ppaction://noaction"/>
          </p:cNvPr>
          <p:cNvSpPr/>
          <p:nvPr/>
        </p:nvSpPr>
        <p:spPr>
          <a:xfrm>
            <a:off x="333212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67" name="Google Shape;5667;p36">
            <a:hlinkClick r:id="" action="ppaction://noaction"/>
          </p:cNvPr>
          <p:cNvSpPr/>
          <p:nvPr/>
        </p:nvSpPr>
        <p:spPr>
          <a:xfrm>
            <a:off x="39607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68" name="Google Shape;5668;p36">
            <a:hlinkClick r:id="" action="ppaction://noaction"/>
          </p:cNvPr>
          <p:cNvSpPr/>
          <p:nvPr/>
        </p:nvSpPr>
        <p:spPr>
          <a:xfrm>
            <a:off x="45703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69" name="Google Shape;5669;p36">
            <a:hlinkClick r:id="" action="ppaction://noaction"/>
          </p:cNvPr>
          <p:cNvSpPr/>
          <p:nvPr/>
        </p:nvSpPr>
        <p:spPr>
          <a:xfrm>
            <a:off x="52180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70" name="Google Shape;5670;p36">
            <a:hlinkClick r:id="" action="ppaction://noaction"/>
          </p:cNvPr>
          <p:cNvSpPr/>
          <p:nvPr/>
        </p:nvSpPr>
        <p:spPr>
          <a:xfrm>
            <a:off x="58276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71" name="Google Shape;5671;p36">
            <a:hlinkClick r:id="" action="ppaction://noaction"/>
          </p:cNvPr>
          <p:cNvSpPr/>
          <p:nvPr/>
        </p:nvSpPr>
        <p:spPr>
          <a:xfrm>
            <a:off x="64753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72" name="Google Shape;5672;p36">
            <a:hlinkClick r:id="" action="ppaction://noaction"/>
          </p:cNvPr>
          <p:cNvSpPr/>
          <p:nvPr/>
        </p:nvSpPr>
        <p:spPr>
          <a:xfrm>
            <a:off x="70849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73" name="Google Shape;5673;p36">
            <a:hlinkClick r:id="" action="ppaction://noaction"/>
          </p:cNvPr>
          <p:cNvSpPr/>
          <p:nvPr/>
        </p:nvSpPr>
        <p:spPr>
          <a:xfrm>
            <a:off x="76945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74" name="Google Shape;5674;p36">
            <a:hlinkClick r:id="rId3" action="ppaction://hlinksldjump"/>
          </p:cNvPr>
          <p:cNvSpPr/>
          <p:nvPr/>
        </p:nvSpPr>
        <p:spPr>
          <a:xfrm>
            <a:off x="8365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5554;p35"/>
          <p:cNvSpPr/>
          <p:nvPr/>
        </p:nvSpPr>
        <p:spPr>
          <a:xfrm>
            <a:off x="1344936" y="2369126"/>
            <a:ext cx="6839864" cy="1918855"/>
          </a:xfrm>
          <a:custGeom>
            <a:avLst/>
            <a:gdLst/>
            <a:ahLst/>
            <a:cxnLst/>
            <a:rect l="l" t="t" r="r" b="b"/>
            <a:pathLst>
              <a:path w="67400" h="75139" extrusionOk="0">
                <a:moveTo>
                  <a:pt x="16043" y="1"/>
                </a:moveTo>
                <a:cubicBezTo>
                  <a:pt x="3288" y="1"/>
                  <a:pt x="2743" y="11440"/>
                  <a:pt x="2198" y="14258"/>
                </a:cubicBezTo>
                <a:cubicBezTo>
                  <a:pt x="1" y="25604"/>
                  <a:pt x="1" y="45722"/>
                  <a:pt x="2198" y="61369"/>
                </a:cubicBezTo>
                <a:cubicBezTo>
                  <a:pt x="3833" y="73110"/>
                  <a:pt x="7590" y="75138"/>
                  <a:pt x="11271" y="75138"/>
                </a:cubicBezTo>
                <a:lnTo>
                  <a:pt x="52128" y="75138"/>
                </a:lnTo>
                <a:cubicBezTo>
                  <a:pt x="58946" y="75138"/>
                  <a:pt x="63868" y="70536"/>
                  <a:pt x="64507" y="64901"/>
                </a:cubicBezTo>
                <a:cubicBezTo>
                  <a:pt x="67399" y="39448"/>
                  <a:pt x="65746" y="23012"/>
                  <a:pt x="64507" y="9243"/>
                </a:cubicBezTo>
                <a:cubicBezTo>
                  <a:pt x="64037" y="4152"/>
                  <a:pt x="59416" y="1"/>
                  <a:pt x="53236" y="1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5555;p35"/>
          <p:cNvSpPr txBox="1">
            <a:spLocks/>
          </p:cNvSpPr>
          <p:nvPr/>
        </p:nvSpPr>
        <p:spPr>
          <a:xfrm>
            <a:off x="1465227" y="2446977"/>
            <a:ext cx="6560911" cy="1278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5C6E"/>
              </a:buClr>
              <a:buSzPts val="2800"/>
              <a:buFont typeface="Pangolin"/>
              <a:buNone/>
              <a:defRPr sz="2800" b="1" i="0" u="none" strike="noStrike" cap="none">
                <a:solidFill>
                  <a:srgbClr val="EB5C6E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4000" dirty="0" err="1" smtClean="0">
                <a:solidFill>
                  <a:srgbClr val="FEF7C2"/>
                </a:solidFill>
              </a:rPr>
              <a:t>Nhân</a:t>
            </a:r>
            <a:r>
              <a:rPr lang="en-US" sz="4000" dirty="0" smtClean="0">
                <a:solidFill>
                  <a:srgbClr val="FEF7C2"/>
                </a:solidFill>
              </a:rPr>
              <a:t> </a:t>
            </a:r>
            <a:r>
              <a:rPr lang="en-US" sz="4000" dirty="0" err="1" smtClean="0">
                <a:solidFill>
                  <a:srgbClr val="FEF7C2"/>
                </a:solidFill>
              </a:rPr>
              <a:t>với</a:t>
            </a:r>
            <a:r>
              <a:rPr lang="en-US" sz="4000" dirty="0" smtClean="0">
                <a:solidFill>
                  <a:srgbClr val="FEF7C2"/>
                </a:solidFill>
              </a:rPr>
              <a:t> </a:t>
            </a:r>
            <a:r>
              <a:rPr lang="en-US" sz="4000" dirty="0" err="1" smtClean="0">
                <a:solidFill>
                  <a:srgbClr val="FEF7C2"/>
                </a:solidFill>
              </a:rPr>
              <a:t>số</a:t>
            </a:r>
            <a:r>
              <a:rPr lang="en-US" sz="4000" dirty="0" smtClean="0">
                <a:solidFill>
                  <a:srgbClr val="FEF7C2"/>
                </a:solidFill>
              </a:rPr>
              <a:t> </a:t>
            </a:r>
            <a:r>
              <a:rPr lang="en-US" sz="4000" dirty="0" err="1" smtClean="0">
                <a:solidFill>
                  <a:srgbClr val="FEF7C2"/>
                </a:solidFill>
              </a:rPr>
              <a:t>có</a:t>
            </a:r>
            <a:r>
              <a:rPr lang="en-US" sz="4000" dirty="0" smtClean="0">
                <a:solidFill>
                  <a:srgbClr val="FEF7C2"/>
                </a:solidFill>
              </a:rPr>
              <a:t> </a:t>
            </a:r>
            <a:r>
              <a:rPr lang="en-US" sz="4000" dirty="0" err="1" smtClean="0">
                <a:solidFill>
                  <a:srgbClr val="FEF7C2"/>
                </a:solidFill>
              </a:rPr>
              <a:t>một</a:t>
            </a:r>
            <a:r>
              <a:rPr lang="en-US" sz="4000" dirty="0" smtClean="0">
                <a:solidFill>
                  <a:srgbClr val="FEF7C2"/>
                </a:solidFill>
              </a:rPr>
              <a:t> </a:t>
            </a:r>
            <a:r>
              <a:rPr lang="en-US" sz="4000" dirty="0" err="1" smtClean="0">
                <a:solidFill>
                  <a:srgbClr val="FEF7C2"/>
                </a:solidFill>
              </a:rPr>
              <a:t>chữ</a:t>
            </a:r>
            <a:r>
              <a:rPr lang="en-US" sz="4000" dirty="0" smtClean="0">
                <a:solidFill>
                  <a:srgbClr val="FEF7C2"/>
                </a:solidFill>
              </a:rPr>
              <a:t> </a:t>
            </a:r>
            <a:r>
              <a:rPr lang="en-US" sz="4000" dirty="0" err="1" smtClean="0">
                <a:solidFill>
                  <a:srgbClr val="FEF7C2"/>
                </a:solidFill>
              </a:rPr>
              <a:t>số</a:t>
            </a:r>
            <a:endParaRPr lang="en-US" sz="4000" dirty="0">
              <a:solidFill>
                <a:srgbClr val="FEF7C2"/>
              </a:solidFill>
            </a:endParaRPr>
          </a:p>
        </p:txBody>
      </p:sp>
      <p:sp>
        <p:nvSpPr>
          <p:cNvPr id="66" name="Google Shape;5553;p35"/>
          <p:cNvSpPr/>
          <p:nvPr/>
        </p:nvSpPr>
        <p:spPr>
          <a:xfrm>
            <a:off x="3561741" y="1782276"/>
            <a:ext cx="2076459" cy="428694"/>
          </a:xfrm>
          <a:custGeom>
            <a:avLst/>
            <a:gdLst/>
            <a:ahLst/>
            <a:cxnLst/>
            <a:rect l="l" t="t" r="r" b="b"/>
            <a:pathLst>
              <a:path w="70490" h="16353" extrusionOk="0">
                <a:moveTo>
                  <a:pt x="35416" y="0"/>
                </a:moveTo>
                <a:cubicBezTo>
                  <a:pt x="19347" y="0"/>
                  <a:pt x="3163" y="265"/>
                  <a:pt x="1803" y="909"/>
                </a:cubicBezTo>
                <a:cubicBezTo>
                  <a:pt x="487" y="1510"/>
                  <a:pt x="0" y="14646"/>
                  <a:pt x="2032" y="15476"/>
                </a:cubicBezTo>
                <a:cubicBezTo>
                  <a:pt x="3166" y="15914"/>
                  <a:pt x="21489" y="16353"/>
                  <a:pt x="38708" y="16353"/>
                </a:cubicBezTo>
                <a:cubicBezTo>
                  <a:pt x="54098" y="16353"/>
                  <a:pt x="68606" y="16003"/>
                  <a:pt x="69173" y="14990"/>
                </a:cubicBezTo>
                <a:cubicBezTo>
                  <a:pt x="70489" y="12958"/>
                  <a:pt x="70232" y="1510"/>
                  <a:pt x="68343" y="680"/>
                </a:cubicBezTo>
                <a:cubicBezTo>
                  <a:pt x="67441" y="265"/>
                  <a:pt x="51486" y="0"/>
                  <a:pt x="35416" y="0"/>
                </a:cubicBezTo>
                <a:close/>
              </a:path>
            </a:pathLst>
          </a:custGeom>
          <a:solidFill>
            <a:srgbClr val="F25C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5556;p35"/>
          <p:cNvSpPr txBox="1">
            <a:spLocks/>
          </p:cNvSpPr>
          <p:nvPr/>
        </p:nvSpPr>
        <p:spPr>
          <a:xfrm>
            <a:off x="3743341" y="1853181"/>
            <a:ext cx="1600200" cy="4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7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Roboto"/>
              <a:buChar char="●"/>
              <a:defRPr sz="1100" b="0" i="0" u="none" strike="noStrike" cap="none">
                <a:solidFill>
                  <a:srgbClr val="83492E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83492E"/>
              </a:buClr>
              <a:buSzPts val="1400"/>
              <a:buFont typeface="Montserrat Alternates"/>
              <a:buChar char="○"/>
              <a:defRPr sz="1400" b="0" i="0" u="none" strike="noStrike" cap="none">
                <a:solidFill>
                  <a:srgbClr val="83492E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83492E"/>
              </a:buClr>
              <a:buSzPts val="1400"/>
              <a:buFont typeface="Montserrat Alternates"/>
              <a:buChar char="■"/>
              <a:defRPr sz="1400" b="0" i="0" u="none" strike="noStrike" cap="none">
                <a:solidFill>
                  <a:srgbClr val="83492E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83492E"/>
              </a:buClr>
              <a:buSzPts val="1400"/>
              <a:buFont typeface="Montserrat Alternates"/>
              <a:buChar char="●"/>
              <a:defRPr sz="1400" b="0" i="0" u="none" strike="noStrike" cap="none">
                <a:solidFill>
                  <a:srgbClr val="83492E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83492E"/>
              </a:buClr>
              <a:buSzPts val="1400"/>
              <a:buFont typeface="Montserrat Alternates"/>
              <a:buChar char="○"/>
              <a:defRPr sz="1400" b="0" i="0" u="none" strike="noStrike" cap="none">
                <a:solidFill>
                  <a:srgbClr val="83492E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83492E"/>
              </a:buClr>
              <a:buSzPts val="1400"/>
              <a:buFont typeface="Montserrat Alternates"/>
              <a:buChar char="■"/>
              <a:defRPr sz="1400" b="0" i="0" u="none" strike="noStrike" cap="none">
                <a:solidFill>
                  <a:srgbClr val="83492E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83492E"/>
              </a:buClr>
              <a:buSzPts val="1400"/>
              <a:buFont typeface="Montserrat Alternates"/>
              <a:buChar char="●"/>
              <a:defRPr sz="1400" b="0" i="0" u="none" strike="noStrike" cap="none">
                <a:solidFill>
                  <a:srgbClr val="83492E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83492E"/>
              </a:buClr>
              <a:buSzPts val="1400"/>
              <a:buFont typeface="Montserrat Alternates"/>
              <a:buChar char="○"/>
              <a:defRPr sz="1400" b="0" i="0" u="none" strike="noStrike" cap="none">
                <a:solidFill>
                  <a:srgbClr val="83492E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83492E"/>
              </a:buClr>
              <a:buSzPts val="1400"/>
              <a:buFont typeface="Montserrat Alternates"/>
              <a:buChar char="■"/>
              <a:defRPr sz="1400" b="0" i="0" u="none" strike="noStrike" cap="none">
                <a:solidFill>
                  <a:srgbClr val="83492E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9pPr>
          </a:lstStyle>
          <a:p>
            <a:pPr marL="0" indent="0" algn="ctr">
              <a:buFont typeface="Roboto"/>
              <a:buNone/>
            </a:pPr>
            <a:r>
              <a:rPr lang="en-US" sz="2400" b="1" dirty="0" err="1" smtClean="0">
                <a:solidFill>
                  <a:srgbClr val="FFF7BB"/>
                </a:solidFill>
              </a:rPr>
              <a:t>Toán</a:t>
            </a:r>
            <a:endParaRPr lang="en-US" sz="2400" b="1" dirty="0">
              <a:solidFill>
                <a:srgbClr val="FFF7BB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68141" y="651235"/>
            <a:ext cx="57840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Thứ</a:t>
            </a:r>
            <a:r>
              <a:rPr lang="en-US" sz="32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ngày</a:t>
            </a:r>
            <a:r>
              <a:rPr lang="en-US" sz="32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tháng</a:t>
            </a:r>
            <a:r>
              <a:rPr lang="en-US" sz="32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năm</a:t>
            </a:r>
            <a:r>
              <a:rPr lang="en-US" sz="3200" dirty="0" smtClean="0">
                <a:latin typeface="Cambria" panose="02040503050406030204" pitchFamily="18" charset="0"/>
                <a:ea typeface="Cambria" panose="02040503050406030204" pitchFamily="18" charset="0"/>
              </a:rPr>
              <a:t> 2021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7" name="Picture 2">
            <a:extLst>
              <a:ext uri="{FF2B5EF4-FFF2-40B4-BE49-F238E27FC236}">
                <a16:creationId xmlns:a16="http://schemas.microsoft.com/office/drawing/2014/main" id="{7C7D8A9B-000E-4BDE-8F01-D115941E085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730" b="97405" l="0" r="100000">
                        <a14:foregroundMark x1="46681" y1="35027" x2="55420" y2="46486"/>
                        <a14:foregroundMark x1="78982" y1="36216" x2="87279" y2="392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6210" y="1236010"/>
            <a:ext cx="1576082" cy="1613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Picture 2">
            <a:extLst>
              <a:ext uri="{FF2B5EF4-FFF2-40B4-BE49-F238E27FC236}">
                <a16:creationId xmlns:a16="http://schemas.microsoft.com/office/drawing/2014/main" id="{7C7D8A9B-000E-4BDE-8F01-D115941E085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730" b="97405" l="0" r="100000">
                        <a14:foregroundMark x1="46681" y1="35027" x2="55420" y2="46486"/>
                        <a14:foregroundMark x1="78982" y1="36216" x2="87279" y2="392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36" y="3254995"/>
            <a:ext cx="1576082" cy="1613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50021" y="293257"/>
            <a:ext cx="7887658" cy="1614550"/>
          </a:xfrm>
          <a:prstGeom prst="rect">
            <a:avLst/>
          </a:prstGeom>
          <a:solidFill>
            <a:srgbClr val="FEF7C2"/>
          </a:solidFill>
          <a:ln>
            <a:solidFill>
              <a:srgbClr val="FEF7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79" name="Google Shape;5779;p37">
            <a:hlinkClick r:id="rId3" action="ppaction://hlinksldjump"/>
          </p:cNvPr>
          <p:cNvSpPr/>
          <p:nvPr/>
        </p:nvSpPr>
        <p:spPr>
          <a:xfrm>
            <a:off x="146522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80" name="Google Shape;5780;p37">
            <a:hlinkClick r:id="" action="ppaction://noaction"/>
          </p:cNvPr>
          <p:cNvSpPr/>
          <p:nvPr/>
        </p:nvSpPr>
        <p:spPr>
          <a:xfrm>
            <a:off x="207482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81" name="Google Shape;5781;p37">
            <a:hlinkClick r:id="" action="ppaction://noaction"/>
          </p:cNvPr>
          <p:cNvSpPr/>
          <p:nvPr/>
        </p:nvSpPr>
        <p:spPr>
          <a:xfrm>
            <a:off x="272252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82" name="Google Shape;5782;p37">
            <a:hlinkClick r:id="" action="ppaction://noaction"/>
          </p:cNvPr>
          <p:cNvSpPr/>
          <p:nvPr/>
        </p:nvSpPr>
        <p:spPr>
          <a:xfrm>
            <a:off x="333212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83" name="Google Shape;5783;p37">
            <a:hlinkClick r:id="" action="ppaction://noaction"/>
          </p:cNvPr>
          <p:cNvSpPr/>
          <p:nvPr/>
        </p:nvSpPr>
        <p:spPr>
          <a:xfrm>
            <a:off x="39607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84" name="Google Shape;5784;p37">
            <a:hlinkClick r:id="" action="ppaction://noaction"/>
          </p:cNvPr>
          <p:cNvSpPr/>
          <p:nvPr/>
        </p:nvSpPr>
        <p:spPr>
          <a:xfrm>
            <a:off x="45703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85" name="Google Shape;5785;p37">
            <a:hlinkClick r:id="" action="ppaction://noaction"/>
          </p:cNvPr>
          <p:cNvSpPr/>
          <p:nvPr/>
        </p:nvSpPr>
        <p:spPr>
          <a:xfrm>
            <a:off x="52180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86" name="Google Shape;5786;p37">
            <a:hlinkClick r:id="" action="ppaction://noaction"/>
          </p:cNvPr>
          <p:cNvSpPr/>
          <p:nvPr/>
        </p:nvSpPr>
        <p:spPr>
          <a:xfrm>
            <a:off x="58276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87" name="Google Shape;5787;p37">
            <a:hlinkClick r:id="" action="ppaction://noaction"/>
          </p:cNvPr>
          <p:cNvSpPr/>
          <p:nvPr/>
        </p:nvSpPr>
        <p:spPr>
          <a:xfrm>
            <a:off x="64753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88" name="Google Shape;5788;p37">
            <a:hlinkClick r:id="" action="ppaction://noaction"/>
          </p:cNvPr>
          <p:cNvSpPr/>
          <p:nvPr/>
        </p:nvSpPr>
        <p:spPr>
          <a:xfrm>
            <a:off x="70849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89" name="Google Shape;5789;p37">
            <a:hlinkClick r:id="" action="ppaction://noaction"/>
          </p:cNvPr>
          <p:cNvSpPr/>
          <p:nvPr/>
        </p:nvSpPr>
        <p:spPr>
          <a:xfrm>
            <a:off x="76945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90" name="Google Shape;5790;p37">
            <a:hlinkClick r:id="rId4" action="ppaction://hlinksldjump"/>
          </p:cNvPr>
          <p:cNvSpPr/>
          <p:nvPr/>
        </p:nvSpPr>
        <p:spPr>
          <a:xfrm>
            <a:off x="8365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30" name="Google Shape;5830;p37">
            <a:hlinkClick r:id="rId3" action="ppaction://hlinksldjump"/>
          </p:cNvPr>
          <p:cNvSpPr/>
          <p:nvPr/>
        </p:nvSpPr>
        <p:spPr>
          <a:xfrm>
            <a:off x="146522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31" name="Google Shape;5831;p37">
            <a:hlinkClick r:id="" action="ppaction://noaction"/>
          </p:cNvPr>
          <p:cNvSpPr/>
          <p:nvPr/>
        </p:nvSpPr>
        <p:spPr>
          <a:xfrm>
            <a:off x="207482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32" name="Google Shape;5832;p37">
            <a:hlinkClick r:id="" action="ppaction://noaction"/>
          </p:cNvPr>
          <p:cNvSpPr/>
          <p:nvPr/>
        </p:nvSpPr>
        <p:spPr>
          <a:xfrm>
            <a:off x="272252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35" name="Google Shape;5835;p37">
            <a:hlinkClick r:id="" action="ppaction://noaction"/>
          </p:cNvPr>
          <p:cNvSpPr/>
          <p:nvPr/>
        </p:nvSpPr>
        <p:spPr>
          <a:xfrm>
            <a:off x="45703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36" name="Google Shape;5836;p37">
            <a:hlinkClick r:id="" action="ppaction://noaction"/>
          </p:cNvPr>
          <p:cNvSpPr/>
          <p:nvPr/>
        </p:nvSpPr>
        <p:spPr>
          <a:xfrm>
            <a:off x="52180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37" name="Google Shape;5837;p37">
            <a:hlinkClick r:id="" action="ppaction://noaction"/>
          </p:cNvPr>
          <p:cNvSpPr/>
          <p:nvPr/>
        </p:nvSpPr>
        <p:spPr>
          <a:xfrm>
            <a:off x="58276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38" name="Google Shape;5838;p37">
            <a:hlinkClick r:id="" action="ppaction://noaction"/>
          </p:cNvPr>
          <p:cNvSpPr/>
          <p:nvPr/>
        </p:nvSpPr>
        <p:spPr>
          <a:xfrm>
            <a:off x="64753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39" name="Google Shape;5839;p37">
            <a:hlinkClick r:id="" action="ppaction://noaction"/>
          </p:cNvPr>
          <p:cNvSpPr/>
          <p:nvPr/>
        </p:nvSpPr>
        <p:spPr>
          <a:xfrm>
            <a:off x="70849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40" name="Google Shape;5840;p37">
            <a:hlinkClick r:id="" action="ppaction://noaction"/>
          </p:cNvPr>
          <p:cNvSpPr/>
          <p:nvPr/>
        </p:nvSpPr>
        <p:spPr>
          <a:xfrm>
            <a:off x="76945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41" name="Google Shape;5841;p37">
            <a:hlinkClick r:id="rId4" action="ppaction://hlinksldjump"/>
          </p:cNvPr>
          <p:cNvSpPr/>
          <p:nvPr/>
        </p:nvSpPr>
        <p:spPr>
          <a:xfrm>
            <a:off x="8365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roup 7"/>
          <p:cNvGrpSpPr/>
          <p:nvPr/>
        </p:nvGrpSpPr>
        <p:grpSpPr>
          <a:xfrm>
            <a:off x="138885" y="128274"/>
            <a:ext cx="1298111" cy="585244"/>
            <a:chOff x="873323" y="807910"/>
            <a:chExt cx="1298111" cy="585244"/>
          </a:xfrm>
        </p:grpSpPr>
        <p:sp>
          <p:nvSpPr>
            <p:cNvPr id="239" name="Google Shape;5848;p38"/>
            <p:cNvSpPr/>
            <p:nvPr/>
          </p:nvSpPr>
          <p:spPr>
            <a:xfrm>
              <a:off x="873323" y="807910"/>
              <a:ext cx="1220038" cy="585244"/>
            </a:xfrm>
            <a:custGeom>
              <a:avLst/>
              <a:gdLst/>
              <a:ahLst/>
              <a:cxnLst/>
              <a:rect l="l" t="t" r="r" b="b"/>
              <a:pathLst>
                <a:path w="67400" h="75139" extrusionOk="0">
                  <a:moveTo>
                    <a:pt x="16043" y="1"/>
                  </a:moveTo>
                  <a:cubicBezTo>
                    <a:pt x="3288" y="1"/>
                    <a:pt x="2743" y="11440"/>
                    <a:pt x="2198" y="14258"/>
                  </a:cubicBezTo>
                  <a:cubicBezTo>
                    <a:pt x="1" y="25604"/>
                    <a:pt x="1" y="45722"/>
                    <a:pt x="2198" y="61369"/>
                  </a:cubicBezTo>
                  <a:cubicBezTo>
                    <a:pt x="3833" y="73110"/>
                    <a:pt x="7590" y="75138"/>
                    <a:pt x="11271" y="75138"/>
                  </a:cubicBezTo>
                  <a:lnTo>
                    <a:pt x="52128" y="75138"/>
                  </a:lnTo>
                  <a:cubicBezTo>
                    <a:pt x="58946" y="75138"/>
                    <a:pt x="63868" y="70536"/>
                    <a:pt x="64507" y="64901"/>
                  </a:cubicBezTo>
                  <a:cubicBezTo>
                    <a:pt x="67399" y="39448"/>
                    <a:pt x="65746" y="23012"/>
                    <a:pt x="64507" y="9243"/>
                  </a:cubicBezTo>
                  <a:cubicBezTo>
                    <a:pt x="64037" y="4152"/>
                    <a:pt x="59416" y="1"/>
                    <a:pt x="5323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970688" y="821082"/>
              <a:ext cx="120074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Bài</a:t>
              </a:r>
              <a:r>
                <a:rPr lang="en-US" sz="2800" dirty="0" smtClean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4</a:t>
              </a:r>
              <a:endPara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314339" y="229734"/>
            <a:ext cx="73634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Một huyện miền núi có 8 xã vùng thấp và 9 xã vùng cao. Mỗi xã vùng thấp được cấp 850 quyển truyện, mỗi xã vùng cao được </a:t>
            </a:r>
            <a:r>
              <a:rPr lang="vi-VN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cấ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p</a:t>
            </a:r>
            <a:r>
              <a:rPr lang="vi-VN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980 quyển truyện. Hỏi huyện đó được cấp bao nhiêu quyển truyện?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4103851" y="561798"/>
            <a:ext cx="1525049" cy="637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Straight Connector 201"/>
          <p:cNvCxnSpPr/>
          <p:nvPr/>
        </p:nvCxnSpPr>
        <p:spPr>
          <a:xfrm>
            <a:off x="7880669" y="570343"/>
            <a:ext cx="74189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0" name="TextBox 209"/>
          <p:cNvSpPr txBox="1"/>
          <p:nvPr/>
        </p:nvSpPr>
        <p:spPr>
          <a:xfrm>
            <a:off x="3404095" y="1324009"/>
            <a:ext cx="23325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000" b="1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endParaRPr lang="en-US" sz="2000" b="1" i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50" name="Straight Connector 49"/>
          <p:cNvCxnSpPr/>
          <p:nvPr/>
        </p:nvCxnSpPr>
        <p:spPr>
          <a:xfrm>
            <a:off x="6181668" y="561798"/>
            <a:ext cx="1525049" cy="637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1436996" y="883896"/>
            <a:ext cx="996366" cy="755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5879195" y="865593"/>
            <a:ext cx="1525049" cy="637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3640452" y="865403"/>
            <a:ext cx="1982063" cy="637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1465227" y="1184195"/>
            <a:ext cx="1982063" cy="637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2387733" y="1724119"/>
            <a:ext cx="53189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50000"/>
              </a:spcBef>
              <a:spcAft>
                <a:spcPct val="0"/>
              </a:spcAft>
              <a:buClrTx/>
              <a:defRPr/>
            </a:pPr>
            <a:r>
              <a:rPr lang="en-US" altLang="en-US" sz="2000" kern="1200" dirty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+mn-ea"/>
                <a:cs typeface="+mn-cs"/>
              </a:rPr>
              <a:t>8 </a:t>
            </a:r>
            <a:r>
              <a:rPr lang="en-US" altLang="en-US" sz="2000" kern="1200" dirty="0" err="1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+mn-ea"/>
                <a:cs typeface="+mn-cs"/>
              </a:rPr>
              <a:t>xã</a:t>
            </a:r>
            <a:r>
              <a:rPr lang="en-US" altLang="en-US" sz="2000" kern="1200" dirty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lang="en-US" altLang="en-US" sz="2000" kern="1200" dirty="0" err="1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+mn-ea"/>
                <a:cs typeface="+mn-cs"/>
              </a:rPr>
              <a:t>vùng</a:t>
            </a:r>
            <a:r>
              <a:rPr lang="en-US" altLang="en-US" sz="2000" kern="1200" dirty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lang="en-US" altLang="en-US" sz="2000" kern="1200" dirty="0" err="1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+mn-ea"/>
                <a:cs typeface="+mn-cs"/>
              </a:rPr>
              <a:t>thấp</a:t>
            </a:r>
            <a:r>
              <a:rPr lang="en-US" altLang="en-US" sz="2000" kern="1200" dirty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lang="en-US" altLang="en-US" sz="2000" kern="1200" dirty="0" err="1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+mn-ea"/>
                <a:cs typeface="+mn-cs"/>
              </a:rPr>
              <a:t>được</a:t>
            </a:r>
            <a:r>
              <a:rPr lang="en-US" altLang="en-US" sz="2000" kern="1200" dirty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lang="en-US" altLang="en-US" sz="2000" kern="1200" dirty="0" err="1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+mn-ea"/>
                <a:cs typeface="+mn-cs"/>
              </a:rPr>
              <a:t>cấp</a:t>
            </a:r>
            <a:r>
              <a:rPr lang="en-US" altLang="en-US" sz="2000" kern="1200" dirty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lang="en-US" altLang="en-US" sz="2000" kern="1200" dirty="0" err="1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+mn-ea"/>
                <a:cs typeface="+mn-cs"/>
              </a:rPr>
              <a:t>số</a:t>
            </a:r>
            <a:r>
              <a:rPr lang="en-US" altLang="en-US" sz="2000" kern="1200" dirty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lang="en-US" altLang="en-US" sz="2000" kern="1200" dirty="0" err="1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+mn-ea"/>
                <a:cs typeface="+mn-cs"/>
              </a:rPr>
              <a:t>truyện</a:t>
            </a:r>
            <a:r>
              <a:rPr lang="en-US" altLang="en-US" sz="2000" kern="1200" dirty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lang="en-US" altLang="en-US" sz="2000" kern="1200" dirty="0" err="1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+mn-ea"/>
                <a:cs typeface="+mn-cs"/>
              </a:rPr>
              <a:t>là</a:t>
            </a:r>
            <a:r>
              <a:rPr lang="en-US" altLang="en-US" sz="2000" kern="1200" dirty="0" smtClean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+mn-ea"/>
                <a:cs typeface="+mn-cs"/>
              </a:rPr>
              <a:t>:</a:t>
            </a:r>
            <a:endParaRPr lang="en-US" altLang="en-US" sz="2000" kern="1200" dirty="0">
              <a:solidFill>
                <a:schemeClr val="accent4">
                  <a:lumMod val="75000"/>
                </a:schemeClr>
              </a:solidFill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244610" y="2160800"/>
            <a:ext cx="279384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50000"/>
              </a:spcBef>
              <a:spcAft>
                <a:spcPct val="0"/>
              </a:spcAft>
              <a:buClrTx/>
              <a:defRPr/>
            </a:pPr>
            <a:r>
              <a:rPr lang="en-US" altLang="en-US" sz="2000" kern="1200" dirty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</a:rPr>
              <a:t>850 x 8 = 6 800 (</a:t>
            </a:r>
            <a:r>
              <a:rPr lang="en-US" altLang="en-US" sz="2000" kern="1200" dirty="0" err="1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</a:rPr>
              <a:t>quyển</a:t>
            </a:r>
            <a:r>
              <a:rPr lang="en-US" altLang="en-US" sz="2000" kern="1200" dirty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</a:rPr>
              <a:t>)</a:t>
            </a:r>
          </a:p>
        </p:txBody>
      </p:sp>
      <p:sp>
        <p:nvSpPr>
          <p:cNvPr id="23" name="Rectangle 22"/>
          <p:cNvSpPr/>
          <p:nvPr/>
        </p:nvSpPr>
        <p:spPr>
          <a:xfrm>
            <a:off x="2387733" y="2557192"/>
            <a:ext cx="416857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50000"/>
              </a:spcBef>
              <a:spcAft>
                <a:spcPct val="0"/>
              </a:spcAft>
              <a:buClrTx/>
              <a:defRPr/>
            </a:pPr>
            <a:r>
              <a:rPr lang="en-US" altLang="en-US" sz="2000" kern="1200" dirty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</a:rPr>
              <a:t>9 </a:t>
            </a:r>
            <a:r>
              <a:rPr lang="en-US" altLang="en-US" sz="2000" kern="1200" dirty="0" err="1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</a:rPr>
              <a:t>xã</a:t>
            </a:r>
            <a:r>
              <a:rPr lang="en-US" altLang="en-US" sz="2000" kern="1200" dirty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altLang="en-US" sz="2000" kern="1200" dirty="0" err="1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</a:rPr>
              <a:t>vùng</a:t>
            </a:r>
            <a:r>
              <a:rPr lang="en-US" altLang="en-US" sz="2000" kern="1200" dirty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altLang="en-US" sz="2000" kern="1200" dirty="0" err="1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</a:rPr>
              <a:t>cao</a:t>
            </a:r>
            <a:r>
              <a:rPr lang="en-US" altLang="en-US" sz="2000" kern="1200" dirty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altLang="en-US" sz="2000" kern="1200" dirty="0" err="1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</a:rPr>
              <a:t>được</a:t>
            </a:r>
            <a:r>
              <a:rPr lang="en-US" altLang="en-US" sz="2000" kern="1200" dirty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altLang="en-US" sz="2000" kern="1200" dirty="0" err="1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</a:rPr>
              <a:t>cấp</a:t>
            </a:r>
            <a:r>
              <a:rPr lang="en-US" altLang="en-US" sz="2000" kern="1200" dirty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altLang="en-US" sz="2000" kern="1200" dirty="0" err="1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</a:rPr>
              <a:t>số</a:t>
            </a:r>
            <a:r>
              <a:rPr lang="en-US" altLang="en-US" sz="2000" kern="1200" dirty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altLang="en-US" sz="2000" kern="1200" dirty="0" err="1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</a:rPr>
              <a:t>truyện</a:t>
            </a:r>
            <a:r>
              <a:rPr lang="en-US" altLang="en-US" sz="2000" kern="1200" dirty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altLang="en-US" sz="2000" kern="1200" dirty="0" err="1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</a:rPr>
              <a:t>là</a:t>
            </a:r>
            <a:r>
              <a:rPr lang="en-US" altLang="en-US" sz="2000" kern="1200" dirty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</a:rPr>
              <a:t> :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234562" y="3004713"/>
            <a:ext cx="279384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50000"/>
              </a:spcBef>
              <a:spcAft>
                <a:spcPct val="0"/>
              </a:spcAft>
              <a:buClrTx/>
              <a:defRPr/>
            </a:pPr>
            <a:r>
              <a:rPr lang="en-US" altLang="en-US" sz="2000" kern="1200" dirty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</a:rPr>
              <a:t>980 x 9 = 8 820 (</a:t>
            </a:r>
            <a:r>
              <a:rPr lang="en-US" altLang="en-US" sz="2000" kern="1200" dirty="0" err="1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</a:rPr>
              <a:t>quyển</a:t>
            </a:r>
            <a:r>
              <a:rPr lang="en-US" altLang="en-US" sz="2000" kern="1200" dirty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</a:rPr>
              <a:t>)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433362" y="3413911"/>
            <a:ext cx="368120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50000"/>
              </a:spcBef>
              <a:spcAft>
                <a:spcPct val="0"/>
              </a:spcAft>
              <a:buClrTx/>
              <a:defRPr/>
            </a:pPr>
            <a:r>
              <a:rPr lang="en-US" altLang="en-US" sz="2000" kern="1200" dirty="0" err="1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</a:rPr>
              <a:t>Huyện</a:t>
            </a:r>
            <a:r>
              <a:rPr lang="en-US" altLang="en-US" sz="2000" kern="1200" dirty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altLang="en-US" sz="2000" kern="1200" dirty="0" err="1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</a:rPr>
              <a:t>đó</a:t>
            </a:r>
            <a:r>
              <a:rPr lang="en-US" altLang="en-US" sz="2000" kern="1200" dirty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altLang="en-US" sz="2000" kern="1200" dirty="0" err="1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</a:rPr>
              <a:t>được</a:t>
            </a:r>
            <a:r>
              <a:rPr lang="en-US" altLang="en-US" sz="2000" kern="1200" dirty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altLang="en-US" sz="2000" kern="1200" dirty="0" err="1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</a:rPr>
              <a:t>cấp</a:t>
            </a:r>
            <a:r>
              <a:rPr lang="en-US" altLang="en-US" sz="2000" kern="1200" dirty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altLang="en-US" sz="2000" kern="1200" dirty="0" err="1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</a:rPr>
              <a:t>số</a:t>
            </a:r>
            <a:r>
              <a:rPr lang="en-US" altLang="en-US" sz="2000" kern="1200" dirty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altLang="en-US" sz="2000" kern="1200" dirty="0" err="1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</a:rPr>
              <a:t>truyện</a:t>
            </a:r>
            <a:r>
              <a:rPr lang="en-US" altLang="en-US" sz="2000" kern="1200" dirty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altLang="en-US" sz="2000" kern="1200" dirty="0" err="1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</a:rPr>
              <a:t>là</a:t>
            </a:r>
            <a:r>
              <a:rPr lang="en-US" altLang="en-US" sz="2000" kern="1200" dirty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</a:rPr>
              <a:t>:</a:t>
            </a:r>
          </a:p>
        </p:txBody>
      </p:sp>
      <p:sp>
        <p:nvSpPr>
          <p:cNvPr id="26" name="Rectangle 25"/>
          <p:cNvSpPr/>
          <p:nvPr/>
        </p:nvSpPr>
        <p:spPr>
          <a:xfrm>
            <a:off x="3176732" y="3854153"/>
            <a:ext cx="36386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50000"/>
              </a:spcBef>
              <a:spcAft>
                <a:spcPct val="0"/>
              </a:spcAft>
              <a:buClrTx/>
              <a:defRPr/>
            </a:pPr>
            <a:r>
              <a:rPr lang="en-US" altLang="en-US" sz="2000" kern="1200" dirty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</a:rPr>
              <a:t>6 800 + 8 820 = 15 620 (</a:t>
            </a:r>
            <a:r>
              <a:rPr lang="en-US" altLang="en-US" sz="2000" kern="1200" dirty="0" err="1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</a:rPr>
              <a:t>quyển</a:t>
            </a:r>
            <a:r>
              <a:rPr lang="en-US" altLang="en-US" sz="2000" kern="1200" dirty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</a:rPr>
              <a:t>)</a:t>
            </a:r>
          </a:p>
        </p:txBody>
      </p:sp>
      <p:sp>
        <p:nvSpPr>
          <p:cNvPr id="27" name="Rectangle 26"/>
          <p:cNvSpPr/>
          <p:nvPr/>
        </p:nvSpPr>
        <p:spPr>
          <a:xfrm>
            <a:off x="3808798" y="4290834"/>
            <a:ext cx="337361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50000"/>
              </a:spcBef>
              <a:spcAft>
                <a:spcPct val="0"/>
              </a:spcAft>
              <a:buClrTx/>
              <a:defRPr/>
            </a:pPr>
            <a:r>
              <a:rPr lang="en-US" altLang="en-US" sz="2000" kern="1200" dirty="0" err="1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</a:rPr>
              <a:t>Đáp</a:t>
            </a:r>
            <a:r>
              <a:rPr lang="en-US" altLang="en-US" sz="2000" kern="1200" dirty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altLang="en-US" sz="2000" kern="1200" dirty="0" err="1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</a:rPr>
              <a:t>số</a:t>
            </a:r>
            <a:r>
              <a:rPr lang="en-US" altLang="en-US" sz="2000" kern="1200" dirty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</a:rPr>
              <a:t>: 15 620 </a:t>
            </a:r>
            <a:r>
              <a:rPr lang="en-US" altLang="en-US" sz="2000" kern="1200" dirty="0" err="1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</a:rPr>
              <a:t>quyển</a:t>
            </a:r>
            <a:r>
              <a:rPr lang="en-US" altLang="en-US" sz="2000" kern="1200" dirty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altLang="en-US" sz="2000" kern="1200" dirty="0" err="1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</a:rPr>
              <a:t>truyện</a:t>
            </a:r>
            <a:r>
              <a:rPr lang="en-US" altLang="en-US" sz="2000" kern="1200" dirty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58077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" grpId="0"/>
      <p:bldP spid="20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50021" y="293257"/>
            <a:ext cx="7887658" cy="1614550"/>
          </a:xfrm>
          <a:prstGeom prst="rect">
            <a:avLst/>
          </a:prstGeom>
          <a:solidFill>
            <a:srgbClr val="FEF7C2"/>
          </a:solidFill>
          <a:ln>
            <a:solidFill>
              <a:srgbClr val="FEF7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79" name="Google Shape;5779;p37">
            <a:hlinkClick r:id="rId3" action="ppaction://hlinksldjump"/>
          </p:cNvPr>
          <p:cNvSpPr/>
          <p:nvPr/>
        </p:nvSpPr>
        <p:spPr>
          <a:xfrm>
            <a:off x="146522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80" name="Google Shape;5780;p37">
            <a:hlinkClick r:id="" action="ppaction://noaction"/>
          </p:cNvPr>
          <p:cNvSpPr/>
          <p:nvPr/>
        </p:nvSpPr>
        <p:spPr>
          <a:xfrm>
            <a:off x="207482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81" name="Google Shape;5781;p37">
            <a:hlinkClick r:id="" action="ppaction://noaction"/>
          </p:cNvPr>
          <p:cNvSpPr/>
          <p:nvPr/>
        </p:nvSpPr>
        <p:spPr>
          <a:xfrm>
            <a:off x="272252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82" name="Google Shape;5782;p37">
            <a:hlinkClick r:id="" action="ppaction://noaction"/>
          </p:cNvPr>
          <p:cNvSpPr/>
          <p:nvPr/>
        </p:nvSpPr>
        <p:spPr>
          <a:xfrm>
            <a:off x="333212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83" name="Google Shape;5783;p37">
            <a:hlinkClick r:id="" action="ppaction://noaction"/>
          </p:cNvPr>
          <p:cNvSpPr/>
          <p:nvPr/>
        </p:nvSpPr>
        <p:spPr>
          <a:xfrm>
            <a:off x="39607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84" name="Google Shape;5784;p37">
            <a:hlinkClick r:id="" action="ppaction://noaction"/>
          </p:cNvPr>
          <p:cNvSpPr/>
          <p:nvPr/>
        </p:nvSpPr>
        <p:spPr>
          <a:xfrm>
            <a:off x="45703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85" name="Google Shape;5785;p37">
            <a:hlinkClick r:id="" action="ppaction://noaction"/>
          </p:cNvPr>
          <p:cNvSpPr/>
          <p:nvPr/>
        </p:nvSpPr>
        <p:spPr>
          <a:xfrm>
            <a:off x="52180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86" name="Google Shape;5786;p37">
            <a:hlinkClick r:id="" action="ppaction://noaction"/>
          </p:cNvPr>
          <p:cNvSpPr/>
          <p:nvPr/>
        </p:nvSpPr>
        <p:spPr>
          <a:xfrm>
            <a:off x="58276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87" name="Google Shape;5787;p37">
            <a:hlinkClick r:id="" action="ppaction://noaction"/>
          </p:cNvPr>
          <p:cNvSpPr/>
          <p:nvPr/>
        </p:nvSpPr>
        <p:spPr>
          <a:xfrm>
            <a:off x="64753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88" name="Google Shape;5788;p37">
            <a:hlinkClick r:id="" action="ppaction://noaction"/>
          </p:cNvPr>
          <p:cNvSpPr/>
          <p:nvPr/>
        </p:nvSpPr>
        <p:spPr>
          <a:xfrm>
            <a:off x="70849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89" name="Google Shape;5789;p37">
            <a:hlinkClick r:id="" action="ppaction://noaction"/>
          </p:cNvPr>
          <p:cNvSpPr/>
          <p:nvPr/>
        </p:nvSpPr>
        <p:spPr>
          <a:xfrm>
            <a:off x="76945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90" name="Google Shape;5790;p37">
            <a:hlinkClick r:id="rId4" action="ppaction://hlinksldjump"/>
          </p:cNvPr>
          <p:cNvSpPr/>
          <p:nvPr/>
        </p:nvSpPr>
        <p:spPr>
          <a:xfrm>
            <a:off x="8365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30" name="Google Shape;5830;p37">
            <a:hlinkClick r:id="rId3" action="ppaction://hlinksldjump"/>
          </p:cNvPr>
          <p:cNvSpPr/>
          <p:nvPr/>
        </p:nvSpPr>
        <p:spPr>
          <a:xfrm>
            <a:off x="146522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31" name="Google Shape;5831;p37">
            <a:hlinkClick r:id="" action="ppaction://noaction"/>
          </p:cNvPr>
          <p:cNvSpPr/>
          <p:nvPr/>
        </p:nvSpPr>
        <p:spPr>
          <a:xfrm>
            <a:off x="207482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32" name="Google Shape;5832;p37">
            <a:hlinkClick r:id="" action="ppaction://noaction"/>
          </p:cNvPr>
          <p:cNvSpPr/>
          <p:nvPr/>
        </p:nvSpPr>
        <p:spPr>
          <a:xfrm>
            <a:off x="272252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35" name="Google Shape;5835;p37">
            <a:hlinkClick r:id="" action="ppaction://noaction"/>
          </p:cNvPr>
          <p:cNvSpPr/>
          <p:nvPr/>
        </p:nvSpPr>
        <p:spPr>
          <a:xfrm>
            <a:off x="45703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36" name="Google Shape;5836;p37">
            <a:hlinkClick r:id="" action="ppaction://noaction"/>
          </p:cNvPr>
          <p:cNvSpPr/>
          <p:nvPr/>
        </p:nvSpPr>
        <p:spPr>
          <a:xfrm>
            <a:off x="52180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37" name="Google Shape;5837;p37">
            <a:hlinkClick r:id="" action="ppaction://noaction"/>
          </p:cNvPr>
          <p:cNvSpPr/>
          <p:nvPr/>
        </p:nvSpPr>
        <p:spPr>
          <a:xfrm>
            <a:off x="58276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38" name="Google Shape;5838;p37">
            <a:hlinkClick r:id="" action="ppaction://noaction"/>
          </p:cNvPr>
          <p:cNvSpPr/>
          <p:nvPr/>
        </p:nvSpPr>
        <p:spPr>
          <a:xfrm>
            <a:off x="64753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39" name="Google Shape;5839;p37">
            <a:hlinkClick r:id="" action="ppaction://noaction"/>
          </p:cNvPr>
          <p:cNvSpPr/>
          <p:nvPr/>
        </p:nvSpPr>
        <p:spPr>
          <a:xfrm>
            <a:off x="70849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40" name="Google Shape;5840;p37">
            <a:hlinkClick r:id="" action="ppaction://noaction"/>
          </p:cNvPr>
          <p:cNvSpPr/>
          <p:nvPr/>
        </p:nvSpPr>
        <p:spPr>
          <a:xfrm>
            <a:off x="76945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41" name="Google Shape;5841;p37">
            <a:hlinkClick r:id="rId4" action="ppaction://hlinksldjump"/>
          </p:cNvPr>
          <p:cNvSpPr/>
          <p:nvPr/>
        </p:nvSpPr>
        <p:spPr>
          <a:xfrm>
            <a:off x="8365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roup 7"/>
          <p:cNvGrpSpPr/>
          <p:nvPr/>
        </p:nvGrpSpPr>
        <p:grpSpPr>
          <a:xfrm>
            <a:off x="138885" y="128274"/>
            <a:ext cx="1298111" cy="585244"/>
            <a:chOff x="873323" y="807910"/>
            <a:chExt cx="1298111" cy="585244"/>
          </a:xfrm>
        </p:grpSpPr>
        <p:sp>
          <p:nvSpPr>
            <p:cNvPr id="239" name="Google Shape;5848;p38"/>
            <p:cNvSpPr/>
            <p:nvPr/>
          </p:nvSpPr>
          <p:spPr>
            <a:xfrm>
              <a:off x="873323" y="807910"/>
              <a:ext cx="1220038" cy="585244"/>
            </a:xfrm>
            <a:custGeom>
              <a:avLst/>
              <a:gdLst/>
              <a:ahLst/>
              <a:cxnLst/>
              <a:rect l="l" t="t" r="r" b="b"/>
              <a:pathLst>
                <a:path w="67400" h="75139" extrusionOk="0">
                  <a:moveTo>
                    <a:pt x="16043" y="1"/>
                  </a:moveTo>
                  <a:cubicBezTo>
                    <a:pt x="3288" y="1"/>
                    <a:pt x="2743" y="11440"/>
                    <a:pt x="2198" y="14258"/>
                  </a:cubicBezTo>
                  <a:cubicBezTo>
                    <a:pt x="1" y="25604"/>
                    <a:pt x="1" y="45722"/>
                    <a:pt x="2198" y="61369"/>
                  </a:cubicBezTo>
                  <a:cubicBezTo>
                    <a:pt x="3833" y="73110"/>
                    <a:pt x="7590" y="75138"/>
                    <a:pt x="11271" y="75138"/>
                  </a:cubicBezTo>
                  <a:lnTo>
                    <a:pt x="52128" y="75138"/>
                  </a:lnTo>
                  <a:cubicBezTo>
                    <a:pt x="58946" y="75138"/>
                    <a:pt x="63868" y="70536"/>
                    <a:pt x="64507" y="64901"/>
                  </a:cubicBezTo>
                  <a:cubicBezTo>
                    <a:pt x="67399" y="39448"/>
                    <a:pt x="65746" y="23012"/>
                    <a:pt x="64507" y="9243"/>
                  </a:cubicBezTo>
                  <a:cubicBezTo>
                    <a:pt x="64037" y="4152"/>
                    <a:pt x="59416" y="1"/>
                    <a:pt x="5323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970688" y="821082"/>
              <a:ext cx="120074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Bài</a:t>
              </a:r>
              <a:r>
                <a:rPr lang="en-US" sz="2800" dirty="0" smtClean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4</a:t>
              </a:r>
              <a:endPara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314339" y="229734"/>
            <a:ext cx="73634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Một huyện miền núi có 8 xã vùng thấp và 9 xã vùng cao. Mỗi xã vùng thấp được cấp 850 quyển truyện, mỗi xã vùng cao được </a:t>
            </a:r>
            <a:r>
              <a:rPr lang="vi-VN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cấ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p</a:t>
            </a:r>
            <a:r>
              <a:rPr lang="vi-VN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980 quyển truyện. Hỏi huyện đó được cấp bao nhiêu quyển truyện?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4103851" y="561798"/>
            <a:ext cx="1525049" cy="637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Straight Connector 201"/>
          <p:cNvCxnSpPr/>
          <p:nvPr/>
        </p:nvCxnSpPr>
        <p:spPr>
          <a:xfrm>
            <a:off x="7880669" y="570343"/>
            <a:ext cx="74189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0" name="TextBox 209"/>
          <p:cNvSpPr txBox="1"/>
          <p:nvPr/>
        </p:nvSpPr>
        <p:spPr>
          <a:xfrm>
            <a:off x="3332127" y="1456256"/>
            <a:ext cx="23325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000" b="1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endParaRPr lang="en-US" sz="2000" b="1" i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50" name="Straight Connector 49"/>
          <p:cNvCxnSpPr/>
          <p:nvPr/>
        </p:nvCxnSpPr>
        <p:spPr>
          <a:xfrm>
            <a:off x="6181668" y="561798"/>
            <a:ext cx="1525049" cy="637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1436996" y="883896"/>
            <a:ext cx="996366" cy="755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5879195" y="865593"/>
            <a:ext cx="1525049" cy="637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3640452" y="865403"/>
            <a:ext cx="1982063" cy="637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1465227" y="1184195"/>
            <a:ext cx="1982063" cy="637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 Box 14">
                <a:extLst>
                  <a:ext uri="{FF2B5EF4-FFF2-40B4-BE49-F238E27FC236}">
                    <a16:creationId xmlns:a16="http://schemas.microsoft.com/office/drawing/2014/main" id="{250913D0-E442-4554-A608-22B7C965639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01282" y="2002585"/>
                <a:ext cx="8077200" cy="15696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VNI-Times" pitchFamily="2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NI-Times" pitchFamily="2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NI-Times" pitchFamily="2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NI-Times" pitchFamily="2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NI-Times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NI-Times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NI-Times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NI-Times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NI-Times" pitchFamily="2" charset="0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accent5">
                        <a:lumMod val="75000"/>
                      </a:scheme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+mn-ea"/>
                    <a:cs typeface="+mn-cs"/>
                  </a:rPr>
                  <a:t>Huyện </a:t>
                </a:r>
                <a:r>
                  <a:rPr kumimoji="0" lang="en-US" alt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accent5">
                        <a:lumMod val="75000"/>
                      </a:scheme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+mn-ea"/>
                    <a:cs typeface="+mn-cs"/>
                  </a:rPr>
                  <a:t>đó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5">
                        <a:lumMod val="75000"/>
                      </a:scheme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+mn-ea"/>
                    <a:cs typeface="+mn-cs"/>
                  </a:rPr>
                  <a:t> </a:t>
                </a:r>
                <a:r>
                  <a:rPr kumimoji="0" lang="en-US" alt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accent5">
                        <a:lumMod val="75000"/>
                      </a:scheme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+mn-ea"/>
                    <a:cs typeface="+mn-cs"/>
                  </a:rPr>
                  <a:t>được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5">
                        <a:lumMod val="75000"/>
                      </a:scheme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+mn-ea"/>
                    <a:cs typeface="+mn-cs"/>
                  </a:rPr>
                  <a:t> </a:t>
                </a:r>
                <a:r>
                  <a:rPr kumimoji="0" lang="en-US" alt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accent5">
                        <a:lumMod val="75000"/>
                      </a:scheme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+mn-ea"/>
                    <a:cs typeface="+mn-cs"/>
                  </a:rPr>
                  <a:t>cấp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5">
                        <a:lumMod val="75000"/>
                      </a:scheme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+mn-ea"/>
                    <a:cs typeface="+mn-cs"/>
                  </a:rPr>
                  <a:t> </a:t>
                </a:r>
                <a:r>
                  <a:rPr kumimoji="0" lang="en-US" alt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accent5">
                        <a:lumMod val="75000"/>
                      </a:scheme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+mn-ea"/>
                    <a:cs typeface="+mn-cs"/>
                  </a:rPr>
                  <a:t>số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5">
                        <a:lumMod val="75000"/>
                      </a:scheme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+mn-ea"/>
                    <a:cs typeface="+mn-cs"/>
                  </a:rPr>
                  <a:t> </a:t>
                </a:r>
                <a:r>
                  <a:rPr kumimoji="0" lang="en-US" alt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accent5">
                        <a:lumMod val="75000"/>
                      </a:scheme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+mn-ea"/>
                    <a:cs typeface="+mn-cs"/>
                  </a:rPr>
                  <a:t>truyện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5">
                        <a:lumMod val="75000"/>
                      </a:scheme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+mn-ea"/>
                    <a:cs typeface="+mn-cs"/>
                  </a:rPr>
                  <a:t> </a:t>
                </a:r>
                <a:r>
                  <a:rPr kumimoji="0" lang="en-US" alt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accent5">
                        <a:lumMod val="75000"/>
                      </a:scheme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+mn-ea"/>
                    <a:cs typeface="+mn-cs"/>
                  </a:rPr>
                  <a:t>là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5">
                        <a:lumMod val="75000"/>
                      </a:scheme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+mn-ea"/>
                    <a:cs typeface="+mn-cs"/>
                  </a:rPr>
                  <a:t>:</a:t>
                </a:r>
              </a:p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5">
                        <a:lumMod val="75000"/>
                      </a:scheme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+mn-ea"/>
                    <a:cs typeface="+mn-cs"/>
                  </a:rPr>
                  <a:t>850 </a:t>
                </a:r>
                <a14:m>
                  <m:oMath xmlns:m="http://schemas.openxmlformats.org/officeDocument/2006/math">
                    <m:r>
                      <a:rPr kumimoji="0" lang="en-US" alt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×</m:t>
                    </m:r>
                  </m:oMath>
                </a14:m>
                <a:r>
                  <a:rPr kumimoji="0" lang="en-US" alt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accent5">
                        <a:lumMod val="75000"/>
                      </a:scheme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+mn-ea"/>
                    <a:cs typeface="+mn-cs"/>
                  </a:rPr>
                  <a:t> 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5">
                        <a:lumMod val="75000"/>
                      </a:scheme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+mn-ea"/>
                    <a:cs typeface="+mn-cs"/>
                  </a:rPr>
                  <a:t>8  + 980 </a:t>
                </a:r>
                <a14:m>
                  <m:oMath xmlns:m="http://schemas.openxmlformats.org/officeDocument/2006/math">
                    <m:r>
                      <a:rPr kumimoji="0" lang="en-US" alt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×</m:t>
                    </m:r>
                  </m:oMath>
                </a14:m>
                <a:r>
                  <a:rPr kumimoji="0" lang="en-US" alt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accent5">
                        <a:lumMod val="75000"/>
                      </a:scheme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+mn-ea"/>
                    <a:cs typeface="+mn-cs"/>
                  </a:rPr>
                  <a:t> 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5">
                        <a:lumMod val="75000"/>
                      </a:scheme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+mn-ea"/>
                    <a:cs typeface="+mn-cs"/>
                  </a:rPr>
                  <a:t>9 = 15 620 (</a:t>
                </a:r>
                <a:r>
                  <a:rPr kumimoji="0" lang="en-US" alt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accent5">
                        <a:lumMod val="75000"/>
                      </a:scheme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+mn-ea"/>
                    <a:cs typeface="+mn-cs"/>
                  </a:rPr>
                  <a:t>quyển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5">
                        <a:lumMod val="75000"/>
                      </a:scheme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+mn-ea"/>
                    <a:cs typeface="+mn-cs"/>
                  </a:rPr>
                  <a:t>)</a:t>
                </a:r>
              </a:p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5">
                        <a:lumMod val="75000"/>
                      </a:scheme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+mn-ea"/>
                    <a:cs typeface="+mn-cs"/>
                  </a:rPr>
                  <a:t>                                           </a:t>
                </a:r>
                <a:r>
                  <a:rPr kumimoji="0" lang="en-US" altLang="en-US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accent5">
                        <a:lumMod val="75000"/>
                      </a:scheme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+mn-ea"/>
                    <a:cs typeface="+mn-cs"/>
                  </a:rPr>
                  <a:t>              </a:t>
                </a:r>
                <a:r>
                  <a:rPr kumimoji="0" lang="en-US" altLang="en-US" sz="24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chemeClr val="accent5">
                        <a:lumMod val="75000"/>
                      </a:scheme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+mn-ea"/>
                    <a:cs typeface="+mn-cs"/>
                  </a:rPr>
                  <a:t>Đáp</a:t>
                </a:r>
                <a:r>
                  <a:rPr kumimoji="0" lang="en-US" alt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accent5">
                        <a:lumMod val="75000"/>
                      </a:scheme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+mn-ea"/>
                    <a:cs typeface="+mn-cs"/>
                  </a:rPr>
                  <a:t> </a:t>
                </a:r>
                <a:r>
                  <a:rPr kumimoji="0" lang="en-US" alt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accent5">
                        <a:lumMod val="75000"/>
                      </a:scheme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+mn-ea"/>
                    <a:cs typeface="+mn-cs"/>
                  </a:rPr>
                  <a:t>số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5">
                        <a:lumMod val="75000"/>
                      </a:scheme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+mn-ea"/>
                    <a:cs typeface="+mn-cs"/>
                  </a:rPr>
                  <a:t>: 15 620 </a:t>
                </a:r>
                <a:r>
                  <a:rPr kumimoji="0" lang="en-US" alt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accent5">
                        <a:lumMod val="75000"/>
                      </a:scheme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+mn-ea"/>
                    <a:cs typeface="+mn-cs"/>
                  </a:rPr>
                  <a:t>quyển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5">
                        <a:lumMod val="75000"/>
                      </a:scheme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+mn-ea"/>
                    <a:cs typeface="+mn-cs"/>
                  </a:rPr>
                  <a:t> </a:t>
                </a:r>
                <a:r>
                  <a:rPr kumimoji="0" lang="en-US" alt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accent5">
                        <a:lumMod val="75000"/>
                      </a:scheme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+mn-ea"/>
                    <a:cs typeface="+mn-cs"/>
                  </a:rPr>
                  <a:t>truyện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5">
                        <a:lumMod val="75000"/>
                      </a:scheme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+mn-ea"/>
                    <a:cs typeface="+mn-cs"/>
                  </a:rPr>
                  <a:t>.</a:t>
                </a:r>
              </a:p>
            </p:txBody>
          </p:sp>
        </mc:Choice>
        <mc:Fallback xmlns="">
          <p:sp>
            <p:nvSpPr>
              <p:cNvPr id="44" name="Text Box 14">
                <a:extLst>
                  <a:ext uri="{FF2B5EF4-FFF2-40B4-BE49-F238E27FC236}">
                    <a16:creationId xmlns:a16="http://schemas.microsoft.com/office/drawing/2014/main" id="{250913D0-E442-4554-A608-22B7C96563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01282" y="2002585"/>
                <a:ext cx="8077200" cy="1569660"/>
              </a:xfrm>
              <a:prstGeom prst="rect">
                <a:avLst/>
              </a:prstGeom>
              <a:blipFill>
                <a:blip r:embed="rId5"/>
                <a:stretch>
                  <a:fillRect t="-3113" b="-8171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Oval 44">
            <a:extLst>
              <a:ext uri="{FF2B5EF4-FFF2-40B4-BE49-F238E27FC236}">
                <a16:creationId xmlns:a16="http://schemas.microsoft.com/office/drawing/2014/main" id="{01C90866-060C-4CF9-A341-9CA460804EAA}"/>
              </a:ext>
            </a:extLst>
          </p:cNvPr>
          <p:cNvSpPr/>
          <p:nvPr/>
        </p:nvSpPr>
        <p:spPr>
          <a:xfrm>
            <a:off x="2074827" y="2428734"/>
            <a:ext cx="1236956" cy="761796"/>
          </a:xfrm>
          <a:prstGeom prst="ellipse">
            <a:avLst/>
          </a:prstGeom>
          <a:noFill/>
          <a:ln w="38100" cap="flat" cmpd="sng" algn="ctr">
            <a:solidFill>
              <a:srgbClr val="FFFF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5C477C84-CBE6-4979-932E-EC88E97B7D68}"/>
              </a:ext>
            </a:extLst>
          </p:cNvPr>
          <p:cNvGrpSpPr>
            <a:grpSpLocks/>
          </p:cNvGrpSpPr>
          <p:nvPr/>
        </p:nvGrpSpPr>
        <p:grpSpPr bwMode="auto">
          <a:xfrm>
            <a:off x="725515" y="3209442"/>
            <a:ext cx="2698624" cy="891410"/>
            <a:chOff x="-158437" y="2743200"/>
            <a:chExt cx="2698744" cy="891694"/>
          </a:xfrm>
        </p:grpSpPr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DD84D828-7E87-4A69-9210-B2E736EEB908}"/>
                </a:ext>
              </a:extLst>
            </p:cNvPr>
            <p:cNvCxnSpPr/>
            <p:nvPr/>
          </p:nvCxnSpPr>
          <p:spPr>
            <a:xfrm flipH="1">
              <a:off x="1745978" y="2743200"/>
              <a:ext cx="5933" cy="440740"/>
            </a:xfrm>
            <a:prstGeom prst="straightConnector1">
              <a:avLst/>
            </a:prstGeom>
            <a:noFill/>
            <a:ln w="12700" cap="flat" cmpd="sng" algn="ctr">
              <a:solidFill>
                <a:srgbClr val="E48312"/>
              </a:solidFill>
              <a:prstDash val="solid"/>
              <a:tailEnd type="triangle"/>
            </a:ln>
            <a:effectLst/>
          </p:spPr>
        </p:cxnSp>
        <p:sp>
          <p:nvSpPr>
            <p:cNvPr id="48" name="Rectangle 5">
              <a:extLst>
                <a:ext uri="{FF2B5EF4-FFF2-40B4-BE49-F238E27FC236}">
                  <a16:creationId xmlns:a16="http://schemas.microsoft.com/office/drawing/2014/main" id="{F2337D33-7867-4796-988C-2011DE8040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58437" y="3173082"/>
              <a:ext cx="2698744" cy="461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+mn-cs"/>
                </a:rPr>
                <a:t>(</a:t>
              </a:r>
              <a:r>
                <a:rPr kumimoji="0" lang="en-US" alt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của</a:t>
              </a:r>
              <a:r>
                <a: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8 </a:t>
              </a:r>
              <a:r>
                <a:rPr kumimoji="0" lang="en-US" alt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xã</a:t>
              </a:r>
              <a:r>
                <a: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alt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vùng</a:t>
              </a:r>
              <a:r>
                <a: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alt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cao</a:t>
              </a:r>
              <a:r>
                <a: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)</a:t>
              </a:r>
            </a:p>
          </p:txBody>
        </p:sp>
      </p:grpSp>
      <p:sp>
        <p:nvSpPr>
          <p:cNvPr id="49" name="Oval 48">
            <a:extLst>
              <a:ext uri="{FF2B5EF4-FFF2-40B4-BE49-F238E27FC236}">
                <a16:creationId xmlns:a16="http://schemas.microsoft.com/office/drawing/2014/main" id="{0EE1ED94-BE37-4C42-A482-A522ABE97525}"/>
              </a:ext>
            </a:extLst>
          </p:cNvPr>
          <p:cNvSpPr/>
          <p:nvPr/>
        </p:nvSpPr>
        <p:spPr>
          <a:xfrm>
            <a:off x="3487919" y="2425981"/>
            <a:ext cx="1143564" cy="734015"/>
          </a:xfrm>
          <a:prstGeom prst="ellipse">
            <a:avLst/>
          </a:prstGeom>
          <a:noFill/>
          <a:ln w="38100" cap="flat" cmpd="sng" algn="ctr">
            <a:solidFill>
              <a:srgbClr val="FFFF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9697FC8E-EC0B-4008-B0D2-460657A013CA}"/>
              </a:ext>
            </a:extLst>
          </p:cNvPr>
          <p:cNvGrpSpPr>
            <a:grpSpLocks/>
          </p:cNvGrpSpPr>
          <p:nvPr/>
        </p:nvGrpSpPr>
        <p:grpSpPr bwMode="auto">
          <a:xfrm>
            <a:off x="3590328" y="3209441"/>
            <a:ext cx="2844497" cy="891410"/>
            <a:chOff x="1308834" y="2746807"/>
            <a:chExt cx="2844836" cy="891672"/>
          </a:xfrm>
        </p:grpSpPr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537D2BEC-E062-4BA0-B6DC-66ACF5099EB8}"/>
                </a:ext>
              </a:extLst>
            </p:cNvPr>
            <p:cNvCxnSpPr/>
            <p:nvPr/>
          </p:nvCxnSpPr>
          <p:spPr>
            <a:xfrm>
              <a:off x="1778263" y="2746807"/>
              <a:ext cx="0" cy="440729"/>
            </a:xfrm>
            <a:prstGeom prst="straightConnector1">
              <a:avLst/>
            </a:prstGeom>
            <a:noFill/>
            <a:ln w="12700" cap="flat" cmpd="sng" algn="ctr">
              <a:solidFill>
                <a:srgbClr val="E48312"/>
              </a:solidFill>
              <a:prstDash val="solid"/>
              <a:tailEnd type="triangle"/>
            </a:ln>
            <a:effectLst/>
          </p:spPr>
        </p:cxnSp>
        <p:sp>
          <p:nvSpPr>
            <p:cNvPr id="56" name="Rectangle 10">
              <a:extLst>
                <a:ext uri="{FF2B5EF4-FFF2-40B4-BE49-F238E27FC236}">
                  <a16:creationId xmlns:a16="http://schemas.microsoft.com/office/drawing/2014/main" id="{04179080-39BF-4B18-91C1-0D624EAADF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8834" y="3176679"/>
              <a:ext cx="2844836" cy="46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+mn-cs"/>
                </a:rPr>
                <a:t>(</a:t>
              </a:r>
              <a:r>
                <a:rPr kumimoji="0" lang="en-US" alt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của</a:t>
              </a:r>
              <a:r>
                <a: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9 </a:t>
              </a:r>
              <a:r>
                <a:rPr kumimoji="0" lang="en-US" alt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xã</a:t>
              </a:r>
              <a:r>
                <a: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alt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vùng</a:t>
              </a:r>
              <a:r>
                <a: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alt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thấp</a:t>
              </a:r>
              <a:r>
                <a: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5782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 animBg="1"/>
      <p:bldP spid="4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32" name="Google Shape;14032;p87"/>
          <p:cNvSpPr txBox="1">
            <a:spLocks noGrp="1"/>
          </p:cNvSpPr>
          <p:nvPr>
            <p:ph type="title"/>
          </p:nvPr>
        </p:nvSpPr>
        <p:spPr>
          <a:xfrm>
            <a:off x="2914566" y="821500"/>
            <a:ext cx="3359869" cy="43988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Bài tập về nhà</a:t>
            </a:r>
            <a:endParaRPr dirty="0"/>
          </a:p>
        </p:txBody>
      </p:sp>
      <p:grpSp>
        <p:nvGrpSpPr>
          <p:cNvPr id="14039" name="Google Shape;14039;p87"/>
          <p:cNvGrpSpPr/>
          <p:nvPr/>
        </p:nvGrpSpPr>
        <p:grpSpPr>
          <a:xfrm>
            <a:off x="699164" y="3789903"/>
            <a:ext cx="902134" cy="1196007"/>
            <a:chOff x="998758" y="3013214"/>
            <a:chExt cx="1042001" cy="1669072"/>
          </a:xfrm>
        </p:grpSpPr>
        <p:sp>
          <p:nvSpPr>
            <p:cNvPr id="14040" name="Google Shape;14040;p87"/>
            <p:cNvSpPr/>
            <p:nvPr/>
          </p:nvSpPr>
          <p:spPr>
            <a:xfrm>
              <a:off x="1006765" y="4381507"/>
              <a:ext cx="213887" cy="220616"/>
            </a:xfrm>
            <a:custGeom>
              <a:avLst/>
              <a:gdLst/>
              <a:ahLst/>
              <a:cxnLst/>
              <a:rect l="l" t="t" r="r" b="b"/>
              <a:pathLst>
                <a:path w="11380" h="11738" extrusionOk="0">
                  <a:moveTo>
                    <a:pt x="10025" y="0"/>
                  </a:moveTo>
                  <a:cubicBezTo>
                    <a:pt x="8441" y="0"/>
                    <a:pt x="4946" y="357"/>
                    <a:pt x="2808" y="3271"/>
                  </a:cubicBezTo>
                  <a:cubicBezTo>
                    <a:pt x="1" y="7130"/>
                    <a:pt x="1555" y="11617"/>
                    <a:pt x="1555" y="11617"/>
                  </a:cubicBezTo>
                  <a:cubicBezTo>
                    <a:pt x="1555" y="11617"/>
                    <a:pt x="1970" y="11738"/>
                    <a:pt x="2653" y="11738"/>
                  </a:cubicBezTo>
                  <a:cubicBezTo>
                    <a:pt x="4078" y="11738"/>
                    <a:pt x="6667" y="11211"/>
                    <a:pt x="9073" y="7957"/>
                  </a:cubicBezTo>
                  <a:cubicBezTo>
                    <a:pt x="11379" y="4825"/>
                    <a:pt x="10853" y="38"/>
                    <a:pt x="10853" y="38"/>
                  </a:cubicBezTo>
                  <a:cubicBezTo>
                    <a:pt x="10853" y="38"/>
                    <a:pt x="10540" y="0"/>
                    <a:pt x="100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1" name="Google Shape;14041;p87"/>
            <p:cNvSpPr/>
            <p:nvPr/>
          </p:nvSpPr>
          <p:spPr>
            <a:xfrm>
              <a:off x="998758" y="4429776"/>
              <a:ext cx="176673" cy="252511"/>
            </a:xfrm>
            <a:custGeom>
              <a:avLst/>
              <a:gdLst/>
              <a:ahLst/>
              <a:cxnLst/>
              <a:rect l="l" t="t" r="r" b="b"/>
              <a:pathLst>
                <a:path w="9400" h="13435" extrusionOk="0">
                  <a:moveTo>
                    <a:pt x="9233" y="1"/>
                  </a:moveTo>
                  <a:cubicBezTo>
                    <a:pt x="9192" y="1"/>
                    <a:pt x="9136" y="26"/>
                    <a:pt x="9073" y="76"/>
                  </a:cubicBezTo>
                  <a:cubicBezTo>
                    <a:pt x="9073" y="76"/>
                    <a:pt x="8873" y="176"/>
                    <a:pt x="8447" y="377"/>
                  </a:cubicBezTo>
                  <a:cubicBezTo>
                    <a:pt x="8246" y="502"/>
                    <a:pt x="8046" y="703"/>
                    <a:pt x="7720" y="803"/>
                  </a:cubicBezTo>
                  <a:cubicBezTo>
                    <a:pt x="7520" y="1003"/>
                    <a:pt x="7194" y="1229"/>
                    <a:pt x="6993" y="1530"/>
                  </a:cubicBezTo>
                  <a:cubicBezTo>
                    <a:pt x="6692" y="1755"/>
                    <a:pt x="6367" y="2056"/>
                    <a:pt x="6066" y="2382"/>
                  </a:cubicBezTo>
                  <a:cubicBezTo>
                    <a:pt x="5740" y="2683"/>
                    <a:pt x="5439" y="3009"/>
                    <a:pt x="5114" y="3410"/>
                  </a:cubicBezTo>
                  <a:cubicBezTo>
                    <a:pt x="4813" y="3735"/>
                    <a:pt x="4487" y="4136"/>
                    <a:pt x="4186" y="4562"/>
                  </a:cubicBezTo>
                  <a:cubicBezTo>
                    <a:pt x="3860" y="4988"/>
                    <a:pt x="3660" y="5389"/>
                    <a:pt x="3334" y="5816"/>
                  </a:cubicBezTo>
                  <a:cubicBezTo>
                    <a:pt x="3033" y="6242"/>
                    <a:pt x="2808" y="6643"/>
                    <a:pt x="2507" y="7069"/>
                  </a:cubicBezTo>
                  <a:cubicBezTo>
                    <a:pt x="2306" y="7495"/>
                    <a:pt x="2081" y="8021"/>
                    <a:pt x="1880" y="8422"/>
                  </a:cubicBezTo>
                  <a:cubicBezTo>
                    <a:pt x="1454" y="9274"/>
                    <a:pt x="1154" y="10101"/>
                    <a:pt x="828" y="10828"/>
                  </a:cubicBezTo>
                  <a:cubicBezTo>
                    <a:pt x="301" y="12182"/>
                    <a:pt x="1" y="13234"/>
                    <a:pt x="1" y="13234"/>
                  </a:cubicBezTo>
                  <a:cubicBezTo>
                    <a:pt x="1" y="13334"/>
                    <a:pt x="101" y="13435"/>
                    <a:pt x="201" y="13435"/>
                  </a:cubicBezTo>
                  <a:cubicBezTo>
                    <a:pt x="301" y="13435"/>
                    <a:pt x="427" y="13435"/>
                    <a:pt x="427" y="13334"/>
                  </a:cubicBezTo>
                  <a:cubicBezTo>
                    <a:pt x="427" y="13334"/>
                    <a:pt x="527" y="13134"/>
                    <a:pt x="728" y="12708"/>
                  </a:cubicBezTo>
                  <a:cubicBezTo>
                    <a:pt x="828" y="12282"/>
                    <a:pt x="1154" y="11655"/>
                    <a:pt x="1454" y="11029"/>
                  </a:cubicBezTo>
                  <a:cubicBezTo>
                    <a:pt x="1555" y="10728"/>
                    <a:pt x="1780" y="10302"/>
                    <a:pt x="1981" y="10001"/>
                  </a:cubicBezTo>
                  <a:cubicBezTo>
                    <a:pt x="2081" y="9575"/>
                    <a:pt x="2306" y="9149"/>
                    <a:pt x="2507" y="8748"/>
                  </a:cubicBezTo>
                  <a:cubicBezTo>
                    <a:pt x="2707" y="8322"/>
                    <a:pt x="3033" y="7896"/>
                    <a:pt x="3234" y="7495"/>
                  </a:cubicBezTo>
                  <a:cubicBezTo>
                    <a:pt x="3434" y="7069"/>
                    <a:pt x="3760" y="6643"/>
                    <a:pt x="4061" y="6242"/>
                  </a:cubicBezTo>
                  <a:cubicBezTo>
                    <a:pt x="4286" y="5816"/>
                    <a:pt x="4587" y="5389"/>
                    <a:pt x="4913" y="4988"/>
                  </a:cubicBezTo>
                  <a:cubicBezTo>
                    <a:pt x="5114" y="4663"/>
                    <a:pt x="5439" y="4262"/>
                    <a:pt x="5740" y="3836"/>
                  </a:cubicBezTo>
                  <a:cubicBezTo>
                    <a:pt x="6066" y="3510"/>
                    <a:pt x="6266" y="3209"/>
                    <a:pt x="6567" y="2883"/>
                  </a:cubicBezTo>
                  <a:cubicBezTo>
                    <a:pt x="6893" y="2582"/>
                    <a:pt x="7093" y="2257"/>
                    <a:pt x="7419" y="1956"/>
                  </a:cubicBezTo>
                  <a:cubicBezTo>
                    <a:pt x="7720" y="1755"/>
                    <a:pt x="7946" y="1530"/>
                    <a:pt x="8146" y="1329"/>
                  </a:cubicBezTo>
                  <a:cubicBezTo>
                    <a:pt x="8347" y="1129"/>
                    <a:pt x="8572" y="903"/>
                    <a:pt x="8773" y="803"/>
                  </a:cubicBezTo>
                  <a:cubicBezTo>
                    <a:pt x="9073" y="502"/>
                    <a:pt x="9299" y="377"/>
                    <a:pt x="9299" y="377"/>
                  </a:cubicBezTo>
                  <a:cubicBezTo>
                    <a:pt x="9399" y="277"/>
                    <a:pt x="9399" y="176"/>
                    <a:pt x="9299" y="76"/>
                  </a:cubicBezTo>
                  <a:cubicBezTo>
                    <a:pt x="9299" y="26"/>
                    <a:pt x="9274" y="1"/>
                    <a:pt x="9233" y="1"/>
                  </a:cubicBezTo>
                  <a:close/>
                </a:path>
              </a:pathLst>
            </a:custGeom>
            <a:solidFill>
              <a:srgbClr val="823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2" name="Google Shape;14042;p87"/>
            <p:cNvSpPr/>
            <p:nvPr/>
          </p:nvSpPr>
          <p:spPr>
            <a:xfrm>
              <a:off x="1611170" y="3133076"/>
              <a:ext cx="117149" cy="367743"/>
            </a:xfrm>
            <a:custGeom>
              <a:avLst/>
              <a:gdLst/>
              <a:ahLst/>
              <a:cxnLst/>
              <a:rect l="l" t="t" r="r" b="b"/>
              <a:pathLst>
                <a:path w="6233" h="19566" extrusionOk="0">
                  <a:moveTo>
                    <a:pt x="3974" y="0"/>
                  </a:moveTo>
                  <a:cubicBezTo>
                    <a:pt x="3907" y="0"/>
                    <a:pt x="3835" y="14"/>
                    <a:pt x="3760" y="41"/>
                  </a:cubicBezTo>
                  <a:cubicBezTo>
                    <a:pt x="1153" y="969"/>
                    <a:pt x="0" y="19365"/>
                    <a:pt x="0" y="19365"/>
                  </a:cubicBezTo>
                  <a:cubicBezTo>
                    <a:pt x="426" y="19365"/>
                    <a:pt x="827" y="19465"/>
                    <a:pt x="1153" y="19565"/>
                  </a:cubicBezTo>
                  <a:cubicBezTo>
                    <a:pt x="3976" y="15112"/>
                    <a:pt x="6232" y="0"/>
                    <a:pt x="3974" y="0"/>
                  </a:cubicBezTo>
                  <a:close/>
                </a:path>
              </a:pathLst>
            </a:custGeom>
            <a:solidFill>
              <a:srgbClr val="F9D0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3" name="Google Shape;14043;p87"/>
            <p:cNvSpPr/>
            <p:nvPr/>
          </p:nvSpPr>
          <p:spPr>
            <a:xfrm>
              <a:off x="1386351" y="3140782"/>
              <a:ext cx="130606" cy="365676"/>
            </a:xfrm>
            <a:custGeom>
              <a:avLst/>
              <a:gdLst/>
              <a:ahLst/>
              <a:cxnLst/>
              <a:rect l="l" t="t" r="r" b="b"/>
              <a:pathLst>
                <a:path w="6949" h="19456" extrusionOk="0">
                  <a:moveTo>
                    <a:pt x="2273" y="1"/>
                  </a:moveTo>
                  <a:cubicBezTo>
                    <a:pt x="0" y="1"/>
                    <a:pt x="2741" y="14987"/>
                    <a:pt x="5696" y="19456"/>
                  </a:cubicBezTo>
                  <a:cubicBezTo>
                    <a:pt x="6122" y="19356"/>
                    <a:pt x="6523" y="19255"/>
                    <a:pt x="6949" y="19155"/>
                  </a:cubicBezTo>
                  <a:cubicBezTo>
                    <a:pt x="6748" y="17576"/>
                    <a:pt x="4969" y="884"/>
                    <a:pt x="2463" y="32"/>
                  </a:cubicBezTo>
                  <a:cubicBezTo>
                    <a:pt x="2396" y="11"/>
                    <a:pt x="2332" y="1"/>
                    <a:pt x="2273" y="1"/>
                  </a:cubicBezTo>
                  <a:close/>
                </a:path>
              </a:pathLst>
            </a:custGeom>
            <a:solidFill>
              <a:srgbClr val="F9D0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4" name="Google Shape;14044;p87"/>
            <p:cNvSpPr/>
            <p:nvPr/>
          </p:nvSpPr>
          <p:spPr>
            <a:xfrm>
              <a:off x="1587618" y="3013214"/>
              <a:ext cx="207234" cy="499364"/>
            </a:xfrm>
            <a:custGeom>
              <a:avLst/>
              <a:gdLst/>
              <a:ahLst/>
              <a:cxnLst/>
              <a:rect l="l" t="t" r="r" b="b"/>
              <a:pathLst>
                <a:path w="11026" h="26569" extrusionOk="0">
                  <a:moveTo>
                    <a:pt x="6080" y="1"/>
                  </a:moveTo>
                  <a:cubicBezTo>
                    <a:pt x="5940" y="1"/>
                    <a:pt x="5793" y="18"/>
                    <a:pt x="5639" y="52"/>
                  </a:cubicBezTo>
                  <a:cubicBezTo>
                    <a:pt x="201" y="1406"/>
                    <a:pt x="0" y="25516"/>
                    <a:pt x="0" y="25516"/>
                  </a:cubicBezTo>
                  <a:cubicBezTo>
                    <a:pt x="426" y="25616"/>
                    <a:pt x="827" y="25616"/>
                    <a:pt x="1253" y="25742"/>
                  </a:cubicBezTo>
                  <a:cubicBezTo>
                    <a:pt x="1253" y="25742"/>
                    <a:pt x="2406" y="7346"/>
                    <a:pt x="5013" y="6418"/>
                  </a:cubicBezTo>
                  <a:cubicBezTo>
                    <a:pt x="5088" y="6391"/>
                    <a:pt x="5160" y="6377"/>
                    <a:pt x="5227" y="6377"/>
                  </a:cubicBezTo>
                  <a:cubicBezTo>
                    <a:pt x="7485" y="6377"/>
                    <a:pt x="5229" y="21489"/>
                    <a:pt x="2406" y="25942"/>
                  </a:cubicBezTo>
                  <a:cubicBezTo>
                    <a:pt x="3033" y="26143"/>
                    <a:pt x="3434" y="26368"/>
                    <a:pt x="3960" y="26569"/>
                  </a:cubicBezTo>
                  <a:cubicBezTo>
                    <a:pt x="8322" y="20891"/>
                    <a:pt x="11026" y="1"/>
                    <a:pt x="6080" y="1"/>
                  </a:cubicBezTo>
                  <a:close/>
                </a:path>
              </a:pathLst>
            </a:custGeom>
            <a:solidFill>
              <a:srgbClr val="AB61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5" name="Google Shape;14045;p87"/>
            <p:cNvSpPr/>
            <p:nvPr/>
          </p:nvSpPr>
          <p:spPr>
            <a:xfrm>
              <a:off x="1316223" y="3022819"/>
              <a:ext cx="224281" cy="497767"/>
            </a:xfrm>
            <a:custGeom>
              <a:avLst/>
              <a:gdLst/>
              <a:ahLst/>
              <a:cxnLst/>
              <a:rect l="l" t="t" r="r" b="b"/>
              <a:pathLst>
                <a:path w="11933" h="26484" extrusionOk="0">
                  <a:moveTo>
                    <a:pt x="4943" y="0"/>
                  </a:moveTo>
                  <a:cubicBezTo>
                    <a:pt x="1" y="0"/>
                    <a:pt x="3380" y="20864"/>
                    <a:pt x="7973" y="26484"/>
                  </a:cubicBezTo>
                  <a:cubicBezTo>
                    <a:pt x="8474" y="26158"/>
                    <a:pt x="8900" y="25957"/>
                    <a:pt x="9427" y="25732"/>
                  </a:cubicBezTo>
                  <a:cubicBezTo>
                    <a:pt x="6472" y="21263"/>
                    <a:pt x="3731" y="6277"/>
                    <a:pt x="6004" y="6277"/>
                  </a:cubicBezTo>
                  <a:cubicBezTo>
                    <a:pt x="6063" y="6277"/>
                    <a:pt x="6127" y="6287"/>
                    <a:pt x="6194" y="6308"/>
                  </a:cubicBezTo>
                  <a:cubicBezTo>
                    <a:pt x="8700" y="7160"/>
                    <a:pt x="10479" y="23852"/>
                    <a:pt x="10680" y="25431"/>
                  </a:cubicBezTo>
                  <a:cubicBezTo>
                    <a:pt x="10981" y="25331"/>
                    <a:pt x="11407" y="25231"/>
                    <a:pt x="11933" y="25105"/>
                  </a:cubicBezTo>
                  <a:cubicBezTo>
                    <a:pt x="11833" y="23125"/>
                    <a:pt x="10580" y="1095"/>
                    <a:pt x="5341" y="43"/>
                  </a:cubicBezTo>
                  <a:cubicBezTo>
                    <a:pt x="5203" y="14"/>
                    <a:pt x="5070" y="0"/>
                    <a:pt x="4943" y="0"/>
                  </a:cubicBezTo>
                  <a:close/>
                </a:path>
              </a:pathLst>
            </a:custGeom>
            <a:solidFill>
              <a:srgbClr val="AB61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6" name="Google Shape;14046;p87"/>
            <p:cNvSpPr/>
            <p:nvPr/>
          </p:nvSpPr>
          <p:spPr>
            <a:xfrm>
              <a:off x="1793472" y="4269201"/>
              <a:ext cx="90028" cy="82228"/>
            </a:xfrm>
            <a:custGeom>
              <a:avLst/>
              <a:gdLst/>
              <a:ahLst/>
              <a:cxnLst/>
              <a:rect l="l" t="t" r="r" b="b"/>
              <a:pathLst>
                <a:path w="4790" h="4375" extrusionOk="0">
                  <a:moveTo>
                    <a:pt x="3289" y="1"/>
                  </a:moveTo>
                  <a:cubicBezTo>
                    <a:pt x="2511" y="1"/>
                    <a:pt x="1757" y="1124"/>
                    <a:pt x="1680" y="1201"/>
                  </a:cubicBezTo>
                  <a:cubicBezTo>
                    <a:pt x="1" y="2153"/>
                    <a:pt x="853" y="3281"/>
                    <a:pt x="226" y="4133"/>
                  </a:cubicBezTo>
                  <a:cubicBezTo>
                    <a:pt x="601" y="4300"/>
                    <a:pt x="960" y="4374"/>
                    <a:pt x="1297" y="4374"/>
                  </a:cubicBezTo>
                  <a:cubicBezTo>
                    <a:pt x="3485" y="4374"/>
                    <a:pt x="4789" y="1264"/>
                    <a:pt x="3986" y="374"/>
                  </a:cubicBezTo>
                  <a:cubicBezTo>
                    <a:pt x="3763" y="105"/>
                    <a:pt x="3525" y="1"/>
                    <a:pt x="3289" y="1"/>
                  </a:cubicBezTo>
                  <a:close/>
                </a:path>
              </a:pathLst>
            </a:custGeom>
            <a:solidFill>
              <a:srgbClr val="A568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7" name="Google Shape;14047;p87"/>
            <p:cNvSpPr/>
            <p:nvPr/>
          </p:nvSpPr>
          <p:spPr>
            <a:xfrm>
              <a:off x="1116534" y="3661921"/>
              <a:ext cx="924225" cy="938058"/>
            </a:xfrm>
            <a:custGeom>
              <a:avLst/>
              <a:gdLst/>
              <a:ahLst/>
              <a:cxnLst/>
              <a:rect l="l" t="t" r="r" b="b"/>
              <a:pathLst>
                <a:path w="49174" h="49910" extrusionOk="0">
                  <a:moveTo>
                    <a:pt x="44487" y="1"/>
                  </a:moveTo>
                  <a:cubicBezTo>
                    <a:pt x="42808" y="1"/>
                    <a:pt x="42507" y="1880"/>
                    <a:pt x="42507" y="1880"/>
                  </a:cubicBezTo>
                  <a:cubicBezTo>
                    <a:pt x="42507" y="1880"/>
                    <a:pt x="42022" y="1294"/>
                    <a:pt x="41481" y="1294"/>
                  </a:cubicBezTo>
                  <a:cubicBezTo>
                    <a:pt x="41263" y="1294"/>
                    <a:pt x="41036" y="1389"/>
                    <a:pt x="40828" y="1655"/>
                  </a:cubicBezTo>
                  <a:cubicBezTo>
                    <a:pt x="40101" y="2607"/>
                    <a:pt x="40828" y="3760"/>
                    <a:pt x="40828" y="3760"/>
                  </a:cubicBezTo>
                  <a:cubicBezTo>
                    <a:pt x="37494" y="10226"/>
                    <a:pt x="32682" y="12632"/>
                    <a:pt x="32682" y="12632"/>
                  </a:cubicBezTo>
                  <a:lnTo>
                    <a:pt x="32582" y="12733"/>
                  </a:lnTo>
                  <a:cubicBezTo>
                    <a:pt x="31855" y="11905"/>
                    <a:pt x="31329" y="11479"/>
                    <a:pt x="31229" y="11479"/>
                  </a:cubicBezTo>
                  <a:cubicBezTo>
                    <a:pt x="29249" y="12206"/>
                    <a:pt x="26517" y="12632"/>
                    <a:pt x="23083" y="12632"/>
                  </a:cubicBezTo>
                  <a:cubicBezTo>
                    <a:pt x="21204" y="12532"/>
                    <a:pt x="19524" y="12407"/>
                    <a:pt x="18171" y="12106"/>
                  </a:cubicBezTo>
                  <a:cubicBezTo>
                    <a:pt x="18171" y="12106"/>
                    <a:pt x="17645" y="12632"/>
                    <a:pt x="16918" y="13560"/>
                  </a:cubicBezTo>
                  <a:lnTo>
                    <a:pt x="16918" y="13459"/>
                  </a:lnTo>
                  <a:cubicBezTo>
                    <a:pt x="16918" y="13459"/>
                    <a:pt x="11579" y="12206"/>
                    <a:pt x="8046" y="5214"/>
                  </a:cubicBezTo>
                  <a:cubicBezTo>
                    <a:pt x="8046" y="5214"/>
                    <a:pt x="8672" y="4061"/>
                    <a:pt x="7945" y="3234"/>
                  </a:cubicBezTo>
                  <a:cubicBezTo>
                    <a:pt x="7715" y="3004"/>
                    <a:pt x="7495" y="2920"/>
                    <a:pt x="7295" y="2920"/>
                  </a:cubicBezTo>
                  <a:cubicBezTo>
                    <a:pt x="6754" y="2920"/>
                    <a:pt x="6366" y="3534"/>
                    <a:pt x="6366" y="3534"/>
                  </a:cubicBezTo>
                  <a:cubicBezTo>
                    <a:pt x="6366" y="3534"/>
                    <a:pt x="5987" y="1862"/>
                    <a:pt x="4471" y="1862"/>
                  </a:cubicBezTo>
                  <a:cubicBezTo>
                    <a:pt x="4380" y="1862"/>
                    <a:pt x="4285" y="1868"/>
                    <a:pt x="4186" y="1880"/>
                  </a:cubicBezTo>
                  <a:cubicBezTo>
                    <a:pt x="1880" y="1981"/>
                    <a:pt x="0" y="11479"/>
                    <a:pt x="13885" y="18171"/>
                  </a:cubicBezTo>
                  <a:cubicBezTo>
                    <a:pt x="13058" y="19926"/>
                    <a:pt x="12331" y="22031"/>
                    <a:pt x="11905" y="24312"/>
                  </a:cubicBezTo>
                  <a:cubicBezTo>
                    <a:pt x="11078" y="29951"/>
                    <a:pt x="11705" y="37169"/>
                    <a:pt x="18697" y="39876"/>
                  </a:cubicBezTo>
                  <a:cubicBezTo>
                    <a:pt x="18898" y="41354"/>
                    <a:pt x="19324" y="44688"/>
                    <a:pt x="19950" y="46467"/>
                  </a:cubicBezTo>
                  <a:cubicBezTo>
                    <a:pt x="19950" y="46467"/>
                    <a:pt x="19143" y="46411"/>
                    <a:pt x="18017" y="46411"/>
                  </a:cubicBezTo>
                  <a:cubicBezTo>
                    <a:pt x="15685" y="46411"/>
                    <a:pt x="11989" y="46651"/>
                    <a:pt x="11279" y="48121"/>
                  </a:cubicBezTo>
                  <a:cubicBezTo>
                    <a:pt x="11178" y="48447"/>
                    <a:pt x="11379" y="49074"/>
                    <a:pt x="11705" y="49174"/>
                  </a:cubicBezTo>
                  <a:cubicBezTo>
                    <a:pt x="11705" y="49274"/>
                    <a:pt x="11705" y="49500"/>
                    <a:pt x="11805" y="49600"/>
                  </a:cubicBezTo>
                  <a:cubicBezTo>
                    <a:pt x="11905" y="49901"/>
                    <a:pt x="13058" y="49901"/>
                    <a:pt x="13158" y="49901"/>
                  </a:cubicBezTo>
                  <a:lnTo>
                    <a:pt x="13259" y="49901"/>
                  </a:lnTo>
                  <a:cubicBezTo>
                    <a:pt x="13474" y="49907"/>
                    <a:pt x="13700" y="49910"/>
                    <a:pt x="13934" y="49910"/>
                  </a:cubicBezTo>
                  <a:cubicBezTo>
                    <a:pt x="17459" y="49910"/>
                    <a:pt x="22858" y="49223"/>
                    <a:pt x="22858" y="48447"/>
                  </a:cubicBezTo>
                  <a:cubicBezTo>
                    <a:pt x="22983" y="46567"/>
                    <a:pt x="22858" y="43008"/>
                    <a:pt x="23810" y="41028"/>
                  </a:cubicBezTo>
                  <a:lnTo>
                    <a:pt x="26617" y="41028"/>
                  </a:lnTo>
                  <a:cubicBezTo>
                    <a:pt x="27143" y="41028"/>
                    <a:pt x="27569" y="41028"/>
                    <a:pt x="28096" y="40928"/>
                  </a:cubicBezTo>
                  <a:lnTo>
                    <a:pt x="28096" y="41028"/>
                  </a:lnTo>
                  <a:cubicBezTo>
                    <a:pt x="28823" y="42908"/>
                    <a:pt x="29249" y="46041"/>
                    <a:pt x="29349" y="48447"/>
                  </a:cubicBezTo>
                  <a:cubicBezTo>
                    <a:pt x="29443" y="49223"/>
                    <a:pt x="34870" y="49910"/>
                    <a:pt x="38377" y="49910"/>
                  </a:cubicBezTo>
                  <a:cubicBezTo>
                    <a:pt x="38610" y="49910"/>
                    <a:pt x="38834" y="49907"/>
                    <a:pt x="39048" y="49901"/>
                  </a:cubicBezTo>
                  <a:lnTo>
                    <a:pt x="39148" y="49800"/>
                  </a:lnTo>
                  <a:cubicBezTo>
                    <a:pt x="39274" y="49800"/>
                    <a:pt x="40402" y="49800"/>
                    <a:pt x="40527" y="49500"/>
                  </a:cubicBezTo>
                  <a:cubicBezTo>
                    <a:pt x="40627" y="49374"/>
                    <a:pt x="40627" y="49274"/>
                    <a:pt x="40627" y="49174"/>
                  </a:cubicBezTo>
                  <a:cubicBezTo>
                    <a:pt x="40928" y="49074"/>
                    <a:pt x="41153" y="48347"/>
                    <a:pt x="41028" y="48121"/>
                  </a:cubicBezTo>
                  <a:cubicBezTo>
                    <a:pt x="40335" y="46651"/>
                    <a:pt x="36644" y="46411"/>
                    <a:pt x="34314" y="46411"/>
                  </a:cubicBezTo>
                  <a:cubicBezTo>
                    <a:pt x="33189" y="46411"/>
                    <a:pt x="32382" y="46467"/>
                    <a:pt x="32382" y="46467"/>
                  </a:cubicBezTo>
                  <a:cubicBezTo>
                    <a:pt x="32582" y="44061"/>
                    <a:pt x="32682" y="40402"/>
                    <a:pt x="32682" y="39675"/>
                  </a:cubicBezTo>
                  <a:cubicBezTo>
                    <a:pt x="34261" y="38848"/>
                    <a:pt x="35389" y="37695"/>
                    <a:pt x="36241" y="36442"/>
                  </a:cubicBezTo>
                  <a:cubicBezTo>
                    <a:pt x="36868" y="35590"/>
                    <a:pt x="37394" y="34562"/>
                    <a:pt x="37695" y="33510"/>
                  </a:cubicBezTo>
                  <a:cubicBezTo>
                    <a:pt x="39374" y="28597"/>
                    <a:pt x="38221" y="22758"/>
                    <a:pt x="37494" y="20878"/>
                  </a:cubicBezTo>
                  <a:cubicBezTo>
                    <a:pt x="36868" y="19098"/>
                    <a:pt x="36141" y="17645"/>
                    <a:pt x="35389" y="16492"/>
                  </a:cubicBezTo>
                  <a:cubicBezTo>
                    <a:pt x="49174" y="6893"/>
                    <a:pt x="46893" y="1"/>
                    <a:pt x="44487" y="1"/>
                  </a:cubicBezTo>
                  <a:close/>
                </a:path>
              </a:pathLst>
            </a:custGeom>
            <a:solidFill>
              <a:srgbClr val="AB61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8" name="Google Shape;14048;p87"/>
            <p:cNvSpPr/>
            <p:nvPr/>
          </p:nvSpPr>
          <p:spPr>
            <a:xfrm>
              <a:off x="1442513" y="3877680"/>
              <a:ext cx="270874" cy="50897"/>
            </a:xfrm>
            <a:custGeom>
              <a:avLst/>
              <a:gdLst/>
              <a:ahLst/>
              <a:cxnLst/>
              <a:rect l="l" t="t" r="r" b="b"/>
              <a:pathLst>
                <a:path w="14412" h="2708" extrusionOk="0">
                  <a:moveTo>
                    <a:pt x="13886" y="0"/>
                  </a:moveTo>
                  <a:cubicBezTo>
                    <a:pt x="12006" y="727"/>
                    <a:pt x="9600" y="1153"/>
                    <a:pt x="6467" y="1153"/>
                  </a:cubicBezTo>
                  <a:lnTo>
                    <a:pt x="5740" y="1153"/>
                  </a:lnTo>
                  <a:cubicBezTo>
                    <a:pt x="3861" y="1053"/>
                    <a:pt x="2181" y="928"/>
                    <a:pt x="828" y="627"/>
                  </a:cubicBezTo>
                  <a:cubicBezTo>
                    <a:pt x="828" y="627"/>
                    <a:pt x="502" y="928"/>
                    <a:pt x="1" y="1554"/>
                  </a:cubicBezTo>
                  <a:cubicBezTo>
                    <a:pt x="2081" y="2306"/>
                    <a:pt x="4161" y="2707"/>
                    <a:pt x="6267" y="2707"/>
                  </a:cubicBezTo>
                  <a:cubicBezTo>
                    <a:pt x="9074" y="2707"/>
                    <a:pt x="11906" y="1980"/>
                    <a:pt x="14412" y="426"/>
                  </a:cubicBezTo>
                  <a:cubicBezTo>
                    <a:pt x="14086" y="101"/>
                    <a:pt x="13986" y="0"/>
                    <a:pt x="13886" y="0"/>
                  </a:cubicBezTo>
                  <a:close/>
                </a:path>
              </a:pathLst>
            </a:custGeom>
            <a:solidFill>
              <a:srgbClr val="AE6A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9" name="Google Shape;14049;p87"/>
            <p:cNvSpPr/>
            <p:nvPr/>
          </p:nvSpPr>
          <p:spPr>
            <a:xfrm>
              <a:off x="1318629" y="3485276"/>
              <a:ext cx="510171" cy="422023"/>
            </a:xfrm>
            <a:custGeom>
              <a:avLst/>
              <a:gdLst/>
              <a:ahLst/>
              <a:cxnLst/>
              <a:rect l="l" t="t" r="r" b="b"/>
              <a:pathLst>
                <a:path w="27144" h="22454" extrusionOk="0">
                  <a:moveTo>
                    <a:pt x="14311" y="0"/>
                  </a:moveTo>
                  <a:cubicBezTo>
                    <a:pt x="13785" y="0"/>
                    <a:pt x="13259" y="0"/>
                    <a:pt x="12632" y="100"/>
                  </a:cubicBezTo>
                  <a:lnTo>
                    <a:pt x="11805" y="100"/>
                  </a:lnTo>
                  <a:cubicBezTo>
                    <a:pt x="11279" y="201"/>
                    <a:pt x="10853" y="301"/>
                    <a:pt x="10552" y="401"/>
                  </a:cubicBezTo>
                  <a:cubicBezTo>
                    <a:pt x="10126" y="501"/>
                    <a:pt x="9725" y="627"/>
                    <a:pt x="9299" y="727"/>
                  </a:cubicBezTo>
                  <a:cubicBezTo>
                    <a:pt x="8772" y="927"/>
                    <a:pt x="8346" y="1128"/>
                    <a:pt x="7845" y="1454"/>
                  </a:cubicBezTo>
                  <a:cubicBezTo>
                    <a:pt x="3459" y="3960"/>
                    <a:pt x="3133" y="9399"/>
                    <a:pt x="3133" y="9399"/>
                  </a:cubicBezTo>
                  <a:cubicBezTo>
                    <a:pt x="1253" y="12732"/>
                    <a:pt x="0" y="19925"/>
                    <a:pt x="8045" y="21930"/>
                  </a:cubicBezTo>
                  <a:cubicBezTo>
                    <a:pt x="9299" y="22231"/>
                    <a:pt x="10652" y="22431"/>
                    <a:pt x="12431" y="22431"/>
                  </a:cubicBezTo>
                  <a:cubicBezTo>
                    <a:pt x="12797" y="22446"/>
                    <a:pt x="13153" y="22453"/>
                    <a:pt x="13499" y="22453"/>
                  </a:cubicBezTo>
                  <a:cubicBezTo>
                    <a:pt x="16118" y="22453"/>
                    <a:pt x="18178" y="22046"/>
                    <a:pt x="19750" y="21404"/>
                  </a:cubicBezTo>
                  <a:cubicBezTo>
                    <a:pt x="27143" y="18572"/>
                    <a:pt x="24762" y="10752"/>
                    <a:pt x="23384" y="8973"/>
                  </a:cubicBezTo>
                  <a:cubicBezTo>
                    <a:pt x="23384" y="8973"/>
                    <a:pt x="22883" y="3333"/>
                    <a:pt x="18271" y="1028"/>
                  </a:cubicBezTo>
                  <a:cubicBezTo>
                    <a:pt x="17745" y="827"/>
                    <a:pt x="17344" y="627"/>
                    <a:pt x="16717" y="401"/>
                  </a:cubicBezTo>
                  <a:cubicBezTo>
                    <a:pt x="16391" y="301"/>
                    <a:pt x="15990" y="201"/>
                    <a:pt x="15564" y="201"/>
                  </a:cubicBezTo>
                  <a:cubicBezTo>
                    <a:pt x="15138" y="100"/>
                    <a:pt x="14737" y="100"/>
                    <a:pt x="14311" y="0"/>
                  </a:cubicBezTo>
                  <a:close/>
                </a:path>
              </a:pathLst>
            </a:custGeom>
            <a:solidFill>
              <a:srgbClr val="AB61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0" name="Google Shape;14050;p87"/>
            <p:cNvSpPr/>
            <p:nvPr/>
          </p:nvSpPr>
          <p:spPr>
            <a:xfrm>
              <a:off x="1357724" y="4572531"/>
              <a:ext cx="35353" cy="27328"/>
            </a:xfrm>
            <a:custGeom>
              <a:avLst/>
              <a:gdLst/>
              <a:ahLst/>
              <a:cxnLst/>
              <a:rect l="l" t="t" r="r" b="b"/>
              <a:pathLst>
                <a:path w="1881" h="1454" extrusionOk="0">
                  <a:moveTo>
                    <a:pt x="953" y="0"/>
                  </a:moveTo>
                  <a:cubicBezTo>
                    <a:pt x="853" y="100"/>
                    <a:pt x="752" y="201"/>
                    <a:pt x="527" y="201"/>
                  </a:cubicBezTo>
                  <a:cubicBezTo>
                    <a:pt x="427" y="301"/>
                    <a:pt x="427" y="301"/>
                    <a:pt x="326" y="426"/>
                  </a:cubicBezTo>
                  <a:cubicBezTo>
                    <a:pt x="326" y="426"/>
                    <a:pt x="226" y="526"/>
                    <a:pt x="226" y="627"/>
                  </a:cubicBezTo>
                  <a:cubicBezTo>
                    <a:pt x="126" y="727"/>
                    <a:pt x="1" y="927"/>
                    <a:pt x="1" y="1053"/>
                  </a:cubicBezTo>
                  <a:cubicBezTo>
                    <a:pt x="1" y="1253"/>
                    <a:pt x="126" y="1353"/>
                    <a:pt x="226" y="1353"/>
                  </a:cubicBezTo>
                  <a:cubicBezTo>
                    <a:pt x="226" y="1454"/>
                    <a:pt x="326" y="1454"/>
                    <a:pt x="326" y="1454"/>
                  </a:cubicBezTo>
                  <a:lnTo>
                    <a:pt x="427" y="1454"/>
                  </a:lnTo>
                  <a:lnTo>
                    <a:pt x="427" y="1353"/>
                  </a:lnTo>
                  <a:cubicBezTo>
                    <a:pt x="427" y="1353"/>
                    <a:pt x="326" y="1353"/>
                    <a:pt x="326" y="1253"/>
                  </a:cubicBezTo>
                  <a:lnTo>
                    <a:pt x="326" y="1053"/>
                  </a:lnTo>
                  <a:cubicBezTo>
                    <a:pt x="427" y="1053"/>
                    <a:pt x="427" y="1053"/>
                    <a:pt x="427" y="927"/>
                  </a:cubicBezTo>
                  <a:cubicBezTo>
                    <a:pt x="427" y="927"/>
                    <a:pt x="427" y="827"/>
                    <a:pt x="527" y="827"/>
                  </a:cubicBezTo>
                  <a:cubicBezTo>
                    <a:pt x="527" y="827"/>
                    <a:pt x="527" y="727"/>
                    <a:pt x="627" y="727"/>
                  </a:cubicBezTo>
                  <a:cubicBezTo>
                    <a:pt x="627" y="627"/>
                    <a:pt x="752" y="627"/>
                    <a:pt x="752" y="627"/>
                  </a:cubicBezTo>
                  <a:cubicBezTo>
                    <a:pt x="853" y="526"/>
                    <a:pt x="953" y="426"/>
                    <a:pt x="1153" y="426"/>
                  </a:cubicBezTo>
                  <a:cubicBezTo>
                    <a:pt x="1254" y="301"/>
                    <a:pt x="1379" y="301"/>
                    <a:pt x="1479" y="201"/>
                  </a:cubicBezTo>
                  <a:lnTo>
                    <a:pt x="1680" y="201"/>
                  </a:lnTo>
                  <a:lnTo>
                    <a:pt x="1780" y="100"/>
                  </a:lnTo>
                  <a:lnTo>
                    <a:pt x="1880" y="100"/>
                  </a:lnTo>
                  <a:lnTo>
                    <a:pt x="1780" y="0"/>
                  </a:lnTo>
                  <a:close/>
                </a:path>
              </a:pathLst>
            </a:custGeom>
            <a:solidFill>
              <a:srgbClr val="8344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1" name="Google Shape;14051;p87"/>
            <p:cNvSpPr/>
            <p:nvPr/>
          </p:nvSpPr>
          <p:spPr>
            <a:xfrm>
              <a:off x="1336523" y="4582418"/>
              <a:ext cx="19" cy="7556"/>
            </a:xfrm>
            <a:custGeom>
              <a:avLst/>
              <a:gdLst/>
              <a:ahLst/>
              <a:cxnLst/>
              <a:rect l="l" t="t" r="r" b="b"/>
              <a:pathLst>
                <a:path w="1" h="402" extrusionOk="0">
                  <a:moveTo>
                    <a:pt x="1" y="101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101"/>
                  </a:lnTo>
                  <a:lnTo>
                    <a:pt x="1" y="101"/>
                  </a:lnTo>
                  <a:lnTo>
                    <a:pt x="1" y="201"/>
                  </a:lnTo>
                  <a:lnTo>
                    <a:pt x="1" y="301"/>
                  </a:lnTo>
                  <a:lnTo>
                    <a:pt x="1" y="401"/>
                  </a:lnTo>
                  <a:lnTo>
                    <a:pt x="1" y="301"/>
                  </a:lnTo>
                  <a:lnTo>
                    <a:pt x="1" y="301"/>
                  </a:lnTo>
                  <a:close/>
                </a:path>
              </a:pathLst>
            </a:custGeom>
            <a:solidFill>
              <a:srgbClr val="8344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2" name="Google Shape;14052;p87"/>
            <p:cNvSpPr/>
            <p:nvPr/>
          </p:nvSpPr>
          <p:spPr>
            <a:xfrm>
              <a:off x="1334173" y="4558867"/>
              <a:ext cx="35353" cy="27328"/>
            </a:xfrm>
            <a:custGeom>
              <a:avLst/>
              <a:gdLst/>
              <a:ahLst/>
              <a:cxnLst/>
              <a:rect l="l" t="t" r="r" b="b"/>
              <a:pathLst>
                <a:path w="1881" h="1454" extrusionOk="0">
                  <a:moveTo>
                    <a:pt x="1880" y="0"/>
                  </a:moveTo>
                  <a:cubicBezTo>
                    <a:pt x="1479" y="0"/>
                    <a:pt x="1053" y="100"/>
                    <a:pt x="627" y="301"/>
                  </a:cubicBezTo>
                  <a:cubicBezTo>
                    <a:pt x="426" y="401"/>
                    <a:pt x="326" y="627"/>
                    <a:pt x="226" y="827"/>
                  </a:cubicBezTo>
                  <a:cubicBezTo>
                    <a:pt x="126" y="928"/>
                    <a:pt x="0" y="1253"/>
                    <a:pt x="0" y="1454"/>
                  </a:cubicBezTo>
                  <a:lnTo>
                    <a:pt x="226" y="1454"/>
                  </a:lnTo>
                  <a:cubicBezTo>
                    <a:pt x="326" y="1153"/>
                    <a:pt x="627" y="827"/>
                    <a:pt x="853" y="627"/>
                  </a:cubicBezTo>
                  <a:cubicBezTo>
                    <a:pt x="1153" y="401"/>
                    <a:pt x="1579" y="301"/>
                    <a:pt x="1880" y="100"/>
                  </a:cubicBezTo>
                  <a:lnTo>
                    <a:pt x="1880" y="0"/>
                  </a:lnTo>
                  <a:close/>
                </a:path>
              </a:pathLst>
            </a:custGeom>
            <a:solidFill>
              <a:srgbClr val="8344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3" name="Google Shape;14053;p87"/>
            <p:cNvSpPr/>
            <p:nvPr/>
          </p:nvSpPr>
          <p:spPr>
            <a:xfrm>
              <a:off x="1363852" y="4596083"/>
              <a:ext cx="19" cy="8025"/>
            </a:xfrm>
            <a:custGeom>
              <a:avLst/>
              <a:gdLst/>
              <a:ahLst/>
              <a:cxnLst/>
              <a:rect l="l" t="t" r="r" b="b"/>
              <a:pathLst>
                <a:path w="1" h="427" extrusionOk="0">
                  <a:moveTo>
                    <a:pt x="0" y="201"/>
                  </a:moveTo>
                  <a:lnTo>
                    <a:pt x="0" y="301"/>
                  </a:lnTo>
                  <a:lnTo>
                    <a:pt x="0" y="426"/>
                  </a:lnTo>
                  <a:lnTo>
                    <a:pt x="0" y="301"/>
                  </a:lnTo>
                  <a:lnTo>
                    <a:pt x="0" y="201"/>
                  </a:lnTo>
                  <a:lnTo>
                    <a:pt x="0" y="10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00"/>
                  </a:lnTo>
                  <a:close/>
                </a:path>
              </a:pathLst>
            </a:custGeom>
            <a:solidFill>
              <a:srgbClr val="8344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4" name="Google Shape;14054;p87"/>
            <p:cNvSpPr/>
            <p:nvPr/>
          </p:nvSpPr>
          <p:spPr>
            <a:xfrm>
              <a:off x="1823151" y="4572531"/>
              <a:ext cx="33474" cy="27328"/>
            </a:xfrm>
            <a:custGeom>
              <a:avLst/>
              <a:gdLst/>
              <a:ahLst/>
              <a:cxnLst/>
              <a:rect l="l" t="t" r="r" b="b"/>
              <a:pathLst>
                <a:path w="1781" h="1454" extrusionOk="0">
                  <a:moveTo>
                    <a:pt x="1" y="0"/>
                  </a:moveTo>
                  <a:lnTo>
                    <a:pt x="101" y="100"/>
                  </a:lnTo>
                  <a:lnTo>
                    <a:pt x="201" y="100"/>
                  </a:lnTo>
                  <a:cubicBezTo>
                    <a:pt x="201" y="201"/>
                    <a:pt x="301" y="201"/>
                    <a:pt x="427" y="201"/>
                  </a:cubicBezTo>
                  <a:cubicBezTo>
                    <a:pt x="527" y="301"/>
                    <a:pt x="627" y="301"/>
                    <a:pt x="727" y="426"/>
                  </a:cubicBezTo>
                  <a:cubicBezTo>
                    <a:pt x="828" y="426"/>
                    <a:pt x="928" y="526"/>
                    <a:pt x="1053" y="526"/>
                  </a:cubicBezTo>
                  <a:cubicBezTo>
                    <a:pt x="1254" y="727"/>
                    <a:pt x="1454" y="827"/>
                    <a:pt x="1454" y="1053"/>
                  </a:cubicBezTo>
                  <a:cubicBezTo>
                    <a:pt x="1554" y="1153"/>
                    <a:pt x="1554" y="1153"/>
                    <a:pt x="1554" y="1253"/>
                  </a:cubicBezTo>
                  <a:lnTo>
                    <a:pt x="1554" y="1353"/>
                  </a:lnTo>
                  <a:lnTo>
                    <a:pt x="1554" y="1454"/>
                  </a:lnTo>
                  <a:lnTo>
                    <a:pt x="1680" y="1353"/>
                  </a:lnTo>
                  <a:lnTo>
                    <a:pt x="1780" y="1253"/>
                  </a:lnTo>
                  <a:lnTo>
                    <a:pt x="1780" y="927"/>
                  </a:lnTo>
                  <a:cubicBezTo>
                    <a:pt x="1780" y="827"/>
                    <a:pt x="1780" y="627"/>
                    <a:pt x="1680" y="526"/>
                  </a:cubicBezTo>
                  <a:cubicBezTo>
                    <a:pt x="1554" y="426"/>
                    <a:pt x="1454" y="301"/>
                    <a:pt x="1254" y="201"/>
                  </a:cubicBezTo>
                  <a:cubicBezTo>
                    <a:pt x="1153" y="100"/>
                    <a:pt x="1053" y="100"/>
                    <a:pt x="828" y="0"/>
                  </a:cubicBezTo>
                  <a:close/>
                </a:path>
              </a:pathLst>
            </a:custGeom>
            <a:solidFill>
              <a:srgbClr val="8344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5" name="Google Shape;14055;p87"/>
            <p:cNvSpPr/>
            <p:nvPr/>
          </p:nvSpPr>
          <p:spPr>
            <a:xfrm>
              <a:off x="1846703" y="4558867"/>
              <a:ext cx="35353" cy="33455"/>
            </a:xfrm>
            <a:custGeom>
              <a:avLst/>
              <a:gdLst/>
              <a:ahLst/>
              <a:cxnLst/>
              <a:rect l="l" t="t" r="r" b="b"/>
              <a:pathLst>
                <a:path w="1881" h="1780" extrusionOk="0">
                  <a:moveTo>
                    <a:pt x="1" y="0"/>
                  </a:moveTo>
                  <a:lnTo>
                    <a:pt x="1" y="100"/>
                  </a:lnTo>
                  <a:lnTo>
                    <a:pt x="101" y="201"/>
                  </a:lnTo>
                  <a:cubicBezTo>
                    <a:pt x="101" y="201"/>
                    <a:pt x="201" y="201"/>
                    <a:pt x="301" y="301"/>
                  </a:cubicBezTo>
                  <a:cubicBezTo>
                    <a:pt x="527" y="401"/>
                    <a:pt x="828" y="527"/>
                    <a:pt x="1053" y="727"/>
                  </a:cubicBezTo>
                  <a:cubicBezTo>
                    <a:pt x="1354" y="928"/>
                    <a:pt x="1454" y="1153"/>
                    <a:pt x="1555" y="1354"/>
                  </a:cubicBezTo>
                  <a:lnTo>
                    <a:pt x="1555" y="1454"/>
                  </a:lnTo>
                  <a:cubicBezTo>
                    <a:pt x="1680" y="1454"/>
                    <a:pt x="1680" y="1554"/>
                    <a:pt x="1680" y="1554"/>
                  </a:cubicBezTo>
                  <a:lnTo>
                    <a:pt x="1680" y="1654"/>
                  </a:lnTo>
                  <a:lnTo>
                    <a:pt x="1680" y="1780"/>
                  </a:lnTo>
                  <a:cubicBezTo>
                    <a:pt x="1780" y="1780"/>
                    <a:pt x="1780" y="1780"/>
                    <a:pt x="1780" y="1654"/>
                  </a:cubicBezTo>
                  <a:cubicBezTo>
                    <a:pt x="1780" y="1654"/>
                    <a:pt x="1880" y="1654"/>
                    <a:pt x="1880" y="1554"/>
                  </a:cubicBezTo>
                  <a:lnTo>
                    <a:pt x="1880" y="1454"/>
                  </a:lnTo>
                  <a:lnTo>
                    <a:pt x="1880" y="1253"/>
                  </a:lnTo>
                  <a:cubicBezTo>
                    <a:pt x="1880" y="1028"/>
                    <a:pt x="1780" y="928"/>
                    <a:pt x="1680" y="727"/>
                  </a:cubicBezTo>
                  <a:cubicBezTo>
                    <a:pt x="1555" y="627"/>
                    <a:pt x="1454" y="527"/>
                    <a:pt x="1354" y="401"/>
                  </a:cubicBezTo>
                  <a:cubicBezTo>
                    <a:pt x="1053" y="201"/>
                    <a:pt x="728" y="100"/>
                    <a:pt x="427" y="0"/>
                  </a:cubicBezTo>
                  <a:close/>
                </a:path>
              </a:pathLst>
            </a:custGeom>
            <a:solidFill>
              <a:srgbClr val="8344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6" name="Google Shape;14056;p87"/>
            <p:cNvSpPr/>
            <p:nvPr/>
          </p:nvSpPr>
          <p:spPr>
            <a:xfrm>
              <a:off x="1479729" y="3683123"/>
              <a:ext cx="27347" cy="27817"/>
            </a:xfrm>
            <a:custGeom>
              <a:avLst/>
              <a:gdLst/>
              <a:ahLst/>
              <a:cxnLst/>
              <a:rect l="l" t="t" r="r" b="b"/>
              <a:pathLst>
                <a:path w="1455" h="1480" extrusionOk="0">
                  <a:moveTo>
                    <a:pt x="728" y="0"/>
                  </a:moveTo>
                  <a:cubicBezTo>
                    <a:pt x="302" y="0"/>
                    <a:pt x="1" y="326"/>
                    <a:pt x="1" y="752"/>
                  </a:cubicBezTo>
                  <a:cubicBezTo>
                    <a:pt x="1" y="1153"/>
                    <a:pt x="302" y="1479"/>
                    <a:pt x="728" y="1479"/>
                  </a:cubicBezTo>
                  <a:cubicBezTo>
                    <a:pt x="1154" y="1479"/>
                    <a:pt x="1454" y="1153"/>
                    <a:pt x="1454" y="752"/>
                  </a:cubicBezTo>
                  <a:cubicBezTo>
                    <a:pt x="1454" y="326"/>
                    <a:pt x="1154" y="0"/>
                    <a:pt x="72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7" name="Google Shape;14057;p87"/>
            <p:cNvSpPr/>
            <p:nvPr/>
          </p:nvSpPr>
          <p:spPr>
            <a:xfrm>
              <a:off x="1621057" y="3683123"/>
              <a:ext cx="27347" cy="27817"/>
            </a:xfrm>
            <a:custGeom>
              <a:avLst/>
              <a:gdLst/>
              <a:ahLst/>
              <a:cxnLst/>
              <a:rect l="l" t="t" r="r" b="b"/>
              <a:pathLst>
                <a:path w="1455" h="1480" extrusionOk="0">
                  <a:moveTo>
                    <a:pt x="727" y="0"/>
                  </a:moveTo>
                  <a:cubicBezTo>
                    <a:pt x="301" y="0"/>
                    <a:pt x="1" y="326"/>
                    <a:pt x="1" y="752"/>
                  </a:cubicBezTo>
                  <a:cubicBezTo>
                    <a:pt x="1" y="1153"/>
                    <a:pt x="301" y="1479"/>
                    <a:pt x="727" y="1479"/>
                  </a:cubicBezTo>
                  <a:cubicBezTo>
                    <a:pt x="1154" y="1479"/>
                    <a:pt x="1454" y="1153"/>
                    <a:pt x="1454" y="752"/>
                  </a:cubicBezTo>
                  <a:cubicBezTo>
                    <a:pt x="1454" y="326"/>
                    <a:pt x="1154" y="0"/>
                    <a:pt x="72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8" name="Google Shape;14058;p87"/>
            <p:cNvSpPr/>
            <p:nvPr/>
          </p:nvSpPr>
          <p:spPr>
            <a:xfrm>
              <a:off x="1467963" y="3629911"/>
              <a:ext cx="35335" cy="27178"/>
            </a:xfrm>
            <a:custGeom>
              <a:avLst/>
              <a:gdLst/>
              <a:ahLst/>
              <a:cxnLst/>
              <a:rect l="l" t="t" r="r" b="b"/>
              <a:pathLst>
                <a:path w="1880" h="1446" extrusionOk="0">
                  <a:moveTo>
                    <a:pt x="1257" y="0"/>
                  </a:moveTo>
                  <a:cubicBezTo>
                    <a:pt x="1005" y="0"/>
                    <a:pt x="707" y="145"/>
                    <a:pt x="527" y="325"/>
                  </a:cubicBezTo>
                  <a:cubicBezTo>
                    <a:pt x="100" y="751"/>
                    <a:pt x="0" y="1177"/>
                    <a:pt x="201" y="1378"/>
                  </a:cubicBezTo>
                  <a:cubicBezTo>
                    <a:pt x="225" y="1426"/>
                    <a:pt x="268" y="1445"/>
                    <a:pt x="323" y="1445"/>
                  </a:cubicBezTo>
                  <a:cubicBezTo>
                    <a:pt x="499" y="1445"/>
                    <a:pt x="799" y="1253"/>
                    <a:pt x="1028" y="1177"/>
                  </a:cubicBezTo>
                  <a:cubicBezTo>
                    <a:pt x="1354" y="952"/>
                    <a:pt x="1880" y="751"/>
                    <a:pt x="1654" y="225"/>
                  </a:cubicBezTo>
                  <a:cubicBezTo>
                    <a:pt x="1574" y="65"/>
                    <a:pt x="1426" y="0"/>
                    <a:pt x="1257" y="0"/>
                  </a:cubicBezTo>
                  <a:close/>
                </a:path>
              </a:pathLst>
            </a:custGeom>
            <a:solidFill>
              <a:srgbClr val="8C4B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9" name="Google Shape;14059;p87"/>
            <p:cNvSpPr/>
            <p:nvPr/>
          </p:nvSpPr>
          <p:spPr>
            <a:xfrm>
              <a:off x="1624835" y="3625945"/>
              <a:ext cx="35335" cy="26651"/>
            </a:xfrm>
            <a:custGeom>
              <a:avLst/>
              <a:gdLst/>
              <a:ahLst/>
              <a:cxnLst/>
              <a:rect l="l" t="t" r="r" b="b"/>
              <a:pathLst>
                <a:path w="1880" h="1418" extrusionOk="0">
                  <a:moveTo>
                    <a:pt x="646" y="0"/>
                  </a:moveTo>
                  <a:cubicBezTo>
                    <a:pt x="488" y="0"/>
                    <a:pt x="366" y="67"/>
                    <a:pt x="326" y="235"/>
                  </a:cubicBezTo>
                  <a:cubicBezTo>
                    <a:pt x="0" y="762"/>
                    <a:pt x="526" y="962"/>
                    <a:pt x="827" y="1163"/>
                  </a:cubicBezTo>
                  <a:cubicBezTo>
                    <a:pt x="1120" y="1249"/>
                    <a:pt x="1365" y="1418"/>
                    <a:pt x="1555" y="1418"/>
                  </a:cubicBezTo>
                  <a:cubicBezTo>
                    <a:pt x="1642" y="1418"/>
                    <a:pt x="1717" y="1382"/>
                    <a:pt x="1780" y="1288"/>
                  </a:cubicBezTo>
                  <a:cubicBezTo>
                    <a:pt x="1880" y="1063"/>
                    <a:pt x="1780" y="762"/>
                    <a:pt x="1454" y="336"/>
                  </a:cubicBezTo>
                  <a:cubicBezTo>
                    <a:pt x="1212" y="154"/>
                    <a:pt x="888" y="0"/>
                    <a:pt x="646" y="0"/>
                  </a:cubicBezTo>
                  <a:close/>
                </a:path>
              </a:pathLst>
            </a:custGeom>
            <a:solidFill>
              <a:srgbClr val="8C4B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0" name="Google Shape;14060;p87"/>
            <p:cNvSpPr/>
            <p:nvPr/>
          </p:nvSpPr>
          <p:spPr>
            <a:xfrm>
              <a:off x="1562169" y="3720809"/>
              <a:ext cx="7556" cy="47119"/>
            </a:xfrm>
            <a:custGeom>
              <a:avLst/>
              <a:gdLst/>
              <a:ahLst/>
              <a:cxnLst/>
              <a:rect l="l" t="t" r="r" b="b"/>
              <a:pathLst>
                <a:path w="402" h="2507" extrusionOk="0">
                  <a:moveTo>
                    <a:pt x="201" y="0"/>
                  </a:moveTo>
                  <a:cubicBezTo>
                    <a:pt x="101" y="0"/>
                    <a:pt x="1" y="101"/>
                    <a:pt x="1" y="201"/>
                  </a:cubicBezTo>
                  <a:lnTo>
                    <a:pt x="1" y="2281"/>
                  </a:lnTo>
                  <a:cubicBezTo>
                    <a:pt x="1" y="2381"/>
                    <a:pt x="101" y="2507"/>
                    <a:pt x="201" y="2507"/>
                  </a:cubicBezTo>
                  <a:cubicBezTo>
                    <a:pt x="302" y="2507"/>
                    <a:pt x="402" y="2381"/>
                    <a:pt x="402" y="2281"/>
                  </a:cubicBezTo>
                  <a:lnTo>
                    <a:pt x="402" y="201"/>
                  </a:lnTo>
                  <a:cubicBezTo>
                    <a:pt x="402" y="101"/>
                    <a:pt x="302" y="0"/>
                    <a:pt x="201" y="0"/>
                  </a:cubicBezTo>
                  <a:close/>
                </a:path>
              </a:pathLst>
            </a:custGeom>
            <a:solidFill>
              <a:srgbClr val="844B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1" name="Google Shape;14061;p87"/>
            <p:cNvSpPr/>
            <p:nvPr/>
          </p:nvSpPr>
          <p:spPr>
            <a:xfrm>
              <a:off x="1505179" y="3734473"/>
              <a:ext cx="123427" cy="35353"/>
            </a:xfrm>
            <a:custGeom>
              <a:avLst/>
              <a:gdLst/>
              <a:ahLst/>
              <a:cxnLst/>
              <a:rect l="l" t="t" r="r" b="b"/>
              <a:pathLst>
                <a:path w="6567" h="1881" extrusionOk="0">
                  <a:moveTo>
                    <a:pt x="6466" y="0"/>
                  </a:moveTo>
                  <a:cubicBezTo>
                    <a:pt x="6366" y="0"/>
                    <a:pt x="6266" y="0"/>
                    <a:pt x="6266" y="101"/>
                  </a:cubicBezTo>
                  <a:cubicBezTo>
                    <a:pt x="6266" y="101"/>
                    <a:pt x="6166" y="101"/>
                    <a:pt x="6065" y="301"/>
                  </a:cubicBezTo>
                  <a:cubicBezTo>
                    <a:pt x="5940" y="401"/>
                    <a:pt x="5740" y="527"/>
                    <a:pt x="5439" y="727"/>
                  </a:cubicBezTo>
                  <a:cubicBezTo>
                    <a:pt x="5113" y="827"/>
                    <a:pt x="4812" y="928"/>
                    <a:pt x="4486" y="1028"/>
                  </a:cubicBezTo>
                  <a:cubicBezTo>
                    <a:pt x="4286" y="1153"/>
                    <a:pt x="4060" y="1153"/>
                    <a:pt x="3860" y="1153"/>
                  </a:cubicBezTo>
                  <a:cubicBezTo>
                    <a:pt x="3760" y="1253"/>
                    <a:pt x="3659" y="1253"/>
                    <a:pt x="3559" y="1253"/>
                  </a:cubicBezTo>
                  <a:lnTo>
                    <a:pt x="2607" y="1253"/>
                  </a:lnTo>
                  <a:cubicBezTo>
                    <a:pt x="2506" y="1253"/>
                    <a:pt x="2306" y="1153"/>
                    <a:pt x="2080" y="1153"/>
                  </a:cubicBezTo>
                  <a:cubicBezTo>
                    <a:pt x="1880" y="1153"/>
                    <a:pt x="1679" y="1028"/>
                    <a:pt x="1554" y="1028"/>
                  </a:cubicBezTo>
                  <a:cubicBezTo>
                    <a:pt x="1354" y="928"/>
                    <a:pt x="1253" y="827"/>
                    <a:pt x="1053" y="827"/>
                  </a:cubicBezTo>
                  <a:cubicBezTo>
                    <a:pt x="827" y="627"/>
                    <a:pt x="627" y="527"/>
                    <a:pt x="426" y="401"/>
                  </a:cubicBezTo>
                  <a:cubicBezTo>
                    <a:pt x="426" y="301"/>
                    <a:pt x="301" y="301"/>
                    <a:pt x="301" y="301"/>
                  </a:cubicBezTo>
                  <a:lnTo>
                    <a:pt x="201" y="201"/>
                  </a:lnTo>
                  <a:cubicBezTo>
                    <a:pt x="201" y="201"/>
                    <a:pt x="156" y="156"/>
                    <a:pt x="97" y="156"/>
                  </a:cubicBezTo>
                  <a:cubicBezTo>
                    <a:pt x="67" y="156"/>
                    <a:pt x="34" y="167"/>
                    <a:pt x="0" y="201"/>
                  </a:cubicBezTo>
                  <a:lnTo>
                    <a:pt x="0" y="401"/>
                  </a:lnTo>
                  <a:lnTo>
                    <a:pt x="0" y="527"/>
                  </a:lnTo>
                  <a:cubicBezTo>
                    <a:pt x="100" y="527"/>
                    <a:pt x="100" y="627"/>
                    <a:pt x="201" y="627"/>
                  </a:cubicBezTo>
                  <a:cubicBezTo>
                    <a:pt x="301" y="827"/>
                    <a:pt x="527" y="1028"/>
                    <a:pt x="827" y="1253"/>
                  </a:cubicBezTo>
                  <a:cubicBezTo>
                    <a:pt x="928" y="1354"/>
                    <a:pt x="1153" y="1454"/>
                    <a:pt x="1354" y="1454"/>
                  </a:cubicBezTo>
                  <a:cubicBezTo>
                    <a:pt x="1554" y="1554"/>
                    <a:pt x="1679" y="1654"/>
                    <a:pt x="1980" y="1654"/>
                  </a:cubicBezTo>
                  <a:cubicBezTo>
                    <a:pt x="2181" y="1780"/>
                    <a:pt x="2406" y="1780"/>
                    <a:pt x="2607" y="1880"/>
                  </a:cubicBezTo>
                  <a:lnTo>
                    <a:pt x="3334" y="1880"/>
                  </a:lnTo>
                  <a:cubicBezTo>
                    <a:pt x="3559" y="1880"/>
                    <a:pt x="3760" y="1880"/>
                    <a:pt x="3960" y="1780"/>
                  </a:cubicBezTo>
                  <a:cubicBezTo>
                    <a:pt x="4186" y="1780"/>
                    <a:pt x="4386" y="1654"/>
                    <a:pt x="4587" y="1654"/>
                  </a:cubicBezTo>
                  <a:cubicBezTo>
                    <a:pt x="5013" y="1454"/>
                    <a:pt x="5439" y="1253"/>
                    <a:pt x="5740" y="1153"/>
                  </a:cubicBezTo>
                  <a:lnTo>
                    <a:pt x="6366" y="527"/>
                  </a:lnTo>
                  <a:cubicBezTo>
                    <a:pt x="6466" y="401"/>
                    <a:pt x="6466" y="301"/>
                    <a:pt x="6466" y="301"/>
                  </a:cubicBezTo>
                  <a:cubicBezTo>
                    <a:pt x="6567" y="201"/>
                    <a:pt x="6567" y="101"/>
                    <a:pt x="6466" y="0"/>
                  </a:cubicBezTo>
                  <a:close/>
                </a:path>
              </a:pathLst>
            </a:custGeom>
            <a:solidFill>
              <a:srgbClr val="2A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2" name="Google Shape;14062;p87"/>
            <p:cNvSpPr/>
            <p:nvPr/>
          </p:nvSpPr>
          <p:spPr>
            <a:xfrm>
              <a:off x="1393061" y="3712802"/>
              <a:ext cx="106004" cy="106004"/>
            </a:xfrm>
            <a:custGeom>
              <a:avLst/>
              <a:gdLst/>
              <a:ahLst/>
              <a:cxnLst/>
              <a:rect l="l" t="t" r="r" b="b"/>
              <a:pathLst>
                <a:path w="5640" h="5640" extrusionOk="0">
                  <a:moveTo>
                    <a:pt x="2832" y="0"/>
                  </a:moveTo>
                  <a:cubicBezTo>
                    <a:pt x="1253" y="0"/>
                    <a:pt x="0" y="1254"/>
                    <a:pt x="0" y="2807"/>
                  </a:cubicBezTo>
                  <a:cubicBezTo>
                    <a:pt x="0" y="4386"/>
                    <a:pt x="1253" y="5640"/>
                    <a:pt x="2832" y="5640"/>
                  </a:cubicBezTo>
                  <a:cubicBezTo>
                    <a:pt x="4386" y="5640"/>
                    <a:pt x="5639" y="4386"/>
                    <a:pt x="5639" y="2807"/>
                  </a:cubicBezTo>
                  <a:cubicBezTo>
                    <a:pt x="5639" y="1254"/>
                    <a:pt x="4386" y="0"/>
                    <a:pt x="283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3" name="Google Shape;14063;p87"/>
            <p:cNvSpPr/>
            <p:nvPr/>
          </p:nvSpPr>
          <p:spPr>
            <a:xfrm>
              <a:off x="1650266" y="3710922"/>
              <a:ext cx="106004" cy="106004"/>
            </a:xfrm>
            <a:custGeom>
              <a:avLst/>
              <a:gdLst/>
              <a:ahLst/>
              <a:cxnLst/>
              <a:rect l="l" t="t" r="r" b="b"/>
              <a:pathLst>
                <a:path w="5640" h="5640" extrusionOk="0">
                  <a:moveTo>
                    <a:pt x="2833" y="0"/>
                  </a:moveTo>
                  <a:cubicBezTo>
                    <a:pt x="1254" y="0"/>
                    <a:pt x="1" y="1253"/>
                    <a:pt x="1" y="2807"/>
                  </a:cubicBezTo>
                  <a:cubicBezTo>
                    <a:pt x="1" y="4386"/>
                    <a:pt x="1254" y="5639"/>
                    <a:pt x="2833" y="5639"/>
                  </a:cubicBezTo>
                  <a:cubicBezTo>
                    <a:pt x="4387" y="5639"/>
                    <a:pt x="5640" y="4386"/>
                    <a:pt x="5640" y="2807"/>
                  </a:cubicBezTo>
                  <a:cubicBezTo>
                    <a:pt x="5640" y="1253"/>
                    <a:pt x="4387" y="0"/>
                    <a:pt x="28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4" name="Google Shape;14064;p87"/>
            <p:cNvSpPr/>
            <p:nvPr/>
          </p:nvSpPr>
          <p:spPr>
            <a:xfrm>
              <a:off x="1451949" y="3950233"/>
              <a:ext cx="267096" cy="373081"/>
            </a:xfrm>
            <a:custGeom>
              <a:avLst/>
              <a:gdLst/>
              <a:ahLst/>
              <a:cxnLst/>
              <a:rect l="l" t="t" r="r" b="b"/>
              <a:pathLst>
                <a:path w="14211" h="19850" extrusionOk="0">
                  <a:moveTo>
                    <a:pt x="7118" y="0"/>
                  </a:moveTo>
                  <a:cubicBezTo>
                    <a:pt x="3133" y="0"/>
                    <a:pt x="0" y="4486"/>
                    <a:pt x="0" y="9925"/>
                  </a:cubicBezTo>
                  <a:cubicBezTo>
                    <a:pt x="0" y="15464"/>
                    <a:pt x="3133" y="19850"/>
                    <a:pt x="7118" y="19850"/>
                  </a:cubicBezTo>
                  <a:cubicBezTo>
                    <a:pt x="11078" y="19850"/>
                    <a:pt x="14211" y="15364"/>
                    <a:pt x="14211" y="9925"/>
                  </a:cubicBezTo>
                  <a:cubicBezTo>
                    <a:pt x="14211" y="4486"/>
                    <a:pt x="10978" y="0"/>
                    <a:pt x="7118" y="0"/>
                  </a:cubicBezTo>
                  <a:close/>
                </a:path>
              </a:pathLst>
            </a:custGeom>
            <a:solidFill>
              <a:srgbClr val="F9D0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5" name="Google Shape;14065;p87"/>
            <p:cNvSpPr/>
            <p:nvPr/>
          </p:nvSpPr>
          <p:spPr>
            <a:xfrm>
              <a:off x="1195195" y="3737086"/>
              <a:ext cx="42890" cy="44826"/>
            </a:xfrm>
            <a:custGeom>
              <a:avLst/>
              <a:gdLst/>
              <a:ahLst/>
              <a:cxnLst/>
              <a:rect l="l" t="t" r="r" b="b"/>
              <a:pathLst>
                <a:path w="2282" h="2385" extrusionOk="0">
                  <a:moveTo>
                    <a:pt x="839" y="0"/>
                  </a:moveTo>
                  <a:cubicBezTo>
                    <a:pt x="725" y="0"/>
                    <a:pt x="611" y="20"/>
                    <a:pt x="502" y="62"/>
                  </a:cubicBezTo>
                  <a:cubicBezTo>
                    <a:pt x="101" y="388"/>
                    <a:pt x="1" y="1014"/>
                    <a:pt x="302" y="1641"/>
                  </a:cubicBezTo>
                  <a:cubicBezTo>
                    <a:pt x="541" y="2101"/>
                    <a:pt x="942" y="2385"/>
                    <a:pt x="1297" y="2385"/>
                  </a:cubicBezTo>
                  <a:cubicBezTo>
                    <a:pt x="1426" y="2385"/>
                    <a:pt x="1548" y="2347"/>
                    <a:pt x="1655" y="2267"/>
                  </a:cubicBezTo>
                  <a:cubicBezTo>
                    <a:pt x="2181" y="2042"/>
                    <a:pt x="2282" y="1315"/>
                    <a:pt x="1981" y="789"/>
                  </a:cubicBezTo>
                  <a:cubicBezTo>
                    <a:pt x="1723" y="292"/>
                    <a:pt x="1276" y="0"/>
                    <a:pt x="839" y="0"/>
                  </a:cubicBezTo>
                  <a:close/>
                </a:path>
              </a:pathLst>
            </a:custGeom>
            <a:solidFill>
              <a:srgbClr val="F9D0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6" name="Google Shape;14066;p87"/>
            <p:cNvSpPr/>
            <p:nvPr/>
          </p:nvSpPr>
          <p:spPr>
            <a:xfrm>
              <a:off x="1244196" y="3732594"/>
              <a:ext cx="15562" cy="21201"/>
            </a:xfrm>
            <a:custGeom>
              <a:avLst/>
              <a:gdLst/>
              <a:ahLst/>
              <a:cxnLst/>
              <a:rect l="l" t="t" r="r" b="b"/>
              <a:pathLst>
                <a:path w="828" h="1128" extrusionOk="0">
                  <a:moveTo>
                    <a:pt x="401" y="0"/>
                  </a:moveTo>
                  <a:cubicBezTo>
                    <a:pt x="101" y="0"/>
                    <a:pt x="0" y="201"/>
                    <a:pt x="0" y="501"/>
                  </a:cubicBezTo>
                  <a:cubicBezTo>
                    <a:pt x="0" y="827"/>
                    <a:pt x="101" y="1128"/>
                    <a:pt x="401" y="1128"/>
                  </a:cubicBezTo>
                  <a:cubicBezTo>
                    <a:pt x="627" y="1128"/>
                    <a:pt x="827" y="827"/>
                    <a:pt x="827" y="501"/>
                  </a:cubicBezTo>
                  <a:cubicBezTo>
                    <a:pt x="827" y="201"/>
                    <a:pt x="627" y="0"/>
                    <a:pt x="401" y="0"/>
                  </a:cubicBezTo>
                  <a:close/>
                </a:path>
              </a:pathLst>
            </a:custGeom>
            <a:solidFill>
              <a:srgbClr val="F9D0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7" name="Google Shape;14067;p87"/>
            <p:cNvSpPr/>
            <p:nvPr/>
          </p:nvSpPr>
          <p:spPr>
            <a:xfrm>
              <a:off x="1206980" y="3713986"/>
              <a:ext cx="15562" cy="16258"/>
            </a:xfrm>
            <a:custGeom>
              <a:avLst/>
              <a:gdLst/>
              <a:ahLst/>
              <a:cxnLst/>
              <a:rect l="l" t="t" r="r" b="b"/>
              <a:pathLst>
                <a:path w="828" h="865" extrusionOk="0">
                  <a:moveTo>
                    <a:pt x="450" y="0"/>
                  </a:moveTo>
                  <a:cubicBezTo>
                    <a:pt x="401" y="0"/>
                    <a:pt x="351" y="13"/>
                    <a:pt x="301" y="38"/>
                  </a:cubicBezTo>
                  <a:cubicBezTo>
                    <a:pt x="101" y="38"/>
                    <a:pt x="0" y="238"/>
                    <a:pt x="101" y="564"/>
                  </a:cubicBezTo>
                  <a:cubicBezTo>
                    <a:pt x="101" y="764"/>
                    <a:pt x="301" y="865"/>
                    <a:pt x="502" y="865"/>
                  </a:cubicBezTo>
                  <a:cubicBezTo>
                    <a:pt x="727" y="764"/>
                    <a:pt x="828" y="564"/>
                    <a:pt x="727" y="363"/>
                  </a:cubicBezTo>
                  <a:cubicBezTo>
                    <a:pt x="727" y="118"/>
                    <a:pt x="599" y="0"/>
                    <a:pt x="450" y="0"/>
                  </a:cubicBezTo>
                  <a:close/>
                </a:path>
              </a:pathLst>
            </a:custGeom>
            <a:solidFill>
              <a:srgbClr val="F9D0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8" name="Google Shape;14068;p87"/>
            <p:cNvSpPr/>
            <p:nvPr/>
          </p:nvSpPr>
          <p:spPr>
            <a:xfrm>
              <a:off x="1175422" y="3734473"/>
              <a:ext cx="15562" cy="16070"/>
            </a:xfrm>
            <a:custGeom>
              <a:avLst/>
              <a:gdLst/>
              <a:ahLst/>
              <a:cxnLst/>
              <a:rect l="l" t="t" r="r" b="b"/>
              <a:pathLst>
                <a:path w="828" h="855" extrusionOk="0">
                  <a:moveTo>
                    <a:pt x="301" y="0"/>
                  </a:moveTo>
                  <a:cubicBezTo>
                    <a:pt x="100" y="101"/>
                    <a:pt x="0" y="301"/>
                    <a:pt x="0" y="527"/>
                  </a:cubicBezTo>
                  <a:cubicBezTo>
                    <a:pt x="82" y="690"/>
                    <a:pt x="231" y="854"/>
                    <a:pt x="405" y="854"/>
                  </a:cubicBezTo>
                  <a:cubicBezTo>
                    <a:pt x="445" y="854"/>
                    <a:pt x="485" y="846"/>
                    <a:pt x="527" y="827"/>
                  </a:cubicBezTo>
                  <a:cubicBezTo>
                    <a:pt x="727" y="827"/>
                    <a:pt x="827" y="627"/>
                    <a:pt x="727" y="301"/>
                  </a:cubicBezTo>
                  <a:cubicBezTo>
                    <a:pt x="727" y="101"/>
                    <a:pt x="527" y="0"/>
                    <a:pt x="301" y="0"/>
                  </a:cubicBezTo>
                  <a:close/>
                </a:path>
              </a:pathLst>
            </a:custGeom>
            <a:solidFill>
              <a:srgbClr val="F9D0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9" name="Google Shape;14069;p87"/>
            <p:cNvSpPr/>
            <p:nvPr/>
          </p:nvSpPr>
          <p:spPr>
            <a:xfrm>
              <a:off x="1187188" y="3716561"/>
              <a:ext cx="15562" cy="16765"/>
            </a:xfrm>
            <a:custGeom>
              <a:avLst/>
              <a:gdLst/>
              <a:ahLst/>
              <a:cxnLst/>
              <a:rect l="l" t="t" r="r" b="b"/>
              <a:pathLst>
                <a:path w="828" h="892" extrusionOk="0">
                  <a:moveTo>
                    <a:pt x="201" y="1"/>
                  </a:moveTo>
                  <a:cubicBezTo>
                    <a:pt x="101" y="101"/>
                    <a:pt x="1" y="327"/>
                    <a:pt x="101" y="627"/>
                  </a:cubicBezTo>
                  <a:cubicBezTo>
                    <a:pt x="101" y="794"/>
                    <a:pt x="278" y="892"/>
                    <a:pt x="411" y="892"/>
                  </a:cubicBezTo>
                  <a:cubicBezTo>
                    <a:pt x="459" y="892"/>
                    <a:pt x="501" y="879"/>
                    <a:pt x="527" y="853"/>
                  </a:cubicBezTo>
                  <a:cubicBezTo>
                    <a:pt x="728" y="853"/>
                    <a:pt x="828" y="527"/>
                    <a:pt x="728" y="327"/>
                  </a:cubicBezTo>
                  <a:cubicBezTo>
                    <a:pt x="627" y="101"/>
                    <a:pt x="427" y="1"/>
                    <a:pt x="201" y="1"/>
                  </a:cubicBezTo>
                  <a:close/>
                </a:path>
              </a:pathLst>
            </a:custGeom>
            <a:solidFill>
              <a:srgbClr val="F9D0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0" name="Google Shape;14070;p87"/>
            <p:cNvSpPr/>
            <p:nvPr/>
          </p:nvSpPr>
          <p:spPr>
            <a:xfrm>
              <a:off x="1909369" y="3706618"/>
              <a:ext cx="45240" cy="44582"/>
            </a:xfrm>
            <a:custGeom>
              <a:avLst/>
              <a:gdLst/>
              <a:ahLst/>
              <a:cxnLst/>
              <a:rect l="l" t="t" r="r" b="b"/>
              <a:pathLst>
                <a:path w="2407" h="2372" extrusionOk="0">
                  <a:moveTo>
                    <a:pt x="1340" y="1"/>
                  </a:moveTo>
                  <a:cubicBezTo>
                    <a:pt x="939" y="1"/>
                    <a:pt x="546" y="298"/>
                    <a:pt x="326" y="755"/>
                  </a:cubicBezTo>
                  <a:cubicBezTo>
                    <a:pt x="0" y="1382"/>
                    <a:pt x="100" y="2009"/>
                    <a:pt x="627" y="2309"/>
                  </a:cubicBezTo>
                  <a:cubicBezTo>
                    <a:pt x="738" y="2352"/>
                    <a:pt x="855" y="2372"/>
                    <a:pt x="972" y="2372"/>
                  </a:cubicBezTo>
                  <a:cubicBezTo>
                    <a:pt x="1406" y="2372"/>
                    <a:pt x="1849" y="2097"/>
                    <a:pt x="2105" y="1683"/>
                  </a:cubicBezTo>
                  <a:cubicBezTo>
                    <a:pt x="2406" y="1056"/>
                    <a:pt x="2306" y="329"/>
                    <a:pt x="1780" y="129"/>
                  </a:cubicBezTo>
                  <a:cubicBezTo>
                    <a:pt x="1638" y="41"/>
                    <a:pt x="1488" y="1"/>
                    <a:pt x="1340" y="1"/>
                  </a:cubicBezTo>
                  <a:close/>
                </a:path>
              </a:pathLst>
            </a:custGeom>
            <a:solidFill>
              <a:srgbClr val="F9D0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1" name="Google Shape;14071;p87"/>
            <p:cNvSpPr/>
            <p:nvPr/>
          </p:nvSpPr>
          <p:spPr>
            <a:xfrm>
              <a:off x="1887697" y="3701016"/>
              <a:ext cx="17912" cy="21689"/>
            </a:xfrm>
            <a:custGeom>
              <a:avLst/>
              <a:gdLst/>
              <a:ahLst/>
              <a:cxnLst/>
              <a:rect l="l" t="t" r="r" b="b"/>
              <a:pathLst>
                <a:path w="953" h="1154" extrusionOk="0">
                  <a:moveTo>
                    <a:pt x="527" y="1"/>
                  </a:moveTo>
                  <a:cubicBezTo>
                    <a:pt x="226" y="1"/>
                    <a:pt x="0" y="302"/>
                    <a:pt x="0" y="627"/>
                  </a:cubicBezTo>
                  <a:cubicBezTo>
                    <a:pt x="0" y="928"/>
                    <a:pt x="226" y="1154"/>
                    <a:pt x="527" y="1154"/>
                  </a:cubicBezTo>
                  <a:cubicBezTo>
                    <a:pt x="752" y="1154"/>
                    <a:pt x="953" y="928"/>
                    <a:pt x="953" y="627"/>
                  </a:cubicBezTo>
                  <a:cubicBezTo>
                    <a:pt x="953" y="302"/>
                    <a:pt x="752" y="1"/>
                    <a:pt x="527" y="1"/>
                  </a:cubicBezTo>
                  <a:close/>
                </a:path>
              </a:pathLst>
            </a:custGeom>
            <a:solidFill>
              <a:srgbClr val="F9D0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2" name="Google Shape;14072;p87"/>
            <p:cNvSpPr/>
            <p:nvPr/>
          </p:nvSpPr>
          <p:spPr>
            <a:xfrm>
              <a:off x="1925383" y="3682653"/>
              <a:ext cx="15562" cy="17009"/>
            </a:xfrm>
            <a:custGeom>
              <a:avLst/>
              <a:gdLst/>
              <a:ahLst/>
              <a:cxnLst/>
              <a:rect l="l" t="t" r="r" b="b"/>
              <a:pathLst>
                <a:path w="828" h="905" extrusionOk="0">
                  <a:moveTo>
                    <a:pt x="443" y="1"/>
                  </a:moveTo>
                  <a:cubicBezTo>
                    <a:pt x="336" y="1"/>
                    <a:pt x="184" y="185"/>
                    <a:pt x="100" y="351"/>
                  </a:cubicBezTo>
                  <a:cubicBezTo>
                    <a:pt x="0" y="552"/>
                    <a:pt x="100" y="878"/>
                    <a:pt x="301" y="878"/>
                  </a:cubicBezTo>
                  <a:cubicBezTo>
                    <a:pt x="337" y="896"/>
                    <a:pt x="375" y="904"/>
                    <a:pt x="412" y="904"/>
                  </a:cubicBezTo>
                  <a:cubicBezTo>
                    <a:pt x="579" y="904"/>
                    <a:pt x="745" y="736"/>
                    <a:pt x="827" y="552"/>
                  </a:cubicBezTo>
                  <a:cubicBezTo>
                    <a:pt x="827" y="351"/>
                    <a:pt x="727" y="151"/>
                    <a:pt x="501" y="25"/>
                  </a:cubicBezTo>
                  <a:cubicBezTo>
                    <a:pt x="484" y="8"/>
                    <a:pt x="465" y="1"/>
                    <a:pt x="443" y="1"/>
                  </a:cubicBezTo>
                  <a:close/>
                </a:path>
              </a:pathLst>
            </a:custGeom>
            <a:solidFill>
              <a:srgbClr val="F9D0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3" name="Google Shape;14073;p87"/>
            <p:cNvSpPr/>
            <p:nvPr/>
          </p:nvSpPr>
          <p:spPr>
            <a:xfrm>
              <a:off x="1540497" y="3698028"/>
              <a:ext cx="47138" cy="30335"/>
            </a:xfrm>
            <a:custGeom>
              <a:avLst/>
              <a:gdLst/>
              <a:ahLst/>
              <a:cxnLst/>
              <a:rect l="l" t="t" r="r" b="b"/>
              <a:pathLst>
                <a:path w="2508" h="1614" extrusionOk="0">
                  <a:moveTo>
                    <a:pt x="1278" y="0"/>
                  </a:moveTo>
                  <a:cubicBezTo>
                    <a:pt x="710" y="0"/>
                    <a:pt x="151" y="101"/>
                    <a:pt x="101" y="360"/>
                  </a:cubicBezTo>
                  <a:cubicBezTo>
                    <a:pt x="1" y="786"/>
                    <a:pt x="928" y="1613"/>
                    <a:pt x="1354" y="1613"/>
                  </a:cubicBezTo>
                  <a:cubicBezTo>
                    <a:pt x="1780" y="1613"/>
                    <a:pt x="2507" y="586"/>
                    <a:pt x="2507" y="260"/>
                  </a:cubicBezTo>
                  <a:cubicBezTo>
                    <a:pt x="2456" y="107"/>
                    <a:pt x="1863" y="0"/>
                    <a:pt x="1278" y="0"/>
                  </a:cubicBezTo>
                  <a:close/>
                </a:path>
              </a:pathLst>
            </a:custGeom>
            <a:solidFill>
              <a:srgbClr val="B846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4" name="Google Shape;14074;p87"/>
            <p:cNvSpPr/>
            <p:nvPr/>
          </p:nvSpPr>
          <p:spPr>
            <a:xfrm>
              <a:off x="1061424" y="4037860"/>
              <a:ext cx="204452" cy="198795"/>
            </a:xfrm>
            <a:custGeom>
              <a:avLst/>
              <a:gdLst/>
              <a:ahLst/>
              <a:cxnLst/>
              <a:rect l="l" t="t" r="r" b="b"/>
              <a:pathLst>
                <a:path w="10878" h="10577" extrusionOk="0">
                  <a:moveTo>
                    <a:pt x="5865" y="2857"/>
                  </a:moveTo>
                  <a:lnTo>
                    <a:pt x="5865" y="2857"/>
                  </a:lnTo>
                  <a:cubicBezTo>
                    <a:pt x="6266" y="3483"/>
                    <a:pt x="6692" y="4311"/>
                    <a:pt x="6792" y="5163"/>
                  </a:cubicBezTo>
                  <a:cubicBezTo>
                    <a:pt x="6892" y="5463"/>
                    <a:pt x="6892" y="5689"/>
                    <a:pt x="6892" y="5789"/>
                  </a:cubicBezTo>
                  <a:cubicBezTo>
                    <a:pt x="6592" y="5263"/>
                    <a:pt x="6065" y="4210"/>
                    <a:pt x="5965" y="3383"/>
                  </a:cubicBezTo>
                  <a:cubicBezTo>
                    <a:pt x="5865" y="3283"/>
                    <a:pt x="5865" y="3057"/>
                    <a:pt x="5865" y="2857"/>
                  </a:cubicBezTo>
                  <a:close/>
                  <a:moveTo>
                    <a:pt x="2932" y="4210"/>
                  </a:moveTo>
                  <a:cubicBezTo>
                    <a:pt x="3033" y="4210"/>
                    <a:pt x="3133" y="4311"/>
                    <a:pt x="3233" y="4311"/>
                  </a:cubicBezTo>
                  <a:cubicBezTo>
                    <a:pt x="4712" y="5463"/>
                    <a:pt x="5338" y="6416"/>
                    <a:pt x="5439" y="6717"/>
                  </a:cubicBezTo>
                  <a:cubicBezTo>
                    <a:pt x="5013" y="6516"/>
                    <a:pt x="3759" y="5363"/>
                    <a:pt x="2932" y="4210"/>
                  </a:cubicBezTo>
                  <a:close/>
                  <a:moveTo>
                    <a:pt x="6369" y="650"/>
                  </a:moveTo>
                  <a:cubicBezTo>
                    <a:pt x="6604" y="650"/>
                    <a:pt x="6965" y="991"/>
                    <a:pt x="7419" y="1704"/>
                  </a:cubicBezTo>
                  <a:cubicBezTo>
                    <a:pt x="8371" y="3584"/>
                    <a:pt x="8246" y="5062"/>
                    <a:pt x="8045" y="6416"/>
                  </a:cubicBezTo>
                  <a:cubicBezTo>
                    <a:pt x="8045" y="7143"/>
                    <a:pt x="7945" y="7869"/>
                    <a:pt x="8145" y="8496"/>
                  </a:cubicBezTo>
                  <a:cubicBezTo>
                    <a:pt x="8371" y="9022"/>
                    <a:pt x="8672" y="9448"/>
                    <a:pt x="8998" y="9749"/>
                  </a:cubicBezTo>
                  <a:cubicBezTo>
                    <a:pt x="7519" y="9549"/>
                    <a:pt x="5338" y="8822"/>
                    <a:pt x="3133" y="6942"/>
                  </a:cubicBezTo>
                  <a:cubicBezTo>
                    <a:pt x="1153" y="5263"/>
                    <a:pt x="952" y="4210"/>
                    <a:pt x="1153" y="4010"/>
                  </a:cubicBezTo>
                  <a:cubicBezTo>
                    <a:pt x="1253" y="3910"/>
                    <a:pt x="1479" y="3809"/>
                    <a:pt x="1780" y="3809"/>
                  </a:cubicBezTo>
                  <a:lnTo>
                    <a:pt x="1980" y="3809"/>
                  </a:lnTo>
                  <a:cubicBezTo>
                    <a:pt x="2932" y="5363"/>
                    <a:pt x="4912" y="7443"/>
                    <a:pt x="5639" y="7443"/>
                  </a:cubicBezTo>
                  <a:cubicBezTo>
                    <a:pt x="5865" y="7343"/>
                    <a:pt x="6065" y="7243"/>
                    <a:pt x="6065" y="7042"/>
                  </a:cubicBezTo>
                  <a:cubicBezTo>
                    <a:pt x="6266" y="6416"/>
                    <a:pt x="5238" y="5062"/>
                    <a:pt x="3559" y="3910"/>
                  </a:cubicBezTo>
                  <a:cubicBezTo>
                    <a:pt x="3133" y="3584"/>
                    <a:pt x="2732" y="3383"/>
                    <a:pt x="2406" y="3283"/>
                  </a:cubicBezTo>
                  <a:cubicBezTo>
                    <a:pt x="2306" y="3057"/>
                    <a:pt x="2206" y="2957"/>
                    <a:pt x="2206" y="2857"/>
                  </a:cubicBezTo>
                  <a:cubicBezTo>
                    <a:pt x="1980" y="2331"/>
                    <a:pt x="1780" y="1704"/>
                    <a:pt x="1980" y="1303"/>
                  </a:cubicBezTo>
                  <a:cubicBezTo>
                    <a:pt x="2267" y="1016"/>
                    <a:pt x="2599" y="922"/>
                    <a:pt x="2916" y="922"/>
                  </a:cubicBezTo>
                  <a:cubicBezTo>
                    <a:pt x="3069" y="922"/>
                    <a:pt x="3219" y="944"/>
                    <a:pt x="3358" y="977"/>
                  </a:cubicBezTo>
                  <a:cubicBezTo>
                    <a:pt x="3860" y="1077"/>
                    <a:pt x="4612" y="1504"/>
                    <a:pt x="5113" y="2030"/>
                  </a:cubicBezTo>
                  <a:cubicBezTo>
                    <a:pt x="5113" y="2556"/>
                    <a:pt x="5238" y="2957"/>
                    <a:pt x="5338" y="3584"/>
                  </a:cubicBezTo>
                  <a:cubicBezTo>
                    <a:pt x="5439" y="4110"/>
                    <a:pt x="5739" y="4837"/>
                    <a:pt x="6065" y="5564"/>
                  </a:cubicBezTo>
                  <a:cubicBezTo>
                    <a:pt x="6692" y="6817"/>
                    <a:pt x="6993" y="6817"/>
                    <a:pt x="7218" y="6817"/>
                  </a:cubicBezTo>
                  <a:cubicBezTo>
                    <a:pt x="7619" y="6717"/>
                    <a:pt x="7619" y="6190"/>
                    <a:pt x="7419" y="5062"/>
                  </a:cubicBezTo>
                  <a:cubicBezTo>
                    <a:pt x="7218" y="3809"/>
                    <a:pt x="6592" y="2656"/>
                    <a:pt x="5739" y="1804"/>
                  </a:cubicBezTo>
                  <a:cubicBezTo>
                    <a:pt x="5865" y="1077"/>
                    <a:pt x="6065" y="676"/>
                    <a:pt x="6266" y="676"/>
                  </a:cubicBezTo>
                  <a:cubicBezTo>
                    <a:pt x="6297" y="659"/>
                    <a:pt x="6331" y="650"/>
                    <a:pt x="6369" y="650"/>
                  </a:cubicBezTo>
                  <a:close/>
                  <a:moveTo>
                    <a:pt x="6325" y="1"/>
                  </a:moveTo>
                  <a:cubicBezTo>
                    <a:pt x="6219" y="1"/>
                    <a:pt x="6131" y="22"/>
                    <a:pt x="6065" y="50"/>
                  </a:cubicBezTo>
                  <a:cubicBezTo>
                    <a:pt x="5639" y="150"/>
                    <a:pt x="5338" y="676"/>
                    <a:pt x="5238" y="1303"/>
                  </a:cubicBezTo>
                  <a:cubicBezTo>
                    <a:pt x="4612" y="777"/>
                    <a:pt x="4085" y="451"/>
                    <a:pt x="3459" y="351"/>
                  </a:cubicBezTo>
                  <a:cubicBezTo>
                    <a:pt x="3240" y="299"/>
                    <a:pt x="3037" y="274"/>
                    <a:pt x="2848" y="274"/>
                  </a:cubicBezTo>
                  <a:cubicBezTo>
                    <a:pt x="2300" y="274"/>
                    <a:pt x="1877" y="485"/>
                    <a:pt x="1579" y="877"/>
                  </a:cubicBezTo>
                  <a:cubicBezTo>
                    <a:pt x="1153" y="1403"/>
                    <a:pt x="1153" y="2230"/>
                    <a:pt x="1579" y="3183"/>
                  </a:cubicBezTo>
                  <a:cubicBezTo>
                    <a:pt x="1253" y="3183"/>
                    <a:pt x="952" y="3283"/>
                    <a:pt x="727" y="3584"/>
                  </a:cubicBezTo>
                  <a:cubicBezTo>
                    <a:pt x="426" y="4010"/>
                    <a:pt x="0" y="5163"/>
                    <a:pt x="2732" y="7343"/>
                  </a:cubicBezTo>
                  <a:cubicBezTo>
                    <a:pt x="6366" y="10476"/>
                    <a:pt x="9925" y="10576"/>
                    <a:pt x="10551" y="10576"/>
                  </a:cubicBezTo>
                  <a:cubicBezTo>
                    <a:pt x="10752" y="10576"/>
                    <a:pt x="10877" y="10476"/>
                    <a:pt x="10877" y="10275"/>
                  </a:cubicBezTo>
                  <a:cubicBezTo>
                    <a:pt x="10877" y="10175"/>
                    <a:pt x="10752" y="10075"/>
                    <a:pt x="10652" y="9950"/>
                  </a:cubicBezTo>
                  <a:cubicBezTo>
                    <a:pt x="10652" y="9950"/>
                    <a:pt x="9198" y="9649"/>
                    <a:pt x="8772" y="8296"/>
                  </a:cubicBezTo>
                  <a:cubicBezTo>
                    <a:pt x="8572" y="7769"/>
                    <a:pt x="8672" y="7143"/>
                    <a:pt x="8672" y="6416"/>
                  </a:cubicBezTo>
                  <a:cubicBezTo>
                    <a:pt x="8872" y="5062"/>
                    <a:pt x="8998" y="3383"/>
                    <a:pt x="7945" y="1504"/>
                  </a:cubicBezTo>
                  <a:cubicBezTo>
                    <a:pt x="7300" y="272"/>
                    <a:pt x="6700" y="1"/>
                    <a:pt x="6325" y="1"/>
                  </a:cubicBezTo>
                  <a:close/>
                </a:path>
              </a:pathLst>
            </a:custGeom>
            <a:solidFill>
              <a:srgbClr val="3E8D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075" name="Google Shape;14075;p87"/>
          <p:cNvGrpSpPr/>
          <p:nvPr/>
        </p:nvGrpSpPr>
        <p:grpSpPr>
          <a:xfrm>
            <a:off x="7605375" y="668760"/>
            <a:ext cx="820983" cy="781852"/>
            <a:chOff x="6542750" y="1157100"/>
            <a:chExt cx="637508" cy="607122"/>
          </a:xfrm>
        </p:grpSpPr>
        <p:sp>
          <p:nvSpPr>
            <p:cNvPr id="14076" name="Google Shape;14076;p87"/>
            <p:cNvSpPr/>
            <p:nvPr/>
          </p:nvSpPr>
          <p:spPr>
            <a:xfrm>
              <a:off x="6781892" y="1588101"/>
              <a:ext cx="48948" cy="156697"/>
            </a:xfrm>
            <a:custGeom>
              <a:avLst/>
              <a:gdLst/>
              <a:ahLst/>
              <a:cxnLst/>
              <a:rect l="l" t="t" r="r" b="b"/>
              <a:pathLst>
                <a:path w="1580" h="5058" extrusionOk="0">
                  <a:moveTo>
                    <a:pt x="1347" y="1"/>
                  </a:moveTo>
                  <a:cubicBezTo>
                    <a:pt x="1310" y="1"/>
                    <a:pt x="1254" y="45"/>
                    <a:pt x="1254" y="45"/>
                  </a:cubicBezTo>
                  <a:lnTo>
                    <a:pt x="1254" y="672"/>
                  </a:lnTo>
                  <a:cubicBezTo>
                    <a:pt x="1254" y="772"/>
                    <a:pt x="1154" y="973"/>
                    <a:pt x="1154" y="1198"/>
                  </a:cubicBezTo>
                  <a:lnTo>
                    <a:pt x="1154" y="1825"/>
                  </a:lnTo>
                  <a:cubicBezTo>
                    <a:pt x="1154" y="2226"/>
                    <a:pt x="1154" y="2652"/>
                    <a:pt x="1254" y="2978"/>
                  </a:cubicBezTo>
                  <a:lnTo>
                    <a:pt x="1254" y="3479"/>
                  </a:lnTo>
                  <a:cubicBezTo>
                    <a:pt x="1053" y="3604"/>
                    <a:pt x="853" y="3704"/>
                    <a:pt x="753" y="3805"/>
                  </a:cubicBezTo>
                  <a:cubicBezTo>
                    <a:pt x="527" y="3905"/>
                    <a:pt x="327" y="4005"/>
                    <a:pt x="126" y="4105"/>
                  </a:cubicBezTo>
                  <a:cubicBezTo>
                    <a:pt x="1" y="4105"/>
                    <a:pt x="1" y="4231"/>
                    <a:pt x="1" y="4231"/>
                  </a:cubicBezTo>
                  <a:cubicBezTo>
                    <a:pt x="1" y="4331"/>
                    <a:pt x="126" y="4331"/>
                    <a:pt x="226" y="4331"/>
                  </a:cubicBezTo>
                  <a:cubicBezTo>
                    <a:pt x="327" y="4331"/>
                    <a:pt x="527" y="4231"/>
                    <a:pt x="753" y="4231"/>
                  </a:cubicBezTo>
                  <a:lnTo>
                    <a:pt x="627" y="4331"/>
                  </a:lnTo>
                  <a:lnTo>
                    <a:pt x="527" y="4431"/>
                  </a:lnTo>
                  <a:cubicBezTo>
                    <a:pt x="427" y="4531"/>
                    <a:pt x="427" y="4632"/>
                    <a:pt x="427" y="4632"/>
                  </a:cubicBezTo>
                  <a:lnTo>
                    <a:pt x="427" y="4732"/>
                  </a:lnTo>
                  <a:cubicBezTo>
                    <a:pt x="427" y="4795"/>
                    <a:pt x="452" y="4826"/>
                    <a:pt x="490" y="4826"/>
                  </a:cubicBezTo>
                  <a:cubicBezTo>
                    <a:pt x="527" y="4826"/>
                    <a:pt x="577" y="4795"/>
                    <a:pt x="627" y="4732"/>
                  </a:cubicBezTo>
                  <a:lnTo>
                    <a:pt x="753" y="4632"/>
                  </a:lnTo>
                  <a:cubicBezTo>
                    <a:pt x="853" y="4632"/>
                    <a:pt x="853" y="4632"/>
                    <a:pt x="953" y="4531"/>
                  </a:cubicBezTo>
                  <a:cubicBezTo>
                    <a:pt x="953" y="4431"/>
                    <a:pt x="1053" y="4431"/>
                    <a:pt x="1154" y="4331"/>
                  </a:cubicBezTo>
                  <a:lnTo>
                    <a:pt x="1154" y="4958"/>
                  </a:lnTo>
                  <a:cubicBezTo>
                    <a:pt x="1154" y="4958"/>
                    <a:pt x="1154" y="5058"/>
                    <a:pt x="1254" y="5058"/>
                  </a:cubicBezTo>
                  <a:cubicBezTo>
                    <a:pt x="1254" y="5058"/>
                    <a:pt x="1379" y="5058"/>
                    <a:pt x="1379" y="4958"/>
                  </a:cubicBezTo>
                  <a:cubicBezTo>
                    <a:pt x="1480" y="4531"/>
                    <a:pt x="1580" y="4105"/>
                    <a:pt x="1580" y="3704"/>
                  </a:cubicBezTo>
                  <a:lnTo>
                    <a:pt x="1580" y="3604"/>
                  </a:lnTo>
                  <a:lnTo>
                    <a:pt x="1480" y="3479"/>
                  </a:lnTo>
                  <a:cubicBezTo>
                    <a:pt x="1480" y="3479"/>
                    <a:pt x="1580" y="3278"/>
                    <a:pt x="1580" y="2978"/>
                  </a:cubicBezTo>
                  <a:lnTo>
                    <a:pt x="1580" y="1825"/>
                  </a:lnTo>
                  <a:lnTo>
                    <a:pt x="1580" y="1198"/>
                  </a:lnTo>
                  <a:lnTo>
                    <a:pt x="1580" y="672"/>
                  </a:lnTo>
                  <a:cubicBezTo>
                    <a:pt x="1580" y="246"/>
                    <a:pt x="1480" y="45"/>
                    <a:pt x="1480" y="45"/>
                  </a:cubicBezTo>
                  <a:lnTo>
                    <a:pt x="1379" y="45"/>
                  </a:lnTo>
                  <a:cubicBezTo>
                    <a:pt x="1379" y="12"/>
                    <a:pt x="1365" y="1"/>
                    <a:pt x="1347" y="1"/>
                  </a:cubicBezTo>
                  <a:close/>
                </a:path>
              </a:pathLst>
            </a:custGeom>
            <a:solidFill>
              <a:srgbClr val="FDCE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7" name="Google Shape;14077;p87"/>
            <p:cNvSpPr/>
            <p:nvPr/>
          </p:nvSpPr>
          <p:spPr>
            <a:xfrm>
              <a:off x="6607190" y="1157100"/>
              <a:ext cx="573068" cy="475109"/>
            </a:xfrm>
            <a:custGeom>
              <a:avLst/>
              <a:gdLst/>
              <a:ahLst/>
              <a:cxnLst/>
              <a:rect l="l" t="t" r="r" b="b"/>
              <a:pathLst>
                <a:path w="18498" h="15336" extrusionOk="0">
                  <a:moveTo>
                    <a:pt x="6838" y="0"/>
                  </a:moveTo>
                  <a:cubicBezTo>
                    <a:pt x="5916" y="0"/>
                    <a:pt x="4928" y="269"/>
                    <a:pt x="3885" y="900"/>
                  </a:cubicBezTo>
                  <a:cubicBezTo>
                    <a:pt x="627" y="2779"/>
                    <a:pt x="1" y="7692"/>
                    <a:pt x="1580" y="10925"/>
                  </a:cubicBezTo>
                  <a:cubicBezTo>
                    <a:pt x="2752" y="13637"/>
                    <a:pt x="6122" y="15335"/>
                    <a:pt x="10047" y="15335"/>
                  </a:cubicBezTo>
                  <a:cubicBezTo>
                    <a:pt x="10655" y="15335"/>
                    <a:pt x="11277" y="15294"/>
                    <a:pt x="11906" y="15210"/>
                  </a:cubicBezTo>
                  <a:cubicBezTo>
                    <a:pt x="16517" y="14484"/>
                    <a:pt x="18497" y="10824"/>
                    <a:pt x="18397" y="9997"/>
                  </a:cubicBezTo>
                  <a:cubicBezTo>
                    <a:pt x="18397" y="9997"/>
                    <a:pt x="14938" y="9471"/>
                    <a:pt x="13911" y="6539"/>
                  </a:cubicBezTo>
                  <a:cubicBezTo>
                    <a:pt x="12918" y="3898"/>
                    <a:pt x="10353" y="0"/>
                    <a:pt x="683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8" name="Google Shape;14078;p87"/>
            <p:cNvSpPr/>
            <p:nvPr/>
          </p:nvSpPr>
          <p:spPr>
            <a:xfrm>
              <a:off x="6542750" y="1294437"/>
              <a:ext cx="122712" cy="49072"/>
            </a:xfrm>
            <a:custGeom>
              <a:avLst/>
              <a:gdLst/>
              <a:ahLst/>
              <a:cxnLst/>
              <a:rect l="l" t="t" r="r" b="b"/>
              <a:pathLst>
                <a:path w="3961" h="1584" extrusionOk="0">
                  <a:moveTo>
                    <a:pt x="1830" y="0"/>
                  </a:moveTo>
                  <a:cubicBezTo>
                    <a:pt x="890" y="0"/>
                    <a:pt x="1" y="25"/>
                    <a:pt x="1" y="25"/>
                  </a:cubicBezTo>
                  <a:cubicBezTo>
                    <a:pt x="1" y="25"/>
                    <a:pt x="2607" y="1579"/>
                    <a:pt x="3334" y="1579"/>
                  </a:cubicBezTo>
                  <a:cubicBezTo>
                    <a:pt x="3353" y="1582"/>
                    <a:pt x="3372" y="1584"/>
                    <a:pt x="3391" y="1584"/>
                  </a:cubicBezTo>
                  <a:cubicBezTo>
                    <a:pt x="3960" y="1584"/>
                    <a:pt x="3960" y="126"/>
                    <a:pt x="3960" y="126"/>
                  </a:cubicBezTo>
                  <a:cubicBezTo>
                    <a:pt x="3760" y="25"/>
                    <a:pt x="2770" y="0"/>
                    <a:pt x="1830" y="0"/>
                  </a:cubicBezTo>
                  <a:close/>
                </a:path>
              </a:pathLst>
            </a:custGeom>
            <a:solidFill>
              <a:srgbClr val="FDCE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9" name="Google Shape;14079;p87"/>
            <p:cNvSpPr/>
            <p:nvPr/>
          </p:nvSpPr>
          <p:spPr>
            <a:xfrm>
              <a:off x="6691830" y="1268816"/>
              <a:ext cx="31878" cy="32622"/>
            </a:xfrm>
            <a:custGeom>
              <a:avLst/>
              <a:gdLst/>
              <a:ahLst/>
              <a:cxnLst/>
              <a:rect l="l" t="t" r="r" b="b"/>
              <a:pathLst>
                <a:path w="1029" h="1053" extrusionOk="0">
                  <a:moveTo>
                    <a:pt x="527" y="0"/>
                  </a:moveTo>
                  <a:cubicBezTo>
                    <a:pt x="201" y="0"/>
                    <a:pt x="1" y="226"/>
                    <a:pt x="1" y="527"/>
                  </a:cubicBezTo>
                  <a:cubicBezTo>
                    <a:pt x="1" y="852"/>
                    <a:pt x="201" y="1053"/>
                    <a:pt x="527" y="1053"/>
                  </a:cubicBezTo>
                  <a:cubicBezTo>
                    <a:pt x="828" y="1053"/>
                    <a:pt x="1028" y="852"/>
                    <a:pt x="1028" y="527"/>
                  </a:cubicBezTo>
                  <a:cubicBezTo>
                    <a:pt x="1028" y="226"/>
                    <a:pt x="828" y="0"/>
                    <a:pt x="52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0" name="Google Shape;14080;p87"/>
            <p:cNvSpPr/>
            <p:nvPr/>
          </p:nvSpPr>
          <p:spPr>
            <a:xfrm>
              <a:off x="6678632" y="1314605"/>
              <a:ext cx="107191" cy="103318"/>
            </a:xfrm>
            <a:custGeom>
              <a:avLst/>
              <a:gdLst/>
              <a:ahLst/>
              <a:cxnLst/>
              <a:rect l="l" t="t" r="r" b="b"/>
              <a:pathLst>
                <a:path w="3460" h="3335" extrusionOk="0">
                  <a:moveTo>
                    <a:pt x="1680" y="1"/>
                  </a:moveTo>
                  <a:cubicBezTo>
                    <a:pt x="727" y="1"/>
                    <a:pt x="1" y="728"/>
                    <a:pt x="1" y="1655"/>
                  </a:cubicBezTo>
                  <a:cubicBezTo>
                    <a:pt x="1" y="2608"/>
                    <a:pt x="727" y="3334"/>
                    <a:pt x="1680" y="3334"/>
                  </a:cubicBezTo>
                  <a:cubicBezTo>
                    <a:pt x="2607" y="3334"/>
                    <a:pt x="3459" y="2608"/>
                    <a:pt x="3459" y="1655"/>
                  </a:cubicBezTo>
                  <a:cubicBezTo>
                    <a:pt x="3459" y="728"/>
                    <a:pt x="2607" y="1"/>
                    <a:pt x="16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1" name="Google Shape;14081;p87"/>
            <p:cNvSpPr/>
            <p:nvPr/>
          </p:nvSpPr>
          <p:spPr>
            <a:xfrm>
              <a:off x="6818232" y="1319965"/>
              <a:ext cx="309986" cy="185818"/>
            </a:xfrm>
            <a:custGeom>
              <a:avLst/>
              <a:gdLst/>
              <a:ahLst/>
              <a:cxnLst/>
              <a:rect l="l" t="t" r="r" b="b"/>
              <a:pathLst>
                <a:path w="10006" h="5998" extrusionOk="0">
                  <a:moveTo>
                    <a:pt x="3313" y="0"/>
                  </a:moveTo>
                  <a:cubicBezTo>
                    <a:pt x="2027" y="0"/>
                    <a:pt x="976" y="815"/>
                    <a:pt x="708" y="1808"/>
                  </a:cubicBezTo>
                  <a:cubicBezTo>
                    <a:pt x="0" y="4247"/>
                    <a:pt x="1975" y="5997"/>
                    <a:pt x="4391" y="5997"/>
                  </a:cubicBezTo>
                  <a:cubicBezTo>
                    <a:pt x="4458" y="5997"/>
                    <a:pt x="4525" y="5996"/>
                    <a:pt x="4592" y="5993"/>
                  </a:cubicBezTo>
                  <a:cubicBezTo>
                    <a:pt x="7926" y="5768"/>
                    <a:pt x="10006" y="3487"/>
                    <a:pt x="10006" y="3487"/>
                  </a:cubicBezTo>
                  <a:cubicBezTo>
                    <a:pt x="10006" y="3487"/>
                    <a:pt x="8026" y="2961"/>
                    <a:pt x="5720" y="981"/>
                  </a:cubicBezTo>
                  <a:cubicBezTo>
                    <a:pt x="4911" y="284"/>
                    <a:pt x="4071" y="0"/>
                    <a:pt x="3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2" name="Google Shape;14082;p87"/>
            <p:cNvSpPr/>
            <p:nvPr/>
          </p:nvSpPr>
          <p:spPr>
            <a:xfrm>
              <a:off x="6908480" y="1608889"/>
              <a:ext cx="52046" cy="155334"/>
            </a:xfrm>
            <a:custGeom>
              <a:avLst/>
              <a:gdLst/>
              <a:ahLst/>
              <a:cxnLst/>
              <a:rect l="l" t="t" r="r" b="b"/>
              <a:pathLst>
                <a:path w="1680" h="5014" extrusionOk="0">
                  <a:moveTo>
                    <a:pt x="1153" y="1"/>
                  </a:moveTo>
                  <a:cubicBezTo>
                    <a:pt x="1053" y="1"/>
                    <a:pt x="1053" y="101"/>
                    <a:pt x="1053" y="101"/>
                  </a:cubicBezTo>
                  <a:lnTo>
                    <a:pt x="1053" y="627"/>
                  </a:lnTo>
                  <a:lnTo>
                    <a:pt x="1053" y="1254"/>
                  </a:lnTo>
                  <a:lnTo>
                    <a:pt x="1053" y="1881"/>
                  </a:lnTo>
                  <a:cubicBezTo>
                    <a:pt x="1153" y="2307"/>
                    <a:pt x="1153" y="2708"/>
                    <a:pt x="1253" y="3033"/>
                  </a:cubicBezTo>
                  <a:cubicBezTo>
                    <a:pt x="1253" y="3334"/>
                    <a:pt x="1353" y="3560"/>
                    <a:pt x="1353" y="3560"/>
                  </a:cubicBezTo>
                  <a:cubicBezTo>
                    <a:pt x="1153" y="3660"/>
                    <a:pt x="927" y="3660"/>
                    <a:pt x="727" y="3760"/>
                  </a:cubicBezTo>
                  <a:cubicBezTo>
                    <a:pt x="526" y="3860"/>
                    <a:pt x="301" y="3961"/>
                    <a:pt x="100" y="4061"/>
                  </a:cubicBezTo>
                  <a:lnTo>
                    <a:pt x="0" y="4186"/>
                  </a:lnTo>
                  <a:cubicBezTo>
                    <a:pt x="0" y="4287"/>
                    <a:pt x="100" y="4287"/>
                    <a:pt x="201" y="4287"/>
                  </a:cubicBezTo>
                  <a:cubicBezTo>
                    <a:pt x="301" y="4287"/>
                    <a:pt x="526" y="4186"/>
                    <a:pt x="727" y="4186"/>
                  </a:cubicBezTo>
                  <a:cubicBezTo>
                    <a:pt x="627" y="4186"/>
                    <a:pt x="627" y="4287"/>
                    <a:pt x="526" y="4287"/>
                  </a:cubicBezTo>
                  <a:cubicBezTo>
                    <a:pt x="526" y="4387"/>
                    <a:pt x="426" y="4487"/>
                    <a:pt x="426" y="4487"/>
                  </a:cubicBezTo>
                  <a:cubicBezTo>
                    <a:pt x="301" y="4587"/>
                    <a:pt x="301" y="4688"/>
                    <a:pt x="301" y="4688"/>
                  </a:cubicBezTo>
                  <a:lnTo>
                    <a:pt x="201" y="4813"/>
                  </a:lnTo>
                  <a:cubicBezTo>
                    <a:pt x="301" y="4913"/>
                    <a:pt x="301" y="4913"/>
                    <a:pt x="426" y="4913"/>
                  </a:cubicBezTo>
                  <a:cubicBezTo>
                    <a:pt x="426" y="4913"/>
                    <a:pt x="526" y="4813"/>
                    <a:pt x="627" y="4813"/>
                  </a:cubicBezTo>
                  <a:cubicBezTo>
                    <a:pt x="727" y="4688"/>
                    <a:pt x="727" y="4688"/>
                    <a:pt x="827" y="4587"/>
                  </a:cubicBezTo>
                  <a:cubicBezTo>
                    <a:pt x="927" y="4587"/>
                    <a:pt x="927" y="4487"/>
                    <a:pt x="1053" y="4387"/>
                  </a:cubicBezTo>
                  <a:lnTo>
                    <a:pt x="1153" y="4387"/>
                  </a:lnTo>
                  <a:cubicBezTo>
                    <a:pt x="1053" y="4487"/>
                    <a:pt x="1053" y="4688"/>
                    <a:pt x="1053" y="4913"/>
                  </a:cubicBezTo>
                  <a:lnTo>
                    <a:pt x="1053" y="5013"/>
                  </a:lnTo>
                  <a:lnTo>
                    <a:pt x="1253" y="5013"/>
                  </a:lnTo>
                  <a:cubicBezTo>
                    <a:pt x="1454" y="4587"/>
                    <a:pt x="1554" y="4186"/>
                    <a:pt x="1679" y="3760"/>
                  </a:cubicBezTo>
                  <a:lnTo>
                    <a:pt x="1679" y="3660"/>
                  </a:lnTo>
                  <a:cubicBezTo>
                    <a:pt x="1679" y="3560"/>
                    <a:pt x="1554" y="3560"/>
                    <a:pt x="1554" y="3560"/>
                  </a:cubicBezTo>
                  <a:lnTo>
                    <a:pt x="1554" y="3033"/>
                  </a:lnTo>
                  <a:cubicBezTo>
                    <a:pt x="1554" y="2607"/>
                    <a:pt x="1554" y="2181"/>
                    <a:pt x="1454" y="1780"/>
                  </a:cubicBezTo>
                  <a:lnTo>
                    <a:pt x="1454" y="1154"/>
                  </a:lnTo>
                  <a:cubicBezTo>
                    <a:pt x="1353" y="928"/>
                    <a:pt x="1353" y="828"/>
                    <a:pt x="1353" y="627"/>
                  </a:cubicBezTo>
                  <a:cubicBezTo>
                    <a:pt x="1253" y="302"/>
                    <a:pt x="1253" y="101"/>
                    <a:pt x="1253" y="101"/>
                  </a:cubicBezTo>
                  <a:lnTo>
                    <a:pt x="1153" y="1"/>
                  </a:lnTo>
                  <a:close/>
                </a:path>
              </a:pathLst>
            </a:custGeom>
            <a:solidFill>
              <a:srgbClr val="FDCE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089" name="Google Shape;14089;p87"/>
          <p:cNvSpPr/>
          <p:nvPr/>
        </p:nvSpPr>
        <p:spPr>
          <a:xfrm>
            <a:off x="7123684" y="123504"/>
            <a:ext cx="172446" cy="240184"/>
          </a:xfrm>
          <a:custGeom>
            <a:avLst/>
            <a:gdLst/>
            <a:ahLst/>
            <a:cxnLst/>
            <a:rect l="l" t="t" r="r" b="b"/>
            <a:pathLst>
              <a:path w="5528" h="6887" extrusionOk="0">
                <a:moveTo>
                  <a:pt x="837" y="0"/>
                </a:moveTo>
                <a:cubicBezTo>
                  <a:pt x="731" y="0"/>
                  <a:pt x="640" y="39"/>
                  <a:pt x="566" y="123"/>
                </a:cubicBezTo>
                <a:cubicBezTo>
                  <a:pt x="134" y="749"/>
                  <a:pt x="0" y="1181"/>
                  <a:pt x="373" y="1732"/>
                </a:cubicBezTo>
                <a:cubicBezTo>
                  <a:pt x="745" y="2239"/>
                  <a:pt x="2801" y="3535"/>
                  <a:pt x="4410" y="6708"/>
                </a:cubicBezTo>
                <a:lnTo>
                  <a:pt x="4410" y="6887"/>
                </a:lnTo>
                <a:cubicBezTo>
                  <a:pt x="4783" y="6827"/>
                  <a:pt x="5155" y="6768"/>
                  <a:pt x="5527" y="6768"/>
                </a:cubicBezTo>
                <a:cubicBezTo>
                  <a:pt x="5468" y="6202"/>
                  <a:pt x="5095" y="4220"/>
                  <a:pt x="3606" y="2537"/>
                </a:cubicBezTo>
                <a:cubicBezTo>
                  <a:pt x="2553" y="1269"/>
                  <a:pt x="1446" y="0"/>
                  <a:pt x="837" y="0"/>
                </a:cubicBezTo>
                <a:close/>
              </a:path>
            </a:pathLst>
          </a:custGeom>
          <a:solidFill>
            <a:srgbClr val="EB5C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90" name="Google Shape;14090;p87"/>
          <p:cNvSpPr/>
          <p:nvPr/>
        </p:nvSpPr>
        <p:spPr>
          <a:xfrm>
            <a:off x="7028883" y="358045"/>
            <a:ext cx="536336" cy="301181"/>
          </a:xfrm>
          <a:custGeom>
            <a:avLst/>
            <a:gdLst/>
            <a:ahLst/>
            <a:cxnLst/>
            <a:rect l="l" t="t" r="r" b="b"/>
            <a:pathLst>
              <a:path w="17193" h="8636" extrusionOk="0">
                <a:moveTo>
                  <a:pt x="9745" y="0"/>
                </a:moveTo>
                <a:cubicBezTo>
                  <a:pt x="9362" y="0"/>
                  <a:pt x="8967" y="14"/>
                  <a:pt x="8566" y="43"/>
                </a:cubicBezTo>
                <a:cubicBezTo>
                  <a:pt x="8194" y="43"/>
                  <a:pt x="7822" y="102"/>
                  <a:pt x="7449" y="162"/>
                </a:cubicBezTo>
                <a:cubicBezTo>
                  <a:pt x="5155" y="415"/>
                  <a:pt x="2861" y="1160"/>
                  <a:pt x="1803" y="2516"/>
                </a:cubicBezTo>
                <a:cubicBezTo>
                  <a:pt x="0" y="4944"/>
                  <a:pt x="1118" y="7059"/>
                  <a:pt x="1803" y="7730"/>
                </a:cubicBezTo>
                <a:cubicBezTo>
                  <a:pt x="1862" y="7864"/>
                  <a:pt x="1922" y="7864"/>
                  <a:pt x="1997" y="7923"/>
                </a:cubicBezTo>
                <a:cubicBezTo>
                  <a:pt x="2687" y="8345"/>
                  <a:pt x="5509" y="8635"/>
                  <a:pt x="8413" y="8635"/>
                </a:cubicBezTo>
                <a:cubicBezTo>
                  <a:pt x="11462" y="8635"/>
                  <a:pt x="14602" y="8315"/>
                  <a:pt x="15464" y="7491"/>
                </a:cubicBezTo>
                <a:cubicBezTo>
                  <a:pt x="17192" y="5808"/>
                  <a:pt x="16641" y="1711"/>
                  <a:pt x="13170" y="475"/>
                </a:cubicBezTo>
                <a:cubicBezTo>
                  <a:pt x="12386" y="182"/>
                  <a:pt x="11144" y="0"/>
                  <a:pt x="9745" y="0"/>
                </a:cubicBezTo>
                <a:close/>
              </a:path>
            </a:pathLst>
          </a:custGeom>
          <a:solidFill>
            <a:srgbClr val="EB5C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91" name="Google Shape;14091;p87"/>
          <p:cNvSpPr/>
          <p:nvPr/>
        </p:nvSpPr>
        <p:spPr>
          <a:xfrm>
            <a:off x="4633668" y="123504"/>
            <a:ext cx="172446" cy="240184"/>
          </a:xfrm>
          <a:custGeom>
            <a:avLst/>
            <a:gdLst/>
            <a:ahLst/>
            <a:cxnLst/>
            <a:rect l="l" t="t" r="r" b="b"/>
            <a:pathLst>
              <a:path w="5528" h="6887" extrusionOk="0">
                <a:moveTo>
                  <a:pt x="836" y="0"/>
                </a:moveTo>
                <a:cubicBezTo>
                  <a:pt x="730" y="0"/>
                  <a:pt x="640" y="39"/>
                  <a:pt x="566" y="123"/>
                </a:cubicBezTo>
                <a:cubicBezTo>
                  <a:pt x="60" y="749"/>
                  <a:pt x="0" y="1181"/>
                  <a:pt x="373" y="1732"/>
                </a:cubicBezTo>
                <a:cubicBezTo>
                  <a:pt x="745" y="2239"/>
                  <a:pt x="2801" y="3535"/>
                  <a:pt x="4410" y="6708"/>
                </a:cubicBezTo>
                <a:lnTo>
                  <a:pt x="4410" y="6887"/>
                </a:lnTo>
                <a:cubicBezTo>
                  <a:pt x="4782" y="6827"/>
                  <a:pt x="5155" y="6768"/>
                  <a:pt x="5527" y="6768"/>
                </a:cubicBezTo>
                <a:cubicBezTo>
                  <a:pt x="5468" y="6202"/>
                  <a:pt x="5095" y="4220"/>
                  <a:pt x="3605" y="2537"/>
                </a:cubicBezTo>
                <a:cubicBezTo>
                  <a:pt x="2540" y="1269"/>
                  <a:pt x="1443" y="0"/>
                  <a:pt x="836" y="0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92" name="Google Shape;14092;p87"/>
          <p:cNvSpPr/>
          <p:nvPr/>
        </p:nvSpPr>
        <p:spPr>
          <a:xfrm>
            <a:off x="4538866" y="358045"/>
            <a:ext cx="536304" cy="301181"/>
          </a:xfrm>
          <a:custGeom>
            <a:avLst/>
            <a:gdLst/>
            <a:ahLst/>
            <a:cxnLst/>
            <a:rect l="l" t="t" r="r" b="b"/>
            <a:pathLst>
              <a:path w="17192" h="8636" extrusionOk="0">
                <a:moveTo>
                  <a:pt x="9744" y="0"/>
                </a:moveTo>
                <a:cubicBezTo>
                  <a:pt x="9362" y="0"/>
                  <a:pt x="8967" y="14"/>
                  <a:pt x="8566" y="43"/>
                </a:cubicBezTo>
                <a:cubicBezTo>
                  <a:pt x="8194" y="43"/>
                  <a:pt x="7821" y="102"/>
                  <a:pt x="7449" y="162"/>
                </a:cubicBezTo>
                <a:cubicBezTo>
                  <a:pt x="5155" y="415"/>
                  <a:pt x="2861" y="1160"/>
                  <a:pt x="1803" y="2516"/>
                </a:cubicBezTo>
                <a:cubicBezTo>
                  <a:pt x="0" y="4944"/>
                  <a:pt x="1118" y="7059"/>
                  <a:pt x="1803" y="7730"/>
                </a:cubicBezTo>
                <a:cubicBezTo>
                  <a:pt x="1862" y="7864"/>
                  <a:pt x="1922" y="7864"/>
                  <a:pt x="1982" y="7923"/>
                </a:cubicBezTo>
                <a:cubicBezTo>
                  <a:pt x="2679" y="8345"/>
                  <a:pt x="5505" y="8635"/>
                  <a:pt x="8409" y="8635"/>
                </a:cubicBezTo>
                <a:cubicBezTo>
                  <a:pt x="11458" y="8635"/>
                  <a:pt x="14594" y="8315"/>
                  <a:pt x="15449" y="7491"/>
                </a:cubicBezTo>
                <a:cubicBezTo>
                  <a:pt x="17192" y="5808"/>
                  <a:pt x="16566" y="1711"/>
                  <a:pt x="13095" y="475"/>
                </a:cubicBezTo>
                <a:cubicBezTo>
                  <a:pt x="12370" y="182"/>
                  <a:pt x="11140" y="0"/>
                  <a:pt x="9744" y="0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93" name="Google Shape;14093;p87"/>
          <p:cNvSpPr/>
          <p:nvPr/>
        </p:nvSpPr>
        <p:spPr>
          <a:xfrm>
            <a:off x="5257318" y="123504"/>
            <a:ext cx="172446" cy="240184"/>
          </a:xfrm>
          <a:custGeom>
            <a:avLst/>
            <a:gdLst/>
            <a:ahLst/>
            <a:cxnLst/>
            <a:rect l="l" t="t" r="r" b="b"/>
            <a:pathLst>
              <a:path w="5528" h="6887" extrusionOk="0">
                <a:moveTo>
                  <a:pt x="828" y="0"/>
                </a:moveTo>
                <a:cubicBezTo>
                  <a:pt x="720" y="0"/>
                  <a:pt x="627" y="39"/>
                  <a:pt x="552" y="123"/>
                </a:cubicBezTo>
                <a:cubicBezTo>
                  <a:pt x="60" y="749"/>
                  <a:pt x="1" y="1181"/>
                  <a:pt x="373" y="1732"/>
                </a:cubicBezTo>
                <a:cubicBezTo>
                  <a:pt x="746" y="2239"/>
                  <a:pt x="2787" y="3535"/>
                  <a:pt x="4410" y="6708"/>
                </a:cubicBezTo>
                <a:lnTo>
                  <a:pt x="4410" y="6887"/>
                </a:lnTo>
                <a:cubicBezTo>
                  <a:pt x="4783" y="6827"/>
                  <a:pt x="5155" y="6768"/>
                  <a:pt x="5528" y="6768"/>
                </a:cubicBezTo>
                <a:cubicBezTo>
                  <a:pt x="5453" y="6202"/>
                  <a:pt x="5081" y="4220"/>
                  <a:pt x="3591" y="2537"/>
                </a:cubicBezTo>
                <a:cubicBezTo>
                  <a:pt x="2539" y="1269"/>
                  <a:pt x="1443" y="0"/>
                  <a:pt x="828" y="0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94" name="Google Shape;14094;p87"/>
          <p:cNvSpPr/>
          <p:nvPr/>
        </p:nvSpPr>
        <p:spPr>
          <a:xfrm>
            <a:off x="5162517" y="358045"/>
            <a:ext cx="536336" cy="301181"/>
          </a:xfrm>
          <a:custGeom>
            <a:avLst/>
            <a:gdLst/>
            <a:ahLst/>
            <a:cxnLst/>
            <a:rect l="l" t="t" r="r" b="b"/>
            <a:pathLst>
              <a:path w="17193" h="8636" extrusionOk="0">
                <a:moveTo>
                  <a:pt x="9743" y="0"/>
                </a:moveTo>
                <a:cubicBezTo>
                  <a:pt x="9362" y="0"/>
                  <a:pt x="8967" y="14"/>
                  <a:pt x="8567" y="43"/>
                </a:cubicBezTo>
                <a:cubicBezTo>
                  <a:pt x="8194" y="43"/>
                  <a:pt x="7822" y="102"/>
                  <a:pt x="7449" y="162"/>
                </a:cubicBezTo>
                <a:cubicBezTo>
                  <a:pt x="5140" y="415"/>
                  <a:pt x="2846" y="1160"/>
                  <a:pt x="1788" y="2516"/>
                </a:cubicBezTo>
                <a:cubicBezTo>
                  <a:pt x="1" y="4944"/>
                  <a:pt x="1118" y="7059"/>
                  <a:pt x="1788" y="7730"/>
                </a:cubicBezTo>
                <a:cubicBezTo>
                  <a:pt x="1863" y="7864"/>
                  <a:pt x="1922" y="7864"/>
                  <a:pt x="1982" y="7923"/>
                </a:cubicBezTo>
                <a:cubicBezTo>
                  <a:pt x="2680" y="8345"/>
                  <a:pt x="5505" y="8635"/>
                  <a:pt x="8410" y="8635"/>
                </a:cubicBezTo>
                <a:cubicBezTo>
                  <a:pt x="11459" y="8635"/>
                  <a:pt x="14595" y="8315"/>
                  <a:pt x="15449" y="7491"/>
                </a:cubicBezTo>
                <a:cubicBezTo>
                  <a:pt x="17192" y="5808"/>
                  <a:pt x="16567" y="1711"/>
                  <a:pt x="13096" y="475"/>
                </a:cubicBezTo>
                <a:cubicBezTo>
                  <a:pt x="12359" y="182"/>
                  <a:pt x="11136" y="0"/>
                  <a:pt x="9743" y="0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95" name="Google Shape;14095;p87"/>
          <p:cNvSpPr/>
          <p:nvPr/>
        </p:nvSpPr>
        <p:spPr>
          <a:xfrm>
            <a:off x="5880532" y="123504"/>
            <a:ext cx="172446" cy="240184"/>
          </a:xfrm>
          <a:custGeom>
            <a:avLst/>
            <a:gdLst/>
            <a:ahLst/>
            <a:cxnLst/>
            <a:rect l="l" t="t" r="r" b="b"/>
            <a:pathLst>
              <a:path w="5528" h="6887" extrusionOk="0">
                <a:moveTo>
                  <a:pt x="837" y="0"/>
                </a:moveTo>
                <a:cubicBezTo>
                  <a:pt x="731" y="0"/>
                  <a:pt x="640" y="39"/>
                  <a:pt x="567" y="123"/>
                </a:cubicBezTo>
                <a:cubicBezTo>
                  <a:pt x="135" y="749"/>
                  <a:pt x="0" y="1181"/>
                  <a:pt x="373" y="1732"/>
                </a:cubicBezTo>
                <a:cubicBezTo>
                  <a:pt x="745" y="2239"/>
                  <a:pt x="2801" y="3535"/>
                  <a:pt x="4410" y="6708"/>
                </a:cubicBezTo>
                <a:lnTo>
                  <a:pt x="4410" y="6887"/>
                </a:lnTo>
                <a:cubicBezTo>
                  <a:pt x="4783" y="6827"/>
                  <a:pt x="5155" y="6768"/>
                  <a:pt x="5527" y="6768"/>
                </a:cubicBezTo>
                <a:cubicBezTo>
                  <a:pt x="5468" y="6202"/>
                  <a:pt x="5095" y="4220"/>
                  <a:pt x="3606" y="2537"/>
                </a:cubicBezTo>
                <a:cubicBezTo>
                  <a:pt x="2553" y="1269"/>
                  <a:pt x="1447" y="0"/>
                  <a:pt x="837" y="0"/>
                </a:cubicBezTo>
                <a:close/>
              </a:path>
            </a:pathLst>
          </a:custGeom>
          <a:solidFill>
            <a:srgbClr val="FECC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96" name="Google Shape;14096;p87"/>
          <p:cNvSpPr/>
          <p:nvPr/>
        </p:nvSpPr>
        <p:spPr>
          <a:xfrm>
            <a:off x="5785731" y="358045"/>
            <a:ext cx="536336" cy="301181"/>
          </a:xfrm>
          <a:custGeom>
            <a:avLst/>
            <a:gdLst/>
            <a:ahLst/>
            <a:cxnLst/>
            <a:rect l="l" t="t" r="r" b="b"/>
            <a:pathLst>
              <a:path w="17193" h="8636" extrusionOk="0">
                <a:moveTo>
                  <a:pt x="9745" y="0"/>
                </a:moveTo>
                <a:cubicBezTo>
                  <a:pt x="9362" y="0"/>
                  <a:pt x="8967" y="14"/>
                  <a:pt x="8566" y="43"/>
                </a:cubicBezTo>
                <a:cubicBezTo>
                  <a:pt x="8194" y="43"/>
                  <a:pt x="7822" y="102"/>
                  <a:pt x="7449" y="162"/>
                </a:cubicBezTo>
                <a:cubicBezTo>
                  <a:pt x="5155" y="415"/>
                  <a:pt x="2861" y="1160"/>
                  <a:pt x="1803" y="2516"/>
                </a:cubicBezTo>
                <a:cubicBezTo>
                  <a:pt x="0" y="4944"/>
                  <a:pt x="1118" y="7059"/>
                  <a:pt x="1803" y="7730"/>
                </a:cubicBezTo>
                <a:cubicBezTo>
                  <a:pt x="1863" y="7864"/>
                  <a:pt x="1922" y="7864"/>
                  <a:pt x="1997" y="7923"/>
                </a:cubicBezTo>
                <a:cubicBezTo>
                  <a:pt x="2687" y="8345"/>
                  <a:pt x="5509" y="8635"/>
                  <a:pt x="8413" y="8635"/>
                </a:cubicBezTo>
                <a:cubicBezTo>
                  <a:pt x="11462" y="8635"/>
                  <a:pt x="14602" y="8315"/>
                  <a:pt x="15464" y="7491"/>
                </a:cubicBezTo>
                <a:cubicBezTo>
                  <a:pt x="17192" y="5808"/>
                  <a:pt x="16581" y="1711"/>
                  <a:pt x="13170" y="475"/>
                </a:cubicBezTo>
                <a:cubicBezTo>
                  <a:pt x="12386" y="182"/>
                  <a:pt x="11144" y="0"/>
                  <a:pt x="9745" y="0"/>
                </a:cubicBezTo>
                <a:close/>
              </a:path>
            </a:pathLst>
          </a:custGeom>
          <a:solidFill>
            <a:srgbClr val="FECC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97" name="Google Shape;14097;p87"/>
          <p:cNvSpPr/>
          <p:nvPr/>
        </p:nvSpPr>
        <p:spPr>
          <a:xfrm>
            <a:off x="6507926" y="123504"/>
            <a:ext cx="172446" cy="240184"/>
          </a:xfrm>
          <a:custGeom>
            <a:avLst/>
            <a:gdLst/>
            <a:ahLst/>
            <a:cxnLst/>
            <a:rect l="l" t="t" r="r" b="b"/>
            <a:pathLst>
              <a:path w="5528" h="6887" extrusionOk="0">
                <a:moveTo>
                  <a:pt x="837" y="0"/>
                </a:moveTo>
                <a:cubicBezTo>
                  <a:pt x="731" y="0"/>
                  <a:pt x="639" y="39"/>
                  <a:pt x="566" y="123"/>
                </a:cubicBezTo>
                <a:cubicBezTo>
                  <a:pt x="134" y="749"/>
                  <a:pt x="0" y="1181"/>
                  <a:pt x="373" y="1732"/>
                </a:cubicBezTo>
                <a:cubicBezTo>
                  <a:pt x="745" y="2239"/>
                  <a:pt x="2801" y="3535"/>
                  <a:pt x="4410" y="6708"/>
                </a:cubicBezTo>
                <a:lnTo>
                  <a:pt x="4410" y="6887"/>
                </a:lnTo>
                <a:cubicBezTo>
                  <a:pt x="4782" y="6827"/>
                  <a:pt x="5155" y="6768"/>
                  <a:pt x="5527" y="6768"/>
                </a:cubicBezTo>
                <a:cubicBezTo>
                  <a:pt x="5468" y="6202"/>
                  <a:pt x="5095" y="4220"/>
                  <a:pt x="3605" y="2537"/>
                </a:cubicBezTo>
                <a:cubicBezTo>
                  <a:pt x="2553" y="1269"/>
                  <a:pt x="1446" y="0"/>
                  <a:pt x="837" y="0"/>
                </a:cubicBezTo>
                <a:close/>
              </a:path>
            </a:pathLst>
          </a:custGeom>
          <a:solidFill>
            <a:srgbClr val="F1873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98" name="Google Shape;14098;p87"/>
          <p:cNvSpPr/>
          <p:nvPr/>
        </p:nvSpPr>
        <p:spPr>
          <a:xfrm>
            <a:off x="6413124" y="358045"/>
            <a:ext cx="536304" cy="301181"/>
          </a:xfrm>
          <a:custGeom>
            <a:avLst/>
            <a:gdLst/>
            <a:ahLst/>
            <a:cxnLst/>
            <a:rect l="l" t="t" r="r" b="b"/>
            <a:pathLst>
              <a:path w="17192" h="8636" extrusionOk="0">
                <a:moveTo>
                  <a:pt x="9745" y="0"/>
                </a:moveTo>
                <a:cubicBezTo>
                  <a:pt x="9362" y="0"/>
                  <a:pt x="8967" y="14"/>
                  <a:pt x="8566" y="43"/>
                </a:cubicBezTo>
                <a:cubicBezTo>
                  <a:pt x="8194" y="43"/>
                  <a:pt x="7821" y="102"/>
                  <a:pt x="7449" y="162"/>
                </a:cubicBezTo>
                <a:cubicBezTo>
                  <a:pt x="5155" y="415"/>
                  <a:pt x="2860" y="1160"/>
                  <a:pt x="1803" y="2516"/>
                </a:cubicBezTo>
                <a:cubicBezTo>
                  <a:pt x="0" y="4944"/>
                  <a:pt x="1117" y="7059"/>
                  <a:pt x="1803" y="7730"/>
                </a:cubicBezTo>
                <a:cubicBezTo>
                  <a:pt x="1862" y="7864"/>
                  <a:pt x="1996" y="7864"/>
                  <a:pt x="2056" y="7923"/>
                </a:cubicBezTo>
                <a:cubicBezTo>
                  <a:pt x="2717" y="8345"/>
                  <a:pt x="5524" y="8635"/>
                  <a:pt x="8421" y="8635"/>
                </a:cubicBezTo>
                <a:cubicBezTo>
                  <a:pt x="11461" y="8635"/>
                  <a:pt x="14602" y="8315"/>
                  <a:pt x="15464" y="7491"/>
                </a:cubicBezTo>
                <a:cubicBezTo>
                  <a:pt x="17192" y="5808"/>
                  <a:pt x="16641" y="1711"/>
                  <a:pt x="13169" y="475"/>
                </a:cubicBezTo>
                <a:cubicBezTo>
                  <a:pt x="12386" y="182"/>
                  <a:pt x="11144" y="0"/>
                  <a:pt x="9745" y="0"/>
                </a:cubicBezTo>
                <a:close/>
              </a:path>
            </a:pathLst>
          </a:custGeom>
          <a:solidFill>
            <a:srgbClr val="F1873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99" name="Google Shape;14099;p87"/>
          <p:cNvSpPr/>
          <p:nvPr/>
        </p:nvSpPr>
        <p:spPr>
          <a:xfrm>
            <a:off x="7751078" y="123504"/>
            <a:ext cx="172446" cy="240184"/>
          </a:xfrm>
          <a:custGeom>
            <a:avLst/>
            <a:gdLst/>
            <a:ahLst/>
            <a:cxnLst/>
            <a:rect l="l" t="t" r="r" b="b"/>
            <a:pathLst>
              <a:path w="5528" h="6887" extrusionOk="0">
                <a:moveTo>
                  <a:pt x="837" y="0"/>
                </a:moveTo>
                <a:cubicBezTo>
                  <a:pt x="731" y="0"/>
                  <a:pt x="639" y="39"/>
                  <a:pt x="566" y="123"/>
                </a:cubicBezTo>
                <a:cubicBezTo>
                  <a:pt x="134" y="749"/>
                  <a:pt x="0" y="1181"/>
                  <a:pt x="373" y="1732"/>
                </a:cubicBezTo>
                <a:cubicBezTo>
                  <a:pt x="745" y="2239"/>
                  <a:pt x="2801" y="3535"/>
                  <a:pt x="4410" y="6708"/>
                </a:cubicBezTo>
                <a:lnTo>
                  <a:pt x="4410" y="6887"/>
                </a:lnTo>
                <a:cubicBezTo>
                  <a:pt x="4782" y="6827"/>
                  <a:pt x="5155" y="6768"/>
                  <a:pt x="5527" y="6768"/>
                </a:cubicBezTo>
                <a:cubicBezTo>
                  <a:pt x="5467" y="6202"/>
                  <a:pt x="5155" y="4220"/>
                  <a:pt x="3605" y="2537"/>
                </a:cubicBezTo>
                <a:cubicBezTo>
                  <a:pt x="2553" y="1269"/>
                  <a:pt x="1446" y="0"/>
                  <a:pt x="837" y="0"/>
                </a:cubicBezTo>
                <a:close/>
              </a:path>
            </a:pathLst>
          </a:custGeom>
          <a:solidFill>
            <a:srgbClr val="F082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00" name="Google Shape;14100;p87"/>
          <p:cNvSpPr/>
          <p:nvPr/>
        </p:nvSpPr>
        <p:spPr>
          <a:xfrm>
            <a:off x="7656245" y="358045"/>
            <a:ext cx="536336" cy="301181"/>
          </a:xfrm>
          <a:custGeom>
            <a:avLst/>
            <a:gdLst/>
            <a:ahLst/>
            <a:cxnLst/>
            <a:rect l="l" t="t" r="r" b="b"/>
            <a:pathLst>
              <a:path w="17193" h="8636" extrusionOk="0">
                <a:moveTo>
                  <a:pt x="9746" y="0"/>
                </a:moveTo>
                <a:cubicBezTo>
                  <a:pt x="9363" y="0"/>
                  <a:pt x="8968" y="14"/>
                  <a:pt x="8567" y="43"/>
                </a:cubicBezTo>
                <a:cubicBezTo>
                  <a:pt x="8195" y="43"/>
                  <a:pt x="7822" y="102"/>
                  <a:pt x="7450" y="162"/>
                </a:cubicBezTo>
                <a:cubicBezTo>
                  <a:pt x="5156" y="415"/>
                  <a:pt x="2861" y="1160"/>
                  <a:pt x="1804" y="2516"/>
                </a:cubicBezTo>
                <a:cubicBezTo>
                  <a:pt x="1" y="4944"/>
                  <a:pt x="1118" y="7059"/>
                  <a:pt x="1804" y="7730"/>
                </a:cubicBezTo>
                <a:cubicBezTo>
                  <a:pt x="1863" y="7864"/>
                  <a:pt x="1997" y="7864"/>
                  <a:pt x="2057" y="7923"/>
                </a:cubicBezTo>
                <a:cubicBezTo>
                  <a:pt x="2718" y="8345"/>
                  <a:pt x="5525" y="8635"/>
                  <a:pt x="8422" y="8635"/>
                </a:cubicBezTo>
                <a:cubicBezTo>
                  <a:pt x="11462" y="8635"/>
                  <a:pt x="14603" y="8315"/>
                  <a:pt x="15465" y="7491"/>
                </a:cubicBezTo>
                <a:cubicBezTo>
                  <a:pt x="17193" y="5808"/>
                  <a:pt x="16642" y="1711"/>
                  <a:pt x="13170" y="475"/>
                </a:cubicBezTo>
                <a:cubicBezTo>
                  <a:pt x="12387" y="182"/>
                  <a:pt x="11145" y="0"/>
                  <a:pt x="9746" y="0"/>
                </a:cubicBezTo>
                <a:close/>
              </a:path>
            </a:pathLst>
          </a:custGeom>
          <a:solidFill>
            <a:srgbClr val="F082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01" name="Google Shape;14101;p87"/>
          <p:cNvSpPr/>
          <p:nvPr/>
        </p:nvSpPr>
        <p:spPr>
          <a:xfrm>
            <a:off x="3378880" y="119354"/>
            <a:ext cx="172446" cy="238127"/>
          </a:xfrm>
          <a:custGeom>
            <a:avLst/>
            <a:gdLst/>
            <a:ahLst/>
            <a:cxnLst/>
            <a:rect l="l" t="t" r="r" b="b"/>
            <a:pathLst>
              <a:path w="5528" h="6828" extrusionOk="0">
                <a:moveTo>
                  <a:pt x="874" y="0"/>
                </a:moveTo>
                <a:cubicBezTo>
                  <a:pt x="775" y="0"/>
                  <a:pt x="691" y="39"/>
                  <a:pt x="627" y="123"/>
                </a:cubicBezTo>
                <a:cubicBezTo>
                  <a:pt x="120" y="674"/>
                  <a:pt x="1" y="1166"/>
                  <a:pt x="373" y="1673"/>
                </a:cubicBezTo>
                <a:cubicBezTo>
                  <a:pt x="805" y="2164"/>
                  <a:pt x="2802" y="3475"/>
                  <a:pt x="4411" y="6693"/>
                </a:cubicBezTo>
                <a:lnTo>
                  <a:pt x="4411" y="6827"/>
                </a:lnTo>
                <a:cubicBezTo>
                  <a:pt x="4783" y="6827"/>
                  <a:pt x="5155" y="6753"/>
                  <a:pt x="5528" y="6753"/>
                </a:cubicBezTo>
                <a:cubicBezTo>
                  <a:pt x="5468" y="6142"/>
                  <a:pt x="5155" y="4220"/>
                  <a:pt x="3606" y="2477"/>
                </a:cubicBezTo>
                <a:cubicBezTo>
                  <a:pt x="2541" y="1260"/>
                  <a:pt x="1444" y="0"/>
                  <a:pt x="874" y="0"/>
                </a:cubicBezTo>
                <a:close/>
              </a:path>
            </a:pathLst>
          </a:custGeom>
          <a:solidFill>
            <a:srgbClr val="EB5C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02" name="Google Shape;14102;p87"/>
          <p:cNvSpPr/>
          <p:nvPr/>
        </p:nvSpPr>
        <p:spPr>
          <a:xfrm>
            <a:off x="3284079" y="353616"/>
            <a:ext cx="536336" cy="299611"/>
          </a:xfrm>
          <a:custGeom>
            <a:avLst/>
            <a:gdLst/>
            <a:ahLst/>
            <a:cxnLst/>
            <a:rect l="l" t="t" r="r" b="b"/>
            <a:pathLst>
              <a:path w="17193" h="8591" extrusionOk="0">
                <a:moveTo>
                  <a:pt x="9659" y="1"/>
                </a:moveTo>
                <a:cubicBezTo>
                  <a:pt x="9303" y="1"/>
                  <a:pt x="8937" y="12"/>
                  <a:pt x="8567" y="36"/>
                </a:cubicBezTo>
                <a:cubicBezTo>
                  <a:pt x="8194" y="36"/>
                  <a:pt x="7822" y="110"/>
                  <a:pt x="7450" y="110"/>
                </a:cubicBezTo>
                <a:cubicBezTo>
                  <a:pt x="5155" y="408"/>
                  <a:pt x="2861" y="1093"/>
                  <a:pt x="1803" y="2523"/>
                </a:cubicBezTo>
                <a:cubicBezTo>
                  <a:pt x="1" y="4952"/>
                  <a:pt x="1118" y="7052"/>
                  <a:pt x="1803" y="7738"/>
                </a:cubicBezTo>
                <a:cubicBezTo>
                  <a:pt x="1863" y="7797"/>
                  <a:pt x="1982" y="7857"/>
                  <a:pt x="2042" y="7931"/>
                </a:cubicBezTo>
                <a:cubicBezTo>
                  <a:pt x="2728" y="8317"/>
                  <a:pt x="5458" y="8590"/>
                  <a:pt x="8306" y="8590"/>
                </a:cubicBezTo>
                <a:cubicBezTo>
                  <a:pt x="11393" y="8590"/>
                  <a:pt x="14617" y="8269"/>
                  <a:pt x="15524" y="7425"/>
                </a:cubicBezTo>
                <a:cubicBezTo>
                  <a:pt x="17193" y="5756"/>
                  <a:pt x="16641" y="1719"/>
                  <a:pt x="13155" y="482"/>
                </a:cubicBezTo>
                <a:cubicBezTo>
                  <a:pt x="12368" y="184"/>
                  <a:pt x="11093" y="1"/>
                  <a:pt x="9659" y="1"/>
                </a:cubicBezTo>
                <a:close/>
              </a:path>
            </a:pathLst>
          </a:custGeom>
          <a:solidFill>
            <a:srgbClr val="EB5C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03" name="Google Shape;14103;p87"/>
          <p:cNvSpPr/>
          <p:nvPr/>
        </p:nvSpPr>
        <p:spPr>
          <a:xfrm>
            <a:off x="888864" y="119354"/>
            <a:ext cx="172446" cy="238127"/>
          </a:xfrm>
          <a:custGeom>
            <a:avLst/>
            <a:gdLst/>
            <a:ahLst/>
            <a:cxnLst/>
            <a:rect l="l" t="t" r="r" b="b"/>
            <a:pathLst>
              <a:path w="5528" h="6828" extrusionOk="0">
                <a:moveTo>
                  <a:pt x="828" y="0"/>
                </a:moveTo>
                <a:cubicBezTo>
                  <a:pt x="721" y="0"/>
                  <a:pt x="628" y="39"/>
                  <a:pt x="552" y="123"/>
                </a:cubicBezTo>
                <a:cubicBezTo>
                  <a:pt x="120" y="674"/>
                  <a:pt x="1" y="1166"/>
                  <a:pt x="373" y="1673"/>
                </a:cubicBezTo>
                <a:cubicBezTo>
                  <a:pt x="746" y="2164"/>
                  <a:pt x="2787" y="3475"/>
                  <a:pt x="4410" y="6693"/>
                </a:cubicBezTo>
                <a:lnTo>
                  <a:pt x="4410" y="6827"/>
                </a:lnTo>
                <a:cubicBezTo>
                  <a:pt x="4783" y="6827"/>
                  <a:pt x="5155" y="6753"/>
                  <a:pt x="5528" y="6753"/>
                </a:cubicBezTo>
                <a:cubicBezTo>
                  <a:pt x="5453" y="6142"/>
                  <a:pt x="5081" y="4220"/>
                  <a:pt x="3591" y="2477"/>
                </a:cubicBezTo>
                <a:cubicBezTo>
                  <a:pt x="2539" y="1260"/>
                  <a:pt x="1444" y="0"/>
                  <a:pt x="828" y="0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04" name="Google Shape;14104;p87"/>
          <p:cNvSpPr/>
          <p:nvPr/>
        </p:nvSpPr>
        <p:spPr>
          <a:xfrm>
            <a:off x="794063" y="353616"/>
            <a:ext cx="536336" cy="299611"/>
          </a:xfrm>
          <a:custGeom>
            <a:avLst/>
            <a:gdLst/>
            <a:ahLst/>
            <a:cxnLst/>
            <a:rect l="l" t="t" r="r" b="b"/>
            <a:pathLst>
              <a:path w="17193" h="8591" extrusionOk="0">
                <a:moveTo>
                  <a:pt x="9658" y="1"/>
                </a:moveTo>
                <a:cubicBezTo>
                  <a:pt x="9302" y="1"/>
                  <a:pt x="8937" y="12"/>
                  <a:pt x="8567" y="36"/>
                </a:cubicBezTo>
                <a:cubicBezTo>
                  <a:pt x="8194" y="36"/>
                  <a:pt x="7822" y="110"/>
                  <a:pt x="7449" y="110"/>
                </a:cubicBezTo>
                <a:cubicBezTo>
                  <a:pt x="5140" y="408"/>
                  <a:pt x="2846" y="1093"/>
                  <a:pt x="1788" y="2523"/>
                </a:cubicBezTo>
                <a:cubicBezTo>
                  <a:pt x="1" y="4952"/>
                  <a:pt x="1118" y="7052"/>
                  <a:pt x="1788" y="7738"/>
                </a:cubicBezTo>
                <a:cubicBezTo>
                  <a:pt x="1863" y="7797"/>
                  <a:pt x="1922" y="7857"/>
                  <a:pt x="2042" y="7931"/>
                </a:cubicBezTo>
                <a:cubicBezTo>
                  <a:pt x="2699" y="8317"/>
                  <a:pt x="5429" y="8590"/>
                  <a:pt x="8274" y="8590"/>
                </a:cubicBezTo>
                <a:cubicBezTo>
                  <a:pt x="11359" y="8590"/>
                  <a:pt x="14582" y="8269"/>
                  <a:pt x="15449" y="7425"/>
                </a:cubicBezTo>
                <a:cubicBezTo>
                  <a:pt x="17192" y="5756"/>
                  <a:pt x="16626" y="1719"/>
                  <a:pt x="13155" y="482"/>
                </a:cubicBezTo>
                <a:cubicBezTo>
                  <a:pt x="12356" y="184"/>
                  <a:pt x="11088" y="1"/>
                  <a:pt x="9658" y="1"/>
                </a:cubicBez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05" name="Google Shape;14105;p87"/>
          <p:cNvSpPr/>
          <p:nvPr/>
        </p:nvSpPr>
        <p:spPr>
          <a:xfrm>
            <a:off x="1512078" y="119354"/>
            <a:ext cx="172446" cy="238127"/>
          </a:xfrm>
          <a:custGeom>
            <a:avLst/>
            <a:gdLst/>
            <a:ahLst/>
            <a:cxnLst/>
            <a:rect l="l" t="t" r="r" b="b"/>
            <a:pathLst>
              <a:path w="5528" h="6828" extrusionOk="0">
                <a:moveTo>
                  <a:pt x="838" y="0"/>
                </a:moveTo>
                <a:cubicBezTo>
                  <a:pt x="731" y="0"/>
                  <a:pt x="640" y="39"/>
                  <a:pt x="567" y="123"/>
                </a:cubicBezTo>
                <a:cubicBezTo>
                  <a:pt x="134" y="674"/>
                  <a:pt x="0" y="1166"/>
                  <a:pt x="373" y="1673"/>
                </a:cubicBezTo>
                <a:cubicBezTo>
                  <a:pt x="745" y="2164"/>
                  <a:pt x="2801" y="3475"/>
                  <a:pt x="4410" y="6693"/>
                </a:cubicBezTo>
                <a:lnTo>
                  <a:pt x="4410" y="6827"/>
                </a:lnTo>
                <a:cubicBezTo>
                  <a:pt x="4783" y="6827"/>
                  <a:pt x="5155" y="6753"/>
                  <a:pt x="5527" y="6753"/>
                </a:cubicBezTo>
                <a:cubicBezTo>
                  <a:pt x="5468" y="6142"/>
                  <a:pt x="5155" y="4220"/>
                  <a:pt x="3606" y="2477"/>
                </a:cubicBezTo>
                <a:cubicBezTo>
                  <a:pt x="2554" y="1260"/>
                  <a:pt x="1447" y="0"/>
                  <a:pt x="838" y="0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06" name="Google Shape;14106;p87"/>
          <p:cNvSpPr/>
          <p:nvPr/>
        </p:nvSpPr>
        <p:spPr>
          <a:xfrm>
            <a:off x="1417276" y="353616"/>
            <a:ext cx="536336" cy="299611"/>
          </a:xfrm>
          <a:custGeom>
            <a:avLst/>
            <a:gdLst/>
            <a:ahLst/>
            <a:cxnLst/>
            <a:rect l="l" t="t" r="r" b="b"/>
            <a:pathLst>
              <a:path w="17193" h="8591" extrusionOk="0">
                <a:moveTo>
                  <a:pt x="9659" y="1"/>
                </a:moveTo>
                <a:cubicBezTo>
                  <a:pt x="9303" y="1"/>
                  <a:pt x="8937" y="12"/>
                  <a:pt x="8566" y="36"/>
                </a:cubicBezTo>
                <a:cubicBezTo>
                  <a:pt x="8194" y="36"/>
                  <a:pt x="7822" y="110"/>
                  <a:pt x="7449" y="110"/>
                </a:cubicBezTo>
                <a:cubicBezTo>
                  <a:pt x="5155" y="408"/>
                  <a:pt x="2861" y="1093"/>
                  <a:pt x="1803" y="2523"/>
                </a:cubicBezTo>
                <a:cubicBezTo>
                  <a:pt x="0" y="4952"/>
                  <a:pt x="1118" y="7052"/>
                  <a:pt x="1803" y="7738"/>
                </a:cubicBezTo>
                <a:cubicBezTo>
                  <a:pt x="1863" y="7797"/>
                  <a:pt x="1997" y="7857"/>
                  <a:pt x="2056" y="7931"/>
                </a:cubicBezTo>
                <a:cubicBezTo>
                  <a:pt x="2707" y="8317"/>
                  <a:pt x="5432" y="8590"/>
                  <a:pt x="8278" y="8590"/>
                </a:cubicBezTo>
                <a:cubicBezTo>
                  <a:pt x="11362" y="8590"/>
                  <a:pt x="14588" y="8269"/>
                  <a:pt x="15464" y="7425"/>
                </a:cubicBezTo>
                <a:cubicBezTo>
                  <a:pt x="17192" y="5756"/>
                  <a:pt x="16641" y="1719"/>
                  <a:pt x="13170" y="482"/>
                </a:cubicBezTo>
                <a:cubicBezTo>
                  <a:pt x="12370" y="184"/>
                  <a:pt x="11093" y="1"/>
                  <a:pt x="9659" y="1"/>
                </a:cubicBezTo>
                <a:close/>
              </a:path>
            </a:pathLst>
          </a:custGeom>
          <a:solidFill>
            <a:srgbClr val="68B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07" name="Google Shape;14107;p87"/>
          <p:cNvSpPr/>
          <p:nvPr/>
        </p:nvSpPr>
        <p:spPr>
          <a:xfrm>
            <a:off x="2135728" y="119354"/>
            <a:ext cx="172446" cy="238127"/>
          </a:xfrm>
          <a:custGeom>
            <a:avLst/>
            <a:gdLst/>
            <a:ahLst/>
            <a:cxnLst/>
            <a:rect l="l" t="t" r="r" b="b"/>
            <a:pathLst>
              <a:path w="5528" h="6828" extrusionOk="0">
                <a:moveTo>
                  <a:pt x="838" y="0"/>
                </a:moveTo>
                <a:cubicBezTo>
                  <a:pt x="732" y="0"/>
                  <a:pt x="640" y="39"/>
                  <a:pt x="567" y="123"/>
                </a:cubicBezTo>
                <a:cubicBezTo>
                  <a:pt x="120" y="674"/>
                  <a:pt x="1" y="1166"/>
                  <a:pt x="373" y="1673"/>
                </a:cubicBezTo>
                <a:cubicBezTo>
                  <a:pt x="805" y="2164"/>
                  <a:pt x="2802" y="3475"/>
                  <a:pt x="4411" y="6693"/>
                </a:cubicBezTo>
                <a:lnTo>
                  <a:pt x="4411" y="6827"/>
                </a:lnTo>
                <a:cubicBezTo>
                  <a:pt x="4783" y="6827"/>
                  <a:pt x="5155" y="6753"/>
                  <a:pt x="5528" y="6753"/>
                </a:cubicBezTo>
                <a:cubicBezTo>
                  <a:pt x="5468" y="6142"/>
                  <a:pt x="5155" y="4220"/>
                  <a:pt x="3606" y="2477"/>
                </a:cubicBezTo>
                <a:cubicBezTo>
                  <a:pt x="2541" y="1260"/>
                  <a:pt x="1444" y="0"/>
                  <a:pt x="838" y="0"/>
                </a:cubicBezTo>
                <a:close/>
              </a:path>
            </a:pathLst>
          </a:custGeom>
          <a:solidFill>
            <a:srgbClr val="FECC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08" name="Google Shape;14108;p87"/>
          <p:cNvSpPr/>
          <p:nvPr/>
        </p:nvSpPr>
        <p:spPr>
          <a:xfrm>
            <a:off x="2040927" y="353616"/>
            <a:ext cx="536336" cy="299611"/>
          </a:xfrm>
          <a:custGeom>
            <a:avLst/>
            <a:gdLst/>
            <a:ahLst/>
            <a:cxnLst/>
            <a:rect l="l" t="t" r="r" b="b"/>
            <a:pathLst>
              <a:path w="17193" h="8591" extrusionOk="0">
                <a:moveTo>
                  <a:pt x="9659" y="1"/>
                </a:moveTo>
                <a:cubicBezTo>
                  <a:pt x="9303" y="1"/>
                  <a:pt x="8937" y="12"/>
                  <a:pt x="8567" y="36"/>
                </a:cubicBezTo>
                <a:cubicBezTo>
                  <a:pt x="8194" y="36"/>
                  <a:pt x="7822" y="110"/>
                  <a:pt x="7450" y="110"/>
                </a:cubicBezTo>
                <a:cubicBezTo>
                  <a:pt x="5155" y="408"/>
                  <a:pt x="2861" y="1093"/>
                  <a:pt x="1803" y="2523"/>
                </a:cubicBezTo>
                <a:cubicBezTo>
                  <a:pt x="1" y="4952"/>
                  <a:pt x="1118" y="7052"/>
                  <a:pt x="1803" y="7738"/>
                </a:cubicBezTo>
                <a:cubicBezTo>
                  <a:pt x="1863" y="7797"/>
                  <a:pt x="1982" y="7857"/>
                  <a:pt x="2042" y="7931"/>
                </a:cubicBezTo>
                <a:cubicBezTo>
                  <a:pt x="2699" y="8317"/>
                  <a:pt x="5429" y="8590"/>
                  <a:pt x="8283" y="8590"/>
                </a:cubicBezTo>
                <a:cubicBezTo>
                  <a:pt x="11377" y="8590"/>
                  <a:pt x="14617" y="8269"/>
                  <a:pt x="15524" y="7425"/>
                </a:cubicBezTo>
                <a:cubicBezTo>
                  <a:pt x="17193" y="5756"/>
                  <a:pt x="16641" y="1719"/>
                  <a:pt x="13155" y="482"/>
                </a:cubicBezTo>
                <a:cubicBezTo>
                  <a:pt x="12368" y="184"/>
                  <a:pt x="11093" y="1"/>
                  <a:pt x="9659" y="1"/>
                </a:cubicBezTo>
                <a:close/>
              </a:path>
            </a:pathLst>
          </a:custGeom>
          <a:solidFill>
            <a:srgbClr val="FECC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09" name="Google Shape;14109;p87"/>
          <p:cNvSpPr/>
          <p:nvPr/>
        </p:nvSpPr>
        <p:spPr>
          <a:xfrm>
            <a:off x="2763122" y="119354"/>
            <a:ext cx="172446" cy="238127"/>
          </a:xfrm>
          <a:custGeom>
            <a:avLst/>
            <a:gdLst/>
            <a:ahLst/>
            <a:cxnLst/>
            <a:rect l="l" t="t" r="r" b="b"/>
            <a:pathLst>
              <a:path w="5528" h="6828" extrusionOk="0">
                <a:moveTo>
                  <a:pt x="874" y="0"/>
                </a:moveTo>
                <a:cubicBezTo>
                  <a:pt x="774" y="0"/>
                  <a:pt x="691" y="39"/>
                  <a:pt x="626" y="123"/>
                </a:cubicBezTo>
                <a:cubicBezTo>
                  <a:pt x="120" y="674"/>
                  <a:pt x="1" y="1166"/>
                  <a:pt x="373" y="1673"/>
                </a:cubicBezTo>
                <a:cubicBezTo>
                  <a:pt x="805" y="2164"/>
                  <a:pt x="2861" y="3475"/>
                  <a:pt x="4410" y="6693"/>
                </a:cubicBezTo>
                <a:lnTo>
                  <a:pt x="4410" y="6827"/>
                </a:lnTo>
                <a:cubicBezTo>
                  <a:pt x="4783" y="6827"/>
                  <a:pt x="5155" y="6753"/>
                  <a:pt x="5528" y="6753"/>
                </a:cubicBezTo>
                <a:cubicBezTo>
                  <a:pt x="5468" y="6142"/>
                  <a:pt x="5155" y="4220"/>
                  <a:pt x="3606" y="2477"/>
                </a:cubicBezTo>
                <a:cubicBezTo>
                  <a:pt x="2541" y="1260"/>
                  <a:pt x="1444" y="0"/>
                  <a:pt x="874" y="0"/>
                </a:cubicBezTo>
                <a:close/>
              </a:path>
            </a:pathLst>
          </a:custGeom>
          <a:solidFill>
            <a:srgbClr val="F1873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10" name="Google Shape;14110;p87"/>
          <p:cNvSpPr/>
          <p:nvPr/>
        </p:nvSpPr>
        <p:spPr>
          <a:xfrm>
            <a:off x="2668321" y="353616"/>
            <a:ext cx="536336" cy="299611"/>
          </a:xfrm>
          <a:custGeom>
            <a:avLst/>
            <a:gdLst/>
            <a:ahLst/>
            <a:cxnLst/>
            <a:rect l="l" t="t" r="r" b="b"/>
            <a:pathLst>
              <a:path w="17193" h="8591" extrusionOk="0">
                <a:moveTo>
                  <a:pt x="9659" y="1"/>
                </a:moveTo>
                <a:cubicBezTo>
                  <a:pt x="9303" y="1"/>
                  <a:pt x="8937" y="12"/>
                  <a:pt x="8567" y="36"/>
                </a:cubicBezTo>
                <a:cubicBezTo>
                  <a:pt x="8194" y="36"/>
                  <a:pt x="7822" y="110"/>
                  <a:pt x="7449" y="110"/>
                </a:cubicBezTo>
                <a:cubicBezTo>
                  <a:pt x="5155" y="408"/>
                  <a:pt x="2861" y="1093"/>
                  <a:pt x="1803" y="2523"/>
                </a:cubicBezTo>
                <a:cubicBezTo>
                  <a:pt x="1" y="4952"/>
                  <a:pt x="1118" y="7052"/>
                  <a:pt x="1803" y="7738"/>
                </a:cubicBezTo>
                <a:cubicBezTo>
                  <a:pt x="1863" y="7797"/>
                  <a:pt x="1982" y="7857"/>
                  <a:pt x="2041" y="7931"/>
                </a:cubicBezTo>
                <a:cubicBezTo>
                  <a:pt x="2728" y="8317"/>
                  <a:pt x="5458" y="8590"/>
                  <a:pt x="8306" y="8590"/>
                </a:cubicBezTo>
                <a:cubicBezTo>
                  <a:pt x="11393" y="8590"/>
                  <a:pt x="14617" y="8269"/>
                  <a:pt x="15524" y="7425"/>
                </a:cubicBezTo>
                <a:cubicBezTo>
                  <a:pt x="17192" y="5756"/>
                  <a:pt x="16641" y="1719"/>
                  <a:pt x="13155" y="482"/>
                </a:cubicBezTo>
                <a:cubicBezTo>
                  <a:pt x="12367" y="184"/>
                  <a:pt x="11092" y="1"/>
                  <a:pt x="9659" y="1"/>
                </a:cubicBezTo>
                <a:close/>
              </a:path>
            </a:pathLst>
          </a:custGeom>
          <a:solidFill>
            <a:srgbClr val="F1873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11" name="Google Shape;14111;p87"/>
          <p:cNvSpPr/>
          <p:nvPr/>
        </p:nvSpPr>
        <p:spPr>
          <a:xfrm>
            <a:off x="4006274" y="119354"/>
            <a:ext cx="172446" cy="238127"/>
          </a:xfrm>
          <a:custGeom>
            <a:avLst/>
            <a:gdLst/>
            <a:ahLst/>
            <a:cxnLst/>
            <a:rect l="l" t="t" r="r" b="b"/>
            <a:pathLst>
              <a:path w="5528" h="6828" extrusionOk="0">
                <a:moveTo>
                  <a:pt x="874" y="0"/>
                </a:moveTo>
                <a:cubicBezTo>
                  <a:pt x="774" y="0"/>
                  <a:pt x="691" y="39"/>
                  <a:pt x="626" y="123"/>
                </a:cubicBezTo>
                <a:cubicBezTo>
                  <a:pt x="120" y="674"/>
                  <a:pt x="1" y="1166"/>
                  <a:pt x="373" y="1673"/>
                </a:cubicBezTo>
                <a:cubicBezTo>
                  <a:pt x="805" y="2164"/>
                  <a:pt x="2861" y="3475"/>
                  <a:pt x="4410" y="6693"/>
                </a:cubicBezTo>
                <a:lnTo>
                  <a:pt x="4410" y="6827"/>
                </a:lnTo>
                <a:cubicBezTo>
                  <a:pt x="4783" y="6827"/>
                  <a:pt x="5155" y="6753"/>
                  <a:pt x="5528" y="6753"/>
                </a:cubicBezTo>
                <a:cubicBezTo>
                  <a:pt x="5468" y="6142"/>
                  <a:pt x="5155" y="4220"/>
                  <a:pt x="3606" y="2477"/>
                </a:cubicBezTo>
                <a:cubicBezTo>
                  <a:pt x="2541" y="1260"/>
                  <a:pt x="1444" y="0"/>
                  <a:pt x="874" y="0"/>
                </a:cubicBezTo>
                <a:close/>
              </a:path>
            </a:pathLst>
          </a:custGeom>
          <a:solidFill>
            <a:srgbClr val="F082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12" name="Google Shape;14112;p87"/>
          <p:cNvSpPr/>
          <p:nvPr/>
        </p:nvSpPr>
        <p:spPr>
          <a:xfrm>
            <a:off x="3911473" y="353616"/>
            <a:ext cx="536336" cy="299611"/>
          </a:xfrm>
          <a:custGeom>
            <a:avLst/>
            <a:gdLst/>
            <a:ahLst/>
            <a:cxnLst/>
            <a:rect l="l" t="t" r="r" b="b"/>
            <a:pathLst>
              <a:path w="17193" h="8591" extrusionOk="0">
                <a:moveTo>
                  <a:pt x="9659" y="1"/>
                </a:moveTo>
                <a:cubicBezTo>
                  <a:pt x="9303" y="1"/>
                  <a:pt x="8937" y="12"/>
                  <a:pt x="8567" y="36"/>
                </a:cubicBezTo>
                <a:cubicBezTo>
                  <a:pt x="8194" y="36"/>
                  <a:pt x="7822" y="110"/>
                  <a:pt x="7449" y="110"/>
                </a:cubicBezTo>
                <a:cubicBezTo>
                  <a:pt x="5155" y="408"/>
                  <a:pt x="2861" y="1093"/>
                  <a:pt x="1803" y="2523"/>
                </a:cubicBezTo>
                <a:cubicBezTo>
                  <a:pt x="0" y="4952"/>
                  <a:pt x="1177" y="7052"/>
                  <a:pt x="1803" y="7738"/>
                </a:cubicBezTo>
                <a:cubicBezTo>
                  <a:pt x="1922" y="7797"/>
                  <a:pt x="1982" y="7857"/>
                  <a:pt x="2041" y="7931"/>
                </a:cubicBezTo>
                <a:cubicBezTo>
                  <a:pt x="2728" y="8317"/>
                  <a:pt x="5472" y="8590"/>
                  <a:pt x="8327" y="8590"/>
                </a:cubicBezTo>
                <a:cubicBezTo>
                  <a:pt x="11422" y="8590"/>
                  <a:pt x="14648" y="8269"/>
                  <a:pt x="15524" y="7425"/>
                </a:cubicBezTo>
                <a:cubicBezTo>
                  <a:pt x="17192" y="5756"/>
                  <a:pt x="16641" y="1719"/>
                  <a:pt x="13155" y="482"/>
                </a:cubicBezTo>
                <a:cubicBezTo>
                  <a:pt x="12367" y="184"/>
                  <a:pt x="11092" y="1"/>
                  <a:pt x="9659" y="1"/>
                </a:cubicBezTo>
                <a:close/>
              </a:path>
            </a:pathLst>
          </a:custGeom>
          <a:solidFill>
            <a:srgbClr val="F082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13" name="Google Shape;14113;p87">
            <a:hlinkClick r:id="rId3" action="ppaction://hlinksldjump"/>
          </p:cNvPr>
          <p:cNvSpPr txBox="1"/>
          <p:nvPr/>
        </p:nvSpPr>
        <p:spPr>
          <a:xfrm>
            <a:off x="790775" y="414509"/>
            <a:ext cx="551700" cy="20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Sep</a:t>
            </a:r>
            <a:endParaRPr sz="130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114" name="Google Shape;14114;p87"/>
          <p:cNvSpPr txBox="1"/>
          <p:nvPr/>
        </p:nvSpPr>
        <p:spPr>
          <a:xfrm>
            <a:off x="1412281" y="414509"/>
            <a:ext cx="551700" cy="20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Oct</a:t>
            </a:r>
            <a:endParaRPr sz="130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115" name="Google Shape;14115;p87"/>
          <p:cNvSpPr txBox="1"/>
          <p:nvPr/>
        </p:nvSpPr>
        <p:spPr>
          <a:xfrm>
            <a:off x="1988006" y="414509"/>
            <a:ext cx="633300" cy="20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83492E"/>
                </a:solidFill>
                <a:latin typeface="Pangolin"/>
                <a:ea typeface="Pangolin"/>
                <a:cs typeface="Pangolin"/>
                <a:sym typeface="Pangolin"/>
              </a:rPr>
              <a:t>Nov</a:t>
            </a:r>
            <a:endParaRPr sz="1300">
              <a:solidFill>
                <a:srgbClr val="83492E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116" name="Google Shape;14116;p87"/>
          <p:cNvSpPr txBox="1"/>
          <p:nvPr/>
        </p:nvSpPr>
        <p:spPr>
          <a:xfrm>
            <a:off x="2657675" y="414509"/>
            <a:ext cx="551700" cy="20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Dec</a:t>
            </a:r>
            <a:endParaRPr sz="130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117" name="Google Shape;14117;p87"/>
          <p:cNvSpPr txBox="1"/>
          <p:nvPr/>
        </p:nvSpPr>
        <p:spPr>
          <a:xfrm>
            <a:off x="3233400" y="414509"/>
            <a:ext cx="633300" cy="20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Jan</a:t>
            </a:r>
            <a:endParaRPr sz="130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118" name="Google Shape;14118;p87"/>
          <p:cNvSpPr txBox="1"/>
          <p:nvPr/>
        </p:nvSpPr>
        <p:spPr>
          <a:xfrm>
            <a:off x="3869194" y="414509"/>
            <a:ext cx="633300" cy="20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83492E"/>
                </a:solidFill>
                <a:latin typeface="Pangolin"/>
                <a:ea typeface="Pangolin"/>
                <a:cs typeface="Pangolin"/>
                <a:sym typeface="Pangolin"/>
              </a:rPr>
              <a:t>Feb</a:t>
            </a:r>
            <a:endParaRPr sz="1300">
              <a:solidFill>
                <a:srgbClr val="83492E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119" name="Google Shape;14119;p87"/>
          <p:cNvSpPr txBox="1"/>
          <p:nvPr/>
        </p:nvSpPr>
        <p:spPr>
          <a:xfrm>
            <a:off x="4490700" y="414509"/>
            <a:ext cx="633300" cy="20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Mar</a:t>
            </a:r>
            <a:endParaRPr sz="130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120" name="Google Shape;14120;p87"/>
          <p:cNvSpPr txBox="1"/>
          <p:nvPr/>
        </p:nvSpPr>
        <p:spPr>
          <a:xfrm>
            <a:off x="5119350" y="414509"/>
            <a:ext cx="633300" cy="20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Apr</a:t>
            </a:r>
            <a:endParaRPr sz="130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121" name="Google Shape;14121;p87"/>
          <p:cNvSpPr txBox="1"/>
          <p:nvPr/>
        </p:nvSpPr>
        <p:spPr>
          <a:xfrm>
            <a:off x="5740856" y="414509"/>
            <a:ext cx="633300" cy="20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83492E"/>
                </a:solidFill>
                <a:latin typeface="Pangolin"/>
                <a:ea typeface="Pangolin"/>
                <a:cs typeface="Pangolin"/>
                <a:sym typeface="Pangolin"/>
              </a:rPr>
              <a:t>May</a:t>
            </a:r>
            <a:endParaRPr sz="1300">
              <a:solidFill>
                <a:srgbClr val="83492E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122" name="Google Shape;14122;p87"/>
          <p:cNvSpPr txBox="1"/>
          <p:nvPr/>
        </p:nvSpPr>
        <p:spPr>
          <a:xfrm>
            <a:off x="6367125" y="414509"/>
            <a:ext cx="633300" cy="20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Jun</a:t>
            </a:r>
            <a:endParaRPr sz="130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123" name="Google Shape;14123;p87"/>
          <p:cNvSpPr txBox="1"/>
          <p:nvPr/>
        </p:nvSpPr>
        <p:spPr>
          <a:xfrm>
            <a:off x="6981488" y="414509"/>
            <a:ext cx="633300" cy="20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Jul</a:t>
            </a:r>
            <a:endParaRPr sz="130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124" name="Google Shape;14124;p87"/>
          <p:cNvSpPr txBox="1"/>
          <p:nvPr/>
        </p:nvSpPr>
        <p:spPr>
          <a:xfrm>
            <a:off x="7605375" y="414509"/>
            <a:ext cx="633300" cy="20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83492E"/>
                </a:solidFill>
                <a:latin typeface="Pangolin"/>
                <a:ea typeface="Pangolin"/>
                <a:cs typeface="Pangolin"/>
                <a:sym typeface="Pangolin"/>
              </a:rPr>
              <a:t>Aug</a:t>
            </a:r>
            <a:endParaRPr sz="1300">
              <a:solidFill>
                <a:srgbClr val="83492E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125" name="Google Shape;14125;p87">
            <a:hlinkClick r:id="rId4" action="ppaction://hlinksldjump"/>
          </p:cNvPr>
          <p:cNvSpPr/>
          <p:nvPr/>
        </p:nvSpPr>
        <p:spPr>
          <a:xfrm>
            <a:off x="1466950" y="333030"/>
            <a:ext cx="428700" cy="309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26" name="Google Shape;14126;p87">
            <a:hlinkClick r:id="rId4" action="ppaction://hlinksldjump"/>
          </p:cNvPr>
          <p:cNvSpPr/>
          <p:nvPr/>
        </p:nvSpPr>
        <p:spPr>
          <a:xfrm>
            <a:off x="146522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27" name="Google Shape;14127;p87">
            <a:hlinkClick r:id="" action="ppaction://noaction"/>
          </p:cNvPr>
          <p:cNvSpPr/>
          <p:nvPr/>
        </p:nvSpPr>
        <p:spPr>
          <a:xfrm>
            <a:off x="207482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28" name="Google Shape;14128;p87">
            <a:hlinkClick r:id="" action="ppaction://noaction"/>
          </p:cNvPr>
          <p:cNvSpPr/>
          <p:nvPr/>
        </p:nvSpPr>
        <p:spPr>
          <a:xfrm>
            <a:off x="272252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29" name="Google Shape;14129;p87">
            <a:hlinkClick r:id="" action="ppaction://noaction"/>
          </p:cNvPr>
          <p:cNvSpPr/>
          <p:nvPr/>
        </p:nvSpPr>
        <p:spPr>
          <a:xfrm>
            <a:off x="333212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30" name="Google Shape;14130;p87">
            <a:hlinkClick r:id="" action="ppaction://noaction"/>
          </p:cNvPr>
          <p:cNvSpPr/>
          <p:nvPr/>
        </p:nvSpPr>
        <p:spPr>
          <a:xfrm>
            <a:off x="39607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31" name="Google Shape;14131;p87">
            <a:hlinkClick r:id="" action="ppaction://noaction"/>
          </p:cNvPr>
          <p:cNvSpPr/>
          <p:nvPr/>
        </p:nvSpPr>
        <p:spPr>
          <a:xfrm>
            <a:off x="45703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32" name="Google Shape;14132;p87">
            <a:hlinkClick r:id="" action="ppaction://noaction"/>
          </p:cNvPr>
          <p:cNvSpPr/>
          <p:nvPr/>
        </p:nvSpPr>
        <p:spPr>
          <a:xfrm>
            <a:off x="52180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33" name="Google Shape;14133;p87">
            <a:hlinkClick r:id="" action="ppaction://noaction"/>
          </p:cNvPr>
          <p:cNvSpPr/>
          <p:nvPr/>
        </p:nvSpPr>
        <p:spPr>
          <a:xfrm>
            <a:off x="58276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34" name="Google Shape;14134;p87">
            <a:hlinkClick r:id="" action="ppaction://noaction"/>
          </p:cNvPr>
          <p:cNvSpPr/>
          <p:nvPr/>
        </p:nvSpPr>
        <p:spPr>
          <a:xfrm>
            <a:off x="64753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35" name="Google Shape;14135;p87">
            <a:hlinkClick r:id="" action="ppaction://noaction"/>
          </p:cNvPr>
          <p:cNvSpPr/>
          <p:nvPr/>
        </p:nvSpPr>
        <p:spPr>
          <a:xfrm>
            <a:off x="70849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36" name="Google Shape;14136;p87">
            <a:hlinkClick r:id="" action="ppaction://noaction"/>
          </p:cNvPr>
          <p:cNvSpPr/>
          <p:nvPr/>
        </p:nvSpPr>
        <p:spPr>
          <a:xfrm>
            <a:off x="76945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37" name="Google Shape;14137;p87">
            <a:hlinkClick r:id="rId3" action="ppaction://hlinksldjump"/>
          </p:cNvPr>
          <p:cNvSpPr/>
          <p:nvPr/>
        </p:nvSpPr>
        <p:spPr>
          <a:xfrm>
            <a:off x="8365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38" name="Google Shape;14138;p87"/>
          <p:cNvSpPr/>
          <p:nvPr/>
        </p:nvSpPr>
        <p:spPr>
          <a:xfrm flipH="1">
            <a:off x="826738" y="820699"/>
            <a:ext cx="239887" cy="233249"/>
          </a:xfrm>
          <a:custGeom>
            <a:avLst/>
            <a:gdLst/>
            <a:ahLst/>
            <a:cxnLst/>
            <a:rect l="l" t="t" r="r" b="b"/>
            <a:pathLst>
              <a:path w="10878" h="10577" extrusionOk="0">
                <a:moveTo>
                  <a:pt x="5865" y="2857"/>
                </a:moveTo>
                <a:lnTo>
                  <a:pt x="5865" y="2857"/>
                </a:lnTo>
                <a:cubicBezTo>
                  <a:pt x="6266" y="3483"/>
                  <a:pt x="6692" y="4311"/>
                  <a:pt x="6792" y="5163"/>
                </a:cubicBezTo>
                <a:cubicBezTo>
                  <a:pt x="6892" y="5463"/>
                  <a:pt x="6892" y="5689"/>
                  <a:pt x="6892" y="5789"/>
                </a:cubicBezTo>
                <a:cubicBezTo>
                  <a:pt x="6592" y="5263"/>
                  <a:pt x="6065" y="4210"/>
                  <a:pt x="5965" y="3383"/>
                </a:cubicBezTo>
                <a:cubicBezTo>
                  <a:pt x="5865" y="3283"/>
                  <a:pt x="5865" y="3057"/>
                  <a:pt x="5865" y="2857"/>
                </a:cubicBezTo>
                <a:close/>
                <a:moveTo>
                  <a:pt x="2932" y="4210"/>
                </a:moveTo>
                <a:cubicBezTo>
                  <a:pt x="3033" y="4210"/>
                  <a:pt x="3133" y="4311"/>
                  <a:pt x="3233" y="4311"/>
                </a:cubicBezTo>
                <a:cubicBezTo>
                  <a:pt x="4712" y="5463"/>
                  <a:pt x="5338" y="6416"/>
                  <a:pt x="5439" y="6717"/>
                </a:cubicBezTo>
                <a:cubicBezTo>
                  <a:pt x="5013" y="6516"/>
                  <a:pt x="3759" y="5363"/>
                  <a:pt x="2932" y="4210"/>
                </a:cubicBezTo>
                <a:close/>
                <a:moveTo>
                  <a:pt x="6369" y="650"/>
                </a:moveTo>
                <a:cubicBezTo>
                  <a:pt x="6604" y="650"/>
                  <a:pt x="6965" y="991"/>
                  <a:pt x="7419" y="1704"/>
                </a:cubicBezTo>
                <a:cubicBezTo>
                  <a:pt x="8371" y="3584"/>
                  <a:pt x="8246" y="5062"/>
                  <a:pt x="8045" y="6416"/>
                </a:cubicBezTo>
                <a:cubicBezTo>
                  <a:pt x="8045" y="7143"/>
                  <a:pt x="7945" y="7869"/>
                  <a:pt x="8145" y="8496"/>
                </a:cubicBezTo>
                <a:cubicBezTo>
                  <a:pt x="8371" y="9022"/>
                  <a:pt x="8672" y="9448"/>
                  <a:pt x="8998" y="9749"/>
                </a:cubicBezTo>
                <a:cubicBezTo>
                  <a:pt x="7519" y="9549"/>
                  <a:pt x="5338" y="8822"/>
                  <a:pt x="3133" y="6942"/>
                </a:cubicBezTo>
                <a:cubicBezTo>
                  <a:pt x="1153" y="5263"/>
                  <a:pt x="952" y="4210"/>
                  <a:pt x="1153" y="4010"/>
                </a:cubicBezTo>
                <a:cubicBezTo>
                  <a:pt x="1253" y="3910"/>
                  <a:pt x="1479" y="3809"/>
                  <a:pt x="1780" y="3809"/>
                </a:cubicBezTo>
                <a:lnTo>
                  <a:pt x="1980" y="3809"/>
                </a:lnTo>
                <a:cubicBezTo>
                  <a:pt x="2932" y="5363"/>
                  <a:pt x="4912" y="7443"/>
                  <a:pt x="5639" y="7443"/>
                </a:cubicBezTo>
                <a:cubicBezTo>
                  <a:pt x="5865" y="7343"/>
                  <a:pt x="6065" y="7243"/>
                  <a:pt x="6065" y="7042"/>
                </a:cubicBezTo>
                <a:cubicBezTo>
                  <a:pt x="6266" y="6416"/>
                  <a:pt x="5238" y="5062"/>
                  <a:pt x="3559" y="3910"/>
                </a:cubicBezTo>
                <a:cubicBezTo>
                  <a:pt x="3133" y="3584"/>
                  <a:pt x="2732" y="3383"/>
                  <a:pt x="2406" y="3283"/>
                </a:cubicBezTo>
                <a:cubicBezTo>
                  <a:pt x="2306" y="3057"/>
                  <a:pt x="2206" y="2957"/>
                  <a:pt x="2206" y="2857"/>
                </a:cubicBezTo>
                <a:cubicBezTo>
                  <a:pt x="1980" y="2331"/>
                  <a:pt x="1780" y="1704"/>
                  <a:pt x="1980" y="1303"/>
                </a:cubicBezTo>
                <a:cubicBezTo>
                  <a:pt x="2267" y="1016"/>
                  <a:pt x="2599" y="922"/>
                  <a:pt x="2916" y="922"/>
                </a:cubicBezTo>
                <a:cubicBezTo>
                  <a:pt x="3069" y="922"/>
                  <a:pt x="3219" y="944"/>
                  <a:pt x="3358" y="977"/>
                </a:cubicBezTo>
                <a:cubicBezTo>
                  <a:pt x="3860" y="1077"/>
                  <a:pt x="4612" y="1504"/>
                  <a:pt x="5113" y="2030"/>
                </a:cubicBezTo>
                <a:cubicBezTo>
                  <a:pt x="5113" y="2556"/>
                  <a:pt x="5238" y="2957"/>
                  <a:pt x="5338" y="3584"/>
                </a:cubicBezTo>
                <a:cubicBezTo>
                  <a:pt x="5439" y="4110"/>
                  <a:pt x="5739" y="4837"/>
                  <a:pt x="6065" y="5564"/>
                </a:cubicBezTo>
                <a:cubicBezTo>
                  <a:pt x="6692" y="6817"/>
                  <a:pt x="6993" y="6817"/>
                  <a:pt x="7218" y="6817"/>
                </a:cubicBezTo>
                <a:cubicBezTo>
                  <a:pt x="7619" y="6717"/>
                  <a:pt x="7619" y="6190"/>
                  <a:pt x="7419" y="5062"/>
                </a:cubicBezTo>
                <a:cubicBezTo>
                  <a:pt x="7218" y="3809"/>
                  <a:pt x="6592" y="2656"/>
                  <a:pt x="5739" y="1804"/>
                </a:cubicBezTo>
                <a:cubicBezTo>
                  <a:pt x="5865" y="1077"/>
                  <a:pt x="6065" y="676"/>
                  <a:pt x="6266" y="676"/>
                </a:cubicBezTo>
                <a:cubicBezTo>
                  <a:pt x="6297" y="659"/>
                  <a:pt x="6331" y="650"/>
                  <a:pt x="6369" y="650"/>
                </a:cubicBezTo>
                <a:close/>
                <a:moveTo>
                  <a:pt x="6325" y="1"/>
                </a:moveTo>
                <a:cubicBezTo>
                  <a:pt x="6219" y="1"/>
                  <a:pt x="6131" y="22"/>
                  <a:pt x="6065" y="50"/>
                </a:cubicBezTo>
                <a:cubicBezTo>
                  <a:pt x="5639" y="150"/>
                  <a:pt x="5338" y="676"/>
                  <a:pt x="5238" y="1303"/>
                </a:cubicBezTo>
                <a:cubicBezTo>
                  <a:pt x="4612" y="777"/>
                  <a:pt x="4085" y="451"/>
                  <a:pt x="3459" y="351"/>
                </a:cubicBezTo>
                <a:cubicBezTo>
                  <a:pt x="3240" y="299"/>
                  <a:pt x="3037" y="274"/>
                  <a:pt x="2848" y="274"/>
                </a:cubicBezTo>
                <a:cubicBezTo>
                  <a:pt x="2300" y="274"/>
                  <a:pt x="1877" y="485"/>
                  <a:pt x="1579" y="877"/>
                </a:cubicBezTo>
                <a:cubicBezTo>
                  <a:pt x="1153" y="1403"/>
                  <a:pt x="1153" y="2230"/>
                  <a:pt x="1579" y="3183"/>
                </a:cubicBezTo>
                <a:cubicBezTo>
                  <a:pt x="1253" y="3183"/>
                  <a:pt x="952" y="3283"/>
                  <a:pt x="727" y="3584"/>
                </a:cubicBezTo>
                <a:cubicBezTo>
                  <a:pt x="426" y="4010"/>
                  <a:pt x="0" y="5163"/>
                  <a:pt x="2732" y="7343"/>
                </a:cubicBezTo>
                <a:cubicBezTo>
                  <a:pt x="6366" y="10476"/>
                  <a:pt x="9925" y="10576"/>
                  <a:pt x="10551" y="10576"/>
                </a:cubicBezTo>
                <a:cubicBezTo>
                  <a:pt x="10752" y="10576"/>
                  <a:pt x="10877" y="10476"/>
                  <a:pt x="10877" y="10275"/>
                </a:cubicBezTo>
                <a:cubicBezTo>
                  <a:pt x="10877" y="10175"/>
                  <a:pt x="10752" y="10075"/>
                  <a:pt x="10652" y="9950"/>
                </a:cubicBezTo>
                <a:cubicBezTo>
                  <a:pt x="10652" y="9950"/>
                  <a:pt x="9198" y="9649"/>
                  <a:pt x="8772" y="8296"/>
                </a:cubicBezTo>
                <a:cubicBezTo>
                  <a:pt x="8572" y="7769"/>
                  <a:pt x="8672" y="7143"/>
                  <a:pt x="8672" y="6416"/>
                </a:cubicBezTo>
                <a:cubicBezTo>
                  <a:pt x="8872" y="5062"/>
                  <a:pt x="8998" y="3383"/>
                  <a:pt x="7945" y="1504"/>
                </a:cubicBezTo>
                <a:cubicBezTo>
                  <a:pt x="7300" y="272"/>
                  <a:pt x="6700" y="1"/>
                  <a:pt x="6325" y="1"/>
                </a:cubicBezTo>
                <a:close/>
              </a:path>
            </a:pathLst>
          </a:custGeom>
          <a:solidFill>
            <a:srgbClr val="3E8D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09" name="Google Shape;5709;p37"/>
          <p:cNvGrpSpPr/>
          <p:nvPr/>
        </p:nvGrpSpPr>
        <p:grpSpPr>
          <a:xfrm>
            <a:off x="7844223" y="952465"/>
            <a:ext cx="597346" cy="677510"/>
            <a:chOff x="7844223" y="952465"/>
            <a:chExt cx="597346" cy="677510"/>
          </a:xfrm>
        </p:grpSpPr>
        <p:sp>
          <p:nvSpPr>
            <p:cNvPr id="5710" name="Google Shape;5710;p37"/>
            <p:cNvSpPr/>
            <p:nvPr/>
          </p:nvSpPr>
          <p:spPr>
            <a:xfrm rot="8772017" flipH="1">
              <a:off x="7871567" y="1238099"/>
              <a:ext cx="542658" cy="263179"/>
            </a:xfrm>
            <a:custGeom>
              <a:avLst/>
              <a:gdLst/>
              <a:ahLst/>
              <a:cxnLst/>
              <a:rect l="l" t="t" r="r" b="b"/>
              <a:pathLst>
                <a:path w="21706" h="10527" extrusionOk="0">
                  <a:moveTo>
                    <a:pt x="840" y="1"/>
                  </a:moveTo>
                  <a:cubicBezTo>
                    <a:pt x="721" y="1"/>
                    <a:pt x="615" y="26"/>
                    <a:pt x="502" y="76"/>
                  </a:cubicBezTo>
                  <a:lnTo>
                    <a:pt x="201" y="76"/>
                  </a:lnTo>
                  <a:cubicBezTo>
                    <a:pt x="101" y="76"/>
                    <a:pt x="101" y="76"/>
                    <a:pt x="1" y="201"/>
                  </a:cubicBezTo>
                  <a:cubicBezTo>
                    <a:pt x="1" y="301"/>
                    <a:pt x="101" y="402"/>
                    <a:pt x="201" y="502"/>
                  </a:cubicBezTo>
                  <a:lnTo>
                    <a:pt x="502" y="502"/>
                  </a:lnTo>
                  <a:cubicBezTo>
                    <a:pt x="627" y="502"/>
                    <a:pt x="928" y="602"/>
                    <a:pt x="1254" y="602"/>
                  </a:cubicBezTo>
                  <a:cubicBezTo>
                    <a:pt x="1555" y="702"/>
                    <a:pt x="1881" y="828"/>
                    <a:pt x="2382" y="928"/>
                  </a:cubicBezTo>
                  <a:cubicBezTo>
                    <a:pt x="2808" y="1028"/>
                    <a:pt x="3234" y="1128"/>
                    <a:pt x="3860" y="1229"/>
                  </a:cubicBezTo>
                  <a:cubicBezTo>
                    <a:pt x="4061" y="1329"/>
                    <a:pt x="4387" y="1329"/>
                    <a:pt x="4688" y="1454"/>
                  </a:cubicBezTo>
                  <a:cubicBezTo>
                    <a:pt x="4888" y="1554"/>
                    <a:pt x="5214" y="1554"/>
                    <a:pt x="5515" y="1655"/>
                  </a:cubicBezTo>
                  <a:cubicBezTo>
                    <a:pt x="6141" y="1855"/>
                    <a:pt x="6768" y="1955"/>
                    <a:pt x="7520" y="2281"/>
                  </a:cubicBezTo>
                  <a:cubicBezTo>
                    <a:pt x="8146" y="2482"/>
                    <a:pt x="8773" y="2707"/>
                    <a:pt x="9500" y="3008"/>
                  </a:cubicBezTo>
                  <a:cubicBezTo>
                    <a:pt x="10126" y="3209"/>
                    <a:pt x="10853" y="3635"/>
                    <a:pt x="11480" y="3835"/>
                  </a:cubicBezTo>
                  <a:cubicBezTo>
                    <a:pt x="12206" y="4261"/>
                    <a:pt x="12833" y="4587"/>
                    <a:pt x="13460" y="4888"/>
                  </a:cubicBezTo>
                  <a:cubicBezTo>
                    <a:pt x="14186" y="5214"/>
                    <a:pt x="14713" y="5615"/>
                    <a:pt x="15339" y="5940"/>
                  </a:cubicBezTo>
                  <a:cubicBezTo>
                    <a:pt x="15966" y="6341"/>
                    <a:pt x="16492" y="6767"/>
                    <a:pt x="17018" y="7093"/>
                  </a:cubicBezTo>
                  <a:cubicBezTo>
                    <a:pt x="17219" y="7294"/>
                    <a:pt x="17545" y="7494"/>
                    <a:pt x="17745" y="7720"/>
                  </a:cubicBezTo>
                  <a:cubicBezTo>
                    <a:pt x="17946" y="7920"/>
                    <a:pt x="18171" y="8021"/>
                    <a:pt x="18372" y="8221"/>
                  </a:cubicBezTo>
                  <a:cubicBezTo>
                    <a:pt x="18898" y="8547"/>
                    <a:pt x="19299" y="8848"/>
                    <a:pt x="19625" y="9174"/>
                  </a:cubicBezTo>
                  <a:cubicBezTo>
                    <a:pt x="19926" y="9474"/>
                    <a:pt x="20252" y="9700"/>
                    <a:pt x="20552" y="9900"/>
                  </a:cubicBezTo>
                  <a:cubicBezTo>
                    <a:pt x="21079" y="10326"/>
                    <a:pt x="21404" y="10527"/>
                    <a:pt x="21404" y="10527"/>
                  </a:cubicBezTo>
                  <a:lnTo>
                    <a:pt x="21605" y="10527"/>
                  </a:lnTo>
                  <a:cubicBezTo>
                    <a:pt x="21705" y="10427"/>
                    <a:pt x="21705" y="10326"/>
                    <a:pt x="21605" y="10226"/>
                  </a:cubicBezTo>
                  <a:cubicBezTo>
                    <a:pt x="21605" y="10226"/>
                    <a:pt x="21404" y="9900"/>
                    <a:pt x="20878" y="9474"/>
                  </a:cubicBezTo>
                  <a:lnTo>
                    <a:pt x="20051" y="8647"/>
                  </a:lnTo>
                  <a:cubicBezTo>
                    <a:pt x="19625" y="8346"/>
                    <a:pt x="19199" y="8021"/>
                    <a:pt x="18798" y="7720"/>
                  </a:cubicBezTo>
                  <a:cubicBezTo>
                    <a:pt x="18372" y="7394"/>
                    <a:pt x="17846" y="6968"/>
                    <a:pt x="17319" y="6667"/>
                  </a:cubicBezTo>
                  <a:cubicBezTo>
                    <a:pt x="16793" y="6341"/>
                    <a:pt x="16166" y="5940"/>
                    <a:pt x="15540" y="5615"/>
                  </a:cubicBezTo>
                  <a:cubicBezTo>
                    <a:pt x="15038" y="5214"/>
                    <a:pt x="14412" y="4788"/>
                    <a:pt x="13785" y="4462"/>
                  </a:cubicBezTo>
                  <a:cubicBezTo>
                    <a:pt x="13159" y="4061"/>
                    <a:pt x="12407" y="3635"/>
                    <a:pt x="11780" y="3334"/>
                  </a:cubicBezTo>
                  <a:cubicBezTo>
                    <a:pt x="11480" y="3108"/>
                    <a:pt x="11053" y="3008"/>
                    <a:pt x="10753" y="2808"/>
                  </a:cubicBezTo>
                  <a:cubicBezTo>
                    <a:pt x="10427" y="2707"/>
                    <a:pt x="10126" y="2482"/>
                    <a:pt x="9700" y="2381"/>
                  </a:cubicBezTo>
                  <a:cubicBezTo>
                    <a:pt x="9074" y="2081"/>
                    <a:pt x="8347" y="1755"/>
                    <a:pt x="7720" y="1554"/>
                  </a:cubicBezTo>
                  <a:cubicBezTo>
                    <a:pt x="7094" y="1329"/>
                    <a:pt x="6367" y="1128"/>
                    <a:pt x="5740" y="928"/>
                  </a:cubicBezTo>
                  <a:cubicBezTo>
                    <a:pt x="5114" y="702"/>
                    <a:pt x="4587" y="502"/>
                    <a:pt x="3961" y="402"/>
                  </a:cubicBezTo>
                  <a:cubicBezTo>
                    <a:pt x="3434" y="301"/>
                    <a:pt x="2908" y="201"/>
                    <a:pt x="2507" y="201"/>
                  </a:cubicBezTo>
                  <a:cubicBezTo>
                    <a:pt x="1981" y="76"/>
                    <a:pt x="1555" y="76"/>
                    <a:pt x="1254" y="76"/>
                  </a:cubicBezTo>
                  <a:cubicBezTo>
                    <a:pt x="1091" y="26"/>
                    <a:pt x="959" y="1"/>
                    <a:pt x="840" y="1"/>
                  </a:cubicBezTo>
                  <a:close/>
                </a:path>
              </a:pathLst>
            </a:custGeom>
            <a:solidFill>
              <a:srgbClr val="651D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1" name="Google Shape;5711;p37"/>
            <p:cNvSpPr/>
            <p:nvPr/>
          </p:nvSpPr>
          <p:spPr>
            <a:xfrm rot="8772017" flipH="1">
              <a:off x="8221985" y="981517"/>
              <a:ext cx="147327" cy="141127"/>
            </a:xfrm>
            <a:custGeom>
              <a:avLst/>
              <a:gdLst/>
              <a:ahLst/>
              <a:cxnLst/>
              <a:rect l="l" t="t" r="r" b="b"/>
              <a:pathLst>
                <a:path w="5893" h="5645" extrusionOk="0">
                  <a:moveTo>
                    <a:pt x="627" y="1"/>
                  </a:moveTo>
                  <a:lnTo>
                    <a:pt x="627" y="1"/>
                  </a:lnTo>
                  <a:cubicBezTo>
                    <a:pt x="0" y="828"/>
                    <a:pt x="2506" y="5214"/>
                    <a:pt x="4587" y="5640"/>
                  </a:cubicBezTo>
                  <a:cubicBezTo>
                    <a:pt x="4605" y="5643"/>
                    <a:pt x="4624" y="5644"/>
                    <a:pt x="4644" y="5644"/>
                  </a:cubicBezTo>
                  <a:cubicBezTo>
                    <a:pt x="5255" y="5644"/>
                    <a:pt x="5893" y="4104"/>
                    <a:pt x="4386" y="2281"/>
                  </a:cubicBezTo>
                  <a:cubicBezTo>
                    <a:pt x="2607" y="301"/>
                    <a:pt x="627" y="1"/>
                    <a:pt x="627" y="1"/>
                  </a:cubicBezTo>
                  <a:close/>
                </a:path>
              </a:pathLst>
            </a:custGeom>
            <a:solidFill>
              <a:srgbClr val="EB5C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2" name="Google Shape;5712;p37"/>
            <p:cNvSpPr/>
            <p:nvPr/>
          </p:nvSpPr>
          <p:spPr>
            <a:xfrm rot="8772017" flipH="1">
              <a:off x="8177086" y="1108946"/>
              <a:ext cx="68326" cy="125327"/>
            </a:xfrm>
            <a:custGeom>
              <a:avLst/>
              <a:gdLst/>
              <a:ahLst/>
              <a:cxnLst/>
              <a:rect l="l" t="t" r="r" b="b"/>
              <a:pathLst>
                <a:path w="2733" h="5013" extrusionOk="0">
                  <a:moveTo>
                    <a:pt x="1379" y="0"/>
                  </a:moveTo>
                  <a:lnTo>
                    <a:pt x="1379" y="0"/>
                  </a:lnTo>
                  <a:cubicBezTo>
                    <a:pt x="0" y="1253"/>
                    <a:pt x="126" y="4912"/>
                    <a:pt x="1680" y="5013"/>
                  </a:cubicBezTo>
                  <a:cubicBezTo>
                    <a:pt x="2306" y="5013"/>
                    <a:pt x="2732" y="3760"/>
                    <a:pt x="2507" y="2707"/>
                  </a:cubicBezTo>
                  <a:cubicBezTo>
                    <a:pt x="2206" y="1354"/>
                    <a:pt x="1379" y="0"/>
                    <a:pt x="1379" y="0"/>
                  </a:cubicBezTo>
                  <a:close/>
                </a:path>
              </a:pathLst>
            </a:custGeom>
            <a:solidFill>
              <a:srgbClr val="EB5C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3" name="Google Shape;5713;p37"/>
            <p:cNvSpPr/>
            <p:nvPr/>
          </p:nvSpPr>
          <p:spPr>
            <a:xfrm rot="8772017" flipH="1">
              <a:off x="8130347" y="1227404"/>
              <a:ext cx="72301" cy="130552"/>
            </a:xfrm>
            <a:custGeom>
              <a:avLst/>
              <a:gdLst/>
              <a:ahLst/>
              <a:cxnLst/>
              <a:rect l="l" t="t" r="r" b="b"/>
              <a:pathLst>
                <a:path w="2892" h="5222" extrusionOk="0">
                  <a:moveTo>
                    <a:pt x="1128" y="0"/>
                  </a:moveTo>
                  <a:lnTo>
                    <a:pt x="1128" y="0"/>
                  </a:lnTo>
                  <a:cubicBezTo>
                    <a:pt x="1" y="1654"/>
                    <a:pt x="201" y="5213"/>
                    <a:pt x="1755" y="5213"/>
                  </a:cubicBezTo>
                  <a:cubicBezTo>
                    <a:pt x="1796" y="5219"/>
                    <a:pt x="1836" y="5222"/>
                    <a:pt x="1876" y="5222"/>
                  </a:cubicBezTo>
                  <a:cubicBezTo>
                    <a:pt x="2549" y="5222"/>
                    <a:pt x="2891" y="4418"/>
                    <a:pt x="2607" y="3233"/>
                  </a:cubicBezTo>
                  <a:cubicBezTo>
                    <a:pt x="2382" y="1554"/>
                    <a:pt x="1129" y="0"/>
                    <a:pt x="11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4" name="Google Shape;5714;p37"/>
            <p:cNvSpPr/>
            <p:nvPr/>
          </p:nvSpPr>
          <p:spPr>
            <a:xfrm rot="8772017" flipH="1">
              <a:off x="8061409" y="1340078"/>
              <a:ext cx="80476" cy="127927"/>
            </a:xfrm>
            <a:custGeom>
              <a:avLst/>
              <a:gdLst/>
              <a:ahLst/>
              <a:cxnLst/>
              <a:rect l="l" t="t" r="r" b="b"/>
              <a:pathLst>
                <a:path w="3219" h="5117" extrusionOk="0">
                  <a:moveTo>
                    <a:pt x="813" y="1"/>
                  </a:moveTo>
                  <a:lnTo>
                    <a:pt x="813" y="1"/>
                  </a:lnTo>
                  <a:cubicBezTo>
                    <a:pt x="0" y="1749"/>
                    <a:pt x="687" y="5117"/>
                    <a:pt x="2208" y="5117"/>
                  </a:cubicBezTo>
                  <a:cubicBezTo>
                    <a:pt x="2236" y="5117"/>
                    <a:pt x="2263" y="5116"/>
                    <a:pt x="2291" y="5114"/>
                  </a:cubicBezTo>
                  <a:cubicBezTo>
                    <a:pt x="2918" y="5013"/>
                    <a:pt x="3219" y="4086"/>
                    <a:pt x="2793" y="2933"/>
                  </a:cubicBezTo>
                  <a:cubicBezTo>
                    <a:pt x="2291" y="1354"/>
                    <a:pt x="813" y="1"/>
                    <a:pt x="8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5" name="Google Shape;5715;p37"/>
            <p:cNvSpPr/>
            <p:nvPr/>
          </p:nvSpPr>
          <p:spPr>
            <a:xfrm rot="8772017" flipH="1">
              <a:off x="8143916" y="1421003"/>
              <a:ext cx="136002" cy="57376"/>
            </a:xfrm>
            <a:custGeom>
              <a:avLst/>
              <a:gdLst/>
              <a:ahLst/>
              <a:cxnLst/>
              <a:rect l="l" t="t" r="r" b="b"/>
              <a:pathLst>
                <a:path w="5440" h="2295" extrusionOk="0">
                  <a:moveTo>
                    <a:pt x="3753" y="0"/>
                  </a:moveTo>
                  <a:cubicBezTo>
                    <a:pt x="2516" y="0"/>
                    <a:pt x="814" y="708"/>
                    <a:pt x="0" y="1734"/>
                  </a:cubicBezTo>
                  <a:cubicBezTo>
                    <a:pt x="0" y="1734"/>
                    <a:pt x="1375" y="2295"/>
                    <a:pt x="2847" y="2295"/>
                  </a:cubicBezTo>
                  <a:cubicBezTo>
                    <a:pt x="3051" y="2295"/>
                    <a:pt x="3256" y="2284"/>
                    <a:pt x="3459" y="2260"/>
                  </a:cubicBezTo>
                  <a:cubicBezTo>
                    <a:pt x="4712" y="2034"/>
                    <a:pt x="5439" y="1408"/>
                    <a:pt x="5138" y="681"/>
                  </a:cubicBezTo>
                  <a:cubicBezTo>
                    <a:pt x="4954" y="207"/>
                    <a:pt x="4421" y="0"/>
                    <a:pt x="37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6" name="Google Shape;5716;p37"/>
            <p:cNvSpPr/>
            <p:nvPr/>
          </p:nvSpPr>
          <p:spPr>
            <a:xfrm rot="8772017" flipH="1">
              <a:off x="8211417" y="1292165"/>
              <a:ext cx="135352" cy="55101"/>
            </a:xfrm>
            <a:custGeom>
              <a:avLst/>
              <a:gdLst/>
              <a:ahLst/>
              <a:cxnLst/>
              <a:rect l="l" t="t" r="r" b="b"/>
              <a:pathLst>
                <a:path w="5414" h="2204" extrusionOk="0">
                  <a:moveTo>
                    <a:pt x="3443" y="0"/>
                  </a:moveTo>
                  <a:cubicBezTo>
                    <a:pt x="2254" y="0"/>
                    <a:pt x="781" y="530"/>
                    <a:pt x="0" y="1369"/>
                  </a:cubicBezTo>
                  <a:cubicBezTo>
                    <a:pt x="0" y="1369"/>
                    <a:pt x="1579" y="2204"/>
                    <a:pt x="3090" y="2204"/>
                  </a:cubicBezTo>
                  <a:cubicBezTo>
                    <a:pt x="3171" y="2204"/>
                    <a:pt x="3253" y="2201"/>
                    <a:pt x="3334" y="2196"/>
                  </a:cubicBezTo>
                  <a:cubicBezTo>
                    <a:pt x="4687" y="2196"/>
                    <a:pt x="5414" y="1569"/>
                    <a:pt x="5213" y="943"/>
                  </a:cubicBezTo>
                  <a:cubicBezTo>
                    <a:pt x="5033" y="285"/>
                    <a:pt x="4314" y="0"/>
                    <a:pt x="34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7" name="Google Shape;5717;p37"/>
            <p:cNvSpPr/>
            <p:nvPr/>
          </p:nvSpPr>
          <p:spPr>
            <a:xfrm rot="8772017" flipH="1">
              <a:off x="8255142" y="1159674"/>
              <a:ext cx="132852" cy="57251"/>
            </a:xfrm>
            <a:custGeom>
              <a:avLst/>
              <a:gdLst/>
              <a:ahLst/>
              <a:cxnLst/>
              <a:rect l="l" t="t" r="r" b="b"/>
              <a:pathLst>
                <a:path w="5314" h="2290" extrusionOk="0">
                  <a:moveTo>
                    <a:pt x="2731" y="0"/>
                  </a:moveTo>
                  <a:cubicBezTo>
                    <a:pt x="1675" y="0"/>
                    <a:pt x="569" y="296"/>
                    <a:pt x="0" y="921"/>
                  </a:cubicBezTo>
                  <a:cubicBezTo>
                    <a:pt x="0" y="921"/>
                    <a:pt x="1755" y="1949"/>
                    <a:pt x="3008" y="2275"/>
                  </a:cubicBezTo>
                  <a:cubicBezTo>
                    <a:pt x="3110" y="2284"/>
                    <a:pt x="3215" y="2289"/>
                    <a:pt x="3319" y="2289"/>
                  </a:cubicBezTo>
                  <a:cubicBezTo>
                    <a:pt x="4292" y="2289"/>
                    <a:pt x="5314" y="1878"/>
                    <a:pt x="5314" y="1222"/>
                  </a:cubicBezTo>
                  <a:cubicBezTo>
                    <a:pt x="5204" y="428"/>
                    <a:pt x="4003" y="0"/>
                    <a:pt x="2731" y="0"/>
                  </a:cubicBezTo>
                  <a:close/>
                </a:path>
              </a:pathLst>
            </a:custGeom>
            <a:solidFill>
              <a:srgbClr val="EB5C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774" name="Google Shape;5774;p37">
            <a:hlinkClick r:id="rId3" action="ppaction://hlinksldjump"/>
          </p:cNvPr>
          <p:cNvSpPr txBox="1"/>
          <p:nvPr/>
        </p:nvSpPr>
        <p:spPr>
          <a:xfrm>
            <a:off x="8584800" y="821500"/>
            <a:ext cx="3240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A</a:t>
            </a:r>
            <a:endParaRPr sz="1200" b="1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775" name="Google Shape;5775;p37">
            <a:hlinkClick r:id="rId3" action="ppaction://hlinksldjump"/>
          </p:cNvPr>
          <p:cNvSpPr txBox="1"/>
          <p:nvPr/>
        </p:nvSpPr>
        <p:spPr>
          <a:xfrm>
            <a:off x="8874232" y="1621222"/>
            <a:ext cx="3240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B</a:t>
            </a:r>
            <a:endParaRPr sz="1200" b="1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776" name="Google Shape;5776;p37">
            <a:hlinkClick r:id="" action="ppaction://noaction"/>
          </p:cNvPr>
          <p:cNvSpPr txBox="1"/>
          <p:nvPr/>
        </p:nvSpPr>
        <p:spPr>
          <a:xfrm>
            <a:off x="8874232" y="2296306"/>
            <a:ext cx="3240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C</a:t>
            </a:r>
            <a:endParaRPr sz="1200" b="1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777" name="Google Shape;5777;p37">
            <a:hlinkClick r:id="" action="ppaction://noaction"/>
          </p:cNvPr>
          <p:cNvSpPr txBox="1"/>
          <p:nvPr/>
        </p:nvSpPr>
        <p:spPr>
          <a:xfrm>
            <a:off x="8874232" y="3647666"/>
            <a:ext cx="3240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E</a:t>
            </a:r>
            <a:endParaRPr sz="1200" b="1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779" name="Google Shape;5779;p37">
            <a:hlinkClick r:id="rId3" action="ppaction://hlinksldjump"/>
          </p:cNvPr>
          <p:cNvSpPr/>
          <p:nvPr/>
        </p:nvSpPr>
        <p:spPr>
          <a:xfrm>
            <a:off x="146522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80" name="Google Shape;5780;p37">
            <a:hlinkClick r:id="" action="ppaction://noaction"/>
          </p:cNvPr>
          <p:cNvSpPr/>
          <p:nvPr/>
        </p:nvSpPr>
        <p:spPr>
          <a:xfrm>
            <a:off x="207482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81" name="Google Shape;5781;p37">
            <a:hlinkClick r:id="" action="ppaction://noaction"/>
          </p:cNvPr>
          <p:cNvSpPr/>
          <p:nvPr/>
        </p:nvSpPr>
        <p:spPr>
          <a:xfrm>
            <a:off x="272252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82" name="Google Shape;5782;p37">
            <a:hlinkClick r:id="" action="ppaction://noaction"/>
          </p:cNvPr>
          <p:cNvSpPr/>
          <p:nvPr/>
        </p:nvSpPr>
        <p:spPr>
          <a:xfrm>
            <a:off x="333212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83" name="Google Shape;5783;p37">
            <a:hlinkClick r:id="" action="ppaction://noaction"/>
          </p:cNvPr>
          <p:cNvSpPr/>
          <p:nvPr/>
        </p:nvSpPr>
        <p:spPr>
          <a:xfrm>
            <a:off x="39607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84" name="Google Shape;5784;p37">
            <a:hlinkClick r:id="" action="ppaction://noaction"/>
          </p:cNvPr>
          <p:cNvSpPr/>
          <p:nvPr/>
        </p:nvSpPr>
        <p:spPr>
          <a:xfrm>
            <a:off x="45703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85" name="Google Shape;5785;p37">
            <a:hlinkClick r:id="" action="ppaction://noaction"/>
          </p:cNvPr>
          <p:cNvSpPr/>
          <p:nvPr/>
        </p:nvSpPr>
        <p:spPr>
          <a:xfrm>
            <a:off x="52180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86" name="Google Shape;5786;p37">
            <a:hlinkClick r:id="" action="ppaction://noaction"/>
          </p:cNvPr>
          <p:cNvSpPr/>
          <p:nvPr/>
        </p:nvSpPr>
        <p:spPr>
          <a:xfrm>
            <a:off x="58276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87" name="Google Shape;5787;p37">
            <a:hlinkClick r:id="" action="ppaction://noaction"/>
          </p:cNvPr>
          <p:cNvSpPr/>
          <p:nvPr/>
        </p:nvSpPr>
        <p:spPr>
          <a:xfrm>
            <a:off x="64753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88" name="Google Shape;5788;p37">
            <a:hlinkClick r:id="" action="ppaction://noaction"/>
          </p:cNvPr>
          <p:cNvSpPr/>
          <p:nvPr/>
        </p:nvSpPr>
        <p:spPr>
          <a:xfrm>
            <a:off x="70849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89" name="Google Shape;5789;p37">
            <a:hlinkClick r:id="" action="ppaction://noaction"/>
          </p:cNvPr>
          <p:cNvSpPr/>
          <p:nvPr/>
        </p:nvSpPr>
        <p:spPr>
          <a:xfrm>
            <a:off x="76945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90" name="Google Shape;5790;p37">
            <a:hlinkClick r:id="rId4" action="ppaction://hlinksldjump"/>
          </p:cNvPr>
          <p:cNvSpPr/>
          <p:nvPr/>
        </p:nvSpPr>
        <p:spPr>
          <a:xfrm>
            <a:off x="8365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91" name="Google Shape;5791;p37">
            <a:hlinkClick r:id="" action="ppaction://noaction"/>
          </p:cNvPr>
          <p:cNvSpPr txBox="1"/>
          <p:nvPr/>
        </p:nvSpPr>
        <p:spPr>
          <a:xfrm>
            <a:off x="8874232" y="2970200"/>
            <a:ext cx="3240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D</a:t>
            </a:r>
            <a:endParaRPr sz="1200" b="1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grpSp>
        <p:nvGrpSpPr>
          <p:cNvPr id="5792" name="Google Shape;5792;p37"/>
          <p:cNvGrpSpPr/>
          <p:nvPr/>
        </p:nvGrpSpPr>
        <p:grpSpPr>
          <a:xfrm>
            <a:off x="790775" y="119354"/>
            <a:ext cx="7447900" cy="539872"/>
            <a:chOff x="790775" y="119354"/>
            <a:chExt cx="7447900" cy="539872"/>
          </a:xfrm>
        </p:grpSpPr>
        <p:sp>
          <p:nvSpPr>
            <p:cNvPr id="5793" name="Google Shape;5793;p37"/>
            <p:cNvSpPr/>
            <p:nvPr/>
          </p:nvSpPr>
          <p:spPr>
            <a:xfrm>
              <a:off x="7123684" y="123504"/>
              <a:ext cx="172446" cy="240184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40" y="39"/>
                    <a:pt x="566" y="123"/>
                  </a:cubicBezTo>
                  <a:cubicBezTo>
                    <a:pt x="134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3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6" y="2537"/>
                  </a:cubicBezTo>
                  <a:cubicBezTo>
                    <a:pt x="2553" y="1269"/>
                    <a:pt x="1446" y="0"/>
                    <a:pt x="837" y="0"/>
                  </a:cubicBezTo>
                  <a:close/>
                </a:path>
              </a:pathLst>
            </a:custGeom>
            <a:solidFill>
              <a:srgbClr val="EB5C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4" name="Google Shape;5794;p37"/>
            <p:cNvSpPr/>
            <p:nvPr/>
          </p:nvSpPr>
          <p:spPr>
            <a:xfrm>
              <a:off x="7028883" y="358045"/>
              <a:ext cx="536336" cy="301181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5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2" y="102"/>
                    <a:pt x="7449" y="162"/>
                  </a:cubicBezTo>
                  <a:cubicBezTo>
                    <a:pt x="5155" y="415"/>
                    <a:pt x="2861" y="1160"/>
                    <a:pt x="1803" y="2516"/>
                  </a:cubicBezTo>
                  <a:cubicBezTo>
                    <a:pt x="0" y="4944"/>
                    <a:pt x="1118" y="7059"/>
                    <a:pt x="1803" y="7730"/>
                  </a:cubicBezTo>
                  <a:cubicBezTo>
                    <a:pt x="1862" y="7864"/>
                    <a:pt x="1922" y="7864"/>
                    <a:pt x="1997" y="7923"/>
                  </a:cubicBezTo>
                  <a:cubicBezTo>
                    <a:pt x="2687" y="8345"/>
                    <a:pt x="5509" y="8635"/>
                    <a:pt x="8413" y="8635"/>
                  </a:cubicBezTo>
                  <a:cubicBezTo>
                    <a:pt x="11462" y="8635"/>
                    <a:pt x="14602" y="8315"/>
                    <a:pt x="15464" y="7491"/>
                  </a:cubicBezTo>
                  <a:cubicBezTo>
                    <a:pt x="17192" y="5808"/>
                    <a:pt x="16641" y="1711"/>
                    <a:pt x="13170" y="475"/>
                  </a:cubicBezTo>
                  <a:cubicBezTo>
                    <a:pt x="12386" y="182"/>
                    <a:pt x="11144" y="0"/>
                    <a:pt x="9745" y="0"/>
                  </a:cubicBezTo>
                  <a:close/>
                </a:path>
              </a:pathLst>
            </a:custGeom>
            <a:solidFill>
              <a:srgbClr val="EB5C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5" name="Google Shape;5795;p37"/>
            <p:cNvSpPr/>
            <p:nvPr/>
          </p:nvSpPr>
          <p:spPr>
            <a:xfrm>
              <a:off x="4633668" y="123504"/>
              <a:ext cx="172446" cy="240184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6" y="0"/>
                  </a:moveTo>
                  <a:cubicBezTo>
                    <a:pt x="730" y="0"/>
                    <a:pt x="640" y="39"/>
                    <a:pt x="566" y="123"/>
                  </a:cubicBezTo>
                  <a:cubicBezTo>
                    <a:pt x="60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2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5" y="2537"/>
                  </a:cubicBezTo>
                  <a:cubicBezTo>
                    <a:pt x="2540" y="1269"/>
                    <a:pt x="1443" y="0"/>
                    <a:pt x="836" y="0"/>
                  </a:cubicBezTo>
                  <a:close/>
                </a:path>
              </a:pathLst>
            </a:custGeom>
            <a:solidFill>
              <a:srgbClr val="0083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6" name="Google Shape;5796;p37"/>
            <p:cNvSpPr/>
            <p:nvPr/>
          </p:nvSpPr>
          <p:spPr>
            <a:xfrm>
              <a:off x="4538866" y="358045"/>
              <a:ext cx="536304" cy="301181"/>
            </a:xfrm>
            <a:custGeom>
              <a:avLst/>
              <a:gdLst/>
              <a:ahLst/>
              <a:cxnLst/>
              <a:rect l="l" t="t" r="r" b="b"/>
              <a:pathLst>
                <a:path w="17192" h="8636" extrusionOk="0">
                  <a:moveTo>
                    <a:pt x="9744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1" y="102"/>
                    <a:pt x="7449" y="162"/>
                  </a:cubicBezTo>
                  <a:cubicBezTo>
                    <a:pt x="5155" y="415"/>
                    <a:pt x="2861" y="1160"/>
                    <a:pt x="1803" y="2516"/>
                  </a:cubicBezTo>
                  <a:cubicBezTo>
                    <a:pt x="0" y="4944"/>
                    <a:pt x="1118" y="7059"/>
                    <a:pt x="1803" y="7730"/>
                  </a:cubicBezTo>
                  <a:cubicBezTo>
                    <a:pt x="1862" y="7864"/>
                    <a:pt x="1922" y="7864"/>
                    <a:pt x="1982" y="7923"/>
                  </a:cubicBezTo>
                  <a:cubicBezTo>
                    <a:pt x="2679" y="8345"/>
                    <a:pt x="5505" y="8635"/>
                    <a:pt x="8409" y="8635"/>
                  </a:cubicBezTo>
                  <a:cubicBezTo>
                    <a:pt x="11458" y="8635"/>
                    <a:pt x="14594" y="8315"/>
                    <a:pt x="15449" y="7491"/>
                  </a:cubicBezTo>
                  <a:cubicBezTo>
                    <a:pt x="17192" y="5808"/>
                    <a:pt x="16566" y="1711"/>
                    <a:pt x="13095" y="475"/>
                  </a:cubicBezTo>
                  <a:cubicBezTo>
                    <a:pt x="12370" y="182"/>
                    <a:pt x="11140" y="0"/>
                    <a:pt x="9744" y="0"/>
                  </a:cubicBezTo>
                  <a:close/>
                </a:path>
              </a:pathLst>
            </a:custGeom>
            <a:solidFill>
              <a:srgbClr val="0083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7" name="Google Shape;5797;p37"/>
            <p:cNvSpPr/>
            <p:nvPr/>
          </p:nvSpPr>
          <p:spPr>
            <a:xfrm>
              <a:off x="5257318" y="123504"/>
              <a:ext cx="172446" cy="240184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28" y="0"/>
                  </a:moveTo>
                  <a:cubicBezTo>
                    <a:pt x="720" y="0"/>
                    <a:pt x="627" y="39"/>
                    <a:pt x="552" y="123"/>
                  </a:cubicBezTo>
                  <a:cubicBezTo>
                    <a:pt x="60" y="749"/>
                    <a:pt x="1" y="1181"/>
                    <a:pt x="373" y="1732"/>
                  </a:cubicBezTo>
                  <a:cubicBezTo>
                    <a:pt x="746" y="2239"/>
                    <a:pt x="2787" y="3535"/>
                    <a:pt x="4410" y="6708"/>
                  </a:cubicBezTo>
                  <a:lnTo>
                    <a:pt x="4410" y="6887"/>
                  </a:lnTo>
                  <a:cubicBezTo>
                    <a:pt x="4783" y="6827"/>
                    <a:pt x="5155" y="6768"/>
                    <a:pt x="5528" y="6768"/>
                  </a:cubicBezTo>
                  <a:cubicBezTo>
                    <a:pt x="5453" y="6202"/>
                    <a:pt x="5081" y="4220"/>
                    <a:pt x="3591" y="2537"/>
                  </a:cubicBezTo>
                  <a:cubicBezTo>
                    <a:pt x="2539" y="1269"/>
                    <a:pt x="1443" y="0"/>
                    <a:pt x="828" y="0"/>
                  </a:cubicBezTo>
                  <a:close/>
                </a:path>
              </a:pathLst>
            </a:custGeom>
            <a:solidFill>
              <a:srgbClr val="68BC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8" name="Google Shape;5798;p37"/>
            <p:cNvSpPr/>
            <p:nvPr/>
          </p:nvSpPr>
          <p:spPr>
            <a:xfrm>
              <a:off x="5162517" y="358045"/>
              <a:ext cx="536336" cy="301181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3" y="0"/>
                  </a:moveTo>
                  <a:cubicBezTo>
                    <a:pt x="9362" y="0"/>
                    <a:pt x="8967" y="14"/>
                    <a:pt x="8567" y="43"/>
                  </a:cubicBezTo>
                  <a:cubicBezTo>
                    <a:pt x="8194" y="43"/>
                    <a:pt x="7822" y="102"/>
                    <a:pt x="7449" y="162"/>
                  </a:cubicBezTo>
                  <a:cubicBezTo>
                    <a:pt x="5140" y="415"/>
                    <a:pt x="2846" y="1160"/>
                    <a:pt x="1788" y="2516"/>
                  </a:cubicBezTo>
                  <a:cubicBezTo>
                    <a:pt x="1" y="4944"/>
                    <a:pt x="1118" y="7059"/>
                    <a:pt x="1788" y="7730"/>
                  </a:cubicBezTo>
                  <a:cubicBezTo>
                    <a:pt x="1863" y="7864"/>
                    <a:pt x="1922" y="7864"/>
                    <a:pt x="1982" y="7923"/>
                  </a:cubicBezTo>
                  <a:cubicBezTo>
                    <a:pt x="2680" y="8345"/>
                    <a:pt x="5505" y="8635"/>
                    <a:pt x="8410" y="8635"/>
                  </a:cubicBezTo>
                  <a:cubicBezTo>
                    <a:pt x="11459" y="8635"/>
                    <a:pt x="14595" y="8315"/>
                    <a:pt x="15449" y="7491"/>
                  </a:cubicBezTo>
                  <a:cubicBezTo>
                    <a:pt x="17192" y="5808"/>
                    <a:pt x="16567" y="1711"/>
                    <a:pt x="13096" y="475"/>
                  </a:cubicBezTo>
                  <a:cubicBezTo>
                    <a:pt x="12359" y="182"/>
                    <a:pt x="11136" y="0"/>
                    <a:pt x="9743" y="0"/>
                  </a:cubicBezTo>
                  <a:close/>
                </a:path>
              </a:pathLst>
            </a:custGeom>
            <a:solidFill>
              <a:srgbClr val="68BC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9" name="Google Shape;5799;p37"/>
            <p:cNvSpPr/>
            <p:nvPr/>
          </p:nvSpPr>
          <p:spPr>
            <a:xfrm>
              <a:off x="5880532" y="123504"/>
              <a:ext cx="172446" cy="240184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40" y="39"/>
                    <a:pt x="567" y="123"/>
                  </a:cubicBezTo>
                  <a:cubicBezTo>
                    <a:pt x="135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3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6" y="2537"/>
                  </a:cubicBezTo>
                  <a:cubicBezTo>
                    <a:pt x="2553" y="1269"/>
                    <a:pt x="1447" y="0"/>
                    <a:pt x="837" y="0"/>
                  </a:cubicBezTo>
                  <a:close/>
                </a:path>
              </a:pathLst>
            </a:custGeom>
            <a:solidFill>
              <a:srgbClr val="FECC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0" name="Google Shape;5800;p37"/>
            <p:cNvSpPr/>
            <p:nvPr/>
          </p:nvSpPr>
          <p:spPr>
            <a:xfrm>
              <a:off x="5785731" y="358045"/>
              <a:ext cx="536336" cy="301181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5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2" y="102"/>
                    <a:pt x="7449" y="162"/>
                  </a:cubicBezTo>
                  <a:cubicBezTo>
                    <a:pt x="5155" y="415"/>
                    <a:pt x="2861" y="1160"/>
                    <a:pt x="1803" y="2516"/>
                  </a:cubicBezTo>
                  <a:cubicBezTo>
                    <a:pt x="0" y="4944"/>
                    <a:pt x="1118" y="7059"/>
                    <a:pt x="1803" y="7730"/>
                  </a:cubicBezTo>
                  <a:cubicBezTo>
                    <a:pt x="1863" y="7864"/>
                    <a:pt x="1922" y="7864"/>
                    <a:pt x="1997" y="7923"/>
                  </a:cubicBezTo>
                  <a:cubicBezTo>
                    <a:pt x="2687" y="8345"/>
                    <a:pt x="5509" y="8635"/>
                    <a:pt x="8413" y="8635"/>
                  </a:cubicBezTo>
                  <a:cubicBezTo>
                    <a:pt x="11462" y="8635"/>
                    <a:pt x="14602" y="8315"/>
                    <a:pt x="15464" y="7491"/>
                  </a:cubicBezTo>
                  <a:cubicBezTo>
                    <a:pt x="17192" y="5808"/>
                    <a:pt x="16581" y="1711"/>
                    <a:pt x="13170" y="475"/>
                  </a:cubicBezTo>
                  <a:cubicBezTo>
                    <a:pt x="12386" y="182"/>
                    <a:pt x="11144" y="0"/>
                    <a:pt x="9745" y="0"/>
                  </a:cubicBezTo>
                  <a:close/>
                </a:path>
              </a:pathLst>
            </a:custGeom>
            <a:solidFill>
              <a:srgbClr val="FECC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1" name="Google Shape;5801;p37"/>
            <p:cNvSpPr/>
            <p:nvPr/>
          </p:nvSpPr>
          <p:spPr>
            <a:xfrm>
              <a:off x="6507926" y="123504"/>
              <a:ext cx="172446" cy="240184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39" y="39"/>
                    <a:pt x="566" y="123"/>
                  </a:cubicBezTo>
                  <a:cubicBezTo>
                    <a:pt x="134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2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5" y="2537"/>
                  </a:cubicBezTo>
                  <a:cubicBezTo>
                    <a:pt x="2553" y="1269"/>
                    <a:pt x="1446" y="0"/>
                    <a:pt x="837" y="0"/>
                  </a:cubicBezTo>
                  <a:close/>
                </a:path>
              </a:pathLst>
            </a:custGeom>
            <a:solidFill>
              <a:srgbClr val="F18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2" name="Google Shape;5802;p37"/>
            <p:cNvSpPr/>
            <p:nvPr/>
          </p:nvSpPr>
          <p:spPr>
            <a:xfrm>
              <a:off x="6413124" y="358045"/>
              <a:ext cx="536304" cy="301181"/>
            </a:xfrm>
            <a:custGeom>
              <a:avLst/>
              <a:gdLst/>
              <a:ahLst/>
              <a:cxnLst/>
              <a:rect l="l" t="t" r="r" b="b"/>
              <a:pathLst>
                <a:path w="17192" h="8636" extrusionOk="0">
                  <a:moveTo>
                    <a:pt x="9745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1" y="102"/>
                    <a:pt x="7449" y="162"/>
                  </a:cubicBezTo>
                  <a:cubicBezTo>
                    <a:pt x="5155" y="415"/>
                    <a:pt x="2860" y="1160"/>
                    <a:pt x="1803" y="2516"/>
                  </a:cubicBezTo>
                  <a:cubicBezTo>
                    <a:pt x="0" y="4944"/>
                    <a:pt x="1117" y="7059"/>
                    <a:pt x="1803" y="7730"/>
                  </a:cubicBezTo>
                  <a:cubicBezTo>
                    <a:pt x="1862" y="7864"/>
                    <a:pt x="1996" y="7864"/>
                    <a:pt x="2056" y="7923"/>
                  </a:cubicBezTo>
                  <a:cubicBezTo>
                    <a:pt x="2717" y="8345"/>
                    <a:pt x="5524" y="8635"/>
                    <a:pt x="8421" y="8635"/>
                  </a:cubicBezTo>
                  <a:cubicBezTo>
                    <a:pt x="11461" y="8635"/>
                    <a:pt x="14602" y="8315"/>
                    <a:pt x="15464" y="7491"/>
                  </a:cubicBezTo>
                  <a:cubicBezTo>
                    <a:pt x="17192" y="5808"/>
                    <a:pt x="16641" y="1711"/>
                    <a:pt x="13169" y="475"/>
                  </a:cubicBezTo>
                  <a:cubicBezTo>
                    <a:pt x="12386" y="182"/>
                    <a:pt x="11144" y="0"/>
                    <a:pt x="9745" y="0"/>
                  </a:cubicBezTo>
                  <a:close/>
                </a:path>
              </a:pathLst>
            </a:custGeom>
            <a:solidFill>
              <a:srgbClr val="F18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3" name="Google Shape;5803;p37"/>
            <p:cNvSpPr/>
            <p:nvPr/>
          </p:nvSpPr>
          <p:spPr>
            <a:xfrm>
              <a:off x="7751078" y="123504"/>
              <a:ext cx="172446" cy="240184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39" y="39"/>
                    <a:pt x="566" y="123"/>
                  </a:cubicBezTo>
                  <a:cubicBezTo>
                    <a:pt x="134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2" y="6827"/>
                    <a:pt x="5155" y="6768"/>
                    <a:pt x="5527" y="6768"/>
                  </a:cubicBezTo>
                  <a:cubicBezTo>
                    <a:pt x="5467" y="6202"/>
                    <a:pt x="5155" y="4220"/>
                    <a:pt x="3605" y="2537"/>
                  </a:cubicBezTo>
                  <a:cubicBezTo>
                    <a:pt x="2553" y="1269"/>
                    <a:pt x="1446" y="0"/>
                    <a:pt x="837" y="0"/>
                  </a:cubicBezTo>
                  <a:close/>
                </a:path>
              </a:pathLst>
            </a:custGeom>
            <a:solidFill>
              <a:srgbClr val="F08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4" name="Google Shape;5804;p37"/>
            <p:cNvSpPr/>
            <p:nvPr/>
          </p:nvSpPr>
          <p:spPr>
            <a:xfrm>
              <a:off x="7656245" y="358045"/>
              <a:ext cx="536336" cy="301181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6" y="0"/>
                  </a:moveTo>
                  <a:cubicBezTo>
                    <a:pt x="9363" y="0"/>
                    <a:pt x="8968" y="14"/>
                    <a:pt x="8567" y="43"/>
                  </a:cubicBezTo>
                  <a:cubicBezTo>
                    <a:pt x="8195" y="43"/>
                    <a:pt x="7822" y="102"/>
                    <a:pt x="7450" y="162"/>
                  </a:cubicBezTo>
                  <a:cubicBezTo>
                    <a:pt x="5156" y="415"/>
                    <a:pt x="2861" y="1160"/>
                    <a:pt x="1804" y="2516"/>
                  </a:cubicBezTo>
                  <a:cubicBezTo>
                    <a:pt x="1" y="4944"/>
                    <a:pt x="1118" y="7059"/>
                    <a:pt x="1804" y="7730"/>
                  </a:cubicBezTo>
                  <a:cubicBezTo>
                    <a:pt x="1863" y="7864"/>
                    <a:pt x="1997" y="7864"/>
                    <a:pt x="2057" y="7923"/>
                  </a:cubicBezTo>
                  <a:cubicBezTo>
                    <a:pt x="2718" y="8345"/>
                    <a:pt x="5525" y="8635"/>
                    <a:pt x="8422" y="8635"/>
                  </a:cubicBezTo>
                  <a:cubicBezTo>
                    <a:pt x="11462" y="8635"/>
                    <a:pt x="14603" y="8315"/>
                    <a:pt x="15465" y="7491"/>
                  </a:cubicBezTo>
                  <a:cubicBezTo>
                    <a:pt x="17193" y="5808"/>
                    <a:pt x="16642" y="1711"/>
                    <a:pt x="13170" y="475"/>
                  </a:cubicBezTo>
                  <a:cubicBezTo>
                    <a:pt x="12387" y="182"/>
                    <a:pt x="11145" y="0"/>
                    <a:pt x="9746" y="0"/>
                  </a:cubicBezTo>
                  <a:close/>
                </a:path>
              </a:pathLst>
            </a:custGeom>
            <a:solidFill>
              <a:srgbClr val="F08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5" name="Google Shape;5805;p37"/>
            <p:cNvSpPr/>
            <p:nvPr/>
          </p:nvSpPr>
          <p:spPr>
            <a:xfrm>
              <a:off x="3378880" y="119354"/>
              <a:ext cx="172446" cy="238127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74" y="0"/>
                  </a:moveTo>
                  <a:cubicBezTo>
                    <a:pt x="775" y="0"/>
                    <a:pt x="691" y="39"/>
                    <a:pt x="627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02" y="3475"/>
                    <a:pt x="4411" y="6693"/>
                  </a:cubicBezTo>
                  <a:lnTo>
                    <a:pt x="4411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74" y="0"/>
                  </a:cubicBezTo>
                  <a:close/>
                </a:path>
              </a:pathLst>
            </a:custGeom>
            <a:solidFill>
              <a:srgbClr val="EB5C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6" name="Google Shape;5806;p37"/>
            <p:cNvSpPr/>
            <p:nvPr/>
          </p:nvSpPr>
          <p:spPr>
            <a:xfrm>
              <a:off x="3284079" y="353616"/>
              <a:ext cx="536336" cy="299611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50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1" y="4952"/>
                    <a:pt x="1118" y="7052"/>
                    <a:pt x="1803" y="7738"/>
                  </a:cubicBezTo>
                  <a:cubicBezTo>
                    <a:pt x="1863" y="7797"/>
                    <a:pt x="1982" y="7857"/>
                    <a:pt x="2042" y="7931"/>
                  </a:cubicBezTo>
                  <a:cubicBezTo>
                    <a:pt x="2728" y="8317"/>
                    <a:pt x="5458" y="8590"/>
                    <a:pt x="8306" y="8590"/>
                  </a:cubicBezTo>
                  <a:cubicBezTo>
                    <a:pt x="11393" y="8590"/>
                    <a:pt x="14617" y="8269"/>
                    <a:pt x="15524" y="7425"/>
                  </a:cubicBezTo>
                  <a:cubicBezTo>
                    <a:pt x="17193" y="5756"/>
                    <a:pt x="16641" y="1719"/>
                    <a:pt x="13155" y="482"/>
                  </a:cubicBezTo>
                  <a:cubicBezTo>
                    <a:pt x="12368" y="184"/>
                    <a:pt x="11093" y="1"/>
                    <a:pt x="9659" y="1"/>
                  </a:cubicBezTo>
                  <a:close/>
                </a:path>
              </a:pathLst>
            </a:custGeom>
            <a:solidFill>
              <a:srgbClr val="EB5C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7" name="Google Shape;5807;p37"/>
            <p:cNvSpPr/>
            <p:nvPr/>
          </p:nvSpPr>
          <p:spPr>
            <a:xfrm>
              <a:off x="888864" y="119354"/>
              <a:ext cx="172446" cy="238127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28" y="0"/>
                  </a:moveTo>
                  <a:cubicBezTo>
                    <a:pt x="721" y="0"/>
                    <a:pt x="628" y="39"/>
                    <a:pt x="552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746" y="2164"/>
                    <a:pt x="2787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53" y="6142"/>
                    <a:pt x="5081" y="4220"/>
                    <a:pt x="3591" y="2477"/>
                  </a:cubicBezTo>
                  <a:cubicBezTo>
                    <a:pt x="2539" y="1260"/>
                    <a:pt x="1444" y="0"/>
                    <a:pt x="828" y="0"/>
                  </a:cubicBezTo>
                  <a:close/>
                </a:path>
              </a:pathLst>
            </a:custGeom>
            <a:solidFill>
              <a:srgbClr val="0083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8" name="Google Shape;5808;p37"/>
            <p:cNvSpPr/>
            <p:nvPr/>
          </p:nvSpPr>
          <p:spPr>
            <a:xfrm>
              <a:off x="794063" y="353616"/>
              <a:ext cx="536336" cy="299611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8" y="1"/>
                  </a:moveTo>
                  <a:cubicBezTo>
                    <a:pt x="9302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40" y="408"/>
                    <a:pt x="2846" y="1093"/>
                    <a:pt x="1788" y="2523"/>
                  </a:cubicBezTo>
                  <a:cubicBezTo>
                    <a:pt x="1" y="4952"/>
                    <a:pt x="1118" y="7052"/>
                    <a:pt x="1788" y="7738"/>
                  </a:cubicBezTo>
                  <a:cubicBezTo>
                    <a:pt x="1863" y="7797"/>
                    <a:pt x="1922" y="7857"/>
                    <a:pt x="2042" y="7931"/>
                  </a:cubicBezTo>
                  <a:cubicBezTo>
                    <a:pt x="2699" y="8317"/>
                    <a:pt x="5429" y="8590"/>
                    <a:pt x="8274" y="8590"/>
                  </a:cubicBezTo>
                  <a:cubicBezTo>
                    <a:pt x="11359" y="8590"/>
                    <a:pt x="14582" y="8269"/>
                    <a:pt x="15449" y="7425"/>
                  </a:cubicBezTo>
                  <a:cubicBezTo>
                    <a:pt x="17192" y="5756"/>
                    <a:pt x="16626" y="1719"/>
                    <a:pt x="13155" y="482"/>
                  </a:cubicBezTo>
                  <a:cubicBezTo>
                    <a:pt x="12356" y="184"/>
                    <a:pt x="11088" y="1"/>
                    <a:pt x="9658" y="1"/>
                  </a:cubicBezTo>
                  <a:close/>
                </a:path>
              </a:pathLst>
            </a:custGeom>
            <a:solidFill>
              <a:srgbClr val="0083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9" name="Google Shape;5809;p37"/>
            <p:cNvSpPr/>
            <p:nvPr/>
          </p:nvSpPr>
          <p:spPr>
            <a:xfrm>
              <a:off x="1512078" y="119354"/>
              <a:ext cx="172446" cy="238127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38" y="0"/>
                  </a:moveTo>
                  <a:cubicBezTo>
                    <a:pt x="731" y="0"/>
                    <a:pt x="640" y="39"/>
                    <a:pt x="567" y="123"/>
                  </a:cubicBezTo>
                  <a:cubicBezTo>
                    <a:pt x="134" y="674"/>
                    <a:pt x="0" y="1166"/>
                    <a:pt x="373" y="1673"/>
                  </a:cubicBezTo>
                  <a:cubicBezTo>
                    <a:pt x="745" y="2164"/>
                    <a:pt x="2801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7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54" y="1260"/>
                    <a:pt x="1447" y="0"/>
                    <a:pt x="838" y="0"/>
                  </a:cubicBezTo>
                  <a:close/>
                </a:path>
              </a:pathLst>
            </a:custGeom>
            <a:solidFill>
              <a:srgbClr val="68BC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0" name="Google Shape;5810;p37"/>
            <p:cNvSpPr/>
            <p:nvPr/>
          </p:nvSpPr>
          <p:spPr>
            <a:xfrm>
              <a:off x="1417276" y="353616"/>
              <a:ext cx="536336" cy="299611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6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0" y="4952"/>
                    <a:pt x="1118" y="7052"/>
                    <a:pt x="1803" y="7738"/>
                  </a:cubicBezTo>
                  <a:cubicBezTo>
                    <a:pt x="1863" y="7797"/>
                    <a:pt x="1997" y="7857"/>
                    <a:pt x="2056" y="7931"/>
                  </a:cubicBezTo>
                  <a:cubicBezTo>
                    <a:pt x="2707" y="8317"/>
                    <a:pt x="5432" y="8590"/>
                    <a:pt x="8278" y="8590"/>
                  </a:cubicBezTo>
                  <a:cubicBezTo>
                    <a:pt x="11362" y="8590"/>
                    <a:pt x="14588" y="8269"/>
                    <a:pt x="15464" y="7425"/>
                  </a:cubicBezTo>
                  <a:cubicBezTo>
                    <a:pt x="17192" y="5756"/>
                    <a:pt x="16641" y="1719"/>
                    <a:pt x="13170" y="482"/>
                  </a:cubicBezTo>
                  <a:cubicBezTo>
                    <a:pt x="12370" y="184"/>
                    <a:pt x="11093" y="1"/>
                    <a:pt x="9659" y="1"/>
                  </a:cubicBezTo>
                  <a:close/>
                </a:path>
              </a:pathLst>
            </a:custGeom>
            <a:solidFill>
              <a:srgbClr val="68BC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1" name="Google Shape;5811;p37"/>
            <p:cNvSpPr/>
            <p:nvPr/>
          </p:nvSpPr>
          <p:spPr>
            <a:xfrm>
              <a:off x="2135728" y="119354"/>
              <a:ext cx="172446" cy="238127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38" y="0"/>
                  </a:moveTo>
                  <a:cubicBezTo>
                    <a:pt x="732" y="0"/>
                    <a:pt x="640" y="39"/>
                    <a:pt x="567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02" y="3475"/>
                    <a:pt x="4411" y="6693"/>
                  </a:cubicBezTo>
                  <a:lnTo>
                    <a:pt x="4411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38" y="0"/>
                  </a:cubicBezTo>
                  <a:close/>
                </a:path>
              </a:pathLst>
            </a:custGeom>
            <a:solidFill>
              <a:srgbClr val="FECC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2" name="Google Shape;5812;p37"/>
            <p:cNvSpPr/>
            <p:nvPr/>
          </p:nvSpPr>
          <p:spPr>
            <a:xfrm>
              <a:off x="2040927" y="353616"/>
              <a:ext cx="536336" cy="299611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50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1" y="4952"/>
                    <a:pt x="1118" y="7052"/>
                    <a:pt x="1803" y="7738"/>
                  </a:cubicBezTo>
                  <a:cubicBezTo>
                    <a:pt x="1863" y="7797"/>
                    <a:pt x="1982" y="7857"/>
                    <a:pt x="2042" y="7931"/>
                  </a:cubicBezTo>
                  <a:cubicBezTo>
                    <a:pt x="2699" y="8317"/>
                    <a:pt x="5429" y="8590"/>
                    <a:pt x="8283" y="8590"/>
                  </a:cubicBezTo>
                  <a:cubicBezTo>
                    <a:pt x="11377" y="8590"/>
                    <a:pt x="14617" y="8269"/>
                    <a:pt x="15524" y="7425"/>
                  </a:cubicBezTo>
                  <a:cubicBezTo>
                    <a:pt x="17193" y="5756"/>
                    <a:pt x="16641" y="1719"/>
                    <a:pt x="13155" y="482"/>
                  </a:cubicBezTo>
                  <a:cubicBezTo>
                    <a:pt x="12368" y="184"/>
                    <a:pt x="11093" y="1"/>
                    <a:pt x="9659" y="1"/>
                  </a:cubicBezTo>
                  <a:close/>
                </a:path>
              </a:pathLst>
            </a:custGeom>
            <a:solidFill>
              <a:srgbClr val="FECC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3" name="Google Shape;5813;p37"/>
            <p:cNvSpPr/>
            <p:nvPr/>
          </p:nvSpPr>
          <p:spPr>
            <a:xfrm>
              <a:off x="2763122" y="119354"/>
              <a:ext cx="172446" cy="238127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74" y="0"/>
                  </a:moveTo>
                  <a:cubicBezTo>
                    <a:pt x="774" y="0"/>
                    <a:pt x="691" y="39"/>
                    <a:pt x="626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61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74" y="0"/>
                  </a:cubicBezTo>
                  <a:close/>
                </a:path>
              </a:pathLst>
            </a:custGeom>
            <a:solidFill>
              <a:srgbClr val="F18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4" name="Google Shape;5814;p37"/>
            <p:cNvSpPr/>
            <p:nvPr/>
          </p:nvSpPr>
          <p:spPr>
            <a:xfrm>
              <a:off x="2668321" y="353616"/>
              <a:ext cx="536336" cy="299611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1" y="4952"/>
                    <a:pt x="1118" y="7052"/>
                    <a:pt x="1803" y="7738"/>
                  </a:cubicBezTo>
                  <a:cubicBezTo>
                    <a:pt x="1863" y="7797"/>
                    <a:pt x="1982" y="7857"/>
                    <a:pt x="2041" y="7931"/>
                  </a:cubicBezTo>
                  <a:cubicBezTo>
                    <a:pt x="2728" y="8317"/>
                    <a:pt x="5458" y="8590"/>
                    <a:pt x="8306" y="8590"/>
                  </a:cubicBezTo>
                  <a:cubicBezTo>
                    <a:pt x="11393" y="8590"/>
                    <a:pt x="14617" y="8269"/>
                    <a:pt x="15524" y="7425"/>
                  </a:cubicBezTo>
                  <a:cubicBezTo>
                    <a:pt x="17192" y="5756"/>
                    <a:pt x="16641" y="1719"/>
                    <a:pt x="13155" y="482"/>
                  </a:cubicBezTo>
                  <a:cubicBezTo>
                    <a:pt x="12367" y="184"/>
                    <a:pt x="11092" y="1"/>
                    <a:pt x="9659" y="1"/>
                  </a:cubicBezTo>
                  <a:close/>
                </a:path>
              </a:pathLst>
            </a:custGeom>
            <a:solidFill>
              <a:srgbClr val="F18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5" name="Google Shape;5815;p37"/>
            <p:cNvSpPr/>
            <p:nvPr/>
          </p:nvSpPr>
          <p:spPr>
            <a:xfrm>
              <a:off x="4006274" y="119354"/>
              <a:ext cx="172446" cy="238127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74" y="0"/>
                  </a:moveTo>
                  <a:cubicBezTo>
                    <a:pt x="774" y="0"/>
                    <a:pt x="691" y="39"/>
                    <a:pt x="626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61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74" y="0"/>
                  </a:cubicBezTo>
                  <a:close/>
                </a:path>
              </a:pathLst>
            </a:custGeom>
            <a:solidFill>
              <a:srgbClr val="F08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6" name="Google Shape;5816;p37"/>
            <p:cNvSpPr/>
            <p:nvPr/>
          </p:nvSpPr>
          <p:spPr>
            <a:xfrm>
              <a:off x="3911473" y="353616"/>
              <a:ext cx="536336" cy="299611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0" y="4952"/>
                    <a:pt x="1177" y="7052"/>
                    <a:pt x="1803" y="7738"/>
                  </a:cubicBezTo>
                  <a:cubicBezTo>
                    <a:pt x="1922" y="7797"/>
                    <a:pt x="1982" y="7857"/>
                    <a:pt x="2041" y="7931"/>
                  </a:cubicBezTo>
                  <a:cubicBezTo>
                    <a:pt x="2728" y="8317"/>
                    <a:pt x="5472" y="8590"/>
                    <a:pt x="8327" y="8590"/>
                  </a:cubicBezTo>
                  <a:cubicBezTo>
                    <a:pt x="11422" y="8590"/>
                    <a:pt x="14648" y="8269"/>
                    <a:pt x="15524" y="7425"/>
                  </a:cubicBezTo>
                  <a:cubicBezTo>
                    <a:pt x="17192" y="5756"/>
                    <a:pt x="16641" y="1719"/>
                    <a:pt x="13155" y="482"/>
                  </a:cubicBezTo>
                  <a:cubicBezTo>
                    <a:pt x="12367" y="184"/>
                    <a:pt x="11092" y="1"/>
                    <a:pt x="9659" y="1"/>
                  </a:cubicBezTo>
                  <a:close/>
                </a:path>
              </a:pathLst>
            </a:custGeom>
            <a:solidFill>
              <a:srgbClr val="F08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7" name="Google Shape;5817;p37">
              <a:hlinkClick r:id="rId4" action="ppaction://hlinksldjump"/>
            </p:cNvPr>
            <p:cNvSpPr txBox="1"/>
            <p:nvPr/>
          </p:nvSpPr>
          <p:spPr>
            <a:xfrm>
              <a:off x="790775" y="414509"/>
              <a:ext cx="5517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rPr>
                <a:t>Sep</a:t>
              </a:r>
              <a:endParaRPr sz="130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818" name="Google Shape;5818;p37"/>
            <p:cNvSpPr txBox="1"/>
            <p:nvPr/>
          </p:nvSpPr>
          <p:spPr>
            <a:xfrm>
              <a:off x="1412281" y="414509"/>
              <a:ext cx="5517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rPr>
                <a:t>Oct</a:t>
              </a:r>
              <a:endParaRPr sz="130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819" name="Google Shape;5819;p37"/>
            <p:cNvSpPr txBox="1"/>
            <p:nvPr/>
          </p:nvSpPr>
          <p:spPr>
            <a:xfrm>
              <a:off x="1988006" y="414509"/>
              <a:ext cx="6333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rgbClr val="83492E"/>
                  </a:solidFill>
                  <a:latin typeface="Pangolin"/>
                  <a:ea typeface="Pangolin"/>
                  <a:cs typeface="Pangolin"/>
                  <a:sym typeface="Pangolin"/>
                </a:rPr>
                <a:t>Nov</a:t>
              </a:r>
              <a:endParaRPr sz="1300">
                <a:solidFill>
                  <a:srgbClr val="83492E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820" name="Google Shape;5820;p37"/>
            <p:cNvSpPr txBox="1"/>
            <p:nvPr/>
          </p:nvSpPr>
          <p:spPr>
            <a:xfrm>
              <a:off x="2657675" y="414509"/>
              <a:ext cx="5517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rPr>
                <a:t>Dec</a:t>
              </a:r>
              <a:endParaRPr sz="130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821" name="Google Shape;5821;p37"/>
            <p:cNvSpPr txBox="1"/>
            <p:nvPr/>
          </p:nvSpPr>
          <p:spPr>
            <a:xfrm>
              <a:off x="3233400" y="414509"/>
              <a:ext cx="6333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rPr>
                <a:t>Jan</a:t>
              </a:r>
              <a:endParaRPr sz="130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822" name="Google Shape;5822;p37"/>
            <p:cNvSpPr txBox="1"/>
            <p:nvPr/>
          </p:nvSpPr>
          <p:spPr>
            <a:xfrm>
              <a:off x="3869194" y="414509"/>
              <a:ext cx="6333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rgbClr val="83492E"/>
                  </a:solidFill>
                  <a:latin typeface="Pangolin"/>
                  <a:ea typeface="Pangolin"/>
                  <a:cs typeface="Pangolin"/>
                  <a:sym typeface="Pangolin"/>
                </a:rPr>
                <a:t>Feb</a:t>
              </a:r>
              <a:endParaRPr sz="1300">
                <a:solidFill>
                  <a:srgbClr val="83492E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823" name="Google Shape;5823;p37"/>
            <p:cNvSpPr txBox="1"/>
            <p:nvPr/>
          </p:nvSpPr>
          <p:spPr>
            <a:xfrm>
              <a:off x="4490700" y="414509"/>
              <a:ext cx="6333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rPr>
                <a:t>Mar</a:t>
              </a:r>
              <a:endParaRPr sz="130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824" name="Google Shape;5824;p37"/>
            <p:cNvSpPr txBox="1"/>
            <p:nvPr/>
          </p:nvSpPr>
          <p:spPr>
            <a:xfrm>
              <a:off x="5119350" y="414509"/>
              <a:ext cx="6333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rPr>
                <a:t>Apr</a:t>
              </a:r>
              <a:endParaRPr sz="130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825" name="Google Shape;5825;p37"/>
            <p:cNvSpPr txBox="1"/>
            <p:nvPr/>
          </p:nvSpPr>
          <p:spPr>
            <a:xfrm>
              <a:off x="5740856" y="414509"/>
              <a:ext cx="6333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rgbClr val="83492E"/>
                  </a:solidFill>
                  <a:latin typeface="Pangolin"/>
                  <a:ea typeface="Pangolin"/>
                  <a:cs typeface="Pangolin"/>
                  <a:sym typeface="Pangolin"/>
                </a:rPr>
                <a:t>May</a:t>
              </a:r>
              <a:endParaRPr sz="1300">
                <a:solidFill>
                  <a:srgbClr val="83492E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826" name="Google Shape;5826;p37"/>
            <p:cNvSpPr txBox="1"/>
            <p:nvPr/>
          </p:nvSpPr>
          <p:spPr>
            <a:xfrm>
              <a:off x="6367125" y="414509"/>
              <a:ext cx="6333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rPr>
                <a:t>Jun</a:t>
              </a:r>
              <a:endParaRPr sz="130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827" name="Google Shape;5827;p37"/>
            <p:cNvSpPr txBox="1"/>
            <p:nvPr/>
          </p:nvSpPr>
          <p:spPr>
            <a:xfrm>
              <a:off x="6981488" y="414509"/>
              <a:ext cx="6333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rPr>
                <a:t>Jul</a:t>
              </a:r>
              <a:endParaRPr sz="130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828" name="Google Shape;5828;p37"/>
            <p:cNvSpPr txBox="1"/>
            <p:nvPr/>
          </p:nvSpPr>
          <p:spPr>
            <a:xfrm>
              <a:off x="7605375" y="414509"/>
              <a:ext cx="6333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rgbClr val="83492E"/>
                  </a:solidFill>
                  <a:latin typeface="Pangolin"/>
                  <a:ea typeface="Pangolin"/>
                  <a:cs typeface="Pangolin"/>
                  <a:sym typeface="Pangolin"/>
                </a:rPr>
                <a:t>Aug</a:t>
              </a:r>
              <a:endParaRPr sz="1300">
                <a:solidFill>
                  <a:srgbClr val="83492E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829" name="Google Shape;5829;p37">
              <a:hlinkClick r:id="rId3" action="ppaction://hlinksldjump"/>
            </p:cNvPr>
            <p:cNvSpPr/>
            <p:nvPr/>
          </p:nvSpPr>
          <p:spPr>
            <a:xfrm>
              <a:off x="1466950" y="333030"/>
              <a:ext cx="428700" cy="3090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830" name="Google Shape;5830;p37">
            <a:hlinkClick r:id="rId3" action="ppaction://hlinksldjump"/>
          </p:cNvPr>
          <p:cNvSpPr/>
          <p:nvPr/>
        </p:nvSpPr>
        <p:spPr>
          <a:xfrm>
            <a:off x="146522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31" name="Google Shape;5831;p37">
            <a:hlinkClick r:id="" action="ppaction://noaction"/>
          </p:cNvPr>
          <p:cNvSpPr/>
          <p:nvPr/>
        </p:nvSpPr>
        <p:spPr>
          <a:xfrm>
            <a:off x="207482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32" name="Google Shape;5832;p37">
            <a:hlinkClick r:id="" action="ppaction://noaction"/>
          </p:cNvPr>
          <p:cNvSpPr/>
          <p:nvPr/>
        </p:nvSpPr>
        <p:spPr>
          <a:xfrm>
            <a:off x="272252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33" name="Google Shape;5833;p37">
            <a:hlinkClick r:id="" action="ppaction://noaction"/>
          </p:cNvPr>
          <p:cNvSpPr/>
          <p:nvPr/>
        </p:nvSpPr>
        <p:spPr>
          <a:xfrm>
            <a:off x="333212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34" name="Google Shape;5834;p37">
            <a:hlinkClick r:id="" action="ppaction://noaction"/>
          </p:cNvPr>
          <p:cNvSpPr/>
          <p:nvPr/>
        </p:nvSpPr>
        <p:spPr>
          <a:xfrm>
            <a:off x="39607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35" name="Google Shape;5835;p37">
            <a:hlinkClick r:id="" action="ppaction://noaction"/>
          </p:cNvPr>
          <p:cNvSpPr/>
          <p:nvPr/>
        </p:nvSpPr>
        <p:spPr>
          <a:xfrm>
            <a:off x="45703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36" name="Google Shape;5836;p37">
            <a:hlinkClick r:id="" action="ppaction://noaction"/>
          </p:cNvPr>
          <p:cNvSpPr/>
          <p:nvPr/>
        </p:nvSpPr>
        <p:spPr>
          <a:xfrm>
            <a:off x="52180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37" name="Google Shape;5837;p37">
            <a:hlinkClick r:id="" action="ppaction://noaction"/>
          </p:cNvPr>
          <p:cNvSpPr/>
          <p:nvPr/>
        </p:nvSpPr>
        <p:spPr>
          <a:xfrm>
            <a:off x="58276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38" name="Google Shape;5838;p37">
            <a:hlinkClick r:id="" action="ppaction://noaction"/>
          </p:cNvPr>
          <p:cNvSpPr/>
          <p:nvPr/>
        </p:nvSpPr>
        <p:spPr>
          <a:xfrm>
            <a:off x="64753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39" name="Google Shape;5839;p37">
            <a:hlinkClick r:id="" action="ppaction://noaction"/>
          </p:cNvPr>
          <p:cNvSpPr/>
          <p:nvPr/>
        </p:nvSpPr>
        <p:spPr>
          <a:xfrm>
            <a:off x="70849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40" name="Google Shape;5840;p37">
            <a:hlinkClick r:id="" action="ppaction://noaction"/>
          </p:cNvPr>
          <p:cNvSpPr/>
          <p:nvPr/>
        </p:nvSpPr>
        <p:spPr>
          <a:xfrm>
            <a:off x="76945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41" name="Google Shape;5841;p37">
            <a:hlinkClick r:id="rId4" action="ppaction://hlinksldjump"/>
          </p:cNvPr>
          <p:cNvSpPr/>
          <p:nvPr/>
        </p:nvSpPr>
        <p:spPr>
          <a:xfrm>
            <a:off x="8365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1" name="Text Box 12"/>
              <p:cNvSpPr txBox="1">
                <a:spLocks noChangeArrowheads="1"/>
              </p:cNvSpPr>
              <p:nvPr/>
            </p:nvSpPr>
            <p:spPr bwMode="auto">
              <a:xfrm>
                <a:off x="855677" y="773120"/>
                <a:ext cx="3081338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685800" indent="-6858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  <a:buClrTx/>
                  <a:buFontTx/>
                  <a:buNone/>
                </a:pPr>
                <a:r>
                  <a:rPr lang="en-US" altLang="en-US" b="1" kern="1200" dirty="0" smtClean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241324 </a:t>
                </a:r>
                <a14:m>
                  <m:oMath xmlns:m="http://schemas.openxmlformats.org/officeDocument/2006/math">
                    <m:r>
                      <a:rPr lang="en-US" altLang="en-US" b="1" i="1" kern="120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en-US" altLang="en-US" b="1" kern="1200" dirty="0" smtClean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2</a:t>
                </a:r>
                <a:endParaRPr lang="en-US" altLang="en-US" b="1" kern="12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1" name="Text 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55677" y="773120"/>
                <a:ext cx="3081338" cy="584775"/>
              </a:xfrm>
              <a:prstGeom prst="rect">
                <a:avLst/>
              </a:prstGeom>
              <a:blipFill>
                <a:blip r:embed="rId5"/>
                <a:stretch>
                  <a:fillRect t="-13542" b="-33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5" name="Picture 254"/>
          <p:cNvPicPr>
            <a:picLocks noChangeAspect="1"/>
          </p:cNvPicPr>
          <p:nvPr/>
        </p:nvPicPr>
        <p:blipFill rotWithShape="1">
          <a:blip r:embed="rId6"/>
          <a:srcRect l="10206" t="12309" r="62634" b="48164"/>
          <a:stretch/>
        </p:blipFill>
        <p:spPr>
          <a:xfrm>
            <a:off x="1178198" y="1638178"/>
            <a:ext cx="2480428" cy="1809750"/>
          </a:xfrm>
          <a:prstGeom prst="rect">
            <a:avLst/>
          </a:prstGeom>
        </p:spPr>
      </p:pic>
      <p:sp>
        <p:nvSpPr>
          <p:cNvPr id="256" name="TextBox 255"/>
          <p:cNvSpPr txBox="1"/>
          <p:nvPr/>
        </p:nvSpPr>
        <p:spPr>
          <a:xfrm>
            <a:off x="1739969" y="1794996"/>
            <a:ext cx="20804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sz="3200" b="1" kern="1200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241324</a:t>
            </a:r>
            <a:endParaRPr lang="en-US" sz="3200" b="1" kern="12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57" name="TextBox 256"/>
          <p:cNvSpPr txBox="1"/>
          <p:nvPr/>
        </p:nvSpPr>
        <p:spPr>
          <a:xfrm>
            <a:off x="2943627" y="2379771"/>
            <a:ext cx="4286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sz="3200" b="1" kern="1200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</a:t>
            </a:r>
            <a:endParaRPr lang="en-US" sz="3200" b="1" kern="12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8" name="TextBox 257"/>
              <p:cNvSpPr txBox="1"/>
              <p:nvPr/>
            </p:nvSpPr>
            <p:spPr>
              <a:xfrm>
                <a:off x="1259020" y="2045902"/>
                <a:ext cx="46196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Clr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kern="1200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×</m:t>
                      </m:r>
                    </m:oMath>
                  </m:oMathPara>
                </a14:m>
                <a:endParaRPr lang="en-US" sz="3200" b="1" kern="12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258" name="TextBox 2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020" y="2045902"/>
                <a:ext cx="461965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9" name="Straight Connector 258"/>
          <p:cNvCxnSpPr/>
          <p:nvPr/>
        </p:nvCxnSpPr>
        <p:spPr>
          <a:xfrm>
            <a:off x="1755777" y="2951623"/>
            <a:ext cx="1528302" cy="12923"/>
          </a:xfrm>
          <a:prstGeom prst="line">
            <a:avLst/>
          </a:prstGeom>
          <a:noFill/>
          <a:ln w="38100" cap="flat" cmpd="sng" algn="in">
            <a:solidFill>
              <a:sysClr val="windowText" lastClr="000000"/>
            </a:solidFill>
            <a:prstDash val="solid"/>
          </a:ln>
          <a:effectLst/>
        </p:spPr>
      </p:cxnSp>
      <p:sp>
        <p:nvSpPr>
          <p:cNvPr id="273" name="TextBox 272"/>
          <p:cNvSpPr txBox="1"/>
          <p:nvPr/>
        </p:nvSpPr>
        <p:spPr>
          <a:xfrm>
            <a:off x="2933525" y="2964546"/>
            <a:ext cx="376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sz="3200" b="1" kern="1200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8</a:t>
            </a:r>
            <a:endParaRPr lang="en-US" sz="3200" b="1" kern="12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167306" y="818216"/>
            <a:ext cx="4140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sz="20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sz="20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thứ</a:t>
            </a:r>
            <a:r>
              <a:rPr lang="en-US" sz="20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US" sz="20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20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phải</a:t>
            </a:r>
            <a:r>
              <a:rPr lang="en-US" sz="20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sang </a:t>
            </a:r>
            <a:r>
              <a:rPr lang="en-US" sz="20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trái</a:t>
            </a:r>
            <a:r>
              <a:rPr lang="en-US" sz="20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en-US" sz="2000" i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4446827" y="1351069"/>
            <a:ext cx="32442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2 </a:t>
            </a:r>
            <a:r>
              <a:rPr lang="en-US" sz="2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4 </a:t>
            </a:r>
            <a:r>
              <a:rPr lang="en-US" sz="2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8, </a:t>
            </a:r>
            <a:r>
              <a:rPr lang="en-US" sz="2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8.</a:t>
            </a:r>
            <a:endParaRPr lang="en-US"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4446827" y="1754467"/>
            <a:ext cx="32442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2 </a:t>
            </a:r>
            <a:r>
              <a:rPr lang="en-US" sz="2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2 </a:t>
            </a:r>
            <a:r>
              <a:rPr lang="en-US" sz="2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4, </a:t>
            </a:r>
            <a:r>
              <a:rPr lang="en-US" sz="2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4.</a:t>
            </a:r>
            <a:endParaRPr lang="en-US"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4446827" y="2148115"/>
            <a:ext cx="32442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2 </a:t>
            </a:r>
            <a:r>
              <a:rPr lang="en-US" sz="2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3 </a:t>
            </a:r>
            <a:r>
              <a:rPr lang="en-US" sz="2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6, </a:t>
            </a:r>
            <a:r>
              <a:rPr lang="en-US" sz="2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6.</a:t>
            </a:r>
            <a:endParaRPr lang="en-US"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4446827" y="2551513"/>
            <a:ext cx="32442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2 </a:t>
            </a:r>
            <a:r>
              <a:rPr lang="en-US" sz="2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1 </a:t>
            </a:r>
            <a:r>
              <a:rPr lang="en-US" sz="2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2, </a:t>
            </a:r>
            <a:r>
              <a:rPr lang="en-US" sz="2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2.</a:t>
            </a:r>
            <a:endParaRPr lang="en-US"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4446827" y="2951623"/>
            <a:ext cx="32442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2 </a:t>
            </a:r>
            <a:r>
              <a:rPr lang="en-US" sz="2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4 </a:t>
            </a:r>
            <a:r>
              <a:rPr lang="en-US" sz="2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8, </a:t>
            </a:r>
            <a:r>
              <a:rPr lang="en-US" sz="2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8.</a:t>
            </a:r>
            <a:endParaRPr lang="en-US"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4446827" y="3355021"/>
            <a:ext cx="32442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2 </a:t>
            </a:r>
            <a:r>
              <a:rPr lang="en-US" sz="2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2 </a:t>
            </a:r>
            <a:r>
              <a:rPr lang="en-US" sz="2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4, </a:t>
            </a:r>
            <a:r>
              <a:rPr lang="en-US" sz="2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4.</a:t>
            </a:r>
            <a:endParaRPr lang="en-US"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2683134" y="2954798"/>
            <a:ext cx="376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sz="3200" b="1" kern="1200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4</a:t>
            </a:r>
            <a:endParaRPr lang="en-US" sz="3200" b="1" kern="12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2432743" y="2960164"/>
            <a:ext cx="376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sz="3200" b="1" kern="1200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6</a:t>
            </a:r>
            <a:endParaRPr lang="en-US" sz="3200" b="1" kern="12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2182352" y="2965530"/>
            <a:ext cx="376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sz="3200" b="1" kern="1200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</a:t>
            </a:r>
            <a:endParaRPr lang="en-US" sz="3200" b="1" kern="12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1935362" y="2959987"/>
            <a:ext cx="376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sz="3200" b="1" kern="1200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8</a:t>
            </a:r>
            <a:endParaRPr lang="en-US" sz="3200" b="1" kern="12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1684524" y="2954221"/>
            <a:ext cx="376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sz="3200" b="1" kern="1200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4</a:t>
            </a:r>
            <a:endParaRPr lang="en-US" sz="3200" b="1" kern="12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Text Box 12"/>
              <p:cNvSpPr txBox="1">
                <a:spLocks noChangeArrowheads="1"/>
              </p:cNvSpPr>
              <p:nvPr/>
            </p:nvSpPr>
            <p:spPr bwMode="auto">
              <a:xfrm>
                <a:off x="472508" y="3623419"/>
                <a:ext cx="4173223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685800" indent="-6858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  <a:buClrTx/>
                  <a:buFontTx/>
                  <a:buNone/>
                </a:pPr>
                <a:r>
                  <a:rPr lang="en-US" altLang="en-US" sz="2800" b="1" kern="1200" dirty="0" smtClean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241324 </a:t>
                </a:r>
                <a14:m>
                  <m:oMath xmlns:m="http://schemas.openxmlformats.org/officeDocument/2006/math">
                    <m:r>
                      <a:rPr lang="en-US" altLang="en-US" sz="2800" b="1" i="1" kern="120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en-US" altLang="en-US" sz="2800" b="1" kern="1200" dirty="0" smtClean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2 = 482648</a:t>
                </a:r>
                <a:endParaRPr lang="en-US" altLang="en-US" sz="2800" b="1" kern="12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8" name="Text 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2508" y="3623419"/>
                <a:ext cx="4173223" cy="523220"/>
              </a:xfrm>
              <a:prstGeom prst="rect">
                <a:avLst/>
              </a:prstGeom>
              <a:blipFill>
                <a:blip r:embed="rId8"/>
                <a:stretch>
                  <a:fillRect t="-11628" b="-3139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2813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1" grpId="0"/>
      <p:bldP spid="256" grpId="0"/>
      <p:bldP spid="257" grpId="0"/>
      <p:bldP spid="258" grpId="0"/>
      <p:bldP spid="273" grpId="0"/>
      <p:bldP spid="2" grpId="0"/>
      <p:bldP spid="97" grpId="0"/>
      <p:bldP spid="98" grpId="0"/>
      <p:bldP spid="99" grpId="0"/>
      <p:bldP spid="100" grpId="0"/>
      <p:bldP spid="101" grpId="0"/>
      <p:bldP spid="102" grpId="0"/>
      <p:bldP spid="103" grpId="0"/>
      <p:bldP spid="104" grpId="0"/>
      <p:bldP spid="105" grpId="0"/>
      <p:bldP spid="106" grpId="0"/>
      <p:bldP spid="107" grpId="0"/>
      <p:bldP spid="10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TextBox 6">
            <a:extLst>
              <a:ext uri="{FF2B5EF4-FFF2-40B4-BE49-F238E27FC236}">
                <a16:creationId xmlns:a16="http://schemas.microsoft.com/office/drawing/2014/main" id="{2B066617-8425-44D8-9D9C-76720F2677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7559" y="1488824"/>
            <a:ext cx="407996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marL="342900" indent="-34290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Ø"/>
            </a:pPr>
            <a:r>
              <a:rPr lang="en-US" altLang="en-US" sz="2400" kern="1200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lang="en-US" altLang="en-US" sz="2400" kern="1200" dirty="0" err="1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+mn-ea"/>
                <a:cs typeface="+mn-cs"/>
              </a:rPr>
              <a:t>Nhân</a:t>
            </a:r>
            <a:r>
              <a:rPr lang="en-US" altLang="en-US" sz="2400" kern="1200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lang="en-US" altLang="en-US" sz="2400" kern="1200" dirty="0" err="1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+mn-ea"/>
                <a:cs typeface="+mn-cs"/>
              </a:rPr>
              <a:t>từ</a:t>
            </a:r>
            <a:r>
              <a:rPr lang="en-US" altLang="en-US" sz="2400" kern="1200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lang="en-US" altLang="en-US" sz="2400" kern="1200" dirty="0" err="1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+mn-ea"/>
                <a:cs typeface="+mn-cs"/>
              </a:rPr>
              <a:t>phải</a:t>
            </a:r>
            <a:r>
              <a:rPr lang="en-US" altLang="en-US" sz="2400" kern="1200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+mn-ea"/>
                <a:cs typeface="+mn-cs"/>
              </a:rPr>
              <a:t> sang </a:t>
            </a:r>
            <a:r>
              <a:rPr lang="en-US" altLang="en-US" sz="2400" kern="1200" dirty="0" err="1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+mn-ea"/>
                <a:cs typeface="+mn-cs"/>
              </a:rPr>
              <a:t>trái</a:t>
            </a:r>
            <a:r>
              <a:rPr lang="en-US" altLang="en-US" sz="2400" kern="1200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+mn-ea"/>
                <a:cs typeface="+mn-cs"/>
              </a:rPr>
              <a:t>.</a:t>
            </a:r>
            <a:endParaRPr lang="en-US" altLang="en-US" sz="2400" kern="1200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Text Box 12"/>
              <p:cNvSpPr txBox="1">
                <a:spLocks noChangeArrowheads="1"/>
              </p:cNvSpPr>
              <p:nvPr/>
            </p:nvSpPr>
            <p:spPr bwMode="auto">
              <a:xfrm>
                <a:off x="855677" y="773120"/>
                <a:ext cx="3081338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685800" indent="-6858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  <a:buClrTx/>
                  <a:buFontTx/>
                  <a:buNone/>
                </a:pPr>
                <a:r>
                  <a:rPr lang="en-US" altLang="en-US" b="1" kern="1200" dirty="0" smtClean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241324 </a:t>
                </a:r>
                <a14:m>
                  <m:oMath xmlns:m="http://schemas.openxmlformats.org/officeDocument/2006/math">
                    <m:r>
                      <a:rPr lang="en-US" altLang="en-US" b="1" i="1" kern="120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en-US" altLang="en-US" b="1" kern="1200" dirty="0" smtClean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2</a:t>
                </a:r>
                <a:endParaRPr lang="en-US" altLang="en-US" b="1" kern="12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0" name="Text 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55677" y="773120"/>
                <a:ext cx="3081338" cy="584775"/>
              </a:xfrm>
              <a:prstGeom prst="rect">
                <a:avLst/>
              </a:prstGeom>
              <a:blipFill>
                <a:blip r:embed="rId3"/>
                <a:stretch>
                  <a:fillRect t="-13542" b="-33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1" name="Picture 110"/>
          <p:cNvPicPr>
            <a:picLocks noChangeAspect="1"/>
          </p:cNvPicPr>
          <p:nvPr/>
        </p:nvPicPr>
        <p:blipFill rotWithShape="1">
          <a:blip r:embed="rId4"/>
          <a:srcRect l="10206" t="12309" r="62634" b="48164"/>
          <a:stretch/>
        </p:blipFill>
        <p:spPr>
          <a:xfrm>
            <a:off x="1178198" y="1638178"/>
            <a:ext cx="2480428" cy="1809750"/>
          </a:xfrm>
          <a:prstGeom prst="rect">
            <a:avLst/>
          </a:prstGeom>
        </p:spPr>
      </p:pic>
      <p:sp>
        <p:nvSpPr>
          <p:cNvPr id="112" name="TextBox 111"/>
          <p:cNvSpPr txBox="1"/>
          <p:nvPr/>
        </p:nvSpPr>
        <p:spPr>
          <a:xfrm>
            <a:off x="1739969" y="1794996"/>
            <a:ext cx="20804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sz="3200" b="1" kern="1200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241324</a:t>
            </a:r>
            <a:endParaRPr lang="en-US" sz="3200" b="1" kern="12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2943627" y="2379771"/>
            <a:ext cx="4286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sz="3200" b="1" kern="1200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</a:t>
            </a:r>
            <a:endParaRPr lang="en-US" sz="3200" b="1" kern="12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TextBox 113"/>
              <p:cNvSpPr txBox="1"/>
              <p:nvPr/>
            </p:nvSpPr>
            <p:spPr>
              <a:xfrm>
                <a:off x="1259020" y="2045902"/>
                <a:ext cx="46196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Clr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kern="1200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×</m:t>
                      </m:r>
                    </m:oMath>
                  </m:oMathPara>
                </a14:m>
                <a:endParaRPr lang="en-US" sz="3200" b="1" kern="12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114" name="TextBox 1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020" y="2045902"/>
                <a:ext cx="461965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5" name="Straight Connector 114"/>
          <p:cNvCxnSpPr/>
          <p:nvPr/>
        </p:nvCxnSpPr>
        <p:spPr>
          <a:xfrm>
            <a:off x="1755777" y="2951623"/>
            <a:ext cx="1528302" cy="12923"/>
          </a:xfrm>
          <a:prstGeom prst="line">
            <a:avLst/>
          </a:prstGeom>
          <a:noFill/>
          <a:ln w="38100" cap="flat" cmpd="sng" algn="in">
            <a:solidFill>
              <a:sysClr val="windowText" lastClr="000000"/>
            </a:solidFill>
            <a:prstDash val="solid"/>
          </a:ln>
          <a:effectLst/>
        </p:spPr>
      </p:cxnSp>
      <p:sp>
        <p:nvSpPr>
          <p:cNvPr id="116" name="TextBox 115"/>
          <p:cNvSpPr txBox="1"/>
          <p:nvPr/>
        </p:nvSpPr>
        <p:spPr>
          <a:xfrm>
            <a:off x="2933525" y="2964546"/>
            <a:ext cx="376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sz="3200" b="1" kern="1200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8</a:t>
            </a:r>
            <a:endParaRPr lang="en-US" sz="3200" b="1" kern="12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2683134" y="2954798"/>
            <a:ext cx="376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sz="3200" b="1" kern="1200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4</a:t>
            </a:r>
            <a:endParaRPr lang="en-US" sz="3200" b="1" kern="12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2432743" y="2960164"/>
            <a:ext cx="376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sz="3200" b="1" kern="1200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6</a:t>
            </a:r>
            <a:endParaRPr lang="en-US" sz="3200" b="1" kern="12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2182352" y="2965530"/>
            <a:ext cx="376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sz="3200" b="1" kern="1200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</a:t>
            </a:r>
            <a:endParaRPr lang="en-US" sz="3200" b="1" kern="12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1935362" y="2959987"/>
            <a:ext cx="376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sz="3200" b="1" kern="1200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8</a:t>
            </a:r>
            <a:endParaRPr lang="en-US" sz="3200" b="1" kern="12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1684524" y="2954221"/>
            <a:ext cx="376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sz="3200" b="1" kern="1200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4</a:t>
            </a:r>
            <a:endParaRPr lang="en-US" sz="3200" b="1" kern="12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2" name="Text Box 12"/>
              <p:cNvSpPr txBox="1">
                <a:spLocks noChangeArrowheads="1"/>
              </p:cNvSpPr>
              <p:nvPr/>
            </p:nvSpPr>
            <p:spPr bwMode="auto">
              <a:xfrm>
                <a:off x="472508" y="3623419"/>
                <a:ext cx="4173223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685800" indent="-6858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  <a:buClrTx/>
                  <a:buFontTx/>
                  <a:buNone/>
                </a:pPr>
                <a:r>
                  <a:rPr lang="en-US" altLang="en-US" sz="2800" b="1" kern="1200" dirty="0" smtClean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241324 </a:t>
                </a:r>
                <a14:m>
                  <m:oMath xmlns:m="http://schemas.openxmlformats.org/officeDocument/2006/math">
                    <m:r>
                      <a:rPr lang="en-US" altLang="en-US" sz="2800" b="1" i="1" kern="120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en-US" altLang="en-US" sz="2800" b="1" kern="1200" dirty="0" smtClean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2 = 482648</a:t>
                </a:r>
                <a:endParaRPr lang="en-US" altLang="en-US" sz="2800" b="1" kern="12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2" name="Text 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2508" y="3623419"/>
                <a:ext cx="4173223" cy="523220"/>
              </a:xfrm>
              <a:prstGeom prst="rect">
                <a:avLst/>
              </a:prstGeom>
              <a:blipFill>
                <a:blip r:embed="rId6"/>
                <a:stretch>
                  <a:fillRect t="-11628" b="-3139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3" name="TextBox 6">
            <a:extLst>
              <a:ext uri="{FF2B5EF4-FFF2-40B4-BE49-F238E27FC236}">
                <a16:creationId xmlns:a16="http://schemas.microsoft.com/office/drawing/2014/main" id="{2B066617-8425-44D8-9D9C-76720F2677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7559" y="2045902"/>
            <a:ext cx="4079969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marL="342900" indent="-34290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Ø"/>
            </a:pPr>
            <a:r>
              <a:rPr lang="vi-VN" altLang="en-US" sz="2400" kern="1200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+mn-ea"/>
                <a:cs typeface="+mn-cs"/>
              </a:rPr>
              <a:t>Lấy </a:t>
            </a:r>
            <a:r>
              <a:rPr lang="vi-VN" altLang="en-US" sz="2400" kern="1200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+mn-ea"/>
                <a:cs typeface="+mn-cs"/>
              </a:rPr>
              <a:t>số thứ hai nhân với lần lượt từng chữ số của thừa số ở trên, bắt đầu từ hàng đơn vị</a:t>
            </a:r>
            <a:r>
              <a:rPr lang="vi-VN" altLang="en-US" sz="2400" kern="1200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+mn-ea"/>
                <a:cs typeface="+mn-cs"/>
              </a:rPr>
              <a:t>.</a:t>
            </a:r>
            <a:endParaRPr lang="vi-VN" altLang="en-US" sz="2400" kern="1200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7406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/>
      <p:bldP spid="1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09" name="Google Shape;5709;p37"/>
          <p:cNvGrpSpPr/>
          <p:nvPr/>
        </p:nvGrpSpPr>
        <p:grpSpPr>
          <a:xfrm>
            <a:off x="8032113" y="823804"/>
            <a:ext cx="597346" cy="677510"/>
            <a:chOff x="7844223" y="952465"/>
            <a:chExt cx="597346" cy="677510"/>
          </a:xfrm>
        </p:grpSpPr>
        <p:sp>
          <p:nvSpPr>
            <p:cNvPr id="5710" name="Google Shape;5710;p37"/>
            <p:cNvSpPr/>
            <p:nvPr/>
          </p:nvSpPr>
          <p:spPr>
            <a:xfrm rot="8772017" flipH="1">
              <a:off x="7871567" y="1238099"/>
              <a:ext cx="542658" cy="263179"/>
            </a:xfrm>
            <a:custGeom>
              <a:avLst/>
              <a:gdLst/>
              <a:ahLst/>
              <a:cxnLst/>
              <a:rect l="l" t="t" r="r" b="b"/>
              <a:pathLst>
                <a:path w="21706" h="10527" extrusionOk="0">
                  <a:moveTo>
                    <a:pt x="840" y="1"/>
                  </a:moveTo>
                  <a:cubicBezTo>
                    <a:pt x="721" y="1"/>
                    <a:pt x="615" y="26"/>
                    <a:pt x="502" y="76"/>
                  </a:cubicBezTo>
                  <a:lnTo>
                    <a:pt x="201" y="76"/>
                  </a:lnTo>
                  <a:cubicBezTo>
                    <a:pt x="101" y="76"/>
                    <a:pt x="101" y="76"/>
                    <a:pt x="1" y="201"/>
                  </a:cubicBezTo>
                  <a:cubicBezTo>
                    <a:pt x="1" y="301"/>
                    <a:pt x="101" y="402"/>
                    <a:pt x="201" y="502"/>
                  </a:cubicBezTo>
                  <a:lnTo>
                    <a:pt x="502" y="502"/>
                  </a:lnTo>
                  <a:cubicBezTo>
                    <a:pt x="627" y="502"/>
                    <a:pt x="928" y="602"/>
                    <a:pt x="1254" y="602"/>
                  </a:cubicBezTo>
                  <a:cubicBezTo>
                    <a:pt x="1555" y="702"/>
                    <a:pt x="1881" y="828"/>
                    <a:pt x="2382" y="928"/>
                  </a:cubicBezTo>
                  <a:cubicBezTo>
                    <a:pt x="2808" y="1028"/>
                    <a:pt x="3234" y="1128"/>
                    <a:pt x="3860" y="1229"/>
                  </a:cubicBezTo>
                  <a:cubicBezTo>
                    <a:pt x="4061" y="1329"/>
                    <a:pt x="4387" y="1329"/>
                    <a:pt x="4688" y="1454"/>
                  </a:cubicBezTo>
                  <a:cubicBezTo>
                    <a:pt x="4888" y="1554"/>
                    <a:pt x="5214" y="1554"/>
                    <a:pt x="5515" y="1655"/>
                  </a:cubicBezTo>
                  <a:cubicBezTo>
                    <a:pt x="6141" y="1855"/>
                    <a:pt x="6768" y="1955"/>
                    <a:pt x="7520" y="2281"/>
                  </a:cubicBezTo>
                  <a:cubicBezTo>
                    <a:pt x="8146" y="2482"/>
                    <a:pt x="8773" y="2707"/>
                    <a:pt x="9500" y="3008"/>
                  </a:cubicBezTo>
                  <a:cubicBezTo>
                    <a:pt x="10126" y="3209"/>
                    <a:pt x="10853" y="3635"/>
                    <a:pt x="11480" y="3835"/>
                  </a:cubicBezTo>
                  <a:cubicBezTo>
                    <a:pt x="12206" y="4261"/>
                    <a:pt x="12833" y="4587"/>
                    <a:pt x="13460" y="4888"/>
                  </a:cubicBezTo>
                  <a:cubicBezTo>
                    <a:pt x="14186" y="5214"/>
                    <a:pt x="14713" y="5615"/>
                    <a:pt x="15339" y="5940"/>
                  </a:cubicBezTo>
                  <a:cubicBezTo>
                    <a:pt x="15966" y="6341"/>
                    <a:pt x="16492" y="6767"/>
                    <a:pt x="17018" y="7093"/>
                  </a:cubicBezTo>
                  <a:cubicBezTo>
                    <a:pt x="17219" y="7294"/>
                    <a:pt x="17545" y="7494"/>
                    <a:pt x="17745" y="7720"/>
                  </a:cubicBezTo>
                  <a:cubicBezTo>
                    <a:pt x="17946" y="7920"/>
                    <a:pt x="18171" y="8021"/>
                    <a:pt x="18372" y="8221"/>
                  </a:cubicBezTo>
                  <a:cubicBezTo>
                    <a:pt x="18898" y="8547"/>
                    <a:pt x="19299" y="8848"/>
                    <a:pt x="19625" y="9174"/>
                  </a:cubicBezTo>
                  <a:cubicBezTo>
                    <a:pt x="19926" y="9474"/>
                    <a:pt x="20252" y="9700"/>
                    <a:pt x="20552" y="9900"/>
                  </a:cubicBezTo>
                  <a:cubicBezTo>
                    <a:pt x="21079" y="10326"/>
                    <a:pt x="21404" y="10527"/>
                    <a:pt x="21404" y="10527"/>
                  </a:cubicBezTo>
                  <a:lnTo>
                    <a:pt x="21605" y="10527"/>
                  </a:lnTo>
                  <a:cubicBezTo>
                    <a:pt x="21705" y="10427"/>
                    <a:pt x="21705" y="10326"/>
                    <a:pt x="21605" y="10226"/>
                  </a:cubicBezTo>
                  <a:cubicBezTo>
                    <a:pt x="21605" y="10226"/>
                    <a:pt x="21404" y="9900"/>
                    <a:pt x="20878" y="9474"/>
                  </a:cubicBezTo>
                  <a:lnTo>
                    <a:pt x="20051" y="8647"/>
                  </a:lnTo>
                  <a:cubicBezTo>
                    <a:pt x="19625" y="8346"/>
                    <a:pt x="19199" y="8021"/>
                    <a:pt x="18798" y="7720"/>
                  </a:cubicBezTo>
                  <a:cubicBezTo>
                    <a:pt x="18372" y="7394"/>
                    <a:pt x="17846" y="6968"/>
                    <a:pt x="17319" y="6667"/>
                  </a:cubicBezTo>
                  <a:cubicBezTo>
                    <a:pt x="16793" y="6341"/>
                    <a:pt x="16166" y="5940"/>
                    <a:pt x="15540" y="5615"/>
                  </a:cubicBezTo>
                  <a:cubicBezTo>
                    <a:pt x="15038" y="5214"/>
                    <a:pt x="14412" y="4788"/>
                    <a:pt x="13785" y="4462"/>
                  </a:cubicBezTo>
                  <a:cubicBezTo>
                    <a:pt x="13159" y="4061"/>
                    <a:pt x="12407" y="3635"/>
                    <a:pt x="11780" y="3334"/>
                  </a:cubicBezTo>
                  <a:cubicBezTo>
                    <a:pt x="11480" y="3108"/>
                    <a:pt x="11053" y="3008"/>
                    <a:pt x="10753" y="2808"/>
                  </a:cubicBezTo>
                  <a:cubicBezTo>
                    <a:pt x="10427" y="2707"/>
                    <a:pt x="10126" y="2482"/>
                    <a:pt x="9700" y="2381"/>
                  </a:cubicBezTo>
                  <a:cubicBezTo>
                    <a:pt x="9074" y="2081"/>
                    <a:pt x="8347" y="1755"/>
                    <a:pt x="7720" y="1554"/>
                  </a:cubicBezTo>
                  <a:cubicBezTo>
                    <a:pt x="7094" y="1329"/>
                    <a:pt x="6367" y="1128"/>
                    <a:pt x="5740" y="928"/>
                  </a:cubicBezTo>
                  <a:cubicBezTo>
                    <a:pt x="5114" y="702"/>
                    <a:pt x="4587" y="502"/>
                    <a:pt x="3961" y="402"/>
                  </a:cubicBezTo>
                  <a:cubicBezTo>
                    <a:pt x="3434" y="301"/>
                    <a:pt x="2908" y="201"/>
                    <a:pt x="2507" y="201"/>
                  </a:cubicBezTo>
                  <a:cubicBezTo>
                    <a:pt x="1981" y="76"/>
                    <a:pt x="1555" y="76"/>
                    <a:pt x="1254" y="76"/>
                  </a:cubicBezTo>
                  <a:cubicBezTo>
                    <a:pt x="1091" y="26"/>
                    <a:pt x="959" y="1"/>
                    <a:pt x="840" y="1"/>
                  </a:cubicBezTo>
                  <a:close/>
                </a:path>
              </a:pathLst>
            </a:custGeom>
            <a:solidFill>
              <a:srgbClr val="651D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1" name="Google Shape;5711;p37"/>
            <p:cNvSpPr/>
            <p:nvPr/>
          </p:nvSpPr>
          <p:spPr>
            <a:xfrm rot="8772017" flipH="1">
              <a:off x="8221985" y="981517"/>
              <a:ext cx="147327" cy="141127"/>
            </a:xfrm>
            <a:custGeom>
              <a:avLst/>
              <a:gdLst/>
              <a:ahLst/>
              <a:cxnLst/>
              <a:rect l="l" t="t" r="r" b="b"/>
              <a:pathLst>
                <a:path w="5893" h="5645" extrusionOk="0">
                  <a:moveTo>
                    <a:pt x="627" y="1"/>
                  </a:moveTo>
                  <a:lnTo>
                    <a:pt x="627" y="1"/>
                  </a:lnTo>
                  <a:cubicBezTo>
                    <a:pt x="0" y="828"/>
                    <a:pt x="2506" y="5214"/>
                    <a:pt x="4587" y="5640"/>
                  </a:cubicBezTo>
                  <a:cubicBezTo>
                    <a:pt x="4605" y="5643"/>
                    <a:pt x="4624" y="5644"/>
                    <a:pt x="4644" y="5644"/>
                  </a:cubicBezTo>
                  <a:cubicBezTo>
                    <a:pt x="5255" y="5644"/>
                    <a:pt x="5893" y="4104"/>
                    <a:pt x="4386" y="2281"/>
                  </a:cubicBezTo>
                  <a:cubicBezTo>
                    <a:pt x="2607" y="301"/>
                    <a:pt x="627" y="1"/>
                    <a:pt x="627" y="1"/>
                  </a:cubicBezTo>
                  <a:close/>
                </a:path>
              </a:pathLst>
            </a:custGeom>
            <a:solidFill>
              <a:srgbClr val="EB5C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2" name="Google Shape;5712;p37"/>
            <p:cNvSpPr/>
            <p:nvPr/>
          </p:nvSpPr>
          <p:spPr>
            <a:xfrm rot="8772017" flipH="1">
              <a:off x="8177086" y="1108946"/>
              <a:ext cx="68326" cy="125327"/>
            </a:xfrm>
            <a:custGeom>
              <a:avLst/>
              <a:gdLst/>
              <a:ahLst/>
              <a:cxnLst/>
              <a:rect l="l" t="t" r="r" b="b"/>
              <a:pathLst>
                <a:path w="2733" h="5013" extrusionOk="0">
                  <a:moveTo>
                    <a:pt x="1379" y="0"/>
                  </a:moveTo>
                  <a:lnTo>
                    <a:pt x="1379" y="0"/>
                  </a:lnTo>
                  <a:cubicBezTo>
                    <a:pt x="0" y="1253"/>
                    <a:pt x="126" y="4912"/>
                    <a:pt x="1680" y="5013"/>
                  </a:cubicBezTo>
                  <a:cubicBezTo>
                    <a:pt x="2306" y="5013"/>
                    <a:pt x="2732" y="3760"/>
                    <a:pt x="2507" y="2707"/>
                  </a:cubicBezTo>
                  <a:cubicBezTo>
                    <a:pt x="2206" y="1354"/>
                    <a:pt x="1379" y="0"/>
                    <a:pt x="1379" y="0"/>
                  </a:cubicBezTo>
                  <a:close/>
                </a:path>
              </a:pathLst>
            </a:custGeom>
            <a:solidFill>
              <a:srgbClr val="EB5C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3" name="Google Shape;5713;p37"/>
            <p:cNvSpPr/>
            <p:nvPr/>
          </p:nvSpPr>
          <p:spPr>
            <a:xfrm rot="8772017" flipH="1">
              <a:off x="8130347" y="1227404"/>
              <a:ext cx="72301" cy="130552"/>
            </a:xfrm>
            <a:custGeom>
              <a:avLst/>
              <a:gdLst/>
              <a:ahLst/>
              <a:cxnLst/>
              <a:rect l="l" t="t" r="r" b="b"/>
              <a:pathLst>
                <a:path w="2892" h="5222" extrusionOk="0">
                  <a:moveTo>
                    <a:pt x="1128" y="0"/>
                  </a:moveTo>
                  <a:lnTo>
                    <a:pt x="1128" y="0"/>
                  </a:lnTo>
                  <a:cubicBezTo>
                    <a:pt x="1" y="1654"/>
                    <a:pt x="201" y="5213"/>
                    <a:pt x="1755" y="5213"/>
                  </a:cubicBezTo>
                  <a:cubicBezTo>
                    <a:pt x="1796" y="5219"/>
                    <a:pt x="1836" y="5222"/>
                    <a:pt x="1876" y="5222"/>
                  </a:cubicBezTo>
                  <a:cubicBezTo>
                    <a:pt x="2549" y="5222"/>
                    <a:pt x="2891" y="4418"/>
                    <a:pt x="2607" y="3233"/>
                  </a:cubicBezTo>
                  <a:cubicBezTo>
                    <a:pt x="2382" y="1554"/>
                    <a:pt x="1129" y="0"/>
                    <a:pt x="11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4" name="Google Shape;5714;p37"/>
            <p:cNvSpPr/>
            <p:nvPr/>
          </p:nvSpPr>
          <p:spPr>
            <a:xfrm rot="8772017" flipH="1">
              <a:off x="8061409" y="1340078"/>
              <a:ext cx="80476" cy="127927"/>
            </a:xfrm>
            <a:custGeom>
              <a:avLst/>
              <a:gdLst/>
              <a:ahLst/>
              <a:cxnLst/>
              <a:rect l="l" t="t" r="r" b="b"/>
              <a:pathLst>
                <a:path w="3219" h="5117" extrusionOk="0">
                  <a:moveTo>
                    <a:pt x="813" y="1"/>
                  </a:moveTo>
                  <a:lnTo>
                    <a:pt x="813" y="1"/>
                  </a:lnTo>
                  <a:cubicBezTo>
                    <a:pt x="0" y="1749"/>
                    <a:pt x="687" y="5117"/>
                    <a:pt x="2208" y="5117"/>
                  </a:cubicBezTo>
                  <a:cubicBezTo>
                    <a:pt x="2236" y="5117"/>
                    <a:pt x="2263" y="5116"/>
                    <a:pt x="2291" y="5114"/>
                  </a:cubicBezTo>
                  <a:cubicBezTo>
                    <a:pt x="2918" y="5013"/>
                    <a:pt x="3219" y="4086"/>
                    <a:pt x="2793" y="2933"/>
                  </a:cubicBezTo>
                  <a:cubicBezTo>
                    <a:pt x="2291" y="1354"/>
                    <a:pt x="813" y="1"/>
                    <a:pt x="8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5" name="Google Shape;5715;p37"/>
            <p:cNvSpPr/>
            <p:nvPr/>
          </p:nvSpPr>
          <p:spPr>
            <a:xfrm rot="8772017" flipH="1">
              <a:off x="8143916" y="1421003"/>
              <a:ext cx="136002" cy="57376"/>
            </a:xfrm>
            <a:custGeom>
              <a:avLst/>
              <a:gdLst/>
              <a:ahLst/>
              <a:cxnLst/>
              <a:rect l="l" t="t" r="r" b="b"/>
              <a:pathLst>
                <a:path w="5440" h="2295" extrusionOk="0">
                  <a:moveTo>
                    <a:pt x="3753" y="0"/>
                  </a:moveTo>
                  <a:cubicBezTo>
                    <a:pt x="2516" y="0"/>
                    <a:pt x="814" y="708"/>
                    <a:pt x="0" y="1734"/>
                  </a:cubicBezTo>
                  <a:cubicBezTo>
                    <a:pt x="0" y="1734"/>
                    <a:pt x="1375" y="2295"/>
                    <a:pt x="2847" y="2295"/>
                  </a:cubicBezTo>
                  <a:cubicBezTo>
                    <a:pt x="3051" y="2295"/>
                    <a:pt x="3256" y="2284"/>
                    <a:pt x="3459" y="2260"/>
                  </a:cubicBezTo>
                  <a:cubicBezTo>
                    <a:pt x="4712" y="2034"/>
                    <a:pt x="5439" y="1408"/>
                    <a:pt x="5138" y="681"/>
                  </a:cubicBezTo>
                  <a:cubicBezTo>
                    <a:pt x="4954" y="207"/>
                    <a:pt x="4421" y="0"/>
                    <a:pt x="37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6" name="Google Shape;5716;p37"/>
            <p:cNvSpPr/>
            <p:nvPr/>
          </p:nvSpPr>
          <p:spPr>
            <a:xfrm rot="8772017" flipH="1">
              <a:off x="8211417" y="1292165"/>
              <a:ext cx="135352" cy="55101"/>
            </a:xfrm>
            <a:custGeom>
              <a:avLst/>
              <a:gdLst/>
              <a:ahLst/>
              <a:cxnLst/>
              <a:rect l="l" t="t" r="r" b="b"/>
              <a:pathLst>
                <a:path w="5414" h="2204" extrusionOk="0">
                  <a:moveTo>
                    <a:pt x="3443" y="0"/>
                  </a:moveTo>
                  <a:cubicBezTo>
                    <a:pt x="2254" y="0"/>
                    <a:pt x="781" y="530"/>
                    <a:pt x="0" y="1369"/>
                  </a:cubicBezTo>
                  <a:cubicBezTo>
                    <a:pt x="0" y="1369"/>
                    <a:pt x="1579" y="2204"/>
                    <a:pt x="3090" y="2204"/>
                  </a:cubicBezTo>
                  <a:cubicBezTo>
                    <a:pt x="3171" y="2204"/>
                    <a:pt x="3253" y="2201"/>
                    <a:pt x="3334" y="2196"/>
                  </a:cubicBezTo>
                  <a:cubicBezTo>
                    <a:pt x="4687" y="2196"/>
                    <a:pt x="5414" y="1569"/>
                    <a:pt x="5213" y="943"/>
                  </a:cubicBezTo>
                  <a:cubicBezTo>
                    <a:pt x="5033" y="285"/>
                    <a:pt x="4314" y="0"/>
                    <a:pt x="34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7" name="Google Shape;5717;p37"/>
            <p:cNvSpPr/>
            <p:nvPr/>
          </p:nvSpPr>
          <p:spPr>
            <a:xfrm rot="8772017" flipH="1">
              <a:off x="8255142" y="1159674"/>
              <a:ext cx="132852" cy="57251"/>
            </a:xfrm>
            <a:custGeom>
              <a:avLst/>
              <a:gdLst/>
              <a:ahLst/>
              <a:cxnLst/>
              <a:rect l="l" t="t" r="r" b="b"/>
              <a:pathLst>
                <a:path w="5314" h="2290" extrusionOk="0">
                  <a:moveTo>
                    <a:pt x="2731" y="0"/>
                  </a:moveTo>
                  <a:cubicBezTo>
                    <a:pt x="1675" y="0"/>
                    <a:pt x="569" y="296"/>
                    <a:pt x="0" y="921"/>
                  </a:cubicBezTo>
                  <a:cubicBezTo>
                    <a:pt x="0" y="921"/>
                    <a:pt x="1755" y="1949"/>
                    <a:pt x="3008" y="2275"/>
                  </a:cubicBezTo>
                  <a:cubicBezTo>
                    <a:pt x="3110" y="2284"/>
                    <a:pt x="3215" y="2289"/>
                    <a:pt x="3319" y="2289"/>
                  </a:cubicBezTo>
                  <a:cubicBezTo>
                    <a:pt x="4292" y="2289"/>
                    <a:pt x="5314" y="1878"/>
                    <a:pt x="5314" y="1222"/>
                  </a:cubicBezTo>
                  <a:cubicBezTo>
                    <a:pt x="5204" y="428"/>
                    <a:pt x="4003" y="0"/>
                    <a:pt x="2731" y="0"/>
                  </a:cubicBezTo>
                  <a:close/>
                </a:path>
              </a:pathLst>
            </a:custGeom>
            <a:solidFill>
              <a:srgbClr val="EB5C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779" name="Google Shape;5779;p37">
            <a:hlinkClick r:id="rId3" action="ppaction://hlinksldjump"/>
          </p:cNvPr>
          <p:cNvSpPr/>
          <p:nvPr/>
        </p:nvSpPr>
        <p:spPr>
          <a:xfrm>
            <a:off x="146522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80" name="Google Shape;5780;p37">
            <a:hlinkClick r:id="" action="ppaction://noaction"/>
          </p:cNvPr>
          <p:cNvSpPr/>
          <p:nvPr/>
        </p:nvSpPr>
        <p:spPr>
          <a:xfrm>
            <a:off x="207482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81" name="Google Shape;5781;p37">
            <a:hlinkClick r:id="" action="ppaction://noaction"/>
          </p:cNvPr>
          <p:cNvSpPr/>
          <p:nvPr/>
        </p:nvSpPr>
        <p:spPr>
          <a:xfrm>
            <a:off x="272252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82" name="Google Shape;5782;p37">
            <a:hlinkClick r:id="" action="ppaction://noaction"/>
          </p:cNvPr>
          <p:cNvSpPr/>
          <p:nvPr/>
        </p:nvSpPr>
        <p:spPr>
          <a:xfrm>
            <a:off x="333212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83" name="Google Shape;5783;p37">
            <a:hlinkClick r:id="" action="ppaction://noaction"/>
          </p:cNvPr>
          <p:cNvSpPr/>
          <p:nvPr/>
        </p:nvSpPr>
        <p:spPr>
          <a:xfrm>
            <a:off x="3604561" y="44821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84" name="Google Shape;5784;p37">
            <a:hlinkClick r:id="" action="ppaction://noaction"/>
          </p:cNvPr>
          <p:cNvSpPr/>
          <p:nvPr/>
        </p:nvSpPr>
        <p:spPr>
          <a:xfrm>
            <a:off x="4214161" y="44821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85" name="Google Shape;5785;p37">
            <a:hlinkClick r:id="" action="ppaction://noaction"/>
          </p:cNvPr>
          <p:cNvSpPr/>
          <p:nvPr/>
        </p:nvSpPr>
        <p:spPr>
          <a:xfrm>
            <a:off x="4861861" y="44821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86" name="Google Shape;5786;p37">
            <a:hlinkClick r:id="" action="ppaction://noaction"/>
          </p:cNvPr>
          <p:cNvSpPr/>
          <p:nvPr/>
        </p:nvSpPr>
        <p:spPr>
          <a:xfrm>
            <a:off x="5471461" y="44821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87" name="Google Shape;5787;p37">
            <a:hlinkClick r:id="" action="ppaction://noaction"/>
          </p:cNvPr>
          <p:cNvSpPr/>
          <p:nvPr/>
        </p:nvSpPr>
        <p:spPr>
          <a:xfrm>
            <a:off x="6119161" y="44821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88" name="Google Shape;5788;p37">
            <a:hlinkClick r:id="" action="ppaction://noaction"/>
          </p:cNvPr>
          <p:cNvSpPr/>
          <p:nvPr/>
        </p:nvSpPr>
        <p:spPr>
          <a:xfrm>
            <a:off x="6728761" y="44821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89" name="Google Shape;5789;p37">
            <a:hlinkClick r:id="" action="ppaction://noaction"/>
          </p:cNvPr>
          <p:cNvSpPr/>
          <p:nvPr/>
        </p:nvSpPr>
        <p:spPr>
          <a:xfrm>
            <a:off x="7338361" y="44821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90" name="Google Shape;5790;p37">
            <a:hlinkClick r:id="rId4" action="ppaction://hlinksldjump"/>
          </p:cNvPr>
          <p:cNvSpPr/>
          <p:nvPr/>
        </p:nvSpPr>
        <p:spPr>
          <a:xfrm>
            <a:off x="8365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792" name="Google Shape;5792;p37"/>
          <p:cNvGrpSpPr/>
          <p:nvPr/>
        </p:nvGrpSpPr>
        <p:grpSpPr>
          <a:xfrm>
            <a:off x="790775" y="119354"/>
            <a:ext cx="7447900" cy="539872"/>
            <a:chOff x="790775" y="119354"/>
            <a:chExt cx="7447900" cy="539872"/>
          </a:xfrm>
        </p:grpSpPr>
        <p:sp>
          <p:nvSpPr>
            <p:cNvPr id="5793" name="Google Shape;5793;p37"/>
            <p:cNvSpPr/>
            <p:nvPr/>
          </p:nvSpPr>
          <p:spPr>
            <a:xfrm>
              <a:off x="7123684" y="123504"/>
              <a:ext cx="172446" cy="240184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40" y="39"/>
                    <a:pt x="566" y="123"/>
                  </a:cubicBezTo>
                  <a:cubicBezTo>
                    <a:pt x="134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3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6" y="2537"/>
                  </a:cubicBezTo>
                  <a:cubicBezTo>
                    <a:pt x="2553" y="1269"/>
                    <a:pt x="1446" y="0"/>
                    <a:pt x="837" y="0"/>
                  </a:cubicBezTo>
                  <a:close/>
                </a:path>
              </a:pathLst>
            </a:custGeom>
            <a:solidFill>
              <a:srgbClr val="EB5C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4" name="Google Shape;5794;p37"/>
            <p:cNvSpPr/>
            <p:nvPr/>
          </p:nvSpPr>
          <p:spPr>
            <a:xfrm>
              <a:off x="7028883" y="358045"/>
              <a:ext cx="536336" cy="301181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5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2" y="102"/>
                    <a:pt x="7449" y="162"/>
                  </a:cubicBezTo>
                  <a:cubicBezTo>
                    <a:pt x="5155" y="415"/>
                    <a:pt x="2861" y="1160"/>
                    <a:pt x="1803" y="2516"/>
                  </a:cubicBezTo>
                  <a:cubicBezTo>
                    <a:pt x="0" y="4944"/>
                    <a:pt x="1118" y="7059"/>
                    <a:pt x="1803" y="7730"/>
                  </a:cubicBezTo>
                  <a:cubicBezTo>
                    <a:pt x="1862" y="7864"/>
                    <a:pt x="1922" y="7864"/>
                    <a:pt x="1997" y="7923"/>
                  </a:cubicBezTo>
                  <a:cubicBezTo>
                    <a:pt x="2687" y="8345"/>
                    <a:pt x="5509" y="8635"/>
                    <a:pt x="8413" y="8635"/>
                  </a:cubicBezTo>
                  <a:cubicBezTo>
                    <a:pt x="11462" y="8635"/>
                    <a:pt x="14602" y="8315"/>
                    <a:pt x="15464" y="7491"/>
                  </a:cubicBezTo>
                  <a:cubicBezTo>
                    <a:pt x="17192" y="5808"/>
                    <a:pt x="16641" y="1711"/>
                    <a:pt x="13170" y="475"/>
                  </a:cubicBezTo>
                  <a:cubicBezTo>
                    <a:pt x="12386" y="182"/>
                    <a:pt x="11144" y="0"/>
                    <a:pt x="9745" y="0"/>
                  </a:cubicBezTo>
                  <a:close/>
                </a:path>
              </a:pathLst>
            </a:custGeom>
            <a:solidFill>
              <a:srgbClr val="EB5C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5" name="Google Shape;5795;p37"/>
            <p:cNvSpPr/>
            <p:nvPr/>
          </p:nvSpPr>
          <p:spPr>
            <a:xfrm>
              <a:off x="4633668" y="123504"/>
              <a:ext cx="172446" cy="240184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6" y="0"/>
                  </a:moveTo>
                  <a:cubicBezTo>
                    <a:pt x="730" y="0"/>
                    <a:pt x="640" y="39"/>
                    <a:pt x="566" y="123"/>
                  </a:cubicBezTo>
                  <a:cubicBezTo>
                    <a:pt x="60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2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5" y="2537"/>
                  </a:cubicBezTo>
                  <a:cubicBezTo>
                    <a:pt x="2540" y="1269"/>
                    <a:pt x="1443" y="0"/>
                    <a:pt x="836" y="0"/>
                  </a:cubicBezTo>
                  <a:close/>
                </a:path>
              </a:pathLst>
            </a:custGeom>
            <a:solidFill>
              <a:srgbClr val="0083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6" name="Google Shape;5796;p37"/>
            <p:cNvSpPr/>
            <p:nvPr/>
          </p:nvSpPr>
          <p:spPr>
            <a:xfrm>
              <a:off x="4538866" y="358045"/>
              <a:ext cx="536304" cy="301181"/>
            </a:xfrm>
            <a:custGeom>
              <a:avLst/>
              <a:gdLst/>
              <a:ahLst/>
              <a:cxnLst/>
              <a:rect l="l" t="t" r="r" b="b"/>
              <a:pathLst>
                <a:path w="17192" h="8636" extrusionOk="0">
                  <a:moveTo>
                    <a:pt x="9744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1" y="102"/>
                    <a:pt x="7449" y="162"/>
                  </a:cubicBezTo>
                  <a:cubicBezTo>
                    <a:pt x="5155" y="415"/>
                    <a:pt x="2861" y="1160"/>
                    <a:pt x="1803" y="2516"/>
                  </a:cubicBezTo>
                  <a:cubicBezTo>
                    <a:pt x="0" y="4944"/>
                    <a:pt x="1118" y="7059"/>
                    <a:pt x="1803" y="7730"/>
                  </a:cubicBezTo>
                  <a:cubicBezTo>
                    <a:pt x="1862" y="7864"/>
                    <a:pt x="1922" y="7864"/>
                    <a:pt x="1982" y="7923"/>
                  </a:cubicBezTo>
                  <a:cubicBezTo>
                    <a:pt x="2679" y="8345"/>
                    <a:pt x="5505" y="8635"/>
                    <a:pt x="8409" y="8635"/>
                  </a:cubicBezTo>
                  <a:cubicBezTo>
                    <a:pt x="11458" y="8635"/>
                    <a:pt x="14594" y="8315"/>
                    <a:pt x="15449" y="7491"/>
                  </a:cubicBezTo>
                  <a:cubicBezTo>
                    <a:pt x="17192" y="5808"/>
                    <a:pt x="16566" y="1711"/>
                    <a:pt x="13095" y="475"/>
                  </a:cubicBezTo>
                  <a:cubicBezTo>
                    <a:pt x="12370" y="182"/>
                    <a:pt x="11140" y="0"/>
                    <a:pt x="9744" y="0"/>
                  </a:cubicBezTo>
                  <a:close/>
                </a:path>
              </a:pathLst>
            </a:custGeom>
            <a:solidFill>
              <a:srgbClr val="0083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7" name="Google Shape;5797;p37"/>
            <p:cNvSpPr/>
            <p:nvPr/>
          </p:nvSpPr>
          <p:spPr>
            <a:xfrm>
              <a:off x="5257318" y="123504"/>
              <a:ext cx="172446" cy="240184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28" y="0"/>
                  </a:moveTo>
                  <a:cubicBezTo>
                    <a:pt x="720" y="0"/>
                    <a:pt x="627" y="39"/>
                    <a:pt x="552" y="123"/>
                  </a:cubicBezTo>
                  <a:cubicBezTo>
                    <a:pt x="60" y="749"/>
                    <a:pt x="1" y="1181"/>
                    <a:pt x="373" y="1732"/>
                  </a:cubicBezTo>
                  <a:cubicBezTo>
                    <a:pt x="746" y="2239"/>
                    <a:pt x="2787" y="3535"/>
                    <a:pt x="4410" y="6708"/>
                  </a:cubicBezTo>
                  <a:lnTo>
                    <a:pt x="4410" y="6887"/>
                  </a:lnTo>
                  <a:cubicBezTo>
                    <a:pt x="4783" y="6827"/>
                    <a:pt x="5155" y="6768"/>
                    <a:pt x="5528" y="6768"/>
                  </a:cubicBezTo>
                  <a:cubicBezTo>
                    <a:pt x="5453" y="6202"/>
                    <a:pt x="5081" y="4220"/>
                    <a:pt x="3591" y="2537"/>
                  </a:cubicBezTo>
                  <a:cubicBezTo>
                    <a:pt x="2539" y="1269"/>
                    <a:pt x="1443" y="0"/>
                    <a:pt x="828" y="0"/>
                  </a:cubicBezTo>
                  <a:close/>
                </a:path>
              </a:pathLst>
            </a:custGeom>
            <a:solidFill>
              <a:srgbClr val="68BC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8" name="Google Shape;5798;p37"/>
            <p:cNvSpPr/>
            <p:nvPr/>
          </p:nvSpPr>
          <p:spPr>
            <a:xfrm>
              <a:off x="5162517" y="358045"/>
              <a:ext cx="536336" cy="301181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3" y="0"/>
                  </a:moveTo>
                  <a:cubicBezTo>
                    <a:pt x="9362" y="0"/>
                    <a:pt x="8967" y="14"/>
                    <a:pt x="8567" y="43"/>
                  </a:cubicBezTo>
                  <a:cubicBezTo>
                    <a:pt x="8194" y="43"/>
                    <a:pt x="7822" y="102"/>
                    <a:pt x="7449" y="162"/>
                  </a:cubicBezTo>
                  <a:cubicBezTo>
                    <a:pt x="5140" y="415"/>
                    <a:pt x="2846" y="1160"/>
                    <a:pt x="1788" y="2516"/>
                  </a:cubicBezTo>
                  <a:cubicBezTo>
                    <a:pt x="1" y="4944"/>
                    <a:pt x="1118" y="7059"/>
                    <a:pt x="1788" y="7730"/>
                  </a:cubicBezTo>
                  <a:cubicBezTo>
                    <a:pt x="1863" y="7864"/>
                    <a:pt x="1922" y="7864"/>
                    <a:pt x="1982" y="7923"/>
                  </a:cubicBezTo>
                  <a:cubicBezTo>
                    <a:pt x="2680" y="8345"/>
                    <a:pt x="5505" y="8635"/>
                    <a:pt x="8410" y="8635"/>
                  </a:cubicBezTo>
                  <a:cubicBezTo>
                    <a:pt x="11459" y="8635"/>
                    <a:pt x="14595" y="8315"/>
                    <a:pt x="15449" y="7491"/>
                  </a:cubicBezTo>
                  <a:cubicBezTo>
                    <a:pt x="17192" y="5808"/>
                    <a:pt x="16567" y="1711"/>
                    <a:pt x="13096" y="475"/>
                  </a:cubicBezTo>
                  <a:cubicBezTo>
                    <a:pt x="12359" y="182"/>
                    <a:pt x="11136" y="0"/>
                    <a:pt x="9743" y="0"/>
                  </a:cubicBezTo>
                  <a:close/>
                </a:path>
              </a:pathLst>
            </a:custGeom>
            <a:solidFill>
              <a:srgbClr val="68BC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9" name="Google Shape;5799;p37"/>
            <p:cNvSpPr/>
            <p:nvPr/>
          </p:nvSpPr>
          <p:spPr>
            <a:xfrm>
              <a:off x="5880532" y="123504"/>
              <a:ext cx="172446" cy="240184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40" y="39"/>
                    <a:pt x="567" y="123"/>
                  </a:cubicBezTo>
                  <a:cubicBezTo>
                    <a:pt x="135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3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6" y="2537"/>
                  </a:cubicBezTo>
                  <a:cubicBezTo>
                    <a:pt x="2553" y="1269"/>
                    <a:pt x="1447" y="0"/>
                    <a:pt x="837" y="0"/>
                  </a:cubicBezTo>
                  <a:close/>
                </a:path>
              </a:pathLst>
            </a:custGeom>
            <a:solidFill>
              <a:srgbClr val="FECC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0" name="Google Shape;5800;p37"/>
            <p:cNvSpPr/>
            <p:nvPr/>
          </p:nvSpPr>
          <p:spPr>
            <a:xfrm>
              <a:off x="5785731" y="358045"/>
              <a:ext cx="536336" cy="301181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5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2" y="102"/>
                    <a:pt x="7449" y="162"/>
                  </a:cubicBezTo>
                  <a:cubicBezTo>
                    <a:pt x="5155" y="415"/>
                    <a:pt x="2861" y="1160"/>
                    <a:pt x="1803" y="2516"/>
                  </a:cubicBezTo>
                  <a:cubicBezTo>
                    <a:pt x="0" y="4944"/>
                    <a:pt x="1118" y="7059"/>
                    <a:pt x="1803" y="7730"/>
                  </a:cubicBezTo>
                  <a:cubicBezTo>
                    <a:pt x="1863" y="7864"/>
                    <a:pt x="1922" y="7864"/>
                    <a:pt x="1997" y="7923"/>
                  </a:cubicBezTo>
                  <a:cubicBezTo>
                    <a:pt x="2687" y="8345"/>
                    <a:pt x="5509" y="8635"/>
                    <a:pt x="8413" y="8635"/>
                  </a:cubicBezTo>
                  <a:cubicBezTo>
                    <a:pt x="11462" y="8635"/>
                    <a:pt x="14602" y="8315"/>
                    <a:pt x="15464" y="7491"/>
                  </a:cubicBezTo>
                  <a:cubicBezTo>
                    <a:pt x="17192" y="5808"/>
                    <a:pt x="16581" y="1711"/>
                    <a:pt x="13170" y="475"/>
                  </a:cubicBezTo>
                  <a:cubicBezTo>
                    <a:pt x="12386" y="182"/>
                    <a:pt x="11144" y="0"/>
                    <a:pt x="9745" y="0"/>
                  </a:cubicBezTo>
                  <a:close/>
                </a:path>
              </a:pathLst>
            </a:custGeom>
            <a:solidFill>
              <a:srgbClr val="FECC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1" name="Google Shape;5801;p37"/>
            <p:cNvSpPr/>
            <p:nvPr/>
          </p:nvSpPr>
          <p:spPr>
            <a:xfrm>
              <a:off x="6507926" y="123504"/>
              <a:ext cx="172446" cy="240184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39" y="39"/>
                    <a:pt x="566" y="123"/>
                  </a:cubicBezTo>
                  <a:cubicBezTo>
                    <a:pt x="134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2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5" y="2537"/>
                  </a:cubicBezTo>
                  <a:cubicBezTo>
                    <a:pt x="2553" y="1269"/>
                    <a:pt x="1446" y="0"/>
                    <a:pt x="837" y="0"/>
                  </a:cubicBezTo>
                  <a:close/>
                </a:path>
              </a:pathLst>
            </a:custGeom>
            <a:solidFill>
              <a:srgbClr val="F18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2" name="Google Shape;5802;p37"/>
            <p:cNvSpPr/>
            <p:nvPr/>
          </p:nvSpPr>
          <p:spPr>
            <a:xfrm>
              <a:off x="6413124" y="358045"/>
              <a:ext cx="536304" cy="301181"/>
            </a:xfrm>
            <a:custGeom>
              <a:avLst/>
              <a:gdLst/>
              <a:ahLst/>
              <a:cxnLst/>
              <a:rect l="l" t="t" r="r" b="b"/>
              <a:pathLst>
                <a:path w="17192" h="8636" extrusionOk="0">
                  <a:moveTo>
                    <a:pt x="9745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1" y="102"/>
                    <a:pt x="7449" y="162"/>
                  </a:cubicBezTo>
                  <a:cubicBezTo>
                    <a:pt x="5155" y="415"/>
                    <a:pt x="2860" y="1160"/>
                    <a:pt x="1803" y="2516"/>
                  </a:cubicBezTo>
                  <a:cubicBezTo>
                    <a:pt x="0" y="4944"/>
                    <a:pt x="1117" y="7059"/>
                    <a:pt x="1803" y="7730"/>
                  </a:cubicBezTo>
                  <a:cubicBezTo>
                    <a:pt x="1862" y="7864"/>
                    <a:pt x="1996" y="7864"/>
                    <a:pt x="2056" y="7923"/>
                  </a:cubicBezTo>
                  <a:cubicBezTo>
                    <a:pt x="2717" y="8345"/>
                    <a:pt x="5524" y="8635"/>
                    <a:pt x="8421" y="8635"/>
                  </a:cubicBezTo>
                  <a:cubicBezTo>
                    <a:pt x="11461" y="8635"/>
                    <a:pt x="14602" y="8315"/>
                    <a:pt x="15464" y="7491"/>
                  </a:cubicBezTo>
                  <a:cubicBezTo>
                    <a:pt x="17192" y="5808"/>
                    <a:pt x="16641" y="1711"/>
                    <a:pt x="13169" y="475"/>
                  </a:cubicBezTo>
                  <a:cubicBezTo>
                    <a:pt x="12386" y="182"/>
                    <a:pt x="11144" y="0"/>
                    <a:pt x="9745" y="0"/>
                  </a:cubicBezTo>
                  <a:close/>
                </a:path>
              </a:pathLst>
            </a:custGeom>
            <a:solidFill>
              <a:srgbClr val="F18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3" name="Google Shape;5803;p37"/>
            <p:cNvSpPr/>
            <p:nvPr/>
          </p:nvSpPr>
          <p:spPr>
            <a:xfrm>
              <a:off x="7751078" y="123504"/>
              <a:ext cx="172446" cy="240184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39" y="39"/>
                    <a:pt x="566" y="123"/>
                  </a:cubicBezTo>
                  <a:cubicBezTo>
                    <a:pt x="134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2" y="6827"/>
                    <a:pt x="5155" y="6768"/>
                    <a:pt x="5527" y="6768"/>
                  </a:cubicBezTo>
                  <a:cubicBezTo>
                    <a:pt x="5467" y="6202"/>
                    <a:pt x="5155" y="4220"/>
                    <a:pt x="3605" y="2537"/>
                  </a:cubicBezTo>
                  <a:cubicBezTo>
                    <a:pt x="2553" y="1269"/>
                    <a:pt x="1446" y="0"/>
                    <a:pt x="837" y="0"/>
                  </a:cubicBezTo>
                  <a:close/>
                </a:path>
              </a:pathLst>
            </a:custGeom>
            <a:solidFill>
              <a:srgbClr val="F08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4" name="Google Shape;5804;p37"/>
            <p:cNvSpPr/>
            <p:nvPr/>
          </p:nvSpPr>
          <p:spPr>
            <a:xfrm>
              <a:off x="7656245" y="358045"/>
              <a:ext cx="536336" cy="301181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6" y="0"/>
                  </a:moveTo>
                  <a:cubicBezTo>
                    <a:pt x="9363" y="0"/>
                    <a:pt x="8968" y="14"/>
                    <a:pt x="8567" y="43"/>
                  </a:cubicBezTo>
                  <a:cubicBezTo>
                    <a:pt x="8195" y="43"/>
                    <a:pt x="7822" y="102"/>
                    <a:pt x="7450" y="162"/>
                  </a:cubicBezTo>
                  <a:cubicBezTo>
                    <a:pt x="5156" y="415"/>
                    <a:pt x="2861" y="1160"/>
                    <a:pt x="1804" y="2516"/>
                  </a:cubicBezTo>
                  <a:cubicBezTo>
                    <a:pt x="1" y="4944"/>
                    <a:pt x="1118" y="7059"/>
                    <a:pt x="1804" y="7730"/>
                  </a:cubicBezTo>
                  <a:cubicBezTo>
                    <a:pt x="1863" y="7864"/>
                    <a:pt x="1997" y="7864"/>
                    <a:pt x="2057" y="7923"/>
                  </a:cubicBezTo>
                  <a:cubicBezTo>
                    <a:pt x="2718" y="8345"/>
                    <a:pt x="5525" y="8635"/>
                    <a:pt x="8422" y="8635"/>
                  </a:cubicBezTo>
                  <a:cubicBezTo>
                    <a:pt x="11462" y="8635"/>
                    <a:pt x="14603" y="8315"/>
                    <a:pt x="15465" y="7491"/>
                  </a:cubicBezTo>
                  <a:cubicBezTo>
                    <a:pt x="17193" y="5808"/>
                    <a:pt x="16642" y="1711"/>
                    <a:pt x="13170" y="475"/>
                  </a:cubicBezTo>
                  <a:cubicBezTo>
                    <a:pt x="12387" y="182"/>
                    <a:pt x="11145" y="0"/>
                    <a:pt x="9746" y="0"/>
                  </a:cubicBezTo>
                  <a:close/>
                </a:path>
              </a:pathLst>
            </a:custGeom>
            <a:solidFill>
              <a:srgbClr val="F08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5" name="Google Shape;5805;p37"/>
            <p:cNvSpPr/>
            <p:nvPr/>
          </p:nvSpPr>
          <p:spPr>
            <a:xfrm>
              <a:off x="3378880" y="119354"/>
              <a:ext cx="172446" cy="238127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74" y="0"/>
                  </a:moveTo>
                  <a:cubicBezTo>
                    <a:pt x="775" y="0"/>
                    <a:pt x="691" y="39"/>
                    <a:pt x="627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02" y="3475"/>
                    <a:pt x="4411" y="6693"/>
                  </a:cubicBezTo>
                  <a:lnTo>
                    <a:pt x="4411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74" y="0"/>
                  </a:cubicBezTo>
                  <a:close/>
                </a:path>
              </a:pathLst>
            </a:custGeom>
            <a:solidFill>
              <a:srgbClr val="EB5C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6" name="Google Shape;5806;p37"/>
            <p:cNvSpPr/>
            <p:nvPr/>
          </p:nvSpPr>
          <p:spPr>
            <a:xfrm>
              <a:off x="3284079" y="353616"/>
              <a:ext cx="536336" cy="299611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50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1" y="4952"/>
                    <a:pt x="1118" y="7052"/>
                    <a:pt x="1803" y="7738"/>
                  </a:cubicBezTo>
                  <a:cubicBezTo>
                    <a:pt x="1863" y="7797"/>
                    <a:pt x="1982" y="7857"/>
                    <a:pt x="2042" y="7931"/>
                  </a:cubicBezTo>
                  <a:cubicBezTo>
                    <a:pt x="2728" y="8317"/>
                    <a:pt x="5458" y="8590"/>
                    <a:pt x="8306" y="8590"/>
                  </a:cubicBezTo>
                  <a:cubicBezTo>
                    <a:pt x="11393" y="8590"/>
                    <a:pt x="14617" y="8269"/>
                    <a:pt x="15524" y="7425"/>
                  </a:cubicBezTo>
                  <a:cubicBezTo>
                    <a:pt x="17193" y="5756"/>
                    <a:pt x="16641" y="1719"/>
                    <a:pt x="13155" y="482"/>
                  </a:cubicBezTo>
                  <a:cubicBezTo>
                    <a:pt x="12368" y="184"/>
                    <a:pt x="11093" y="1"/>
                    <a:pt x="9659" y="1"/>
                  </a:cubicBezTo>
                  <a:close/>
                </a:path>
              </a:pathLst>
            </a:custGeom>
            <a:solidFill>
              <a:srgbClr val="EB5C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7" name="Google Shape;5807;p37"/>
            <p:cNvSpPr/>
            <p:nvPr/>
          </p:nvSpPr>
          <p:spPr>
            <a:xfrm>
              <a:off x="888864" y="119354"/>
              <a:ext cx="172446" cy="238127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28" y="0"/>
                  </a:moveTo>
                  <a:cubicBezTo>
                    <a:pt x="721" y="0"/>
                    <a:pt x="628" y="39"/>
                    <a:pt x="552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746" y="2164"/>
                    <a:pt x="2787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53" y="6142"/>
                    <a:pt x="5081" y="4220"/>
                    <a:pt x="3591" y="2477"/>
                  </a:cubicBezTo>
                  <a:cubicBezTo>
                    <a:pt x="2539" y="1260"/>
                    <a:pt x="1444" y="0"/>
                    <a:pt x="828" y="0"/>
                  </a:cubicBezTo>
                  <a:close/>
                </a:path>
              </a:pathLst>
            </a:custGeom>
            <a:solidFill>
              <a:srgbClr val="0083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8" name="Google Shape;5808;p37"/>
            <p:cNvSpPr/>
            <p:nvPr/>
          </p:nvSpPr>
          <p:spPr>
            <a:xfrm>
              <a:off x="794063" y="353616"/>
              <a:ext cx="536336" cy="299611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8" y="1"/>
                  </a:moveTo>
                  <a:cubicBezTo>
                    <a:pt x="9302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40" y="408"/>
                    <a:pt x="2846" y="1093"/>
                    <a:pt x="1788" y="2523"/>
                  </a:cubicBezTo>
                  <a:cubicBezTo>
                    <a:pt x="1" y="4952"/>
                    <a:pt x="1118" y="7052"/>
                    <a:pt x="1788" y="7738"/>
                  </a:cubicBezTo>
                  <a:cubicBezTo>
                    <a:pt x="1863" y="7797"/>
                    <a:pt x="1922" y="7857"/>
                    <a:pt x="2042" y="7931"/>
                  </a:cubicBezTo>
                  <a:cubicBezTo>
                    <a:pt x="2699" y="8317"/>
                    <a:pt x="5429" y="8590"/>
                    <a:pt x="8274" y="8590"/>
                  </a:cubicBezTo>
                  <a:cubicBezTo>
                    <a:pt x="11359" y="8590"/>
                    <a:pt x="14582" y="8269"/>
                    <a:pt x="15449" y="7425"/>
                  </a:cubicBezTo>
                  <a:cubicBezTo>
                    <a:pt x="17192" y="5756"/>
                    <a:pt x="16626" y="1719"/>
                    <a:pt x="13155" y="482"/>
                  </a:cubicBezTo>
                  <a:cubicBezTo>
                    <a:pt x="12356" y="184"/>
                    <a:pt x="11088" y="1"/>
                    <a:pt x="9658" y="1"/>
                  </a:cubicBezTo>
                  <a:close/>
                </a:path>
              </a:pathLst>
            </a:custGeom>
            <a:solidFill>
              <a:srgbClr val="0083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9" name="Google Shape;5809;p37"/>
            <p:cNvSpPr/>
            <p:nvPr/>
          </p:nvSpPr>
          <p:spPr>
            <a:xfrm>
              <a:off x="1512078" y="119354"/>
              <a:ext cx="172446" cy="238127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38" y="0"/>
                  </a:moveTo>
                  <a:cubicBezTo>
                    <a:pt x="731" y="0"/>
                    <a:pt x="640" y="39"/>
                    <a:pt x="567" y="123"/>
                  </a:cubicBezTo>
                  <a:cubicBezTo>
                    <a:pt x="134" y="674"/>
                    <a:pt x="0" y="1166"/>
                    <a:pt x="373" y="1673"/>
                  </a:cubicBezTo>
                  <a:cubicBezTo>
                    <a:pt x="745" y="2164"/>
                    <a:pt x="2801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7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54" y="1260"/>
                    <a:pt x="1447" y="0"/>
                    <a:pt x="838" y="0"/>
                  </a:cubicBezTo>
                  <a:close/>
                </a:path>
              </a:pathLst>
            </a:custGeom>
            <a:solidFill>
              <a:srgbClr val="68BC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0" name="Google Shape;5810;p37"/>
            <p:cNvSpPr/>
            <p:nvPr/>
          </p:nvSpPr>
          <p:spPr>
            <a:xfrm>
              <a:off x="1417276" y="353616"/>
              <a:ext cx="536336" cy="299611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6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0" y="4952"/>
                    <a:pt x="1118" y="7052"/>
                    <a:pt x="1803" y="7738"/>
                  </a:cubicBezTo>
                  <a:cubicBezTo>
                    <a:pt x="1863" y="7797"/>
                    <a:pt x="1997" y="7857"/>
                    <a:pt x="2056" y="7931"/>
                  </a:cubicBezTo>
                  <a:cubicBezTo>
                    <a:pt x="2707" y="8317"/>
                    <a:pt x="5432" y="8590"/>
                    <a:pt x="8278" y="8590"/>
                  </a:cubicBezTo>
                  <a:cubicBezTo>
                    <a:pt x="11362" y="8590"/>
                    <a:pt x="14588" y="8269"/>
                    <a:pt x="15464" y="7425"/>
                  </a:cubicBezTo>
                  <a:cubicBezTo>
                    <a:pt x="17192" y="5756"/>
                    <a:pt x="16641" y="1719"/>
                    <a:pt x="13170" y="482"/>
                  </a:cubicBezTo>
                  <a:cubicBezTo>
                    <a:pt x="12370" y="184"/>
                    <a:pt x="11093" y="1"/>
                    <a:pt x="9659" y="1"/>
                  </a:cubicBezTo>
                  <a:close/>
                </a:path>
              </a:pathLst>
            </a:custGeom>
            <a:solidFill>
              <a:srgbClr val="68BC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1" name="Google Shape;5811;p37"/>
            <p:cNvSpPr/>
            <p:nvPr/>
          </p:nvSpPr>
          <p:spPr>
            <a:xfrm>
              <a:off x="2135728" y="119354"/>
              <a:ext cx="172446" cy="238127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38" y="0"/>
                  </a:moveTo>
                  <a:cubicBezTo>
                    <a:pt x="732" y="0"/>
                    <a:pt x="640" y="39"/>
                    <a:pt x="567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02" y="3475"/>
                    <a:pt x="4411" y="6693"/>
                  </a:cubicBezTo>
                  <a:lnTo>
                    <a:pt x="4411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38" y="0"/>
                  </a:cubicBezTo>
                  <a:close/>
                </a:path>
              </a:pathLst>
            </a:custGeom>
            <a:solidFill>
              <a:srgbClr val="FECC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2" name="Google Shape;5812;p37"/>
            <p:cNvSpPr/>
            <p:nvPr/>
          </p:nvSpPr>
          <p:spPr>
            <a:xfrm>
              <a:off x="2040927" y="353616"/>
              <a:ext cx="536336" cy="299611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50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1" y="4952"/>
                    <a:pt x="1118" y="7052"/>
                    <a:pt x="1803" y="7738"/>
                  </a:cubicBezTo>
                  <a:cubicBezTo>
                    <a:pt x="1863" y="7797"/>
                    <a:pt x="1982" y="7857"/>
                    <a:pt x="2042" y="7931"/>
                  </a:cubicBezTo>
                  <a:cubicBezTo>
                    <a:pt x="2699" y="8317"/>
                    <a:pt x="5429" y="8590"/>
                    <a:pt x="8283" y="8590"/>
                  </a:cubicBezTo>
                  <a:cubicBezTo>
                    <a:pt x="11377" y="8590"/>
                    <a:pt x="14617" y="8269"/>
                    <a:pt x="15524" y="7425"/>
                  </a:cubicBezTo>
                  <a:cubicBezTo>
                    <a:pt x="17193" y="5756"/>
                    <a:pt x="16641" y="1719"/>
                    <a:pt x="13155" y="482"/>
                  </a:cubicBezTo>
                  <a:cubicBezTo>
                    <a:pt x="12368" y="184"/>
                    <a:pt x="11093" y="1"/>
                    <a:pt x="9659" y="1"/>
                  </a:cubicBezTo>
                  <a:close/>
                </a:path>
              </a:pathLst>
            </a:custGeom>
            <a:solidFill>
              <a:srgbClr val="FECC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3" name="Google Shape;5813;p37"/>
            <p:cNvSpPr/>
            <p:nvPr/>
          </p:nvSpPr>
          <p:spPr>
            <a:xfrm>
              <a:off x="2763122" y="119354"/>
              <a:ext cx="172446" cy="238127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74" y="0"/>
                  </a:moveTo>
                  <a:cubicBezTo>
                    <a:pt x="774" y="0"/>
                    <a:pt x="691" y="39"/>
                    <a:pt x="626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61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74" y="0"/>
                  </a:cubicBezTo>
                  <a:close/>
                </a:path>
              </a:pathLst>
            </a:custGeom>
            <a:solidFill>
              <a:srgbClr val="F18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4" name="Google Shape;5814;p37"/>
            <p:cNvSpPr/>
            <p:nvPr/>
          </p:nvSpPr>
          <p:spPr>
            <a:xfrm>
              <a:off x="2668321" y="353616"/>
              <a:ext cx="536336" cy="299611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1" y="4952"/>
                    <a:pt x="1118" y="7052"/>
                    <a:pt x="1803" y="7738"/>
                  </a:cubicBezTo>
                  <a:cubicBezTo>
                    <a:pt x="1863" y="7797"/>
                    <a:pt x="1982" y="7857"/>
                    <a:pt x="2041" y="7931"/>
                  </a:cubicBezTo>
                  <a:cubicBezTo>
                    <a:pt x="2728" y="8317"/>
                    <a:pt x="5458" y="8590"/>
                    <a:pt x="8306" y="8590"/>
                  </a:cubicBezTo>
                  <a:cubicBezTo>
                    <a:pt x="11393" y="8590"/>
                    <a:pt x="14617" y="8269"/>
                    <a:pt x="15524" y="7425"/>
                  </a:cubicBezTo>
                  <a:cubicBezTo>
                    <a:pt x="17192" y="5756"/>
                    <a:pt x="16641" y="1719"/>
                    <a:pt x="13155" y="482"/>
                  </a:cubicBezTo>
                  <a:cubicBezTo>
                    <a:pt x="12367" y="184"/>
                    <a:pt x="11092" y="1"/>
                    <a:pt x="9659" y="1"/>
                  </a:cubicBezTo>
                  <a:close/>
                </a:path>
              </a:pathLst>
            </a:custGeom>
            <a:solidFill>
              <a:srgbClr val="F18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5" name="Google Shape;5815;p37"/>
            <p:cNvSpPr/>
            <p:nvPr/>
          </p:nvSpPr>
          <p:spPr>
            <a:xfrm>
              <a:off x="4006274" y="119354"/>
              <a:ext cx="172446" cy="238127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74" y="0"/>
                  </a:moveTo>
                  <a:cubicBezTo>
                    <a:pt x="774" y="0"/>
                    <a:pt x="691" y="39"/>
                    <a:pt x="626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61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74" y="0"/>
                  </a:cubicBezTo>
                  <a:close/>
                </a:path>
              </a:pathLst>
            </a:custGeom>
            <a:solidFill>
              <a:srgbClr val="F08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6" name="Google Shape;5816;p37"/>
            <p:cNvSpPr/>
            <p:nvPr/>
          </p:nvSpPr>
          <p:spPr>
            <a:xfrm>
              <a:off x="3911473" y="353616"/>
              <a:ext cx="536336" cy="299611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0" y="4952"/>
                    <a:pt x="1177" y="7052"/>
                    <a:pt x="1803" y="7738"/>
                  </a:cubicBezTo>
                  <a:cubicBezTo>
                    <a:pt x="1922" y="7797"/>
                    <a:pt x="1982" y="7857"/>
                    <a:pt x="2041" y="7931"/>
                  </a:cubicBezTo>
                  <a:cubicBezTo>
                    <a:pt x="2728" y="8317"/>
                    <a:pt x="5472" y="8590"/>
                    <a:pt x="8327" y="8590"/>
                  </a:cubicBezTo>
                  <a:cubicBezTo>
                    <a:pt x="11422" y="8590"/>
                    <a:pt x="14648" y="8269"/>
                    <a:pt x="15524" y="7425"/>
                  </a:cubicBezTo>
                  <a:cubicBezTo>
                    <a:pt x="17192" y="5756"/>
                    <a:pt x="16641" y="1719"/>
                    <a:pt x="13155" y="482"/>
                  </a:cubicBezTo>
                  <a:cubicBezTo>
                    <a:pt x="12367" y="184"/>
                    <a:pt x="11092" y="1"/>
                    <a:pt x="9659" y="1"/>
                  </a:cubicBezTo>
                  <a:close/>
                </a:path>
              </a:pathLst>
            </a:custGeom>
            <a:solidFill>
              <a:srgbClr val="F08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7" name="Google Shape;5817;p37">
              <a:hlinkClick r:id="rId4" action="ppaction://hlinksldjump"/>
            </p:cNvPr>
            <p:cNvSpPr txBox="1"/>
            <p:nvPr/>
          </p:nvSpPr>
          <p:spPr>
            <a:xfrm>
              <a:off x="790775" y="414509"/>
              <a:ext cx="5517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rPr>
                <a:t>Sep</a:t>
              </a:r>
              <a:endParaRPr sz="130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818" name="Google Shape;5818;p37"/>
            <p:cNvSpPr txBox="1"/>
            <p:nvPr/>
          </p:nvSpPr>
          <p:spPr>
            <a:xfrm>
              <a:off x="1412281" y="414509"/>
              <a:ext cx="5517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rPr>
                <a:t>Oct</a:t>
              </a:r>
              <a:endParaRPr sz="130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819" name="Google Shape;5819;p37"/>
            <p:cNvSpPr txBox="1"/>
            <p:nvPr/>
          </p:nvSpPr>
          <p:spPr>
            <a:xfrm>
              <a:off x="1988006" y="414509"/>
              <a:ext cx="6333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rgbClr val="83492E"/>
                  </a:solidFill>
                  <a:latin typeface="Pangolin"/>
                  <a:ea typeface="Pangolin"/>
                  <a:cs typeface="Pangolin"/>
                  <a:sym typeface="Pangolin"/>
                </a:rPr>
                <a:t>Nov</a:t>
              </a:r>
              <a:endParaRPr sz="1300">
                <a:solidFill>
                  <a:srgbClr val="83492E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820" name="Google Shape;5820;p37"/>
            <p:cNvSpPr txBox="1"/>
            <p:nvPr/>
          </p:nvSpPr>
          <p:spPr>
            <a:xfrm>
              <a:off x="2657675" y="414509"/>
              <a:ext cx="5517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rPr>
                <a:t>Dec</a:t>
              </a:r>
              <a:endParaRPr sz="130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821" name="Google Shape;5821;p37"/>
            <p:cNvSpPr txBox="1"/>
            <p:nvPr/>
          </p:nvSpPr>
          <p:spPr>
            <a:xfrm>
              <a:off x="3233400" y="414509"/>
              <a:ext cx="6333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rPr>
                <a:t>Jan</a:t>
              </a:r>
              <a:endParaRPr sz="130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822" name="Google Shape;5822;p37"/>
            <p:cNvSpPr txBox="1"/>
            <p:nvPr/>
          </p:nvSpPr>
          <p:spPr>
            <a:xfrm>
              <a:off x="3869194" y="414509"/>
              <a:ext cx="6333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rgbClr val="83492E"/>
                  </a:solidFill>
                  <a:latin typeface="Pangolin"/>
                  <a:ea typeface="Pangolin"/>
                  <a:cs typeface="Pangolin"/>
                  <a:sym typeface="Pangolin"/>
                </a:rPr>
                <a:t>Feb</a:t>
              </a:r>
              <a:endParaRPr sz="1300">
                <a:solidFill>
                  <a:srgbClr val="83492E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823" name="Google Shape;5823;p37"/>
            <p:cNvSpPr txBox="1"/>
            <p:nvPr/>
          </p:nvSpPr>
          <p:spPr>
            <a:xfrm>
              <a:off x="4490700" y="414509"/>
              <a:ext cx="6333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rPr>
                <a:t>Mar</a:t>
              </a:r>
              <a:endParaRPr sz="130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824" name="Google Shape;5824;p37"/>
            <p:cNvSpPr txBox="1"/>
            <p:nvPr/>
          </p:nvSpPr>
          <p:spPr>
            <a:xfrm>
              <a:off x="5119350" y="414509"/>
              <a:ext cx="6333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rPr>
                <a:t>Apr</a:t>
              </a:r>
              <a:endParaRPr sz="130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825" name="Google Shape;5825;p37"/>
            <p:cNvSpPr txBox="1"/>
            <p:nvPr/>
          </p:nvSpPr>
          <p:spPr>
            <a:xfrm>
              <a:off x="5740856" y="414509"/>
              <a:ext cx="6333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rgbClr val="83492E"/>
                  </a:solidFill>
                  <a:latin typeface="Pangolin"/>
                  <a:ea typeface="Pangolin"/>
                  <a:cs typeface="Pangolin"/>
                  <a:sym typeface="Pangolin"/>
                </a:rPr>
                <a:t>May</a:t>
              </a:r>
              <a:endParaRPr sz="1300">
                <a:solidFill>
                  <a:srgbClr val="83492E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826" name="Google Shape;5826;p37"/>
            <p:cNvSpPr txBox="1"/>
            <p:nvPr/>
          </p:nvSpPr>
          <p:spPr>
            <a:xfrm>
              <a:off x="6367125" y="414509"/>
              <a:ext cx="6333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rPr>
                <a:t>Jun</a:t>
              </a:r>
              <a:endParaRPr sz="130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827" name="Google Shape;5827;p37"/>
            <p:cNvSpPr txBox="1"/>
            <p:nvPr/>
          </p:nvSpPr>
          <p:spPr>
            <a:xfrm>
              <a:off x="6981488" y="414509"/>
              <a:ext cx="6333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rPr>
                <a:t>Jul</a:t>
              </a:r>
              <a:endParaRPr sz="130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828" name="Google Shape;5828;p37"/>
            <p:cNvSpPr txBox="1"/>
            <p:nvPr/>
          </p:nvSpPr>
          <p:spPr>
            <a:xfrm>
              <a:off x="7605375" y="414509"/>
              <a:ext cx="6333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rgbClr val="83492E"/>
                  </a:solidFill>
                  <a:latin typeface="Pangolin"/>
                  <a:ea typeface="Pangolin"/>
                  <a:cs typeface="Pangolin"/>
                  <a:sym typeface="Pangolin"/>
                </a:rPr>
                <a:t>Aug</a:t>
              </a:r>
              <a:endParaRPr sz="1300">
                <a:solidFill>
                  <a:srgbClr val="83492E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829" name="Google Shape;5829;p37">
              <a:hlinkClick r:id="rId3" action="ppaction://hlinksldjump"/>
            </p:cNvPr>
            <p:cNvSpPr/>
            <p:nvPr/>
          </p:nvSpPr>
          <p:spPr>
            <a:xfrm>
              <a:off x="1466950" y="333030"/>
              <a:ext cx="428700" cy="3090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830" name="Google Shape;5830;p37">
            <a:hlinkClick r:id="rId3" action="ppaction://hlinksldjump"/>
          </p:cNvPr>
          <p:cNvSpPr/>
          <p:nvPr/>
        </p:nvSpPr>
        <p:spPr>
          <a:xfrm>
            <a:off x="146522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31" name="Google Shape;5831;p37">
            <a:hlinkClick r:id="" action="ppaction://noaction"/>
          </p:cNvPr>
          <p:cNvSpPr/>
          <p:nvPr/>
        </p:nvSpPr>
        <p:spPr>
          <a:xfrm>
            <a:off x="207482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32" name="Google Shape;5832;p37">
            <a:hlinkClick r:id="" action="ppaction://noaction"/>
          </p:cNvPr>
          <p:cNvSpPr/>
          <p:nvPr/>
        </p:nvSpPr>
        <p:spPr>
          <a:xfrm>
            <a:off x="272252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33" name="Google Shape;5833;p37">
            <a:hlinkClick r:id="" action="ppaction://noaction"/>
          </p:cNvPr>
          <p:cNvSpPr/>
          <p:nvPr/>
        </p:nvSpPr>
        <p:spPr>
          <a:xfrm>
            <a:off x="333212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34" name="Google Shape;5834;p37">
            <a:hlinkClick r:id="" action="ppaction://noaction"/>
          </p:cNvPr>
          <p:cNvSpPr/>
          <p:nvPr/>
        </p:nvSpPr>
        <p:spPr>
          <a:xfrm>
            <a:off x="3604561" y="44821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35" name="Google Shape;5835;p37">
            <a:hlinkClick r:id="" action="ppaction://noaction"/>
          </p:cNvPr>
          <p:cNvSpPr/>
          <p:nvPr/>
        </p:nvSpPr>
        <p:spPr>
          <a:xfrm>
            <a:off x="4214161" y="44821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36" name="Google Shape;5836;p37">
            <a:hlinkClick r:id="" action="ppaction://noaction"/>
          </p:cNvPr>
          <p:cNvSpPr/>
          <p:nvPr/>
        </p:nvSpPr>
        <p:spPr>
          <a:xfrm>
            <a:off x="4861861" y="44821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37" name="Google Shape;5837;p37">
            <a:hlinkClick r:id="" action="ppaction://noaction"/>
          </p:cNvPr>
          <p:cNvSpPr/>
          <p:nvPr/>
        </p:nvSpPr>
        <p:spPr>
          <a:xfrm>
            <a:off x="5471461" y="44821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38" name="Google Shape;5838;p37">
            <a:hlinkClick r:id="" action="ppaction://noaction"/>
          </p:cNvPr>
          <p:cNvSpPr/>
          <p:nvPr/>
        </p:nvSpPr>
        <p:spPr>
          <a:xfrm>
            <a:off x="6119161" y="44821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39" name="Google Shape;5839;p37">
            <a:hlinkClick r:id="" action="ppaction://noaction"/>
          </p:cNvPr>
          <p:cNvSpPr/>
          <p:nvPr/>
        </p:nvSpPr>
        <p:spPr>
          <a:xfrm>
            <a:off x="6728761" y="44821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40" name="Google Shape;5840;p37">
            <a:hlinkClick r:id="" action="ppaction://noaction"/>
          </p:cNvPr>
          <p:cNvSpPr/>
          <p:nvPr/>
        </p:nvSpPr>
        <p:spPr>
          <a:xfrm>
            <a:off x="7338361" y="44821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41" name="Google Shape;5841;p37">
            <a:hlinkClick r:id="rId4" action="ppaction://hlinksldjump"/>
          </p:cNvPr>
          <p:cNvSpPr/>
          <p:nvPr/>
        </p:nvSpPr>
        <p:spPr>
          <a:xfrm>
            <a:off x="8365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1" name="Text Box 12"/>
              <p:cNvSpPr txBox="1">
                <a:spLocks noChangeArrowheads="1"/>
              </p:cNvSpPr>
              <p:nvPr/>
            </p:nvSpPr>
            <p:spPr bwMode="auto">
              <a:xfrm>
                <a:off x="566343" y="951248"/>
                <a:ext cx="3081338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685800" indent="-6858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  <a:buClrTx/>
                  <a:buFontTx/>
                  <a:buNone/>
                </a:pPr>
                <a:r>
                  <a:rPr lang="en-US" altLang="en-US" b="1" kern="1200" dirty="0" smtClean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136204 </a:t>
                </a:r>
                <a14:m>
                  <m:oMath xmlns:m="http://schemas.openxmlformats.org/officeDocument/2006/math">
                    <m:r>
                      <a:rPr lang="en-US" altLang="en-US" b="1" i="1" kern="120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en-US" altLang="en-US" b="1" kern="1200" dirty="0" smtClean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b="1" kern="12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4</a:t>
                </a:r>
              </a:p>
            </p:txBody>
          </p:sp>
        </mc:Choice>
        <mc:Fallback xmlns="">
          <p:sp>
            <p:nvSpPr>
              <p:cNvPr id="251" name="Text 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66343" y="951248"/>
                <a:ext cx="3081338" cy="584775"/>
              </a:xfrm>
              <a:prstGeom prst="rect">
                <a:avLst/>
              </a:prstGeom>
              <a:blipFill>
                <a:blip r:embed="rId5"/>
                <a:stretch>
                  <a:fillRect t="-13542" b="-33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5" name="Picture 254"/>
          <p:cNvPicPr>
            <a:picLocks noChangeAspect="1"/>
          </p:cNvPicPr>
          <p:nvPr/>
        </p:nvPicPr>
        <p:blipFill rotWithShape="1">
          <a:blip r:embed="rId6"/>
          <a:srcRect l="10206" t="12309" r="62634" b="48164"/>
          <a:stretch/>
        </p:blipFill>
        <p:spPr>
          <a:xfrm>
            <a:off x="888864" y="1816306"/>
            <a:ext cx="2480428" cy="1809750"/>
          </a:xfrm>
          <a:prstGeom prst="rect">
            <a:avLst/>
          </a:prstGeom>
        </p:spPr>
      </p:pic>
      <p:sp>
        <p:nvSpPr>
          <p:cNvPr id="256" name="TextBox 255"/>
          <p:cNvSpPr txBox="1"/>
          <p:nvPr/>
        </p:nvSpPr>
        <p:spPr>
          <a:xfrm>
            <a:off x="1450635" y="1973124"/>
            <a:ext cx="20804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sz="3200" b="1" kern="1200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136204</a:t>
            </a:r>
            <a:endParaRPr lang="en-US" sz="3200" b="1" kern="12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57" name="TextBox 256"/>
          <p:cNvSpPr txBox="1"/>
          <p:nvPr/>
        </p:nvSpPr>
        <p:spPr>
          <a:xfrm>
            <a:off x="2654293" y="2557899"/>
            <a:ext cx="4286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sz="3200" b="1" kern="1200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4</a:t>
            </a:r>
            <a:endParaRPr lang="en-US" sz="3200" b="1" kern="12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8" name="TextBox 257"/>
              <p:cNvSpPr txBox="1"/>
              <p:nvPr/>
            </p:nvSpPr>
            <p:spPr>
              <a:xfrm>
                <a:off x="969686" y="2224030"/>
                <a:ext cx="46196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Clr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kern="1200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×</m:t>
                      </m:r>
                    </m:oMath>
                  </m:oMathPara>
                </a14:m>
                <a:endParaRPr lang="en-US" sz="3200" b="1" kern="12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258" name="TextBox 2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686" y="2224030"/>
                <a:ext cx="461965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9" name="Straight Connector 258"/>
          <p:cNvCxnSpPr/>
          <p:nvPr/>
        </p:nvCxnSpPr>
        <p:spPr>
          <a:xfrm>
            <a:off x="1466443" y="3129751"/>
            <a:ext cx="1528302" cy="12923"/>
          </a:xfrm>
          <a:prstGeom prst="line">
            <a:avLst/>
          </a:prstGeom>
          <a:noFill/>
          <a:ln w="38100" cap="flat" cmpd="sng" algn="in">
            <a:solidFill>
              <a:sysClr val="windowText" lastClr="000000"/>
            </a:solidFill>
            <a:prstDash val="solid"/>
          </a:ln>
          <a:effectLst/>
        </p:spPr>
      </p:cxnSp>
      <p:sp>
        <p:nvSpPr>
          <p:cNvPr id="273" name="TextBox 272"/>
          <p:cNvSpPr txBox="1"/>
          <p:nvPr/>
        </p:nvSpPr>
        <p:spPr>
          <a:xfrm>
            <a:off x="2644191" y="3142674"/>
            <a:ext cx="376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sz="3200" b="1" kern="1200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6</a:t>
            </a:r>
            <a:endParaRPr lang="en-US" sz="3200" b="1" kern="12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11090" y="861456"/>
            <a:ext cx="4140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sz="20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sz="20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thứ</a:t>
            </a:r>
            <a:r>
              <a:rPr lang="en-US" sz="20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US" sz="20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20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phải</a:t>
            </a:r>
            <a:r>
              <a:rPr lang="en-US" sz="20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sang </a:t>
            </a:r>
            <a:r>
              <a:rPr lang="en-US" sz="20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trái</a:t>
            </a:r>
            <a:r>
              <a:rPr lang="en-US" sz="20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en-US" sz="2000" i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3515244" y="1433631"/>
            <a:ext cx="39406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4 </a:t>
            </a:r>
            <a:r>
              <a:rPr lang="en-US" sz="2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4 </a:t>
            </a:r>
            <a:r>
              <a:rPr lang="en-US" sz="2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16, </a:t>
            </a:r>
            <a:r>
              <a:rPr lang="en-US" sz="2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6 </a:t>
            </a:r>
            <a:r>
              <a:rPr lang="en-US" sz="2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nhớ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1</a:t>
            </a:r>
            <a:endParaRPr lang="en-US"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3515244" y="1837029"/>
            <a:ext cx="52337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4 </a:t>
            </a:r>
            <a:r>
              <a:rPr lang="en-US" sz="2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0 </a:t>
            </a:r>
            <a:r>
              <a:rPr lang="en-US" sz="2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0, </a:t>
            </a:r>
            <a:r>
              <a:rPr lang="en-US" sz="2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thêm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1 </a:t>
            </a:r>
            <a:r>
              <a:rPr lang="en-US" sz="2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1, </a:t>
            </a:r>
            <a:r>
              <a:rPr lang="en-US" sz="2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1</a:t>
            </a:r>
            <a:endParaRPr lang="en-US"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3515244" y="2230677"/>
            <a:ext cx="32442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4 </a:t>
            </a:r>
            <a:r>
              <a:rPr lang="en-US" sz="2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2 </a:t>
            </a:r>
            <a:r>
              <a:rPr lang="en-US" sz="2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8, </a:t>
            </a:r>
            <a:r>
              <a:rPr lang="en-US" sz="2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8</a:t>
            </a:r>
            <a:endParaRPr lang="en-US"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3515243" y="2634075"/>
            <a:ext cx="41681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4 </a:t>
            </a:r>
            <a:r>
              <a:rPr lang="en-US" sz="2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6 </a:t>
            </a:r>
            <a:r>
              <a:rPr lang="en-US" sz="2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24, </a:t>
            </a:r>
            <a:r>
              <a:rPr lang="en-US" sz="2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4, </a:t>
            </a:r>
            <a:r>
              <a:rPr lang="en-US" sz="2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nhớ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2</a:t>
            </a:r>
            <a:endParaRPr lang="en-US"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3489905" y="3042250"/>
            <a:ext cx="62161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4 </a:t>
            </a:r>
            <a:r>
              <a:rPr lang="en-US" sz="2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3 </a:t>
            </a:r>
            <a:r>
              <a:rPr lang="en-US" sz="2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12, </a:t>
            </a:r>
            <a:r>
              <a:rPr lang="en-US" sz="2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thêm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2 </a:t>
            </a:r>
            <a:r>
              <a:rPr lang="en-US" sz="2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14, </a:t>
            </a:r>
            <a:r>
              <a:rPr lang="en-US" sz="2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4 </a:t>
            </a:r>
            <a:r>
              <a:rPr lang="en-US" sz="2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nhớ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1</a:t>
            </a:r>
            <a:endParaRPr lang="en-US"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3515243" y="3437583"/>
            <a:ext cx="54377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4 </a:t>
            </a:r>
            <a:r>
              <a:rPr lang="en-US" sz="2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1 </a:t>
            </a:r>
            <a:r>
              <a:rPr lang="en-US" sz="2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4, </a:t>
            </a:r>
            <a:r>
              <a:rPr lang="en-US" sz="2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thêm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1 </a:t>
            </a:r>
            <a:r>
              <a:rPr lang="en-US" sz="2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5, </a:t>
            </a:r>
            <a:r>
              <a:rPr lang="en-US" sz="2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5.</a:t>
            </a:r>
            <a:endParaRPr lang="en-US"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2393800" y="3132926"/>
            <a:ext cx="376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sz="3200" b="1" kern="1200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1</a:t>
            </a:r>
            <a:endParaRPr lang="en-US" sz="3200" b="1" kern="12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2143409" y="3138292"/>
            <a:ext cx="376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sz="3200" b="1" kern="1200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8</a:t>
            </a:r>
            <a:endParaRPr lang="en-US" sz="3200" b="1" kern="12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1893018" y="3143658"/>
            <a:ext cx="376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sz="3200" b="1" kern="1200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4</a:t>
            </a:r>
            <a:endParaRPr lang="en-US" sz="3200" b="1" kern="12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1646028" y="3138115"/>
            <a:ext cx="376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sz="3200" b="1" kern="1200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4</a:t>
            </a:r>
            <a:endParaRPr lang="en-US" sz="3200" b="1" kern="12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1395190" y="3132349"/>
            <a:ext cx="376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sz="3200" b="1" kern="1200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5</a:t>
            </a:r>
            <a:endParaRPr lang="en-US" sz="3200" b="1" kern="12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Text Box 12"/>
              <p:cNvSpPr txBox="1">
                <a:spLocks noChangeArrowheads="1"/>
              </p:cNvSpPr>
              <p:nvPr/>
            </p:nvSpPr>
            <p:spPr bwMode="auto">
              <a:xfrm>
                <a:off x="513051" y="3985861"/>
                <a:ext cx="4173223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685800" indent="-6858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  <a:buClrTx/>
                  <a:buFontTx/>
                  <a:buNone/>
                </a:pPr>
                <a:r>
                  <a:rPr lang="en-US" altLang="en-US" sz="2800" b="1" kern="1200" dirty="0" smtClean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136204 </a:t>
                </a:r>
                <a14:m>
                  <m:oMath xmlns:m="http://schemas.openxmlformats.org/officeDocument/2006/math">
                    <m:r>
                      <a:rPr lang="en-US" altLang="en-US" sz="2800" b="1" i="1" kern="120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en-US" altLang="en-US" sz="2800" b="1" kern="1200" dirty="0" smtClean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4 = 544816</a:t>
                </a:r>
                <a:endParaRPr lang="en-US" altLang="en-US" sz="2800" b="1" kern="12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8" name="Text 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3051" y="3985861"/>
                <a:ext cx="4173223" cy="523220"/>
              </a:xfrm>
              <a:prstGeom prst="rect">
                <a:avLst/>
              </a:prstGeom>
              <a:blipFill>
                <a:blip r:embed="rId8"/>
                <a:stretch>
                  <a:fillRect t="-12791" b="-3139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10489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1" grpId="0"/>
      <p:bldP spid="256" grpId="0"/>
      <p:bldP spid="257" grpId="0"/>
      <p:bldP spid="258" grpId="0"/>
      <p:bldP spid="273" grpId="0"/>
      <p:bldP spid="2" grpId="0"/>
      <p:bldP spid="97" grpId="0"/>
      <p:bldP spid="98" grpId="0"/>
      <p:bldP spid="99" grpId="0"/>
      <p:bldP spid="100" grpId="0"/>
      <p:bldP spid="101" grpId="0"/>
      <p:bldP spid="102" grpId="0"/>
      <p:bldP spid="103" grpId="0"/>
      <p:bldP spid="104" grpId="0"/>
      <p:bldP spid="105" grpId="0"/>
      <p:bldP spid="106" grpId="0"/>
      <p:bldP spid="107" grpId="0"/>
      <p:bldP spid="10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6">
            <a:extLst>
              <a:ext uri="{FF2B5EF4-FFF2-40B4-BE49-F238E27FC236}">
                <a16:creationId xmlns:a16="http://schemas.microsoft.com/office/drawing/2014/main" id="{2B066617-8425-44D8-9D9C-76720F2677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0613" y="1896903"/>
            <a:ext cx="407996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marL="342900" indent="-34290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Ø"/>
            </a:pPr>
            <a:r>
              <a:rPr lang="en-US" altLang="en-US" sz="2400" kern="1200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lang="en-US" altLang="en-US" sz="2400" kern="1200" dirty="0" err="1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+mn-ea"/>
                <a:cs typeface="+mn-cs"/>
              </a:rPr>
              <a:t>Nhân</a:t>
            </a:r>
            <a:r>
              <a:rPr lang="en-US" altLang="en-US" sz="2400" kern="1200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lang="en-US" altLang="en-US" sz="2400" kern="1200" dirty="0" err="1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+mn-ea"/>
                <a:cs typeface="+mn-cs"/>
              </a:rPr>
              <a:t>từ</a:t>
            </a:r>
            <a:r>
              <a:rPr lang="en-US" altLang="en-US" sz="2400" kern="1200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lang="en-US" altLang="en-US" sz="2400" kern="1200" dirty="0" err="1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+mn-ea"/>
                <a:cs typeface="+mn-cs"/>
              </a:rPr>
              <a:t>phải</a:t>
            </a:r>
            <a:r>
              <a:rPr lang="en-US" altLang="en-US" sz="2400" kern="1200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+mn-ea"/>
                <a:cs typeface="+mn-cs"/>
              </a:rPr>
              <a:t> sang </a:t>
            </a:r>
            <a:r>
              <a:rPr lang="en-US" altLang="en-US" sz="2400" kern="1200" dirty="0" err="1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+mn-ea"/>
                <a:cs typeface="+mn-cs"/>
              </a:rPr>
              <a:t>trái</a:t>
            </a:r>
            <a:r>
              <a:rPr lang="en-US" altLang="en-US" sz="2400" kern="1200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+mn-ea"/>
                <a:cs typeface="+mn-cs"/>
              </a:rPr>
              <a:t>.</a:t>
            </a:r>
            <a:endParaRPr lang="en-US" altLang="en-US" sz="2400" kern="1200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2B066617-8425-44D8-9D9C-76720F2677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0613" y="2627792"/>
            <a:ext cx="641159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marL="342900" indent="-34290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Ø"/>
            </a:pPr>
            <a:r>
              <a:rPr lang="vi-VN" altLang="en-US" sz="2400" kern="1200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+mn-ea"/>
                <a:cs typeface="+mn-cs"/>
              </a:rPr>
              <a:t>Lấy </a:t>
            </a:r>
            <a:r>
              <a:rPr lang="en-US" altLang="en-US" sz="2400" kern="1200" dirty="0" err="1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+mn-ea"/>
                <a:cs typeface="+mn-cs"/>
              </a:rPr>
              <a:t>thừa</a:t>
            </a:r>
            <a:r>
              <a:rPr lang="en-US" altLang="en-US" sz="2400" kern="1200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lang="vi-VN" altLang="en-US" sz="2400" kern="1200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+mn-ea"/>
                <a:cs typeface="+mn-cs"/>
              </a:rPr>
              <a:t>số </a:t>
            </a:r>
            <a:r>
              <a:rPr lang="vi-VN" altLang="en-US" sz="2400" kern="1200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+mn-ea"/>
                <a:cs typeface="+mn-cs"/>
              </a:rPr>
              <a:t>thứ hai nhân với lần lượt từng chữ số của thừa số ở trên, bắt đầu từ hàng đơn vị</a:t>
            </a:r>
            <a:r>
              <a:rPr lang="vi-VN" altLang="en-US" sz="2400" kern="1200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+mn-ea"/>
                <a:cs typeface="+mn-cs"/>
              </a:rPr>
              <a:t>.</a:t>
            </a:r>
            <a:endParaRPr lang="vi-VN" altLang="en-US" sz="2400" kern="1200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374" y="72955"/>
            <a:ext cx="1194010" cy="182394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67651" y="1042904"/>
            <a:ext cx="48775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68BC91"/>
                </a:solidFill>
                <a:latin typeface="#9Slide07 SFU Blackout" panose="00000400000000000000" pitchFamily="2" charset="0"/>
              </a:rPr>
              <a:t>Quy</a:t>
            </a:r>
            <a:r>
              <a:rPr lang="en-US" sz="3200" dirty="0" smtClean="0">
                <a:solidFill>
                  <a:srgbClr val="68BC91"/>
                </a:solidFill>
                <a:latin typeface="#9Slide07 SFU Blackout" panose="00000400000000000000" pitchFamily="2" charset="0"/>
              </a:rPr>
              <a:t> </a:t>
            </a:r>
            <a:r>
              <a:rPr lang="en-US" sz="3200" dirty="0" err="1" smtClean="0">
                <a:solidFill>
                  <a:srgbClr val="68BC91"/>
                </a:solidFill>
                <a:latin typeface="#9Slide07 SFU Blackout" panose="00000400000000000000" pitchFamily="2" charset="0"/>
              </a:rPr>
              <a:t>tắc</a:t>
            </a:r>
            <a:r>
              <a:rPr lang="en-US" sz="3200" dirty="0" smtClean="0">
                <a:solidFill>
                  <a:srgbClr val="68BC91"/>
                </a:solidFill>
                <a:latin typeface="#9Slide07 SFU Blackout" panose="00000400000000000000" pitchFamily="2" charset="0"/>
              </a:rPr>
              <a:t> </a:t>
            </a:r>
            <a:r>
              <a:rPr lang="en-US" sz="3200" dirty="0" err="1" smtClean="0">
                <a:solidFill>
                  <a:srgbClr val="68BC91"/>
                </a:solidFill>
                <a:latin typeface="#9Slide07 SFU Blackout" panose="00000400000000000000" pitchFamily="2" charset="0"/>
              </a:rPr>
              <a:t>tính</a:t>
            </a:r>
            <a:r>
              <a:rPr lang="en-US" sz="3200" dirty="0" smtClean="0">
                <a:solidFill>
                  <a:srgbClr val="68BC91"/>
                </a:solidFill>
                <a:latin typeface="#9Slide07 SFU Blackout" panose="00000400000000000000" pitchFamily="2" charset="0"/>
              </a:rPr>
              <a:t> </a:t>
            </a:r>
            <a:r>
              <a:rPr lang="en-US" sz="3200" dirty="0" err="1" smtClean="0">
                <a:solidFill>
                  <a:srgbClr val="68BC91"/>
                </a:solidFill>
                <a:latin typeface="#9Slide07 SFU Blackout" panose="00000400000000000000" pitchFamily="2" charset="0"/>
              </a:rPr>
              <a:t>nhân</a:t>
            </a:r>
            <a:endParaRPr lang="en-US" sz="3200" dirty="0">
              <a:solidFill>
                <a:srgbClr val="68BC91"/>
              </a:solidFill>
              <a:latin typeface="#9Slide07 SFU Blackout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8300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09" name="Google Shape;5709;p37"/>
          <p:cNvGrpSpPr/>
          <p:nvPr/>
        </p:nvGrpSpPr>
        <p:grpSpPr>
          <a:xfrm>
            <a:off x="7844223" y="952465"/>
            <a:ext cx="597346" cy="677510"/>
            <a:chOff x="7844223" y="952465"/>
            <a:chExt cx="597346" cy="677510"/>
          </a:xfrm>
        </p:grpSpPr>
        <p:sp>
          <p:nvSpPr>
            <p:cNvPr id="5710" name="Google Shape;5710;p37"/>
            <p:cNvSpPr/>
            <p:nvPr/>
          </p:nvSpPr>
          <p:spPr>
            <a:xfrm rot="8772017" flipH="1">
              <a:off x="7871567" y="1238099"/>
              <a:ext cx="542658" cy="263179"/>
            </a:xfrm>
            <a:custGeom>
              <a:avLst/>
              <a:gdLst/>
              <a:ahLst/>
              <a:cxnLst/>
              <a:rect l="l" t="t" r="r" b="b"/>
              <a:pathLst>
                <a:path w="21706" h="10527" extrusionOk="0">
                  <a:moveTo>
                    <a:pt x="840" y="1"/>
                  </a:moveTo>
                  <a:cubicBezTo>
                    <a:pt x="721" y="1"/>
                    <a:pt x="615" y="26"/>
                    <a:pt x="502" y="76"/>
                  </a:cubicBezTo>
                  <a:lnTo>
                    <a:pt x="201" y="76"/>
                  </a:lnTo>
                  <a:cubicBezTo>
                    <a:pt x="101" y="76"/>
                    <a:pt x="101" y="76"/>
                    <a:pt x="1" y="201"/>
                  </a:cubicBezTo>
                  <a:cubicBezTo>
                    <a:pt x="1" y="301"/>
                    <a:pt x="101" y="402"/>
                    <a:pt x="201" y="502"/>
                  </a:cubicBezTo>
                  <a:lnTo>
                    <a:pt x="502" y="502"/>
                  </a:lnTo>
                  <a:cubicBezTo>
                    <a:pt x="627" y="502"/>
                    <a:pt x="928" y="602"/>
                    <a:pt x="1254" y="602"/>
                  </a:cubicBezTo>
                  <a:cubicBezTo>
                    <a:pt x="1555" y="702"/>
                    <a:pt x="1881" y="828"/>
                    <a:pt x="2382" y="928"/>
                  </a:cubicBezTo>
                  <a:cubicBezTo>
                    <a:pt x="2808" y="1028"/>
                    <a:pt x="3234" y="1128"/>
                    <a:pt x="3860" y="1229"/>
                  </a:cubicBezTo>
                  <a:cubicBezTo>
                    <a:pt x="4061" y="1329"/>
                    <a:pt x="4387" y="1329"/>
                    <a:pt x="4688" y="1454"/>
                  </a:cubicBezTo>
                  <a:cubicBezTo>
                    <a:pt x="4888" y="1554"/>
                    <a:pt x="5214" y="1554"/>
                    <a:pt x="5515" y="1655"/>
                  </a:cubicBezTo>
                  <a:cubicBezTo>
                    <a:pt x="6141" y="1855"/>
                    <a:pt x="6768" y="1955"/>
                    <a:pt x="7520" y="2281"/>
                  </a:cubicBezTo>
                  <a:cubicBezTo>
                    <a:pt x="8146" y="2482"/>
                    <a:pt x="8773" y="2707"/>
                    <a:pt x="9500" y="3008"/>
                  </a:cubicBezTo>
                  <a:cubicBezTo>
                    <a:pt x="10126" y="3209"/>
                    <a:pt x="10853" y="3635"/>
                    <a:pt x="11480" y="3835"/>
                  </a:cubicBezTo>
                  <a:cubicBezTo>
                    <a:pt x="12206" y="4261"/>
                    <a:pt x="12833" y="4587"/>
                    <a:pt x="13460" y="4888"/>
                  </a:cubicBezTo>
                  <a:cubicBezTo>
                    <a:pt x="14186" y="5214"/>
                    <a:pt x="14713" y="5615"/>
                    <a:pt x="15339" y="5940"/>
                  </a:cubicBezTo>
                  <a:cubicBezTo>
                    <a:pt x="15966" y="6341"/>
                    <a:pt x="16492" y="6767"/>
                    <a:pt x="17018" y="7093"/>
                  </a:cubicBezTo>
                  <a:cubicBezTo>
                    <a:pt x="17219" y="7294"/>
                    <a:pt x="17545" y="7494"/>
                    <a:pt x="17745" y="7720"/>
                  </a:cubicBezTo>
                  <a:cubicBezTo>
                    <a:pt x="17946" y="7920"/>
                    <a:pt x="18171" y="8021"/>
                    <a:pt x="18372" y="8221"/>
                  </a:cubicBezTo>
                  <a:cubicBezTo>
                    <a:pt x="18898" y="8547"/>
                    <a:pt x="19299" y="8848"/>
                    <a:pt x="19625" y="9174"/>
                  </a:cubicBezTo>
                  <a:cubicBezTo>
                    <a:pt x="19926" y="9474"/>
                    <a:pt x="20252" y="9700"/>
                    <a:pt x="20552" y="9900"/>
                  </a:cubicBezTo>
                  <a:cubicBezTo>
                    <a:pt x="21079" y="10326"/>
                    <a:pt x="21404" y="10527"/>
                    <a:pt x="21404" y="10527"/>
                  </a:cubicBezTo>
                  <a:lnTo>
                    <a:pt x="21605" y="10527"/>
                  </a:lnTo>
                  <a:cubicBezTo>
                    <a:pt x="21705" y="10427"/>
                    <a:pt x="21705" y="10326"/>
                    <a:pt x="21605" y="10226"/>
                  </a:cubicBezTo>
                  <a:cubicBezTo>
                    <a:pt x="21605" y="10226"/>
                    <a:pt x="21404" y="9900"/>
                    <a:pt x="20878" y="9474"/>
                  </a:cubicBezTo>
                  <a:lnTo>
                    <a:pt x="20051" y="8647"/>
                  </a:lnTo>
                  <a:cubicBezTo>
                    <a:pt x="19625" y="8346"/>
                    <a:pt x="19199" y="8021"/>
                    <a:pt x="18798" y="7720"/>
                  </a:cubicBezTo>
                  <a:cubicBezTo>
                    <a:pt x="18372" y="7394"/>
                    <a:pt x="17846" y="6968"/>
                    <a:pt x="17319" y="6667"/>
                  </a:cubicBezTo>
                  <a:cubicBezTo>
                    <a:pt x="16793" y="6341"/>
                    <a:pt x="16166" y="5940"/>
                    <a:pt x="15540" y="5615"/>
                  </a:cubicBezTo>
                  <a:cubicBezTo>
                    <a:pt x="15038" y="5214"/>
                    <a:pt x="14412" y="4788"/>
                    <a:pt x="13785" y="4462"/>
                  </a:cubicBezTo>
                  <a:cubicBezTo>
                    <a:pt x="13159" y="4061"/>
                    <a:pt x="12407" y="3635"/>
                    <a:pt x="11780" y="3334"/>
                  </a:cubicBezTo>
                  <a:cubicBezTo>
                    <a:pt x="11480" y="3108"/>
                    <a:pt x="11053" y="3008"/>
                    <a:pt x="10753" y="2808"/>
                  </a:cubicBezTo>
                  <a:cubicBezTo>
                    <a:pt x="10427" y="2707"/>
                    <a:pt x="10126" y="2482"/>
                    <a:pt x="9700" y="2381"/>
                  </a:cubicBezTo>
                  <a:cubicBezTo>
                    <a:pt x="9074" y="2081"/>
                    <a:pt x="8347" y="1755"/>
                    <a:pt x="7720" y="1554"/>
                  </a:cubicBezTo>
                  <a:cubicBezTo>
                    <a:pt x="7094" y="1329"/>
                    <a:pt x="6367" y="1128"/>
                    <a:pt x="5740" y="928"/>
                  </a:cubicBezTo>
                  <a:cubicBezTo>
                    <a:pt x="5114" y="702"/>
                    <a:pt x="4587" y="502"/>
                    <a:pt x="3961" y="402"/>
                  </a:cubicBezTo>
                  <a:cubicBezTo>
                    <a:pt x="3434" y="301"/>
                    <a:pt x="2908" y="201"/>
                    <a:pt x="2507" y="201"/>
                  </a:cubicBezTo>
                  <a:cubicBezTo>
                    <a:pt x="1981" y="76"/>
                    <a:pt x="1555" y="76"/>
                    <a:pt x="1254" y="76"/>
                  </a:cubicBezTo>
                  <a:cubicBezTo>
                    <a:pt x="1091" y="26"/>
                    <a:pt x="959" y="1"/>
                    <a:pt x="840" y="1"/>
                  </a:cubicBezTo>
                  <a:close/>
                </a:path>
              </a:pathLst>
            </a:custGeom>
            <a:solidFill>
              <a:srgbClr val="651D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1" name="Google Shape;5711;p37"/>
            <p:cNvSpPr/>
            <p:nvPr/>
          </p:nvSpPr>
          <p:spPr>
            <a:xfrm rot="8772017" flipH="1">
              <a:off x="8221985" y="981517"/>
              <a:ext cx="147327" cy="141127"/>
            </a:xfrm>
            <a:custGeom>
              <a:avLst/>
              <a:gdLst/>
              <a:ahLst/>
              <a:cxnLst/>
              <a:rect l="l" t="t" r="r" b="b"/>
              <a:pathLst>
                <a:path w="5893" h="5645" extrusionOk="0">
                  <a:moveTo>
                    <a:pt x="627" y="1"/>
                  </a:moveTo>
                  <a:lnTo>
                    <a:pt x="627" y="1"/>
                  </a:lnTo>
                  <a:cubicBezTo>
                    <a:pt x="0" y="828"/>
                    <a:pt x="2506" y="5214"/>
                    <a:pt x="4587" y="5640"/>
                  </a:cubicBezTo>
                  <a:cubicBezTo>
                    <a:pt x="4605" y="5643"/>
                    <a:pt x="4624" y="5644"/>
                    <a:pt x="4644" y="5644"/>
                  </a:cubicBezTo>
                  <a:cubicBezTo>
                    <a:pt x="5255" y="5644"/>
                    <a:pt x="5893" y="4104"/>
                    <a:pt x="4386" y="2281"/>
                  </a:cubicBezTo>
                  <a:cubicBezTo>
                    <a:pt x="2607" y="301"/>
                    <a:pt x="627" y="1"/>
                    <a:pt x="627" y="1"/>
                  </a:cubicBezTo>
                  <a:close/>
                </a:path>
              </a:pathLst>
            </a:custGeom>
            <a:solidFill>
              <a:srgbClr val="EB5C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2" name="Google Shape;5712;p37"/>
            <p:cNvSpPr/>
            <p:nvPr/>
          </p:nvSpPr>
          <p:spPr>
            <a:xfrm rot="8772017" flipH="1">
              <a:off x="8177086" y="1108946"/>
              <a:ext cx="68326" cy="125327"/>
            </a:xfrm>
            <a:custGeom>
              <a:avLst/>
              <a:gdLst/>
              <a:ahLst/>
              <a:cxnLst/>
              <a:rect l="l" t="t" r="r" b="b"/>
              <a:pathLst>
                <a:path w="2733" h="5013" extrusionOk="0">
                  <a:moveTo>
                    <a:pt x="1379" y="0"/>
                  </a:moveTo>
                  <a:lnTo>
                    <a:pt x="1379" y="0"/>
                  </a:lnTo>
                  <a:cubicBezTo>
                    <a:pt x="0" y="1253"/>
                    <a:pt x="126" y="4912"/>
                    <a:pt x="1680" y="5013"/>
                  </a:cubicBezTo>
                  <a:cubicBezTo>
                    <a:pt x="2306" y="5013"/>
                    <a:pt x="2732" y="3760"/>
                    <a:pt x="2507" y="2707"/>
                  </a:cubicBezTo>
                  <a:cubicBezTo>
                    <a:pt x="2206" y="1354"/>
                    <a:pt x="1379" y="0"/>
                    <a:pt x="1379" y="0"/>
                  </a:cubicBezTo>
                  <a:close/>
                </a:path>
              </a:pathLst>
            </a:custGeom>
            <a:solidFill>
              <a:srgbClr val="EB5C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3" name="Google Shape;5713;p37"/>
            <p:cNvSpPr/>
            <p:nvPr/>
          </p:nvSpPr>
          <p:spPr>
            <a:xfrm rot="8772017" flipH="1">
              <a:off x="8130347" y="1227404"/>
              <a:ext cx="72301" cy="130552"/>
            </a:xfrm>
            <a:custGeom>
              <a:avLst/>
              <a:gdLst/>
              <a:ahLst/>
              <a:cxnLst/>
              <a:rect l="l" t="t" r="r" b="b"/>
              <a:pathLst>
                <a:path w="2892" h="5222" extrusionOk="0">
                  <a:moveTo>
                    <a:pt x="1128" y="0"/>
                  </a:moveTo>
                  <a:lnTo>
                    <a:pt x="1128" y="0"/>
                  </a:lnTo>
                  <a:cubicBezTo>
                    <a:pt x="1" y="1654"/>
                    <a:pt x="201" y="5213"/>
                    <a:pt x="1755" y="5213"/>
                  </a:cubicBezTo>
                  <a:cubicBezTo>
                    <a:pt x="1796" y="5219"/>
                    <a:pt x="1836" y="5222"/>
                    <a:pt x="1876" y="5222"/>
                  </a:cubicBezTo>
                  <a:cubicBezTo>
                    <a:pt x="2549" y="5222"/>
                    <a:pt x="2891" y="4418"/>
                    <a:pt x="2607" y="3233"/>
                  </a:cubicBezTo>
                  <a:cubicBezTo>
                    <a:pt x="2382" y="1554"/>
                    <a:pt x="1129" y="0"/>
                    <a:pt x="11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4" name="Google Shape;5714;p37"/>
            <p:cNvSpPr/>
            <p:nvPr/>
          </p:nvSpPr>
          <p:spPr>
            <a:xfrm rot="8772017" flipH="1">
              <a:off x="8061409" y="1340078"/>
              <a:ext cx="80476" cy="127927"/>
            </a:xfrm>
            <a:custGeom>
              <a:avLst/>
              <a:gdLst/>
              <a:ahLst/>
              <a:cxnLst/>
              <a:rect l="l" t="t" r="r" b="b"/>
              <a:pathLst>
                <a:path w="3219" h="5117" extrusionOk="0">
                  <a:moveTo>
                    <a:pt x="813" y="1"/>
                  </a:moveTo>
                  <a:lnTo>
                    <a:pt x="813" y="1"/>
                  </a:lnTo>
                  <a:cubicBezTo>
                    <a:pt x="0" y="1749"/>
                    <a:pt x="687" y="5117"/>
                    <a:pt x="2208" y="5117"/>
                  </a:cubicBezTo>
                  <a:cubicBezTo>
                    <a:pt x="2236" y="5117"/>
                    <a:pt x="2263" y="5116"/>
                    <a:pt x="2291" y="5114"/>
                  </a:cubicBezTo>
                  <a:cubicBezTo>
                    <a:pt x="2918" y="5013"/>
                    <a:pt x="3219" y="4086"/>
                    <a:pt x="2793" y="2933"/>
                  </a:cubicBezTo>
                  <a:cubicBezTo>
                    <a:pt x="2291" y="1354"/>
                    <a:pt x="813" y="1"/>
                    <a:pt x="8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5" name="Google Shape;5715;p37"/>
            <p:cNvSpPr/>
            <p:nvPr/>
          </p:nvSpPr>
          <p:spPr>
            <a:xfrm rot="8772017" flipH="1">
              <a:off x="8143916" y="1421003"/>
              <a:ext cx="136002" cy="57376"/>
            </a:xfrm>
            <a:custGeom>
              <a:avLst/>
              <a:gdLst/>
              <a:ahLst/>
              <a:cxnLst/>
              <a:rect l="l" t="t" r="r" b="b"/>
              <a:pathLst>
                <a:path w="5440" h="2295" extrusionOk="0">
                  <a:moveTo>
                    <a:pt x="3753" y="0"/>
                  </a:moveTo>
                  <a:cubicBezTo>
                    <a:pt x="2516" y="0"/>
                    <a:pt x="814" y="708"/>
                    <a:pt x="0" y="1734"/>
                  </a:cubicBezTo>
                  <a:cubicBezTo>
                    <a:pt x="0" y="1734"/>
                    <a:pt x="1375" y="2295"/>
                    <a:pt x="2847" y="2295"/>
                  </a:cubicBezTo>
                  <a:cubicBezTo>
                    <a:pt x="3051" y="2295"/>
                    <a:pt x="3256" y="2284"/>
                    <a:pt x="3459" y="2260"/>
                  </a:cubicBezTo>
                  <a:cubicBezTo>
                    <a:pt x="4712" y="2034"/>
                    <a:pt x="5439" y="1408"/>
                    <a:pt x="5138" y="681"/>
                  </a:cubicBezTo>
                  <a:cubicBezTo>
                    <a:pt x="4954" y="207"/>
                    <a:pt x="4421" y="0"/>
                    <a:pt x="37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6" name="Google Shape;5716;p37"/>
            <p:cNvSpPr/>
            <p:nvPr/>
          </p:nvSpPr>
          <p:spPr>
            <a:xfrm rot="8772017" flipH="1">
              <a:off x="8211417" y="1292165"/>
              <a:ext cx="135352" cy="55101"/>
            </a:xfrm>
            <a:custGeom>
              <a:avLst/>
              <a:gdLst/>
              <a:ahLst/>
              <a:cxnLst/>
              <a:rect l="l" t="t" r="r" b="b"/>
              <a:pathLst>
                <a:path w="5414" h="2204" extrusionOk="0">
                  <a:moveTo>
                    <a:pt x="3443" y="0"/>
                  </a:moveTo>
                  <a:cubicBezTo>
                    <a:pt x="2254" y="0"/>
                    <a:pt x="781" y="530"/>
                    <a:pt x="0" y="1369"/>
                  </a:cubicBezTo>
                  <a:cubicBezTo>
                    <a:pt x="0" y="1369"/>
                    <a:pt x="1579" y="2204"/>
                    <a:pt x="3090" y="2204"/>
                  </a:cubicBezTo>
                  <a:cubicBezTo>
                    <a:pt x="3171" y="2204"/>
                    <a:pt x="3253" y="2201"/>
                    <a:pt x="3334" y="2196"/>
                  </a:cubicBezTo>
                  <a:cubicBezTo>
                    <a:pt x="4687" y="2196"/>
                    <a:pt x="5414" y="1569"/>
                    <a:pt x="5213" y="943"/>
                  </a:cubicBezTo>
                  <a:cubicBezTo>
                    <a:pt x="5033" y="285"/>
                    <a:pt x="4314" y="0"/>
                    <a:pt x="34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7" name="Google Shape;5717;p37"/>
            <p:cNvSpPr/>
            <p:nvPr/>
          </p:nvSpPr>
          <p:spPr>
            <a:xfrm rot="8772017" flipH="1">
              <a:off x="8255142" y="1159674"/>
              <a:ext cx="132852" cy="57251"/>
            </a:xfrm>
            <a:custGeom>
              <a:avLst/>
              <a:gdLst/>
              <a:ahLst/>
              <a:cxnLst/>
              <a:rect l="l" t="t" r="r" b="b"/>
              <a:pathLst>
                <a:path w="5314" h="2290" extrusionOk="0">
                  <a:moveTo>
                    <a:pt x="2731" y="0"/>
                  </a:moveTo>
                  <a:cubicBezTo>
                    <a:pt x="1675" y="0"/>
                    <a:pt x="569" y="296"/>
                    <a:pt x="0" y="921"/>
                  </a:cubicBezTo>
                  <a:cubicBezTo>
                    <a:pt x="0" y="921"/>
                    <a:pt x="1755" y="1949"/>
                    <a:pt x="3008" y="2275"/>
                  </a:cubicBezTo>
                  <a:cubicBezTo>
                    <a:pt x="3110" y="2284"/>
                    <a:pt x="3215" y="2289"/>
                    <a:pt x="3319" y="2289"/>
                  </a:cubicBezTo>
                  <a:cubicBezTo>
                    <a:pt x="4292" y="2289"/>
                    <a:pt x="5314" y="1878"/>
                    <a:pt x="5314" y="1222"/>
                  </a:cubicBezTo>
                  <a:cubicBezTo>
                    <a:pt x="5204" y="428"/>
                    <a:pt x="4003" y="0"/>
                    <a:pt x="2731" y="0"/>
                  </a:cubicBezTo>
                  <a:close/>
                </a:path>
              </a:pathLst>
            </a:custGeom>
            <a:solidFill>
              <a:srgbClr val="EB5C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779" name="Google Shape;5779;p37">
            <a:hlinkClick r:id="rId3" action="ppaction://hlinksldjump"/>
          </p:cNvPr>
          <p:cNvSpPr/>
          <p:nvPr/>
        </p:nvSpPr>
        <p:spPr>
          <a:xfrm>
            <a:off x="146522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80" name="Google Shape;5780;p37">
            <a:hlinkClick r:id="" action="ppaction://noaction"/>
          </p:cNvPr>
          <p:cNvSpPr/>
          <p:nvPr/>
        </p:nvSpPr>
        <p:spPr>
          <a:xfrm>
            <a:off x="207482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81" name="Google Shape;5781;p37">
            <a:hlinkClick r:id="" action="ppaction://noaction"/>
          </p:cNvPr>
          <p:cNvSpPr/>
          <p:nvPr/>
        </p:nvSpPr>
        <p:spPr>
          <a:xfrm>
            <a:off x="272252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82" name="Google Shape;5782;p37">
            <a:hlinkClick r:id="" action="ppaction://noaction"/>
          </p:cNvPr>
          <p:cNvSpPr/>
          <p:nvPr/>
        </p:nvSpPr>
        <p:spPr>
          <a:xfrm>
            <a:off x="333212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83" name="Google Shape;5783;p37">
            <a:hlinkClick r:id="" action="ppaction://noaction"/>
          </p:cNvPr>
          <p:cNvSpPr/>
          <p:nvPr/>
        </p:nvSpPr>
        <p:spPr>
          <a:xfrm>
            <a:off x="39607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84" name="Google Shape;5784;p37">
            <a:hlinkClick r:id="" action="ppaction://noaction"/>
          </p:cNvPr>
          <p:cNvSpPr/>
          <p:nvPr/>
        </p:nvSpPr>
        <p:spPr>
          <a:xfrm>
            <a:off x="45703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85" name="Google Shape;5785;p37">
            <a:hlinkClick r:id="" action="ppaction://noaction"/>
          </p:cNvPr>
          <p:cNvSpPr/>
          <p:nvPr/>
        </p:nvSpPr>
        <p:spPr>
          <a:xfrm>
            <a:off x="52180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86" name="Google Shape;5786;p37">
            <a:hlinkClick r:id="" action="ppaction://noaction"/>
          </p:cNvPr>
          <p:cNvSpPr/>
          <p:nvPr/>
        </p:nvSpPr>
        <p:spPr>
          <a:xfrm>
            <a:off x="58276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87" name="Google Shape;5787;p37">
            <a:hlinkClick r:id="" action="ppaction://noaction"/>
          </p:cNvPr>
          <p:cNvSpPr/>
          <p:nvPr/>
        </p:nvSpPr>
        <p:spPr>
          <a:xfrm>
            <a:off x="64753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88" name="Google Shape;5788;p37">
            <a:hlinkClick r:id="" action="ppaction://noaction"/>
          </p:cNvPr>
          <p:cNvSpPr/>
          <p:nvPr/>
        </p:nvSpPr>
        <p:spPr>
          <a:xfrm>
            <a:off x="70849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89" name="Google Shape;5789;p37">
            <a:hlinkClick r:id="" action="ppaction://noaction"/>
          </p:cNvPr>
          <p:cNvSpPr/>
          <p:nvPr/>
        </p:nvSpPr>
        <p:spPr>
          <a:xfrm>
            <a:off x="76945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90" name="Google Shape;5790;p37">
            <a:hlinkClick r:id="rId4" action="ppaction://hlinksldjump"/>
          </p:cNvPr>
          <p:cNvSpPr/>
          <p:nvPr/>
        </p:nvSpPr>
        <p:spPr>
          <a:xfrm>
            <a:off x="8365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792" name="Google Shape;5792;p37"/>
          <p:cNvGrpSpPr/>
          <p:nvPr/>
        </p:nvGrpSpPr>
        <p:grpSpPr>
          <a:xfrm>
            <a:off x="790775" y="119354"/>
            <a:ext cx="7447900" cy="539872"/>
            <a:chOff x="790775" y="119354"/>
            <a:chExt cx="7447900" cy="539872"/>
          </a:xfrm>
        </p:grpSpPr>
        <p:sp>
          <p:nvSpPr>
            <p:cNvPr id="5793" name="Google Shape;5793;p37"/>
            <p:cNvSpPr/>
            <p:nvPr/>
          </p:nvSpPr>
          <p:spPr>
            <a:xfrm>
              <a:off x="7123684" y="123504"/>
              <a:ext cx="172446" cy="240184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40" y="39"/>
                    <a:pt x="566" y="123"/>
                  </a:cubicBezTo>
                  <a:cubicBezTo>
                    <a:pt x="134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3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6" y="2537"/>
                  </a:cubicBezTo>
                  <a:cubicBezTo>
                    <a:pt x="2553" y="1269"/>
                    <a:pt x="1446" y="0"/>
                    <a:pt x="837" y="0"/>
                  </a:cubicBezTo>
                  <a:close/>
                </a:path>
              </a:pathLst>
            </a:custGeom>
            <a:solidFill>
              <a:srgbClr val="EB5C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4" name="Google Shape;5794;p37"/>
            <p:cNvSpPr/>
            <p:nvPr/>
          </p:nvSpPr>
          <p:spPr>
            <a:xfrm>
              <a:off x="7028883" y="358045"/>
              <a:ext cx="536336" cy="301181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5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2" y="102"/>
                    <a:pt x="7449" y="162"/>
                  </a:cubicBezTo>
                  <a:cubicBezTo>
                    <a:pt x="5155" y="415"/>
                    <a:pt x="2861" y="1160"/>
                    <a:pt x="1803" y="2516"/>
                  </a:cubicBezTo>
                  <a:cubicBezTo>
                    <a:pt x="0" y="4944"/>
                    <a:pt x="1118" y="7059"/>
                    <a:pt x="1803" y="7730"/>
                  </a:cubicBezTo>
                  <a:cubicBezTo>
                    <a:pt x="1862" y="7864"/>
                    <a:pt x="1922" y="7864"/>
                    <a:pt x="1997" y="7923"/>
                  </a:cubicBezTo>
                  <a:cubicBezTo>
                    <a:pt x="2687" y="8345"/>
                    <a:pt x="5509" y="8635"/>
                    <a:pt x="8413" y="8635"/>
                  </a:cubicBezTo>
                  <a:cubicBezTo>
                    <a:pt x="11462" y="8635"/>
                    <a:pt x="14602" y="8315"/>
                    <a:pt x="15464" y="7491"/>
                  </a:cubicBezTo>
                  <a:cubicBezTo>
                    <a:pt x="17192" y="5808"/>
                    <a:pt x="16641" y="1711"/>
                    <a:pt x="13170" y="475"/>
                  </a:cubicBezTo>
                  <a:cubicBezTo>
                    <a:pt x="12386" y="182"/>
                    <a:pt x="11144" y="0"/>
                    <a:pt x="9745" y="0"/>
                  </a:cubicBezTo>
                  <a:close/>
                </a:path>
              </a:pathLst>
            </a:custGeom>
            <a:solidFill>
              <a:srgbClr val="EB5C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5" name="Google Shape;5795;p37"/>
            <p:cNvSpPr/>
            <p:nvPr/>
          </p:nvSpPr>
          <p:spPr>
            <a:xfrm>
              <a:off x="4633668" y="123504"/>
              <a:ext cx="172446" cy="240184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6" y="0"/>
                  </a:moveTo>
                  <a:cubicBezTo>
                    <a:pt x="730" y="0"/>
                    <a:pt x="640" y="39"/>
                    <a:pt x="566" y="123"/>
                  </a:cubicBezTo>
                  <a:cubicBezTo>
                    <a:pt x="60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2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5" y="2537"/>
                  </a:cubicBezTo>
                  <a:cubicBezTo>
                    <a:pt x="2540" y="1269"/>
                    <a:pt x="1443" y="0"/>
                    <a:pt x="836" y="0"/>
                  </a:cubicBezTo>
                  <a:close/>
                </a:path>
              </a:pathLst>
            </a:custGeom>
            <a:solidFill>
              <a:srgbClr val="0083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6" name="Google Shape;5796;p37"/>
            <p:cNvSpPr/>
            <p:nvPr/>
          </p:nvSpPr>
          <p:spPr>
            <a:xfrm>
              <a:off x="4538866" y="358045"/>
              <a:ext cx="536304" cy="301181"/>
            </a:xfrm>
            <a:custGeom>
              <a:avLst/>
              <a:gdLst/>
              <a:ahLst/>
              <a:cxnLst/>
              <a:rect l="l" t="t" r="r" b="b"/>
              <a:pathLst>
                <a:path w="17192" h="8636" extrusionOk="0">
                  <a:moveTo>
                    <a:pt x="9744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1" y="102"/>
                    <a:pt x="7449" y="162"/>
                  </a:cubicBezTo>
                  <a:cubicBezTo>
                    <a:pt x="5155" y="415"/>
                    <a:pt x="2861" y="1160"/>
                    <a:pt x="1803" y="2516"/>
                  </a:cubicBezTo>
                  <a:cubicBezTo>
                    <a:pt x="0" y="4944"/>
                    <a:pt x="1118" y="7059"/>
                    <a:pt x="1803" y="7730"/>
                  </a:cubicBezTo>
                  <a:cubicBezTo>
                    <a:pt x="1862" y="7864"/>
                    <a:pt x="1922" y="7864"/>
                    <a:pt x="1982" y="7923"/>
                  </a:cubicBezTo>
                  <a:cubicBezTo>
                    <a:pt x="2679" y="8345"/>
                    <a:pt x="5505" y="8635"/>
                    <a:pt x="8409" y="8635"/>
                  </a:cubicBezTo>
                  <a:cubicBezTo>
                    <a:pt x="11458" y="8635"/>
                    <a:pt x="14594" y="8315"/>
                    <a:pt x="15449" y="7491"/>
                  </a:cubicBezTo>
                  <a:cubicBezTo>
                    <a:pt x="17192" y="5808"/>
                    <a:pt x="16566" y="1711"/>
                    <a:pt x="13095" y="475"/>
                  </a:cubicBezTo>
                  <a:cubicBezTo>
                    <a:pt x="12370" y="182"/>
                    <a:pt x="11140" y="0"/>
                    <a:pt x="9744" y="0"/>
                  </a:cubicBezTo>
                  <a:close/>
                </a:path>
              </a:pathLst>
            </a:custGeom>
            <a:solidFill>
              <a:srgbClr val="0083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7" name="Google Shape;5797;p37"/>
            <p:cNvSpPr/>
            <p:nvPr/>
          </p:nvSpPr>
          <p:spPr>
            <a:xfrm>
              <a:off x="5257318" y="123504"/>
              <a:ext cx="172446" cy="240184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28" y="0"/>
                  </a:moveTo>
                  <a:cubicBezTo>
                    <a:pt x="720" y="0"/>
                    <a:pt x="627" y="39"/>
                    <a:pt x="552" y="123"/>
                  </a:cubicBezTo>
                  <a:cubicBezTo>
                    <a:pt x="60" y="749"/>
                    <a:pt x="1" y="1181"/>
                    <a:pt x="373" y="1732"/>
                  </a:cubicBezTo>
                  <a:cubicBezTo>
                    <a:pt x="746" y="2239"/>
                    <a:pt x="2787" y="3535"/>
                    <a:pt x="4410" y="6708"/>
                  </a:cubicBezTo>
                  <a:lnTo>
                    <a:pt x="4410" y="6887"/>
                  </a:lnTo>
                  <a:cubicBezTo>
                    <a:pt x="4783" y="6827"/>
                    <a:pt x="5155" y="6768"/>
                    <a:pt x="5528" y="6768"/>
                  </a:cubicBezTo>
                  <a:cubicBezTo>
                    <a:pt x="5453" y="6202"/>
                    <a:pt x="5081" y="4220"/>
                    <a:pt x="3591" y="2537"/>
                  </a:cubicBezTo>
                  <a:cubicBezTo>
                    <a:pt x="2539" y="1269"/>
                    <a:pt x="1443" y="0"/>
                    <a:pt x="828" y="0"/>
                  </a:cubicBezTo>
                  <a:close/>
                </a:path>
              </a:pathLst>
            </a:custGeom>
            <a:solidFill>
              <a:srgbClr val="68BC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8" name="Google Shape;5798;p37"/>
            <p:cNvSpPr/>
            <p:nvPr/>
          </p:nvSpPr>
          <p:spPr>
            <a:xfrm>
              <a:off x="5162517" y="358045"/>
              <a:ext cx="536336" cy="301181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3" y="0"/>
                  </a:moveTo>
                  <a:cubicBezTo>
                    <a:pt x="9362" y="0"/>
                    <a:pt x="8967" y="14"/>
                    <a:pt x="8567" y="43"/>
                  </a:cubicBezTo>
                  <a:cubicBezTo>
                    <a:pt x="8194" y="43"/>
                    <a:pt x="7822" y="102"/>
                    <a:pt x="7449" y="162"/>
                  </a:cubicBezTo>
                  <a:cubicBezTo>
                    <a:pt x="5140" y="415"/>
                    <a:pt x="2846" y="1160"/>
                    <a:pt x="1788" y="2516"/>
                  </a:cubicBezTo>
                  <a:cubicBezTo>
                    <a:pt x="1" y="4944"/>
                    <a:pt x="1118" y="7059"/>
                    <a:pt x="1788" y="7730"/>
                  </a:cubicBezTo>
                  <a:cubicBezTo>
                    <a:pt x="1863" y="7864"/>
                    <a:pt x="1922" y="7864"/>
                    <a:pt x="1982" y="7923"/>
                  </a:cubicBezTo>
                  <a:cubicBezTo>
                    <a:pt x="2680" y="8345"/>
                    <a:pt x="5505" y="8635"/>
                    <a:pt x="8410" y="8635"/>
                  </a:cubicBezTo>
                  <a:cubicBezTo>
                    <a:pt x="11459" y="8635"/>
                    <a:pt x="14595" y="8315"/>
                    <a:pt x="15449" y="7491"/>
                  </a:cubicBezTo>
                  <a:cubicBezTo>
                    <a:pt x="17192" y="5808"/>
                    <a:pt x="16567" y="1711"/>
                    <a:pt x="13096" y="475"/>
                  </a:cubicBezTo>
                  <a:cubicBezTo>
                    <a:pt x="12359" y="182"/>
                    <a:pt x="11136" y="0"/>
                    <a:pt x="9743" y="0"/>
                  </a:cubicBezTo>
                  <a:close/>
                </a:path>
              </a:pathLst>
            </a:custGeom>
            <a:solidFill>
              <a:srgbClr val="68BC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9" name="Google Shape;5799;p37"/>
            <p:cNvSpPr/>
            <p:nvPr/>
          </p:nvSpPr>
          <p:spPr>
            <a:xfrm>
              <a:off x="5880532" y="123504"/>
              <a:ext cx="172446" cy="240184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40" y="39"/>
                    <a:pt x="567" y="123"/>
                  </a:cubicBezTo>
                  <a:cubicBezTo>
                    <a:pt x="135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3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6" y="2537"/>
                  </a:cubicBezTo>
                  <a:cubicBezTo>
                    <a:pt x="2553" y="1269"/>
                    <a:pt x="1447" y="0"/>
                    <a:pt x="837" y="0"/>
                  </a:cubicBezTo>
                  <a:close/>
                </a:path>
              </a:pathLst>
            </a:custGeom>
            <a:solidFill>
              <a:srgbClr val="FECC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0" name="Google Shape;5800;p37"/>
            <p:cNvSpPr/>
            <p:nvPr/>
          </p:nvSpPr>
          <p:spPr>
            <a:xfrm>
              <a:off x="5785731" y="358045"/>
              <a:ext cx="536336" cy="301181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5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2" y="102"/>
                    <a:pt x="7449" y="162"/>
                  </a:cubicBezTo>
                  <a:cubicBezTo>
                    <a:pt x="5155" y="415"/>
                    <a:pt x="2861" y="1160"/>
                    <a:pt x="1803" y="2516"/>
                  </a:cubicBezTo>
                  <a:cubicBezTo>
                    <a:pt x="0" y="4944"/>
                    <a:pt x="1118" y="7059"/>
                    <a:pt x="1803" y="7730"/>
                  </a:cubicBezTo>
                  <a:cubicBezTo>
                    <a:pt x="1863" y="7864"/>
                    <a:pt x="1922" y="7864"/>
                    <a:pt x="1997" y="7923"/>
                  </a:cubicBezTo>
                  <a:cubicBezTo>
                    <a:pt x="2687" y="8345"/>
                    <a:pt x="5509" y="8635"/>
                    <a:pt x="8413" y="8635"/>
                  </a:cubicBezTo>
                  <a:cubicBezTo>
                    <a:pt x="11462" y="8635"/>
                    <a:pt x="14602" y="8315"/>
                    <a:pt x="15464" y="7491"/>
                  </a:cubicBezTo>
                  <a:cubicBezTo>
                    <a:pt x="17192" y="5808"/>
                    <a:pt x="16581" y="1711"/>
                    <a:pt x="13170" y="475"/>
                  </a:cubicBezTo>
                  <a:cubicBezTo>
                    <a:pt x="12386" y="182"/>
                    <a:pt x="11144" y="0"/>
                    <a:pt x="9745" y="0"/>
                  </a:cubicBezTo>
                  <a:close/>
                </a:path>
              </a:pathLst>
            </a:custGeom>
            <a:solidFill>
              <a:srgbClr val="FECC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1" name="Google Shape;5801;p37"/>
            <p:cNvSpPr/>
            <p:nvPr/>
          </p:nvSpPr>
          <p:spPr>
            <a:xfrm>
              <a:off x="6507926" y="123504"/>
              <a:ext cx="172446" cy="240184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39" y="39"/>
                    <a:pt x="566" y="123"/>
                  </a:cubicBezTo>
                  <a:cubicBezTo>
                    <a:pt x="134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2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5" y="2537"/>
                  </a:cubicBezTo>
                  <a:cubicBezTo>
                    <a:pt x="2553" y="1269"/>
                    <a:pt x="1446" y="0"/>
                    <a:pt x="837" y="0"/>
                  </a:cubicBezTo>
                  <a:close/>
                </a:path>
              </a:pathLst>
            </a:custGeom>
            <a:solidFill>
              <a:srgbClr val="F18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2" name="Google Shape;5802;p37"/>
            <p:cNvSpPr/>
            <p:nvPr/>
          </p:nvSpPr>
          <p:spPr>
            <a:xfrm>
              <a:off x="6413124" y="358045"/>
              <a:ext cx="536304" cy="301181"/>
            </a:xfrm>
            <a:custGeom>
              <a:avLst/>
              <a:gdLst/>
              <a:ahLst/>
              <a:cxnLst/>
              <a:rect l="l" t="t" r="r" b="b"/>
              <a:pathLst>
                <a:path w="17192" h="8636" extrusionOk="0">
                  <a:moveTo>
                    <a:pt x="9745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1" y="102"/>
                    <a:pt x="7449" y="162"/>
                  </a:cubicBezTo>
                  <a:cubicBezTo>
                    <a:pt x="5155" y="415"/>
                    <a:pt x="2860" y="1160"/>
                    <a:pt x="1803" y="2516"/>
                  </a:cubicBezTo>
                  <a:cubicBezTo>
                    <a:pt x="0" y="4944"/>
                    <a:pt x="1117" y="7059"/>
                    <a:pt x="1803" y="7730"/>
                  </a:cubicBezTo>
                  <a:cubicBezTo>
                    <a:pt x="1862" y="7864"/>
                    <a:pt x="1996" y="7864"/>
                    <a:pt x="2056" y="7923"/>
                  </a:cubicBezTo>
                  <a:cubicBezTo>
                    <a:pt x="2717" y="8345"/>
                    <a:pt x="5524" y="8635"/>
                    <a:pt x="8421" y="8635"/>
                  </a:cubicBezTo>
                  <a:cubicBezTo>
                    <a:pt x="11461" y="8635"/>
                    <a:pt x="14602" y="8315"/>
                    <a:pt x="15464" y="7491"/>
                  </a:cubicBezTo>
                  <a:cubicBezTo>
                    <a:pt x="17192" y="5808"/>
                    <a:pt x="16641" y="1711"/>
                    <a:pt x="13169" y="475"/>
                  </a:cubicBezTo>
                  <a:cubicBezTo>
                    <a:pt x="12386" y="182"/>
                    <a:pt x="11144" y="0"/>
                    <a:pt x="9745" y="0"/>
                  </a:cubicBezTo>
                  <a:close/>
                </a:path>
              </a:pathLst>
            </a:custGeom>
            <a:solidFill>
              <a:srgbClr val="F18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3" name="Google Shape;5803;p37"/>
            <p:cNvSpPr/>
            <p:nvPr/>
          </p:nvSpPr>
          <p:spPr>
            <a:xfrm>
              <a:off x="7751078" y="123504"/>
              <a:ext cx="172446" cy="240184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39" y="39"/>
                    <a:pt x="566" y="123"/>
                  </a:cubicBezTo>
                  <a:cubicBezTo>
                    <a:pt x="134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2" y="6827"/>
                    <a:pt x="5155" y="6768"/>
                    <a:pt x="5527" y="6768"/>
                  </a:cubicBezTo>
                  <a:cubicBezTo>
                    <a:pt x="5467" y="6202"/>
                    <a:pt x="5155" y="4220"/>
                    <a:pt x="3605" y="2537"/>
                  </a:cubicBezTo>
                  <a:cubicBezTo>
                    <a:pt x="2553" y="1269"/>
                    <a:pt x="1446" y="0"/>
                    <a:pt x="837" y="0"/>
                  </a:cubicBezTo>
                  <a:close/>
                </a:path>
              </a:pathLst>
            </a:custGeom>
            <a:solidFill>
              <a:srgbClr val="F08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4" name="Google Shape;5804;p37"/>
            <p:cNvSpPr/>
            <p:nvPr/>
          </p:nvSpPr>
          <p:spPr>
            <a:xfrm>
              <a:off x="7656245" y="358045"/>
              <a:ext cx="536336" cy="301181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6" y="0"/>
                  </a:moveTo>
                  <a:cubicBezTo>
                    <a:pt x="9363" y="0"/>
                    <a:pt x="8968" y="14"/>
                    <a:pt x="8567" y="43"/>
                  </a:cubicBezTo>
                  <a:cubicBezTo>
                    <a:pt x="8195" y="43"/>
                    <a:pt x="7822" y="102"/>
                    <a:pt x="7450" y="162"/>
                  </a:cubicBezTo>
                  <a:cubicBezTo>
                    <a:pt x="5156" y="415"/>
                    <a:pt x="2861" y="1160"/>
                    <a:pt x="1804" y="2516"/>
                  </a:cubicBezTo>
                  <a:cubicBezTo>
                    <a:pt x="1" y="4944"/>
                    <a:pt x="1118" y="7059"/>
                    <a:pt x="1804" y="7730"/>
                  </a:cubicBezTo>
                  <a:cubicBezTo>
                    <a:pt x="1863" y="7864"/>
                    <a:pt x="1997" y="7864"/>
                    <a:pt x="2057" y="7923"/>
                  </a:cubicBezTo>
                  <a:cubicBezTo>
                    <a:pt x="2718" y="8345"/>
                    <a:pt x="5525" y="8635"/>
                    <a:pt x="8422" y="8635"/>
                  </a:cubicBezTo>
                  <a:cubicBezTo>
                    <a:pt x="11462" y="8635"/>
                    <a:pt x="14603" y="8315"/>
                    <a:pt x="15465" y="7491"/>
                  </a:cubicBezTo>
                  <a:cubicBezTo>
                    <a:pt x="17193" y="5808"/>
                    <a:pt x="16642" y="1711"/>
                    <a:pt x="13170" y="475"/>
                  </a:cubicBezTo>
                  <a:cubicBezTo>
                    <a:pt x="12387" y="182"/>
                    <a:pt x="11145" y="0"/>
                    <a:pt x="9746" y="0"/>
                  </a:cubicBezTo>
                  <a:close/>
                </a:path>
              </a:pathLst>
            </a:custGeom>
            <a:solidFill>
              <a:srgbClr val="F08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5" name="Google Shape;5805;p37"/>
            <p:cNvSpPr/>
            <p:nvPr/>
          </p:nvSpPr>
          <p:spPr>
            <a:xfrm>
              <a:off x="3378880" y="119354"/>
              <a:ext cx="172446" cy="238127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74" y="0"/>
                  </a:moveTo>
                  <a:cubicBezTo>
                    <a:pt x="775" y="0"/>
                    <a:pt x="691" y="39"/>
                    <a:pt x="627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02" y="3475"/>
                    <a:pt x="4411" y="6693"/>
                  </a:cubicBezTo>
                  <a:lnTo>
                    <a:pt x="4411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74" y="0"/>
                  </a:cubicBezTo>
                  <a:close/>
                </a:path>
              </a:pathLst>
            </a:custGeom>
            <a:solidFill>
              <a:srgbClr val="EB5C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6" name="Google Shape;5806;p37"/>
            <p:cNvSpPr/>
            <p:nvPr/>
          </p:nvSpPr>
          <p:spPr>
            <a:xfrm>
              <a:off x="3284079" y="353616"/>
              <a:ext cx="536336" cy="299611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50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1" y="4952"/>
                    <a:pt x="1118" y="7052"/>
                    <a:pt x="1803" y="7738"/>
                  </a:cubicBezTo>
                  <a:cubicBezTo>
                    <a:pt x="1863" y="7797"/>
                    <a:pt x="1982" y="7857"/>
                    <a:pt x="2042" y="7931"/>
                  </a:cubicBezTo>
                  <a:cubicBezTo>
                    <a:pt x="2728" y="8317"/>
                    <a:pt x="5458" y="8590"/>
                    <a:pt x="8306" y="8590"/>
                  </a:cubicBezTo>
                  <a:cubicBezTo>
                    <a:pt x="11393" y="8590"/>
                    <a:pt x="14617" y="8269"/>
                    <a:pt x="15524" y="7425"/>
                  </a:cubicBezTo>
                  <a:cubicBezTo>
                    <a:pt x="17193" y="5756"/>
                    <a:pt x="16641" y="1719"/>
                    <a:pt x="13155" y="482"/>
                  </a:cubicBezTo>
                  <a:cubicBezTo>
                    <a:pt x="12368" y="184"/>
                    <a:pt x="11093" y="1"/>
                    <a:pt x="9659" y="1"/>
                  </a:cubicBezTo>
                  <a:close/>
                </a:path>
              </a:pathLst>
            </a:custGeom>
            <a:solidFill>
              <a:srgbClr val="EB5C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7" name="Google Shape;5807;p37"/>
            <p:cNvSpPr/>
            <p:nvPr/>
          </p:nvSpPr>
          <p:spPr>
            <a:xfrm>
              <a:off x="888864" y="119354"/>
              <a:ext cx="172446" cy="238127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28" y="0"/>
                  </a:moveTo>
                  <a:cubicBezTo>
                    <a:pt x="721" y="0"/>
                    <a:pt x="628" y="39"/>
                    <a:pt x="552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746" y="2164"/>
                    <a:pt x="2787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53" y="6142"/>
                    <a:pt x="5081" y="4220"/>
                    <a:pt x="3591" y="2477"/>
                  </a:cubicBezTo>
                  <a:cubicBezTo>
                    <a:pt x="2539" y="1260"/>
                    <a:pt x="1444" y="0"/>
                    <a:pt x="828" y="0"/>
                  </a:cubicBezTo>
                  <a:close/>
                </a:path>
              </a:pathLst>
            </a:custGeom>
            <a:solidFill>
              <a:srgbClr val="0083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8" name="Google Shape;5808;p37"/>
            <p:cNvSpPr/>
            <p:nvPr/>
          </p:nvSpPr>
          <p:spPr>
            <a:xfrm>
              <a:off x="794063" y="353616"/>
              <a:ext cx="536336" cy="299611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8" y="1"/>
                  </a:moveTo>
                  <a:cubicBezTo>
                    <a:pt x="9302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40" y="408"/>
                    <a:pt x="2846" y="1093"/>
                    <a:pt x="1788" y="2523"/>
                  </a:cubicBezTo>
                  <a:cubicBezTo>
                    <a:pt x="1" y="4952"/>
                    <a:pt x="1118" y="7052"/>
                    <a:pt x="1788" y="7738"/>
                  </a:cubicBezTo>
                  <a:cubicBezTo>
                    <a:pt x="1863" y="7797"/>
                    <a:pt x="1922" y="7857"/>
                    <a:pt x="2042" y="7931"/>
                  </a:cubicBezTo>
                  <a:cubicBezTo>
                    <a:pt x="2699" y="8317"/>
                    <a:pt x="5429" y="8590"/>
                    <a:pt x="8274" y="8590"/>
                  </a:cubicBezTo>
                  <a:cubicBezTo>
                    <a:pt x="11359" y="8590"/>
                    <a:pt x="14582" y="8269"/>
                    <a:pt x="15449" y="7425"/>
                  </a:cubicBezTo>
                  <a:cubicBezTo>
                    <a:pt x="17192" y="5756"/>
                    <a:pt x="16626" y="1719"/>
                    <a:pt x="13155" y="482"/>
                  </a:cubicBezTo>
                  <a:cubicBezTo>
                    <a:pt x="12356" y="184"/>
                    <a:pt x="11088" y="1"/>
                    <a:pt x="9658" y="1"/>
                  </a:cubicBezTo>
                  <a:close/>
                </a:path>
              </a:pathLst>
            </a:custGeom>
            <a:solidFill>
              <a:srgbClr val="0083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9" name="Google Shape;5809;p37"/>
            <p:cNvSpPr/>
            <p:nvPr/>
          </p:nvSpPr>
          <p:spPr>
            <a:xfrm>
              <a:off x="1512078" y="119354"/>
              <a:ext cx="172446" cy="238127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38" y="0"/>
                  </a:moveTo>
                  <a:cubicBezTo>
                    <a:pt x="731" y="0"/>
                    <a:pt x="640" y="39"/>
                    <a:pt x="567" y="123"/>
                  </a:cubicBezTo>
                  <a:cubicBezTo>
                    <a:pt x="134" y="674"/>
                    <a:pt x="0" y="1166"/>
                    <a:pt x="373" y="1673"/>
                  </a:cubicBezTo>
                  <a:cubicBezTo>
                    <a:pt x="745" y="2164"/>
                    <a:pt x="2801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7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54" y="1260"/>
                    <a:pt x="1447" y="0"/>
                    <a:pt x="838" y="0"/>
                  </a:cubicBezTo>
                  <a:close/>
                </a:path>
              </a:pathLst>
            </a:custGeom>
            <a:solidFill>
              <a:srgbClr val="68BC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0" name="Google Shape;5810;p37"/>
            <p:cNvSpPr/>
            <p:nvPr/>
          </p:nvSpPr>
          <p:spPr>
            <a:xfrm>
              <a:off x="1417276" y="353616"/>
              <a:ext cx="536336" cy="299611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6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0" y="4952"/>
                    <a:pt x="1118" y="7052"/>
                    <a:pt x="1803" y="7738"/>
                  </a:cubicBezTo>
                  <a:cubicBezTo>
                    <a:pt x="1863" y="7797"/>
                    <a:pt x="1997" y="7857"/>
                    <a:pt x="2056" y="7931"/>
                  </a:cubicBezTo>
                  <a:cubicBezTo>
                    <a:pt x="2707" y="8317"/>
                    <a:pt x="5432" y="8590"/>
                    <a:pt x="8278" y="8590"/>
                  </a:cubicBezTo>
                  <a:cubicBezTo>
                    <a:pt x="11362" y="8590"/>
                    <a:pt x="14588" y="8269"/>
                    <a:pt x="15464" y="7425"/>
                  </a:cubicBezTo>
                  <a:cubicBezTo>
                    <a:pt x="17192" y="5756"/>
                    <a:pt x="16641" y="1719"/>
                    <a:pt x="13170" y="482"/>
                  </a:cubicBezTo>
                  <a:cubicBezTo>
                    <a:pt x="12370" y="184"/>
                    <a:pt x="11093" y="1"/>
                    <a:pt x="9659" y="1"/>
                  </a:cubicBezTo>
                  <a:close/>
                </a:path>
              </a:pathLst>
            </a:custGeom>
            <a:solidFill>
              <a:srgbClr val="68BC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1" name="Google Shape;5811;p37"/>
            <p:cNvSpPr/>
            <p:nvPr/>
          </p:nvSpPr>
          <p:spPr>
            <a:xfrm>
              <a:off x="2135728" y="119354"/>
              <a:ext cx="172446" cy="238127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38" y="0"/>
                  </a:moveTo>
                  <a:cubicBezTo>
                    <a:pt x="732" y="0"/>
                    <a:pt x="640" y="39"/>
                    <a:pt x="567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02" y="3475"/>
                    <a:pt x="4411" y="6693"/>
                  </a:cubicBezTo>
                  <a:lnTo>
                    <a:pt x="4411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38" y="0"/>
                  </a:cubicBezTo>
                  <a:close/>
                </a:path>
              </a:pathLst>
            </a:custGeom>
            <a:solidFill>
              <a:srgbClr val="FECC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2" name="Google Shape;5812;p37"/>
            <p:cNvSpPr/>
            <p:nvPr/>
          </p:nvSpPr>
          <p:spPr>
            <a:xfrm>
              <a:off x="2040927" y="353616"/>
              <a:ext cx="536336" cy="299611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50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1" y="4952"/>
                    <a:pt x="1118" y="7052"/>
                    <a:pt x="1803" y="7738"/>
                  </a:cubicBezTo>
                  <a:cubicBezTo>
                    <a:pt x="1863" y="7797"/>
                    <a:pt x="1982" y="7857"/>
                    <a:pt x="2042" y="7931"/>
                  </a:cubicBezTo>
                  <a:cubicBezTo>
                    <a:pt x="2699" y="8317"/>
                    <a:pt x="5429" y="8590"/>
                    <a:pt x="8283" y="8590"/>
                  </a:cubicBezTo>
                  <a:cubicBezTo>
                    <a:pt x="11377" y="8590"/>
                    <a:pt x="14617" y="8269"/>
                    <a:pt x="15524" y="7425"/>
                  </a:cubicBezTo>
                  <a:cubicBezTo>
                    <a:pt x="17193" y="5756"/>
                    <a:pt x="16641" y="1719"/>
                    <a:pt x="13155" y="482"/>
                  </a:cubicBezTo>
                  <a:cubicBezTo>
                    <a:pt x="12368" y="184"/>
                    <a:pt x="11093" y="1"/>
                    <a:pt x="9659" y="1"/>
                  </a:cubicBezTo>
                  <a:close/>
                </a:path>
              </a:pathLst>
            </a:custGeom>
            <a:solidFill>
              <a:srgbClr val="FECC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3" name="Google Shape;5813;p37"/>
            <p:cNvSpPr/>
            <p:nvPr/>
          </p:nvSpPr>
          <p:spPr>
            <a:xfrm>
              <a:off x="2763122" y="119354"/>
              <a:ext cx="172446" cy="238127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74" y="0"/>
                  </a:moveTo>
                  <a:cubicBezTo>
                    <a:pt x="774" y="0"/>
                    <a:pt x="691" y="39"/>
                    <a:pt x="626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61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74" y="0"/>
                  </a:cubicBezTo>
                  <a:close/>
                </a:path>
              </a:pathLst>
            </a:custGeom>
            <a:solidFill>
              <a:srgbClr val="F18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4" name="Google Shape;5814;p37"/>
            <p:cNvSpPr/>
            <p:nvPr/>
          </p:nvSpPr>
          <p:spPr>
            <a:xfrm>
              <a:off x="2668321" y="353616"/>
              <a:ext cx="536336" cy="299611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1" y="4952"/>
                    <a:pt x="1118" y="7052"/>
                    <a:pt x="1803" y="7738"/>
                  </a:cubicBezTo>
                  <a:cubicBezTo>
                    <a:pt x="1863" y="7797"/>
                    <a:pt x="1982" y="7857"/>
                    <a:pt x="2041" y="7931"/>
                  </a:cubicBezTo>
                  <a:cubicBezTo>
                    <a:pt x="2728" y="8317"/>
                    <a:pt x="5458" y="8590"/>
                    <a:pt x="8306" y="8590"/>
                  </a:cubicBezTo>
                  <a:cubicBezTo>
                    <a:pt x="11393" y="8590"/>
                    <a:pt x="14617" y="8269"/>
                    <a:pt x="15524" y="7425"/>
                  </a:cubicBezTo>
                  <a:cubicBezTo>
                    <a:pt x="17192" y="5756"/>
                    <a:pt x="16641" y="1719"/>
                    <a:pt x="13155" y="482"/>
                  </a:cubicBezTo>
                  <a:cubicBezTo>
                    <a:pt x="12367" y="184"/>
                    <a:pt x="11092" y="1"/>
                    <a:pt x="9659" y="1"/>
                  </a:cubicBezTo>
                  <a:close/>
                </a:path>
              </a:pathLst>
            </a:custGeom>
            <a:solidFill>
              <a:srgbClr val="F18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5" name="Google Shape;5815;p37"/>
            <p:cNvSpPr/>
            <p:nvPr/>
          </p:nvSpPr>
          <p:spPr>
            <a:xfrm>
              <a:off x="4006274" y="119354"/>
              <a:ext cx="172446" cy="238127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74" y="0"/>
                  </a:moveTo>
                  <a:cubicBezTo>
                    <a:pt x="774" y="0"/>
                    <a:pt x="691" y="39"/>
                    <a:pt x="626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61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74" y="0"/>
                  </a:cubicBezTo>
                  <a:close/>
                </a:path>
              </a:pathLst>
            </a:custGeom>
            <a:solidFill>
              <a:srgbClr val="F08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6" name="Google Shape;5816;p37"/>
            <p:cNvSpPr/>
            <p:nvPr/>
          </p:nvSpPr>
          <p:spPr>
            <a:xfrm>
              <a:off x="3911473" y="353616"/>
              <a:ext cx="536336" cy="299611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0" y="4952"/>
                    <a:pt x="1177" y="7052"/>
                    <a:pt x="1803" y="7738"/>
                  </a:cubicBezTo>
                  <a:cubicBezTo>
                    <a:pt x="1922" y="7797"/>
                    <a:pt x="1982" y="7857"/>
                    <a:pt x="2041" y="7931"/>
                  </a:cubicBezTo>
                  <a:cubicBezTo>
                    <a:pt x="2728" y="8317"/>
                    <a:pt x="5472" y="8590"/>
                    <a:pt x="8327" y="8590"/>
                  </a:cubicBezTo>
                  <a:cubicBezTo>
                    <a:pt x="11422" y="8590"/>
                    <a:pt x="14648" y="8269"/>
                    <a:pt x="15524" y="7425"/>
                  </a:cubicBezTo>
                  <a:cubicBezTo>
                    <a:pt x="17192" y="5756"/>
                    <a:pt x="16641" y="1719"/>
                    <a:pt x="13155" y="482"/>
                  </a:cubicBezTo>
                  <a:cubicBezTo>
                    <a:pt x="12367" y="184"/>
                    <a:pt x="11092" y="1"/>
                    <a:pt x="9659" y="1"/>
                  </a:cubicBezTo>
                  <a:close/>
                </a:path>
              </a:pathLst>
            </a:custGeom>
            <a:solidFill>
              <a:srgbClr val="F08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7" name="Google Shape;5817;p37">
              <a:hlinkClick r:id="rId4" action="ppaction://hlinksldjump"/>
            </p:cNvPr>
            <p:cNvSpPr txBox="1"/>
            <p:nvPr/>
          </p:nvSpPr>
          <p:spPr>
            <a:xfrm>
              <a:off x="790775" y="414509"/>
              <a:ext cx="5517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rPr>
                <a:t>Sep</a:t>
              </a:r>
              <a:endParaRPr sz="130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818" name="Google Shape;5818;p37"/>
            <p:cNvSpPr txBox="1"/>
            <p:nvPr/>
          </p:nvSpPr>
          <p:spPr>
            <a:xfrm>
              <a:off x="1412281" y="414509"/>
              <a:ext cx="5517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rPr>
                <a:t>Oct</a:t>
              </a:r>
              <a:endParaRPr sz="130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819" name="Google Shape;5819;p37"/>
            <p:cNvSpPr txBox="1"/>
            <p:nvPr/>
          </p:nvSpPr>
          <p:spPr>
            <a:xfrm>
              <a:off x="1988006" y="414509"/>
              <a:ext cx="6333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rgbClr val="83492E"/>
                  </a:solidFill>
                  <a:latin typeface="Pangolin"/>
                  <a:ea typeface="Pangolin"/>
                  <a:cs typeface="Pangolin"/>
                  <a:sym typeface="Pangolin"/>
                </a:rPr>
                <a:t>Nov</a:t>
              </a:r>
              <a:endParaRPr sz="1300">
                <a:solidFill>
                  <a:srgbClr val="83492E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820" name="Google Shape;5820;p37"/>
            <p:cNvSpPr txBox="1"/>
            <p:nvPr/>
          </p:nvSpPr>
          <p:spPr>
            <a:xfrm>
              <a:off x="2657675" y="414509"/>
              <a:ext cx="5517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rPr>
                <a:t>Dec</a:t>
              </a:r>
              <a:endParaRPr sz="130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821" name="Google Shape;5821;p37"/>
            <p:cNvSpPr txBox="1"/>
            <p:nvPr/>
          </p:nvSpPr>
          <p:spPr>
            <a:xfrm>
              <a:off x="3233400" y="414509"/>
              <a:ext cx="6333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rPr>
                <a:t>Jan</a:t>
              </a:r>
              <a:endParaRPr sz="130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822" name="Google Shape;5822;p37"/>
            <p:cNvSpPr txBox="1"/>
            <p:nvPr/>
          </p:nvSpPr>
          <p:spPr>
            <a:xfrm>
              <a:off x="3869194" y="414509"/>
              <a:ext cx="6333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rgbClr val="83492E"/>
                  </a:solidFill>
                  <a:latin typeface="Pangolin"/>
                  <a:ea typeface="Pangolin"/>
                  <a:cs typeface="Pangolin"/>
                  <a:sym typeface="Pangolin"/>
                </a:rPr>
                <a:t>Feb</a:t>
              </a:r>
              <a:endParaRPr sz="1300">
                <a:solidFill>
                  <a:srgbClr val="83492E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823" name="Google Shape;5823;p37"/>
            <p:cNvSpPr txBox="1"/>
            <p:nvPr/>
          </p:nvSpPr>
          <p:spPr>
            <a:xfrm>
              <a:off x="4490700" y="414509"/>
              <a:ext cx="6333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rPr>
                <a:t>Mar</a:t>
              </a:r>
              <a:endParaRPr sz="130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824" name="Google Shape;5824;p37"/>
            <p:cNvSpPr txBox="1"/>
            <p:nvPr/>
          </p:nvSpPr>
          <p:spPr>
            <a:xfrm>
              <a:off x="5119350" y="414509"/>
              <a:ext cx="6333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rPr>
                <a:t>Apr</a:t>
              </a:r>
              <a:endParaRPr sz="130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825" name="Google Shape;5825;p37"/>
            <p:cNvSpPr txBox="1"/>
            <p:nvPr/>
          </p:nvSpPr>
          <p:spPr>
            <a:xfrm>
              <a:off x="5740856" y="414509"/>
              <a:ext cx="6333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rgbClr val="83492E"/>
                  </a:solidFill>
                  <a:latin typeface="Pangolin"/>
                  <a:ea typeface="Pangolin"/>
                  <a:cs typeface="Pangolin"/>
                  <a:sym typeface="Pangolin"/>
                </a:rPr>
                <a:t>May</a:t>
              </a:r>
              <a:endParaRPr sz="1300">
                <a:solidFill>
                  <a:srgbClr val="83492E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826" name="Google Shape;5826;p37"/>
            <p:cNvSpPr txBox="1"/>
            <p:nvPr/>
          </p:nvSpPr>
          <p:spPr>
            <a:xfrm>
              <a:off x="6367125" y="414509"/>
              <a:ext cx="6333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rPr>
                <a:t>Jun</a:t>
              </a:r>
              <a:endParaRPr sz="130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827" name="Google Shape;5827;p37"/>
            <p:cNvSpPr txBox="1"/>
            <p:nvPr/>
          </p:nvSpPr>
          <p:spPr>
            <a:xfrm>
              <a:off x="6981488" y="414509"/>
              <a:ext cx="6333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rPr>
                <a:t>Jul</a:t>
              </a:r>
              <a:endParaRPr sz="130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828" name="Google Shape;5828;p37"/>
            <p:cNvSpPr txBox="1"/>
            <p:nvPr/>
          </p:nvSpPr>
          <p:spPr>
            <a:xfrm>
              <a:off x="7605375" y="414509"/>
              <a:ext cx="6333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rgbClr val="83492E"/>
                  </a:solidFill>
                  <a:latin typeface="Pangolin"/>
                  <a:ea typeface="Pangolin"/>
                  <a:cs typeface="Pangolin"/>
                  <a:sym typeface="Pangolin"/>
                </a:rPr>
                <a:t>Aug</a:t>
              </a:r>
              <a:endParaRPr sz="1300">
                <a:solidFill>
                  <a:srgbClr val="83492E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829" name="Google Shape;5829;p37">
              <a:hlinkClick r:id="rId3" action="ppaction://hlinksldjump"/>
            </p:cNvPr>
            <p:cNvSpPr/>
            <p:nvPr/>
          </p:nvSpPr>
          <p:spPr>
            <a:xfrm>
              <a:off x="1466950" y="333030"/>
              <a:ext cx="428700" cy="3090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830" name="Google Shape;5830;p37">
            <a:hlinkClick r:id="rId3" action="ppaction://hlinksldjump"/>
          </p:cNvPr>
          <p:cNvSpPr/>
          <p:nvPr/>
        </p:nvSpPr>
        <p:spPr>
          <a:xfrm>
            <a:off x="146522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31" name="Google Shape;5831;p37">
            <a:hlinkClick r:id="" action="ppaction://noaction"/>
          </p:cNvPr>
          <p:cNvSpPr/>
          <p:nvPr/>
        </p:nvSpPr>
        <p:spPr>
          <a:xfrm>
            <a:off x="207482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32" name="Google Shape;5832;p37">
            <a:hlinkClick r:id="" action="ppaction://noaction"/>
          </p:cNvPr>
          <p:cNvSpPr/>
          <p:nvPr/>
        </p:nvSpPr>
        <p:spPr>
          <a:xfrm>
            <a:off x="272252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33" name="Google Shape;5833;p37">
            <a:hlinkClick r:id="" action="ppaction://noaction"/>
          </p:cNvPr>
          <p:cNvSpPr/>
          <p:nvPr/>
        </p:nvSpPr>
        <p:spPr>
          <a:xfrm>
            <a:off x="333212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34" name="Google Shape;5834;p37">
            <a:hlinkClick r:id="" action="ppaction://noaction"/>
          </p:cNvPr>
          <p:cNvSpPr/>
          <p:nvPr/>
        </p:nvSpPr>
        <p:spPr>
          <a:xfrm>
            <a:off x="39607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35" name="Google Shape;5835;p37">
            <a:hlinkClick r:id="" action="ppaction://noaction"/>
          </p:cNvPr>
          <p:cNvSpPr/>
          <p:nvPr/>
        </p:nvSpPr>
        <p:spPr>
          <a:xfrm>
            <a:off x="45703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36" name="Google Shape;5836;p37">
            <a:hlinkClick r:id="" action="ppaction://noaction"/>
          </p:cNvPr>
          <p:cNvSpPr/>
          <p:nvPr/>
        </p:nvSpPr>
        <p:spPr>
          <a:xfrm>
            <a:off x="52180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37" name="Google Shape;5837;p37">
            <a:hlinkClick r:id="" action="ppaction://noaction"/>
          </p:cNvPr>
          <p:cNvSpPr/>
          <p:nvPr/>
        </p:nvSpPr>
        <p:spPr>
          <a:xfrm>
            <a:off x="58276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38" name="Google Shape;5838;p37">
            <a:hlinkClick r:id="" action="ppaction://noaction"/>
          </p:cNvPr>
          <p:cNvSpPr/>
          <p:nvPr/>
        </p:nvSpPr>
        <p:spPr>
          <a:xfrm>
            <a:off x="64753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39" name="Google Shape;5839;p37">
            <a:hlinkClick r:id="" action="ppaction://noaction"/>
          </p:cNvPr>
          <p:cNvSpPr/>
          <p:nvPr/>
        </p:nvSpPr>
        <p:spPr>
          <a:xfrm>
            <a:off x="70849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40" name="Google Shape;5840;p37">
            <a:hlinkClick r:id="" action="ppaction://noaction"/>
          </p:cNvPr>
          <p:cNvSpPr/>
          <p:nvPr/>
        </p:nvSpPr>
        <p:spPr>
          <a:xfrm>
            <a:off x="76945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41" name="Google Shape;5841;p37">
            <a:hlinkClick r:id="rId4" action="ppaction://hlinksldjump"/>
          </p:cNvPr>
          <p:cNvSpPr/>
          <p:nvPr/>
        </p:nvSpPr>
        <p:spPr>
          <a:xfrm>
            <a:off x="8365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roup 7"/>
          <p:cNvGrpSpPr/>
          <p:nvPr/>
        </p:nvGrpSpPr>
        <p:grpSpPr>
          <a:xfrm>
            <a:off x="873323" y="807910"/>
            <a:ext cx="1298111" cy="585244"/>
            <a:chOff x="873323" y="807910"/>
            <a:chExt cx="1298111" cy="585244"/>
          </a:xfrm>
        </p:grpSpPr>
        <p:sp>
          <p:nvSpPr>
            <p:cNvPr id="239" name="Google Shape;5848;p38"/>
            <p:cNvSpPr/>
            <p:nvPr/>
          </p:nvSpPr>
          <p:spPr>
            <a:xfrm>
              <a:off x="873323" y="807910"/>
              <a:ext cx="1220038" cy="585244"/>
            </a:xfrm>
            <a:custGeom>
              <a:avLst/>
              <a:gdLst/>
              <a:ahLst/>
              <a:cxnLst/>
              <a:rect l="l" t="t" r="r" b="b"/>
              <a:pathLst>
                <a:path w="67400" h="75139" extrusionOk="0">
                  <a:moveTo>
                    <a:pt x="16043" y="1"/>
                  </a:moveTo>
                  <a:cubicBezTo>
                    <a:pt x="3288" y="1"/>
                    <a:pt x="2743" y="11440"/>
                    <a:pt x="2198" y="14258"/>
                  </a:cubicBezTo>
                  <a:cubicBezTo>
                    <a:pt x="1" y="25604"/>
                    <a:pt x="1" y="45722"/>
                    <a:pt x="2198" y="61369"/>
                  </a:cubicBezTo>
                  <a:cubicBezTo>
                    <a:pt x="3833" y="73110"/>
                    <a:pt x="7590" y="75138"/>
                    <a:pt x="11271" y="75138"/>
                  </a:cubicBezTo>
                  <a:lnTo>
                    <a:pt x="52128" y="75138"/>
                  </a:lnTo>
                  <a:cubicBezTo>
                    <a:pt x="58946" y="75138"/>
                    <a:pt x="63868" y="70536"/>
                    <a:pt x="64507" y="64901"/>
                  </a:cubicBezTo>
                  <a:cubicBezTo>
                    <a:pt x="67399" y="39448"/>
                    <a:pt x="65746" y="23012"/>
                    <a:pt x="64507" y="9243"/>
                  </a:cubicBezTo>
                  <a:cubicBezTo>
                    <a:pt x="64037" y="4152"/>
                    <a:pt x="59416" y="1"/>
                    <a:pt x="5323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970688" y="821082"/>
              <a:ext cx="120074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Bài</a:t>
              </a:r>
              <a:r>
                <a:rPr lang="en-US" sz="2800" dirty="0" smtClean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1a</a:t>
              </a:r>
              <a:endPara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089548" y="816343"/>
            <a:ext cx="28397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Đặt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rồi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1" name="Text Box 12"/>
              <p:cNvSpPr txBox="1">
                <a:spLocks noChangeArrowheads="1"/>
              </p:cNvSpPr>
              <p:nvPr/>
            </p:nvSpPr>
            <p:spPr bwMode="auto">
              <a:xfrm>
                <a:off x="1062345" y="1363884"/>
                <a:ext cx="2497248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685800" indent="-6858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  <a:buClrTx/>
                  <a:buFontTx/>
                  <a:buNone/>
                </a:pPr>
                <a:r>
                  <a:rPr lang="en-US" altLang="en-US" b="1" kern="1200" dirty="0" smtClean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341231 </a:t>
                </a:r>
                <a14:m>
                  <m:oMath xmlns:m="http://schemas.openxmlformats.org/officeDocument/2006/math">
                    <m:r>
                      <a:rPr lang="en-US" altLang="en-US" b="1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en-US" altLang="en-US" b="1" kern="1200" dirty="0" smtClean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2</a:t>
                </a:r>
                <a:endParaRPr lang="en-US" altLang="en-US" b="1" kern="12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1" name="Text 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62345" y="1363884"/>
                <a:ext cx="2497248" cy="584775"/>
              </a:xfrm>
              <a:prstGeom prst="rect">
                <a:avLst/>
              </a:prstGeom>
              <a:blipFill>
                <a:blip r:embed="rId5"/>
                <a:stretch>
                  <a:fillRect l="-3171" t="-13542" r="-3171" b="-33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5" name="Picture 254"/>
          <p:cNvPicPr>
            <a:picLocks noChangeAspect="1"/>
          </p:cNvPicPr>
          <p:nvPr/>
        </p:nvPicPr>
        <p:blipFill rotWithShape="1">
          <a:blip r:embed="rId6"/>
          <a:srcRect l="10206" t="12309" r="15830" b="23610"/>
          <a:stretch/>
        </p:blipFill>
        <p:spPr>
          <a:xfrm>
            <a:off x="1014739" y="1968240"/>
            <a:ext cx="6754835" cy="2933959"/>
          </a:xfrm>
          <a:prstGeom prst="rect">
            <a:avLst/>
          </a:prstGeom>
        </p:spPr>
      </p:pic>
      <p:sp>
        <p:nvSpPr>
          <p:cNvPr id="256" name="TextBox 255"/>
          <p:cNvSpPr txBox="1"/>
          <p:nvPr/>
        </p:nvSpPr>
        <p:spPr>
          <a:xfrm>
            <a:off x="1657448" y="2134747"/>
            <a:ext cx="15576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sz="3200" kern="1200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341231</a:t>
            </a:r>
            <a:endParaRPr lang="en-US" sz="3200" kern="12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57" name="TextBox 256"/>
          <p:cNvSpPr txBox="1"/>
          <p:nvPr/>
        </p:nvSpPr>
        <p:spPr>
          <a:xfrm>
            <a:off x="2772821" y="2709833"/>
            <a:ext cx="5387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sz="3200" kern="1200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</a:t>
            </a:r>
            <a:endParaRPr lang="en-US" sz="3200" kern="12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cxnSp>
        <p:nvCxnSpPr>
          <p:cNvPr id="259" name="Straight Connector 258"/>
          <p:cNvCxnSpPr/>
          <p:nvPr/>
        </p:nvCxnSpPr>
        <p:spPr>
          <a:xfrm>
            <a:off x="1657448" y="3294608"/>
            <a:ext cx="1461800" cy="0"/>
          </a:xfrm>
          <a:prstGeom prst="line">
            <a:avLst/>
          </a:prstGeom>
          <a:noFill/>
          <a:ln w="38100" cap="flat" cmpd="sng" algn="in">
            <a:solidFill>
              <a:sysClr val="windowText" lastClr="000000"/>
            </a:solidFill>
            <a:prstDash val="solid"/>
          </a:ln>
          <a:effectLst/>
        </p:spPr>
      </p:cxnSp>
      <p:sp>
        <p:nvSpPr>
          <p:cNvPr id="273" name="TextBox 272"/>
          <p:cNvSpPr txBox="1"/>
          <p:nvPr/>
        </p:nvSpPr>
        <p:spPr>
          <a:xfrm>
            <a:off x="1634333" y="3292476"/>
            <a:ext cx="16340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sz="3200" kern="1200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682462</a:t>
            </a:r>
            <a:endParaRPr lang="en-US" sz="3200" kern="12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/>
              <p:cNvSpPr txBox="1"/>
              <p:nvPr/>
            </p:nvSpPr>
            <p:spPr>
              <a:xfrm>
                <a:off x="1226166" y="2501042"/>
                <a:ext cx="46196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sz="28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95" name="TextBox 9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6166" y="2501042"/>
                <a:ext cx="461965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Text Box 12"/>
              <p:cNvSpPr txBox="1">
                <a:spLocks noChangeArrowheads="1"/>
              </p:cNvSpPr>
              <p:nvPr/>
            </p:nvSpPr>
            <p:spPr bwMode="auto">
              <a:xfrm>
                <a:off x="5008314" y="1380314"/>
                <a:ext cx="2497248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685800" indent="-6858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  <a:buClrTx/>
                  <a:buFontTx/>
                  <a:buNone/>
                </a:pPr>
                <a:r>
                  <a:rPr lang="en-US" altLang="en-US" b="1" kern="1200" dirty="0" smtClean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214325 </a:t>
                </a:r>
                <a14:m>
                  <m:oMath xmlns:m="http://schemas.openxmlformats.org/officeDocument/2006/math">
                    <m:r>
                      <a:rPr lang="en-US" altLang="en-US" b="1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en-US" altLang="en-US" b="1" kern="1200" dirty="0" smtClean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4</a:t>
                </a:r>
                <a:endParaRPr lang="en-US" altLang="en-US" b="1" kern="12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5" name="Text 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008314" y="1380314"/>
                <a:ext cx="2497248" cy="584775"/>
              </a:xfrm>
              <a:prstGeom prst="rect">
                <a:avLst/>
              </a:prstGeom>
              <a:blipFill>
                <a:blip r:embed="rId8"/>
                <a:stretch>
                  <a:fillRect l="-3423" t="-13542" r="-3178" b="-33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6" name="TextBox 115"/>
          <p:cNvSpPr txBox="1"/>
          <p:nvPr/>
        </p:nvSpPr>
        <p:spPr>
          <a:xfrm>
            <a:off x="5551110" y="2136220"/>
            <a:ext cx="15576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sz="3200" kern="1200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214325</a:t>
            </a:r>
            <a:endParaRPr lang="en-US" sz="3200" kern="12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6666483" y="2711306"/>
            <a:ext cx="5387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sz="3200" kern="1200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4</a:t>
            </a:r>
            <a:endParaRPr lang="en-US" sz="3200" kern="12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cxnSp>
        <p:nvCxnSpPr>
          <p:cNvPr id="118" name="Straight Connector 117"/>
          <p:cNvCxnSpPr/>
          <p:nvPr/>
        </p:nvCxnSpPr>
        <p:spPr>
          <a:xfrm>
            <a:off x="5551110" y="3296081"/>
            <a:ext cx="1461800" cy="0"/>
          </a:xfrm>
          <a:prstGeom prst="line">
            <a:avLst/>
          </a:prstGeom>
          <a:noFill/>
          <a:ln w="38100" cap="flat" cmpd="sng" algn="in">
            <a:solidFill>
              <a:sysClr val="windowText" lastClr="000000"/>
            </a:solidFill>
            <a:prstDash val="solid"/>
          </a:ln>
          <a:effectLst/>
        </p:spPr>
      </p:cxnSp>
      <p:sp>
        <p:nvSpPr>
          <p:cNvPr id="119" name="TextBox 118"/>
          <p:cNvSpPr txBox="1"/>
          <p:nvPr/>
        </p:nvSpPr>
        <p:spPr>
          <a:xfrm>
            <a:off x="5550091" y="3284919"/>
            <a:ext cx="16340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sz="3200" kern="1200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857300</a:t>
            </a:r>
            <a:endParaRPr lang="en-US" sz="3200" kern="12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TextBox 119"/>
              <p:cNvSpPr txBox="1"/>
              <p:nvPr/>
            </p:nvSpPr>
            <p:spPr>
              <a:xfrm>
                <a:off x="5119828" y="2502515"/>
                <a:ext cx="46196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sz="28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20" name="TextBox 1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9828" y="2502515"/>
                <a:ext cx="461965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75550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" grpId="0"/>
      <p:bldP spid="257" grpId="0"/>
      <p:bldP spid="273" grpId="0"/>
      <p:bldP spid="95" grpId="0"/>
      <p:bldP spid="116" grpId="0"/>
      <p:bldP spid="117" grpId="0"/>
      <p:bldP spid="119" grpId="0"/>
      <p:bldP spid="1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09" name="Google Shape;5709;p37"/>
          <p:cNvGrpSpPr/>
          <p:nvPr/>
        </p:nvGrpSpPr>
        <p:grpSpPr>
          <a:xfrm>
            <a:off x="7844223" y="952465"/>
            <a:ext cx="597346" cy="677510"/>
            <a:chOff x="7844223" y="952465"/>
            <a:chExt cx="597346" cy="677510"/>
          </a:xfrm>
        </p:grpSpPr>
        <p:sp>
          <p:nvSpPr>
            <p:cNvPr id="5710" name="Google Shape;5710;p37"/>
            <p:cNvSpPr/>
            <p:nvPr/>
          </p:nvSpPr>
          <p:spPr>
            <a:xfrm rot="8772017" flipH="1">
              <a:off x="7871567" y="1238099"/>
              <a:ext cx="542658" cy="263179"/>
            </a:xfrm>
            <a:custGeom>
              <a:avLst/>
              <a:gdLst/>
              <a:ahLst/>
              <a:cxnLst/>
              <a:rect l="l" t="t" r="r" b="b"/>
              <a:pathLst>
                <a:path w="21706" h="10527" extrusionOk="0">
                  <a:moveTo>
                    <a:pt x="840" y="1"/>
                  </a:moveTo>
                  <a:cubicBezTo>
                    <a:pt x="721" y="1"/>
                    <a:pt x="615" y="26"/>
                    <a:pt x="502" y="76"/>
                  </a:cubicBezTo>
                  <a:lnTo>
                    <a:pt x="201" y="76"/>
                  </a:lnTo>
                  <a:cubicBezTo>
                    <a:pt x="101" y="76"/>
                    <a:pt x="101" y="76"/>
                    <a:pt x="1" y="201"/>
                  </a:cubicBezTo>
                  <a:cubicBezTo>
                    <a:pt x="1" y="301"/>
                    <a:pt x="101" y="402"/>
                    <a:pt x="201" y="502"/>
                  </a:cubicBezTo>
                  <a:lnTo>
                    <a:pt x="502" y="502"/>
                  </a:lnTo>
                  <a:cubicBezTo>
                    <a:pt x="627" y="502"/>
                    <a:pt x="928" y="602"/>
                    <a:pt x="1254" y="602"/>
                  </a:cubicBezTo>
                  <a:cubicBezTo>
                    <a:pt x="1555" y="702"/>
                    <a:pt x="1881" y="828"/>
                    <a:pt x="2382" y="928"/>
                  </a:cubicBezTo>
                  <a:cubicBezTo>
                    <a:pt x="2808" y="1028"/>
                    <a:pt x="3234" y="1128"/>
                    <a:pt x="3860" y="1229"/>
                  </a:cubicBezTo>
                  <a:cubicBezTo>
                    <a:pt x="4061" y="1329"/>
                    <a:pt x="4387" y="1329"/>
                    <a:pt x="4688" y="1454"/>
                  </a:cubicBezTo>
                  <a:cubicBezTo>
                    <a:pt x="4888" y="1554"/>
                    <a:pt x="5214" y="1554"/>
                    <a:pt x="5515" y="1655"/>
                  </a:cubicBezTo>
                  <a:cubicBezTo>
                    <a:pt x="6141" y="1855"/>
                    <a:pt x="6768" y="1955"/>
                    <a:pt x="7520" y="2281"/>
                  </a:cubicBezTo>
                  <a:cubicBezTo>
                    <a:pt x="8146" y="2482"/>
                    <a:pt x="8773" y="2707"/>
                    <a:pt x="9500" y="3008"/>
                  </a:cubicBezTo>
                  <a:cubicBezTo>
                    <a:pt x="10126" y="3209"/>
                    <a:pt x="10853" y="3635"/>
                    <a:pt x="11480" y="3835"/>
                  </a:cubicBezTo>
                  <a:cubicBezTo>
                    <a:pt x="12206" y="4261"/>
                    <a:pt x="12833" y="4587"/>
                    <a:pt x="13460" y="4888"/>
                  </a:cubicBezTo>
                  <a:cubicBezTo>
                    <a:pt x="14186" y="5214"/>
                    <a:pt x="14713" y="5615"/>
                    <a:pt x="15339" y="5940"/>
                  </a:cubicBezTo>
                  <a:cubicBezTo>
                    <a:pt x="15966" y="6341"/>
                    <a:pt x="16492" y="6767"/>
                    <a:pt x="17018" y="7093"/>
                  </a:cubicBezTo>
                  <a:cubicBezTo>
                    <a:pt x="17219" y="7294"/>
                    <a:pt x="17545" y="7494"/>
                    <a:pt x="17745" y="7720"/>
                  </a:cubicBezTo>
                  <a:cubicBezTo>
                    <a:pt x="17946" y="7920"/>
                    <a:pt x="18171" y="8021"/>
                    <a:pt x="18372" y="8221"/>
                  </a:cubicBezTo>
                  <a:cubicBezTo>
                    <a:pt x="18898" y="8547"/>
                    <a:pt x="19299" y="8848"/>
                    <a:pt x="19625" y="9174"/>
                  </a:cubicBezTo>
                  <a:cubicBezTo>
                    <a:pt x="19926" y="9474"/>
                    <a:pt x="20252" y="9700"/>
                    <a:pt x="20552" y="9900"/>
                  </a:cubicBezTo>
                  <a:cubicBezTo>
                    <a:pt x="21079" y="10326"/>
                    <a:pt x="21404" y="10527"/>
                    <a:pt x="21404" y="10527"/>
                  </a:cubicBezTo>
                  <a:lnTo>
                    <a:pt x="21605" y="10527"/>
                  </a:lnTo>
                  <a:cubicBezTo>
                    <a:pt x="21705" y="10427"/>
                    <a:pt x="21705" y="10326"/>
                    <a:pt x="21605" y="10226"/>
                  </a:cubicBezTo>
                  <a:cubicBezTo>
                    <a:pt x="21605" y="10226"/>
                    <a:pt x="21404" y="9900"/>
                    <a:pt x="20878" y="9474"/>
                  </a:cubicBezTo>
                  <a:lnTo>
                    <a:pt x="20051" y="8647"/>
                  </a:lnTo>
                  <a:cubicBezTo>
                    <a:pt x="19625" y="8346"/>
                    <a:pt x="19199" y="8021"/>
                    <a:pt x="18798" y="7720"/>
                  </a:cubicBezTo>
                  <a:cubicBezTo>
                    <a:pt x="18372" y="7394"/>
                    <a:pt x="17846" y="6968"/>
                    <a:pt x="17319" y="6667"/>
                  </a:cubicBezTo>
                  <a:cubicBezTo>
                    <a:pt x="16793" y="6341"/>
                    <a:pt x="16166" y="5940"/>
                    <a:pt x="15540" y="5615"/>
                  </a:cubicBezTo>
                  <a:cubicBezTo>
                    <a:pt x="15038" y="5214"/>
                    <a:pt x="14412" y="4788"/>
                    <a:pt x="13785" y="4462"/>
                  </a:cubicBezTo>
                  <a:cubicBezTo>
                    <a:pt x="13159" y="4061"/>
                    <a:pt x="12407" y="3635"/>
                    <a:pt x="11780" y="3334"/>
                  </a:cubicBezTo>
                  <a:cubicBezTo>
                    <a:pt x="11480" y="3108"/>
                    <a:pt x="11053" y="3008"/>
                    <a:pt x="10753" y="2808"/>
                  </a:cubicBezTo>
                  <a:cubicBezTo>
                    <a:pt x="10427" y="2707"/>
                    <a:pt x="10126" y="2482"/>
                    <a:pt x="9700" y="2381"/>
                  </a:cubicBezTo>
                  <a:cubicBezTo>
                    <a:pt x="9074" y="2081"/>
                    <a:pt x="8347" y="1755"/>
                    <a:pt x="7720" y="1554"/>
                  </a:cubicBezTo>
                  <a:cubicBezTo>
                    <a:pt x="7094" y="1329"/>
                    <a:pt x="6367" y="1128"/>
                    <a:pt x="5740" y="928"/>
                  </a:cubicBezTo>
                  <a:cubicBezTo>
                    <a:pt x="5114" y="702"/>
                    <a:pt x="4587" y="502"/>
                    <a:pt x="3961" y="402"/>
                  </a:cubicBezTo>
                  <a:cubicBezTo>
                    <a:pt x="3434" y="301"/>
                    <a:pt x="2908" y="201"/>
                    <a:pt x="2507" y="201"/>
                  </a:cubicBezTo>
                  <a:cubicBezTo>
                    <a:pt x="1981" y="76"/>
                    <a:pt x="1555" y="76"/>
                    <a:pt x="1254" y="76"/>
                  </a:cubicBezTo>
                  <a:cubicBezTo>
                    <a:pt x="1091" y="26"/>
                    <a:pt x="959" y="1"/>
                    <a:pt x="840" y="1"/>
                  </a:cubicBezTo>
                  <a:close/>
                </a:path>
              </a:pathLst>
            </a:custGeom>
            <a:solidFill>
              <a:srgbClr val="651D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1" name="Google Shape;5711;p37"/>
            <p:cNvSpPr/>
            <p:nvPr/>
          </p:nvSpPr>
          <p:spPr>
            <a:xfrm rot="8772017" flipH="1">
              <a:off x="8221985" y="981517"/>
              <a:ext cx="147327" cy="141127"/>
            </a:xfrm>
            <a:custGeom>
              <a:avLst/>
              <a:gdLst/>
              <a:ahLst/>
              <a:cxnLst/>
              <a:rect l="l" t="t" r="r" b="b"/>
              <a:pathLst>
                <a:path w="5893" h="5645" extrusionOk="0">
                  <a:moveTo>
                    <a:pt x="627" y="1"/>
                  </a:moveTo>
                  <a:lnTo>
                    <a:pt x="627" y="1"/>
                  </a:lnTo>
                  <a:cubicBezTo>
                    <a:pt x="0" y="828"/>
                    <a:pt x="2506" y="5214"/>
                    <a:pt x="4587" y="5640"/>
                  </a:cubicBezTo>
                  <a:cubicBezTo>
                    <a:pt x="4605" y="5643"/>
                    <a:pt x="4624" y="5644"/>
                    <a:pt x="4644" y="5644"/>
                  </a:cubicBezTo>
                  <a:cubicBezTo>
                    <a:pt x="5255" y="5644"/>
                    <a:pt x="5893" y="4104"/>
                    <a:pt x="4386" y="2281"/>
                  </a:cubicBezTo>
                  <a:cubicBezTo>
                    <a:pt x="2607" y="301"/>
                    <a:pt x="627" y="1"/>
                    <a:pt x="627" y="1"/>
                  </a:cubicBezTo>
                  <a:close/>
                </a:path>
              </a:pathLst>
            </a:custGeom>
            <a:solidFill>
              <a:srgbClr val="EB5C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2" name="Google Shape;5712;p37"/>
            <p:cNvSpPr/>
            <p:nvPr/>
          </p:nvSpPr>
          <p:spPr>
            <a:xfrm rot="8772017" flipH="1">
              <a:off x="8177086" y="1108946"/>
              <a:ext cx="68326" cy="125327"/>
            </a:xfrm>
            <a:custGeom>
              <a:avLst/>
              <a:gdLst/>
              <a:ahLst/>
              <a:cxnLst/>
              <a:rect l="l" t="t" r="r" b="b"/>
              <a:pathLst>
                <a:path w="2733" h="5013" extrusionOk="0">
                  <a:moveTo>
                    <a:pt x="1379" y="0"/>
                  </a:moveTo>
                  <a:lnTo>
                    <a:pt x="1379" y="0"/>
                  </a:lnTo>
                  <a:cubicBezTo>
                    <a:pt x="0" y="1253"/>
                    <a:pt x="126" y="4912"/>
                    <a:pt x="1680" y="5013"/>
                  </a:cubicBezTo>
                  <a:cubicBezTo>
                    <a:pt x="2306" y="5013"/>
                    <a:pt x="2732" y="3760"/>
                    <a:pt x="2507" y="2707"/>
                  </a:cubicBezTo>
                  <a:cubicBezTo>
                    <a:pt x="2206" y="1354"/>
                    <a:pt x="1379" y="0"/>
                    <a:pt x="1379" y="0"/>
                  </a:cubicBezTo>
                  <a:close/>
                </a:path>
              </a:pathLst>
            </a:custGeom>
            <a:solidFill>
              <a:srgbClr val="EB5C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3" name="Google Shape;5713;p37"/>
            <p:cNvSpPr/>
            <p:nvPr/>
          </p:nvSpPr>
          <p:spPr>
            <a:xfrm rot="8772017" flipH="1">
              <a:off x="8130347" y="1227404"/>
              <a:ext cx="72301" cy="130552"/>
            </a:xfrm>
            <a:custGeom>
              <a:avLst/>
              <a:gdLst/>
              <a:ahLst/>
              <a:cxnLst/>
              <a:rect l="l" t="t" r="r" b="b"/>
              <a:pathLst>
                <a:path w="2892" h="5222" extrusionOk="0">
                  <a:moveTo>
                    <a:pt x="1128" y="0"/>
                  </a:moveTo>
                  <a:lnTo>
                    <a:pt x="1128" y="0"/>
                  </a:lnTo>
                  <a:cubicBezTo>
                    <a:pt x="1" y="1654"/>
                    <a:pt x="201" y="5213"/>
                    <a:pt x="1755" y="5213"/>
                  </a:cubicBezTo>
                  <a:cubicBezTo>
                    <a:pt x="1796" y="5219"/>
                    <a:pt x="1836" y="5222"/>
                    <a:pt x="1876" y="5222"/>
                  </a:cubicBezTo>
                  <a:cubicBezTo>
                    <a:pt x="2549" y="5222"/>
                    <a:pt x="2891" y="4418"/>
                    <a:pt x="2607" y="3233"/>
                  </a:cubicBezTo>
                  <a:cubicBezTo>
                    <a:pt x="2382" y="1554"/>
                    <a:pt x="1129" y="0"/>
                    <a:pt x="11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4" name="Google Shape;5714;p37"/>
            <p:cNvSpPr/>
            <p:nvPr/>
          </p:nvSpPr>
          <p:spPr>
            <a:xfrm rot="8772017" flipH="1">
              <a:off x="8061409" y="1340078"/>
              <a:ext cx="80476" cy="127927"/>
            </a:xfrm>
            <a:custGeom>
              <a:avLst/>
              <a:gdLst/>
              <a:ahLst/>
              <a:cxnLst/>
              <a:rect l="l" t="t" r="r" b="b"/>
              <a:pathLst>
                <a:path w="3219" h="5117" extrusionOk="0">
                  <a:moveTo>
                    <a:pt x="813" y="1"/>
                  </a:moveTo>
                  <a:lnTo>
                    <a:pt x="813" y="1"/>
                  </a:lnTo>
                  <a:cubicBezTo>
                    <a:pt x="0" y="1749"/>
                    <a:pt x="687" y="5117"/>
                    <a:pt x="2208" y="5117"/>
                  </a:cubicBezTo>
                  <a:cubicBezTo>
                    <a:pt x="2236" y="5117"/>
                    <a:pt x="2263" y="5116"/>
                    <a:pt x="2291" y="5114"/>
                  </a:cubicBezTo>
                  <a:cubicBezTo>
                    <a:pt x="2918" y="5013"/>
                    <a:pt x="3219" y="4086"/>
                    <a:pt x="2793" y="2933"/>
                  </a:cubicBezTo>
                  <a:cubicBezTo>
                    <a:pt x="2291" y="1354"/>
                    <a:pt x="813" y="1"/>
                    <a:pt x="8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5" name="Google Shape;5715;p37"/>
            <p:cNvSpPr/>
            <p:nvPr/>
          </p:nvSpPr>
          <p:spPr>
            <a:xfrm rot="8772017" flipH="1">
              <a:off x="8143916" y="1421003"/>
              <a:ext cx="136002" cy="57376"/>
            </a:xfrm>
            <a:custGeom>
              <a:avLst/>
              <a:gdLst/>
              <a:ahLst/>
              <a:cxnLst/>
              <a:rect l="l" t="t" r="r" b="b"/>
              <a:pathLst>
                <a:path w="5440" h="2295" extrusionOk="0">
                  <a:moveTo>
                    <a:pt x="3753" y="0"/>
                  </a:moveTo>
                  <a:cubicBezTo>
                    <a:pt x="2516" y="0"/>
                    <a:pt x="814" y="708"/>
                    <a:pt x="0" y="1734"/>
                  </a:cubicBezTo>
                  <a:cubicBezTo>
                    <a:pt x="0" y="1734"/>
                    <a:pt x="1375" y="2295"/>
                    <a:pt x="2847" y="2295"/>
                  </a:cubicBezTo>
                  <a:cubicBezTo>
                    <a:pt x="3051" y="2295"/>
                    <a:pt x="3256" y="2284"/>
                    <a:pt x="3459" y="2260"/>
                  </a:cubicBezTo>
                  <a:cubicBezTo>
                    <a:pt x="4712" y="2034"/>
                    <a:pt x="5439" y="1408"/>
                    <a:pt x="5138" y="681"/>
                  </a:cubicBezTo>
                  <a:cubicBezTo>
                    <a:pt x="4954" y="207"/>
                    <a:pt x="4421" y="0"/>
                    <a:pt x="37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6" name="Google Shape;5716;p37"/>
            <p:cNvSpPr/>
            <p:nvPr/>
          </p:nvSpPr>
          <p:spPr>
            <a:xfrm rot="8772017" flipH="1">
              <a:off x="8211417" y="1292165"/>
              <a:ext cx="135352" cy="55101"/>
            </a:xfrm>
            <a:custGeom>
              <a:avLst/>
              <a:gdLst/>
              <a:ahLst/>
              <a:cxnLst/>
              <a:rect l="l" t="t" r="r" b="b"/>
              <a:pathLst>
                <a:path w="5414" h="2204" extrusionOk="0">
                  <a:moveTo>
                    <a:pt x="3443" y="0"/>
                  </a:moveTo>
                  <a:cubicBezTo>
                    <a:pt x="2254" y="0"/>
                    <a:pt x="781" y="530"/>
                    <a:pt x="0" y="1369"/>
                  </a:cubicBezTo>
                  <a:cubicBezTo>
                    <a:pt x="0" y="1369"/>
                    <a:pt x="1579" y="2204"/>
                    <a:pt x="3090" y="2204"/>
                  </a:cubicBezTo>
                  <a:cubicBezTo>
                    <a:pt x="3171" y="2204"/>
                    <a:pt x="3253" y="2201"/>
                    <a:pt x="3334" y="2196"/>
                  </a:cubicBezTo>
                  <a:cubicBezTo>
                    <a:pt x="4687" y="2196"/>
                    <a:pt x="5414" y="1569"/>
                    <a:pt x="5213" y="943"/>
                  </a:cubicBezTo>
                  <a:cubicBezTo>
                    <a:pt x="5033" y="285"/>
                    <a:pt x="4314" y="0"/>
                    <a:pt x="34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7" name="Google Shape;5717;p37"/>
            <p:cNvSpPr/>
            <p:nvPr/>
          </p:nvSpPr>
          <p:spPr>
            <a:xfrm rot="8772017" flipH="1">
              <a:off x="8255142" y="1159674"/>
              <a:ext cx="132852" cy="57251"/>
            </a:xfrm>
            <a:custGeom>
              <a:avLst/>
              <a:gdLst/>
              <a:ahLst/>
              <a:cxnLst/>
              <a:rect l="l" t="t" r="r" b="b"/>
              <a:pathLst>
                <a:path w="5314" h="2290" extrusionOk="0">
                  <a:moveTo>
                    <a:pt x="2731" y="0"/>
                  </a:moveTo>
                  <a:cubicBezTo>
                    <a:pt x="1675" y="0"/>
                    <a:pt x="569" y="296"/>
                    <a:pt x="0" y="921"/>
                  </a:cubicBezTo>
                  <a:cubicBezTo>
                    <a:pt x="0" y="921"/>
                    <a:pt x="1755" y="1949"/>
                    <a:pt x="3008" y="2275"/>
                  </a:cubicBezTo>
                  <a:cubicBezTo>
                    <a:pt x="3110" y="2284"/>
                    <a:pt x="3215" y="2289"/>
                    <a:pt x="3319" y="2289"/>
                  </a:cubicBezTo>
                  <a:cubicBezTo>
                    <a:pt x="4292" y="2289"/>
                    <a:pt x="5314" y="1878"/>
                    <a:pt x="5314" y="1222"/>
                  </a:cubicBezTo>
                  <a:cubicBezTo>
                    <a:pt x="5204" y="428"/>
                    <a:pt x="4003" y="0"/>
                    <a:pt x="2731" y="0"/>
                  </a:cubicBezTo>
                  <a:close/>
                </a:path>
              </a:pathLst>
            </a:custGeom>
            <a:solidFill>
              <a:srgbClr val="EB5C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779" name="Google Shape;5779;p37">
            <a:hlinkClick r:id="rId3" action="ppaction://hlinksldjump"/>
          </p:cNvPr>
          <p:cNvSpPr/>
          <p:nvPr/>
        </p:nvSpPr>
        <p:spPr>
          <a:xfrm>
            <a:off x="146522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80" name="Google Shape;5780;p37">
            <a:hlinkClick r:id="" action="ppaction://noaction"/>
          </p:cNvPr>
          <p:cNvSpPr/>
          <p:nvPr/>
        </p:nvSpPr>
        <p:spPr>
          <a:xfrm>
            <a:off x="207482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81" name="Google Shape;5781;p37">
            <a:hlinkClick r:id="" action="ppaction://noaction"/>
          </p:cNvPr>
          <p:cNvSpPr/>
          <p:nvPr/>
        </p:nvSpPr>
        <p:spPr>
          <a:xfrm>
            <a:off x="272252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82" name="Google Shape;5782;p37">
            <a:hlinkClick r:id="" action="ppaction://noaction"/>
          </p:cNvPr>
          <p:cNvSpPr/>
          <p:nvPr/>
        </p:nvSpPr>
        <p:spPr>
          <a:xfrm>
            <a:off x="333212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83" name="Google Shape;5783;p37">
            <a:hlinkClick r:id="" action="ppaction://noaction"/>
          </p:cNvPr>
          <p:cNvSpPr/>
          <p:nvPr/>
        </p:nvSpPr>
        <p:spPr>
          <a:xfrm>
            <a:off x="39607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84" name="Google Shape;5784;p37">
            <a:hlinkClick r:id="" action="ppaction://noaction"/>
          </p:cNvPr>
          <p:cNvSpPr/>
          <p:nvPr/>
        </p:nvSpPr>
        <p:spPr>
          <a:xfrm>
            <a:off x="45703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85" name="Google Shape;5785;p37">
            <a:hlinkClick r:id="" action="ppaction://noaction"/>
          </p:cNvPr>
          <p:cNvSpPr/>
          <p:nvPr/>
        </p:nvSpPr>
        <p:spPr>
          <a:xfrm>
            <a:off x="52180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86" name="Google Shape;5786;p37">
            <a:hlinkClick r:id="" action="ppaction://noaction"/>
          </p:cNvPr>
          <p:cNvSpPr/>
          <p:nvPr/>
        </p:nvSpPr>
        <p:spPr>
          <a:xfrm>
            <a:off x="58276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87" name="Google Shape;5787;p37">
            <a:hlinkClick r:id="" action="ppaction://noaction"/>
          </p:cNvPr>
          <p:cNvSpPr/>
          <p:nvPr/>
        </p:nvSpPr>
        <p:spPr>
          <a:xfrm>
            <a:off x="64753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88" name="Google Shape;5788;p37">
            <a:hlinkClick r:id="" action="ppaction://noaction"/>
          </p:cNvPr>
          <p:cNvSpPr/>
          <p:nvPr/>
        </p:nvSpPr>
        <p:spPr>
          <a:xfrm>
            <a:off x="70849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89" name="Google Shape;5789;p37">
            <a:hlinkClick r:id="" action="ppaction://noaction"/>
          </p:cNvPr>
          <p:cNvSpPr/>
          <p:nvPr/>
        </p:nvSpPr>
        <p:spPr>
          <a:xfrm>
            <a:off x="76945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90" name="Google Shape;5790;p37">
            <a:hlinkClick r:id="rId4" action="ppaction://hlinksldjump"/>
          </p:cNvPr>
          <p:cNvSpPr/>
          <p:nvPr/>
        </p:nvSpPr>
        <p:spPr>
          <a:xfrm>
            <a:off x="8365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792" name="Google Shape;5792;p37"/>
          <p:cNvGrpSpPr/>
          <p:nvPr/>
        </p:nvGrpSpPr>
        <p:grpSpPr>
          <a:xfrm>
            <a:off x="790775" y="119354"/>
            <a:ext cx="7447900" cy="539872"/>
            <a:chOff x="790775" y="119354"/>
            <a:chExt cx="7447900" cy="539872"/>
          </a:xfrm>
        </p:grpSpPr>
        <p:sp>
          <p:nvSpPr>
            <p:cNvPr id="5793" name="Google Shape;5793;p37"/>
            <p:cNvSpPr/>
            <p:nvPr/>
          </p:nvSpPr>
          <p:spPr>
            <a:xfrm>
              <a:off x="7123684" y="123504"/>
              <a:ext cx="172446" cy="240184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40" y="39"/>
                    <a:pt x="566" y="123"/>
                  </a:cubicBezTo>
                  <a:cubicBezTo>
                    <a:pt x="134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3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6" y="2537"/>
                  </a:cubicBezTo>
                  <a:cubicBezTo>
                    <a:pt x="2553" y="1269"/>
                    <a:pt x="1446" y="0"/>
                    <a:pt x="837" y="0"/>
                  </a:cubicBezTo>
                  <a:close/>
                </a:path>
              </a:pathLst>
            </a:custGeom>
            <a:solidFill>
              <a:srgbClr val="EB5C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4" name="Google Shape;5794;p37"/>
            <p:cNvSpPr/>
            <p:nvPr/>
          </p:nvSpPr>
          <p:spPr>
            <a:xfrm>
              <a:off x="7028883" y="358045"/>
              <a:ext cx="536336" cy="301181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5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2" y="102"/>
                    <a:pt x="7449" y="162"/>
                  </a:cubicBezTo>
                  <a:cubicBezTo>
                    <a:pt x="5155" y="415"/>
                    <a:pt x="2861" y="1160"/>
                    <a:pt x="1803" y="2516"/>
                  </a:cubicBezTo>
                  <a:cubicBezTo>
                    <a:pt x="0" y="4944"/>
                    <a:pt x="1118" y="7059"/>
                    <a:pt x="1803" y="7730"/>
                  </a:cubicBezTo>
                  <a:cubicBezTo>
                    <a:pt x="1862" y="7864"/>
                    <a:pt x="1922" y="7864"/>
                    <a:pt x="1997" y="7923"/>
                  </a:cubicBezTo>
                  <a:cubicBezTo>
                    <a:pt x="2687" y="8345"/>
                    <a:pt x="5509" y="8635"/>
                    <a:pt x="8413" y="8635"/>
                  </a:cubicBezTo>
                  <a:cubicBezTo>
                    <a:pt x="11462" y="8635"/>
                    <a:pt x="14602" y="8315"/>
                    <a:pt x="15464" y="7491"/>
                  </a:cubicBezTo>
                  <a:cubicBezTo>
                    <a:pt x="17192" y="5808"/>
                    <a:pt x="16641" y="1711"/>
                    <a:pt x="13170" y="475"/>
                  </a:cubicBezTo>
                  <a:cubicBezTo>
                    <a:pt x="12386" y="182"/>
                    <a:pt x="11144" y="0"/>
                    <a:pt x="9745" y="0"/>
                  </a:cubicBezTo>
                  <a:close/>
                </a:path>
              </a:pathLst>
            </a:custGeom>
            <a:solidFill>
              <a:srgbClr val="EB5C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5" name="Google Shape;5795;p37"/>
            <p:cNvSpPr/>
            <p:nvPr/>
          </p:nvSpPr>
          <p:spPr>
            <a:xfrm>
              <a:off x="4633668" y="123504"/>
              <a:ext cx="172446" cy="240184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6" y="0"/>
                  </a:moveTo>
                  <a:cubicBezTo>
                    <a:pt x="730" y="0"/>
                    <a:pt x="640" y="39"/>
                    <a:pt x="566" y="123"/>
                  </a:cubicBezTo>
                  <a:cubicBezTo>
                    <a:pt x="60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2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5" y="2537"/>
                  </a:cubicBezTo>
                  <a:cubicBezTo>
                    <a:pt x="2540" y="1269"/>
                    <a:pt x="1443" y="0"/>
                    <a:pt x="836" y="0"/>
                  </a:cubicBezTo>
                  <a:close/>
                </a:path>
              </a:pathLst>
            </a:custGeom>
            <a:solidFill>
              <a:srgbClr val="0083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6" name="Google Shape;5796;p37"/>
            <p:cNvSpPr/>
            <p:nvPr/>
          </p:nvSpPr>
          <p:spPr>
            <a:xfrm>
              <a:off x="4538866" y="358045"/>
              <a:ext cx="536304" cy="301181"/>
            </a:xfrm>
            <a:custGeom>
              <a:avLst/>
              <a:gdLst/>
              <a:ahLst/>
              <a:cxnLst/>
              <a:rect l="l" t="t" r="r" b="b"/>
              <a:pathLst>
                <a:path w="17192" h="8636" extrusionOk="0">
                  <a:moveTo>
                    <a:pt x="9744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1" y="102"/>
                    <a:pt x="7449" y="162"/>
                  </a:cubicBezTo>
                  <a:cubicBezTo>
                    <a:pt x="5155" y="415"/>
                    <a:pt x="2861" y="1160"/>
                    <a:pt x="1803" y="2516"/>
                  </a:cubicBezTo>
                  <a:cubicBezTo>
                    <a:pt x="0" y="4944"/>
                    <a:pt x="1118" y="7059"/>
                    <a:pt x="1803" y="7730"/>
                  </a:cubicBezTo>
                  <a:cubicBezTo>
                    <a:pt x="1862" y="7864"/>
                    <a:pt x="1922" y="7864"/>
                    <a:pt x="1982" y="7923"/>
                  </a:cubicBezTo>
                  <a:cubicBezTo>
                    <a:pt x="2679" y="8345"/>
                    <a:pt x="5505" y="8635"/>
                    <a:pt x="8409" y="8635"/>
                  </a:cubicBezTo>
                  <a:cubicBezTo>
                    <a:pt x="11458" y="8635"/>
                    <a:pt x="14594" y="8315"/>
                    <a:pt x="15449" y="7491"/>
                  </a:cubicBezTo>
                  <a:cubicBezTo>
                    <a:pt x="17192" y="5808"/>
                    <a:pt x="16566" y="1711"/>
                    <a:pt x="13095" y="475"/>
                  </a:cubicBezTo>
                  <a:cubicBezTo>
                    <a:pt x="12370" y="182"/>
                    <a:pt x="11140" y="0"/>
                    <a:pt x="9744" y="0"/>
                  </a:cubicBezTo>
                  <a:close/>
                </a:path>
              </a:pathLst>
            </a:custGeom>
            <a:solidFill>
              <a:srgbClr val="0083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7" name="Google Shape;5797;p37"/>
            <p:cNvSpPr/>
            <p:nvPr/>
          </p:nvSpPr>
          <p:spPr>
            <a:xfrm>
              <a:off x="5257318" y="123504"/>
              <a:ext cx="172446" cy="240184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28" y="0"/>
                  </a:moveTo>
                  <a:cubicBezTo>
                    <a:pt x="720" y="0"/>
                    <a:pt x="627" y="39"/>
                    <a:pt x="552" y="123"/>
                  </a:cubicBezTo>
                  <a:cubicBezTo>
                    <a:pt x="60" y="749"/>
                    <a:pt x="1" y="1181"/>
                    <a:pt x="373" y="1732"/>
                  </a:cubicBezTo>
                  <a:cubicBezTo>
                    <a:pt x="746" y="2239"/>
                    <a:pt x="2787" y="3535"/>
                    <a:pt x="4410" y="6708"/>
                  </a:cubicBezTo>
                  <a:lnTo>
                    <a:pt x="4410" y="6887"/>
                  </a:lnTo>
                  <a:cubicBezTo>
                    <a:pt x="4783" y="6827"/>
                    <a:pt x="5155" y="6768"/>
                    <a:pt x="5528" y="6768"/>
                  </a:cubicBezTo>
                  <a:cubicBezTo>
                    <a:pt x="5453" y="6202"/>
                    <a:pt x="5081" y="4220"/>
                    <a:pt x="3591" y="2537"/>
                  </a:cubicBezTo>
                  <a:cubicBezTo>
                    <a:pt x="2539" y="1269"/>
                    <a:pt x="1443" y="0"/>
                    <a:pt x="828" y="0"/>
                  </a:cubicBezTo>
                  <a:close/>
                </a:path>
              </a:pathLst>
            </a:custGeom>
            <a:solidFill>
              <a:srgbClr val="68BC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8" name="Google Shape;5798;p37"/>
            <p:cNvSpPr/>
            <p:nvPr/>
          </p:nvSpPr>
          <p:spPr>
            <a:xfrm>
              <a:off x="5162517" y="358045"/>
              <a:ext cx="536336" cy="301181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3" y="0"/>
                  </a:moveTo>
                  <a:cubicBezTo>
                    <a:pt x="9362" y="0"/>
                    <a:pt x="8967" y="14"/>
                    <a:pt x="8567" y="43"/>
                  </a:cubicBezTo>
                  <a:cubicBezTo>
                    <a:pt x="8194" y="43"/>
                    <a:pt x="7822" y="102"/>
                    <a:pt x="7449" y="162"/>
                  </a:cubicBezTo>
                  <a:cubicBezTo>
                    <a:pt x="5140" y="415"/>
                    <a:pt x="2846" y="1160"/>
                    <a:pt x="1788" y="2516"/>
                  </a:cubicBezTo>
                  <a:cubicBezTo>
                    <a:pt x="1" y="4944"/>
                    <a:pt x="1118" y="7059"/>
                    <a:pt x="1788" y="7730"/>
                  </a:cubicBezTo>
                  <a:cubicBezTo>
                    <a:pt x="1863" y="7864"/>
                    <a:pt x="1922" y="7864"/>
                    <a:pt x="1982" y="7923"/>
                  </a:cubicBezTo>
                  <a:cubicBezTo>
                    <a:pt x="2680" y="8345"/>
                    <a:pt x="5505" y="8635"/>
                    <a:pt x="8410" y="8635"/>
                  </a:cubicBezTo>
                  <a:cubicBezTo>
                    <a:pt x="11459" y="8635"/>
                    <a:pt x="14595" y="8315"/>
                    <a:pt x="15449" y="7491"/>
                  </a:cubicBezTo>
                  <a:cubicBezTo>
                    <a:pt x="17192" y="5808"/>
                    <a:pt x="16567" y="1711"/>
                    <a:pt x="13096" y="475"/>
                  </a:cubicBezTo>
                  <a:cubicBezTo>
                    <a:pt x="12359" y="182"/>
                    <a:pt x="11136" y="0"/>
                    <a:pt x="9743" y="0"/>
                  </a:cubicBezTo>
                  <a:close/>
                </a:path>
              </a:pathLst>
            </a:custGeom>
            <a:solidFill>
              <a:srgbClr val="68BC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9" name="Google Shape;5799;p37"/>
            <p:cNvSpPr/>
            <p:nvPr/>
          </p:nvSpPr>
          <p:spPr>
            <a:xfrm>
              <a:off x="5880532" y="123504"/>
              <a:ext cx="172446" cy="240184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40" y="39"/>
                    <a:pt x="567" y="123"/>
                  </a:cubicBezTo>
                  <a:cubicBezTo>
                    <a:pt x="135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3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6" y="2537"/>
                  </a:cubicBezTo>
                  <a:cubicBezTo>
                    <a:pt x="2553" y="1269"/>
                    <a:pt x="1447" y="0"/>
                    <a:pt x="837" y="0"/>
                  </a:cubicBezTo>
                  <a:close/>
                </a:path>
              </a:pathLst>
            </a:custGeom>
            <a:solidFill>
              <a:srgbClr val="FECC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0" name="Google Shape;5800;p37"/>
            <p:cNvSpPr/>
            <p:nvPr/>
          </p:nvSpPr>
          <p:spPr>
            <a:xfrm>
              <a:off x="5785731" y="358045"/>
              <a:ext cx="536336" cy="301181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5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2" y="102"/>
                    <a:pt x="7449" y="162"/>
                  </a:cubicBezTo>
                  <a:cubicBezTo>
                    <a:pt x="5155" y="415"/>
                    <a:pt x="2861" y="1160"/>
                    <a:pt x="1803" y="2516"/>
                  </a:cubicBezTo>
                  <a:cubicBezTo>
                    <a:pt x="0" y="4944"/>
                    <a:pt x="1118" y="7059"/>
                    <a:pt x="1803" y="7730"/>
                  </a:cubicBezTo>
                  <a:cubicBezTo>
                    <a:pt x="1863" y="7864"/>
                    <a:pt x="1922" y="7864"/>
                    <a:pt x="1997" y="7923"/>
                  </a:cubicBezTo>
                  <a:cubicBezTo>
                    <a:pt x="2687" y="8345"/>
                    <a:pt x="5509" y="8635"/>
                    <a:pt x="8413" y="8635"/>
                  </a:cubicBezTo>
                  <a:cubicBezTo>
                    <a:pt x="11462" y="8635"/>
                    <a:pt x="14602" y="8315"/>
                    <a:pt x="15464" y="7491"/>
                  </a:cubicBezTo>
                  <a:cubicBezTo>
                    <a:pt x="17192" y="5808"/>
                    <a:pt x="16581" y="1711"/>
                    <a:pt x="13170" y="475"/>
                  </a:cubicBezTo>
                  <a:cubicBezTo>
                    <a:pt x="12386" y="182"/>
                    <a:pt x="11144" y="0"/>
                    <a:pt x="9745" y="0"/>
                  </a:cubicBezTo>
                  <a:close/>
                </a:path>
              </a:pathLst>
            </a:custGeom>
            <a:solidFill>
              <a:srgbClr val="FECC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1" name="Google Shape;5801;p37"/>
            <p:cNvSpPr/>
            <p:nvPr/>
          </p:nvSpPr>
          <p:spPr>
            <a:xfrm>
              <a:off x="6507926" y="123504"/>
              <a:ext cx="172446" cy="240184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39" y="39"/>
                    <a:pt x="566" y="123"/>
                  </a:cubicBezTo>
                  <a:cubicBezTo>
                    <a:pt x="134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2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5" y="2537"/>
                  </a:cubicBezTo>
                  <a:cubicBezTo>
                    <a:pt x="2553" y="1269"/>
                    <a:pt x="1446" y="0"/>
                    <a:pt x="837" y="0"/>
                  </a:cubicBezTo>
                  <a:close/>
                </a:path>
              </a:pathLst>
            </a:custGeom>
            <a:solidFill>
              <a:srgbClr val="F18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2" name="Google Shape;5802;p37"/>
            <p:cNvSpPr/>
            <p:nvPr/>
          </p:nvSpPr>
          <p:spPr>
            <a:xfrm>
              <a:off x="6413124" y="358045"/>
              <a:ext cx="536304" cy="301181"/>
            </a:xfrm>
            <a:custGeom>
              <a:avLst/>
              <a:gdLst/>
              <a:ahLst/>
              <a:cxnLst/>
              <a:rect l="l" t="t" r="r" b="b"/>
              <a:pathLst>
                <a:path w="17192" h="8636" extrusionOk="0">
                  <a:moveTo>
                    <a:pt x="9745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1" y="102"/>
                    <a:pt x="7449" y="162"/>
                  </a:cubicBezTo>
                  <a:cubicBezTo>
                    <a:pt x="5155" y="415"/>
                    <a:pt x="2860" y="1160"/>
                    <a:pt x="1803" y="2516"/>
                  </a:cubicBezTo>
                  <a:cubicBezTo>
                    <a:pt x="0" y="4944"/>
                    <a:pt x="1117" y="7059"/>
                    <a:pt x="1803" y="7730"/>
                  </a:cubicBezTo>
                  <a:cubicBezTo>
                    <a:pt x="1862" y="7864"/>
                    <a:pt x="1996" y="7864"/>
                    <a:pt x="2056" y="7923"/>
                  </a:cubicBezTo>
                  <a:cubicBezTo>
                    <a:pt x="2717" y="8345"/>
                    <a:pt x="5524" y="8635"/>
                    <a:pt x="8421" y="8635"/>
                  </a:cubicBezTo>
                  <a:cubicBezTo>
                    <a:pt x="11461" y="8635"/>
                    <a:pt x="14602" y="8315"/>
                    <a:pt x="15464" y="7491"/>
                  </a:cubicBezTo>
                  <a:cubicBezTo>
                    <a:pt x="17192" y="5808"/>
                    <a:pt x="16641" y="1711"/>
                    <a:pt x="13169" y="475"/>
                  </a:cubicBezTo>
                  <a:cubicBezTo>
                    <a:pt x="12386" y="182"/>
                    <a:pt x="11144" y="0"/>
                    <a:pt x="9745" y="0"/>
                  </a:cubicBezTo>
                  <a:close/>
                </a:path>
              </a:pathLst>
            </a:custGeom>
            <a:solidFill>
              <a:srgbClr val="F18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3" name="Google Shape;5803;p37"/>
            <p:cNvSpPr/>
            <p:nvPr/>
          </p:nvSpPr>
          <p:spPr>
            <a:xfrm>
              <a:off x="7751078" y="123504"/>
              <a:ext cx="172446" cy="240184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39" y="39"/>
                    <a:pt x="566" y="123"/>
                  </a:cubicBezTo>
                  <a:cubicBezTo>
                    <a:pt x="134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2" y="6827"/>
                    <a:pt x="5155" y="6768"/>
                    <a:pt x="5527" y="6768"/>
                  </a:cubicBezTo>
                  <a:cubicBezTo>
                    <a:pt x="5467" y="6202"/>
                    <a:pt x="5155" y="4220"/>
                    <a:pt x="3605" y="2537"/>
                  </a:cubicBezTo>
                  <a:cubicBezTo>
                    <a:pt x="2553" y="1269"/>
                    <a:pt x="1446" y="0"/>
                    <a:pt x="837" y="0"/>
                  </a:cubicBezTo>
                  <a:close/>
                </a:path>
              </a:pathLst>
            </a:custGeom>
            <a:solidFill>
              <a:srgbClr val="F08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4" name="Google Shape;5804;p37"/>
            <p:cNvSpPr/>
            <p:nvPr/>
          </p:nvSpPr>
          <p:spPr>
            <a:xfrm>
              <a:off x="7656245" y="358045"/>
              <a:ext cx="536336" cy="301181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6" y="0"/>
                  </a:moveTo>
                  <a:cubicBezTo>
                    <a:pt x="9363" y="0"/>
                    <a:pt x="8968" y="14"/>
                    <a:pt x="8567" y="43"/>
                  </a:cubicBezTo>
                  <a:cubicBezTo>
                    <a:pt x="8195" y="43"/>
                    <a:pt x="7822" y="102"/>
                    <a:pt x="7450" y="162"/>
                  </a:cubicBezTo>
                  <a:cubicBezTo>
                    <a:pt x="5156" y="415"/>
                    <a:pt x="2861" y="1160"/>
                    <a:pt x="1804" y="2516"/>
                  </a:cubicBezTo>
                  <a:cubicBezTo>
                    <a:pt x="1" y="4944"/>
                    <a:pt x="1118" y="7059"/>
                    <a:pt x="1804" y="7730"/>
                  </a:cubicBezTo>
                  <a:cubicBezTo>
                    <a:pt x="1863" y="7864"/>
                    <a:pt x="1997" y="7864"/>
                    <a:pt x="2057" y="7923"/>
                  </a:cubicBezTo>
                  <a:cubicBezTo>
                    <a:pt x="2718" y="8345"/>
                    <a:pt x="5525" y="8635"/>
                    <a:pt x="8422" y="8635"/>
                  </a:cubicBezTo>
                  <a:cubicBezTo>
                    <a:pt x="11462" y="8635"/>
                    <a:pt x="14603" y="8315"/>
                    <a:pt x="15465" y="7491"/>
                  </a:cubicBezTo>
                  <a:cubicBezTo>
                    <a:pt x="17193" y="5808"/>
                    <a:pt x="16642" y="1711"/>
                    <a:pt x="13170" y="475"/>
                  </a:cubicBezTo>
                  <a:cubicBezTo>
                    <a:pt x="12387" y="182"/>
                    <a:pt x="11145" y="0"/>
                    <a:pt x="9746" y="0"/>
                  </a:cubicBezTo>
                  <a:close/>
                </a:path>
              </a:pathLst>
            </a:custGeom>
            <a:solidFill>
              <a:srgbClr val="F08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5" name="Google Shape;5805;p37"/>
            <p:cNvSpPr/>
            <p:nvPr/>
          </p:nvSpPr>
          <p:spPr>
            <a:xfrm>
              <a:off x="3378880" y="119354"/>
              <a:ext cx="172446" cy="238127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74" y="0"/>
                  </a:moveTo>
                  <a:cubicBezTo>
                    <a:pt x="775" y="0"/>
                    <a:pt x="691" y="39"/>
                    <a:pt x="627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02" y="3475"/>
                    <a:pt x="4411" y="6693"/>
                  </a:cubicBezTo>
                  <a:lnTo>
                    <a:pt x="4411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74" y="0"/>
                  </a:cubicBezTo>
                  <a:close/>
                </a:path>
              </a:pathLst>
            </a:custGeom>
            <a:solidFill>
              <a:srgbClr val="EB5C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6" name="Google Shape;5806;p37"/>
            <p:cNvSpPr/>
            <p:nvPr/>
          </p:nvSpPr>
          <p:spPr>
            <a:xfrm>
              <a:off x="3284079" y="353616"/>
              <a:ext cx="536336" cy="299611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50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1" y="4952"/>
                    <a:pt x="1118" y="7052"/>
                    <a:pt x="1803" y="7738"/>
                  </a:cubicBezTo>
                  <a:cubicBezTo>
                    <a:pt x="1863" y="7797"/>
                    <a:pt x="1982" y="7857"/>
                    <a:pt x="2042" y="7931"/>
                  </a:cubicBezTo>
                  <a:cubicBezTo>
                    <a:pt x="2728" y="8317"/>
                    <a:pt x="5458" y="8590"/>
                    <a:pt x="8306" y="8590"/>
                  </a:cubicBezTo>
                  <a:cubicBezTo>
                    <a:pt x="11393" y="8590"/>
                    <a:pt x="14617" y="8269"/>
                    <a:pt x="15524" y="7425"/>
                  </a:cubicBezTo>
                  <a:cubicBezTo>
                    <a:pt x="17193" y="5756"/>
                    <a:pt x="16641" y="1719"/>
                    <a:pt x="13155" y="482"/>
                  </a:cubicBezTo>
                  <a:cubicBezTo>
                    <a:pt x="12368" y="184"/>
                    <a:pt x="11093" y="1"/>
                    <a:pt x="9659" y="1"/>
                  </a:cubicBezTo>
                  <a:close/>
                </a:path>
              </a:pathLst>
            </a:custGeom>
            <a:solidFill>
              <a:srgbClr val="EB5C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7" name="Google Shape;5807;p37"/>
            <p:cNvSpPr/>
            <p:nvPr/>
          </p:nvSpPr>
          <p:spPr>
            <a:xfrm>
              <a:off x="888864" y="119354"/>
              <a:ext cx="172446" cy="238127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28" y="0"/>
                  </a:moveTo>
                  <a:cubicBezTo>
                    <a:pt x="721" y="0"/>
                    <a:pt x="628" y="39"/>
                    <a:pt x="552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746" y="2164"/>
                    <a:pt x="2787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53" y="6142"/>
                    <a:pt x="5081" y="4220"/>
                    <a:pt x="3591" y="2477"/>
                  </a:cubicBezTo>
                  <a:cubicBezTo>
                    <a:pt x="2539" y="1260"/>
                    <a:pt x="1444" y="0"/>
                    <a:pt x="828" y="0"/>
                  </a:cubicBezTo>
                  <a:close/>
                </a:path>
              </a:pathLst>
            </a:custGeom>
            <a:solidFill>
              <a:srgbClr val="0083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8" name="Google Shape;5808;p37"/>
            <p:cNvSpPr/>
            <p:nvPr/>
          </p:nvSpPr>
          <p:spPr>
            <a:xfrm>
              <a:off x="794063" y="353616"/>
              <a:ext cx="536336" cy="299611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8" y="1"/>
                  </a:moveTo>
                  <a:cubicBezTo>
                    <a:pt x="9302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40" y="408"/>
                    <a:pt x="2846" y="1093"/>
                    <a:pt x="1788" y="2523"/>
                  </a:cubicBezTo>
                  <a:cubicBezTo>
                    <a:pt x="1" y="4952"/>
                    <a:pt x="1118" y="7052"/>
                    <a:pt x="1788" y="7738"/>
                  </a:cubicBezTo>
                  <a:cubicBezTo>
                    <a:pt x="1863" y="7797"/>
                    <a:pt x="1922" y="7857"/>
                    <a:pt x="2042" y="7931"/>
                  </a:cubicBezTo>
                  <a:cubicBezTo>
                    <a:pt x="2699" y="8317"/>
                    <a:pt x="5429" y="8590"/>
                    <a:pt x="8274" y="8590"/>
                  </a:cubicBezTo>
                  <a:cubicBezTo>
                    <a:pt x="11359" y="8590"/>
                    <a:pt x="14582" y="8269"/>
                    <a:pt x="15449" y="7425"/>
                  </a:cubicBezTo>
                  <a:cubicBezTo>
                    <a:pt x="17192" y="5756"/>
                    <a:pt x="16626" y="1719"/>
                    <a:pt x="13155" y="482"/>
                  </a:cubicBezTo>
                  <a:cubicBezTo>
                    <a:pt x="12356" y="184"/>
                    <a:pt x="11088" y="1"/>
                    <a:pt x="9658" y="1"/>
                  </a:cubicBezTo>
                  <a:close/>
                </a:path>
              </a:pathLst>
            </a:custGeom>
            <a:solidFill>
              <a:srgbClr val="0083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9" name="Google Shape;5809;p37"/>
            <p:cNvSpPr/>
            <p:nvPr/>
          </p:nvSpPr>
          <p:spPr>
            <a:xfrm>
              <a:off x="1512078" y="119354"/>
              <a:ext cx="172446" cy="238127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38" y="0"/>
                  </a:moveTo>
                  <a:cubicBezTo>
                    <a:pt x="731" y="0"/>
                    <a:pt x="640" y="39"/>
                    <a:pt x="567" y="123"/>
                  </a:cubicBezTo>
                  <a:cubicBezTo>
                    <a:pt x="134" y="674"/>
                    <a:pt x="0" y="1166"/>
                    <a:pt x="373" y="1673"/>
                  </a:cubicBezTo>
                  <a:cubicBezTo>
                    <a:pt x="745" y="2164"/>
                    <a:pt x="2801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7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54" y="1260"/>
                    <a:pt x="1447" y="0"/>
                    <a:pt x="838" y="0"/>
                  </a:cubicBezTo>
                  <a:close/>
                </a:path>
              </a:pathLst>
            </a:custGeom>
            <a:solidFill>
              <a:srgbClr val="68BC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0" name="Google Shape;5810;p37"/>
            <p:cNvSpPr/>
            <p:nvPr/>
          </p:nvSpPr>
          <p:spPr>
            <a:xfrm>
              <a:off x="1417276" y="353616"/>
              <a:ext cx="536336" cy="299611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6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0" y="4952"/>
                    <a:pt x="1118" y="7052"/>
                    <a:pt x="1803" y="7738"/>
                  </a:cubicBezTo>
                  <a:cubicBezTo>
                    <a:pt x="1863" y="7797"/>
                    <a:pt x="1997" y="7857"/>
                    <a:pt x="2056" y="7931"/>
                  </a:cubicBezTo>
                  <a:cubicBezTo>
                    <a:pt x="2707" y="8317"/>
                    <a:pt x="5432" y="8590"/>
                    <a:pt x="8278" y="8590"/>
                  </a:cubicBezTo>
                  <a:cubicBezTo>
                    <a:pt x="11362" y="8590"/>
                    <a:pt x="14588" y="8269"/>
                    <a:pt x="15464" y="7425"/>
                  </a:cubicBezTo>
                  <a:cubicBezTo>
                    <a:pt x="17192" y="5756"/>
                    <a:pt x="16641" y="1719"/>
                    <a:pt x="13170" y="482"/>
                  </a:cubicBezTo>
                  <a:cubicBezTo>
                    <a:pt x="12370" y="184"/>
                    <a:pt x="11093" y="1"/>
                    <a:pt x="9659" y="1"/>
                  </a:cubicBezTo>
                  <a:close/>
                </a:path>
              </a:pathLst>
            </a:custGeom>
            <a:solidFill>
              <a:srgbClr val="68BC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1" name="Google Shape;5811;p37"/>
            <p:cNvSpPr/>
            <p:nvPr/>
          </p:nvSpPr>
          <p:spPr>
            <a:xfrm>
              <a:off x="2135728" y="119354"/>
              <a:ext cx="172446" cy="238127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38" y="0"/>
                  </a:moveTo>
                  <a:cubicBezTo>
                    <a:pt x="732" y="0"/>
                    <a:pt x="640" y="39"/>
                    <a:pt x="567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02" y="3475"/>
                    <a:pt x="4411" y="6693"/>
                  </a:cubicBezTo>
                  <a:lnTo>
                    <a:pt x="4411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38" y="0"/>
                  </a:cubicBezTo>
                  <a:close/>
                </a:path>
              </a:pathLst>
            </a:custGeom>
            <a:solidFill>
              <a:srgbClr val="FECC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2" name="Google Shape;5812;p37"/>
            <p:cNvSpPr/>
            <p:nvPr/>
          </p:nvSpPr>
          <p:spPr>
            <a:xfrm>
              <a:off x="2040927" y="353616"/>
              <a:ext cx="536336" cy="299611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50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1" y="4952"/>
                    <a:pt x="1118" y="7052"/>
                    <a:pt x="1803" y="7738"/>
                  </a:cubicBezTo>
                  <a:cubicBezTo>
                    <a:pt x="1863" y="7797"/>
                    <a:pt x="1982" y="7857"/>
                    <a:pt x="2042" y="7931"/>
                  </a:cubicBezTo>
                  <a:cubicBezTo>
                    <a:pt x="2699" y="8317"/>
                    <a:pt x="5429" y="8590"/>
                    <a:pt x="8283" y="8590"/>
                  </a:cubicBezTo>
                  <a:cubicBezTo>
                    <a:pt x="11377" y="8590"/>
                    <a:pt x="14617" y="8269"/>
                    <a:pt x="15524" y="7425"/>
                  </a:cubicBezTo>
                  <a:cubicBezTo>
                    <a:pt x="17193" y="5756"/>
                    <a:pt x="16641" y="1719"/>
                    <a:pt x="13155" y="482"/>
                  </a:cubicBezTo>
                  <a:cubicBezTo>
                    <a:pt x="12368" y="184"/>
                    <a:pt x="11093" y="1"/>
                    <a:pt x="9659" y="1"/>
                  </a:cubicBezTo>
                  <a:close/>
                </a:path>
              </a:pathLst>
            </a:custGeom>
            <a:solidFill>
              <a:srgbClr val="FECC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3" name="Google Shape;5813;p37"/>
            <p:cNvSpPr/>
            <p:nvPr/>
          </p:nvSpPr>
          <p:spPr>
            <a:xfrm>
              <a:off x="2763122" y="119354"/>
              <a:ext cx="172446" cy="238127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74" y="0"/>
                  </a:moveTo>
                  <a:cubicBezTo>
                    <a:pt x="774" y="0"/>
                    <a:pt x="691" y="39"/>
                    <a:pt x="626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61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74" y="0"/>
                  </a:cubicBezTo>
                  <a:close/>
                </a:path>
              </a:pathLst>
            </a:custGeom>
            <a:solidFill>
              <a:srgbClr val="F18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4" name="Google Shape;5814;p37"/>
            <p:cNvSpPr/>
            <p:nvPr/>
          </p:nvSpPr>
          <p:spPr>
            <a:xfrm>
              <a:off x="2668321" y="353616"/>
              <a:ext cx="536336" cy="299611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1" y="4952"/>
                    <a:pt x="1118" y="7052"/>
                    <a:pt x="1803" y="7738"/>
                  </a:cubicBezTo>
                  <a:cubicBezTo>
                    <a:pt x="1863" y="7797"/>
                    <a:pt x="1982" y="7857"/>
                    <a:pt x="2041" y="7931"/>
                  </a:cubicBezTo>
                  <a:cubicBezTo>
                    <a:pt x="2728" y="8317"/>
                    <a:pt x="5458" y="8590"/>
                    <a:pt x="8306" y="8590"/>
                  </a:cubicBezTo>
                  <a:cubicBezTo>
                    <a:pt x="11393" y="8590"/>
                    <a:pt x="14617" y="8269"/>
                    <a:pt x="15524" y="7425"/>
                  </a:cubicBezTo>
                  <a:cubicBezTo>
                    <a:pt x="17192" y="5756"/>
                    <a:pt x="16641" y="1719"/>
                    <a:pt x="13155" y="482"/>
                  </a:cubicBezTo>
                  <a:cubicBezTo>
                    <a:pt x="12367" y="184"/>
                    <a:pt x="11092" y="1"/>
                    <a:pt x="9659" y="1"/>
                  </a:cubicBezTo>
                  <a:close/>
                </a:path>
              </a:pathLst>
            </a:custGeom>
            <a:solidFill>
              <a:srgbClr val="F18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5" name="Google Shape;5815;p37"/>
            <p:cNvSpPr/>
            <p:nvPr/>
          </p:nvSpPr>
          <p:spPr>
            <a:xfrm>
              <a:off x="4006274" y="119354"/>
              <a:ext cx="172446" cy="238127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74" y="0"/>
                  </a:moveTo>
                  <a:cubicBezTo>
                    <a:pt x="774" y="0"/>
                    <a:pt x="691" y="39"/>
                    <a:pt x="626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61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74" y="0"/>
                  </a:cubicBezTo>
                  <a:close/>
                </a:path>
              </a:pathLst>
            </a:custGeom>
            <a:solidFill>
              <a:srgbClr val="F08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6" name="Google Shape;5816;p37"/>
            <p:cNvSpPr/>
            <p:nvPr/>
          </p:nvSpPr>
          <p:spPr>
            <a:xfrm>
              <a:off x="3911473" y="353616"/>
              <a:ext cx="536336" cy="299611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0" y="4952"/>
                    <a:pt x="1177" y="7052"/>
                    <a:pt x="1803" y="7738"/>
                  </a:cubicBezTo>
                  <a:cubicBezTo>
                    <a:pt x="1922" y="7797"/>
                    <a:pt x="1982" y="7857"/>
                    <a:pt x="2041" y="7931"/>
                  </a:cubicBezTo>
                  <a:cubicBezTo>
                    <a:pt x="2728" y="8317"/>
                    <a:pt x="5472" y="8590"/>
                    <a:pt x="8327" y="8590"/>
                  </a:cubicBezTo>
                  <a:cubicBezTo>
                    <a:pt x="11422" y="8590"/>
                    <a:pt x="14648" y="8269"/>
                    <a:pt x="15524" y="7425"/>
                  </a:cubicBezTo>
                  <a:cubicBezTo>
                    <a:pt x="17192" y="5756"/>
                    <a:pt x="16641" y="1719"/>
                    <a:pt x="13155" y="482"/>
                  </a:cubicBezTo>
                  <a:cubicBezTo>
                    <a:pt x="12367" y="184"/>
                    <a:pt x="11092" y="1"/>
                    <a:pt x="9659" y="1"/>
                  </a:cubicBezTo>
                  <a:close/>
                </a:path>
              </a:pathLst>
            </a:custGeom>
            <a:solidFill>
              <a:srgbClr val="F08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7" name="Google Shape;5817;p37">
              <a:hlinkClick r:id="rId4" action="ppaction://hlinksldjump"/>
            </p:cNvPr>
            <p:cNvSpPr txBox="1"/>
            <p:nvPr/>
          </p:nvSpPr>
          <p:spPr>
            <a:xfrm>
              <a:off x="790775" y="414509"/>
              <a:ext cx="5517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rPr>
                <a:t>Sep</a:t>
              </a:r>
              <a:endParaRPr sz="130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818" name="Google Shape;5818;p37"/>
            <p:cNvSpPr txBox="1"/>
            <p:nvPr/>
          </p:nvSpPr>
          <p:spPr>
            <a:xfrm>
              <a:off x="1412281" y="414509"/>
              <a:ext cx="5517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rPr>
                <a:t>Oct</a:t>
              </a:r>
              <a:endParaRPr sz="130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819" name="Google Shape;5819;p37"/>
            <p:cNvSpPr txBox="1"/>
            <p:nvPr/>
          </p:nvSpPr>
          <p:spPr>
            <a:xfrm>
              <a:off x="1988006" y="414509"/>
              <a:ext cx="6333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rgbClr val="83492E"/>
                  </a:solidFill>
                  <a:latin typeface="Pangolin"/>
                  <a:ea typeface="Pangolin"/>
                  <a:cs typeface="Pangolin"/>
                  <a:sym typeface="Pangolin"/>
                </a:rPr>
                <a:t>Nov</a:t>
              </a:r>
              <a:endParaRPr sz="1300">
                <a:solidFill>
                  <a:srgbClr val="83492E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820" name="Google Shape;5820;p37"/>
            <p:cNvSpPr txBox="1"/>
            <p:nvPr/>
          </p:nvSpPr>
          <p:spPr>
            <a:xfrm>
              <a:off x="2657675" y="414509"/>
              <a:ext cx="5517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rPr>
                <a:t>Dec</a:t>
              </a:r>
              <a:endParaRPr sz="130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821" name="Google Shape;5821;p37"/>
            <p:cNvSpPr txBox="1"/>
            <p:nvPr/>
          </p:nvSpPr>
          <p:spPr>
            <a:xfrm>
              <a:off x="3233400" y="414509"/>
              <a:ext cx="6333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rPr>
                <a:t>Jan</a:t>
              </a:r>
              <a:endParaRPr sz="130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822" name="Google Shape;5822;p37"/>
            <p:cNvSpPr txBox="1"/>
            <p:nvPr/>
          </p:nvSpPr>
          <p:spPr>
            <a:xfrm>
              <a:off x="3869194" y="414509"/>
              <a:ext cx="6333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rgbClr val="83492E"/>
                  </a:solidFill>
                  <a:latin typeface="Pangolin"/>
                  <a:ea typeface="Pangolin"/>
                  <a:cs typeface="Pangolin"/>
                  <a:sym typeface="Pangolin"/>
                </a:rPr>
                <a:t>Feb</a:t>
              </a:r>
              <a:endParaRPr sz="1300">
                <a:solidFill>
                  <a:srgbClr val="83492E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823" name="Google Shape;5823;p37"/>
            <p:cNvSpPr txBox="1"/>
            <p:nvPr/>
          </p:nvSpPr>
          <p:spPr>
            <a:xfrm>
              <a:off x="4490700" y="414509"/>
              <a:ext cx="6333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rPr>
                <a:t>Mar</a:t>
              </a:r>
              <a:endParaRPr sz="130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824" name="Google Shape;5824;p37"/>
            <p:cNvSpPr txBox="1"/>
            <p:nvPr/>
          </p:nvSpPr>
          <p:spPr>
            <a:xfrm>
              <a:off x="5119350" y="414509"/>
              <a:ext cx="6333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rPr>
                <a:t>Apr</a:t>
              </a:r>
              <a:endParaRPr sz="130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825" name="Google Shape;5825;p37"/>
            <p:cNvSpPr txBox="1"/>
            <p:nvPr/>
          </p:nvSpPr>
          <p:spPr>
            <a:xfrm>
              <a:off x="5740856" y="414509"/>
              <a:ext cx="6333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rgbClr val="83492E"/>
                  </a:solidFill>
                  <a:latin typeface="Pangolin"/>
                  <a:ea typeface="Pangolin"/>
                  <a:cs typeface="Pangolin"/>
                  <a:sym typeface="Pangolin"/>
                </a:rPr>
                <a:t>May</a:t>
              </a:r>
              <a:endParaRPr sz="1300">
                <a:solidFill>
                  <a:srgbClr val="83492E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826" name="Google Shape;5826;p37"/>
            <p:cNvSpPr txBox="1"/>
            <p:nvPr/>
          </p:nvSpPr>
          <p:spPr>
            <a:xfrm>
              <a:off x="6367125" y="414509"/>
              <a:ext cx="6333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rPr>
                <a:t>Jun</a:t>
              </a:r>
              <a:endParaRPr sz="130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827" name="Google Shape;5827;p37"/>
            <p:cNvSpPr txBox="1"/>
            <p:nvPr/>
          </p:nvSpPr>
          <p:spPr>
            <a:xfrm>
              <a:off x="6981488" y="414509"/>
              <a:ext cx="6333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rPr>
                <a:t>Jul</a:t>
              </a:r>
              <a:endParaRPr sz="130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828" name="Google Shape;5828;p37"/>
            <p:cNvSpPr txBox="1"/>
            <p:nvPr/>
          </p:nvSpPr>
          <p:spPr>
            <a:xfrm>
              <a:off x="7605375" y="414509"/>
              <a:ext cx="6333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rgbClr val="83492E"/>
                  </a:solidFill>
                  <a:latin typeface="Pangolin"/>
                  <a:ea typeface="Pangolin"/>
                  <a:cs typeface="Pangolin"/>
                  <a:sym typeface="Pangolin"/>
                </a:rPr>
                <a:t>Aug</a:t>
              </a:r>
              <a:endParaRPr sz="1300">
                <a:solidFill>
                  <a:srgbClr val="83492E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829" name="Google Shape;5829;p37">
              <a:hlinkClick r:id="rId3" action="ppaction://hlinksldjump"/>
            </p:cNvPr>
            <p:cNvSpPr/>
            <p:nvPr/>
          </p:nvSpPr>
          <p:spPr>
            <a:xfrm>
              <a:off x="1466950" y="333030"/>
              <a:ext cx="428700" cy="3090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830" name="Google Shape;5830;p37">
            <a:hlinkClick r:id="rId3" action="ppaction://hlinksldjump"/>
          </p:cNvPr>
          <p:cNvSpPr/>
          <p:nvPr/>
        </p:nvSpPr>
        <p:spPr>
          <a:xfrm>
            <a:off x="146522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31" name="Google Shape;5831;p37">
            <a:hlinkClick r:id="" action="ppaction://noaction"/>
          </p:cNvPr>
          <p:cNvSpPr/>
          <p:nvPr/>
        </p:nvSpPr>
        <p:spPr>
          <a:xfrm>
            <a:off x="207482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32" name="Google Shape;5832;p37">
            <a:hlinkClick r:id="" action="ppaction://noaction"/>
          </p:cNvPr>
          <p:cNvSpPr/>
          <p:nvPr/>
        </p:nvSpPr>
        <p:spPr>
          <a:xfrm>
            <a:off x="272252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33" name="Google Shape;5833;p37">
            <a:hlinkClick r:id="" action="ppaction://noaction"/>
          </p:cNvPr>
          <p:cNvSpPr/>
          <p:nvPr/>
        </p:nvSpPr>
        <p:spPr>
          <a:xfrm>
            <a:off x="333212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34" name="Google Shape;5834;p37">
            <a:hlinkClick r:id="" action="ppaction://noaction"/>
          </p:cNvPr>
          <p:cNvSpPr/>
          <p:nvPr/>
        </p:nvSpPr>
        <p:spPr>
          <a:xfrm>
            <a:off x="39607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35" name="Google Shape;5835;p37">
            <a:hlinkClick r:id="" action="ppaction://noaction"/>
          </p:cNvPr>
          <p:cNvSpPr/>
          <p:nvPr/>
        </p:nvSpPr>
        <p:spPr>
          <a:xfrm>
            <a:off x="45703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36" name="Google Shape;5836;p37">
            <a:hlinkClick r:id="" action="ppaction://noaction"/>
          </p:cNvPr>
          <p:cNvSpPr/>
          <p:nvPr/>
        </p:nvSpPr>
        <p:spPr>
          <a:xfrm>
            <a:off x="52180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37" name="Google Shape;5837;p37">
            <a:hlinkClick r:id="" action="ppaction://noaction"/>
          </p:cNvPr>
          <p:cNvSpPr/>
          <p:nvPr/>
        </p:nvSpPr>
        <p:spPr>
          <a:xfrm>
            <a:off x="58276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38" name="Google Shape;5838;p37">
            <a:hlinkClick r:id="" action="ppaction://noaction"/>
          </p:cNvPr>
          <p:cNvSpPr/>
          <p:nvPr/>
        </p:nvSpPr>
        <p:spPr>
          <a:xfrm>
            <a:off x="64753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39" name="Google Shape;5839;p37">
            <a:hlinkClick r:id="" action="ppaction://noaction"/>
          </p:cNvPr>
          <p:cNvSpPr/>
          <p:nvPr/>
        </p:nvSpPr>
        <p:spPr>
          <a:xfrm>
            <a:off x="70849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40" name="Google Shape;5840;p37">
            <a:hlinkClick r:id="" action="ppaction://noaction"/>
          </p:cNvPr>
          <p:cNvSpPr/>
          <p:nvPr/>
        </p:nvSpPr>
        <p:spPr>
          <a:xfrm>
            <a:off x="76945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41" name="Google Shape;5841;p37">
            <a:hlinkClick r:id="rId4" action="ppaction://hlinksldjump"/>
          </p:cNvPr>
          <p:cNvSpPr/>
          <p:nvPr/>
        </p:nvSpPr>
        <p:spPr>
          <a:xfrm>
            <a:off x="8365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roup 7"/>
          <p:cNvGrpSpPr/>
          <p:nvPr/>
        </p:nvGrpSpPr>
        <p:grpSpPr>
          <a:xfrm>
            <a:off x="873323" y="807910"/>
            <a:ext cx="1298111" cy="585244"/>
            <a:chOff x="873323" y="807910"/>
            <a:chExt cx="1298111" cy="585244"/>
          </a:xfrm>
        </p:grpSpPr>
        <p:sp>
          <p:nvSpPr>
            <p:cNvPr id="239" name="Google Shape;5848;p38"/>
            <p:cNvSpPr/>
            <p:nvPr/>
          </p:nvSpPr>
          <p:spPr>
            <a:xfrm>
              <a:off x="873323" y="807910"/>
              <a:ext cx="1220038" cy="585244"/>
            </a:xfrm>
            <a:custGeom>
              <a:avLst/>
              <a:gdLst/>
              <a:ahLst/>
              <a:cxnLst/>
              <a:rect l="l" t="t" r="r" b="b"/>
              <a:pathLst>
                <a:path w="67400" h="75139" extrusionOk="0">
                  <a:moveTo>
                    <a:pt x="16043" y="1"/>
                  </a:moveTo>
                  <a:cubicBezTo>
                    <a:pt x="3288" y="1"/>
                    <a:pt x="2743" y="11440"/>
                    <a:pt x="2198" y="14258"/>
                  </a:cubicBezTo>
                  <a:cubicBezTo>
                    <a:pt x="1" y="25604"/>
                    <a:pt x="1" y="45722"/>
                    <a:pt x="2198" y="61369"/>
                  </a:cubicBezTo>
                  <a:cubicBezTo>
                    <a:pt x="3833" y="73110"/>
                    <a:pt x="7590" y="75138"/>
                    <a:pt x="11271" y="75138"/>
                  </a:cubicBezTo>
                  <a:lnTo>
                    <a:pt x="52128" y="75138"/>
                  </a:lnTo>
                  <a:cubicBezTo>
                    <a:pt x="58946" y="75138"/>
                    <a:pt x="63868" y="70536"/>
                    <a:pt x="64507" y="64901"/>
                  </a:cubicBezTo>
                  <a:cubicBezTo>
                    <a:pt x="67399" y="39448"/>
                    <a:pt x="65746" y="23012"/>
                    <a:pt x="64507" y="9243"/>
                  </a:cubicBezTo>
                  <a:cubicBezTo>
                    <a:pt x="64037" y="4152"/>
                    <a:pt x="59416" y="1"/>
                    <a:pt x="5323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970688" y="821082"/>
              <a:ext cx="120074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Bài</a:t>
              </a:r>
              <a:r>
                <a:rPr lang="en-US" sz="2800" dirty="0" smtClean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2</a:t>
              </a:r>
              <a:endPara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089548" y="816343"/>
            <a:ext cx="61271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giá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trị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biểu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thức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ô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trống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79" name="Google Shape;9542;p59"/>
          <p:cNvGrpSpPr/>
          <p:nvPr/>
        </p:nvGrpSpPr>
        <p:grpSpPr>
          <a:xfrm>
            <a:off x="6949428" y="3456709"/>
            <a:ext cx="1584972" cy="1410854"/>
            <a:chOff x="6132434" y="2503786"/>
            <a:chExt cx="2285006" cy="2138803"/>
          </a:xfrm>
        </p:grpSpPr>
        <p:sp>
          <p:nvSpPr>
            <p:cNvPr id="80" name="Google Shape;9543;p59"/>
            <p:cNvSpPr/>
            <p:nvPr/>
          </p:nvSpPr>
          <p:spPr>
            <a:xfrm>
              <a:off x="7901710" y="3674681"/>
              <a:ext cx="238954" cy="147225"/>
            </a:xfrm>
            <a:custGeom>
              <a:avLst/>
              <a:gdLst/>
              <a:ahLst/>
              <a:cxnLst/>
              <a:rect l="l" t="t" r="r" b="b"/>
              <a:pathLst>
                <a:path w="9860" h="6075" extrusionOk="0">
                  <a:moveTo>
                    <a:pt x="9282" y="1"/>
                  </a:moveTo>
                  <a:cubicBezTo>
                    <a:pt x="8795" y="1"/>
                    <a:pt x="7870" y="289"/>
                    <a:pt x="6243" y="1148"/>
                  </a:cubicBezTo>
                  <a:cubicBezTo>
                    <a:pt x="1529" y="3553"/>
                    <a:pt x="0" y="6074"/>
                    <a:pt x="62" y="6074"/>
                  </a:cubicBezTo>
                  <a:cubicBezTo>
                    <a:pt x="64" y="6074"/>
                    <a:pt x="70" y="6070"/>
                    <a:pt x="78" y="6061"/>
                  </a:cubicBezTo>
                  <a:cubicBezTo>
                    <a:pt x="5090" y="4607"/>
                    <a:pt x="9075" y="1474"/>
                    <a:pt x="9602" y="747"/>
                  </a:cubicBezTo>
                  <a:cubicBezTo>
                    <a:pt x="9819" y="407"/>
                    <a:pt x="9860" y="1"/>
                    <a:pt x="928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9544;p59"/>
            <p:cNvSpPr/>
            <p:nvPr/>
          </p:nvSpPr>
          <p:spPr>
            <a:xfrm>
              <a:off x="7812698" y="3836564"/>
              <a:ext cx="257081" cy="134478"/>
            </a:xfrm>
            <a:custGeom>
              <a:avLst/>
              <a:gdLst/>
              <a:ahLst/>
              <a:cxnLst/>
              <a:rect l="l" t="t" r="r" b="b"/>
              <a:pathLst>
                <a:path w="10608" h="5549" extrusionOk="0">
                  <a:moveTo>
                    <a:pt x="9613" y="0"/>
                  </a:moveTo>
                  <a:cubicBezTo>
                    <a:pt x="9060" y="0"/>
                    <a:pt x="8191" y="223"/>
                    <a:pt x="6884" y="859"/>
                  </a:cubicBezTo>
                  <a:cubicBezTo>
                    <a:pt x="3188" y="2707"/>
                    <a:pt x="0" y="5549"/>
                    <a:pt x="108" y="5549"/>
                  </a:cubicBezTo>
                  <a:cubicBezTo>
                    <a:pt x="110" y="5549"/>
                    <a:pt x="113" y="5548"/>
                    <a:pt x="117" y="5546"/>
                  </a:cubicBezTo>
                  <a:cubicBezTo>
                    <a:pt x="5129" y="4092"/>
                    <a:pt x="9189" y="1987"/>
                    <a:pt x="10242" y="1060"/>
                  </a:cubicBezTo>
                  <a:cubicBezTo>
                    <a:pt x="10580" y="722"/>
                    <a:pt x="10608" y="0"/>
                    <a:pt x="96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9545;p59"/>
            <p:cNvSpPr/>
            <p:nvPr/>
          </p:nvSpPr>
          <p:spPr>
            <a:xfrm>
              <a:off x="7881111" y="3390731"/>
              <a:ext cx="105615" cy="271719"/>
            </a:xfrm>
            <a:custGeom>
              <a:avLst/>
              <a:gdLst/>
              <a:ahLst/>
              <a:cxnLst/>
              <a:rect l="l" t="t" r="r" b="b"/>
              <a:pathLst>
                <a:path w="4358" h="11212" extrusionOk="0">
                  <a:moveTo>
                    <a:pt x="2404" y="1"/>
                  </a:moveTo>
                  <a:cubicBezTo>
                    <a:pt x="2371" y="1"/>
                    <a:pt x="2339" y="11"/>
                    <a:pt x="2306" y="33"/>
                  </a:cubicBezTo>
                  <a:cubicBezTo>
                    <a:pt x="0" y="1387"/>
                    <a:pt x="3559" y="11211"/>
                    <a:pt x="3559" y="11211"/>
                  </a:cubicBezTo>
                  <a:cubicBezTo>
                    <a:pt x="4357" y="8091"/>
                    <a:pt x="3312" y="1"/>
                    <a:pt x="24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9546;p59"/>
            <p:cNvSpPr/>
            <p:nvPr/>
          </p:nvSpPr>
          <p:spPr>
            <a:xfrm>
              <a:off x="7731684" y="3704731"/>
              <a:ext cx="107965" cy="271113"/>
            </a:xfrm>
            <a:custGeom>
              <a:avLst/>
              <a:gdLst/>
              <a:ahLst/>
              <a:cxnLst/>
              <a:rect l="l" t="t" r="r" b="b"/>
              <a:pathLst>
                <a:path w="4455" h="11187" extrusionOk="0">
                  <a:moveTo>
                    <a:pt x="2505" y="1"/>
                  </a:moveTo>
                  <a:cubicBezTo>
                    <a:pt x="2472" y="1"/>
                    <a:pt x="2440" y="12"/>
                    <a:pt x="2407" y="34"/>
                  </a:cubicBezTo>
                  <a:cubicBezTo>
                    <a:pt x="1" y="1387"/>
                    <a:pt x="3560" y="11187"/>
                    <a:pt x="3560" y="11187"/>
                  </a:cubicBezTo>
                  <a:cubicBezTo>
                    <a:pt x="4455" y="8067"/>
                    <a:pt x="3413" y="1"/>
                    <a:pt x="25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9547;p59"/>
            <p:cNvSpPr/>
            <p:nvPr/>
          </p:nvSpPr>
          <p:spPr>
            <a:xfrm>
              <a:off x="7959459" y="3487764"/>
              <a:ext cx="210187" cy="214767"/>
            </a:xfrm>
            <a:custGeom>
              <a:avLst/>
              <a:gdLst/>
              <a:ahLst/>
              <a:cxnLst/>
              <a:rect l="l" t="t" r="r" b="b"/>
              <a:pathLst>
                <a:path w="8673" h="8862" extrusionOk="0">
                  <a:moveTo>
                    <a:pt x="7269" y="0"/>
                  </a:moveTo>
                  <a:cubicBezTo>
                    <a:pt x="6242" y="0"/>
                    <a:pt x="985" y="5932"/>
                    <a:pt x="1" y="8861"/>
                  </a:cubicBezTo>
                  <a:cubicBezTo>
                    <a:pt x="1" y="8861"/>
                    <a:pt x="8672" y="2596"/>
                    <a:pt x="7419" y="89"/>
                  </a:cubicBezTo>
                  <a:cubicBezTo>
                    <a:pt x="7391" y="29"/>
                    <a:pt x="7341" y="0"/>
                    <a:pt x="72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9548;p59"/>
            <p:cNvSpPr/>
            <p:nvPr/>
          </p:nvSpPr>
          <p:spPr>
            <a:xfrm>
              <a:off x="7828281" y="3588166"/>
              <a:ext cx="88093" cy="278965"/>
            </a:xfrm>
            <a:custGeom>
              <a:avLst/>
              <a:gdLst/>
              <a:ahLst/>
              <a:cxnLst/>
              <a:rect l="l" t="t" r="r" b="b"/>
              <a:pathLst>
                <a:path w="3635" h="11511" extrusionOk="0">
                  <a:moveTo>
                    <a:pt x="1601" y="0"/>
                  </a:moveTo>
                  <a:cubicBezTo>
                    <a:pt x="0" y="0"/>
                    <a:pt x="2080" y="11510"/>
                    <a:pt x="2080" y="11510"/>
                  </a:cubicBezTo>
                  <a:cubicBezTo>
                    <a:pt x="3634" y="7550"/>
                    <a:pt x="3333" y="658"/>
                    <a:pt x="1754" y="32"/>
                  </a:cubicBezTo>
                  <a:cubicBezTo>
                    <a:pt x="1700" y="11"/>
                    <a:pt x="1649" y="0"/>
                    <a:pt x="16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9549;p59"/>
            <p:cNvSpPr/>
            <p:nvPr/>
          </p:nvSpPr>
          <p:spPr>
            <a:xfrm>
              <a:off x="8007443" y="3291324"/>
              <a:ext cx="93570" cy="254512"/>
            </a:xfrm>
            <a:custGeom>
              <a:avLst/>
              <a:gdLst/>
              <a:ahLst/>
              <a:cxnLst/>
              <a:rect l="l" t="t" r="r" b="b"/>
              <a:pathLst>
                <a:path w="3861" h="10502" extrusionOk="0">
                  <a:moveTo>
                    <a:pt x="2276" y="1"/>
                  </a:moveTo>
                  <a:cubicBezTo>
                    <a:pt x="1211" y="1"/>
                    <a:pt x="0" y="10501"/>
                    <a:pt x="0" y="10501"/>
                  </a:cubicBezTo>
                  <a:cubicBezTo>
                    <a:pt x="1153" y="9047"/>
                    <a:pt x="3860" y="2982"/>
                    <a:pt x="2607" y="376"/>
                  </a:cubicBezTo>
                  <a:cubicBezTo>
                    <a:pt x="2499" y="117"/>
                    <a:pt x="2389" y="1"/>
                    <a:pt x="22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9550;p59"/>
            <p:cNvSpPr/>
            <p:nvPr/>
          </p:nvSpPr>
          <p:spPr>
            <a:xfrm>
              <a:off x="7749302" y="3456115"/>
              <a:ext cx="278819" cy="610834"/>
            </a:xfrm>
            <a:custGeom>
              <a:avLst/>
              <a:gdLst/>
              <a:ahLst/>
              <a:cxnLst/>
              <a:rect l="l" t="t" r="r" b="b"/>
              <a:pathLst>
                <a:path w="11505" h="25205" extrusionOk="0">
                  <a:moveTo>
                    <a:pt x="11294" y="0"/>
                  </a:moveTo>
                  <a:cubicBezTo>
                    <a:pt x="11229" y="0"/>
                    <a:pt x="11179" y="71"/>
                    <a:pt x="11179" y="142"/>
                  </a:cubicBezTo>
                  <a:cubicBezTo>
                    <a:pt x="11179" y="142"/>
                    <a:pt x="11079" y="568"/>
                    <a:pt x="10978" y="1295"/>
                  </a:cubicBezTo>
                  <a:cubicBezTo>
                    <a:pt x="10878" y="1621"/>
                    <a:pt x="10753" y="2147"/>
                    <a:pt x="10652" y="2548"/>
                  </a:cubicBezTo>
                  <a:cubicBezTo>
                    <a:pt x="10552" y="3075"/>
                    <a:pt x="10352" y="3701"/>
                    <a:pt x="10126" y="4328"/>
                  </a:cubicBezTo>
                  <a:cubicBezTo>
                    <a:pt x="10026" y="4854"/>
                    <a:pt x="9825" y="5581"/>
                    <a:pt x="9500" y="6207"/>
                  </a:cubicBezTo>
                  <a:cubicBezTo>
                    <a:pt x="9399" y="6633"/>
                    <a:pt x="9299" y="6934"/>
                    <a:pt x="9199" y="7360"/>
                  </a:cubicBezTo>
                  <a:cubicBezTo>
                    <a:pt x="9099" y="7661"/>
                    <a:pt x="8873" y="8087"/>
                    <a:pt x="8773" y="8413"/>
                  </a:cubicBezTo>
                  <a:cubicBezTo>
                    <a:pt x="8673" y="8814"/>
                    <a:pt x="8472" y="9140"/>
                    <a:pt x="8372" y="9541"/>
                  </a:cubicBezTo>
                  <a:cubicBezTo>
                    <a:pt x="8146" y="9967"/>
                    <a:pt x="8046" y="10293"/>
                    <a:pt x="7845" y="10694"/>
                  </a:cubicBezTo>
                  <a:cubicBezTo>
                    <a:pt x="7620" y="11120"/>
                    <a:pt x="7520" y="11420"/>
                    <a:pt x="7319" y="11846"/>
                  </a:cubicBezTo>
                  <a:cubicBezTo>
                    <a:pt x="7219" y="12273"/>
                    <a:pt x="6993" y="12674"/>
                    <a:pt x="6793" y="12999"/>
                  </a:cubicBezTo>
                  <a:cubicBezTo>
                    <a:pt x="6492" y="13826"/>
                    <a:pt x="6166" y="14553"/>
                    <a:pt x="5740" y="15405"/>
                  </a:cubicBezTo>
                  <a:cubicBezTo>
                    <a:pt x="5439" y="16132"/>
                    <a:pt x="5013" y="16859"/>
                    <a:pt x="4612" y="17486"/>
                  </a:cubicBezTo>
                  <a:cubicBezTo>
                    <a:pt x="4387" y="17912"/>
                    <a:pt x="4186" y="18212"/>
                    <a:pt x="3986" y="18538"/>
                  </a:cubicBezTo>
                  <a:cubicBezTo>
                    <a:pt x="3760" y="18839"/>
                    <a:pt x="3660" y="19165"/>
                    <a:pt x="3459" y="19466"/>
                  </a:cubicBezTo>
                  <a:cubicBezTo>
                    <a:pt x="3033" y="20192"/>
                    <a:pt x="2733" y="20719"/>
                    <a:pt x="2407" y="21345"/>
                  </a:cubicBezTo>
                  <a:cubicBezTo>
                    <a:pt x="1680" y="22398"/>
                    <a:pt x="1154" y="23325"/>
                    <a:pt x="728" y="23952"/>
                  </a:cubicBezTo>
                  <a:cubicBezTo>
                    <a:pt x="327" y="24578"/>
                    <a:pt x="101" y="24904"/>
                    <a:pt x="101" y="24904"/>
                  </a:cubicBezTo>
                  <a:cubicBezTo>
                    <a:pt x="1" y="25004"/>
                    <a:pt x="1" y="25105"/>
                    <a:pt x="101" y="25205"/>
                  </a:cubicBezTo>
                  <a:cubicBezTo>
                    <a:pt x="226" y="25205"/>
                    <a:pt x="327" y="25205"/>
                    <a:pt x="427" y="25105"/>
                  </a:cubicBezTo>
                  <a:cubicBezTo>
                    <a:pt x="427" y="25105"/>
                    <a:pt x="728" y="24804"/>
                    <a:pt x="1154" y="24177"/>
                  </a:cubicBezTo>
                  <a:cubicBezTo>
                    <a:pt x="1354" y="23952"/>
                    <a:pt x="1680" y="23551"/>
                    <a:pt x="1981" y="23125"/>
                  </a:cubicBezTo>
                  <a:cubicBezTo>
                    <a:pt x="2307" y="22699"/>
                    <a:pt x="2607" y="22197"/>
                    <a:pt x="2933" y="21671"/>
                  </a:cubicBezTo>
                  <a:cubicBezTo>
                    <a:pt x="3359" y="21145"/>
                    <a:pt x="3660" y="20518"/>
                    <a:pt x="4086" y="19892"/>
                  </a:cubicBezTo>
                  <a:cubicBezTo>
                    <a:pt x="4487" y="19265"/>
                    <a:pt x="4913" y="18638"/>
                    <a:pt x="5239" y="17912"/>
                  </a:cubicBezTo>
                  <a:cubicBezTo>
                    <a:pt x="5640" y="17185"/>
                    <a:pt x="5966" y="16433"/>
                    <a:pt x="6367" y="15706"/>
                  </a:cubicBezTo>
                  <a:cubicBezTo>
                    <a:pt x="6793" y="14879"/>
                    <a:pt x="7219" y="14152"/>
                    <a:pt x="7520" y="13425"/>
                  </a:cubicBezTo>
                  <a:cubicBezTo>
                    <a:pt x="7946" y="12573"/>
                    <a:pt x="8372" y="11846"/>
                    <a:pt x="8572" y="11019"/>
                  </a:cubicBezTo>
                  <a:cubicBezTo>
                    <a:pt x="8773" y="10593"/>
                    <a:pt x="8873" y="10167"/>
                    <a:pt x="9099" y="9867"/>
                  </a:cubicBezTo>
                  <a:cubicBezTo>
                    <a:pt x="9199" y="9440"/>
                    <a:pt x="9299" y="9039"/>
                    <a:pt x="9399" y="8613"/>
                  </a:cubicBezTo>
                  <a:cubicBezTo>
                    <a:pt x="9625" y="8288"/>
                    <a:pt x="9725" y="7887"/>
                    <a:pt x="9825" y="7561"/>
                  </a:cubicBezTo>
                  <a:cubicBezTo>
                    <a:pt x="9926" y="7160"/>
                    <a:pt x="10026" y="6834"/>
                    <a:pt x="10126" y="6408"/>
                  </a:cubicBezTo>
                  <a:cubicBezTo>
                    <a:pt x="10352" y="5681"/>
                    <a:pt x="10552" y="5054"/>
                    <a:pt x="10652" y="4428"/>
                  </a:cubicBezTo>
                  <a:cubicBezTo>
                    <a:pt x="10878" y="3801"/>
                    <a:pt x="10978" y="3175"/>
                    <a:pt x="11079" y="2648"/>
                  </a:cubicBezTo>
                  <a:cubicBezTo>
                    <a:pt x="11179" y="2147"/>
                    <a:pt x="11279" y="1721"/>
                    <a:pt x="11279" y="1295"/>
                  </a:cubicBezTo>
                  <a:cubicBezTo>
                    <a:pt x="11379" y="568"/>
                    <a:pt x="11505" y="142"/>
                    <a:pt x="11505" y="142"/>
                  </a:cubicBezTo>
                  <a:cubicBezTo>
                    <a:pt x="11505" y="42"/>
                    <a:pt x="11505" y="42"/>
                    <a:pt x="11379" y="42"/>
                  </a:cubicBezTo>
                  <a:cubicBezTo>
                    <a:pt x="11350" y="13"/>
                    <a:pt x="11321" y="0"/>
                    <a:pt x="11294" y="0"/>
                  </a:cubicBezTo>
                  <a:close/>
                </a:path>
              </a:pathLst>
            </a:custGeom>
            <a:solidFill>
              <a:srgbClr val="2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9551;p59"/>
            <p:cNvSpPr/>
            <p:nvPr/>
          </p:nvSpPr>
          <p:spPr>
            <a:xfrm>
              <a:off x="7200257" y="4567098"/>
              <a:ext cx="246733" cy="75491"/>
            </a:xfrm>
            <a:custGeom>
              <a:avLst/>
              <a:gdLst/>
              <a:ahLst/>
              <a:cxnLst/>
              <a:rect l="l" t="t" r="r" b="b"/>
              <a:pathLst>
                <a:path w="10181" h="3115" extrusionOk="0">
                  <a:moveTo>
                    <a:pt x="3731" y="0"/>
                  </a:moveTo>
                  <a:cubicBezTo>
                    <a:pt x="3371" y="0"/>
                    <a:pt x="3026" y="12"/>
                    <a:pt x="2707" y="38"/>
                  </a:cubicBezTo>
                  <a:lnTo>
                    <a:pt x="2607" y="163"/>
                  </a:lnTo>
                  <a:cubicBezTo>
                    <a:pt x="1880" y="364"/>
                    <a:pt x="952" y="664"/>
                    <a:pt x="0" y="890"/>
                  </a:cubicBezTo>
                  <a:lnTo>
                    <a:pt x="0" y="990"/>
                  </a:lnTo>
                  <a:cubicBezTo>
                    <a:pt x="0" y="1917"/>
                    <a:pt x="1579" y="1817"/>
                    <a:pt x="3233" y="2043"/>
                  </a:cubicBezTo>
                  <a:cubicBezTo>
                    <a:pt x="5600" y="2366"/>
                    <a:pt x="7346" y="3114"/>
                    <a:pt x="7984" y="3114"/>
                  </a:cubicBezTo>
                  <a:cubicBezTo>
                    <a:pt x="8137" y="3114"/>
                    <a:pt x="8226" y="3072"/>
                    <a:pt x="8246" y="2970"/>
                  </a:cubicBezTo>
                  <a:cubicBezTo>
                    <a:pt x="8246" y="2870"/>
                    <a:pt x="7845" y="2444"/>
                    <a:pt x="7318" y="2143"/>
                  </a:cubicBezTo>
                  <a:cubicBezTo>
                    <a:pt x="7160" y="2073"/>
                    <a:pt x="7113" y="1990"/>
                    <a:pt x="7142" y="1990"/>
                  </a:cubicBezTo>
                  <a:cubicBezTo>
                    <a:pt x="7154" y="1990"/>
                    <a:pt x="7181" y="2005"/>
                    <a:pt x="7218" y="2043"/>
                  </a:cubicBezTo>
                  <a:cubicBezTo>
                    <a:pt x="8003" y="2297"/>
                    <a:pt x="9022" y="2714"/>
                    <a:pt x="9316" y="2714"/>
                  </a:cubicBezTo>
                  <a:cubicBezTo>
                    <a:pt x="9369" y="2714"/>
                    <a:pt x="9399" y="2700"/>
                    <a:pt x="9399" y="2669"/>
                  </a:cubicBezTo>
                  <a:cubicBezTo>
                    <a:pt x="9488" y="2198"/>
                    <a:pt x="8754" y="1807"/>
                    <a:pt x="8222" y="1659"/>
                  </a:cubicBezTo>
                  <a:lnTo>
                    <a:pt x="8222" y="1659"/>
                  </a:lnTo>
                  <a:cubicBezTo>
                    <a:pt x="8502" y="1696"/>
                    <a:pt x="8746" y="1711"/>
                    <a:pt x="8957" y="1711"/>
                  </a:cubicBezTo>
                  <a:cubicBezTo>
                    <a:pt x="9914" y="1711"/>
                    <a:pt x="10181" y="1388"/>
                    <a:pt x="10025" y="1291"/>
                  </a:cubicBezTo>
                  <a:cubicBezTo>
                    <a:pt x="9391" y="569"/>
                    <a:pt x="6199" y="0"/>
                    <a:pt x="3731" y="0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9552;p59"/>
            <p:cNvSpPr/>
            <p:nvPr/>
          </p:nvSpPr>
          <p:spPr>
            <a:xfrm>
              <a:off x="7301676" y="2999110"/>
              <a:ext cx="95557" cy="131885"/>
            </a:xfrm>
            <a:custGeom>
              <a:avLst/>
              <a:gdLst/>
              <a:ahLst/>
              <a:cxnLst/>
              <a:rect l="l" t="t" r="r" b="b"/>
              <a:pathLst>
                <a:path w="3943" h="5442" extrusionOk="0">
                  <a:moveTo>
                    <a:pt x="3356" y="0"/>
                  </a:moveTo>
                  <a:cubicBezTo>
                    <a:pt x="3349" y="0"/>
                    <a:pt x="3341" y="1"/>
                    <a:pt x="3334" y="3"/>
                  </a:cubicBezTo>
                  <a:cubicBezTo>
                    <a:pt x="2181" y="103"/>
                    <a:pt x="1" y="3135"/>
                    <a:pt x="1" y="3135"/>
                  </a:cubicBezTo>
                  <a:cubicBezTo>
                    <a:pt x="928" y="3762"/>
                    <a:pt x="1880" y="4489"/>
                    <a:pt x="2707" y="5441"/>
                  </a:cubicBezTo>
                  <a:cubicBezTo>
                    <a:pt x="3943" y="3366"/>
                    <a:pt x="3863" y="0"/>
                    <a:pt x="3356" y="0"/>
                  </a:cubicBezTo>
                  <a:close/>
                </a:path>
              </a:pathLst>
            </a:custGeom>
            <a:solidFill>
              <a:srgbClr val="F28F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553;p59"/>
            <p:cNvSpPr/>
            <p:nvPr/>
          </p:nvSpPr>
          <p:spPr>
            <a:xfrm>
              <a:off x="6807884" y="3014353"/>
              <a:ext cx="99023" cy="134236"/>
            </a:xfrm>
            <a:custGeom>
              <a:avLst/>
              <a:gdLst/>
              <a:ahLst/>
              <a:cxnLst/>
              <a:rect l="l" t="t" r="r" b="b"/>
              <a:pathLst>
                <a:path w="4086" h="5539" extrusionOk="0">
                  <a:moveTo>
                    <a:pt x="627" y="0"/>
                  </a:moveTo>
                  <a:cubicBezTo>
                    <a:pt x="101" y="0"/>
                    <a:pt x="0" y="3459"/>
                    <a:pt x="1254" y="5539"/>
                  </a:cubicBezTo>
                  <a:cubicBezTo>
                    <a:pt x="2106" y="4712"/>
                    <a:pt x="3033" y="3860"/>
                    <a:pt x="4086" y="3233"/>
                  </a:cubicBezTo>
                  <a:cubicBezTo>
                    <a:pt x="4086" y="3233"/>
                    <a:pt x="1780" y="201"/>
                    <a:pt x="627" y="0"/>
                  </a:cubicBezTo>
                  <a:close/>
                </a:path>
              </a:pathLst>
            </a:custGeom>
            <a:solidFill>
              <a:srgbClr val="F28F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554;p59"/>
            <p:cNvSpPr/>
            <p:nvPr/>
          </p:nvSpPr>
          <p:spPr>
            <a:xfrm>
              <a:off x="7961883" y="4321026"/>
              <a:ext cx="202892" cy="237281"/>
            </a:xfrm>
            <a:custGeom>
              <a:avLst/>
              <a:gdLst/>
              <a:ahLst/>
              <a:cxnLst/>
              <a:rect l="l" t="t" r="r" b="b"/>
              <a:pathLst>
                <a:path w="8372" h="9791" extrusionOk="0">
                  <a:moveTo>
                    <a:pt x="1719" y="1"/>
                  </a:moveTo>
                  <a:cubicBezTo>
                    <a:pt x="1108" y="1"/>
                    <a:pt x="559" y="49"/>
                    <a:pt x="1" y="167"/>
                  </a:cubicBezTo>
                  <a:cubicBezTo>
                    <a:pt x="1" y="167"/>
                    <a:pt x="3033" y="5305"/>
                    <a:pt x="1981" y="9791"/>
                  </a:cubicBezTo>
                  <a:cubicBezTo>
                    <a:pt x="8146" y="7184"/>
                    <a:pt x="8372" y="392"/>
                    <a:pt x="3134" y="66"/>
                  </a:cubicBezTo>
                  <a:cubicBezTo>
                    <a:pt x="2615" y="25"/>
                    <a:pt x="2151" y="1"/>
                    <a:pt x="1719" y="1"/>
                  </a:cubicBezTo>
                  <a:close/>
                </a:path>
              </a:pathLst>
            </a:custGeom>
            <a:solidFill>
              <a:srgbClr val="7E3525"/>
            </a:solidFill>
            <a:ln w="9525" cap="flat" cmpd="sng">
              <a:solidFill>
                <a:srgbClr val="7E352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555;p59"/>
            <p:cNvSpPr/>
            <p:nvPr/>
          </p:nvSpPr>
          <p:spPr>
            <a:xfrm>
              <a:off x="7833128" y="4345697"/>
              <a:ext cx="111164" cy="237524"/>
            </a:xfrm>
            <a:custGeom>
              <a:avLst/>
              <a:gdLst/>
              <a:ahLst/>
              <a:cxnLst/>
              <a:rect l="l" t="t" r="r" b="b"/>
              <a:pathLst>
                <a:path w="4587" h="9801" extrusionOk="0">
                  <a:moveTo>
                    <a:pt x="2181" y="1"/>
                  </a:moveTo>
                  <a:cubicBezTo>
                    <a:pt x="1554" y="201"/>
                    <a:pt x="928" y="402"/>
                    <a:pt x="201" y="627"/>
                  </a:cubicBezTo>
                  <a:cubicBezTo>
                    <a:pt x="301" y="828"/>
                    <a:pt x="2181" y="6993"/>
                    <a:pt x="0" y="9800"/>
                  </a:cubicBezTo>
                  <a:lnTo>
                    <a:pt x="2181" y="9800"/>
                  </a:lnTo>
                  <a:lnTo>
                    <a:pt x="2181" y="9700"/>
                  </a:lnTo>
                  <a:cubicBezTo>
                    <a:pt x="4587" y="5941"/>
                    <a:pt x="2181" y="1"/>
                    <a:pt x="2181" y="1"/>
                  </a:cubicBezTo>
                  <a:close/>
                </a:path>
              </a:pathLst>
            </a:custGeom>
            <a:solidFill>
              <a:srgbClr val="7E3525"/>
            </a:solidFill>
            <a:ln w="9525" cap="flat" cmpd="sng">
              <a:solidFill>
                <a:srgbClr val="7E352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556;p59"/>
            <p:cNvSpPr/>
            <p:nvPr/>
          </p:nvSpPr>
          <p:spPr>
            <a:xfrm>
              <a:off x="7675825" y="4376062"/>
              <a:ext cx="94152" cy="191963"/>
            </a:xfrm>
            <a:custGeom>
              <a:avLst/>
              <a:gdLst/>
              <a:ahLst/>
              <a:cxnLst/>
              <a:rect l="l" t="t" r="r" b="b"/>
              <a:pathLst>
                <a:path w="3885" h="7921" extrusionOk="0">
                  <a:moveTo>
                    <a:pt x="3760" y="1"/>
                  </a:moveTo>
                  <a:cubicBezTo>
                    <a:pt x="3133" y="101"/>
                    <a:pt x="2406" y="101"/>
                    <a:pt x="1579" y="101"/>
                  </a:cubicBezTo>
                  <a:cubicBezTo>
                    <a:pt x="1579" y="302"/>
                    <a:pt x="2105" y="5214"/>
                    <a:pt x="0" y="7520"/>
                  </a:cubicBezTo>
                  <a:cubicBezTo>
                    <a:pt x="527" y="7620"/>
                    <a:pt x="1053" y="7820"/>
                    <a:pt x="1679" y="7921"/>
                  </a:cubicBezTo>
                  <a:cubicBezTo>
                    <a:pt x="3885" y="6041"/>
                    <a:pt x="3760" y="101"/>
                    <a:pt x="3760" y="101"/>
                  </a:cubicBezTo>
                  <a:lnTo>
                    <a:pt x="3760" y="1"/>
                  </a:lnTo>
                  <a:close/>
                </a:path>
              </a:pathLst>
            </a:custGeom>
            <a:solidFill>
              <a:srgbClr val="7E3525"/>
            </a:solidFill>
            <a:ln w="9525" cap="flat" cmpd="sng">
              <a:solidFill>
                <a:srgbClr val="7E352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557;p59"/>
            <p:cNvSpPr/>
            <p:nvPr/>
          </p:nvSpPr>
          <p:spPr>
            <a:xfrm>
              <a:off x="7562240" y="4360891"/>
              <a:ext cx="78375" cy="167049"/>
            </a:xfrm>
            <a:custGeom>
              <a:avLst/>
              <a:gdLst/>
              <a:ahLst/>
              <a:cxnLst/>
              <a:rect l="l" t="t" r="r" b="b"/>
              <a:pathLst>
                <a:path w="3234" h="6893" extrusionOk="0">
                  <a:moveTo>
                    <a:pt x="1053" y="0"/>
                  </a:moveTo>
                  <a:cubicBezTo>
                    <a:pt x="1053" y="201"/>
                    <a:pt x="1780" y="3334"/>
                    <a:pt x="0" y="6266"/>
                  </a:cubicBezTo>
                  <a:cubicBezTo>
                    <a:pt x="427" y="6467"/>
                    <a:pt x="828" y="6667"/>
                    <a:pt x="1254" y="6893"/>
                  </a:cubicBezTo>
                  <a:cubicBezTo>
                    <a:pt x="3234" y="4913"/>
                    <a:pt x="2707" y="527"/>
                    <a:pt x="2607" y="301"/>
                  </a:cubicBezTo>
                  <a:cubicBezTo>
                    <a:pt x="2081" y="301"/>
                    <a:pt x="1554" y="201"/>
                    <a:pt x="1053" y="0"/>
                  </a:cubicBezTo>
                  <a:close/>
                </a:path>
              </a:pathLst>
            </a:custGeom>
            <a:solidFill>
              <a:srgbClr val="7E3525"/>
            </a:solidFill>
            <a:ln w="9525" cap="flat" cmpd="sng">
              <a:solidFill>
                <a:srgbClr val="7E352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58;p59"/>
            <p:cNvSpPr/>
            <p:nvPr/>
          </p:nvSpPr>
          <p:spPr>
            <a:xfrm>
              <a:off x="7885958" y="4325049"/>
              <a:ext cx="149455" cy="258172"/>
            </a:xfrm>
            <a:custGeom>
              <a:avLst/>
              <a:gdLst/>
              <a:ahLst/>
              <a:cxnLst/>
              <a:rect l="l" t="t" r="r" b="b"/>
              <a:pathLst>
                <a:path w="6167" h="10653" extrusionOk="0">
                  <a:moveTo>
                    <a:pt x="3134" y="1"/>
                  </a:moveTo>
                  <a:cubicBezTo>
                    <a:pt x="1981" y="126"/>
                    <a:pt x="1054" y="427"/>
                    <a:pt x="1" y="853"/>
                  </a:cubicBezTo>
                  <a:cubicBezTo>
                    <a:pt x="1" y="853"/>
                    <a:pt x="2407" y="6793"/>
                    <a:pt x="1" y="10552"/>
                  </a:cubicBezTo>
                  <a:lnTo>
                    <a:pt x="1" y="10652"/>
                  </a:lnTo>
                  <a:cubicBezTo>
                    <a:pt x="427" y="10652"/>
                    <a:pt x="853" y="10652"/>
                    <a:pt x="1154" y="10552"/>
                  </a:cubicBezTo>
                  <a:cubicBezTo>
                    <a:pt x="2733" y="10452"/>
                    <a:pt x="3986" y="10026"/>
                    <a:pt x="5114" y="9625"/>
                  </a:cubicBezTo>
                  <a:cubicBezTo>
                    <a:pt x="6166" y="5139"/>
                    <a:pt x="3134" y="1"/>
                    <a:pt x="3134" y="1"/>
                  </a:cubicBezTo>
                  <a:close/>
                </a:path>
              </a:pathLst>
            </a:custGeom>
            <a:solidFill>
              <a:srgbClr val="996041"/>
            </a:solidFill>
            <a:ln w="9525" cap="flat" cmpd="sng">
              <a:solidFill>
                <a:srgbClr val="99604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559;p59"/>
            <p:cNvSpPr/>
            <p:nvPr/>
          </p:nvSpPr>
          <p:spPr>
            <a:xfrm>
              <a:off x="7716514" y="4360891"/>
              <a:ext cx="169473" cy="222329"/>
            </a:xfrm>
            <a:custGeom>
              <a:avLst/>
              <a:gdLst/>
              <a:ahLst/>
              <a:cxnLst/>
              <a:rect l="l" t="t" r="r" b="b"/>
              <a:pathLst>
                <a:path w="6993" h="9174" extrusionOk="0">
                  <a:moveTo>
                    <a:pt x="5013" y="0"/>
                  </a:moveTo>
                  <a:lnTo>
                    <a:pt x="5013" y="0"/>
                  </a:lnTo>
                  <a:cubicBezTo>
                    <a:pt x="4186" y="301"/>
                    <a:pt x="3234" y="527"/>
                    <a:pt x="2081" y="627"/>
                  </a:cubicBezTo>
                  <a:lnTo>
                    <a:pt x="2081" y="727"/>
                  </a:lnTo>
                  <a:cubicBezTo>
                    <a:pt x="2081" y="727"/>
                    <a:pt x="2206" y="6667"/>
                    <a:pt x="0" y="8547"/>
                  </a:cubicBezTo>
                  <a:cubicBezTo>
                    <a:pt x="1454" y="8873"/>
                    <a:pt x="3133" y="9073"/>
                    <a:pt x="4812" y="9173"/>
                  </a:cubicBezTo>
                  <a:cubicBezTo>
                    <a:pt x="6993" y="6366"/>
                    <a:pt x="5113" y="201"/>
                    <a:pt x="5013" y="0"/>
                  </a:cubicBezTo>
                  <a:close/>
                </a:path>
              </a:pathLst>
            </a:custGeom>
            <a:solidFill>
              <a:srgbClr val="996041"/>
            </a:solidFill>
            <a:ln w="9525" cap="flat" cmpd="sng">
              <a:solidFill>
                <a:srgbClr val="99604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560;p59"/>
            <p:cNvSpPr/>
            <p:nvPr/>
          </p:nvSpPr>
          <p:spPr>
            <a:xfrm>
              <a:off x="7592605" y="4368186"/>
              <a:ext cx="134260" cy="190121"/>
            </a:xfrm>
            <a:custGeom>
              <a:avLst/>
              <a:gdLst/>
              <a:ahLst/>
              <a:cxnLst/>
              <a:rect l="l" t="t" r="r" b="b"/>
              <a:pathLst>
                <a:path w="5540" h="7845" extrusionOk="0">
                  <a:moveTo>
                    <a:pt x="1354" y="0"/>
                  </a:moveTo>
                  <a:cubicBezTo>
                    <a:pt x="1454" y="226"/>
                    <a:pt x="1981" y="4612"/>
                    <a:pt x="1" y="6592"/>
                  </a:cubicBezTo>
                  <a:cubicBezTo>
                    <a:pt x="1053" y="6993"/>
                    <a:pt x="2181" y="7419"/>
                    <a:pt x="3434" y="7845"/>
                  </a:cubicBezTo>
                  <a:cubicBezTo>
                    <a:pt x="5539" y="5539"/>
                    <a:pt x="5013" y="627"/>
                    <a:pt x="5013" y="426"/>
                  </a:cubicBezTo>
                  <a:lnTo>
                    <a:pt x="4387" y="426"/>
                  </a:lnTo>
                  <a:cubicBezTo>
                    <a:pt x="3234" y="326"/>
                    <a:pt x="2181" y="226"/>
                    <a:pt x="1354" y="0"/>
                  </a:cubicBezTo>
                  <a:close/>
                </a:path>
              </a:pathLst>
            </a:custGeom>
            <a:solidFill>
              <a:srgbClr val="996041"/>
            </a:solidFill>
            <a:ln w="9525" cap="flat" cmpd="sng">
              <a:solidFill>
                <a:srgbClr val="99604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561;p59"/>
            <p:cNvSpPr/>
            <p:nvPr/>
          </p:nvSpPr>
          <p:spPr>
            <a:xfrm>
              <a:off x="7466273" y="4328078"/>
              <a:ext cx="139107" cy="184692"/>
            </a:xfrm>
            <a:custGeom>
              <a:avLst/>
              <a:gdLst/>
              <a:ahLst/>
              <a:cxnLst/>
              <a:rect l="l" t="t" r="r" b="b"/>
              <a:pathLst>
                <a:path w="5740" h="7621" extrusionOk="0">
                  <a:moveTo>
                    <a:pt x="1554" y="1"/>
                  </a:moveTo>
                  <a:cubicBezTo>
                    <a:pt x="1254" y="1655"/>
                    <a:pt x="727" y="3134"/>
                    <a:pt x="1" y="4487"/>
                  </a:cubicBezTo>
                  <a:cubicBezTo>
                    <a:pt x="727" y="5515"/>
                    <a:pt x="2081" y="6668"/>
                    <a:pt x="3960" y="7620"/>
                  </a:cubicBezTo>
                  <a:cubicBezTo>
                    <a:pt x="5740" y="4688"/>
                    <a:pt x="5013" y="1555"/>
                    <a:pt x="5013" y="1354"/>
                  </a:cubicBezTo>
                  <a:cubicBezTo>
                    <a:pt x="3008" y="928"/>
                    <a:pt x="1981" y="402"/>
                    <a:pt x="1554" y="1"/>
                  </a:cubicBezTo>
                  <a:close/>
                </a:path>
              </a:pathLst>
            </a:custGeom>
            <a:solidFill>
              <a:srgbClr val="996041"/>
            </a:solidFill>
            <a:ln w="9525" cap="flat" cmpd="sng">
              <a:solidFill>
                <a:srgbClr val="99604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562;p59"/>
            <p:cNvSpPr/>
            <p:nvPr/>
          </p:nvSpPr>
          <p:spPr>
            <a:xfrm>
              <a:off x="6673652" y="3687307"/>
              <a:ext cx="871017" cy="907248"/>
            </a:xfrm>
            <a:custGeom>
              <a:avLst/>
              <a:gdLst/>
              <a:ahLst/>
              <a:cxnLst/>
              <a:rect l="l" t="t" r="r" b="b"/>
              <a:pathLst>
                <a:path w="35941" h="37436" extrusionOk="0">
                  <a:moveTo>
                    <a:pt x="27169" y="1"/>
                  </a:moveTo>
                  <a:cubicBezTo>
                    <a:pt x="24337" y="1154"/>
                    <a:pt x="21003" y="1880"/>
                    <a:pt x="17244" y="1880"/>
                  </a:cubicBezTo>
                  <a:cubicBezTo>
                    <a:pt x="13910" y="1880"/>
                    <a:pt x="10978" y="1254"/>
                    <a:pt x="8472" y="427"/>
                  </a:cubicBezTo>
                  <a:cubicBezTo>
                    <a:pt x="8472" y="427"/>
                    <a:pt x="3033" y="7745"/>
                    <a:pt x="1479" y="17144"/>
                  </a:cubicBezTo>
                  <a:cubicBezTo>
                    <a:pt x="1" y="25389"/>
                    <a:pt x="1580" y="31028"/>
                    <a:pt x="5966" y="34362"/>
                  </a:cubicBezTo>
                  <a:cubicBezTo>
                    <a:pt x="6692" y="34988"/>
                    <a:pt x="7645" y="35515"/>
                    <a:pt x="8898" y="35941"/>
                  </a:cubicBezTo>
                  <a:cubicBezTo>
                    <a:pt x="9625" y="36241"/>
                    <a:pt x="10552" y="36467"/>
                    <a:pt x="11504" y="36768"/>
                  </a:cubicBezTo>
                  <a:cubicBezTo>
                    <a:pt x="13398" y="37196"/>
                    <a:pt x="15540" y="37436"/>
                    <a:pt x="17729" y="37436"/>
                  </a:cubicBezTo>
                  <a:cubicBezTo>
                    <a:pt x="19770" y="37436"/>
                    <a:pt x="21851" y="37227"/>
                    <a:pt x="23810" y="36768"/>
                  </a:cubicBezTo>
                  <a:cubicBezTo>
                    <a:pt x="24562" y="36567"/>
                    <a:pt x="25389" y="36342"/>
                    <a:pt x="26116" y="36041"/>
                  </a:cubicBezTo>
                  <a:cubicBezTo>
                    <a:pt x="28622" y="35089"/>
                    <a:pt x="30828" y="33635"/>
                    <a:pt x="32281" y="31555"/>
                  </a:cubicBezTo>
                  <a:cubicBezTo>
                    <a:pt x="32382" y="31329"/>
                    <a:pt x="32482" y="31129"/>
                    <a:pt x="32708" y="30928"/>
                  </a:cubicBezTo>
                  <a:cubicBezTo>
                    <a:pt x="33434" y="29575"/>
                    <a:pt x="33961" y="28096"/>
                    <a:pt x="34261" y="26442"/>
                  </a:cubicBezTo>
                  <a:cubicBezTo>
                    <a:pt x="35941" y="17244"/>
                    <a:pt x="30502" y="3986"/>
                    <a:pt x="27169" y="1"/>
                  </a:cubicBezTo>
                  <a:close/>
                </a:path>
              </a:pathLst>
            </a:custGeom>
            <a:solidFill>
              <a:srgbClr val="996041"/>
            </a:solidFill>
            <a:ln w="9525" cap="flat" cmpd="sng">
              <a:solidFill>
                <a:srgbClr val="99604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9563;p59"/>
            <p:cNvSpPr/>
            <p:nvPr/>
          </p:nvSpPr>
          <p:spPr>
            <a:xfrm>
              <a:off x="6871062" y="3687307"/>
              <a:ext cx="473763" cy="81428"/>
            </a:xfrm>
            <a:custGeom>
              <a:avLst/>
              <a:gdLst/>
              <a:ahLst/>
              <a:cxnLst/>
              <a:rect l="l" t="t" r="r" b="b"/>
              <a:pathLst>
                <a:path w="19549" h="3360" extrusionOk="0">
                  <a:moveTo>
                    <a:pt x="19023" y="1"/>
                  </a:moveTo>
                  <a:cubicBezTo>
                    <a:pt x="16191" y="1154"/>
                    <a:pt x="12857" y="1880"/>
                    <a:pt x="9098" y="1880"/>
                  </a:cubicBezTo>
                  <a:cubicBezTo>
                    <a:pt x="5764" y="1880"/>
                    <a:pt x="2832" y="1254"/>
                    <a:pt x="326" y="427"/>
                  </a:cubicBezTo>
                  <a:cubicBezTo>
                    <a:pt x="326" y="427"/>
                    <a:pt x="226" y="627"/>
                    <a:pt x="0" y="953"/>
                  </a:cubicBezTo>
                  <a:cubicBezTo>
                    <a:pt x="2632" y="2632"/>
                    <a:pt x="5539" y="3359"/>
                    <a:pt x="8371" y="3359"/>
                  </a:cubicBezTo>
                  <a:cubicBezTo>
                    <a:pt x="12130" y="3359"/>
                    <a:pt x="15890" y="2206"/>
                    <a:pt x="19549" y="853"/>
                  </a:cubicBezTo>
                  <a:cubicBezTo>
                    <a:pt x="19323" y="527"/>
                    <a:pt x="19223" y="226"/>
                    <a:pt x="19023" y="1"/>
                  </a:cubicBezTo>
                  <a:close/>
                </a:path>
              </a:pathLst>
            </a:custGeom>
            <a:solidFill>
              <a:srgbClr val="C571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9564;p59"/>
            <p:cNvSpPr/>
            <p:nvPr/>
          </p:nvSpPr>
          <p:spPr>
            <a:xfrm>
              <a:off x="6570391" y="3052619"/>
              <a:ext cx="1087869" cy="690614"/>
            </a:xfrm>
            <a:custGeom>
              <a:avLst/>
              <a:gdLst/>
              <a:ahLst/>
              <a:cxnLst/>
              <a:rect l="l" t="t" r="r" b="b"/>
              <a:pathLst>
                <a:path w="44889" h="28497" extrusionOk="0">
                  <a:moveTo>
                    <a:pt x="27971" y="0"/>
                  </a:moveTo>
                  <a:cubicBezTo>
                    <a:pt x="23911" y="7293"/>
                    <a:pt x="23184" y="16917"/>
                    <a:pt x="23059" y="17318"/>
                  </a:cubicBezTo>
                  <a:cubicBezTo>
                    <a:pt x="23059" y="17727"/>
                    <a:pt x="22690" y="18803"/>
                    <a:pt x="22019" y="18803"/>
                  </a:cubicBezTo>
                  <a:cubicBezTo>
                    <a:pt x="21990" y="18803"/>
                    <a:pt x="21961" y="18801"/>
                    <a:pt x="21931" y="18797"/>
                  </a:cubicBezTo>
                  <a:cubicBezTo>
                    <a:pt x="21304" y="18572"/>
                    <a:pt x="21079" y="17845"/>
                    <a:pt x="21079" y="17845"/>
                  </a:cubicBezTo>
                  <a:cubicBezTo>
                    <a:pt x="19525" y="6667"/>
                    <a:pt x="15139" y="827"/>
                    <a:pt x="15139" y="827"/>
                  </a:cubicBezTo>
                  <a:cubicBezTo>
                    <a:pt x="14713" y="1128"/>
                    <a:pt x="14287" y="1353"/>
                    <a:pt x="13886" y="1654"/>
                  </a:cubicBezTo>
                  <a:cubicBezTo>
                    <a:pt x="12833" y="2281"/>
                    <a:pt x="11906" y="3133"/>
                    <a:pt x="11054" y="3960"/>
                  </a:cubicBezTo>
                  <a:cubicBezTo>
                    <a:pt x="10653" y="4386"/>
                    <a:pt x="10227" y="4787"/>
                    <a:pt x="9800" y="5313"/>
                  </a:cubicBezTo>
                  <a:cubicBezTo>
                    <a:pt x="7921" y="7394"/>
                    <a:pt x="6467" y="9699"/>
                    <a:pt x="5114" y="11278"/>
                  </a:cubicBezTo>
                  <a:cubicBezTo>
                    <a:pt x="1755" y="15339"/>
                    <a:pt x="1" y="16291"/>
                    <a:pt x="1" y="16291"/>
                  </a:cubicBezTo>
                  <a:cubicBezTo>
                    <a:pt x="1" y="16291"/>
                    <a:pt x="402" y="17018"/>
                    <a:pt x="1254" y="18271"/>
                  </a:cubicBezTo>
                  <a:lnTo>
                    <a:pt x="1354" y="18171"/>
                  </a:lnTo>
                  <a:cubicBezTo>
                    <a:pt x="1354" y="18171"/>
                    <a:pt x="6267" y="14186"/>
                    <a:pt x="11054" y="12531"/>
                  </a:cubicBezTo>
                  <a:cubicBezTo>
                    <a:pt x="12321" y="12093"/>
                    <a:pt x="13429" y="11910"/>
                    <a:pt x="14384" y="11910"/>
                  </a:cubicBezTo>
                  <a:cubicBezTo>
                    <a:pt x="17524" y="11910"/>
                    <a:pt x="18999" y="13897"/>
                    <a:pt x="18999" y="15339"/>
                  </a:cubicBezTo>
                  <a:cubicBezTo>
                    <a:pt x="18999" y="19298"/>
                    <a:pt x="12407" y="22857"/>
                    <a:pt x="11580" y="26517"/>
                  </a:cubicBezTo>
                  <a:cubicBezTo>
                    <a:pt x="11906" y="26717"/>
                    <a:pt x="12307" y="26943"/>
                    <a:pt x="12733" y="27043"/>
                  </a:cubicBezTo>
                  <a:cubicBezTo>
                    <a:pt x="15239" y="27870"/>
                    <a:pt x="18171" y="28496"/>
                    <a:pt x="21505" y="28496"/>
                  </a:cubicBezTo>
                  <a:cubicBezTo>
                    <a:pt x="25264" y="28496"/>
                    <a:pt x="28598" y="27770"/>
                    <a:pt x="31430" y="26617"/>
                  </a:cubicBezTo>
                  <a:cubicBezTo>
                    <a:pt x="31956" y="26416"/>
                    <a:pt x="32357" y="26191"/>
                    <a:pt x="32883" y="25990"/>
                  </a:cubicBezTo>
                  <a:cubicBezTo>
                    <a:pt x="32056" y="22231"/>
                    <a:pt x="25565" y="19198"/>
                    <a:pt x="25264" y="15664"/>
                  </a:cubicBezTo>
                  <a:cubicBezTo>
                    <a:pt x="25184" y="14483"/>
                    <a:pt x="25823" y="11448"/>
                    <a:pt x="29978" y="11448"/>
                  </a:cubicBezTo>
                  <a:cubicBezTo>
                    <a:pt x="31025" y="11448"/>
                    <a:pt x="32296" y="11641"/>
                    <a:pt x="33836" y="12105"/>
                  </a:cubicBezTo>
                  <a:cubicBezTo>
                    <a:pt x="38723" y="13559"/>
                    <a:pt x="42282" y="17218"/>
                    <a:pt x="43009" y="18045"/>
                  </a:cubicBezTo>
                  <a:cubicBezTo>
                    <a:pt x="44262" y="16491"/>
                    <a:pt x="44888" y="15439"/>
                    <a:pt x="44888" y="15439"/>
                  </a:cubicBezTo>
                  <a:cubicBezTo>
                    <a:pt x="44888" y="15439"/>
                    <a:pt x="42708" y="15138"/>
                    <a:pt x="37470" y="8872"/>
                  </a:cubicBezTo>
                  <a:cubicBezTo>
                    <a:pt x="36116" y="7293"/>
                    <a:pt x="35089" y="5840"/>
                    <a:pt x="34136" y="4687"/>
                  </a:cubicBezTo>
                  <a:cubicBezTo>
                    <a:pt x="33710" y="4161"/>
                    <a:pt x="33309" y="3634"/>
                    <a:pt x="32883" y="3233"/>
                  </a:cubicBezTo>
                  <a:cubicBezTo>
                    <a:pt x="32056" y="2281"/>
                    <a:pt x="31104" y="1554"/>
                    <a:pt x="30177" y="927"/>
                  </a:cubicBezTo>
                  <a:cubicBezTo>
                    <a:pt x="29550" y="501"/>
                    <a:pt x="28823" y="201"/>
                    <a:pt x="27971" y="0"/>
                  </a:cubicBezTo>
                  <a:close/>
                </a:path>
              </a:pathLst>
            </a:custGeom>
            <a:solidFill>
              <a:srgbClr val="996041"/>
            </a:solidFill>
            <a:ln w="9525" cap="flat" cmpd="sng">
              <a:solidFill>
                <a:srgbClr val="99604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9565;p59"/>
            <p:cNvSpPr/>
            <p:nvPr/>
          </p:nvSpPr>
          <p:spPr>
            <a:xfrm>
              <a:off x="6767801" y="2963656"/>
              <a:ext cx="197415" cy="217748"/>
            </a:xfrm>
            <a:custGeom>
              <a:avLst/>
              <a:gdLst/>
              <a:ahLst/>
              <a:cxnLst/>
              <a:rect l="l" t="t" r="r" b="b"/>
              <a:pathLst>
                <a:path w="8146" h="8985" extrusionOk="0">
                  <a:moveTo>
                    <a:pt x="1807" y="1"/>
                  </a:moveTo>
                  <a:cubicBezTo>
                    <a:pt x="1722" y="1"/>
                    <a:pt x="1638" y="4"/>
                    <a:pt x="1554" y="12"/>
                  </a:cubicBezTo>
                  <a:cubicBezTo>
                    <a:pt x="301" y="212"/>
                    <a:pt x="0" y="6378"/>
                    <a:pt x="1654" y="8984"/>
                  </a:cubicBezTo>
                  <a:cubicBezTo>
                    <a:pt x="2081" y="8458"/>
                    <a:pt x="2507" y="8057"/>
                    <a:pt x="2908" y="7631"/>
                  </a:cubicBezTo>
                  <a:cubicBezTo>
                    <a:pt x="1654" y="5551"/>
                    <a:pt x="1755" y="2092"/>
                    <a:pt x="2281" y="2092"/>
                  </a:cubicBezTo>
                  <a:cubicBezTo>
                    <a:pt x="3434" y="2293"/>
                    <a:pt x="5740" y="5325"/>
                    <a:pt x="5740" y="5325"/>
                  </a:cubicBezTo>
                  <a:cubicBezTo>
                    <a:pt x="6141" y="5024"/>
                    <a:pt x="6567" y="4799"/>
                    <a:pt x="6993" y="4498"/>
                  </a:cubicBezTo>
                  <a:cubicBezTo>
                    <a:pt x="7394" y="4298"/>
                    <a:pt x="7820" y="4172"/>
                    <a:pt x="8146" y="3972"/>
                  </a:cubicBezTo>
                  <a:cubicBezTo>
                    <a:pt x="7322" y="3075"/>
                    <a:pt x="4273" y="1"/>
                    <a:pt x="1807" y="1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9566;p59"/>
            <p:cNvSpPr/>
            <p:nvPr/>
          </p:nvSpPr>
          <p:spPr>
            <a:xfrm>
              <a:off x="7235469" y="2948315"/>
              <a:ext cx="205316" cy="217894"/>
            </a:xfrm>
            <a:custGeom>
              <a:avLst/>
              <a:gdLst/>
              <a:ahLst/>
              <a:cxnLst/>
              <a:rect l="l" t="t" r="r" b="b"/>
              <a:pathLst>
                <a:path w="8472" h="8991" extrusionOk="0">
                  <a:moveTo>
                    <a:pt x="6474" y="0"/>
                  </a:moveTo>
                  <a:cubicBezTo>
                    <a:pt x="3709" y="0"/>
                    <a:pt x="218" y="3886"/>
                    <a:pt x="1" y="4079"/>
                  </a:cubicBezTo>
                  <a:cubicBezTo>
                    <a:pt x="226" y="4179"/>
                    <a:pt x="427" y="4179"/>
                    <a:pt x="527" y="4304"/>
                  </a:cubicBezTo>
                  <a:cubicBezTo>
                    <a:pt x="1379" y="4505"/>
                    <a:pt x="2106" y="4805"/>
                    <a:pt x="2733" y="5231"/>
                  </a:cubicBezTo>
                  <a:cubicBezTo>
                    <a:pt x="2733" y="5231"/>
                    <a:pt x="4913" y="2199"/>
                    <a:pt x="6066" y="2099"/>
                  </a:cubicBezTo>
                  <a:cubicBezTo>
                    <a:pt x="6073" y="2097"/>
                    <a:pt x="6081" y="2096"/>
                    <a:pt x="6088" y="2096"/>
                  </a:cubicBezTo>
                  <a:cubicBezTo>
                    <a:pt x="6595" y="2096"/>
                    <a:pt x="6675" y="5462"/>
                    <a:pt x="5439" y="7537"/>
                  </a:cubicBezTo>
                  <a:cubicBezTo>
                    <a:pt x="5865" y="7938"/>
                    <a:pt x="6266" y="8465"/>
                    <a:pt x="6692" y="8991"/>
                  </a:cubicBezTo>
                  <a:cubicBezTo>
                    <a:pt x="8472" y="6384"/>
                    <a:pt x="8046" y="119"/>
                    <a:pt x="6793" y="18"/>
                  </a:cubicBezTo>
                  <a:cubicBezTo>
                    <a:pt x="6688" y="6"/>
                    <a:pt x="6581" y="0"/>
                    <a:pt x="6474" y="0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9567;p59"/>
            <p:cNvSpPr/>
            <p:nvPr/>
          </p:nvSpPr>
          <p:spPr>
            <a:xfrm>
              <a:off x="6937245" y="3031947"/>
              <a:ext cx="311003" cy="476380"/>
            </a:xfrm>
            <a:custGeom>
              <a:avLst/>
              <a:gdLst/>
              <a:ahLst/>
              <a:cxnLst/>
              <a:rect l="l" t="t" r="r" b="b"/>
              <a:pathLst>
                <a:path w="12833" h="19657" extrusionOk="0">
                  <a:moveTo>
                    <a:pt x="6567" y="1"/>
                  </a:moveTo>
                  <a:cubicBezTo>
                    <a:pt x="4587" y="1"/>
                    <a:pt x="2808" y="427"/>
                    <a:pt x="1154" y="1154"/>
                  </a:cubicBezTo>
                  <a:cubicBezTo>
                    <a:pt x="828" y="1354"/>
                    <a:pt x="402" y="1480"/>
                    <a:pt x="1" y="1680"/>
                  </a:cubicBezTo>
                  <a:cubicBezTo>
                    <a:pt x="1" y="1680"/>
                    <a:pt x="4387" y="7520"/>
                    <a:pt x="5941" y="18698"/>
                  </a:cubicBezTo>
                  <a:cubicBezTo>
                    <a:pt x="5941" y="18698"/>
                    <a:pt x="6166" y="19425"/>
                    <a:pt x="6793" y="19650"/>
                  </a:cubicBezTo>
                  <a:cubicBezTo>
                    <a:pt x="6823" y="19654"/>
                    <a:pt x="6852" y="19656"/>
                    <a:pt x="6881" y="19656"/>
                  </a:cubicBezTo>
                  <a:cubicBezTo>
                    <a:pt x="7552" y="19656"/>
                    <a:pt x="7921" y="18580"/>
                    <a:pt x="7921" y="18171"/>
                  </a:cubicBezTo>
                  <a:cubicBezTo>
                    <a:pt x="8046" y="17770"/>
                    <a:pt x="8773" y="8146"/>
                    <a:pt x="12833" y="853"/>
                  </a:cubicBezTo>
                  <a:cubicBezTo>
                    <a:pt x="12733" y="728"/>
                    <a:pt x="12532" y="728"/>
                    <a:pt x="12307" y="628"/>
                  </a:cubicBezTo>
                  <a:cubicBezTo>
                    <a:pt x="10853" y="227"/>
                    <a:pt x="8973" y="1"/>
                    <a:pt x="6567" y="1"/>
                  </a:cubicBezTo>
                  <a:close/>
                </a:path>
              </a:pathLst>
            </a:custGeom>
            <a:solidFill>
              <a:srgbClr val="914A31"/>
            </a:solidFill>
            <a:ln w="9525" cap="flat" cmpd="sng">
              <a:solidFill>
                <a:srgbClr val="914A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9568;p59"/>
            <p:cNvSpPr/>
            <p:nvPr/>
          </p:nvSpPr>
          <p:spPr>
            <a:xfrm>
              <a:off x="7180700" y="3330049"/>
              <a:ext cx="431982" cy="352444"/>
            </a:xfrm>
            <a:custGeom>
              <a:avLst/>
              <a:gdLst/>
              <a:ahLst/>
              <a:cxnLst/>
              <a:rect l="l" t="t" r="r" b="b"/>
              <a:pathLst>
                <a:path w="17825" h="14543" extrusionOk="0">
                  <a:moveTo>
                    <a:pt x="4794" y="0"/>
                  </a:moveTo>
                  <a:cubicBezTo>
                    <a:pt x="639" y="0"/>
                    <a:pt x="0" y="3035"/>
                    <a:pt x="80" y="4216"/>
                  </a:cubicBezTo>
                  <a:cubicBezTo>
                    <a:pt x="381" y="7750"/>
                    <a:pt x="6872" y="10783"/>
                    <a:pt x="7699" y="14542"/>
                  </a:cubicBezTo>
                  <a:cubicBezTo>
                    <a:pt x="12612" y="12236"/>
                    <a:pt x="15945" y="8903"/>
                    <a:pt x="17825" y="6597"/>
                  </a:cubicBezTo>
                  <a:cubicBezTo>
                    <a:pt x="17098" y="5770"/>
                    <a:pt x="13539" y="2111"/>
                    <a:pt x="8652" y="657"/>
                  </a:cubicBezTo>
                  <a:cubicBezTo>
                    <a:pt x="7112" y="193"/>
                    <a:pt x="5841" y="0"/>
                    <a:pt x="4794" y="0"/>
                  </a:cubicBezTo>
                  <a:close/>
                </a:path>
              </a:pathLst>
            </a:custGeom>
            <a:solidFill>
              <a:srgbClr val="914A31"/>
            </a:solidFill>
            <a:ln w="9525" cap="flat" cmpd="sng">
              <a:solidFill>
                <a:srgbClr val="914A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9569;p59"/>
            <p:cNvSpPr/>
            <p:nvPr/>
          </p:nvSpPr>
          <p:spPr>
            <a:xfrm>
              <a:off x="6600780" y="3341221"/>
              <a:ext cx="430044" cy="354020"/>
            </a:xfrm>
            <a:custGeom>
              <a:avLst/>
              <a:gdLst/>
              <a:ahLst/>
              <a:cxnLst/>
              <a:rect l="l" t="t" r="r" b="b"/>
              <a:pathLst>
                <a:path w="17745" h="14608" extrusionOk="0">
                  <a:moveTo>
                    <a:pt x="13130" y="1"/>
                  </a:moveTo>
                  <a:cubicBezTo>
                    <a:pt x="12175" y="1"/>
                    <a:pt x="11067" y="184"/>
                    <a:pt x="9800" y="622"/>
                  </a:cubicBezTo>
                  <a:cubicBezTo>
                    <a:pt x="5013" y="2277"/>
                    <a:pt x="100" y="6262"/>
                    <a:pt x="100" y="6262"/>
                  </a:cubicBezTo>
                  <a:lnTo>
                    <a:pt x="0" y="6362"/>
                  </a:lnTo>
                  <a:cubicBezTo>
                    <a:pt x="1554" y="8643"/>
                    <a:pt x="4887" y="12402"/>
                    <a:pt x="10326" y="14608"/>
                  </a:cubicBezTo>
                  <a:cubicBezTo>
                    <a:pt x="11153" y="10948"/>
                    <a:pt x="17745" y="7389"/>
                    <a:pt x="17745" y="3430"/>
                  </a:cubicBezTo>
                  <a:cubicBezTo>
                    <a:pt x="17745" y="1988"/>
                    <a:pt x="16270" y="1"/>
                    <a:pt x="13130" y="1"/>
                  </a:cubicBezTo>
                  <a:close/>
                </a:path>
              </a:pathLst>
            </a:custGeom>
            <a:solidFill>
              <a:srgbClr val="914A31"/>
            </a:solidFill>
            <a:ln w="9525" cap="flat" cmpd="sng">
              <a:solidFill>
                <a:srgbClr val="914A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9570;p59"/>
            <p:cNvSpPr/>
            <p:nvPr/>
          </p:nvSpPr>
          <p:spPr>
            <a:xfrm>
              <a:off x="6705519" y="4557163"/>
              <a:ext cx="246951" cy="74885"/>
            </a:xfrm>
            <a:custGeom>
              <a:avLst/>
              <a:gdLst/>
              <a:ahLst/>
              <a:cxnLst/>
              <a:rect l="l" t="t" r="r" b="b"/>
              <a:pathLst>
                <a:path w="10190" h="3090" extrusionOk="0">
                  <a:moveTo>
                    <a:pt x="6364" y="0"/>
                  </a:moveTo>
                  <a:cubicBezTo>
                    <a:pt x="3991" y="0"/>
                    <a:pt x="875" y="554"/>
                    <a:pt x="164" y="1200"/>
                  </a:cubicBezTo>
                  <a:cubicBezTo>
                    <a:pt x="1" y="1345"/>
                    <a:pt x="233" y="1662"/>
                    <a:pt x="1053" y="1662"/>
                  </a:cubicBezTo>
                  <a:cubicBezTo>
                    <a:pt x="1363" y="1662"/>
                    <a:pt x="1757" y="1617"/>
                    <a:pt x="2245" y="1500"/>
                  </a:cubicBezTo>
                  <a:lnTo>
                    <a:pt x="2245" y="1500"/>
                  </a:lnTo>
                  <a:lnTo>
                    <a:pt x="2144" y="1601"/>
                  </a:lnTo>
                  <a:cubicBezTo>
                    <a:pt x="1618" y="1701"/>
                    <a:pt x="691" y="2127"/>
                    <a:pt x="791" y="2553"/>
                  </a:cubicBezTo>
                  <a:cubicBezTo>
                    <a:pt x="791" y="2615"/>
                    <a:pt x="844" y="2642"/>
                    <a:pt x="937" y="2642"/>
                  </a:cubicBezTo>
                  <a:cubicBezTo>
                    <a:pt x="1294" y="2642"/>
                    <a:pt x="2235" y="2245"/>
                    <a:pt x="2971" y="1926"/>
                  </a:cubicBezTo>
                  <a:cubicBezTo>
                    <a:pt x="3197" y="1926"/>
                    <a:pt x="3072" y="1926"/>
                    <a:pt x="2871" y="2027"/>
                  </a:cubicBezTo>
                  <a:cubicBezTo>
                    <a:pt x="2445" y="2453"/>
                    <a:pt x="1944" y="2754"/>
                    <a:pt x="2044" y="2954"/>
                  </a:cubicBezTo>
                  <a:cubicBezTo>
                    <a:pt x="2044" y="3050"/>
                    <a:pt x="2109" y="3090"/>
                    <a:pt x="2234" y="3090"/>
                  </a:cubicBezTo>
                  <a:cubicBezTo>
                    <a:pt x="2794" y="3090"/>
                    <a:pt x="4556" y="2273"/>
                    <a:pt x="6956" y="2027"/>
                  </a:cubicBezTo>
                  <a:cubicBezTo>
                    <a:pt x="8610" y="1826"/>
                    <a:pt x="10189" y="1926"/>
                    <a:pt x="10189" y="874"/>
                  </a:cubicBezTo>
                  <a:cubicBezTo>
                    <a:pt x="9237" y="573"/>
                    <a:pt x="8310" y="347"/>
                    <a:pt x="7583" y="47"/>
                  </a:cubicBezTo>
                  <a:lnTo>
                    <a:pt x="7458" y="47"/>
                  </a:lnTo>
                  <a:cubicBezTo>
                    <a:pt x="7122" y="15"/>
                    <a:pt x="6753" y="0"/>
                    <a:pt x="6364" y="0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9571;p59"/>
            <p:cNvSpPr/>
            <p:nvPr/>
          </p:nvSpPr>
          <p:spPr>
            <a:xfrm>
              <a:off x="6861344" y="3779736"/>
              <a:ext cx="490776" cy="709954"/>
            </a:xfrm>
            <a:custGeom>
              <a:avLst/>
              <a:gdLst/>
              <a:ahLst/>
              <a:cxnLst/>
              <a:rect l="l" t="t" r="r" b="b"/>
              <a:pathLst>
                <a:path w="20251" h="29295" extrusionOk="0">
                  <a:moveTo>
                    <a:pt x="9978" y="0"/>
                  </a:moveTo>
                  <a:cubicBezTo>
                    <a:pt x="8468" y="0"/>
                    <a:pt x="6988" y="499"/>
                    <a:pt x="5840" y="1425"/>
                  </a:cubicBezTo>
                  <a:cubicBezTo>
                    <a:pt x="4587" y="2352"/>
                    <a:pt x="0" y="9971"/>
                    <a:pt x="627" y="19169"/>
                  </a:cubicBezTo>
                  <a:cubicBezTo>
                    <a:pt x="1153" y="27014"/>
                    <a:pt x="6366" y="29295"/>
                    <a:pt x="10426" y="29295"/>
                  </a:cubicBezTo>
                  <a:cubicBezTo>
                    <a:pt x="15138" y="29295"/>
                    <a:pt x="20251" y="23355"/>
                    <a:pt x="19424" y="14884"/>
                  </a:cubicBezTo>
                  <a:cubicBezTo>
                    <a:pt x="18897" y="10397"/>
                    <a:pt x="16592" y="3204"/>
                    <a:pt x="13985" y="1325"/>
                  </a:cubicBezTo>
                  <a:cubicBezTo>
                    <a:pt x="12783" y="423"/>
                    <a:pt x="11368" y="0"/>
                    <a:pt x="9978" y="0"/>
                  </a:cubicBezTo>
                  <a:close/>
                </a:path>
              </a:pathLst>
            </a:custGeom>
            <a:solidFill>
              <a:srgbClr val="F7B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9572;p59"/>
            <p:cNvSpPr/>
            <p:nvPr/>
          </p:nvSpPr>
          <p:spPr>
            <a:xfrm>
              <a:off x="6937245" y="3424320"/>
              <a:ext cx="48009" cy="60756"/>
            </a:xfrm>
            <a:custGeom>
              <a:avLst/>
              <a:gdLst/>
              <a:ahLst/>
              <a:cxnLst/>
              <a:rect l="l" t="t" r="r" b="b"/>
              <a:pathLst>
                <a:path w="1981" h="2507" extrusionOk="0">
                  <a:moveTo>
                    <a:pt x="1028" y="1"/>
                  </a:moveTo>
                  <a:cubicBezTo>
                    <a:pt x="527" y="1"/>
                    <a:pt x="1" y="627"/>
                    <a:pt x="1" y="1254"/>
                  </a:cubicBezTo>
                  <a:cubicBezTo>
                    <a:pt x="1" y="1880"/>
                    <a:pt x="527" y="2507"/>
                    <a:pt x="1028" y="2507"/>
                  </a:cubicBezTo>
                  <a:cubicBezTo>
                    <a:pt x="1555" y="2507"/>
                    <a:pt x="1981" y="1880"/>
                    <a:pt x="1981" y="1254"/>
                  </a:cubicBezTo>
                  <a:cubicBezTo>
                    <a:pt x="1981" y="627"/>
                    <a:pt x="1555" y="1"/>
                    <a:pt x="1028" y="1"/>
                  </a:cubicBezTo>
                  <a:close/>
                </a:path>
              </a:pathLst>
            </a:custGeom>
            <a:solidFill>
              <a:srgbClr val="2A0D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9573;p59"/>
            <p:cNvSpPr/>
            <p:nvPr/>
          </p:nvSpPr>
          <p:spPr>
            <a:xfrm>
              <a:off x="7235469" y="3424320"/>
              <a:ext cx="48615" cy="60756"/>
            </a:xfrm>
            <a:custGeom>
              <a:avLst/>
              <a:gdLst/>
              <a:ahLst/>
              <a:cxnLst/>
              <a:rect l="l" t="t" r="r" b="b"/>
              <a:pathLst>
                <a:path w="2006" h="2507" extrusionOk="0">
                  <a:moveTo>
                    <a:pt x="1053" y="1"/>
                  </a:moveTo>
                  <a:cubicBezTo>
                    <a:pt x="427" y="1"/>
                    <a:pt x="1" y="627"/>
                    <a:pt x="1" y="1254"/>
                  </a:cubicBezTo>
                  <a:cubicBezTo>
                    <a:pt x="1" y="1880"/>
                    <a:pt x="427" y="2507"/>
                    <a:pt x="1053" y="2507"/>
                  </a:cubicBezTo>
                  <a:cubicBezTo>
                    <a:pt x="1580" y="2507"/>
                    <a:pt x="2006" y="1880"/>
                    <a:pt x="2006" y="1254"/>
                  </a:cubicBezTo>
                  <a:cubicBezTo>
                    <a:pt x="2006" y="627"/>
                    <a:pt x="1580" y="1"/>
                    <a:pt x="1053" y="1"/>
                  </a:cubicBezTo>
                  <a:close/>
                </a:path>
              </a:pathLst>
            </a:custGeom>
            <a:solidFill>
              <a:srgbClr val="2A0D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9574;p59"/>
            <p:cNvSpPr/>
            <p:nvPr/>
          </p:nvSpPr>
          <p:spPr>
            <a:xfrm>
              <a:off x="7260987" y="3489921"/>
              <a:ext cx="156725" cy="154908"/>
            </a:xfrm>
            <a:custGeom>
              <a:avLst/>
              <a:gdLst/>
              <a:ahLst/>
              <a:cxnLst/>
              <a:rect l="l" t="t" r="r" b="b"/>
              <a:pathLst>
                <a:path w="6467" h="6392" extrusionOk="0">
                  <a:moveTo>
                    <a:pt x="3233" y="0"/>
                  </a:moveTo>
                  <a:cubicBezTo>
                    <a:pt x="1454" y="0"/>
                    <a:pt x="0" y="1479"/>
                    <a:pt x="0" y="3258"/>
                  </a:cubicBezTo>
                  <a:cubicBezTo>
                    <a:pt x="0" y="5013"/>
                    <a:pt x="1454" y="6391"/>
                    <a:pt x="3233" y="6391"/>
                  </a:cubicBezTo>
                  <a:cubicBezTo>
                    <a:pt x="5013" y="6391"/>
                    <a:pt x="6467" y="5013"/>
                    <a:pt x="6467" y="3258"/>
                  </a:cubicBezTo>
                  <a:cubicBezTo>
                    <a:pt x="6467" y="1479"/>
                    <a:pt x="5013" y="0"/>
                    <a:pt x="3233" y="0"/>
                  </a:cubicBezTo>
                  <a:close/>
                </a:path>
              </a:pathLst>
            </a:custGeom>
            <a:solidFill>
              <a:srgbClr val="F28F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9575;p59"/>
            <p:cNvSpPr/>
            <p:nvPr/>
          </p:nvSpPr>
          <p:spPr>
            <a:xfrm>
              <a:off x="6800589" y="3485050"/>
              <a:ext cx="156725" cy="154302"/>
            </a:xfrm>
            <a:custGeom>
              <a:avLst/>
              <a:gdLst/>
              <a:ahLst/>
              <a:cxnLst/>
              <a:rect l="l" t="t" r="r" b="b"/>
              <a:pathLst>
                <a:path w="6467" h="6367" extrusionOk="0">
                  <a:moveTo>
                    <a:pt x="3234" y="1"/>
                  </a:moveTo>
                  <a:cubicBezTo>
                    <a:pt x="1454" y="1"/>
                    <a:pt x="1" y="1454"/>
                    <a:pt x="1" y="3134"/>
                  </a:cubicBezTo>
                  <a:cubicBezTo>
                    <a:pt x="1" y="4913"/>
                    <a:pt x="1454" y="6367"/>
                    <a:pt x="3234" y="6367"/>
                  </a:cubicBezTo>
                  <a:cubicBezTo>
                    <a:pt x="5114" y="6367"/>
                    <a:pt x="6467" y="4913"/>
                    <a:pt x="6467" y="3134"/>
                  </a:cubicBezTo>
                  <a:cubicBezTo>
                    <a:pt x="6467" y="1454"/>
                    <a:pt x="5114" y="1"/>
                    <a:pt x="3234" y="1"/>
                  </a:cubicBezTo>
                  <a:close/>
                </a:path>
              </a:pathLst>
            </a:custGeom>
            <a:solidFill>
              <a:srgbClr val="F28F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9576;p59"/>
            <p:cNvSpPr/>
            <p:nvPr/>
          </p:nvSpPr>
          <p:spPr>
            <a:xfrm>
              <a:off x="7048406" y="3470025"/>
              <a:ext cx="108741" cy="68511"/>
            </a:xfrm>
            <a:custGeom>
              <a:avLst/>
              <a:gdLst/>
              <a:ahLst/>
              <a:cxnLst/>
              <a:rect l="l" t="t" r="r" b="b"/>
              <a:pathLst>
                <a:path w="4487" h="2827" extrusionOk="0">
                  <a:moveTo>
                    <a:pt x="2247" y="0"/>
                  </a:moveTo>
                  <a:cubicBezTo>
                    <a:pt x="1435" y="0"/>
                    <a:pt x="627" y="207"/>
                    <a:pt x="426" y="621"/>
                  </a:cubicBezTo>
                  <a:cubicBezTo>
                    <a:pt x="0" y="1348"/>
                    <a:pt x="1153" y="2826"/>
                    <a:pt x="2406" y="2826"/>
                  </a:cubicBezTo>
                  <a:cubicBezTo>
                    <a:pt x="3133" y="2826"/>
                    <a:pt x="4487" y="1448"/>
                    <a:pt x="4086" y="621"/>
                  </a:cubicBezTo>
                  <a:cubicBezTo>
                    <a:pt x="3873" y="207"/>
                    <a:pt x="3058" y="0"/>
                    <a:pt x="2247" y="0"/>
                  </a:cubicBezTo>
                  <a:close/>
                </a:path>
              </a:pathLst>
            </a:custGeom>
            <a:solidFill>
              <a:srgbClr val="2A0D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9577;p59"/>
            <p:cNvSpPr/>
            <p:nvPr/>
          </p:nvSpPr>
          <p:spPr>
            <a:xfrm>
              <a:off x="6998000" y="3533033"/>
              <a:ext cx="210163" cy="63204"/>
            </a:xfrm>
            <a:custGeom>
              <a:avLst/>
              <a:gdLst/>
              <a:ahLst/>
              <a:cxnLst/>
              <a:rect l="l" t="t" r="r" b="b"/>
              <a:pathLst>
                <a:path w="8672" h="2608" extrusionOk="0">
                  <a:moveTo>
                    <a:pt x="8446" y="1"/>
                  </a:moveTo>
                  <a:cubicBezTo>
                    <a:pt x="8346" y="1"/>
                    <a:pt x="8246" y="1"/>
                    <a:pt x="8146" y="101"/>
                  </a:cubicBezTo>
                  <a:cubicBezTo>
                    <a:pt x="8246" y="101"/>
                    <a:pt x="8146" y="226"/>
                    <a:pt x="7920" y="327"/>
                  </a:cubicBezTo>
                  <a:cubicBezTo>
                    <a:pt x="7820" y="527"/>
                    <a:pt x="7519" y="728"/>
                    <a:pt x="7193" y="953"/>
                  </a:cubicBezTo>
                  <a:cubicBezTo>
                    <a:pt x="6892" y="1154"/>
                    <a:pt x="6366" y="1354"/>
                    <a:pt x="5940" y="1580"/>
                  </a:cubicBezTo>
                  <a:cubicBezTo>
                    <a:pt x="5740" y="1680"/>
                    <a:pt x="5414" y="1680"/>
                    <a:pt x="5213" y="1680"/>
                  </a:cubicBezTo>
                  <a:cubicBezTo>
                    <a:pt x="5113" y="1780"/>
                    <a:pt x="4912" y="1780"/>
                    <a:pt x="4787" y="1780"/>
                  </a:cubicBezTo>
                  <a:lnTo>
                    <a:pt x="3534" y="1780"/>
                  </a:lnTo>
                  <a:cubicBezTo>
                    <a:pt x="3434" y="1780"/>
                    <a:pt x="3333" y="1680"/>
                    <a:pt x="3233" y="1680"/>
                  </a:cubicBezTo>
                  <a:cubicBezTo>
                    <a:pt x="3033" y="1680"/>
                    <a:pt x="2907" y="1680"/>
                    <a:pt x="2807" y="1580"/>
                  </a:cubicBezTo>
                  <a:cubicBezTo>
                    <a:pt x="2281" y="1479"/>
                    <a:pt x="1880" y="1354"/>
                    <a:pt x="1454" y="1154"/>
                  </a:cubicBezTo>
                  <a:cubicBezTo>
                    <a:pt x="1354" y="1053"/>
                    <a:pt x="1153" y="953"/>
                    <a:pt x="1028" y="853"/>
                  </a:cubicBezTo>
                  <a:cubicBezTo>
                    <a:pt x="927" y="728"/>
                    <a:pt x="727" y="728"/>
                    <a:pt x="727" y="627"/>
                  </a:cubicBezTo>
                  <a:cubicBezTo>
                    <a:pt x="627" y="527"/>
                    <a:pt x="526" y="527"/>
                    <a:pt x="526" y="427"/>
                  </a:cubicBezTo>
                  <a:lnTo>
                    <a:pt x="401" y="427"/>
                  </a:lnTo>
                  <a:cubicBezTo>
                    <a:pt x="301" y="327"/>
                    <a:pt x="201" y="327"/>
                    <a:pt x="201" y="327"/>
                  </a:cubicBezTo>
                  <a:cubicBezTo>
                    <a:pt x="100" y="427"/>
                    <a:pt x="0" y="527"/>
                    <a:pt x="100" y="627"/>
                  </a:cubicBezTo>
                  <a:lnTo>
                    <a:pt x="100" y="728"/>
                  </a:lnTo>
                  <a:cubicBezTo>
                    <a:pt x="201" y="728"/>
                    <a:pt x="201" y="853"/>
                    <a:pt x="301" y="953"/>
                  </a:cubicBezTo>
                  <a:cubicBezTo>
                    <a:pt x="401" y="1053"/>
                    <a:pt x="526" y="1154"/>
                    <a:pt x="627" y="1354"/>
                  </a:cubicBezTo>
                  <a:cubicBezTo>
                    <a:pt x="827" y="1479"/>
                    <a:pt x="927" y="1580"/>
                    <a:pt x="1153" y="1680"/>
                  </a:cubicBezTo>
                  <a:cubicBezTo>
                    <a:pt x="1354" y="1880"/>
                    <a:pt x="1554" y="1981"/>
                    <a:pt x="1780" y="2106"/>
                  </a:cubicBezTo>
                  <a:cubicBezTo>
                    <a:pt x="2080" y="2206"/>
                    <a:pt x="2281" y="2307"/>
                    <a:pt x="2607" y="2407"/>
                  </a:cubicBezTo>
                  <a:cubicBezTo>
                    <a:pt x="2707" y="2407"/>
                    <a:pt x="2907" y="2407"/>
                    <a:pt x="3033" y="2507"/>
                  </a:cubicBezTo>
                  <a:lnTo>
                    <a:pt x="3434" y="2507"/>
                  </a:lnTo>
                  <a:cubicBezTo>
                    <a:pt x="3760" y="2607"/>
                    <a:pt x="4060" y="2607"/>
                    <a:pt x="4386" y="2607"/>
                  </a:cubicBezTo>
                  <a:lnTo>
                    <a:pt x="4787" y="2607"/>
                  </a:lnTo>
                  <a:cubicBezTo>
                    <a:pt x="5013" y="2607"/>
                    <a:pt x="5113" y="2507"/>
                    <a:pt x="5313" y="2507"/>
                  </a:cubicBezTo>
                  <a:cubicBezTo>
                    <a:pt x="5639" y="2507"/>
                    <a:pt x="5940" y="2407"/>
                    <a:pt x="6166" y="2307"/>
                  </a:cubicBezTo>
                  <a:cubicBezTo>
                    <a:pt x="6792" y="2106"/>
                    <a:pt x="7193" y="1780"/>
                    <a:pt x="7619" y="1479"/>
                  </a:cubicBezTo>
                  <a:cubicBezTo>
                    <a:pt x="7920" y="1254"/>
                    <a:pt x="8146" y="953"/>
                    <a:pt x="8346" y="728"/>
                  </a:cubicBezTo>
                  <a:cubicBezTo>
                    <a:pt x="8446" y="427"/>
                    <a:pt x="8547" y="327"/>
                    <a:pt x="8547" y="327"/>
                  </a:cubicBezTo>
                  <a:cubicBezTo>
                    <a:pt x="8672" y="226"/>
                    <a:pt x="8547" y="101"/>
                    <a:pt x="8446" y="1"/>
                  </a:cubicBezTo>
                  <a:close/>
                </a:path>
              </a:pathLst>
            </a:custGeom>
            <a:solidFill>
              <a:srgbClr val="2A0D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9578;p59"/>
            <p:cNvSpPr/>
            <p:nvPr/>
          </p:nvSpPr>
          <p:spPr>
            <a:xfrm>
              <a:off x="6970058" y="3864555"/>
              <a:ext cx="111164" cy="128322"/>
            </a:xfrm>
            <a:custGeom>
              <a:avLst/>
              <a:gdLst/>
              <a:ahLst/>
              <a:cxnLst/>
              <a:rect l="l" t="t" r="r" b="b"/>
              <a:pathLst>
                <a:path w="4587" h="5295" extrusionOk="0">
                  <a:moveTo>
                    <a:pt x="3402" y="0"/>
                  </a:moveTo>
                  <a:cubicBezTo>
                    <a:pt x="3079" y="0"/>
                    <a:pt x="2306" y="1358"/>
                    <a:pt x="2306" y="1358"/>
                  </a:cubicBezTo>
                  <a:cubicBezTo>
                    <a:pt x="2306" y="1358"/>
                    <a:pt x="2109" y="722"/>
                    <a:pt x="1919" y="722"/>
                  </a:cubicBezTo>
                  <a:cubicBezTo>
                    <a:pt x="1906" y="722"/>
                    <a:pt x="1893" y="725"/>
                    <a:pt x="1880" y="732"/>
                  </a:cubicBezTo>
                  <a:cubicBezTo>
                    <a:pt x="1554" y="832"/>
                    <a:pt x="1780" y="2211"/>
                    <a:pt x="1780" y="2211"/>
                  </a:cubicBezTo>
                  <a:cubicBezTo>
                    <a:pt x="1780" y="2211"/>
                    <a:pt x="1053" y="3138"/>
                    <a:pt x="0" y="3238"/>
                  </a:cubicBezTo>
                  <a:cubicBezTo>
                    <a:pt x="0" y="3713"/>
                    <a:pt x="604" y="3770"/>
                    <a:pt x="897" y="3770"/>
                  </a:cubicBezTo>
                  <a:cubicBezTo>
                    <a:pt x="991" y="3770"/>
                    <a:pt x="1053" y="3764"/>
                    <a:pt x="1053" y="3764"/>
                  </a:cubicBezTo>
                  <a:lnTo>
                    <a:pt x="1053" y="3764"/>
                  </a:lnTo>
                  <a:cubicBezTo>
                    <a:pt x="1053" y="3764"/>
                    <a:pt x="527" y="4491"/>
                    <a:pt x="627" y="4491"/>
                  </a:cubicBezTo>
                  <a:cubicBezTo>
                    <a:pt x="647" y="4511"/>
                    <a:pt x="692" y="4519"/>
                    <a:pt x="751" y="4519"/>
                  </a:cubicBezTo>
                  <a:cubicBezTo>
                    <a:pt x="989" y="4519"/>
                    <a:pt x="1454" y="4391"/>
                    <a:pt x="1454" y="4391"/>
                  </a:cubicBezTo>
                  <a:lnTo>
                    <a:pt x="1454" y="4391"/>
                  </a:lnTo>
                  <a:cubicBezTo>
                    <a:pt x="1454" y="4391"/>
                    <a:pt x="1053" y="4817"/>
                    <a:pt x="1053" y="5118"/>
                  </a:cubicBezTo>
                  <a:cubicBezTo>
                    <a:pt x="1053" y="5254"/>
                    <a:pt x="1141" y="5294"/>
                    <a:pt x="1253" y="5294"/>
                  </a:cubicBezTo>
                  <a:cubicBezTo>
                    <a:pt x="1407" y="5294"/>
                    <a:pt x="1607" y="5218"/>
                    <a:pt x="1679" y="5218"/>
                  </a:cubicBezTo>
                  <a:cubicBezTo>
                    <a:pt x="2707" y="4491"/>
                    <a:pt x="3233" y="3464"/>
                    <a:pt x="3334" y="3138"/>
                  </a:cubicBezTo>
                  <a:cubicBezTo>
                    <a:pt x="3434" y="2837"/>
                    <a:pt x="4587" y="1985"/>
                    <a:pt x="4486" y="1784"/>
                  </a:cubicBezTo>
                  <a:cubicBezTo>
                    <a:pt x="4486" y="1734"/>
                    <a:pt x="4441" y="1716"/>
                    <a:pt x="4371" y="1716"/>
                  </a:cubicBezTo>
                  <a:cubicBezTo>
                    <a:pt x="4162" y="1716"/>
                    <a:pt x="3735" y="1885"/>
                    <a:pt x="3659" y="1885"/>
                  </a:cubicBezTo>
                  <a:cubicBezTo>
                    <a:pt x="3760" y="1885"/>
                    <a:pt x="4587" y="732"/>
                    <a:pt x="4386" y="632"/>
                  </a:cubicBezTo>
                  <a:cubicBezTo>
                    <a:pt x="4381" y="626"/>
                    <a:pt x="4372" y="623"/>
                    <a:pt x="4360" y="623"/>
                  </a:cubicBezTo>
                  <a:cubicBezTo>
                    <a:pt x="4169" y="623"/>
                    <a:pt x="3233" y="1358"/>
                    <a:pt x="3233" y="1358"/>
                  </a:cubicBezTo>
                  <a:cubicBezTo>
                    <a:pt x="3233" y="1358"/>
                    <a:pt x="3659" y="5"/>
                    <a:pt x="3434" y="5"/>
                  </a:cubicBezTo>
                  <a:cubicBezTo>
                    <a:pt x="3424" y="2"/>
                    <a:pt x="3413" y="0"/>
                    <a:pt x="3402" y="0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9579;p59"/>
            <p:cNvSpPr/>
            <p:nvPr/>
          </p:nvSpPr>
          <p:spPr>
            <a:xfrm>
              <a:off x="7101842" y="3864555"/>
              <a:ext cx="108765" cy="128322"/>
            </a:xfrm>
            <a:custGeom>
              <a:avLst/>
              <a:gdLst/>
              <a:ahLst/>
              <a:cxnLst/>
              <a:rect l="l" t="t" r="r" b="b"/>
              <a:pathLst>
                <a:path w="4488" h="5295" extrusionOk="0">
                  <a:moveTo>
                    <a:pt x="1163" y="0"/>
                  </a:moveTo>
                  <a:cubicBezTo>
                    <a:pt x="1151" y="0"/>
                    <a:pt x="1140" y="2"/>
                    <a:pt x="1129" y="5"/>
                  </a:cubicBezTo>
                  <a:cubicBezTo>
                    <a:pt x="828" y="5"/>
                    <a:pt x="1354" y="1358"/>
                    <a:pt x="1354" y="1358"/>
                  </a:cubicBezTo>
                  <a:cubicBezTo>
                    <a:pt x="1354" y="1358"/>
                    <a:pt x="418" y="623"/>
                    <a:pt x="143" y="623"/>
                  </a:cubicBezTo>
                  <a:cubicBezTo>
                    <a:pt x="127" y="623"/>
                    <a:pt x="113" y="626"/>
                    <a:pt x="101" y="632"/>
                  </a:cubicBezTo>
                  <a:cubicBezTo>
                    <a:pt x="1" y="732"/>
                    <a:pt x="828" y="1885"/>
                    <a:pt x="828" y="1885"/>
                  </a:cubicBezTo>
                  <a:cubicBezTo>
                    <a:pt x="828" y="1885"/>
                    <a:pt x="419" y="1716"/>
                    <a:pt x="172" y="1716"/>
                  </a:cubicBezTo>
                  <a:cubicBezTo>
                    <a:pt x="90" y="1716"/>
                    <a:pt x="26" y="1734"/>
                    <a:pt x="1" y="1784"/>
                  </a:cubicBezTo>
                  <a:cubicBezTo>
                    <a:pt x="1" y="1985"/>
                    <a:pt x="1028" y="2837"/>
                    <a:pt x="1254" y="3138"/>
                  </a:cubicBezTo>
                  <a:cubicBezTo>
                    <a:pt x="1354" y="3464"/>
                    <a:pt x="1755" y="4491"/>
                    <a:pt x="2908" y="5218"/>
                  </a:cubicBezTo>
                  <a:cubicBezTo>
                    <a:pt x="2966" y="5218"/>
                    <a:pt x="3168" y="5294"/>
                    <a:pt x="3327" y="5294"/>
                  </a:cubicBezTo>
                  <a:cubicBezTo>
                    <a:pt x="3442" y="5294"/>
                    <a:pt x="3535" y="5254"/>
                    <a:pt x="3535" y="5118"/>
                  </a:cubicBezTo>
                  <a:cubicBezTo>
                    <a:pt x="3535" y="4817"/>
                    <a:pt x="3134" y="4391"/>
                    <a:pt x="3134" y="4391"/>
                  </a:cubicBezTo>
                  <a:lnTo>
                    <a:pt x="3134" y="4391"/>
                  </a:lnTo>
                  <a:cubicBezTo>
                    <a:pt x="3134" y="4391"/>
                    <a:pt x="3599" y="4519"/>
                    <a:pt x="3836" y="4519"/>
                  </a:cubicBezTo>
                  <a:cubicBezTo>
                    <a:pt x="3896" y="4519"/>
                    <a:pt x="3941" y="4511"/>
                    <a:pt x="3961" y="4491"/>
                  </a:cubicBezTo>
                  <a:lnTo>
                    <a:pt x="3434" y="3764"/>
                  </a:lnTo>
                  <a:lnTo>
                    <a:pt x="3434" y="3764"/>
                  </a:lnTo>
                  <a:cubicBezTo>
                    <a:pt x="3435" y="3764"/>
                    <a:pt x="3496" y="3770"/>
                    <a:pt x="3590" y="3770"/>
                  </a:cubicBezTo>
                  <a:cubicBezTo>
                    <a:pt x="3883" y="3770"/>
                    <a:pt x="4487" y="3713"/>
                    <a:pt x="4487" y="3238"/>
                  </a:cubicBezTo>
                  <a:cubicBezTo>
                    <a:pt x="3535" y="3138"/>
                    <a:pt x="2808" y="2211"/>
                    <a:pt x="2808" y="2211"/>
                  </a:cubicBezTo>
                  <a:cubicBezTo>
                    <a:pt x="2808" y="2211"/>
                    <a:pt x="2908" y="832"/>
                    <a:pt x="2708" y="732"/>
                  </a:cubicBezTo>
                  <a:cubicBezTo>
                    <a:pt x="2695" y="725"/>
                    <a:pt x="2682" y="722"/>
                    <a:pt x="2669" y="722"/>
                  </a:cubicBezTo>
                  <a:cubicBezTo>
                    <a:pt x="2479" y="722"/>
                    <a:pt x="2282" y="1358"/>
                    <a:pt x="2282" y="1358"/>
                  </a:cubicBezTo>
                  <a:cubicBezTo>
                    <a:pt x="2282" y="1358"/>
                    <a:pt x="1509" y="0"/>
                    <a:pt x="1163" y="0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9580;p59"/>
            <p:cNvSpPr/>
            <p:nvPr/>
          </p:nvSpPr>
          <p:spPr>
            <a:xfrm>
              <a:off x="7172315" y="3768806"/>
              <a:ext cx="212610" cy="240165"/>
            </a:xfrm>
            <a:custGeom>
              <a:avLst/>
              <a:gdLst/>
              <a:ahLst/>
              <a:cxnLst/>
              <a:rect l="l" t="t" r="r" b="b"/>
              <a:pathLst>
                <a:path w="8773" h="9910" extrusionOk="0">
                  <a:moveTo>
                    <a:pt x="5233" y="1"/>
                  </a:moveTo>
                  <a:cubicBezTo>
                    <a:pt x="4028" y="1"/>
                    <a:pt x="3233" y="2076"/>
                    <a:pt x="3233" y="2076"/>
                  </a:cubicBezTo>
                  <a:cubicBezTo>
                    <a:pt x="3233" y="2076"/>
                    <a:pt x="4812" y="6162"/>
                    <a:pt x="2832" y="7089"/>
                  </a:cubicBezTo>
                  <a:cubicBezTo>
                    <a:pt x="2583" y="7206"/>
                    <a:pt x="2333" y="7255"/>
                    <a:pt x="2089" y="7255"/>
                  </a:cubicBezTo>
                  <a:cubicBezTo>
                    <a:pt x="1916" y="7255"/>
                    <a:pt x="1745" y="7231"/>
                    <a:pt x="1579" y="7189"/>
                  </a:cubicBezTo>
                  <a:cubicBezTo>
                    <a:pt x="1579" y="7664"/>
                    <a:pt x="975" y="7721"/>
                    <a:pt x="682" y="7721"/>
                  </a:cubicBezTo>
                  <a:cubicBezTo>
                    <a:pt x="588" y="7721"/>
                    <a:pt x="527" y="7715"/>
                    <a:pt x="526" y="7715"/>
                  </a:cubicBezTo>
                  <a:lnTo>
                    <a:pt x="526" y="7715"/>
                  </a:lnTo>
                  <a:lnTo>
                    <a:pt x="1053" y="8442"/>
                  </a:lnTo>
                  <a:cubicBezTo>
                    <a:pt x="1033" y="8462"/>
                    <a:pt x="988" y="8470"/>
                    <a:pt x="928" y="8470"/>
                  </a:cubicBezTo>
                  <a:cubicBezTo>
                    <a:pt x="691" y="8470"/>
                    <a:pt x="226" y="8342"/>
                    <a:pt x="226" y="8342"/>
                  </a:cubicBezTo>
                  <a:lnTo>
                    <a:pt x="226" y="8342"/>
                  </a:lnTo>
                  <a:cubicBezTo>
                    <a:pt x="226" y="8342"/>
                    <a:pt x="627" y="8768"/>
                    <a:pt x="627" y="9069"/>
                  </a:cubicBezTo>
                  <a:cubicBezTo>
                    <a:pt x="627" y="9205"/>
                    <a:pt x="534" y="9245"/>
                    <a:pt x="419" y="9245"/>
                  </a:cubicBezTo>
                  <a:cubicBezTo>
                    <a:pt x="260" y="9245"/>
                    <a:pt x="58" y="9169"/>
                    <a:pt x="0" y="9169"/>
                  </a:cubicBezTo>
                  <a:cubicBezTo>
                    <a:pt x="646" y="9568"/>
                    <a:pt x="1450" y="9909"/>
                    <a:pt x="2533" y="9909"/>
                  </a:cubicBezTo>
                  <a:cubicBezTo>
                    <a:pt x="2879" y="9909"/>
                    <a:pt x="3253" y="9875"/>
                    <a:pt x="3659" y="9796"/>
                  </a:cubicBezTo>
                  <a:cubicBezTo>
                    <a:pt x="8772" y="8969"/>
                    <a:pt x="6692" y="1024"/>
                    <a:pt x="6692" y="1024"/>
                  </a:cubicBezTo>
                  <a:cubicBezTo>
                    <a:pt x="6164" y="275"/>
                    <a:pt x="5672" y="1"/>
                    <a:pt x="5233" y="1"/>
                  </a:cubicBezTo>
                  <a:close/>
                </a:path>
              </a:pathLst>
            </a:custGeom>
            <a:solidFill>
              <a:srgbClr val="996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9581;p59"/>
            <p:cNvSpPr/>
            <p:nvPr/>
          </p:nvSpPr>
          <p:spPr>
            <a:xfrm>
              <a:off x="6795137" y="3781117"/>
              <a:ext cx="215640" cy="227854"/>
            </a:xfrm>
            <a:custGeom>
              <a:avLst/>
              <a:gdLst/>
              <a:ahLst/>
              <a:cxnLst/>
              <a:rect l="l" t="t" r="r" b="b"/>
              <a:pathLst>
                <a:path w="8898" h="9402" extrusionOk="0">
                  <a:moveTo>
                    <a:pt x="3535" y="1"/>
                  </a:moveTo>
                  <a:cubicBezTo>
                    <a:pt x="2852" y="1"/>
                    <a:pt x="2248" y="213"/>
                    <a:pt x="2206" y="516"/>
                  </a:cubicBezTo>
                  <a:cubicBezTo>
                    <a:pt x="2206" y="516"/>
                    <a:pt x="0" y="8461"/>
                    <a:pt x="5138" y="9288"/>
                  </a:cubicBezTo>
                  <a:cubicBezTo>
                    <a:pt x="5538" y="9367"/>
                    <a:pt x="5915" y="9401"/>
                    <a:pt x="6269" y="9401"/>
                  </a:cubicBezTo>
                  <a:cubicBezTo>
                    <a:pt x="7375" y="9401"/>
                    <a:pt x="8252" y="9060"/>
                    <a:pt x="8897" y="8661"/>
                  </a:cubicBezTo>
                  <a:cubicBezTo>
                    <a:pt x="8825" y="8661"/>
                    <a:pt x="8625" y="8737"/>
                    <a:pt x="8471" y="8737"/>
                  </a:cubicBezTo>
                  <a:cubicBezTo>
                    <a:pt x="8359" y="8737"/>
                    <a:pt x="8271" y="8697"/>
                    <a:pt x="8271" y="8561"/>
                  </a:cubicBezTo>
                  <a:cubicBezTo>
                    <a:pt x="8271" y="8260"/>
                    <a:pt x="8672" y="7834"/>
                    <a:pt x="8672" y="7834"/>
                  </a:cubicBezTo>
                  <a:lnTo>
                    <a:pt x="8672" y="7834"/>
                  </a:lnTo>
                  <a:cubicBezTo>
                    <a:pt x="8672" y="7834"/>
                    <a:pt x="8207" y="7962"/>
                    <a:pt x="7969" y="7962"/>
                  </a:cubicBezTo>
                  <a:cubicBezTo>
                    <a:pt x="7910" y="7962"/>
                    <a:pt x="7865" y="7954"/>
                    <a:pt x="7845" y="7934"/>
                  </a:cubicBezTo>
                  <a:cubicBezTo>
                    <a:pt x="7745" y="7934"/>
                    <a:pt x="8271" y="7207"/>
                    <a:pt x="8271" y="7207"/>
                  </a:cubicBezTo>
                  <a:lnTo>
                    <a:pt x="8271" y="7207"/>
                  </a:lnTo>
                  <a:cubicBezTo>
                    <a:pt x="8271" y="7207"/>
                    <a:pt x="8209" y="7213"/>
                    <a:pt x="8115" y="7213"/>
                  </a:cubicBezTo>
                  <a:cubicBezTo>
                    <a:pt x="7822" y="7213"/>
                    <a:pt x="7218" y="7156"/>
                    <a:pt x="7218" y="6681"/>
                  </a:cubicBezTo>
                  <a:cubicBezTo>
                    <a:pt x="7083" y="6723"/>
                    <a:pt x="6935" y="6747"/>
                    <a:pt x="6778" y="6747"/>
                  </a:cubicBezTo>
                  <a:cubicBezTo>
                    <a:pt x="6556" y="6747"/>
                    <a:pt x="6315" y="6698"/>
                    <a:pt x="6065" y="6581"/>
                  </a:cubicBezTo>
                  <a:cubicBezTo>
                    <a:pt x="4085" y="5654"/>
                    <a:pt x="5539" y="1568"/>
                    <a:pt x="5539" y="1568"/>
                  </a:cubicBezTo>
                  <a:cubicBezTo>
                    <a:pt x="5597" y="414"/>
                    <a:pt x="4489" y="1"/>
                    <a:pt x="3535" y="1"/>
                  </a:cubicBezTo>
                  <a:close/>
                </a:path>
              </a:pathLst>
            </a:custGeom>
            <a:solidFill>
              <a:srgbClr val="996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9582;p59"/>
            <p:cNvSpPr/>
            <p:nvPr/>
          </p:nvSpPr>
          <p:spPr>
            <a:xfrm>
              <a:off x="7187485" y="3791174"/>
              <a:ext cx="162202" cy="220511"/>
            </a:xfrm>
            <a:custGeom>
              <a:avLst/>
              <a:gdLst/>
              <a:ahLst/>
              <a:cxnLst/>
              <a:rect l="l" t="t" r="r" b="b"/>
              <a:pathLst>
                <a:path w="6693" h="9099" extrusionOk="0">
                  <a:moveTo>
                    <a:pt x="6066" y="0"/>
                  </a:moveTo>
                  <a:lnTo>
                    <a:pt x="5966" y="101"/>
                  </a:lnTo>
                  <a:cubicBezTo>
                    <a:pt x="5966" y="101"/>
                    <a:pt x="6166" y="953"/>
                    <a:pt x="6266" y="2206"/>
                  </a:cubicBezTo>
                  <a:cubicBezTo>
                    <a:pt x="6367" y="2833"/>
                    <a:pt x="6367" y="3559"/>
                    <a:pt x="6266" y="4286"/>
                  </a:cubicBezTo>
                  <a:cubicBezTo>
                    <a:pt x="6266" y="5113"/>
                    <a:pt x="6066" y="5965"/>
                    <a:pt x="5740" y="6692"/>
                  </a:cubicBezTo>
                  <a:cubicBezTo>
                    <a:pt x="5540" y="7118"/>
                    <a:pt x="5339" y="7419"/>
                    <a:pt x="5114" y="7745"/>
                  </a:cubicBezTo>
                  <a:cubicBezTo>
                    <a:pt x="4813" y="8046"/>
                    <a:pt x="4487" y="8246"/>
                    <a:pt x="4186" y="8371"/>
                  </a:cubicBezTo>
                  <a:cubicBezTo>
                    <a:pt x="3986" y="8472"/>
                    <a:pt x="3860" y="8572"/>
                    <a:pt x="3660" y="8572"/>
                  </a:cubicBezTo>
                  <a:cubicBezTo>
                    <a:pt x="3459" y="8672"/>
                    <a:pt x="3234" y="8672"/>
                    <a:pt x="3134" y="8772"/>
                  </a:cubicBezTo>
                  <a:cubicBezTo>
                    <a:pt x="2833" y="8873"/>
                    <a:pt x="2407" y="8873"/>
                    <a:pt x="2106" y="8873"/>
                  </a:cubicBezTo>
                  <a:cubicBezTo>
                    <a:pt x="1479" y="8873"/>
                    <a:pt x="953" y="8873"/>
                    <a:pt x="627" y="8772"/>
                  </a:cubicBezTo>
                  <a:cubicBezTo>
                    <a:pt x="226" y="8672"/>
                    <a:pt x="101" y="8572"/>
                    <a:pt x="101" y="8572"/>
                  </a:cubicBezTo>
                  <a:lnTo>
                    <a:pt x="1" y="8572"/>
                  </a:lnTo>
                  <a:lnTo>
                    <a:pt x="1" y="8672"/>
                  </a:lnTo>
                  <a:cubicBezTo>
                    <a:pt x="1" y="8672"/>
                    <a:pt x="101" y="8672"/>
                    <a:pt x="226" y="8772"/>
                  </a:cubicBezTo>
                  <a:cubicBezTo>
                    <a:pt x="226" y="8772"/>
                    <a:pt x="427" y="8772"/>
                    <a:pt x="527" y="8873"/>
                  </a:cubicBezTo>
                  <a:cubicBezTo>
                    <a:pt x="953" y="8998"/>
                    <a:pt x="1479" y="9098"/>
                    <a:pt x="2106" y="9098"/>
                  </a:cubicBezTo>
                  <a:cubicBezTo>
                    <a:pt x="2407" y="9098"/>
                    <a:pt x="2833" y="9098"/>
                    <a:pt x="3134" y="8998"/>
                  </a:cubicBezTo>
                  <a:cubicBezTo>
                    <a:pt x="3560" y="8998"/>
                    <a:pt x="3986" y="8873"/>
                    <a:pt x="4286" y="8672"/>
                  </a:cubicBezTo>
                  <a:cubicBezTo>
                    <a:pt x="4713" y="8472"/>
                    <a:pt x="5013" y="8246"/>
                    <a:pt x="5339" y="7945"/>
                  </a:cubicBezTo>
                  <a:cubicBezTo>
                    <a:pt x="5640" y="7620"/>
                    <a:pt x="5865" y="7219"/>
                    <a:pt x="6066" y="6792"/>
                  </a:cubicBezTo>
                  <a:cubicBezTo>
                    <a:pt x="6367" y="6066"/>
                    <a:pt x="6592" y="5113"/>
                    <a:pt x="6592" y="4386"/>
                  </a:cubicBezTo>
                  <a:cubicBezTo>
                    <a:pt x="6692" y="3559"/>
                    <a:pt x="6592" y="2833"/>
                    <a:pt x="6492" y="2106"/>
                  </a:cubicBezTo>
                  <a:cubicBezTo>
                    <a:pt x="6492" y="1479"/>
                    <a:pt x="6266" y="953"/>
                    <a:pt x="6266" y="627"/>
                  </a:cubicBezTo>
                  <a:cubicBezTo>
                    <a:pt x="6166" y="226"/>
                    <a:pt x="6066" y="0"/>
                    <a:pt x="6066" y="0"/>
                  </a:cubicBezTo>
                  <a:close/>
                </a:path>
              </a:pathLst>
            </a:custGeom>
            <a:solidFill>
              <a:srgbClr val="C571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9583;p59"/>
            <p:cNvSpPr/>
            <p:nvPr/>
          </p:nvSpPr>
          <p:spPr>
            <a:xfrm>
              <a:off x="7213004" y="3819116"/>
              <a:ext cx="55909" cy="126359"/>
            </a:xfrm>
            <a:custGeom>
              <a:avLst/>
              <a:gdLst/>
              <a:ahLst/>
              <a:cxnLst/>
              <a:rect l="l" t="t" r="r" b="b"/>
              <a:pathLst>
                <a:path w="2307" h="5214" extrusionOk="0">
                  <a:moveTo>
                    <a:pt x="1554" y="0"/>
                  </a:moveTo>
                  <a:cubicBezTo>
                    <a:pt x="1554" y="0"/>
                    <a:pt x="1680" y="426"/>
                    <a:pt x="1780" y="1053"/>
                  </a:cubicBezTo>
                  <a:cubicBezTo>
                    <a:pt x="1880" y="1579"/>
                    <a:pt x="1980" y="2406"/>
                    <a:pt x="1980" y="3233"/>
                  </a:cubicBezTo>
                  <a:cubicBezTo>
                    <a:pt x="1980" y="3559"/>
                    <a:pt x="1880" y="3960"/>
                    <a:pt x="1680" y="4286"/>
                  </a:cubicBezTo>
                  <a:cubicBezTo>
                    <a:pt x="1554" y="4386"/>
                    <a:pt x="1554" y="4587"/>
                    <a:pt x="1354" y="4712"/>
                  </a:cubicBezTo>
                  <a:cubicBezTo>
                    <a:pt x="1254" y="4812"/>
                    <a:pt x="1153" y="4812"/>
                    <a:pt x="1053" y="4913"/>
                  </a:cubicBezTo>
                  <a:cubicBezTo>
                    <a:pt x="727" y="5013"/>
                    <a:pt x="527" y="5113"/>
                    <a:pt x="301" y="5113"/>
                  </a:cubicBezTo>
                  <a:lnTo>
                    <a:pt x="0" y="5113"/>
                  </a:lnTo>
                  <a:lnTo>
                    <a:pt x="101" y="5213"/>
                  </a:lnTo>
                  <a:lnTo>
                    <a:pt x="301" y="5213"/>
                  </a:lnTo>
                  <a:cubicBezTo>
                    <a:pt x="527" y="5213"/>
                    <a:pt x="827" y="5213"/>
                    <a:pt x="1153" y="5113"/>
                  </a:cubicBezTo>
                  <a:cubicBezTo>
                    <a:pt x="1254" y="5013"/>
                    <a:pt x="1354" y="5013"/>
                    <a:pt x="1554" y="4812"/>
                  </a:cubicBezTo>
                  <a:cubicBezTo>
                    <a:pt x="1680" y="4712"/>
                    <a:pt x="1880" y="4587"/>
                    <a:pt x="1980" y="4386"/>
                  </a:cubicBezTo>
                  <a:cubicBezTo>
                    <a:pt x="2181" y="4086"/>
                    <a:pt x="2306" y="3659"/>
                    <a:pt x="2306" y="3233"/>
                  </a:cubicBezTo>
                  <a:cubicBezTo>
                    <a:pt x="2306" y="2832"/>
                    <a:pt x="2306" y="2406"/>
                    <a:pt x="2181" y="1980"/>
                  </a:cubicBezTo>
                  <a:cubicBezTo>
                    <a:pt x="2181" y="1579"/>
                    <a:pt x="2081" y="1253"/>
                    <a:pt x="1980" y="953"/>
                  </a:cubicBezTo>
                  <a:cubicBezTo>
                    <a:pt x="1880" y="426"/>
                    <a:pt x="1680" y="0"/>
                    <a:pt x="1680" y="0"/>
                  </a:cubicBezTo>
                  <a:close/>
                </a:path>
              </a:pathLst>
            </a:custGeom>
            <a:solidFill>
              <a:srgbClr val="C571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9584;p59"/>
            <p:cNvSpPr/>
            <p:nvPr/>
          </p:nvSpPr>
          <p:spPr>
            <a:xfrm>
              <a:off x="6833402" y="3791174"/>
              <a:ext cx="171896" cy="220511"/>
            </a:xfrm>
            <a:custGeom>
              <a:avLst/>
              <a:gdLst/>
              <a:ahLst/>
              <a:cxnLst/>
              <a:rect l="l" t="t" r="r" b="b"/>
              <a:pathLst>
                <a:path w="7093" h="9099" extrusionOk="0">
                  <a:moveTo>
                    <a:pt x="526" y="0"/>
                  </a:moveTo>
                  <a:cubicBezTo>
                    <a:pt x="526" y="0"/>
                    <a:pt x="526" y="226"/>
                    <a:pt x="426" y="627"/>
                  </a:cubicBezTo>
                  <a:cubicBezTo>
                    <a:pt x="301" y="1053"/>
                    <a:pt x="201" y="1579"/>
                    <a:pt x="100" y="2206"/>
                  </a:cubicBezTo>
                  <a:cubicBezTo>
                    <a:pt x="100" y="2507"/>
                    <a:pt x="100" y="2933"/>
                    <a:pt x="0" y="3234"/>
                  </a:cubicBezTo>
                  <a:cubicBezTo>
                    <a:pt x="0" y="3660"/>
                    <a:pt x="0" y="4086"/>
                    <a:pt x="100" y="4487"/>
                  </a:cubicBezTo>
                  <a:cubicBezTo>
                    <a:pt x="100" y="5339"/>
                    <a:pt x="301" y="6266"/>
                    <a:pt x="727" y="6993"/>
                  </a:cubicBezTo>
                  <a:cubicBezTo>
                    <a:pt x="927" y="7419"/>
                    <a:pt x="1153" y="7845"/>
                    <a:pt x="1554" y="8146"/>
                  </a:cubicBezTo>
                  <a:cubicBezTo>
                    <a:pt x="1880" y="8472"/>
                    <a:pt x="2306" y="8672"/>
                    <a:pt x="2607" y="8772"/>
                  </a:cubicBezTo>
                  <a:cubicBezTo>
                    <a:pt x="3033" y="8998"/>
                    <a:pt x="3434" y="9098"/>
                    <a:pt x="3860" y="9098"/>
                  </a:cubicBezTo>
                  <a:lnTo>
                    <a:pt x="4912" y="9098"/>
                  </a:lnTo>
                  <a:cubicBezTo>
                    <a:pt x="5639" y="9098"/>
                    <a:pt x="6166" y="8873"/>
                    <a:pt x="6466" y="8772"/>
                  </a:cubicBezTo>
                  <a:cubicBezTo>
                    <a:pt x="6692" y="8672"/>
                    <a:pt x="6792" y="8572"/>
                    <a:pt x="6892" y="8572"/>
                  </a:cubicBezTo>
                  <a:cubicBezTo>
                    <a:pt x="6993" y="8472"/>
                    <a:pt x="7093" y="8472"/>
                    <a:pt x="7093" y="8472"/>
                  </a:cubicBezTo>
                  <a:lnTo>
                    <a:pt x="7093" y="8371"/>
                  </a:lnTo>
                  <a:lnTo>
                    <a:pt x="6993" y="8371"/>
                  </a:lnTo>
                  <a:lnTo>
                    <a:pt x="6892" y="8472"/>
                  </a:lnTo>
                  <a:cubicBezTo>
                    <a:pt x="6792" y="8472"/>
                    <a:pt x="6692" y="8572"/>
                    <a:pt x="6466" y="8572"/>
                  </a:cubicBezTo>
                  <a:cubicBezTo>
                    <a:pt x="6065" y="8672"/>
                    <a:pt x="5539" y="8873"/>
                    <a:pt x="4912" y="8873"/>
                  </a:cubicBezTo>
                  <a:cubicBezTo>
                    <a:pt x="4587" y="8873"/>
                    <a:pt x="4286" y="8873"/>
                    <a:pt x="3860" y="8772"/>
                  </a:cubicBezTo>
                  <a:cubicBezTo>
                    <a:pt x="3559" y="8772"/>
                    <a:pt x="3133" y="8672"/>
                    <a:pt x="2707" y="8572"/>
                  </a:cubicBezTo>
                  <a:cubicBezTo>
                    <a:pt x="2406" y="8371"/>
                    <a:pt x="2080" y="8146"/>
                    <a:pt x="1780" y="7945"/>
                  </a:cubicBezTo>
                  <a:cubicBezTo>
                    <a:pt x="1454" y="7620"/>
                    <a:pt x="1153" y="7319"/>
                    <a:pt x="927" y="6893"/>
                  </a:cubicBezTo>
                  <a:cubicBezTo>
                    <a:pt x="627" y="6166"/>
                    <a:pt x="426" y="5339"/>
                    <a:pt x="301" y="4487"/>
                  </a:cubicBezTo>
                  <a:lnTo>
                    <a:pt x="301" y="2206"/>
                  </a:lnTo>
                  <a:cubicBezTo>
                    <a:pt x="426" y="953"/>
                    <a:pt x="627" y="101"/>
                    <a:pt x="627" y="101"/>
                  </a:cubicBezTo>
                  <a:lnTo>
                    <a:pt x="627" y="0"/>
                  </a:lnTo>
                  <a:close/>
                </a:path>
              </a:pathLst>
            </a:custGeom>
            <a:solidFill>
              <a:srgbClr val="C571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9585;p59"/>
            <p:cNvSpPr/>
            <p:nvPr/>
          </p:nvSpPr>
          <p:spPr>
            <a:xfrm>
              <a:off x="6911751" y="3819116"/>
              <a:ext cx="55885" cy="126359"/>
            </a:xfrm>
            <a:custGeom>
              <a:avLst/>
              <a:gdLst/>
              <a:ahLst/>
              <a:cxnLst/>
              <a:rect l="l" t="t" r="r" b="b"/>
              <a:pathLst>
                <a:path w="2306" h="5214" extrusionOk="0">
                  <a:moveTo>
                    <a:pt x="727" y="0"/>
                  </a:moveTo>
                  <a:cubicBezTo>
                    <a:pt x="727" y="0"/>
                    <a:pt x="527" y="426"/>
                    <a:pt x="326" y="953"/>
                  </a:cubicBezTo>
                  <a:cubicBezTo>
                    <a:pt x="326" y="1253"/>
                    <a:pt x="201" y="1579"/>
                    <a:pt x="100" y="1980"/>
                  </a:cubicBezTo>
                  <a:cubicBezTo>
                    <a:pt x="100" y="2406"/>
                    <a:pt x="0" y="2832"/>
                    <a:pt x="100" y="3233"/>
                  </a:cubicBezTo>
                  <a:cubicBezTo>
                    <a:pt x="100" y="3659"/>
                    <a:pt x="201" y="4086"/>
                    <a:pt x="426" y="4386"/>
                  </a:cubicBezTo>
                  <a:cubicBezTo>
                    <a:pt x="527" y="4587"/>
                    <a:pt x="627" y="4712"/>
                    <a:pt x="827" y="4812"/>
                  </a:cubicBezTo>
                  <a:cubicBezTo>
                    <a:pt x="953" y="4913"/>
                    <a:pt x="1053" y="5013"/>
                    <a:pt x="1253" y="5113"/>
                  </a:cubicBezTo>
                  <a:cubicBezTo>
                    <a:pt x="1579" y="5213"/>
                    <a:pt x="1780" y="5213"/>
                    <a:pt x="1980" y="5213"/>
                  </a:cubicBezTo>
                  <a:lnTo>
                    <a:pt x="2306" y="5213"/>
                  </a:lnTo>
                  <a:lnTo>
                    <a:pt x="2306" y="5113"/>
                  </a:lnTo>
                  <a:lnTo>
                    <a:pt x="1980" y="5113"/>
                  </a:lnTo>
                  <a:cubicBezTo>
                    <a:pt x="1780" y="5113"/>
                    <a:pt x="1579" y="5013"/>
                    <a:pt x="1354" y="4913"/>
                  </a:cubicBezTo>
                  <a:cubicBezTo>
                    <a:pt x="1153" y="4812"/>
                    <a:pt x="1053" y="4812"/>
                    <a:pt x="953" y="4712"/>
                  </a:cubicBezTo>
                  <a:cubicBezTo>
                    <a:pt x="827" y="4587"/>
                    <a:pt x="727" y="4386"/>
                    <a:pt x="627" y="4286"/>
                  </a:cubicBezTo>
                  <a:cubicBezTo>
                    <a:pt x="527" y="3960"/>
                    <a:pt x="426" y="3559"/>
                    <a:pt x="426" y="3133"/>
                  </a:cubicBezTo>
                  <a:cubicBezTo>
                    <a:pt x="326" y="2406"/>
                    <a:pt x="426" y="1579"/>
                    <a:pt x="627" y="1053"/>
                  </a:cubicBezTo>
                  <a:cubicBezTo>
                    <a:pt x="727" y="426"/>
                    <a:pt x="827" y="0"/>
                    <a:pt x="827" y="0"/>
                  </a:cubicBezTo>
                  <a:close/>
                </a:path>
              </a:pathLst>
            </a:custGeom>
            <a:solidFill>
              <a:srgbClr val="C571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9586;p59"/>
            <p:cNvSpPr/>
            <p:nvPr/>
          </p:nvSpPr>
          <p:spPr>
            <a:xfrm>
              <a:off x="8164746" y="2886761"/>
              <a:ext cx="252695" cy="266702"/>
            </a:xfrm>
            <a:custGeom>
              <a:avLst/>
              <a:gdLst/>
              <a:ahLst/>
              <a:cxnLst/>
              <a:rect l="l" t="t" r="r" b="b"/>
              <a:pathLst>
                <a:path w="10427" h="11005" extrusionOk="0">
                  <a:moveTo>
                    <a:pt x="4387" y="2859"/>
                  </a:moveTo>
                  <a:lnTo>
                    <a:pt x="4387" y="3486"/>
                  </a:lnTo>
                  <a:cubicBezTo>
                    <a:pt x="4261" y="4212"/>
                    <a:pt x="3860" y="5265"/>
                    <a:pt x="3635" y="5892"/>
                  </a:cubicBezTo>
                  <a:lnTo>
                    <a:pt x="3635" y="5265"/>
                  </a:lnTo>
                  <a:cubicBezTo>
                    <a:pt x="3760" y="4438"/>
                    <a:pt x="3961" y="3586"/>
                    <a:pt x="4387" y="2859"/>
                  </a:cubicBezTo>
                  <a:close/>
                  <a:moveTo>
                    <a:pt x="7394" y="3912"/>
                  </a:moveTo>
                  <a:lnTo>
                    <a:pt x="7394" y="3912"/>
                  </a:lnTo>
                  <a:cubicBezTo>
                    <a:pt x="6667" y="5265"/>
                    <a:pt x="5640" y="6418"/>
                    <a:pt x="5114" y="6719"/>
                  </a:cubicBezTo>
                  <a:cubicBezTo>
                    <a:pt x="5214" y="6318"/>
                    <a:pt x="5740" y="5365"/>
                    <a:pt x="7194" y="4112"/>
                  </a:cubicBezTo>
                  <a:cubicBezTo>
                    <a:pt x="7194" y="4012"/>
                    <a:pt x="7294" y="4012"/>
                    <a:pt x="7394" y="3912"/>
                  </a:cubicBezTo>
                  <a:close/>
                  <a:moveTo>
                    <a:pt x="7326" y="647"/>
                  </a:moveTo>
                  <a:cubicBezTo>
                    <a:pt x="7591" y="647"/>
                    <a:pt x="7845" y="744"/>
                    <a:pt x="8021" y="979"/>
                  </a:cubicBezTo>
                  <a:cubicBezTo>
                    <a:pt x="8447" y="1305"/>
                    <a:pt x="8246" y="2032"/>
                    <a:pt x="8146" y="2558"/>
                  </a:cubicBezTo>
                  <a:cubicBezTo>
                    <a:pt x="8021" y="2659"/>
                    <a:pt x="8021" y="2759"/>
                    <a:pt x="7921" y="2959"/>
                  </a:cubicBezTo>
                  <a:cubicBezTo>
                    <a:pt x="7520" y="3085"/>
                    <a:pt x="7094" y="3285"/>
                    <a:pt x="6768" y="3711"/>
                  </a:cubicBezTo>
                  <a:cubicBezTo>
                    <a:pt x="5214" y="4964"/>
                    <a:pt x="4261" y="6418"/>
                    <a:pt x="4587" y="7045"/>
                  </a:cubicBezTo>
                  <a:cubicBezTo>
                    <a:pt x="4587" y="7245"/>
                    <a:pt x="4788" y="7345"/>
                    <a:pt x="5013" y="7345"/>
                  </a:cubicBezTo>
                  <a:cubicBezTo>
                    <a:pt x="5840" y="7345"/>
                    <a:pt x="7620" y="5165"/>
                    <a:pt x="8347" y="3486"/>
                  </a:cubicBezTo>
                  <a:cubicBezTo>
                    <a:pt x="8523" y="3444"/>
                    <a:pt x="8661" y="3420"/>
                    <a:pt x="8776" y="3420"/>
                  </a:cubicBezTo>
                  <a:cubicBezTo>
                    <a:pt x="8939" y="3420"/>
                    <a:pt x="9056" y="3468"/>
                    <a:pt x="9174" y="3586"/>
                  </a:cubicBezTo>
                  <a:cubicBezTo>
                    <a:pt x="9399" y="3811"/>
                    <a:pt x="9399" y="4839"/>
                    <a:pt x="7520" y="6619"/>
                  </a:cubicBezTo>
                  <a:cubicBezTo>
                    <a:pt x="5414" y="8724"/>
                    <a:pt x="3334" y="9651"/>
                    <a:pt x="1880" y="10077"/>
                  </a:cubicBezTo>
                  <a:cubicBezTo>
                    <a:pt x="2181" y="9751"/>
                    <a:pt x="2507" y="9225"/>
                    <a:pt x="2607" y="8724"/>
                  </a:cubicBezTo>
                  <a:cubicBezTo>
                    <a:pt x="2808" y="8097"/>
                    <a:pt x="2607" y="7345"/>
                    <a:pt x="2507" y="6518"/>
                  </a:cubicBezTo>
                  <a:cubicBezTo>
                    <a:pt x="2181" y="5265"/>
                    <a:pt x="1981" y="3811"/>
                    <a:pt x="2808" y="1932"/>
                  </a:cubicBezTo>
                  <a:cubicBezTo>
                    <a:pt x="3134" y="979"/>
                    <a:pt x="3535" y="679"/>
                    <a:pt x="3760" y="679"/>
                  </a:cubicBezTo>
                  <a:lnTo>
                    <a:pt x="3860" y="679"/>
                  </a:lnTo>
                  <a:cubicBezTo>
                    <a:pt x="4061" y="779"/>
                    <a:pt x="4261" y="1205"/>
                    <a:pt x="4387" y="1832"/>
                  </a:cubicBezTo>
                  <a:cubicBezTo>
                    <a:pt x="3635" y="2759"/>
                    <a:pt x="3134" y="3912"/>
                    <a:pt x="3008" y="5265"/>
                  </a:cubicBezTo>
                  <a:cubicBezTo>
                    <a:pt x="2908" y="6318"/>
                    <a:pt x="3008" y="6944"/>
                    <a:pt x="3434" y="6944"/>
                  </a:cubicBezTo>
                  <a:cubicBezTo>
                    <a:pt x="3635" y="6944"/>
                    <a:pt x="3961" y="6844"/>
                    <a:pt x="4487" y="5591"/>
                  </a:cubicBezTo>
                  <a:cubicBezTo>
                    <a:pt x="4688" y="4839"/>
                    <a:pt x="4888" y="4012"/>
                    <a:pt x="5013" y="3486"/>
                  </a:cubicBezTo>
                  <a:cubicBezTo>
                    <a:pt x="5114" y="2959"/>
                    <a:pt x="5114" y="2458"/>
                    <a:pt x="5013" y="2032"/>
                  </a:cubicBezTo>
                  <a:cubicBezTo>
                    <a:pt x="5515" y="1405"/>
                    <a:pt x="6141" y="979"/>
                    <a:pt x="6768" y="779"/>
                  </a:cubicBezTo>
                  <a:cubicBezTo>
                    <a:pt x="6944" y="696"/>
                    <a:pt x="7138" y="647"/>
                    <a:pt x="7326" y="647"/>
                  </a:cubicBezTo>
                  <a:close/>
                  <a:moveTo>
                    <a:pt x="7300" y="1"/>
                  </a:moveTo>
                  <a:cubicBezTo>
                    <a:pt x="7074" y="1"/>
                    <a:pt x="6831" y="49"/>
                    <a:pt x="6567" y="152"/>
                  </a:cubicBezTo>
                  <a:cubicBezTo>
                    <a:pt x="6041" y="353"/>
                    <a:pt x="5414" y="679"/>
                    <a:pt x="4888" y="1305"/>
                  </a:cubicBezTo>
                  <a:cubicBezTo>
                    <a:pt x="4688" y="578"/>
                    <a:pt x="4387" y="152"/>
                    <a:pt x="3961" y="52"/>
                  </a:cubicBezTo>
                  <a:cubicBezTo>
                    <a:pt x="3907" y="36"/>
                    <a:pt x="3842" y="24"/>
                    <a:pt x="3769" y="24"/>
                  </a:cubicBezTo>
                  <a:cubicBezTo>
                    <a:pt x="3395" y="24"/>
                    <a:pt x="2788" y="308"/>
                    <a:pt x="2181" y="1606"/>
                  </a:cubicBezTo>
                  <a:cubicBezTo>
                    <a:pt x="1254" y="3711"/>
                    <a:pt x="1655" y="5365"/>
                    <a:pt x="1880" y="6719"/>
                  </a:cubicBezTo>
                  <a:cubicBezTo>
                    <a:pt x="1981" y="7471"/>
                    <a:pt x="2181" y="8097"/>
                    <a:pt x="1981" y="8498"/>
                  </a:cubicBezTo>
                  <a:cubicBezTo>
                    <a:pt x="1655" y="9852"/>
                    <a:pt x="302" y="10378"/>
                    <a:pt x="302" y="10378"/>
                  </a:cubicBezTo>
                  <a:cubicBezTo>
                    <a:pt x="101" y="10378"/>
                    <a:pt x="1" y="10604"/>
                    <a:pt x="101" y="10704"/>
                  </a:cubicBezTo>
                  <a:cubicBezTo>
                    <a:pt x="101" y="10904"/>
                    <a:pt x="201" y="11005"/>
                    <a:pt x="402" y="11005"/>
                  </a:cubicBezTo>
                  <a:cubicBezTo>
                    <a:pt x="502" y="11005"/>
                    <a:pt x="4387" y="10704"/>
                    <a:pt x="7921" y="7145"/>
                  </a:cubicBezTo>
                  <a:cubicBezTo>
                    <a:pt x="10427" y="4639"/>
                    <a:pt x="9901" y="3486"/>
                    <a:pt x="9600" y="3185"/>
                  </a:cubicBezTo>
                  <a:cubicBezTo>
                    <a:pt x="9399" y="2859"/>
                    <a:pt x="9073" y="2759"/>
                    <a:pt x="8647" y="2759"/>
                  </a:cubicBezTo>
                  <a:cubicBezTo>
                    <a:pt x="8973" y="1832"/>
                    <a:pt x="8973" y="1080"/>
                    <a:pt x="8547" y="578"/>
                  </a:cubicBezTo>
                  <a:cubicBezTo>
                    <a:pt x="8188" y="220"/>
                    <a:pt x="7783" y="1"/>
                    <a:pt x="730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9587;p59"/>
            <p:cNvSpPr/>
            <p:nvPr/>
          </p:nvSpPr>
          <p:spPr>
            <a:xfrm>
              <a:off x="6643286" y="3763232"/>
              <a:ext cx="75951" cy="60756"/>
            </a:xfrm>
            <a:custGeom>
              <a:avLst/>
              <a:gdLst/>
              <a:ahLst/>
              <a:cxnLst/>
              <a:rect l="l" t="t" r="r" b="b"/>
              <a:pathLst>
                <a:path w="3134" h="2507" extrusionOk="0">
                  <a:moveTo>
                    <a:pt x="1579" y="1"/>
                  </a:moveTo>
                  <a:cubicBezTo>
                    <a:pt x="0" y="1"/>
                    <a:pt x="0" y="2507"/>
                    <a:pt x="1579" y="2507"/>
                  </a:cubicBezTo>
                  <a:cubicBezTo>
                    <a:pt x="3133" y="2507"/>
                    <a:pt x="3133" y="1"/>
                    <a:pt x="15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9588;p59"/>
            <p:cNvSpPr/>
            <p:nvPr/>
          </p:nvSpPr>
          <p:spPr>
            <a:xfrm>
              <a:off x="8035385" y="4042020"/>
              <a:ext cx="60756" cy="61968"/>
            </a:xfrm>
            <a:custGeom>
              <a:avLst/>
              <a:gdLst/>
              <a:ahLst/>
              <a:cxnLst/>
              <a:rect l="l" t="t" r="r" b="b"/>
              <a:pathLst>
                <a:path w="2507" h="2557" extrusionOk="0">
                  <a:moveTo>
                    <a:pt x="1254" y="0"/>
                  </a:moveTo>
                  <a:cubicBezTo>
                    <a:pt x="953" y="0"/>
                    <a:pt x="627" y="101"/>
                    <a:pt x="426" y="301"/>
                  </a:cubicBezTo>
                  <a:cubicBezTo>
                    <a:pt x="201" y="527"/>
                    <a:pt x="0" y="827"/>
                    <a:pt x="0" y="1153"/>
                  </a:cubicBezTo>
                  <a:cubicBezTo>
                    <a:pt x="101" y="1454"/>
                    <a:pt x="101" y="1655"/>
                    <a:pt x="201" y="1880"/>
                  </a:cubicBezTo>
                  <a:cubicBezTo>
                    <a:pt x="326" y="2081"/>
                    <a:pt x="527" y="2281"/>
                    <a:pt x="727" y="2406"/>
                  </a:cubicBezTo>
                  <a:cubicBezTo>
                    <a:pt x="890" y="2507"/>
                    <a:pt x="1072" y="2557"/>
                    <a:pt x="1254" y="2557"/>
                  </a:cubicBezTo>
                  <a:cubicBezTo>
                    <a:pt x="1435" y="2557"/>
                    <a:pt x="1617" y="2507"/>
                    <a:pt x="1780" y="2406"/>
                  </a:cubicBezTo>
                  <a:cubicBezTo>
                    <a:pt x="1980" y="2281"/>
                    <a:pt x="2206" y="2081"/>
                    <a:pt x="2306" y="1880"/>
                  </a:cubicBezTo>
                  <a:cubicBezTo>
                    <a:pt x="2406" y="1655"/>
                    <a:pt x="2406" y="1454"/>
                    <a:pt x="2507" y="1153"/>
                  </a:cubicBezTo>
                  <a:cubicBezTo>
                    <a:pt x="2507" y="928"/>
                    <a:pt x="2306" y="527"/>
                    <a:pt x="2081" y="301"/>
                  </a:cubicBezTo>
                  <a:cubicBezTo>
                    <a:pt x="1880" y="101"/>
                    <a:pt x="1579" y="0"/>
                    <a:pt x="1254" y="0"/>
                  </a:cubicBezTo>
                  <a:close/>
                </a:path>
              </a:pathLst>
            </a:custGeom>
            <a:solidFill>
              <a:srgbClr val="F28F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9589;p59"/>
            <p:cNvSpPr/>
            <p:nvPr/>
          </p:nvSpPr>
          <p:spPr>
            <a:xfrm>
              <a:off x="8197559" y="4003755"/>
              <a:ext cx="85645" cy="66233"/>
            </a:xfrm>
            <a:custGeom>
              <a:avLst/>
              <a:gdLst/>
              <a:ahLst/>
              <a:cxnLst/>
              <a:rect l="l" t="t" r="r" b="b"/>
              <a:pathLst>
                <a:path w="3534" h="2733" extrusionOk="0">
                  <a:moveTo>
                    <a:pt x="1780" y="0"/>
                  </a:moveTo>
                  <a:cubicBezTo>
                    <a:pt x="0" y="0"/>
                    <a:pt x="0" y="2732"/>
                    <a:pt x="1780" y="2732"/>
                  </a:cubicBezTo>
                  <a:cubicBezTo>
                    <a:pt x="3534" y="2732"/>
                    <a:pt x="3534" y="0"/>
                    <a:pt x="1780" y="0"/>
                  </a:cubicBezTo>
                  <a:close/>
                </a:path>
              </a:pathLst>
            </a:custGeom>
            <a:solidFill>
              <a:srgbClr val="F28F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9590;p59"/>
            <p:cNvSpPr/>
            <p:nvPr/>
          </p:nvSpPr>
          <p:spPr>
            <a:xfrm>
              <a:off x="7635742" y="4181099"/>
              <a:ext cx="63180" cy="71541"/>
            </a:xfrm>
            <a:custGeom>
              <a:avLst/>
              <a:gdLst/>
              <a:ahLst/>
              <a:cxnLst/>
              <a:rect l="l" t="t" r="r" b="b"/>
              <a:pathLst>
                <a:path w="2607" h="2952" extrusionOk="0">
                  <a:moveTo>
                    <a:pt x="1353" y="1"/>
                  </a:moveTo>
                  <a:cubicBezTo>
                    <a:pt x="727" y="1"/>
                    <a:pt x="0" y="627"/>
                    <a:pt x="0" y="1254"/>
                  </a:cubicBezTo>
                  <a:cubicBezTo>
                    <a:pt x="100" y="1555"/>
                    <a:pt x="100" y="1780"/>
                    <a:pt x="201" y="1981"/>
                  </a:cubicBezTo>
                  <a:cubicBezTo>
                    <a:pt x="201" y="2181"/>
                    <a:pt x="301" y="2307"/>
                    <a:pt x="301" y="2407"/>
                  </a:cubicBezTo>
                  <a:cubicBezTo>
                    <a:pt x="464" y="2770"/>
                    <a:pt x="884" y="2952"/>
                    <a:pt x="1300" y="2952"/>
                  </a:cubicBezTo>
                  <a:cubicBezTo>
                    <a:pt x="1717" y="2952"/>
                    <a:pt x="2130" y="2770"/>
                    <a:pt x="2281" y="2407"/>
                  </a:cubicBezTo>
                  <a:cubicBezTo>
                    <a:pt x="2281" y="2307"/>
                    <a:pt x="2406" y="2181"/>
                    <a:pt x="2506" y="1981"/>
                  </a:cubicBezTo>
                  <a:cubicBezTo>
                    <a:pt x="2506" y="1780"/>
                    <a:pt x="2607" y="1555"/>
                    <a:pt x="2607" y="1254"/>
                  </a:cubicBezTo>
                  <a:cubicBezTo>
                    <a:pt x="2607" y="928"/>
                    <a:pt x="2406" y="627"/>
                    <a:pt x="2181" y="427"/>
                  </a:cubicBezTo>
                  <a:cubicBezTo>
                    <a:pt x="1980" y="201"/>
                    <a:pt x="1654" y="1"/>
                    <a:pt x="13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9591;p59"/>
            <p:cNvSpPr/>
            <p:nvPr/>
          </p:nvSpPr>
          <p:spPr>
            <a:xfrm flipH="1">
              <a:off x="6161417" y="2887144"/>
              <a:ext cx="238957" cy="147228"/>
            </a:xfrm>
            <a:custGeom>
              <a:avLst/>
              <a:gdLst/>
              <a:ahLst/>
              <a:cxnLst/>
              <a:rect l="l" t="t" r="r" b="b"/>
              <a:pathLst>
                <a:path w="9860" h="6075" extrusionOk="0">
                  <a:moveTo>
                    <a:pt x="9282" y="1"/>
                  </a:moveTo>
                  <a:cubicBezTo>
                    <a:pt x="8795" y="1"/>
                    <a:pt x="7870" y="289"/>
                    <a:pt x="6243" y="1148"/>
                  </a:cubicBezTo>
                  <a:cubicBezTo>
                    <a:pt x="1529" y="3553"/>
                    <a:pt x="0" y="6074"/>
                    <a:pt x="62" y="6074"/>
                  </a:cubicBezTo>
                  <a:cubicBezTo>
                    <a:pt x="64" y="6074"/>
                    <a:pt x="70" y="6070"/>
                    <a:pt x="78" y="6061"/>
                  </a:cubicBezTo>
                  <a:cubicBezTo>
                    <a:pt x="5090" y="4607"/>
                    <a:pt x="9075" y="1474"/>
                    <a:pt x="9602" y="747"/>
                  </a:cubicBezTo>
                  <a:cubicBezTo>
                    <a:pt x="9819" y="407"/>
                    <a:pt x="9860" y="1"/>
                    <a:pt x="92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9592;p59"/>
            <p:cNvSpPr/>
            <p:nvPr/>
          </p:nvSpPr>
          <p:spPr>
            <a:xfrm flipH="1">
              <a:off x="6232300" y="3049027"/>
              <a:ext cx="257085" cy="134480"/>
            </a:xfrm>
            <a:custGeom>
              <a:avLst/>
              <a:gdLst/>
              <a:ahLst/>
              <a:cxnLst/>
              <a:rect l="l" t="t" r="r" b="b"/>
              <a:pathLst>
                <a:path w="10608" h="5549" extrusionOk="0">
                  <a:moveTo>
                    <a:pt x="9613" y="0"/>
                  </a:moveTo>
                  <a:cubicBezTo>
                    <a:pt x="9060" y="0"/>
                    <a:pt x="8191" y="223"/>
                    <a:pt x="6884" y="859"/>
                  </a:cubicBezTo>
                  <a:cubicBezTo>
                    <a:pt x="3188" y="2707"/>
                    <a:pt x="0" y="5549"/>
                    <a:pt x="108" y="5549"/>
                  </a:cubicBezTo>
                  <a:cubicBezTo>
                    <a:pt x="110" y="5549"/>
                    <a:pt x="113" y="5548"/>
                    <a:pt x="117" y="5546"/>
                  </a:cubicBezTo>
                  <a:cubicBezTo>
                    <a:pt x="5129" y="4092"/>
                    <a:pt x="9189" y="1987"/>
                    <a:pt x="10242" y="1060"/>
                  </a:cubicBezTo>
                  <a:cubicBezTo>
                    <a:pt x="10580" y="722"/>
                    <a:pt x="10608" y="0"/>
                    <a:pt x="96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9593;p59"/>
            <p:cNvSpPr/>
            <p:nvPr/>
          </p:nvSpPr>
          <p:spPr>
            <a:xfrm flipH="1">
              <a:off x="6315357" y="2603194"/>
              <a:ext cx="105616" cy="271723"/>
            </a:xfrm>
            <a:custGeom>
              <a:avLst/>
              <a:gdLst/>
              <a:ahLst/>
              <a:cxnLst/>
              <a:rect l="l" t="t" r="r" b="b"/>
              <a:pathLst>
                <a:path w="4358" h="11212" extrusionOk="0">
                  <a:moveTo>
                    <a:pt x="2404" y="1"/>
                  </a:moveTo>
                  <a:cubicBezTo>
                    <a:pt x="2371" y="1"/>
                    <a:pt x="2339" y="11"/>
                    <a:pt x="2306" y="33"/>
                  </a:cubicBezTo>
                  <a:cubicBezTo>
                    <a:pt x="0" y="1387"/>
                    <a:pt x="3559" y="11211"/>
                    <a:pt x="3559" y="11211"/>
                  </a:cubicBezTo>
                  <a:cubicBezTo>
                    <a:pt x="4357" y="8091"/>
                    <a:pt x="3312" y="1"/>
                    <a:pt x="24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9594;p59"/>
            <p:cNvSpPr/>
            <p:nvPr/>
          </p:nvSpPr>
          <p:spPr>
            <a:xfrm flipH="1">
              <a:off x="6462433" y="2917194"/>
              <a:ext cx="107967" cy="271117"/>
            </a:xfrm>
            <a:custGeom>
              <a:avLst/>
              <a:gdLst/>
              <a:ahLst/>
              <a:cxnLst/>
              <a:rect l="l" t="t" r="r" b="b"/>
              <a:pathLst>
                <a:path w="4455" h="11187" extrusionOk="0">
                  <a:moveTo>
                    <a:pt x="2505" y="1"/>
                  </a:moveTo>
                  <a:cubicBezTo>
                    <a:pt x="2472" y="1"/>
                    <a:pt x="2440" y="12"/>
                    <a:pt x="2407" y="34"/>
                  </a:cubicBezTo>
                  <a:cubicBezTo>
                    <a:pt x="1" y="1387"/>
                    <a:pt x="3560" y="11187"/>
                    <a:pt x="3560" y="11187"/>
                  </a:cubicBezTo>
                  <a:cubicBezTo>
                    <a:pt x="4455" y="8067"/>
                    <a:pt x="3413" y="1"/>
                    <a:pt x="25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9595;p59"/>
            <p:cNvSpPr/>
            <p:nvPr/>
          </p:nvSpPr>
          <p:spPr>
            <a:xfrm flipH="1">
              <a:off x="6132434" y="2700227"/>
              <a:ext cx="210190" cy="214771"/>
            </a:xfrm>
            <a:custGeom>
              <a:avLst/>
              <a:gdLst/>
              <a:ahLst/>
              <a:cxnLst/>
              <a:rect l="l" t="t" r="r" b="b"/>
              <a:pathLst>
                <a:path w="8673" h="8862" extrusionOk="0">
                  <a:moveTo>
                    <a:pt x="7269" y="0"/>
                  </a:moveTo>
                  <a:cubicBezTo>
                    <a:pt x="6242" y="0"/>
                    <a:pt x="985" y="5932"/>
                    <a:pt x="1" y="8861"/>
                  </a:cubicBezTo>
                  <a:cubicBezTo>
                    <a:pt x="1" y="8861"/>
                    <a:pt x="8672" y="2596"/>
                    <a:pt x="7419" y="89"/>
                  </a:cubicBezTo>
                  <a:cubicBezTo>
                    <a:pt x="7391" y="29"/>
                    <a:pt x="7341" y="0"/>
                    <a:pt x="72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9596;p59"/>
            <p:cNvSpPr/>
            <p:nvPr/>
          </p:nvSpPr>
          <p:spPr>
            <a:xfrm flipH="1">
              <a:off x="6385709" y="2800628"/>
              <a:ext cx="88094" cy="278969"/>
            </a:xfrm>
            <a:custGeom>
              <a:avLst/>
              <a:gdLst/>
              <a:ahLst/>
              <a:cxnLst/>
              <a:rect l="l" t="t" r="r" b="b"/>
              <a:pathLst>
                <a:path w="3635" h="11511" extrusionOk="0">
                  <a:moveTo>
                    <a:pt x="1601" y="0"/>
                  </a:moveTo>
                  <a:cubicBezTo>
                    <a:pt x="0" y="0"/>
                    <a:pt x="2080" y="11510"/>
                    <a:pt x="2080" y="11510"/>
                  </a:cubicBezTo>
                  <a:cubicBezTo>
                    <a:pt x="3634" y="7550"/>
                    <a:pt x="3333" y="658"/>
                    <a:pt x="1754" y="32"/>
                  </a:cubicBezTo>
                  <a:cubicBezTo>
                    <a:pt x="1700" y="11"/>
                    <a:pt x="1649" y="0"/>
                    <a:pt x="16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9597;p59"/>
            <p:cNvSpPr/>
            <p:nvPr/>
          </p:nvSpPr>
          <p:spPr>
            <a:xfrm flipH="1">
              <a:off x="6201070" y="2503786"/>
              <a:ext cx="93571" cy="254516"/>
            </a:xfrm>
            <a:custGeom>
              <a:avLst/>
              <a:gdLst/>
              <a:ahLst/>
              <a:cxnLst/>
              <a:rect l="l" t="t" r="r" b="b"/>
              <a:pathLst>
                <a:path w="3861" h="10502" extrusionOk="0">
                  <a:moveTo>
                    <a:pt x="2276" y="1"/>
                  </a:moveTo>
                  <a:cubicBezTo>
                    <a:pt x="1211" y="1"/>
                    <a:pt x="0" y="10501"/>
                    <a:pt x="0" y="10501"/>
                  </a:cubicBezTo>
                  <a:cubicBezTo>
                    <a:pt x="1153" y="9047"/>
                    <a:pt x="3860" y="2982"/>
                    <a:pt x="2607" y="376"/>
                  </a:cubicBezTo>
                  <a:cubicBezTo>
                    <a:pt x="2499" y="117"/>
                    <a:pt x="2389" y="1"/>
                    <a:pt x="22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9598;p59"/>
            <p:cNvSpPr/>
            <p:nvPr/>
          </p:nvSpPr>
          <p:spPr>
            <a:xfrm flipH="1">
              <a:off x="6273958" y="2668577"/>
              <a:ext cx="278824" cy="610843"/>
            </a:xfrm>
            <a:custGeom>
              <a:avLst/>
              <a:gdLst/>
              <a:ahLst/>
              <a:cxnLst/>
              <a:rect l="l" t="t" r="r" b="b"/>
              <a:pathLst>
                <a:path w="11505" h="25205" extrusionOk="0">
                  <a:moveTo>
                    <a:pt x="11294" y="0"/>
                  </a:moveTo>
                  <a:cubicBezTo>
                    <a:pt x="11229" y="0"/>
                    <a:pt x="11179" y="71"/>
                    <a:pt x="11179" y="142"/>
                  </a:cubicBezTo>
                  <a:cubicBezTo>
                    <a:pt x="11179" y="142"/>
                    <a:pt x="11079" y="568"/>
                    <a:pt x="10978" y="1295"/>
                  </a:cubicBezTo>
                  <a:cubicBezTo>
                    <a:pt x="10878" y="1621"/>
                    <a:pt x="10753" y="2147"/>
                    <a:pt x="10652" y="2548"/>
                  </a:cubicBezTo>
                  <a:cubicBezTo>
                    <a:pt x="10552" y="3075"/>
                    <a:pt x="10352" y="3701"/>
                    <a:pt x="10126" y="4328"/>
                  </a:cubicBezTo>
                  <a:cubicBezTo>
                    <a:pt x="10026" y="4854"/>
                    <a:pt x="9825" y="5581"/>
                    <a:pt x="9500" y="6207"/>
                  </a:cubicBezTo>
                  <a:cubicBezTo>
                    <a:pt x="9399" y="6633"/>
                    <a:pt x="9299" y="6934"/>
                    <a:pt x="9199" y="7360"/>
                  </a:cubicBezTo>
                  <a:cubicBezTo>
                    <a:pt x="9099" y="7661"/>
                    <a:pt x="8873" y="8087"/>
                    <a:pt x="8773" y="8413"/>
                  </a:cubicBezTo>
                  <a:cubicBezTo>
                    <a:pt x="8673" y="8814"/>
                    <a:pt x="8472" y="9140"/>
                    <a:pt x="8372" y="9541"/>
                  </a:cubicBezTo>
                  <a:cubicBezTo>
                    <a:pt x="8146" y="9967"/>
                    <a:pt x="8046" y="10293"/>
                    <a:pt x="7845" y="10694"/>
                  </a:cubicBezTo>
                  <a:cubicBezTo>
                    <a:pt x="7620" y="11120"/>
                    <a:pt x="7520" y="11420"/>
                    <a:pt x="7319" y="11846"/>
                  </a:cubicBezTo>
                  <a:cubicBezTo>
                    <a:pt x="7219" y="12273"/>
                    <a:pt x="6993" y="12674"/>
                    <a:pt x="6793" y="12999"/>
                  </a:cubicBezTo>
                  <a:cubicBezTo>
                    <a:pt x="6492" y="13826"/>
                    <a:pt x="6166" y="14553"/>
                    <a:pt x="5740" y="15405"/>
                  </a:cubicBezTo>
                  <a:cubicBezTo>
                    <a:pt x="5439" y="16132"/>
                    <a:pt x="5013" y="16859"/>
                    <a:pt x="4612" y="17486"/>
                  </a:cubicBezTo>
                  <a:cubicBezTo>
                    <a:pt x="4387" y="17912"/>
                    <a:pt x="4186" y="18212"/>
                    <a:pt x="3986" y="18538"/>
                  </a:cubicBezTo>
                  <a:cubicBezTo>
                    <a:pt x="3760" y="18839"/>
                    <a:pt x="3660" y="19165"/>
                    <a:pt x="3459" y="19466"/>
                  </a:cubicBezTo>
                  <a:cubicBezTo>
                    <a:pt x="3033" y="20192"/>
                    <a:pt x="2733" y="20719"/>
                    <a:pt x="2407" y="21345"/>
                  </a:cubicBezTo>
                  <a:cubicBezTo>
                    <a:pt x="1680" y="22398"/>
                    <a:pt x="1154" y="23325"/>
                    <a:pt x="728" y="23952"/>
                  </a:cubicBezTo>
                  <a:cubicBezTo>
                    <a:pt x="327" y="24578"/>
                    <a:pt x="101" y="24904"/>
                    <a:pt x="101" y="24904"/>
                  </a:cubicBezTo>
                  <a:cubicBezTo>
                    <a:pt x="1" y="25004"/>
                    <a:pt x="1" y="25105"/>
                    <a:pt x="101" y="25205"/>
                  </a:cubicBezTo>
                  <a:cubicBezTo>
                    <a:pt x="226" y="25205"/>
                    <a:pt x="327" y="25205"/>
                    <a:pt x="427" y="25105"/>
                  </a:cubicBezTo>
                  <a:cubicBezTo>
                    <a:pt x="427" y="25105"/>
                    <a:pt x="728" y="24804"/>
                    <a:pt x="1154" y="24177"/>
                  </a:cubicBezTo>
                  <a:cubicBezTo>
                    <a:pt x="1354" y="23952"/>
                    <a:pt x="1680" y="23551"/>
                    <a:pt x="1981" y="23125"/>
                  </a:cubicBezTo>
                  <a:cubicBezTo>
                    <a:pt x="2307" y="22699"/>
                    <a:pt x="2607" y="22197"/>
                    <a:pt x="2933" y="21671"/>
                  </a:cubicBezTo>
                  <a:cubicBezTo>
                    <a:pt x="3359" y="21145"/>
                    <a:pt x="3660" y="20518"/>
                    <a:pt x="4086" y="19892"/>
                  </a:cubicBezTo>
                  <a:cubicBezTo>
                    <a:pt x="4487" y="19265"/>
                    <a:pt x="4913" y="18638"/>
                    <a:pt x="5239" y="17912"/>
                  </a:cubicBezTo>
                  <a:cubicBezTo>
                    <a:pt x="5640" y="17185"/>
                    <a:pt x="5966" y="16433"/>
                    <a:pt x="6367" y="15706"/>
                  </a:cubicBezTo>
                  <a:cubicBezTo>
                    <a:pt x="6793" y="14879"/>
                    <a:pt x="7219" y="14152"/>
                    <a:pt x="7520" y="13425"/>
                  </a:cubicBezTo>
                  <a:cubicBezTo>
                    <a:pt x="7946" y="12573"/>
                    <a:pt x="8372" y="11846"/>
                    <a:pt x="8572" y="11019"/>
                  </a:cubicBezTo>
                  <a:cubicBezTo>
                    <a:pt x="8773" y="10593"/>
                    <a:pt x="8873" y="10167"/>
                    <a:pt x="9099" y="9867"/>
                  </a:cubicBezTo>
                  <a:cubicBezTo>
                    <a:pt x="9199" y="9440"/>
                    <a:pt x="9299" y="9039"/>
                    <a:pt x="9399" y="8613"/>
                  </a:cubicBezTo>
                  <a:cubicBezTo>
                    <a:pt x="9625" y="8288"/>
                    <a:pt x="9725" y="7887"/>
                    <a:pt x="9825" y="7561"/>
                  </a:cubicBezTo>
                  <a:cubicBezTo>
                    <a:pt x="9926" y="7160"/>
                    <a:pt x="10026" y="6834"/>
                    <a:pt x="10126" y="6408"/>
                  </a:cubicBezTo>
                  <a:cubicBezTo>
                    <a:pt x="10352" y="5681"/>
                    <a:pt x="10552" y="5054"/>
                    <a:pt x="10652" y="4428"/>
                  </a:cubicBezTo>
                  <a:cubicBezTo>
                    <a:pt x="10878" y="3801"/>
                    <a:pt x="10978" y="3175"/>
                    <a:pt x="11079" y="2648"/>
                  </a:cubicBezTo>
                  <a:cubicBezTo>
                    <a:pt x="11179" y="2147"/>
                    <a:pt x="11279" y="1721"/>
                    <a:pt x="11279" y="1295"/>
                  </a:cubicBezTo>
                  <a:cubicBezTo>
                    <a:pt x="11379" y="568"/>
                    <a:pt x="11505" y="142"/>
                    <a:pt x="11505" y="142"/>
                  </a:cubicBezTo>
                  <a:cubicBezTo>
                    <a:pt x="11505" y="42"/>
                    <a:pt x="11505" y="42"/>
                    <a:pt x="11379" y="42"/>
                  </a:cubicBezTo>
                  <a:cubicBezTo>
                    <a:pt x="11350" y="13"/>
                    <a:pt x="11321" y="0"/>
                    <a:pt x="11294" y="0"/>
                  </a:cubicBezTo>
                  <a:close/>
                </a:path>
              </a:pathLst>
            </a:custGeom>
            <a:solidFill>
              <a:srgbClr val="2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89198632"/>
                  </p:ext>
                </p:extLst>
              </p:nvPr>
            </p:nvGraphicFramePr>
            <p:xfrm>
              <a:off x="792428" y="1808819"/>
              <a:ext cx="7682480" cy="1376160"/>
            </p:xfrm>
            <a:graphic>
              <a:graphicData uri="http://schemas.openxmlformats.org/drawingml/2006/table">
                <a:tbl>
                  <a:tblPr firstRow="1" bandRow="1">
                    <a:tableStyleId>{EF6303CD-B381-40AF-8D28-CCE564FAC2F7}</a:tableStyleId>
                  </a:tblPr>
                  <a:tblGrid>
                    <a:gridCol w="1536496">
                      <a:extLst>
                        <a:ext uri="{9D8B030D-6E8A-4147-A177-3AD203B41FA5}">
                          <a16:colId xmlns:a16="http://schemas.microsoft.com/office/drawing/2014/main" val="3172819716"/>
                        </a:ext>
                      </a:extLst>
                    </a:gridCol>
                    <a:gridCol w="1536496">
                      <a:extLst>
                        <a:ext uri="{9D8B030D-6E8A-4147-A177-3AD203B41FA5}">
                          <a16:colId xmlns:a16="http://schemas.microsoft.com/office/drawing/2014/main" val="2047901073"/>
                        </a:ext>
                      </a:extLst>
                    </a:gridCol>
                    <a:gridCol w="1536496">
                      <a:extLst>
                        <a:ext uri="{9D8B030D-6E8A-4147-A177-3AD203B41FA5}">
                          <a16:colId xmlns:a16="http://schemas.microsoft.com/office/drawing/2014/main" val="4238518890"/>
                        </a:ext>
                      </a:extLst>
                    </a:gridCol>
                    <a:gridCol w="1536496">
                      <a:extLst>
                        <a:ext uri="{9D8B030D-6E8A-4147-A177-3AD203B41FA5}">
                          <a16:colId xmlns:a16="http://schemas.microsoft.com/office/drawing/2014/main" val="1540193726"/>
                        </a:ext>
                      </a:extLst>
                    </a:gridCol>
                    <a:gridCol w="1536496">
                      <a:extLst>
                        <a:ext uri="{9D8B030D-6E8A-4147-A177-3AD203B41FA5}">
                          <a16:colId xmlns:a16="http://schemas.microsoft.com/office/drawing/2014/main" val="3272232058"/>
                        </a:ext>
                      </a:extLst>
                    </a:gridCol>
                  </a:tblGrid>
                  <a:tr h="688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m</a:t>
                          </a:r>
                          <a:endParaRPr lang="en-US" sz="20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2</a:t>
                          </a:r>
                          <a:endParaRPr lang="en-US" sz="20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3</a:t>
                          </a:r>
                          <a:endParaRPr lang="en-US" sz="20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4</a:t>
                          </a:r>
                          <a:endParaRPr lang="en-US" sz="20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5</a:t>
                          </a:r>
                          <a:endParaRPr lang="en-US" sz="20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72504516"/>
                      </a:ext>
                    </a:extLst>
                  </a:tr>
                  <a:tr h="688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201634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US" sz="200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m</a:t>
                          </a:r>
                          <a:endParaRPr lang="en-US" sz="20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26120914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89198632"/>
                  </p:ext>
                </p:extLst>
              </p:nvPr>
            </p:nvGraphicFramePr>
            <p:xfrm>
              <a:off x="792428" y="1808819"/>
              <a:ext cx="7682480" cy="1376160"/>
            </p:xfrm>
            <a:graphic>
              <a:graphicData uri="http://schemas.openxmlformats.org/drawingml/2006/table">
                <a:tbl>
                  <a:tblPr firstRow="1" bandRow="1">
                    <a:tableStyleId>{EF6303CD-B381-40AF-8D28-CCE564FAC2F7}</a:tableStyleId>
                  </a:tblPr>
                  <a:tblGrid>
                    <a:gridCol w="1536496">
                      <a:extLst>
                        <a:ext uri="{9D8B030D-6E8A-4147-A177-3AD203B41FA5}">
                          <a16:colId xmlns:a16="http://schemas.microsoft.com/office/drawing/2014/main" val="3172819716"/>
                        </a:ext>
                      </a:extLst>
                    </a:gridCol>
                    <a:gridCol w="1536496">
                      <a:extLst>
                        <a:ext uri="{9D8B030D-6E8A-4147-A177-3AD203B41FA5}">
                          <a16:colId xmlns:a16="http://schemas.microsoft.com/office/drawing/2014/main" val="2047901073"/>
                        </a:ext>
                      </a:extLst>
                    </a:gridCol>
                    <a:gridCol w="1536496">
                      <a:extLst>
                        <a:ext uri="{9D8B030D-6E8A-4147-A177-3AD203B41FA5}">
                          <a16:colId xmlns:a16="http://schemas.microsoft.com/office/drawing/2014/main" val="4238518890"/>
                        </a:ext>
                      </a:extLst>
                    </a:gridCol>
                    <a:gridCol w="1536496">
                      <a:extLst>
                        <a:ext uri="{9D8B030D-6E8A-4147-A177-3AD203B41FA5}">
                          <a16:colId xmlns:a16="http://schemas.microsoft.com/office/drawing/2014/main" val="1540193726"/>
                        </a:ext>
                      </a:extLst>
                    </a:gridCol>
                    <a:gridCol w="1536496">
                      <a:extLst>
                        <a:ext uri="{9D8B030D-6E8A-4147-A177-3AD203B41FA5}">
                          <a16:colId xmlns:a16="http://schemas.microsoft.com/office/drawing/2014/main" val="3272232058"/>
                        </a:ext>
                      </a:extLst>
                    </a:gridCol>
                  </a:tblGrid>
                  <a:tr h="688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m</a:t>
                          </a:r>
                          <a:endParaRPr lang="en-US" sz="20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2</a:t>
                          </a:r>
                          <a:endParaRPr lang="en-US" sz="20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3</a:t>
                          </a:r>
                          <a:endParaRPr lang="en-US" sz="20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4</a:t>
                          </a:r>
                          <a:endParaRPr lang="en-US" sz="20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5</a:t>
                          </a:r>
                          <a:endParaRPr lang="en-US" sz="20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72504516"/>
                      </a:ext>
                    </a:extLst>
                  </a:tr>
                  <a:tr h="688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794" t="-102655" r="-402381" b="-44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26120914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TextBox 2"/>
          <p:cNvSpPr txBox="1"/>
          <p:nvPr/>
        </p:nvSpPr>
        <p:spPr>
          <a:xfrm>
            <a:off x="2440117" y="2652392"/>
            <a:ext cx="13342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403 268</a:t>
            </a:r>
            <a:endParaRPr lang="en-US" sz="20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8" name="TextBox 137"/>
          <p:cNvSpPr txBox="1"/>
          <p:nvPr/>
        </p:nvSpPr>
        <p:spPr>
          <a:xfrm>
            <a:off x="3966563" y="2652392"/>
            <a:ext cx="13342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604 902</a:t>
            </a:r>
            <a:endParaRPr lang="en-US" sz="20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9" name="TextBox 138"/>
          <p:cNvSpPr txBox="1"/>
          <p:nvPr/>
        </p:nvSpPr>
        <p:spPr>
          <a:xfrm>
            <a:off x="5496562" y="2648460"/>
            <a:ext cx="13342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806 536</a:t>
            </a:r>
            <a:endParaRPr lang="en-US" sz="20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0" name="TextBox 139"/>
          <p:cNvSpPr txBox="1"/>
          <p:nvPr/>
        </p:nvSpPr>
        <p:spPr>
          <a:xfrm>
            <a:off x="7023008" y="2648460"/>
            <a:ext cx="13342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1 008 170</a:t>
            </a:r>
            <a:endParaRPr lang="en-US" sz="20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9744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8" grpId="0"/>
      <p:bldP spid="139" grpId="0"/>
      <p:bldP spid="14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09" name="Google Shape;5709;p37"/>
          <p:cNvGrpSpPr/>
          <p:nvPr/>
        </p:nvGrpSpPr>
        <p:grpSpPr>
          <a:xfrm>
            <a:off x="7844223" y="952465"/>
            <a:ext cx="597346" cy="677510"/>
            <a:chOff x="7844223" y="952465"/>
            <a:chExt cx="597346" cy="677510"/>
          </a:xfrm>
        </p:grpSpPr>
        <p:sp>
          <p:nvSpPr>
            <p:cNvPr id="5710" name="Google Shape;5710;p37"/>
            <p:cNvSpPr/>
            <p:nvPr/>
          </p:nvSpPr>
          <p:spPr>
            <a:xfrm rot="8772017" flipH="1">
              <a:off x="7871567" y="1238099"/>
              <a:ext cx="542658" cy="263179"/>
            </a:xfrm>
            <a:custGeom>
              <a:avLst/>
              <a:gdLst/>
              <a:ahLst/>
              <a:cxnLst/>
              <a:rect l="l" t="t" r="r" b="b"/>
              <a:pathLst>
                <a:path w="21706" h="10527" extrusionOk="0">
                  <a:moveTo>
                    <a:pt x="840" y="1"/>
                  </a:moveTo>
                  <a:cubicBezTo>
                    <a:pt x="721" y="1"/>
                    <a:pt x="615" y="26"/>
                    <a:pt x="502" y="76"/>
                  </a:cubicBezTo>
                  <a:lnTo>
                    <a:pt x="201" y="76"/>
                  </a:lnTo>
                  <a:cubicBezTo>
                    <a:pt x="101" y="76"/>
                    <a:pt x="101" y="76"/>
                    <a:pt x="1" y="201"/>
                  </a:cubicBezTo>
                  <a:cubicBezTo>
                    <a:pt x="1" y="301"/>
                    <a:pt x="101" y="402"/>
                    <a:pt x="201" y="502"/>
                  </a:cubicBezTo>
                  <a:lnTo>
                    <a:pt x="502" y="502"/>
                  </a:lnTo>
                  <a:cubicBezTo>
                    <a:pt x="627" y="502"/>
                    <a:pt x="928" y="602"/>
                    <a:pt x="1254" y="602"/>
                  </a:cubicBezTo>
                  <a:cubicBezTo>
                    <a:pt x="1555" y="702"/>
                    <a:pt x="1881" y="828"/>
                    <a:pt x="2382" y="928"/>
                  </a:cubicBezTo>
                  <a:cubicBezTo>
                    <a:pt x="2808" y="1028"/>
                    <a:pt x="3234" y="1128"/>
                    <a:pt x="3860" y="1229"/>
                  </a:cubicBezTo>
                  <a:cubicBezTo>
                    <a:pt x="4061" y="1329"/>
                    <a:pt x="4387" y="1329"/>
                    <a:pt x="4688" y="1454"/>
                  </a:cubicBezTo>
                  <a:cubicBezTo>
                    <a:pt x="4888" y="1554"/>
                    <a:pt x="5214" y="1554"/>
                    <a:pt x="5515" y="1655"/>
                  </a:cubicBezTo>
                  <a:cubicBezTo>
                    <a:pt x="6141" y="1855"/>
                    <a:pt x="6768" y="1955"/>
                    <a:pt x="7520" y="2281"/>
                  </a:cubicBezTo>
                  <a:cubicBezTo>
                    <a:pt x="8146" y="2482"/>
                    <a:pt x="8773" y="2707"/>
                    <a:pt x="9500" y="3008"/>
                  </a:cubicBezTo>
                  <a:cubicBezTo>
                    <a:pt x="10126" y="3209"/>
                    <a:pt x="10853" y="3635"/>
                    <a:pt x="11480" y="3835"/>
                  </a:cubicBezTo>
                  <a:cubicBezTo>
                    <a:pt x="12206" y="4261"/>
                    <a:pt x="12833" y="4587"/>
                    <a:pt x="13460" y="4888"/>
                  </a:cubicBezTo>
                  <a:cubicBezTo>
                    <a:pt x="14186" y="5214"/>
                    <a:pt x="14713" y="5615"/>
                    <a:pt x="15339" y="5940"/>
                  </a:cubicBezTo>
                  <a:cubicBezTo>
                    <a:pt x="15966" y="6341"/>
                    <a:pt x="16492" y="6767"/>
                    <a:pt x="17018" y="7093"/>
                  </a:cubicBezTo>
                  <a:cubicBezTo>
                    <a:pt x="17219" y="7294"/>
                    <a:pt x="17545" y="7494"/>
                    <a:pt x="17745" y="7720"/>
                  </a:cubicBezTo>
                  <a:cubicBezTo>
                    <a:pt x="17946" y="7920"/>
                    <a:pt x="18171" y="8021"/>
                    <a:pt x="18372" y="8221"/>
                  </a:cubicBezTo>
                  <a:cubicBezTo>
                    <a:pt x="18898" y="8547"/>
                    <a:pt x="19299" y="8848"/>
                    <a:pt x="19625" y="9174"/>
                  </a:cubicBezTo>
                  <a:cubicBezTo>
                    <a:pt x="19926" y="9474"/>
                    <a:pt x="20252" y="9700"/>
                    <a:pt x="20552" y="9900"/>
                  </a:cubicBezTo>
                  <a:cubicBezTo>
                    <a:pt x="21079" y="10326"/>
                    <a:pt x="21404" y="10527"/>
                    <a:pt x="21404" y="10527"/>
                  </a:cubicBezTo>
                  <a:lnTo>
                    <a:pt x="21605" y="10527"/>
                  </a:lnTo>
                  <a:cubicBezTo>
                    <a:pt x="21705" y="10427"/>
                    <a:pt x="21705" y="10326"/>
                    <a:pt x="21605" y="10226"/>
                  </a:cubicBezTo>
                  <a:cubicBezTo>
                    <a:pt x="21605" y="10226"/>
                    <a:pt x="21404" y="9900"/>
                    <a:pt x="20878" y="9474"/>
                  </a:cubicBezTo>
                  <a:lnTo>
                    <a:pt x="20051" y="8647"/>
                  </a:lnTo>
                  <a:cubicBezTo>
                    <a:pt x="19625" y="8346"/>
                    <a:pt x="19199" y="8021"/>
                    <a:pt x="18798" y="7720"/>
                  </a:cubicBezTo>
                  <a:cubicBezTo>
                    <a:pt x="18372" y="7394"/>
                    <a:pt x="17846" y="6968"/>
                    <a:pt x="17319" y="6667"/>
                  </a:cubicBezTo>
                  <a:cubicBezTo>
                    <a:pt x="16793" y="6341"/>
                    <a:pt x="16166" y="5940"/>
                    <a:pt x="15540" y="5615"/>
                  </a:cubicBezTo>
                  <a:cubicBezTo>
                    <a:pt x="15038" y="5214"/>
                    <a:pt x="14412" y="4788"/>
                    <a:pt x="13785" y="4462"/>
                  </a:cubicBezTo>
                  <a:cubicBezTo>
                    <a:pt x="13159" y="4061"/>
                    <a:pt x="12407" y="3635"/>
                    <a:pt x="11780" y="3334"/>
                  </a:cubicBezTo>
                  <a:cubicBezTo>
                    <a:pt x="11480" y="3108"/>
                    <a:pt x="11053" y="3008"/>
                    <a:pt x="10753" y="2808"/>
                  </a:cubicBezTo>
                  <a:cubicBezTo>
                    <a:pt x="10427" y="2707"/>
                    <a:pt x="10126" y="2482"/>
                    <a:pt x="9700" y="2381"/>
                  </a:cubicBezTo>
                  <a:cubicBezTo>
                    <a:pt x="9074" y="2081"/>
                    <a:pt x="8347" y="1755"/>
                    <a:pt x="7720" y="1554"/>
                  </a:cubicBezTo>
                  <a:cubicBezTo>
                    <a:pt x="7094" y="1329"/>
                    <a:pt x="6367" y="1128"/>
                    <a:pt x="5740" y="928"/>
                  </a:cubicBezTo>
                  <a:cubicBezTo>
                    <a:pt x="5114" y="702"/>
                    <a:pt x="4587" y="502"/>
                    <a:pt x="3961" y="402"/>
                  </a:cubicBezTo>
                  <a:cubicBezTo>
                    <a:pt x="3434" y="301"/>
                    <a:pt x="2908" y="201"/>
                    <a:pt x="2507" y="201"/>
                  </a:cubicBezTo>
                  <a:cubicBezTo>
                    <a:pt x="1981" y="76"/>
                    <a:pt x="1555" y="76"/>
                    <a:pt x="1254" y="76"/>
                  </a:cubicBezTo>
                  <a:cubicBezTo>
                    <a:pt x="1091" y="26"/>
                    <a:pt x="959" y="1"/>
                    <a:pt x="840" y="1"/>
                  </a:cubicBezTo>
                  <a:close/>
                </a:path>
              </a:pathLst>
            </a:custGeom>
            <a:solidFill>
              <a:srgbClr val="651D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1" name="Google Shape;5711;p37"/>
            <p:cNvSpPr/>
            <p:nvPr/>
          </p:nvSpPr>
          <p:spPr>
            <a:xfrm rot="8772017" flipH="1">
              <a:off x="8221985" y="981517"/>
              <a:ext cx="147327" cy="141127"/>
            </a:xfrm>
            <a:custGeom>
              <a:avLst/>
              <a:gdLst/>
              <a:ahLst/>
              <a:cxnLst/>
              <a:rect l="l" t="t" r="r" b="b"/>
              <a:pathLst>
                <a:path w="5893" h="5645" extrusionOk="0">
                  <a:moveTo>
                    <a:pt x="627" y="1"/>
                  </a:moveTo>
                  <a:lnTo>
                    <a:pt x="627" y="1"/>
                  </a:lnTo>
                  <a:cubicBezTo>
                    <a:pt x="0" y="828"/>
                    <a:pt x="2506" y="5214"/>
                    <a:pt x="4587" y="5640"/>
                  </a:cubicBezTo>
                  <a:cubicBezTo>
                    <a:pt x="4605" y="5643"/>
                    <a:pt x="4624" y="5644"/>
                    <a:pt x="4644" y="5644"/>
                  </a:cubicBezTo>
                  <a:cubicBezTo>
                    <a:pt x="5255" y="5644"/>
                    <a:pt x="5893" y="4104"/>
                    <a:pt x="4386" y="2281"/>
                  </a:cubicBezTo>
                  <a:cubicBezTo>
                    <a:pt x="2607" y="301"/>
                    <a:pt x="627" y="1"/>
                    <a:pt x="627" y="1"/>
                  </a:cubicBezTo>
                  <a:close/>
                </a:path>
              </a:pathLst>
            </a:custGeom>
            <a:solidFill>
              <a:srgbClr val="EB5C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2" name="Google Shape;5712;p37"/>
            <p:cNvSpPr/>
            <p:nvPr/>
          </p:nvSpPr>
          <p:spPr>
            <a:xfrm rot="8772017" flipH="1">
              <a:off x="8177086" y="1108946"/>
              <a:ext cx="68326" cy="125327"/>
            </a:xfrm>
            <a:custGeom>
              <a:avLst/>
              <a:gdLst/>
              <a:ahLst/>
              <a:cxnLst/>
              <a:rect l="l" t="t" r="r" b="b"/>
              <a:pathLst>
                <a:path w="2733" h="5013" extrusionOk="0">
                  <a:moveTo>
                    <a:pt x="1379" y="0"/>
                  </a:moveTo>
                  <a:lnTo>
                    <a:pt x="1379" y="0"/>
                  </a:lnTo>
                  <a:cubicBezTo>
                    <a:pt x="0" y="1253"/>
                    <a:pt x="126" y="4912"/>
                    <a:pt x="1680" y="5013"/>
                  </a:cubicBezTo>
                  <a:cubicBezTo>
                    <a:pt x="2306" y="5013"/>
                    <a:pt x="2732" y="3760"/>
                    <a:pt x="2507" y="2707"/>
                  </a:cubicBezTo>
                  <a:cubicBezTo>
                    <a:pt x="2206" y="1354"/>
                    <a:pt x="1379" y="0"/>
                    <a:pt x="1379" y="0"/>
                  </a:cubicBezTo>
                  <a:close/>
                </a:path>
              </a:pathLst>
            </a:custGeom>
            <a:solidFill>
              <a:srgbClr val="EB5C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3" name="Google Shape;5713;p37"/>
            <p:cNvSpPr/>
            <p:nvPr/>
          </p:nvSpPr>
          <p:spPr>
            <a:xfrm rot="8772017" flipH="1">
              <a:off x="8130347" y="1227404"/>
              <a:ext cx="72301" cy="130552"/>
            </a:xfrm>
            <a:custGeom>
              <a:avLst/>
              <a:gdLst/>
              <a:ahLst/>
              <a:cxnLst/>
              <a:rect l="l" t="t" r="r" b="b"/>
              <a:pathLst>
                <a:path w="2892" h="5222" extrusionOk="0">
                  <a:moveTo>
                    <a:pt x="1128" y="0"/>
                  </a:moveTo>
                  <a:lnTo>
                    <a:pt x="1128" y="0"/>
                  </a:lnTo>
                  <a:cubicBezTo>
                    <a:pt x="1" y="1654"/>
                    <a:pt x="201" y="5213"/>
                    <a:pt x="1755" y="5213"/>
                  </a:cubicBezTo>
                  <a:cubicBezTo>
                    <a:pt x="1796" y="5219"/>
                    <a:pt x="1836" y="5222"/>
                    <a:pt x="1876" y="5222"/>
                  </a:cubicBezTo>
                  <a:cubicBezTo>
                    <a:pt x="2549" y="5222"/>
                    <a:pt x="2891" y="4418"/>
                    <a:pt x="2607" y="3233"/>
                  </a:cubicBezTo>
                  <a:cubicBezTo>
                    <a:pt x="2382" y="1554"/>
                    <a:pt x="1129" y="0"/>
                    <a:pt x="11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4" name="Google Shape;5714;p37"/>
            <p:cNvSpPr/>
            <p:nvPr/>
          </p:nvSpPr>
          <p:spPr>
            <a:xfrm rot="8772017" flipH="1">
              <a:off x="8061409" y="1340078"/>
              <a:ext cx="80476" cy="127927"/>
            </a:xfrm>
            <a:custGeom>
              <a:avLst/>
              <a:gdLst/>
              <a:ahLst/>
              <a:cxnLst/>
              <a:rect l="l" t="t" r="r" b="b"/>
              <a:pathLst>
                <a:path w="3219" h="5117" extrusionOk="0">
                  <a:moveTo>
                    <a:pt x="813" y="1"/>
                  </a:moveTo>
                  <a:lnTo>
                    <a:pt x="813" y="1"/>
                  </a:lnTo>
                  <a:cubicBezTo>
                    <a:pt x="0" y="1749"/>
                    <a:pt x="687" y="5117"/>
                    <a:pt x="2208" y="5117"/>
                  </a:cubicBezTo>
                  <a:cubicBezTo>
                    <a:pt x="2236" y="5117"/>
                    <a:pt x="2263" y="5116"/>
                    <a:pt x="2291" y="5114"/>
                  </a:cubicBezTo>
                  <a:cubicBezTo>
                    <a:pt x="2918" y="5013"/>
                    <a:pt x="3219" y="4086"/>
                    <a:pt x="2793" y="2933"/>
                  </a:cubicBezTo>
                  <a:cubicBezTo>
                    <a:pt x="2291" y="1354"/>
                    <a:pt x="813" y="1"/>
                    <a:pt x="8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5" name="Google Shape;5715;p37"/>
            <p:cNvSpPr/>
            <p:nvPr/>
          </p:nvSpPr>
          <p:spPr>
            <a:xfrm rot="8772017" flipH="1">
              <a:off x="8143916" y="1421003"/>
              <a:ext cx="136002" cy="57376"/>
            </a:xfrm>
            <a:custGeom>
              <a:avLst/>
              <a:gdLst/>
              <a:ahLst/>
              <a:cxnLst/>
              <a:rect l="l" t="t" r="r" b="b"/>
              <a:pathLst>
                <a:path w="5440" h="2295" extrusionOk="0">
                  <a:moveTo>
                    <a:pt x="3753" y="0"/>
                  </a:moveTo>
                  <a:cubicBezTo>
                    <a:pt x="2516" y="0"/>
                    <a:pt x="814" y="708"/>
                    <a:pt x="0" y="1734"/>
                  </a:cubicBezTo>
                  <a:cubicBezTo>
                    <a:pt x="0" y="1734"/>
                    <a:pt x="1375" y="2295"/>
                    <a:pt x="2847" y="2295"/>
                  </a:cubicBezTo>
                  <a:cubicBezTo>
                    <a:pt x="3051" y="2295"/>
                    <a:pt x="3256" y="2284"/>
                    <a:pt x="3459" y="2260"/>
                  </a:cubicBezTo>
                  <a:cubicBezTo>
                    <a:pt x="4712" y="2034"/>
                    <a:pt x="5439" y="1408"/>
                    <a:pt x="5138" y="681"/>
                  </a:cubicBezTo>
                  <a:cubicBezTo>
                    <a:pt x="4954" y="207"/>
                    <a:pt x="4421" y="0"/>
                    <a:pt x="37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6" name="Google Shape;5716;p37"/>
            <p:cNvSpPr/>
            <p:nvPr/>
          </p:nvSpPr>
          <p:spPr>
            <a:xfrm rot="8772017" flipH="1">
              <a:off x="8211417" y="1292165"/>
              <a:ext cx="135352" cy="55101"/>
            </a:xfrm>
            <a:custGeom>
              <a:avLst/>
              <a:gdLst/>
              <a:ahLst/>
              <a:cxnLst/>
              <a:rect l="l" t="t" r="r" b="b"/>
              <a:pathLst>
                <a:path w="5414" h="2204" extrusionOk="0">
                  <a:moveTo>
                    <a:pt x="3443" y="0"/>
                  </a:moveTo>
                  <a:cubicBezTo>
                    <a:pt x="2254" y="0"/>
                    <a:pt x="781" y="530"/>
                    <a:pt x="0" y="1369"/>
                  </a:cubicBezTo>
                  <a:cubicBezTo>
                    <a:pt x="0" y="1369"/>
                    <a:pt x="1579" y="2204"/>
                    <a:pt x="3090" y="2204"/>
                  </a:cubicBezTo>
                  <a:cubicBezTo>
                    <a:pt x="3171" y="2204"/>
                    <a:pt x="3253" y="2201"/>
                    <a:pt x="3334" y="2196"/>
                  </a:cubicBezTo>
                  <a:cubicBezTo>
                    <a:pt x="4687" y="2196"/>
                    <a:pt x="5414" y="1569"/>
                    <a:pt x="5213" y="943"/>
                  </a:cubicBezTo>
                  <a:cubicBezTo>
                    <a:pt x="5033" y="285"/>
                    <a:pt x="4314" y="0"/>
                    <a:pt x="34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7" name="Google Shape;5717;p37"/>
            <p:cNvSpPr/>
            <p:nvPr/>
          </p:nvSpPr>
          <p:spPr>
            <a:xfrm rot="8772017" flipH="1">
              <a:off x="8255142" y="1159674"/>
              <a:ext cx="132852" cy="57251"/>
            </a:xfrm>
            <a:custGeom>
              <a:avLst/>
              <a:gdLst/>
              <a:ahLst/>
              <a:cxnLst/>
              <a:rect l="l" t="t" r="r" b="b"/>
              <a:pathLst>
                <a:path w="5314" h="2290" extrusionOk="0">
                  <a:moveTo>
                    <a:pt x="2731" y="0"/>
                  </a:moveTo>
                  <a:cubicBezTo>
                    <a:pt x="1675" y="0"/>
                    <a:pt x="569" y="296"/>
                    <a:pt x="0" y="921"/>
                  </a:cubicBezTo>
                  <a:cubicBezTo>
                    <a:pt x="0" y="921"/>
                    <a:pt x="1755" y="1949"/>
                    <a:pt x="3008" y="2275"/>
                  </a:cubicBezTo>
                  <a:cubicBezTo>
                    <a:pt x="3110" y="2284"/>
                    <a:pt x="3215" y="2289"/>
                    <a:pt x="3319" y="2289"/>
                  </a:cubicBezTo>
                  <a:cubicBezTo>
                    <a:pt x="4292" y="2289"/>
                    <a:pt x="5314" y="1878"/>
                    <a:pt x="5314" y="1222"/>
                  </a:cubicBezTo>
                  <a:cubicBezTo>
                    <a:pt x="5204" y="428"/>
                    <a:pt x="4003" y="0"/>
                    <a:pt x="2731" y="0"/>
                  </a:cubicBezTo>
                  <a:close/>
                </a:path>
              </a:pathLst>
            </a:custGeom>
            <a:solidFill>
              <a:srgbClr val="EB5C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779" name="Google Shape;5779;p37">
            <a:hlinkClick r:id="rId3" action="ppaction://hlinksldjump"/>
          </p:cNvPr>
          <p:cNvSpPr/>
          <p:nvPr/>
        </p:nvSpPr>
        <p:spPr>
          <a:xfrm>
            <a:off x="146522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80" name="Google Shape;5780;p37">
            <a:hlinkClick r:id="" action="ppaction://noaction"/>
          </p:cNvPr>
          <p:cNvSpPr/>
          <p:nvPr/>
        </p:nvSpPr>
        <p:spPr>
          <a:xfrm>
            <a:off x="207482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81" name="Google Shape;5781;p37">
            <a:hlinkClick r:id="" action="ppaction://noaction"/>
          </p:cNvPr>
          <p:cNvSpPr/>
          <p:nvPr/>
        </p:nvSpPr>
        <p:spPr>
          <a:xfrm>
            <a:off x="272252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82" name="Google Shape;5782;p37">
            <a:hlinkClick r:id="" action="ppaction://noaction"/>
          </p:cNvPr>
          <p:cNvSpPr/>
          <p:nvPr/>
        </p:nvSpPr>
        <p:spPr>
          <a:xfrm>
            <a:off x="333212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83" name="Google Shape;5783;p37">
            <a:hlinkClick r:id="" action="ppaction://noaction"/>
          </p:cNvPr>
          <p:cNvSpPr/>
          <p:nvPr/>
        </p:nvSpPr>
        <p:spPr>
          <a:xfrm>
            <a:off x="39607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84" name="Google Shape;5784;p37">
            <a:hlinkClick r:id="" action="ppaction://noaction"/>
          </p:cNvPr>
          <p:cNvSpPr/>
          <p:nvPr/>
        </p:nvSpPr>
        <p:spPr>
          <a:xfrm>
            <a:off x="45703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85" name="Google Shape;5785;p37">
            <a:hlinkClick r:id="" action="ppaction://noaction"/>
          </p:cNvPr>
          <p:cNvSpPr/>
          <p:nvPr/>
        </p:nvSpPr>
        <p:spPr>
          <a:xfrm>
            <a:off x="52180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86" name="Google Shape;5786;p37">
            <a:hlinkClick r:id="" action="ppaction://noaction"/>
          </p:cNvPr>
          <p:cNvSpPr/>
          <p:nvPr/>
        </p:nvSpPr>
        <p:spPr>
          <a:xfrm>
            <a:off x="58276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87" name="Google Shape;5787;p37">
            <a:hlinkClick r:id="" action="ppaction://noaction"/>
          </p:cNvPr>
          <p:cNvSpPr/>
          <p:nvPr/>
        </p:nvSpPr>
        <p:spPr>
          <a:xfrm>
            <a:off x="64753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88" name="Google Shape;5788;p37">
            <a:hlinkClick r:id="" action="ppaction://noaction"/>
          </p:cNvPr>
          <p:cNvSpPr/>
          <p:nvPr/>
        </p:nvSpPr>
        <p:spPr>
          <a:xfrm>
            <a:off x="70849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89" name="Google Shape;5789;p37">
            <a:hlinkClick r:id="" action="ppaction://noaction"/>
          </p:cNvPr>
          <p:cNvSpPr/>
          <p:nvPr/>
        </p:nvSpPr>
        <p:spPr>
          <a:xfrm>
            <a:off x="76945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90" name="Google Shape;5790;p37">
            <a:hlinkClick r:id="rId4" action="ppaction://hlinksldjump"/>
          </p:cNvPr>
          <p:cNvSpPr/>
          <p:nvPr/>
        </p:nvSpPr>
        <p:spPr>
          <a:xfrm>
            <a:off x="8365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792" name="Google Shape;5792;p37"/>
          <p:cNvGrpSpPr/>
          <p:nvPr/>
        </p:nvGrpSpPr>
        <p:grpSpPr>
          <a:xfrm>
            <a:off x="790775" y="119354"/>
            <a:ext cx="7447900" cy="539872"/>
            <a:chOff x="790775" y="119354"/>
            <a:chExt cx="7447900" cy="539872"/>
          </a:xfrm>
        </p:grpSpPr>
        <p:sp>
          <p:nvSpPr>
            <p:cNvPr id="5793" name="Google Shape;5793;p37"/>
            <p:cNvSpPr/>
            <p:nvPr/>
          </p:nvSpPr>
          <p:spPr>
            <a:xfrm>
              <a:off x="7123684" y="123504"/>
              <a:ext cx="172446" cy="240184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40" y="39"/>
                    <a:pt x="566" y="123"/>
                  </a:cubicBezTo>
                  <a:cubicBezTo>
                    <a:pt x="134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3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6" y="2537"/>
                  </a:cubicBezTo>
                  <a:cubicBezTo>
                    <a:pt x="2553" y="1269"/>
                    <a:pt x="1446" y="0"/>
                    <a:pt x="837" y="0"/>
                  </a:cubicBezTo>
                  <a:close/>
                </a:path>
              </a:pathLst>
            </a:custGeom>
            <a:solidFill>
              <a:srgbClr val="EB5C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4" name="Google Shape;5794;p37"/>
            <p:cNvSpPr/>
            <p:nvPr/>
          </p:nvSpPr>
          <p:spPr>
            <a:xfrm>
              <a:off x="7028883" y="358045"/>
              <a:ext cx="536336" cy="301181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5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2" y="102"/>
                    <a:pt x="7449" y="162"/>
                  </a:cubicBezTo>
                  <a:cubicBezTo>
                    <a:pt x="5155" y="415"/>
                    <a:pt x="2861" y="1160"/>
                    <a:pt x="1803" y="2516"/>
                  </a:cubicBezTo>
                  <a:cubicBezTo>
                    <a:pt x="0" y="4944"/>
                    <a:pt x="1118" y="7059"/>
                    <a:pt x="1803" y="7730"/>
                  </a:cubicBezTo>
                  <a:cubicBezTo>
                    <a:pt x="1862" y="7864"/>
                    <a:pt x="1922" y="7864"/>
                    <a:pt x="1997" y="7923"/>
                  </a:cubicBezTo>
                  <a:cubicBezTo>
                    <a:pt x="2687" y="8345"/>
                    <a:pt x="5509" y="8635"/>
                    <a:pt x="8413" y="8635"/>
                  </a:cubicBezTo>
                  <a:cubicBezTo>
                    <a:pt x="11462" y="8635"/>
                    <a:pt x="14602" y="8315"/>
                    <a:pt x="15464" y="7491"/>
                  </a:cubicBezTo>
                  <a:cubicBezTo>
                    <a:pt x="17192" y="5808"/>
                    <a:pt x="16641" y="1711"/>
                    <a:pt x="13170" y="475"/>
                  </a:cubicBezTo>
                  <a:cubicBezTo>
                    <a:pt x="12386" y="182"/>
                    <a:pt x="11144" y="0"/>
                    <a:pt x="9745" y="0"/>
                  </a:cubicBezTo>
                  <a:close/>
                </a:path>
              </a:pathLst>
            </a:custGeom>
            <a:solidFill>
              <a:srgbClr val="EB5C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5" name="Google Shape;5795;p37"/>
            <p:cNvSpPr/>
            <p:nvPr/>
          </p:nvSpPr>
          <p:spPr>
            <a:xfrm>
              <a:off x="4633668" y="123504"/>
              <a:ext cx="172446" cy="240184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6" y="0"/>
                  </a:moveTo>
                  <a:cubicBezTo>
                    <a:pt x="730" y="0"/>
                    <a:pt x="640" y="39"/>
                    <a:pt x="566" y="123"/>
                  </a:cubicBezTo>
                  <a:cubicBezTo>
                    <a:pt x="60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2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5" y="2537"/>
                  </a:cubicBezTo>
                  <a:cubicBezTo>
                    <a:pt x="2540" y="1269"/>
                    <a:pt x="1443" y="0"/>
                    <a:pt x="836" y="0"/>
                  </a:cubicBezTo>
                  <a:close/>
                </a:path>
              </a:pathLst>
            </a:custGeom>
            <a:solidFill>
              <a:srgbClr val="0083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6" name="Google Shape;5796;p37"/>
            <p:cNvSpPr/>
            <p:nvPr/>
          </p:nvSpPr>
          <p:spPr>
            <a:xfrm>
              <a:off x="4538866" y="358045"/>
              <a:ext cx="536304" cy="301181"/>
            </a:xfrm>
            <a:custGeom>
              <a:avLst/>
              <a:gdLst/>
              <a:ahLst/>
              <a:cxnLst/>
              <a:rect l="l" t="t" r="r" b="b"/>
              <a:pathLst>
                <a:path w="17192" h="8636" extrusionOk="0">
                  <a:moveTo>
                    <a:pt x="9744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1" y="102"/>
                    <a:pt x="7449" y="162"/>
                  </a:cubicBezTo>
                  <a:cubicBezTo>
                    <a:pt x="5155" y="415"/>
                    <a:pt x="2861" y="1160"/>
                    <a:pt x="1803" y="2516"/>
                  </a:cubicBezTo>
                  <a:cubicBezTo>
                    <a:pt x="0" y="4944"/>
                    <a:pt x="1118" y="7059"/>
                    <a:pt x="1803" y="7730"/>
                  </a:cubicBezTo>
                  <a:cubicBezTo>
                    <a:pt x="1862" y="7864"/>
                    <a:pt x="1922" y="7864"/>
                    <a:pt x="1982" y="7923"/>
                  </a:cubicBezTo>
                  <a:cubicBezTo>
                    <a:pt x="2679" y="8345"/>
                    <a:pt x="5505" y="8635"/>
                    <a:pt x="8409" y="8635"/>
                  </a:cubicBezTo>
                  <a:cubicBezTo>
                    <a:pt x="11458" y="8635"/>
                    <a:pt x="14594" y="8315"/>
                    <a:pt x="15449" y="7491"/>
                  </a:cubicBezTo>
                  <a:cubicBezTo>
                    <a:pt x="17192" y="5808"/>
                    <a:pt x="16566" y="1711"/>
                    <a:pt x="13095" y="475"/>
                  </a:cubicBezTo>
                  <a:cubicBezTo>
                    <a:pt x="12370" y="182"/>
                    <a:pt x="11140" y="0"/>
                    <a:pt x="9744" y="0"/>
                  </a:cubicBezTo>
                  <a:close/>
                </a:path>
              </a:pathLst>
            </a:custGeom>
            <a:solidFill>
              <a:srgbClr val="0083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7" name="Google Shape;5797;p37"/>
            <p:cNvSpPr/>
            <p:nvPr/>
          </p:nvSpPr>
          <p:spPr>
            <a:xfrm>
              <a:off x="5257318" y="123504"/>
              <a:ext cx="172446" cy="240184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28" y="0"/>
                  </a:moveTo>
                  <a:cubicBezTo>
                    <a:pt x="720" y="0"/>
                    <a:pt x="627" y="39"/>
                    <a:pt x="552" y="123"/>
                  </a:cubicBezTo>
                  <a:cubicBezTo>
                    <a:pt x="60" y="749"/>
                    <a:pt x="1" y="1181"/>
                    <a:pt x="373" y="1732"/>
                  </a:cubicBezTo>
                  <a:cubicBezTo>
                    <a:pt x="746" y="2239"/>
                    <a:pt x="2787" y="3535"/>
                    <a:pt x="4410" y="6708"/>
                  </a:cubicBezTo>
                  <a:lnTo>
                    <a:pt x="4410" y="6887"/>
                  </a:lnTo>
                  <a:cubicBezTo>
                    <a:pt x="4783" y="6827"/>
                    <a:pt x="5155" y="6768"/>
                    <a:pt x="5528" y="6768"/>
                  </a:cubicBezTo>
                  <a:cubicBezTo>
                    <a:pt x="5453" y="6202"/>
                    <a:pt x="5081" y="4220"/>
                    <a:pt x="3591" y="2537"/>
                  </a:cubicBezTo>
                  <a:cubicBezTo>
                    <a:pt x="2539" y="1269"/>
                    <a:pt x="1443" y="0"/>
                    <a:pt x="828" y="0"/>
                  </a:cubicBezTo>
                  <a:close/>
                </a:path>
              </a:pathLst>
            </a:custGeom>
            <a:solidFill>
              <a:srgbClr val="68BC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8" name="Google Shape;5798;p37"/>
            <p:cNvSpPr/>
            <p:nvPr/>
          </p:nvSpPr>
          <p:spPr>
            <a:xfrm>
              <a:off x="5162517" y="358045"/>
              <a:ext cx="536336" cy="301181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3" y="0"/>
                  </a:moveTo>
                  <a:cubicBezTo>
                    <a:pt x="9362" y="0"/>
                    <a:pt x="8967" y="14"/>
                    <a:pt x="8567" y="43"/>
                  </a:cubicBezTo>
                  <a:cubicBezTo>
                    <a:pt x="8194" y="43"/>
                    <a:pt x="7822" y="102"/>
                    <a:pt x="7449" y="162"/>
                  </a:cubicBezTo>
                  <a:cubicBezTo>
                    <a:pt x="5140" y="415"/>
                    <a:pt x="2846" y="1160"/>
                    <a:pt x="1788" y="2516"/>
                  </a:cubicBezTo>
                  <a:cubicBezTo>
                    <a:pt x="1" y="4944"/>
                    <a:pt x="1118" y="7059"/>
                    <a:pt x="1788" y="7730"/>
                  </a:cubicBezTo>
                  <a:cubicBezTo>
                    <a:pt x="1863" y="7864"/>
                    <a:pt x="1922" y="7864"/>
                    <a:pt x="1982" y="7923"/>
                  </a:cubicBezTo>
                  <a:cubicBezTo>
                    <a:pt x="2680" y="8345"/>
                    <a:pt x="5505" y="8635"/>
                    <a:pt x="8410" y="8635"/>
                  </a:cubicBezTo>
                  <a:cubicBezTo>
                    <a:pt x="11459" y="8635"/>
                    <a:pt x="14595" y="8315"/>
                    <a:pt x="15449" y="7491"/>
                  </a:cubicBezTo>
                  <a:cubicBezTo>
                    <a:pt x="17192" y="5808"/>
                    <a:pt x="16567" y="1711"/>
                    <a:pt x="13096" y="475"/>
                  </a:cubicBezTo>
                  <a:cubicBezTo>
                    <a:pt x="12359" y="182"/>
                    <a:pt x="11136" y="0"/>
                    <a:pt x="9743" y="0"/>
                  </a:cubicBezTo>
                  <a:close/>
                </a:path>
              </a:pathLst>
            </a:custGeom>
            <a:solidFill>
              <a:srgbClr val="68BC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9" name="Google Shape;5799;p37"/>
            <p:cNvSpPr/>
            <p:nvPr/>
          </p:nvSpPr>
          <p:spPr>
            <a:xfrm>
              <a:off x="5880532" y="123504"/>
              <a:ext cx="172446" cy="240184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40" y="39"/>
                    <a:pt x="567" y="123"/>
                  </a:cubicBezTo>
                  <a:cubicBezTo>
                    <a:pt x="135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3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6" y="2537"/>
                  </a:cubicBezTo>
                  <a:cubicBezTo>
                    <a:pt x="2553" y="1269"/>
                    <a:pt x="1447" y="0"/>
                    <a:pt x="837" y="0"/>
                  </a:cubicBezTo>
                  <a:close/>
                </a:path>
              </a:pathLst>
            </a:custGeom>
            <a:solidFill>
              <a:srgbClr val="FECC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0" name="Google Shape;5800;p37"/>
            <p:cNvSpPr/>
            <p:nvPr/>
          </p:nvSpPr>
          <p:spPr>
            <a:xfrm>
              <a:off x="5785731" y="358045"/>
              <a:ext cx="536336" cy="301181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5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2" y="102"/>
                    <a:pt x="7449" y="162"/>
                  </a:cubicBezTo>
                  <a:cubicBezTo>
                    <a:pt x="5155" y="415"/>
                    <a:pt x="2861" y="1160"/>
                    <a:pt x="1803" y="2516"/>
                  </a:cubicBezTo>
                  <a:cubicBezTo>
                    <a:pt x="0" y="4944"/>
                    <a:pt x="1118" y="7059"/>
                    <a:pt x="1803" y="7730"/>
                  </a:cubicBezTo>
                  <a:cubicBezTo>
                    <a:pt x="1863" y="7864"/>
                    <a:pt x="1922" y="7864"/>
                    <a:pt x="1997" y="7923"/>
                  </a:cubicBezTo>
                  <a:cubicBezTo>
                    <a:pt x="2687" y="8345"/>
                    <a:pt x="5509" y="8635"/>
                    <a:pt x="8413" y="8635"/>
                  </a:cubicBezTo>
                  <a:cubicBezTo>
                    <a:pt x="11462" y="8635"/>
                    <a:pt x="14602" y="8315"/>
                    <a:pt x="15464" y="7491"/>
                  </a:cubicBezTo>
                  <a:cubicBezTo>
                    <a:pt x="17192" y="5808"/>
                    <a:pt x="16581" y="1711"/>
                    <a:pt x="13170" y="475"/>
                  </a:cubicBezTo>
                  <a:cubicBezTo>
                    <a:pt x="12386" y="182"/>
                    <a:pt x="11144" y="0"/>
                    <a:pt x="9745" y="0"/>
                  </a:cubicBezTo>
                  <a:close/>
                </a:path>
              </a:pathLst>
            </a:custGeom>
            <a:solidFill>
              <a:srgbClr val="FECC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1" name="Google Shape;5801;p37"/>
            <p:cNvSpPr/>
            <p:nvPr/>
          </p:nvSpPr>
          <p:spPr>
            <a:xfrm>
              <a:off x="6507926" y="123504"/>
              <a:ext cx="172446" cy="240184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39" y="39"/>
                    <a:pt x="566" y="123"/>
                  </a:cubicBezTo>
                  <a:cubicBezTo>
                    <a:pt x="134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2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5" y="2537"/>
                  </a:cubicBezTo>
                  <a:cubicBezTo>
                    <a:pt x="2553" y="1269"/>
                    <a:pt x="1446" y="0"/>
                    <a:pt x="837" y="0"/>
                  </a:cubicBezTo>
                  <a:close/>
                </a:path>
              </a:pathLst>
            </a:custGeom>
            <a:solidFill>
              <a:srgbClr val="F18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2" name="Google Shape;5802;p37"/>
            <p:cNvSpPr/>
            <p:nvPr/>
          </p:nvSpPr>
          <p:spPr>
            <a:xfrm>
              <a:off x="6413124" y="358045"/>
              <a:ext cx="536304" cy="301181"/>
            </a:xfrm>
            <a:custGeom>
              <a:avLst/>
              <a:gdLst/>
              <a:ahLst/>
              <a:cxnLst/>
              <a:rect l="l" t="t" r="r" b="b"/>
              <a:pathLst>
                <a:path w="17192" h="8636" extrusionOk="0">
                  <a:moveTo>
                    <a:pt x="9745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1" y="102"/>
                    <a:pt x="7449" y="162"/>
                  </a:cubicBezTo>
                  <a:cubicBezTo>
                    <a:pt x="5155" y="415"/>
                    <a:pt x="2860" y="1160"/>
                    <a:pt x="1803" y="2516"/>
                  </a:cubicBezTo>
                  <a:cubicBezTo>
                    <a:pt x="0" y="4944"/>
                    <a:pt x="1117" y="7059"/>
                    <a:pt x="1803" y="7730"/>
                  </a:cubicBezTo>
                  <a:cubicBezTo>
                    <a:pt x="1862" y="7864"/>
                    <a:pt x="1996" y="7864"/>
                    <a:pt x="2056" y="7923"/>
                  </a:cubicBezTo>
                  <a:cubicBezTo>
                    <a:pt x="2717" y="8345"/>
                    <a:pt x="5524" y="8635"/>
                    <a:pt x="8421" y="8635"/>
                  </a:cubicBezTo>
                  <a:cubicBezTo>
                    <a:pt x="11461" y="8635"/>
                    <a:pt x="14602" y="8315"/>
                    <a:pt x="15464" y="7491"/>
                  </a:cubicBezTo>
                  <a:cubicBezTo>
                    <a:pt x="17192" y="5808"/>
                    <a:pt x="16641" y="1711"/>
                    <a:pt x="13169" y="475"/>
                  </a:cubicBezTo>
                  <a:cubicBezTo>
                    <a:pt x="12386" y="182"/>
                    <a:pt x="11144" y="0"/>
                    <a:pt x="9745" y="0"/>
                  </a:cubicBezTo>
                  <a:close/>
                </a:path>
              </a:pathLst>
            </a:custGeom>
            <a:solidFill>
              <a:srgbClr val="F18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3" name="Google Shape;5803;p37"/>
            <p:cNvSpPr/>
            <p:nvPr/>
          </p:nvSpPr>
          <p:spPr>
            <a:xfrm>
              <a:off x="7751078" y="123504"/>
              <a:ext cx="172446" cy="240184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39" y="39"/>
                    <a:pt x="566" y="123"/>
                  </a:cubicBezTo>
                  <a:cubicBezTo>
                    <a:pt x="134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2" y="6827"/>
                    <a:pt x="5155" y="6768"/>
                    <a:pt x="5527" y="6768"/>
                  </a:cubicBezTo>
                  <a:cubicBezTo>
                    <a:pt x="5467" y="6202"/>
                    <a:pt x="5155" y="4220"/>
                    <a:pt x="3605" y="2537"/>
                  </a:cubicBezTo>
                  <a:cubicBezTo>
                    <a:pt x="2553" y="1269"/>
                    <a:pt x="1446" y="0"/>
                    <a:pt x="837" y="0"/>
                  </a:cubicBezTo>
                  <a:close/>
                </a:path>
              </a:pathLst>
            </a:custGeom>
            <a:solidFill>
              <a:srgbClr val="F08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4" name="Google Shape;5804;p37"/>
            <p:cNvSpPr/>
            <p:nvPr/>
          </p:nvSpPr>
          <p:spPr>
            <a:xfrm>
              <a:off x="7656245" y="358045"/>
              <a:ext cx="536336" cy="301181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6" y="0"/>
                  </a:moveTo>
                  <a:cubicBezTo>
                    <a:pt x="9363" y="0"/>
                    <a:pt x="8968" y="14"/>
                    <a:pt x="8567" y="43"/>
                  </a:cubicBezTo>
                  <a:cubicBezTo>
                    <a:pt x="8195" y="43"/>
                    <a:pt x="7822" y="102"/>
                    <a:pt x="7450" y="162"/>
                  </a:cubicBezTo>
                  <a:cubicBezTo>
                    <a:pt x="5156" y="415"/>
                    <a:pt x="2861" y="1160"/>
                    <a:pt x="1804" y="2516"/>
                  </a:cubicBezTo>
                  <a:cubicBezTo>
                    <a:pt x="1" y="4944"/>
                    <a:pt x="1118" y="7059"/>
                    <a:pt x="1804" y="7730"/>
                  </a:cubicBezTo>
                  <a:cubicBezTo>
                    <a:pt x="1863" y="7864"/>
                    <a:pt x="1997" y="7864"/>
                    <a:pt x="2057" y="7923"/>
                  </a:cubicBezTo>
                  <a:cubicBezTo>
                    <a:pt x="2718" y="8345"/>
                    <a:pt x="5525" y="8635"/>
                    <a:pt x="8422" y="8635"/>
                  </a:cubicBezTo>
                  <a:cubicBezTo>
                    <a:pt x="11462" y="8635"/>
                    <a:pt x="14603" y="8315"/>
                    <a:pt x="15465" y="7491"/>
                  </a:cubicBezTo>
                  <a:cubicBezTo>
                    <a:pt x="17193" y="5808"/>
                    <a:pt x="16642" y="1711"/>
                    <a:pt x="13170" y="475"/>
                  </a:cubicBezTo>
                  <a:cubicBezTo>
                    <a:pt x="12387" y="182"/>
                    <a:pt x="11145" y="0"/>
                    <a:pt x="9746" y="0"/>
                  </a:cubicBezTo>
                  <a:close/>
                </a:path>
              </a:pathLst>
            </a:custGeom>
            <a:solidFill>
              <a:srgbClr val="F08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5" name="Google Shape;5805;p37"/>
            <p:cNvSpPr/>
            <p:nvPr/>
          </p:nvSpPr>
          <p:spPr>
            <a:xfrm>
              <a:off x="3378880" y="119354"/>
              <a:ext cx="172446" cy="238127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74" y="0"/>
                  </a:moveTo>
                  <a:cubicBezTo>
                    <a:pt x="775" y="0"/>
                    <a:pt x="691" y="39"/>
                    <a:pt x="627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02" y="3475"/>
                    <a:pt x="4411" y="6693"/>
                  </a:cubicBezTo>
                  <a:lnTo>
                    <a:pt x="4411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74" y="0"/>
                  </a:cubicBezTo>
                  <a:close/>
                </a:path>
              </a:pathLst>
            </a:custGeom>
            <a:solidFill>
              <a:srgbClr val="EB5C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6" name="Google Shape;5806;p37"/>
            <p:cNvSpPr/>
            <p:nvPr/>
          </p:nvSpPr>
          <p:spPr>
            <a:xfrm>
              <a:off x="3284079" y="353616"/>
              <a:ext cx="536336" cy="299611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50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1" y="4952"/>
                    <a:pt x="1118" y="7052"/>
                    <a:pt x="1803" y="7738"/>
                  </a:cubicBezTo>
                  <a:cubicBezTo>
                    <a:pt x="1863" y="7797"/>
                    <a:pt x="1982" y="7857"/>
                    <a:pt x="2042" y="7931"/>
                  </a:cubicBezTo>
                  <a:cubicBezTo>
                    <a:pt x="2728" y="8317"/>
                    <a:pt x="5458" y="8590"/>
                    <a:pt x="8306" y="8590"/>
                  </a:cubicBezTo>
                  <a:cubicBezTo>
                    <a:pt x="11393" y="8590"/>
                    <a:pt x="14617" y="8269"/>
                    <a:pt x="15524" y="7425"/>
                  </a:cubicBezTo>
                  <a:cubicBezTo>
                    <a:pt x="17193" y="5756"/>
                    <a:pt x="16641" y="1719"/>
                    <a:pt x="13155" y="482"/>
                  </a:cubicBezTo>
                  <a:cubicBezTo>
                    <a:pt x="12368" y="184"/>
                    <a:pt x="11093" y="1"/>
                    <a:pt x="9659" y="1"/>
                  </a:cubicBezTo>
                  <a:close/>
                </a:path>
              </a:pathLst>
            </a:custGeom>
            <a:solidFill>
              <a:srgbClr val="EB5C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7" name="Google Shape;5807;p37"/>
            <p:cNvSpPr/>
            <p:nvPr/>
          </p:nvSpPr>
          <p:spPr>
            <a:xfrm>
              <a:off x="888864" y="119354"/>
              <a:ext cx="172446" cy="238127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28" y="0"/>
                  </a:moveTo>
                  <a:cubicBezTo>
                    <a:pt x="721" y="0"/>
                    <a:pt x="628" y="39"/>
                    <a:pt x="552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746" y="2164"/>
                    <a:pt x="2787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53" y="6142"/>
                    <a:pt x="5081" y="4220"/>
                    <a:pt x="3591" y="2477"/>
                  </a:cubicBezTo>
                  <a:cubicBezTo>
                    <a:pt x="2539" y="1260"/>
                    <a:pt x="1444" y="0"/>
                    <a:pt x="828" y="0"/>
                  </a:cubicBezTo>
                  <a:close/>
                </a:path>
              </a:pathLst>
            </a:custGeom>
            <a:solidFill>
              <a:srgbClr val="0083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8" name="Google Shape;5808;p37"/>
            <p:cNvSpPr/>
            <p:nvPr/>
          </p:nvSpPr>
          <p:spPr>
            <a:xfrm>
              <a:off x="794063" y="353616"/>
              <a:ext cx="536336" cy="299611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8" y="1"/>
                  </a:moveTo>
                  <a:cubicBezTo>
                    <a:pt x="9302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40" y="408"/>
                    <a:pt x="2846" y="1093"/>
                    <a:pt x="1788" y="2523"/>
                  </a:cubicBezTo>
                  <a:cubicBezTo>
                    <a:pt x="1" y="4952"/>
                    <a:pt x="1118" y="7052"/>
                    <a:pt x="1788" y="7738"/>
                  </a:cubicBezTo>
                  <a:cubicBezTo>
                    <a:pt x="1863" y="7797"/>
                    <a:pt x="1922" y="7857"/>
                    <a:pt x="2042" y="7931"/>
                  </a:cubicBezTo>
                  <a:cubicBezTo>
                    <a:pt x="2699" y="8317"/>
                    <a:pt x="5429" y="8590"/>
                    <a:pt x="8274" y="8590"/>
                  </a:cubicBezTo>
                  <a:cubicBezTo>
                    <a:pt x="11359" y="8590"/>
                    <a:pt x="14582" y="8269"/>
                    <a:pt x="15449" y="7425"/>
                  </a:cubicBezTo>
                  <a:cubicBezTo>
                    <a:pt x="17192" y="5756"/>
                    <a:pt x="16626" y="1719"/>
                    <a:pt x="13155" y="482"/>
                  </a:cubicBezTo>
                  <a:cubicBezTo>
                    <a:pt x="12356" y="184"/>
                    <a:pt x="11088" y="1"/>
                    <a:pt x="9658" y="1"/>
                  </a:cubicBezTo>
                  <a:close/>
                </a:path>
              </a:pathLst>
            </a:custGeom>
            <a:solidFill>
              <a:srgbClr val="0083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9" name="Google Shape;5809;p37"/>
            <p:cNvSpPr/>
            <p:nvPr/>
          </p:nvSpPr>
          <p:spPr>
            <a:xfrm>
              <a:off x="1512078" y="119354"/>
              <a:ext cx="172446" cy="238127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38" y="0"/>
                  </a:moveTo>
                  <a:cubicBezTo>
                    <a:pt x="731" y="0"/>
                    <a:pt x="640" y="39"/>
                    <a:pt x="567" y="123"/>
                  </a:cubicBezTo>
                  <a:cubicBezTo>
                    <a:pt x="134" y="674"/>
                    <a:pt x="0" y="1166"/>
                    <a:pt x="373" y="1673"/>
                  </a:cubicBezTo>
                  <a:cubicBezTo>
                    <a:pt x="745" y="2164"/>
                    <a:pt x="2801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7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54" y="1260"/>
                    <a:pt x="1447" y="0"/>
                    <a:pt x="838" y="0"/>
                  </a:cubicBezTo>
                  <a:close/>
                </a:path>
              </a:pathLst>
            </a:custGeom>
            <a:solidFill>
              <a:srgbClr val="68BC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0" name="Google Shape;5810;p37"/>
            <p:cNvSpPr/>
            <p:nvPr/>
          </p:nvSpPr>
          <p:spPr>
            <a:xfrm>
              <a:off x="1417276" y="353616"/>
              <a:ext cx="536336" cy="299611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6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0" y="4952"/>
                    <a:pt x="1118" y="7052"/>
                    <a:pt x="1803" y="7738"/>
                  </a:cubicBezTo>
                  <a:cubicBezTo>
                    <a:pt x="1863" y="7797"/>
                    <a:pt x="1997" y="7857"/>
                    <a:pt x="2056" y="7931"/>
                  </a:cubicBezTo>
                  <a:cubicBezTo>
                    <a:pt x="2707" y="8317"/>
                    <a:pt x="5432" y="8590"/>
                    <a:pt x="8278" y="8590"/>
                  </a:cubicBezTo>
                  <a:cubicBezTo>
                    <a:pt x="11362" y="8590"/>
                    <a:pt x="14588" y="8269"/>
                    <a:pt x="15464" y="7425"/>
                  </a:cubicBezTo>
                  <a:cubicBezTo>
                    <a:pt x="17192" y="5756"/>
                    <a:pt x="16641" y="1719"/>
                    <a:pt x="13170" y="482"/>
                  </a:cubicBezTo>
                  <a:cubicBezTo>
                    <a:pt x="12370" y="184"/>
                    <a:pt x="11093" y="1"/>
                    <a:pt x="9659" y="1"/>
                  </a:cubicBezTo>
                  <a:close/>
                </a:path>
              </a:pathLst>
            </a:custGeom>
            <a:solidFill>
              <a:srgbClr val="68BC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1" name="Google Shape;5811;p37"/>
            <p:cNvSpPr/>
            <p:nvPr/>
          </p:nvSpPr>
          <p:spPr>
            <a:xfrm>
              <a:off x="2135728" y="119354"/>
              <a:ext cx="172446" cy="238127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38" y="0"/>
                  </a:moveTo>
                  <a:cubicBezTo>
                    <a:pt x="732" y="0"/>
                    <a:pt x="640" y="39"/>
                    <a:pt x="567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02" y="3475"/>
                    <a:pt x="4411" y="6693"/>
                  </a:cubicBezTo>
                  <a:lnTo>
                    <a:pt x="4411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38" y="0"/>
                  </a:cubicBezTo>
                  <a:close/>
                </a:path>
              </a:pathLst>
            </a:custGeom>
            <a:solidFill>
              <a:srgbClr val="FECC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2" name="Google Shape;5812;p37"/>
            <p:cNvSpPr/>
            <p:nvPr/>
          </p:nvSpPr>
          <p:spPr>
            <a:xfrm>
              <a:off x="2040927" y="353616"/>
              <a:ext cx="536336" cy="299611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50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1" y="4952"/>
                    <a:pt x="1118" y="7052"/>
                    <a:pt x="1803" y="7738"/>
                  </a:cubicBezTo>
                  <a:cubicBezTo>
                    <a:pt x="1863" y="7797"/>
                    <a:pt x="1982" y="7857"/>
                    <a:pt x="2042" y="7931"/>
                  </a:cubicBezTo>
                  <a:cubicBezTo>
                    <a:pt x="2699" y="8317"/>
                    <a:pt x="5429" y="8590"/>
                    <a:pt x="8283" y="8590"/>
                  </a:cubicBezTo>
                  <a:cubicBezTo>
                    <a:pt x="11377" y="8590"/>
                    <a:pt x="14617" y="8269"/>
                    <a:pt x="15524" y="7425"/>
                  </a:cubicBezTo>
                  <a:cubicBezTo>
                    <a:pt x="17193" y="5756"/>
                    <a:pt x="16641" y="1719"/>
                    <a:pt x="13155" y="482"/>
                  </a:cubicBezTo>
                  <a:cubicBezTo>
                    <a:pt x="12368" y="184"/>
                    <a:pt x="11093" y="1"/>
                    <a:pt x="9659" y="1"/>
                  </a:cubicBezTo>
                  <a:close/>
                </a:path>
              </a:pathLst>
            </a:custGeom>
            <a:solidFill>
              <a:srgbClr val="FECC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3" name="Google Shape;5813;p37"/>
            <p:cNvSpPr/>
            <p:nvPr/>
          </p:nvSpPr>
          <p:spPr>
            <a:xfrm>
              <a:off x="2763122" y="119354"/>
              <a:ext cx="172446" cy="238127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74" y="0"/>
                  </a:moveTo>
                  <a:cubicBezTo>
                    <a:pt x="774" y="0"/>
                    <a:pt x="691" y="39"/>
                    <a:pt x="626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61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74" y="0"/>
                  </a:cubicBezTo>
                  <a:close/>
                </a:path>
              </a:pathLst>
            </a:custGeom>
            <a:solidFill>
              <a:srgbClr val="F18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4" name="Google Shape;5814;p37"/>
            <p:cNvSpPr/>
            <p:nvPr/>
          </p:nvSpPr>
          <p:spPr>
            <a:xfrm>
              <a:off x="2668321" y="353616"/>
              <a:ext cx="536336" cy="299611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1" y="4952"/>
                    <a:pt x="1118" y="7052"/>
                    <a:pt x="1803" y="7738"/>
                  </a:cubicBezTo>
                  <a:cubicBezTo>
                    <a:pt x="1863" y="7797"/>
                    <a:pt x="1982" y="7857"/>
                    <a:pt x="2041" y="7931"/>
                  </a:cubicBezTo>
                  <a:cubicBezTo>
                    <a:pt x="2728" y="8317"/>
                    <a:pt x="5458" y="8590"/>
                    <a:pt x="8306" y="8590"/>
                  </a:cubicBezTo>
                  <a:cubicBezTo>
                    <a:pt x="11393" y="8590"/>
                    <a:pt x="14617" y="8269"/>
                    <a:pt x="15524" y="7425"/>
                  </a:cubicBezTo>
                  <a:cubicBezTo>
                    <a:pt x="17192" y="5756"/>
                    <a:pt x="16641" y="1719"/>
                    <a:pt x="13155" y="482"/>
                  </a:cubicBezTo>
                  <a:cubicBezTo>
                    <a:pt x="12367" y="184"/>
                    <a:pt x="11092" y="1"/>
                    <a:pt x="9659" y="1"/>
                  </a:cubicBezTo>
                  <a:close/>
                </a:path>
              </a:pathLst>
            </a:custGeom>
            <a:solidFill>
              <a:srgbClr val="F18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5" name="Google Shape;5815;p37"/>
            <p:cNvSpPr/>
            <p:nvPr/>
          </p:nvSpPr>
          <p:spPr>
            <a:xfrm>
              <a:off x="4006274" y="119354"/>
              <a:ext cx="172446" cy="238127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74" y="0"/>
                  </a:moveTo>
                  <a:cubicBezTo>
                    <a:pt x="774" y="0"/>
                    <a:pt x="691" y="39"/>
                    <a:pt x="626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61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74" y="0"/>
                  </a:cubicBezTo>
                  <a:close/>
                </a:path>
              </a:pathLst>
            </a:custGeom>
            <a:solidFill>
              <a:srgbClr val="F08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6" name="Google Shape;5816;p37"/>
            <p:cNvSpPr/>
            <p:nvPr/>
          </p:nvSpPr>
          <p:spPr>
            <a:xfrm>
              <a:off x="3911473" y="353616"/>
              <a:ext cx="536336" cy="299611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0" y="4952"/>
                    <a:pt x="1177" y="7052"/>
                    <a:pt x="1803" y="7738"/>
                  </a:cubicBezTo>
                  <a:cubicBezTo>
                    <a:pt x="1922" y="7797"/>
                    <a:pt x="1982" y="7857"/>
                    <a:pt x="2041" y="7931"/>
                  </a:cubicBezTo>
                  <a:cubicBezTo>
                    <a:pt x="2728" y="8317"/>
                    <a:pt x="5472" y="8590"/>
                    <a:pt x="8327" y="8590"/>
                  </a:cubicBezTo>
                  <a:cubicBezTo>
                    <a:pt x="11422" y="8590"/>
                    <a:pt x="14648" y="8269"/>
                    <a:pt x="15524" y="7425"/>
                  </a:cubicBezTo>
                  <a:cubicBezTo>
                    <a:pt x="17192" y="5756"/>
                    <a:pt x="16641" y="1719"/>
                    <a:pt x="13155" y="482"/>
                  </a:cubicBezTo>
                  <a:cubicBezTo>
                    <a:pt x="12367" y="184"/>
                    <a:pt x="11092" y="1"/>
                    <a:pt x="9659" y="1"/>
                  </a:cubicBezTo>
                  <a:close/>
                </a:path>
              </a:pathLst>
            </a:custGeom>
            <a:solidFill>
              <a:srgbClr val="F08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7" name="Google Shape;5817;p37">
              <a:hlinkClick r:id="rId4" action="ppaction://hlinksldjump"/>
            </p:cNvPr>
            <p:cNvSpPr txBox="1"/>
            <p:nvPr/>
          </p:nvSpPr>
          <p:spPr>
            <a:xfrm>
              <a:off x="790775" y="414509"/>
              <a:ext cx="5517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rPr>
                <a:t>Sep</a:t>
              </a:r>
              <a:endParaRPr sz="130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818" name="Google Shape;5818;p37"/>
            <p:cNvSpPr txBox="1"/>
            <p:nvPr/>
          </p:nvSpPr>
          <p:spPr>
            <a:xfrm>
              <a:off x="1412281" y="414509"/>
              <a:ext cx="5517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rPr>
                <a:t>Oct</a:t>
              </a:r>
              <a:endParaRPr sz="130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819" name="Google Shape;5819;p37"/>
            <p:cNvSpPr txBox="1"/>
            <p:nvPr/>
          </p:nvSpPr>
          <p:spPr>
            <a:xfrm>
              <a:off x="1988006" y="414509"/>
              <a:ext cx="6333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rgbClr val="83492E"/>
                  </a:solidFill>
                  <a:latin typeface="Pangolin"/>
                  <a:ea typeface="Pangolin"/>
                  <a:cs typeface="Pangolin"/>
                  <a:sym typeface="Pangolin"/>
                </a:rPr>
                <a:t>Nov</a:t>
              </a:r>
              <a:endParaRPr sz="1300">
                <a:solidFill>
                  <a:srgbClr val="83492E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820" name="Google Shape;5820;p37"/>
            <p:cNvSpPr txBox="1"/>
            <p:nvPr/>
          </p:nvSpPr>
          <p:spPr>
            <a:xfrm>
              <a:off x="2657675" y="414509"/>
              <a:ext cx="5517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rPr>
                <a:t>Dec</a:t>
              </a:r>
              <a:endParaRPr sz="130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821" name="Google Shape;5821;p37"/>
            <p:cNvSpPr txBox="1"/>
            <p:nvPr/>
          </p:nvSpPr>
          <p:spPr>
            <a:xfrm>
              <a:off x="3233400" y="414509"/>
              <a:ext cx="6333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rPr>
                <a:t>Jan</a:t>
              </a:r>
              <a:endParaRPr sz="130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822" name="Google Shape;5822;p37"/>
            <p:cNvSpPr txBox="1"/>
            <p:nvPr/>
          </p:nvSpPr>
          <p:spPr>
            <a:xfrm>
              <a:off x="3869194" y="414509"/>
              <a:ext cx="6333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rgbClr val="83492E"/>
                  </a:solidFill>
                  <a:latin typeface="Pangolin"/>
                  <a:ea typeface="Pangolin"/>
                  <a:cs typeface="Pangolin"/>
                  <a:sym typeface="Pangolin"/>
                </a:rPr>
                <a:t>Feb</a:t>
              </a:r>
              <a:endParaRPr sz="1300">
                <a:solidFill>
                  <a:srgbClr val="83492E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823" name="Google Shape;5823;p37"/>
            <p:cNvSpPr txBox="1"/>
            <p:nvPr/>
          </p:nvSpPr>
          <p:spPr>
            <a:xfrm>
              <a:off x="4490700" y="414509"/>
              <a:ext cx="6333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rPr>
                <a:t>Mar</a:t>
              </a:r>
              <a:endParaRPr sz="130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824" name="Google Shape;5824;p37"/>
            <p:cNvSpPr txBox="1"/>
            <p:nvPr/>
          </p:nvSpPr>
          <p:spPr>
            <a:xfrm>
              <a:off x="5119350" y="414509"/>
              <a:ext cx="6333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rPr>
                <a:t>Apr</a:t>
              </a:r>
              <a:endParaRPr sz="130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825" name="Google Shape;5825;p37"/>
            <p:cNvSpPr txBox="1"/>
            <p:nvPr/>
          </p:nvSpPr>
          <p:spPr>
            <a:xfrm>
              <a:off x="5740856" y="414509"/>
              <a:ext cx="6333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rgbClr val="83492E"/>
                  </a:solidFill>
                  <a:latin typeface="Pangolin"/>
                  <a:ea typeface="Pangolin"/>
                  <a:cs typeface="Pangolin"/>
                  <a:sym typeface="Pangolin"/>
                </a:rPr>
                <a:t>May</a:t>
              </a:r>
              <a:endParaRPr sz="1300">
                <a:solidFill>
                  <a:srgbClr val="83492E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826" name="Google Shape;5826;p37"/>
            <p:cNvSpPr txBox="1"/>
            <p:nvPr/>
          </p:nvSpPr>
          <p:spPr>
            <a:xfrm>
              <a:off x="6367125" y="414509"/>
              <a:ext cx="6333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rPr>
                <a:t>Jun</a:t>
              </a:r>
              <a:endParaRPr sz="130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827" name="Google Shape;5827;p37"/>
            <p:cNvSpPr txBox="1"/>
            <p:nvPr/>
          </p:nvSpPr>
          <p:spPr>
            <a:xfrm>
              <a:off x="6981488" y="414509"/>
              <a:ext cx="6333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rPr>
                <a:t>Jul</a:t>
              </a:r>
              <a:endParaRPr sz="130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828" name="Google Shape;5828;p37"/>
            <p:cNvSpPr txBox="1"/>
            <p:nvPr/>
          </p:nvSpPr>
          <p:spPr>
            <a:xfrm>
              <a:off x="7605375" y="414509"/>
              <a:ext cx="6333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rgbClr val="83492E"/>
                  </a:solidFill>
                  <a:latin typeface="Pangolin"/>
                  <a:ea typeface="Pangolin"/>
                  <a:cs typeface="Pangolin"/>
                  <a:sym typeface="Pangolin"/>
                </a:rPr>
                <a:t>Aug</a:t>
              </a:r>
              <a:endParaRPr sz="1300">
                <a:solidFill>
                  <a:srgbClr val="83492E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829" name="Google Shape;5829;p37">
              <a:hlinkClick r:id="rId3" action="ppaction://hlinksldjump"/>
            </p:cNvPr>
            <p:cNvSpPr/>
            <p:nvPr/>
          </p:nvSpPr>
          <p:spPr>
            <a:xfrm>
              <a:off x="1466950" y="333030"/>
              <a:ext cx="428700" cy="3090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830" name="Google Shape;5830;p37">
            <a:hlinkClick r:id="rId3" action="ppaction://hlinksldjump"/>
          </p:cNvPr>
          <p:cNvSpPr/>
          <p:nvPr/>
        </p:nvSpPr>
        <p:spPr>
          <a:xfrm>
            <a:off x="146522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31" name="Google Shape;5831;p37">
            <a:hlinkClick r:id="" action="ppaction://noaction"/>
          </p:cNvPr>
          <p:cNvSpPr/>
          <p:nvPr/>
        </p:nvSpPr>
        <p:spPr>
          <a:xfrm>
            <a:off x="207482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32" name="Google Shape;5832;p37">
            <a:hlinkClick r:id="" action="ppaction://noaction"/>
          </p:cNvPr>
          <p:cNvSpPr/>
          <p:nvPr/>
        </p:nvSpPr>
        <p:spPr>
          <a:xfrm>
            <a:off x="272252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33" name="Google Shape;5833;p37">
            <a:hlinkClick r:id="" action="ppaction://noaction"/>
          </p:cNvPr>
          <p:cNvSpPr/>
          <p:nvPr/>
        </p:nvSpPr>
        <p:spPr>
          <a:xfrm>
            <a:off x="333212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34" name="Google Shape;5834;p37">
            <a:hlinkClick r:id="" action="ppaction://noaction"/>
          </p:cNvPr>
          <p:cNvSpPr/>
          <p:nvPr/>
        </p:nvSpPr>
        <p:spPr>
          <a:xfrm>
            <a:off x="39607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35" name="Google Shape;5835;p37">
            <a:hlinkClick r:id="" action="ppaction://noaction"/>
          </p:cNvPr>
          <p:cNvSpPr/>
          <p:nvPr/>
        </p:nvSpPr>
        <p:spPr>
          <a:xfrm>
            <a:off x="45703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36" name="Google Shape;5836;p37">
            <a:hlinkClick r:id="" action="ppaction://noaction"/>
          </p:cNvPr>
          <p:cNvSpPr/>
          <p:nvPr/>
        </p:nvSpPr>
        <p:spPr>
          <a:xfrm>
            <a:off x="52180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37" name="Google Shape;5837;p37">
            <a:hlinkClick r:id="" action="ppaction://noaction"/>
          </p:cNvPr>
          <p:cNvSpPr/>
          <p:nvPr/>
        </p:nvSpPr>
        <p:spPr>
          <a:xfrm>
            <a:off x="58276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38" name="Google Shape;5838;p37">
            <a:hlinkClick r:id="" action="ppaction://noaction"/>
          </p:cNvPr>
          <p:cNvSpPr/>
          <p:nvPr/>
        </p:nvSpPr>
        <p:spPr>
          <a:xfrm>
            <a:off x="64753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39" name="Google Shape;5839;p37">
            <a:hlinkClick r:id="" action="ppaction://noaction"/>
          </p:cNvPr>
          <p:cNvSpPr/>
          <p:nvPr/>
        </p:nvSpPr>
        <p:spPr>
          <a:xfrm>
            <a:off x="70849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40" name="Google Shape;5840;p37">
            <a:hlinkClick r:id="" action="ppaction://noaction"/>
          </p:cNvPr>
          <p:cNvSpPr/>
          <p:nvPr/>
        </p:nvSpPr>
        <p:spPr>
          <a:xfrm>
            <a:off x="76945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41" name="Google Shape;5841;p37">
            <a:hlinkClick r:id="rId4" action="ppaction://hlinksldjump"/>
          </p:cNvPr>
          <p:cNvSpPr/>
          <p:nvPr/>
        </p:nvSpPr>
        <p:spPr>
          <a:xfrm>
            <a:off x="8365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roup 7"/>
          <p:cNvGrpSpPr/>
          <p:nvPr/>
        </p:nvGrpSpPr>
        <p:grpSpPr>
          <a:xfrm>
            <a:off x="1310766" y="1629976"/>
            <a:ext cx="621506" cy="585244"/>
            <a:chOff x="873323" y="807910"/>
            <a:chExt cx="621506" cy="585244"/>
          </a:xfrm>
        </p:grpSpPr>
        <p:sp>
          <p:nvSpPr>
            <p:cNvPr id="239" name="Google Shape;5848;p38"/>
            <p:cNvSpPr/>
            <p:nvPr/>
          </p:nvSpPr>
          <p:spPr>
            <a:xfrm>
              <a:off x="873323" y="807910"/>
              <a:ext cx="611137" cy="585244"/>
            </a:xfrm>
            <a:custGeom>
              <a:avLst/>
              <a:gdLst/>
              <a:ahLst/>
              <a:cxnLst/>
              <a:rect l="l" t="t" r="r" b="b"/>
              <a:pathLst>
                <a:path w="67400" h="75139" extrusionOk="0">
                  <a:moveTo>
                    <a:pt x="16043" y="1"/>
                  </a:moveTo>
                  <a:cubicBezTo>
                    <a:pt x="3288" y="1"/>
                    <a:pt x="2743" y="11440"/>
                    <a:pt x="2198" y="14258"/>
                  </a:cubicBezTo>
                  <a:cubicBezTo>
                    <a:pt x="1" y="25604"/>
                    <a:pt x="1" y="45722"/>
                    <a:pt x="2198" y="61369"/>
                  </a:cubicBezTo>
                  <a:cubicBezTo>
                    <a:pt x="3833" y="73110"/>
                    <a:pt x="7590" y="75138"/>
                    <a:pt x="11271" y="75138"/>
                  </a:cubicBezTo>
                  <a:lnTo>
                    <a:pt x="52128" y="75138"/>
                  </a:lnTo>
                  <a:cubicBezTo>
                    <a:pt x="58946" y="75138"/>
                    <a:pt x="63868" y="70536"/>
                    <a:pt x="64507" y="64901"/>
                  </a:cubicBezTo>
                  <a:cubicBezTo>
                    <a:pt x="67399" y="39448"/>
                    <a:pt x="65746" y="23012"/>
                    <a:pt x="64507" y="9243"/>
                  </a:cubicBezTo>
                  <a:cubicBezTo>
                    <a:pt x="64037" y="4152"/>
                    <a:pt x="59416" y="1"/>
                    <a:pt x="5323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970688" y="821082"/>
              <a:ext cx="5241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1</a:t>
              </a:r>
              <a:endPara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089548" y="816343"/>
            <a:ext cx="45398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28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giá</a:t>
            </a:r>
            <a:r>
              <a:rPr lang="en-US" sz="28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trị</a:t>
            </a:r>
            <a:r>
              <a:rPr lang="en-US" sz="28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8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biểu</a:t>
            </a:r>
            <a:r>
              <a:rPr lang="en-US" sz="28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thức</a:t>
            </a:r>
            <a:endParaRPr lang="en-US" sz="28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206" name="Google Shape;13485;p83"/>
          <p:cNvGrpSpPr/>
          <p:nvPr/>
        </p:nvGrpSpPr>
        <p:grpSpPr>
          <a:xfrm>
            <a:off x="7851992" y="3955473"/>
            <a:ext cx="761718" cy="941510"/>
            <a:chOff x="5761375" y="2559976"/>
            <a:chExt cx="1678078" cy="2040289"/>
          </a:xfrm>
        </p:grpSpPr>
        <p:grpSp>
          <p:nvGrpSpPr>
            <p:cNvPr id="207" name="Google Shape;13486;p83"/>
            <p:cNvGrpSpPr/>
            <p:nvPr/>
          </p:nvGrpSpPr>
          <p:grpSpPr>
            <a:xfrm>
              <a:off x="5761375" y="2559976"/>
              <a:ext cx="1244337" cy="2039970"/>
              <a:chOff x="1378719" y="3569529"/>
              <a:chExt cx="705007" cy="1155463"/>
            </a:xfrm>
          </p:grpSpPr>
          <p:sp>
            <p:nvSpPr>
              <p:cNvPr id="273" name="Google Shape;13487;p83"/>
              <p:cNvSpPr/>
              <p:nvPr/>
            </p:nvSpPr>
            <p:spPr>
              <a:xfrm>
                <a:off x="1837379" y="3651228"/>
                <a:ext cx="73932" cy="208445"/>
              </a:xfrm>
              <a:custGeom>
                <a:avLst/>
                <a:gdLst/>
                <a:ahLst/>
                <a:cxnLst/>
                <a:rect l="l" t="t" r="r" b="b"/>
                <a:pathLst>
                  <a:path w="2370" h="6682" extrusionOk="0">
                    <a:moveTo>
                      <a:pt x="1506" y="0"/>
                    </a:moveTo>
                    <a:cubicBezTo>
                      <a:pt x="952" y="0"/>
                      <a:pt x="972" y="2192"/>
                      <a:pt x="820" y="3077"/>
                    </a:cubicBezTo>
                    <a:cubicBezTo>
                      <a:pt x="448" y="5073"/>
                      <a:pt x="75" y="6190"/>
                      <a:pt x="75" y="6190"/>
                    </a:cubicBezTo>
                    <a:lnTo>
                      <a:pt x="1" y="6310"/>
                    </a:lnTo>
                    <a:cubicBezTo>
                      <a:pt x="194" y="6429"/>
                      <a:pt x="448" y="6563"/>
                      <a:pt x="626" y="6682"/>
                    </a:cubicBezTo>
                    <a:lnTo>
                      <a:pt x="626" y="6622"/>
                    </a:lnTo>
                    <a:cubicBezTo>
                      <a:pt x="626" y="6622"/>
                      <a:pt x="1565" y="5877"/>
                      <a:pt x="1997" y="3956"/>
                    </a:cubicBezTo>
                    <a:cubicBezTo>
                      <a:pt x="2310" y="2704"/>
                      <a:pt x="2369" y="783"/>
                      <a:pt x="1863" y="231"/>
                    </a:cubicBezTo>
                    <a:cubicBezTo>
                      <a:pt x="1723" y="71"/>
                      <a:pt x="1605" y="0"/>
                      <a:pt x="1506" y="0"/>
                    </a:cubicBezTo>
                    <a:close/>
                  </a:path>
                </a:pathLst>
              </a:custGeom>
              <a:solidFill>
                <a:srgbClr val="F28F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" name="Google Shape;13488;p83"/>
              <p:cNvSpPr/>
              <p:nvPr/>
            </p:nvSpPr>
            <p:spPr>
              <a:xfrm>
                <a:off x="1579927" y="3644958"/>
                <a:ext cx="79485" cy="212875"/>
              </a:xfrm>
              <a:custGeom>
                <a:avLst/>
                <a:gdLst/>
                <a:ahLst/>
                <a:cxnLst/>
                <a:rect l="l" t="t" r="r" b="b"/>
                <a:pathLst>
                  <a:path w="2548" h="6824" extrusionOk="0">
                    <a:moveTo>
                      <a:pt x="686" y="0"/>
                    </a:moveTo>
                    <a:cubicBezTo>
                      <a:pt x="0" y="0"/>
                      <a:pt x="567" y="1982"/>
                      <a:pt x="805" y="3039"/>
                    </a:cubicBezTo>
                    <a:cubicBezTo>
                      <a:pt x="1177" y="4902"/>
                      <a:pt x="1490" y="6630"/>
                      <a:pt x="1550" y="6823"/>
                    </a:cubicBezTo>
                    <a:cubicBezTo>
                      <a:pt x="1803" y="6630"/>
                      <a:pt x="2056" y="6511"/>
                      <a:pt x="2295" y="6391"/>
                    </a:cubicBezTo>
                    <a:lnTo>
                      <a:pt x="2295" y="6332"/>
                    </a:lnTo>
                    <a:cubicBezTo>
                      <a:pt x="2295" y="6332"/>
                      <a:pt x="2548" y="4768"/>
                      <a:pt x="2235" y="2846"/>
                    </a:cubicBezTo>
                    <a:cubicBezTo>
                      <a:pt x="1997" y="1550"/>
                      <a:pt x="1371" y="0"/>
                      <a:pt x="686" y="0"/>
                    </a:cubicBezTo>
                    <a:close/>
                  </a:path>
                </a:pathLst>
              </a:custGeom>
              <a:solidFill>
                <a:srgbClr val="F28F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" name="Google Shape;13489;p83"/>
              <p:cNvSpPr/>
              <p:nvPr/>
            </p:nvSpPr>
            <p:spPr>
              <a:xfrm>
                <a:off x="1473490" y="4436687"/>
                <a:ext cx="48383" cy="87096"/>
              </a:xfrm>
              <a:custGeom>
                <a:avLst/>
                <a:gdLst/>
                <a:ahLst/>
                <a:cxnLst/>
                <a:rect l="l" t="t" r="r" b="b"/>
                <a:pathLst>
                  <a:path w="1551" h="2792" extrusionOk="0">
                    <a:moveTo>
                      <a:pt x="562" y="1"/>
                    </a:moveTo>
                    <a:cubicBezTo>
                      <a:pt x="416" y="1"/>
                      <a:pt x="294" y="125"/>
                      <a:pt x="254" y="497"/>
                    </a:cubicBezTo>
                    <a:cubicBezTo>
                      <a:pt x="1" y="2240"/>
                      <a:pt x="1059" y="2732"/>
                      <a:pt x="1312" y="2791"/>
                    </a:cubicBezTo>
                    <a:cubicBezTo>
                      <a:pt x="1550" y="2672"/>
                      <a:pt x="1491" y="1987"/>
                      <a:pt x="1491" y="1555"/>
                    </a:cubicBezTo>
                    <a:cubicBezTo>
                      <a:pt x="1491" y="1183"/>
                      <a:pt x="1550" y="870"/>
                      <a:pt x="1237" y="497"/>
                    </a:cubicBezTo>
                    <a:cubicBezTo>
                      <a:pt x="1237" y="497"/>
                      <a:pt x="853" y="1"/>
                      <a:pt x="562" y="1"/>
                    </a:cubicBezTo>
                    <a:close/>
                  </a:path>
                </a:pathLst>
              </a:custGeom>
              <a:solidFill>
                <a:srgbClr val="DB85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" name="Google Shape;13490;p83"/>
              <p:cNvSpPr/>
              <p:nvPr/>
            </p:nvSpPr>
            <p:spPr>
              <a:xfrm>
                <a:off x="1378719" y="3964021"/>
                <a:ext cx="655532" cy="760971"/>
              </a:xfrm>
              <a:custGeom>
                <a:avLst/>
                <a:gdLst/>
                <a:ahLst/>
                <a:cxnLst/>
                <a:rect l="l" t="t" r="r" b="b"/>
                <a:pathLst>
                  <a:path w="21014" h="24394" extrusionOk="0">
                    <a:moveTo>
                      <a:pt x="1739" y="1"/>
                    </a:moveTo>
                    <a:cubicBezTo>
                      <a:pt x="0" y="1"/>
                      <a:pt x="26" y="3733"/>
                      <a:pt x="1177" y="6398"/>
                    </a:cubicBezTo>
                    <a:cubicBezTo>
                      <a:pt x="2488" y="9258"/>
                      <a:pt x="4961" y="10629"/>
                      <a:pt x="4961" y="10629"/>
                    </a:cubicBezTo>
                    <a:cubicBezTo>
                      <a:pt x="4961" y="10629"/>
                      <a:pt x="4409" y="12983"/>
                      <a:pt x="4275" y="15649"/>
                    </a:cubicBezTo>
                    <a:lnTo>
                      <a:pt x="4275" y="16707"/>
                    </a:lnTo>
                    <a:cubicBezTo>
                      <a:pt x="4275" y="17139"/>
                      <a:pt x="4275" y="17571"/>
                      <a:pt x="4350" y="17943"/>
                    </a:cubicBezTo>
                    <a:cubicBezTo>
                      <a:pt x="4588" y="20551"/>
                      <a:pt x="5393" y="22979"/>
                      <a:pt x="5586" y="23411"/>
                    </a:cubicBezTo>
                    <a:cubicBezTo>
                      <a:pt x="5848" y="23971"/>
                      <a:pt x="6980" y="24169"/>
                      <a:pt x="7897" y="24169"/>
                    </a:cubicBezTo>
                    <a:cubicBezTo>
                      <a:pt x="8494" y="24169"/>
                      <a:pt x="9000" y="24085"/>
                      <a:pt x="9117" y="23962"/>
                    </a:cubicBezTo>
                    <a:cubicBezTo>
                      <a:pt x="9370" y="23724"/>
                      <a:pt x="8879" y="22845"/>
                      <a:pt x="8879" y="22845"/>
                    </a:cubicBezTo>
                    <a:cubicBezTo>
                      <a:pt x="9117" y="22294"/>
                      <a:pt x="9683" y="19806"/>
                      <a:pt x="9683" y="19806"/>
                    </a:cubicBezTo>
                    <a:cubicBezTo>
                      <a:pt x="10180" y="19873"/>
                      <a:pt x="10640" y="19901"/>
                      <a:pt x="11061" y="19901"/>
                    </a:cubicBezTo>
                    <a:cubicBezTo>
                      <a:pt x="11852" y="19901"/>
                      <a:pt x="12510" y="19803"/>
                      <a:pt x="13035" y="19686"/>
                    </a:cubicBezTo>
                    <a:cubicBezTo>
                      <a:pt x="13035" y="19686"/>
                      <a:pt x="13348" y="23158"/>
                      <a:pt x="13720" y="23902"/>
                    </a:cubicBezTo>
                    <a:cubicBezTo>
                      <a:pt x="13925" y="24268"/>
                      <a:pt x="14569" y="24394"/>
                      <a:pt x="15262" y="24394"/>
                    </a:cubicBezTo>
                    <a:cubicBezTo>
                      <a:pt x="16237" y="24394"/>
                      <a:pt x="17307" y="24145"/>
                      <a:pt x="17385" y="23962"/>
                    </a:cubicBezTo>
                    <a:cubicBezTo>
                      <a:pt x="17504" y="23724"/>
                      <a:pt x="17251" y="23217"/>
                      <a:pt x="17251" y="23217"/>
                    </a:cubicBezTo>
                    <a:cubicBezTo>
                      <a:pt x="17251" y="23217"/>
                      <a:pt x="17936" y="19627"/>
                      <a:pt x="17817" y="16513"/>
                    </a:cubicBezTo>
                    <a:cubicBezTo>
                      <a:pt x="17817" y="16025"/>
                      <a:pt x="17770" y="15431"/>
                      <a:pt x="17666" y="14866"/>
                    </a:cubicBezTo>
                    <a:lnTo>
                      <a:pt x="17666" y="14866"/>
                    </a:lnTo>
                    <a:cubicBezTo>
                      <a:pt x="17782" y="15293"/>
                      <a:pt x="18152" y="16193"/>
                      <a:pt x="18994" y="16394"/>
                    </a:cubicBezTo>
                    <a:cubicBezTo>
                      <a:pt x="19047" y="16409"/>
                      <a:pt x="19117" y="16417"/>
                      <a:pt x="19200" y="16417"/>
                    </a:cubicBezTo>
                    <a:cubicBezTo>
                      <a:pt x="19793" y="16417"/>
                      <a:pt x="21013" y="15988"/>
                      <a:pt x="20856" y="14353"/>
                    </a:cubicBezTo>
                    <a:cubicBezTo>
                      <a:pt x="20365" y="9690"/>
                      <a:pt x="16193" y="6651"/>
                      <a:pt x="16193" y="6651"/>
                    </a:cubicBezTo>
                    <a:cubicBezTo>
                      <a:pt x="14951" y="7357"/>
                      <a:pt x="13307" y="7731"/>
                      <a:pt x="11664" y="7731"/>
                    </a:cubicBezTo>
                    <a:cubicBezTo>
                      <a:pt x="11435" y="7731"/>
                      <a:pt x="11207" y="7723"/>
                      <a:pt x="10979" y="7709"/>
                    </a:cubicBezTo>
                    <a:cubicBezTo>
                      <a:pt x="9430" y="7575"/>
                      <a:pt x="8134" y="7336"/>
                      <a:pt x="7195" y="6770"/>
                    </a:cubicBezTo>
                    <a:cubicBezTo>
                      <a:pt x="6763" y="6532"/>
                      <a:pt x="5899" y="5340"/>
                      <a:pt x="4842" y="4163"/>
                    </a:cubicBezTo>
                    <a:cubicBezTo>
                      <a:pt x="3352" y="1988"/>
                      <a:pt x="3099" y="126"/>
                      <a:pt x="1862" y="7"/>
                    </a:cubicBezTo>
                    <a:cubicBezTo>
                      <a:pt x="1820" y="3"/>
                      <a:pt x="1779" y="1"/>
                      <a:pt x="1739" y="1"/>
                    </a:cubicBezTo>
                    <a:close/>
                  </a:path>
                </a:pathLst>
              </a:custGeom>
              <a:solidFill>
                <a:srgbClr val="F7B8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" name="Google Shape;13491;p83"/>
              <p:cNvSpPr/>
              <p:nvPr/>
            </p:nvSpPr>
            <p:spPr>
              <a:xfrm>
                <a:off x="1531138" y="3572274"/>
                <a:ext cx="182647" cy="305087"/>
              </a:xfrm>
              <a:custGeom>
                <a:avLst/>
                <a:gdLst/>
                <a:ahLst/>
                <a:cxnLst/>
                <a:rect l="l" t="t" r="r" b="b"/>
                <a:pathLst>
                  <a:path w="5855" h="9780" extrusionOk="0">
                    <a:moveTo>
                      <a:pt x="1312" y="0"/>
                    </a:moveTo>
                    <a:cubicBezTo>
                      <a:pt x="64" y="0"/>
                      <a:pt x="0" y="1723"/>
                      <a:pt x="700" y="3880"/>
                    </a:cubicBezTo>
                    <a:cubicBezTo>
                      <a:pt x="1996" y="7842"/>
                      <a:pt x="2250" y="9407"/>
                      <a:pt x="2309" y="9779"/>
                    </a:cubicBezTo>
                    <a:cubicBezTo>
                      <a:pt x="2563" y="9526"/>
                      <a:pt x="2816" y="9332"/>
                      <a:pt x="3114" y="9153"/>
                    </a:cubicBezTo>
                    <a:cubicBezTo>
                      <a:pt x="3054" y="8960"/>
                      <a:pt x="2741" y="7232"/>
                      <a:pt x="2369" y="5369"/>
                    </a:cubicBezTo>
                    <a:cubicBezTo>
                      <a:pt x="2131" y="4312"/>
                      <a:pt x="1564" y="2330"/>
                      <a:pt x="2250" y="2330"/>
                    </a:cubicBezTo>
                    <a:cubicBezTo>
                      <a:pt x="2935" y="2330"/>
                      <a:pt x="3561" y="3880"/>
                      <a:pt x="3799" y="5176"/>
                    </a:cubicBezTo>
                    <a:cubicBezTo>
                      <a:pt x="4112" y="7098"/>
                      <a:pt x="3859" y="8662"/>
                      <a:pt x="3859" y="8662"/>
                    </a:cubicBezTo>
                    <a:lnTo>
                      <a:pt x="3859" y="8721"/>
                    </a:lnTo>
                    <a:cubicBezTo>
                      <a:pt x="4052" y="8587"/>
                      <a:pt x="4306" y="8528"/>
                      <a:pt x="4484" y="8468"/>
                    </a:cubicBezTo>
                    <a:cubicBezTo>
                      <a:pt x="5855" y="6233"/>
                      <a:pt x="4544" y="468"/>
                      <a:pt x="1564" y="21"/>
                    </a:cubicBezTo>
                    <a:cubicBezTo>
                      <a:pt x="1475" y="7"/>
                      <a:pt x="1391" y="0"/>
                      <a:pt x="1312" y="0"/>
                    </a:cubicBezTo>
                    <a:close/>
                  </a:path>
                </a:pathLst>
              </a:custGeom>
              <a:solidFill>
                <a:srgbClr val="F7B8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" name="Google Shape;13492;p83"/>
              <p:cNvSpPr/>
              <p:nvPr/>
            </p:nvSpPr>
            <p:spPr>
              <a:xfrm>
                <a:off x="1810427" y="3569529"/>
                <a:ext cx="164554" cy="307832"/>
              </a:xfrm>
              <a:custGeom>
                <a:avLst/>
                <a:gdLst/>
                <a:ahLst/>
                <a:cxnLst/>
                <a:rect l="l" t="t" r="r" b="b"/>
                <a:pathLst>
                  <a:path w="5275" h="9868" extrusionOk="0">
                    <a:moveTo>
                      <a:pt x="2067" y="0"/>
                    </a:moveTo>
                    <a:cubicBezTo>
                      <a:pt x="1154" y="0"/>
                      <a:pt x="644" y="1452"/>
                      <a:pt x="433" y="3461"/>
                    </a:cubicBezTo>
                    <a:cubicBezTo>
                      <a:pt x="254" y="5830"/>
                      <a:pt x="60" y="8303"/>
                      <a:pt x="1" y="8556"/>
                    </a:cubicBezTo>
                    <a:cubicBezTo>
                      <a:pt x="313" y="8675"/>
                      <a:pt x="626" y="8809"/>
                      <a:pt x="865" y="8929"/>
                    </a:cubicBezTo>
                    <a:lnTo>
                      <a:pt x="939" y="8809"/>
                    </a:lnTo>
                    <a:cubicBezTo>
                      <a:pt x="939" y="8809"/>
                      <a:pt x="1312" y="7692"/>
                      <a:pt x="1684" y="5696"/>
                    </a:cubicBezTo>
                    <a:cubicBezTo>
                      <a:pt x="1836" y="4811"/>
                      <a:pt x="1816" y="2619"/>
                      <a:pt x="2370" y="2619"/>
                    </a:cubicBezTo>
                    <a:cubicBezTo>
                      <a:pt x="2469" y="2619"/>
                      <a:pt x="2587" y="2690"/>
                      <a:pt x="2727" y="2850"/>
                    </a:cubicBezTo>
                    <a:cubicBezTo>
                      <a:pt x="3233" y="3402"/>
                      <a:pt x="3174" y="5323"/>
                      <a:pt x="2861" y="6575"/>
                    </a:cubicBezTo>
                    <a:cubicBezTo>
                      <a:pt x="2429" y="8496"/>
                      <a:pt x="1490" y="9241"/>
                      <a:pt x="1490" y="9241"/>
                    </a:cubicBezTo>
                    <a:lnTo>
                      <a:pt x="1490" y="9301"/>
                    </a:lnTo>
                    <a:cubicBezTo>
                      <a:pt x="1744" y="9420"/>
                      <a:pt x="1982" y="9673"/>
                      <a:pt x="2235" y="9867"/>
                    </a:cubicBezTo>
                    <a:cubicBezTo>
                      <a:pt x="4351" y="8243"/>
                      <a:pt x="5274" y="1673"/>
                      <a:pt x="2667" y="184"/>
                    </a:cubicBezTo>
                    <a:cubicBezTo>
                      <a:pt x="2450" y="59"/>
                      <a:pt x="2250" y="0"/>
                      <a:pt x="2067" y="0"/>
                    </a:cubicBezTo>
                    <a:close/>
                  </a:path>
                </a:pathLst>
              </a:custGeom>
              <a:solidFill>
                <a:srgbClr val="F7B8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" name="Google Shape;13493;p83"/>
              <p:cNvSpPr/>
              <p:nvPr/>
            </p:nvSpPr>
            <p:spPr>
              <a:xfrm>
                <a:off x="1518130" y="3824797"/>
                <a:ext cx="451267" cy="380392"/>
              </a:xfrm>
              <a:custGeom>
                <a:avLst/>
                <a:gdLst/>
                <a:ahLst/>
                <a:cxnLst/>
                <a:rect l="l" t="t" r="r" b="b"/>
                <a:pathLst>
                  <a:path w="14466" h="12194" extrusionOk="0">
                    <a:moveTo>
                      <a:pt x="7330" y="1"/>
                    </a:moveTo>
                    <a:cubicBezTo>
                      <a:pt x="6391" y="1"/>
                      <a:pt x="5587" y="120"/>
                      <a:pt x="4901" y="373"/>
                    </a:cubicBezTo>
                    <a:cubicBezTo>
                      <a:pt x="4723" y="433"/>
                      <a:pt x="4469" y="492"/>
                      <a:pt x="4276" y="626"/>
                    </a:cubicBezTo>
                    <a:cubicBezTo>
                      <a:pt x="4037" y="746"/>
                      <a:pt x="3784" y="865"/>
                      <a:pt x="3531" y="1058"/>
                    </a:cubicBezTo>
                    <a:cubicBezTo>
                      <a:pt x="3233" y="1237"/>
                      <a:pt x="2980" y="1431"/>
                      <a:pt x="2726" y="1684"/>
                    </a:cubicBezTo>
                    <a:cubicBezTo>
                      <a:pt x="685" y="3472"/>
                      <a:pt x="0" y="6392"/>
                      <a:pt x="119" y="7509"/>
                    </a:cubicBezTo>
                    <a:cubicBezTo>
                      <a:pt x="179" y="7941"/>
                      <a:pt x="253" y="8254"/>
                      <a:pt x="373" y="8626"/>
                    </a:cubicBezTo>
                    <a:cubicBezTo>
                      <a:pt x="1237" y="9878"/>
                      <a:pt x="1669" y="10369"/>
                      <a:pt x="2726" y="11233"/>
                    </a:cubicBezTo>
                    <a:cubicBezTo>
                      <a:pt x="3724" y="11740"/>
                      <a:pt x="4961" y="12038"/>
                      <a:pt x="6510" y="12172"/>
                    </a:cubicBezTo>
                    <a:cubicBezTo>
                      <a:pt x="6738" y="12186"/>
                      <a:pt x="6966" y="12194"/>
                      <a:pt x="7195" y="12194"/>
                    </a:cubicBezTo>
                    <a:cubicBezTo>
                      <a:pt x="8838" y="12194"/>
                      <a:pt x="10482" y="11820"/>
                      <a:pt x="11724" y="11114"/>
                    </a:cubicBezTo>
                    <a:cubicBezTo>
                      <a:pt x="13408" y="10176"/>
                      <a:pt x="14466" y="8626"/>
                      <a:pt x="14153" y="6451"/>
                    </a:cubicBezTo>
                    <a:cubicBezTo>
                      <a:pt x="13899" y="4589"/>
                      <a:pt x="13035" y="2861"/>
                      <a:pt x="11605" y="1684"/>
                    </a:cubicBezTo>
                    <a:cubicBezTo>
                      <a:pt x="11352" y="1490"/>
                      <a:pt x="11114" y="1237"/>
                      <a:pt x="10860" y="1118"/>
                    </a:cubicBezTo>
                    <a:cubicBezTo>
                      <a:pt x="10682" y="999"/>
                      <a:pt x="10428" y="865"/>
                      <a:pt x="10235" y="746"/>
                    </a:cubicBezTo>
                    <a:cubicBezTo>
                      <a:pt x="9996" y="626"/>
                      <a:pt x="9683" y="492"/>
                      <a:pt x="9371" y="373"/>
                    </a:cubicBezTo>
                    <a:cubicBezTo>
                      <a:pt x="8745" y="194"/>
                      <a:pt x="8075" y="60"/>
                      <a:pt x="7330" y="1"/>
                    </a:cubicBezTo>
                    <a:close/>
                  </a:path>
                </a:pathLst>
              </a:custGeom>
              <a:solidFill>
                <a:srgbClr val="F7B8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" name="Google Shape;13494;p83"/>
              <p:cNvSpPr/>
              <p:nvPr/>
            </p:nvSpPr>
            <p:spPr>
              <a:xfrm>
                <a:off x="1806715" y="3990911"/>
                <a:ext cx="44640" cy="41458"/>
              </a:xfrm>
              <a:custGeom>
                <a:avLst/>
                <a:gdLst/>
                <a:ahLst/>
                <a:cxnLst/>
                <a:rect l="l" t="t" r="r" b="b"/>
                <a:pathLst>
                  <a:path w="1431" h="1329" extrusionOk="0">
                    <a:moveTo>
                      <a:pt x="710" y="0"/>
                    </a:moveTo>
                    <a:cubicBezTo>
                      <a:pt x="421" y="0"/>
                      <a:pt x="114" y="234"/>
                      <a:pt x="60" y="515"/>
                    </a:cubicBezTo>
                    <a:cubicBezTo>
                      <a:pt x="0" y="888"/>
                      <a:pt x="239" y="1201"/>
                      <a:pt x="552" y="1320"/>
                    </a:cubicBezTo>
                    <a:cubicBezTo>
                      <a:pt x="588" y="1326"/>
                      <a:pt x="624" y="1329"/>
                      <a:pt x="660" y="1329"/>
                    </a:cubicBezTo>
                    <a:cubicBezTo>
                      <a:pt x="984" y="1329"/>
                      <a:pt x="1249" y="1090"/>
                      <a:pt x="1356" y="754"/>
                    </a:cubicBezTo>
                    <a:cubicBezTo>
                      <a:pt x="1431" y="456"/>
                      <a:pt x="1177" y="83"/>
                      <a:pt x="805" y="9"/>
                    </a:cubicBezTo>
                    <a:cubicBezTo>
                      <a:pt x="774" y="3"/>
                      <a:pt x="742" y="0"/>
                      <a:pt x="710" y="0"/>
                    </a:cubicBezTo>
                    <a:close/>
                  </a:path>
                </a:pathLst>
              </a:custGeom>
              <a:solidFill>
                <a:srgbClr val="2A0D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" name="Google Shape;13495;p83"/>
              <p:cNvSpPr/>
              <p:nvPr/>
            </p:nvSpPr>
            <p:spPr>
              <a:xfrm>
                <a:off x="1825775" y="3990193"/>
                <a:ext cx="34876" cy="23396"/>
              </a:xfrm>
              <a:custGeom>
                <a:avLst/>
                <a:gdLst/>
                <a:ahLst/>
                <a:cxnLst/>
                <a:rect l="l" t="t" r="r" b="b"/>
                <a:pathLst>
                  <a:path w="1118" h="750" extrusionOk="0">
                    <a:moveTo>
                      <a:pt x="1055" y="0"/>
                    </a:moveTo>
                    <a:cubicBezTo>
                      <a:pt x="969" y="0"/>
                      <a:pt x="892" y="177"/>
                      <a:pt x="686" y="226"/>
                    </a:cubicBezTo>
                    <a:cubicBezTo>
                      <a:pt x="626" y="245"/>
                      <a:pt x="565" y="252"/>
                      <a:pt x="510" y="252"/>
                    </a:cubicBezTo>
                    <a:cubicBezTo>
                      <a:pt x="399" y="252"/>
                      <a:pt x="313" y="226"/>
                      <a:pt x="313" y="226"/>
                    </a:cubicBezTo>
                    <a:lnTo>
                      <a:pt x="313" y="226"/>
                    </a:lnTo>
                    <a:cubicBezTo>
                      <a:pt x="313" y="226"/>
                      <a:pt x="0" y="479"/>
                      <a:pt x="373" y="717"/>
                    </a:cubicBezTo>
                    <a:cubicBezTo>
                      <a:pt x="415" y="739"/>
                      <a:pt x="458" y="749"/>
                      <a:pt x="499" y="749"/>
                    </a:cubicBezTo>
                    <a:cubicBezTo>
                      <a:pt x="825" y="749"/>
                      <a:pt x="1118" y="151"/>
                      <a:pt x="1118" y="32"/>
                    </a:cubicBezTo>
                    <a:cubicBezTo>
                      <a:pt x="1095" y="10"/>
                      <a:pt x="1075" y="0"/>
                      <a:pt x="1055" y="0"/>
                    </a:cubicBezTo>
                    <a:close/>
                  </a:path>
                </a:pathLst>
              </a:custGeom>
              <a:solidFill>
                <a:srgbClr val="2A0D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" name="Google Shape;13496;p83"/>
              <p:cNvSpPr/>
              <p:nvPr/>
            </p:nvSpPr>
            <p:spPr>
              <a:xfrm>
                <a:off x="1659381" y="3990942"/>
                <a:ext cx="40928" cy="39524"/>
              </a:xfrm>
              <a:custGeom>
                <a:avLst/>
                <a:gdLst/>
                <a:ahLst/>
                <a:cxnLst/>
                <a:rect l="l" t="t" r="r" b="b"/>
                <a:pathLst>
                  <a:path w="1312" h="1267" extrusionOk="0">
                    <a:moveTo>
                      <a:pt x="704" y="1"/>
                    </a:moveTo>
                    <a:cubicBezTo>
                      <a:pt x="678" y="1"/>
                      <a:pt x="653" y="3"/>
                      <a:pt x="627" y="8"/>
                    </a:cubicBezTo>
                    <a:cubicBezTo>
                      <a:pt x="254" y="8"/>
                      <a:pt x="1" y="321"/>
                      <a:pt x="1" y="693"/>
                    </a:cubicBezTo>
                    <a:cubicBezTo>
                      <a:pt x="1" y="980"/>
                      <a:pt x="264" y="1267"/>
                      <a:pt x="594" y="1267"/>
                    </a:cubicBezTo>
                    <a:cubicBezTo>
                      <a:pt x="624" y="1267"/>
                      <a:pt x="655" y="1264"/>
                      <a:pt x="686" y="1259"/>
                    </a:cubicBezTo>
                    <a:cubicBezTo>
                      <a:pt x="1059" y="1259"/>
                      <a:pt x="1312" y="946"/>
                      <a:pt x="1312" y="634"/>
                    </a:cubicBezTo>
                    <a:cubicBezTo>
                      <a:pt x="1244" y="292"/>
                      <a:pt x="987" y="1"/>
                      <a:pt x="704" y="1"/>
                    </a:cubicBezTo>
                    <a:close/>
                  </a:path>
                </a:pathLst>
              </a:custGeom>
              <a:solidFill>
                <a:srgbClr val="2A0D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" name="Google Shape;13497;p83"/>
              <p:cNvSpPr/>
              <p:nvPr/>
            </p:nvSpPr>
            <p:spPr>
              <a:xfrm>
                <a:off x="1649773" y="3986450"/>
                <a:ext cx="32880" cy="24644"/>
              </a:xfrm>
              <a:custGeom>
                <a:avLst/>
                <a:gdLst/>
                <a:ahLst/>
                <a:cxnLst/>
                <a:rect l="l" t="t" r="r" b="b"/>
                <a:pathLst>
                  <a:path w="1054" h="790" extrusionOk="0">
                    <a:moveTo>
                      <a:pt x="98" y="0"/>
                    </a:moveTo>
                    <a:cubicBezTo>
                      <a:pt x="83" y="0"/>
                      <a:pt x="70" y="10"/>
                      <a:pt x="56" y="33"/>
                    </a:cubicBezTo>
                    <a:cubicBezTo>
                      <a:pt x="0" y="88"/>
                      <a:pt x="216" y="790"/>
                      <a:pt x="595" y="790"/>
                    </a:cubicBezTo>
                    <a:cubicBezTo>
                      <a:pt x="623" y="790"/>
                      <a:pt x="652" y="786"/>
                      <a:pt x="681" y="778"/>
                    </a:cubicBezTo>
                    <a:cubicBezTo>
                      <a:pt x="1054" y="599"/>
                      <a:pt x="801" y="286"/>
                      <a:pt x="801" y="286"/>
                    </a:cubicBezTo>
                    <a:lnTo>
                      <a:pt x="801" y="286"/>
                    </a:lnTo>
                    <a:cubicBezTo>
                      <a:pt x="801" y="286"/>
                      <a:pt x="721" y="313"/>
                      <a:pt x="611" y="313"/>
                    </a:cubicBezTo>
                    <a:cubicBezTo>
                      <a:pt x="556" y="313"/>
                      <a:pt x="493" y="306"/>
                      <a:pt x="428" y="286"/>
                    </a:cubicBezTo>
                    <a:cubicBezTo>
                      <a:pt x="235" y="177"/>
                      <a:pt x="159" y="0"/>
                      <a:pt x="98" y="0"/>
                    </a:cubicBezTo>
                    <a:close/>
                  </a:path>
                </a:pathLst>
              </a:custGeom>
              <a:solidFill>
                <a:srgbClr val="2A0D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" name="Google Shape;13498;p83"/>
              <p:cNvSpPr/>
              <p:nvPr/>
            </p:nvSpPr>
            <p:spPr>
              <a:xfrm>
                <a:off x="1727230" y="4012404"/>
                <a:ext cx="56276" cy="33160"/>
              </a:xfrm>
              <a:custGeom>
                <a:avLst/>
                <a:gdLst/>
                <a:ahLst/>
                <a:cxnLst/>
                <a:rect l="l" t="t" r="r" b="b"/>
                <a:pathLst>
                  <a:path w="1804" h="1063" extrusionOk="0">
                    <a:moveTo>
                      <a:pt x="939" y="1"/>
                    </a:moveTo>
                    <a:cubicBezTo>
                      <a:pt x="577" y="1"/>
                      <a:pt x="192" y="64"/>
                      <a:pt x="120" y="199"/>
                    </a:cubicBezTo>
                    <a:cubicBezTo>
                      <a:pt x="1" y="437"/>
                      <a:pt x="627" y="1063"/>
                      <a:pt x="925" y="1063"/>
                    </a:cubicBezTo>
                    <a:cubicBezTo>
                      <a:pt x="1297" y="1063"/>
                      <a:pt x="1804" y="318"/>
                      <a:pt x="1610" y="139"/>
                    </a:cubicBezTo>
                    <a:cubicBezTo>
                      <a:pt x="1554" y="49"/>
                      <a:pt x="1256" y="1"/>
                      <a:pt x="939" y="1"/>
                    </a:cubicBezTo>
                    <a:close/>
                  </a:path>
                </a:pathLst>
              </a:custGeom>
              <a:solidFill>
                <a:srgbClr val="F28F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" name="Google Shape;13499;p83"/>
              <p:cNvSpPr/>
              <p:nvPr/>
            </p:nvSpPr>
            <p:spPr>
              <a:xfrm>
                <a:off x="1697969" y="4041072"/>
                <a:ext cx="116201" cy="45389"/>
              </a:xfrm>
              <a:custGeom>
                <a:avLst/>
                <a:gdLst/>
                <a:ahLst/>
                <a:cxnLst/>
                <a:rect l="l" t="t" r="r" b="b"/>
                <a:pathLst>
                  <a:path w="3725" h="1455" extrusionOk="0">
                    <a:moveTo>
                      <a:pt x="126" y="0"/>
                    </a:moveTo>
                    <a:cubicBezTo>
                      <a:pt x="110" y="0"/>
                      <a:pt x="92" y="7"/>
                      <a:pt x="75" y="25"/>
                    </a:cubicBezTo>
                    <a:cubicBezTo>
                      <a:pt x="0" y="25"/>
                      <a:pt x="0" y="84"/>
                      <a:pt x="0" y="144"/>
                    </a:cubicBezTo>
                    <a:cubicBezTo>
                      <a:pt x="0" y="144"/>
                      <a:pt x="0" y="204"/>
                      <a:pt x="75" y="338"/>
                    </a:cubicBezTo>
                    <a:cubicBezTo>
                      <a:pt x="135" y="457"/>
                      <a:pt x="194" y="636"/>
                      <a:pt x="313" y="829"/>
                    </a:cubicBezTo>
                    <a:cubicBezTo>
                      <a:pt x="447" y="889"/>
                      <a:pt x="507" y="1008"/>
                      <a:pt x="626" y="1082"/>
                    </a:cubicBezTo>
                    <a:cubicBezTo>
                      <a:pt x="686" y="1082"/>
                      <a:pt x="745" y="1142"/>
                      <a:pt x="820" y="1202"/>
                    </a:cubicBezTo>
                    <a:cubicBezTo>
                      <a:pt x="820" y="1202"/>
                      <a:pt x="939" y="1261"/>
                      <a:pt x="999" y="1261"/>
                    </a:cubicBezTo>
                    <a:cubicBezTo>
                      <a:pt x="1058" y="1321"/>
                      <a:pt x="1118" y="1321"/>
                      <a:pt x="1192" y="1321"/>
                    </a:cubicBezTo>
                    <a:cubicBezTo>
                      <a:pt x="1252" y="1380"/>
                      <a:pt x="1311" y="1380"/>
                      <a:pt x="1431" y="1380"/>
                    </a:cubicBezTo>
                    <a:cubicBezTo>
                      <a:pt x="1490" y="1380"/>
                      <a:pt x="1565" y="1455"/>
                      <a:pt x="1624" y="1455"/>
                    </a:cubicBezTo>
                    <a:lnTo>
                      <a:pt x="1863" y="1455"/>
                    </a:lnTo>
                    <a:lnTo>
                      <a:pt x="2056" y="1380"/>
                    </a:lnTo>
                    <a:lnTo>
                      <a:pt x="2310" y="1380"/>
                    </a:lnTo>
                    <a:cubicBezTo>
                      <a:pt x="2429" y="1321"/>
                      <a:pt x="2608" y="1321"/>
                      <a:pt x="2742" y="1261"/>
                    </a:cubicBezTo>
                    <a:cubicBezTo>
                      <a:pt x="2980" y="1142"/>
                      <a:pt x="3233" y="948"/>
                      <a:pt x="3352" y="770"/>
                    </a:cubicBezTo>
                    <a:cubicBezTo>
                      <a:pt x="3546" y="636"/>
                      <a:pt x="3606" y="457"/>
                      <a:pt x="3665" y="338"/>
                    </a:cubicBezTo>
                    <a:cubicBezTo>
                      <a:pt x="3665" y="263"/>
                      <a:pt x="3725" y="204"/>
                      <a:pt x="3725" y="204"/>
                    </a:cubicBezTo>
                    <a:lnTo>
                      <a:pt x="3725" y="144"/>
                    </a:lnTo>
                    <a:cubicBezTo>
                      <a:pt x="3725" y="84"/>
                      <a:pt x="3725" y="25"/>
                      <a:pt x="3665" y="25"/>
                    </a:cubicBezTo>
                    <a:cubicBezTo>
                      <a:pt x="3648" y="7"/>
                      <a:pt x="3630" y="0"/>
                      <a:pt x="3614" y="0"/>
                    </a:cubicBezTo>
                    <a:cubicBezTo>
                      <a:pt x="3576" y="0"/>
                      <a:pt x="3546" y="42"/>
                      <a:pt x="3546" y="84"/>
                    </a:cubicBezTo>
                    <a:lnTo>
                      <a:pt x="3486" y="84"/>
                    </a:lnTo>
                    <a:cubicBezTo>
                      <a:pt x="3486" y="144"/>
                      <a:pt x="3486" y="144"/>
                      <a:pt x="3427" y="204"/>
                    </a:cubicBezTo>
                    <a:cubicBezTo>
                      <a:pt x="3352" y="263"/>
                      <a:pt x="3233" y="397"/>
                      <a:pt x="3114" y="516"/>
                    </a:cubicBezTo>
                    <a:cubicBezTo>
                      <a:pt x="2980" y="636"/>
                      <a:pt x="2801" y="770"/>
                      <a:pt x="2548" y="889"/>
                    </a:cubicBezTo>
                    <a:cubicBezTo>
                      <a:pt x="2429" y="889"/>
                      <a:pt x="2369" y="948"/>
                      <a:pt x="2235" y="948"/>
                    </a:cubicBezTo>
                    <a:cubicBezTo>
                      <a:pt x="2175" y="948"/>
                      <a:pt x="2116" y="948"/>
                      <a:pt x="2056" y="1008"/>
                    </a:cubicBezTo>
                    <a:lnTo>
                      <a:pt x="1624" y="1008"/>
                    </a:lnTo>
                    <a:cubicBezTo>
                      <a:pt x="1565" y="1008"/>
                      <a:pt x="1490" y="948"/>
                      <a:pt x="1490" y="948"/>
                    </a:cubicBezTo>
                    <a:lnTo>
                      <a:pt x="1311" y="948"/>
                    </a:lnTo>
                    <a:cubicBezTo>
                      <a:pt x="1252" y="948"/>
                      <a:pt x="1192" y="889"/>
                      <a:pt x="1118" y="889"/>
                    </a:cubicBezTo>
                    <a:cubicBezTo>
                      <a:pt x="999" y="829"/>
                      <a:pt x="939" y="829"/>
                      <a:pt x="820" y="770"/>
                    </a:cubicBezTo>
                    <a:cubicBezTo>
                      <a:pt x="745" y="710"/>
                      <a:pt x="686" y="636"/>
                      <a:pt x="567" y="576"/>
                    </a:cubicBezTo>
                    <a:cubicBezTo>
                      <a:pt x="447" y="457"/>
                      <a:pt x="373" y="338"/>
                      <a:pt x="313" y="204"/>
                    </a:cubicBezTo>
                    <a:lnTo>
                      <a:pt x="194" y="84"/>
                    </a:lnTo>
                    <a:cubicBezTo>
                      <a:pt x="194" y="42"/>
                      <a:pt x="164" y="0"/>
                      <a:pt x="126" y="0"/>
                    </a:cubicBezTo>
                    <a:close/>
                  </a:path>
                </a:pathLst>
              </a:custGeom>
              <a:solidFill>
                <a:srgbClr val="2A0D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" name="Google Shape;13500;p83"/>
              <p:cNvSpPr/>
              <p:nvPr/>
            </p:nvSpPr>
            <p:spPr>
              <a:xfrm>
                <a:off x="1899645" y="4684532"/>
                <a:ext cx="13507" cy="33036"/>
              </a:xfrm>
              <a:custGeom>
                <a:avLst/>
                <a:gdLst/>
                <a:ahLst/>
                <a:cxnLst/>
                <a:rect l="l" t="t" r="r" b="b"/>
                <a:pathLst>
                  <a:path w="433" h="1059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61" y="120"/>
                    </a:lnTo>
                    <a:cubicBezTo>
                      <a:pt x="61" y="195"/>
                      <a:pt x="61" y="195"/>
                      <a:pt x="120" y="254"/>
                    </a:cubicBezTo>
                    <a:lnTo>
                      <a:pt x="120" y="373"/>
                    </a:lnTo>
                    <a:cubicBezTo>
                      <a:pt x="180" y="373"/>
                      <a:pt x="180" y="433"/>
                      <a:pt x="180" y="433"/>
                    </a:cubicBezTo>
                    <a:lnTo>
                      <a:pt x="180" y="567"/>
                    </a:lnTo>
                    <a:cubicBezTo>
                      <a:pt x="180" y="627"/>
                      <a:pt x="239" y="686"/>
                      <a:pt x="239" y="686"/>
                    </a:cubicBezTo>
                    <a:lnTo>
                      <a:pt x="239" y="805"/>
                    </a:lnTo>
                    <a:lnTo>
                      <a:pt x="239" y="865"/>
                    </a:lnTo>
                    <a:lnTo>
                      <a:pt x="239" y="999"/>
                    </a:lnTo>
                    <a:lnTo>
                      <a:pt x="239" y="1059"/>
                    </a:lnTo>
                    <a:lnTo>
                      <a:pt x="373" y="1059"/>
                    </a:lnTo>
                    <a:cubicBezTo>
                      <a:pt x="373" y="1059"/>
                      <a:pt x="433" y="999"/>
                      <a:pt x="433" y="865"/>
                    </a:cubicBezTo>
                    <a:lnTo>
                      <a:pt x="433" y="686"/>
                    </a:lnTo>
                    <a:lnTo>
                      <a:pt x="433" y="493"/>
                    </a:lnTo>
                    <a:cubicBezTo>
                      <a:pt x="373" y="433"/>
                      <a:pt x="373" y="373"/>
                      <a:pt x="314" y="314"/>
                    </a:cubicBezTo>
                    <a:cubicBezTo>
                      <a:pt x="314" y="254"/>
                      <a:pt x="239" y="195"/>
                      <a:pt x="239" y="120"/>
                    </a:cubicBezTo>
                    <a:lnTo>
                      <a:pt x="120" y="1"/>
                    </a:lnTo>
                    <a:close/>
                  </a:path>
                </a:pathLst>
              </a:custGeom>
              <a:solidFill>
                <a:srgbClr val="DB85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13501;p83"/>
              <p:cNvSpPr/>
              <p:nvPr/>
            </p:nvSpPr>
            <p:spPr>
              <a:xfrm>
                <a:off x="1878276" y="4688275"/>
                <a:ext cx="13507" cy="34876"/>
              </a:xfrm>
              <a:custGeom>
                <a:avLst/>
                <a:gdLst/>
                <a:ahLst/>
                <a:cxnLst/>
                <a:rect l="l" t="t" r="r" b="b"/>
                <a:pathLst>
                  <a:path w="433" h="1118" extrusionOk="0">
                    <a:moveTo>
                      <a:pt x="1" y="0"/>
                    </a:moveTo>
                    <a:lnTo>
                      <a:pt x="1" y="75"/>
                    </a:lnTo>
                    <a:lnTo>
                      <a:pt x="1" y="134"/>
                    </a:lnTo>
                    <a:cubicBezTo>
                      <a:pt x="60" y="134"/>
                      <a:pt x="60" y="194"/>
                      <a:pt x="60" y="194"/>
                    </a:cubicBezTo>
                    <a:cubicBezTo>
                      <a:pt x="60" y="253"/>
                      <a:pt x="120" y="253"/>
                      <a:pt x="120" y="253"/>
                    </a:cubicBezTo>
                    <a:lnTo>
                      <a:pt x="120" y="373"/>
                    </a:lnTo>
                    <a:cubicBezTo>
                      <a:pt x="179" y="373"/>
                      <a:pt x="179" y="447"/>
                      <a:pt x="179" y="507"/>
                    </a:cubicBezTo>
                    <a:lnTo>
                      <a:pt x="179" y="685"/>
                    </a:lnTo>
                    <a:lnTo>
                      <a:pt x="179" y="820"/>
                    </a:lnTo>
                    <a:lnTo>
                      <a:pt x="179" y="879"/>
                    </a:lnTo>
                    <a:cubicBezTo>
                      <a:pt x="179" y="998"/>
                      <a:pt x="254" y="1058"/>
                      <a:pt x="254" y="1058"/>
                    </a:cubicBezTo>
                    <a:cubicBezTo>
                      <a:pt x="254" y="1058"/>
                      <a:pt x="254" y="1117"/>
                      <a:pt x="314" y="1117"/>
                    </a:cubicBezTo>
                    <a:lnTo>
                      <a:pt x="314" y="1058"/>
                    </a:lnTo>
                    <a:cubicBezTo>
                      <a:pt x="314" y="1058"/>
                      <a:pt x="373" y="998"/>
                      <a:pt x="373" y="879"/>
                    </a:cubicBezTo>
                    <a:cubicBezTo>
                      <a:pt x="373" y="820"/>
                      <a:pt x="433" y="745"/>
                      <a:pt x="433" y="685"/>
                    </a:cubicBezTo>
                    <a:cubicBezTo>
                      <a:pt x="373" y="626"/>
                      <a:pt x="433" y="566"/>
                      <a:pt x="373" y="507"/>
                    </a:cubicBezTo>
                    <a:cubicBezTo>
                      <a:pt x="373" y="447"/>
                      <a:pt x="373" y="313"/>
                      <a:pt x="314" y="253"/>
                    </a:cubicBezTo>
                    <a:cubicBezTo>
                      <a:pt x="314" y="194"/>
                      <a:pt x="254" y="134"/>
                      <a:pt x="254" y="134"/>
                    </a:cubicBezTo>
                    <a:cubicBezTo>
                      <a:pt x="179" y="75"/>
                      <a:pt x="120" y="0"/>
                      <a:pt x="120" y="0"/>
                    </a:cubicBezTo>
                    <a:close/>
                  </a:path>
                </a:pathLst>
              </a:custGeom>
              <a:solidFill>
                <a:srgbClr val="DB85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13502;p83"/>
              <p:cNvSpPr/>
              <p:nvPr/>
            </p:nvSpPr>
            <p:spPr>
              <a:xfrm>
                <a:off x="1634300" y="4686403"/>
                <a:ext cx="15379" cy="31164"/>
              </a:xfrm>
              <a:custGeom>
                <a:avLst/>
                <a:gdLst/>
                <a:ahLst/>
                <a:cxnLst/>
                <a:rect l="l" t="t" r="r" b="b"/>
                <a:pathLst>
                  <a:path w="493" h="999" extrusionOk="0">
                    <a:moveTo>
                      <a:pt x="60" y="1"/>
                    </a:moveTo>
                    <a:cubicBezTo>
                      <a:pt x="0" y="60"/>
                      <a:pt x="60" y="60"/>
                      <a:pt x="60" y="60"/>
                    </a:cubicBezTo>
                    <a:cubicBezTo>
                      <a:pt x="60" y="60"/>
                      <a:pt x="60" y="135"/>
                      <a:pt x="120" y="194"/>
                    </a:cubicBezTo>
                    <a:cubicBezTo>
                      <a:pt x="179" y="254"/>
                      <a:pt x="179" y="313"/>
                      <a:pt x="179" y="313"/>
                    </a:cubicBezTo>
                    <a:cubicBezTo>
                      <a:pt x="179" y="373"/>
                      <a:pt x="254" y="373"/>
                      <a:pt x="254" y="433"/>
                    </a:cubicBezTo>
                    <a:lnTo>
                      <a:pt x="254" y="507"/>
                    </a:lnTo>
                    <a:lnTo>
                      <a:pt x="254" y="567"/>
                    </a:lnTo>
                    <a:cubicBezTo>
                      <a:pt x="313" y="567"/>
                      <a:pt x="254" y="626"/>
                      <a:pt x="313" y="626"/>
                    </a:cubicBezTo>
                    <a:lnTo>
                      <a:pt x="313" y="686"/>
                    </a:lnTo>
                    <a:lnTo>
                      <a:pt x="313" y="805"/>
                    </a:lnTo>
                    <a:lnTo>
                      <a:pt x="313" y="939"/>
                    </a:lnTo>
                    <a:cubicBezTo>
                      <a:pt x="313" y="999"/>
                      <a:pt x="313" y="999"/>
                      <a:pt x="373" y="999"/>
                    </a:cubicBezTo>
                    <a:lnTo>
                      <a:pt x="373" y="939"/>
                    </a:lnTo>
                    <a:cubicBezTo>
                      <a:pt x="373" y="939"/>
                      <a:pt x="432" y="939"/>
                      <a:pt x="432" y="805"/>
                    </a:cubicBezTo>
                    <a:lnTo>
                      <a:pt x="492" y="745"/>
                    </a:lnTo>
                    <a:lnTo>
                      <a:pt x="492" y="626"/>
                    </a:lnTo>
                    <a:lnTo>
                      <a:pt x="492" y="567"/>
                    </a:lnTo>
                    <a:lnTo>
                      <a:pt x="432" y="433"/>
                    </a:lnTo>
                    <a:cubicBezTo>
                      <a:pt x="432" y="373"/>
                      <a:pt x="432" y="313"/>
                      <a:pt x="373" y="254"/>
                    </a:cubicBezTo>
                    <a:cubicBezTo>
                      <a:pt x="373" y="194"/>
                      <a:pt x="313" y="135"/>
                      <a:pt x="254" y="135"/>
                    </a:cubicBezTo>
                    <a:cubicBezTo>
                      <a:pt x="179" y="1"/>
                      <a:pt x="120" y="1"/>
                      <a:pt x="120" y="1"/>
                    </a:cubicBezTo>
                    <a:close/>
                  </a:path>
                </a:pathLst>
              </a:custGeom>
              <a:solidFill>
                <a:srgbClr val="DB85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13503;p83"/>
              <p:cNvSpPr/>
              <p:nvPr/>
            </p:nvSpPr>
            <p:spPr>
              <a:xfrm>
                <a:off x="1612931" y="4688275"/>
                <a:ext cx="13507" cy="29292"/>
              </a:xfrm>
              <a:custGeom>
                <a:avLst/>
                <a:gdLst/>
                <a:ahLst/>
                <a:cxnLst/>
                <a:rect l="l" t="t" r="r" b="b"/>
                <a:pathLst>
                  <a:path w="433" h="939" extrusionOk="0">
                    <a:moveTo>
                      <a:pt x="0" y="0"/>
                    </a:moveTo>
                    <a:cubicBezTo>
                      <a:pt x="0" y="75"/>
                      <a:pt x="0" y="75"/>
                      <a:pt x="60" y="134"/>
                    </a:cubicBezTo>
                    <a:lnTo>
                      <a:pt x="119" y="194"/>
                    </a:lnTo>
                    <a:lnTo>
                      <a:pt x="119" y="253"/>
                    </a:lnTo>
                    <a:lnTo>
                      <a:pt x="194" y="313"/>
                    </a:lnTo>
                    <a:lnTo>
                      <a:pt x="194" y="373"/>
                    </a:lnTo>
                    <a:cubicBezTo>
                      <a:pt x="253" y="447"/>
                      <a:pt x="253" y="447"/>
                      <a:pt x="253" y="507"/>
                    </a:cubicBezTo>
                    <a:lnTo>
                      <a:pt x="253" y="566"/>
                    </a:lnTo>
                    <a:lnTo>
                      <a:pt x="253" y="626"/>
                    </a:lnTo>
                    <a:lnTo>
                      <a:pt x="253" y="685"/>
                    </a:lnTo>
                    <a:lnTo>
                      <a:pt x="253" y="745"/>
                    </a:lnTo>
                    <a:lnTo>
                      <a:pt x="253" y="879"/>
                    </a:lnTo>
                    <a:cubicBezTo>
                      <a:pt x="253" y="939"/>
                      <a:pt x="313" y="939"/>
                      <a:pt x="313" y="939"/>
                    </a:cubicBezTo>
                    <a:lnTo>
                      <a:pt x="373" y="939"/>
                    </a:lnTo>
                    <a:cubicBezTo>
                      <a:pt x="373" y="939"/>
                      <a:pt x="373" y="879"/>
                      <a:pt x="432" y="745"/>
                    </a:cubicBezTo>
                    <a:lnTo>
                      <a:pt x="432" y="685"/>
                    </a:lnTo>
                    <a:lnTo>
                      <a:pt x="432" y="626"/>
                    </a:lnTo>
                    <a:lnTo>
                      <a:pt x="432" y="507"/>
                    </a:lnTo>
                    <a:lnTo>
                      <a:pt x="432" y="447"/>
                    </a:lnTo>
                    <a:cubicBezTo>
                      <a:pt x="432" y="313"/>
                      <a:pt x="373" y="313"/>
                      <a:pt x="373" y="253"/>
                    </a:cubicBezTo>
                    <a:cubicBezTo>
                      <a:pt x="313" y="194"/>
                      <a:pt x="313" y="134"/>
                      <a:pt x="253" y="134"/>
                    </a:cubicBezTo>
                    <a:cubicBezTo>
                      <a:pt x="194" y="0"/>
                      <a:pt x="119" y="0"/>
                      <a:pt x="119" y="0"/>
                    </a:cubicBezTo>
                    <a:close/>
                  </a:path>
                </a:pathLst>
              </a:custGeom>
              <a:solidFill>
                <a:srgbClr val="DB85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13504;p83"/>
              <p:cNvSpPr/>
              <p:nvPr/>
            </p:nvSpPr>
            <p:spPr>
              <a:xfrm>
                <a:off x="1746758" y="4202631"/>
                <a:ext cx="65572" cy="61828"/>
              </a:xfrm>
              <a:custGeom>
                <a:avLst/>
                <a:gdLst/>
                <a:ahLst/>
                <a:cxnLst/>
                <a:rect l="l" t="t" r="r" b="b"/>
                <a:pathLst>
                  <a:path w="2102" h="1982" extrusionOk="0">
                    <a:moveTo>
                      <a:pt x="299" y="373"/>
                    </a:moveTo>
                    <a:cubicBezTo>
                      <a:pt x="433" y="373"/>
                      <a:pt x="611" y="492"/>
                      <a:pt x="805" y="552"/>
                    </a:cubicBezTo>
                    <a:cubicBezTo>
                      <a:pt x="984" y="671"/>
                      <a:pt x="1237" y="864"/>
                      <a:pt x="1416" y="984"/>
                    </a:cubicBezTo>
                    <a:cubicBezTo>
                      <a:pt x="1490" y="1118"/>
                      <a:pt x="1610" y="1177"/>
                      <a:pt x="1610" y="1296"/>
                    </a:cubicBezTo>
                    <a:cubicBezTo>
                      <a:pt x="1669" y="1356"/>
                      <a:pt x="1669" y="1416"/>
                      <a:pt x="1610" y="1550"/>
                    </a:cubicBezTo>
                    <a:lnTo>
                      <a:pt x="1416" y="1550"/>
                    </a:lnTo>
                    <a:cubicBezTo>
                      <a:pt x="1297" y="1490"/>
                      <a:pt x="1178" y="1416"/>
                      <a:pt x="1044" y="1296"/>
                    </a:cubicBezTo>
                    <a:cubicBezTo>
                      <a:pt x="865" y="1177"/>
                      <a:pt x="671" y="924"/>
                      <a:pt x="552" y="745"/>
                    </a:cubicBezTo>
                    <a:cubicBezTo>
                      <a:pt x="433" y="611"/>
                      <a:pt x="373" y="432"/>
                      <a:pt x="299" y="373"/>
                    </a:cubicBezTo>
                    <a:close/>
                    <a:moveTo>
                      <a:pt x="179" y="0"/>
                    </a:moveTo>
                    <a:lnTo>
                      <a:pt x="1" y="119"/>
                    </a:lnTo>
                    <a:lnTo>
                      <a:pt x="1" y="179"/>
                    </a:lnTo>
                    <a:lnTo>
                      <a:pt x="1" y="373"/>
                    </a:lnTo>
                    <a:cubicBezTo>
                      <a:pt x="60" y="552"/>
                      <a:pt x="120" y="745"/>
                      <a:pt x="239" y="924"/>
                    </a:cubicBezTo>
                    <a:cubicBezTo>
                      <a:pt x="433" y="1177"/>
                      <a:pt x="552" y="1416"/>
                      <a:pt x="805" y="1609"/>
                    </a:cubicBezTo>
                    <a:cubicBezTo>
                      <a:pt x="924" y="1728"/>
                      <a:pt x="1044" y="1862"/>
                      <a:pt x="1237" y="1922"/>
                    </a:cubicBezTo>
                    <a:cubicBezTo>
                      <a:pt x="1356" y="1982"/>
                      <a:pt x="1416" y="1982"/>
                      <a:pt x="1610" y="1982"/>
                    </a:cubicBezTo>
                    <a:cubicBezTo>
                      <a:pt x="1669" y="1982"/>
                      <a:pt x="1729" y="1922"/>
                      <a:pt x="1788" y="1922"/>
                    </a:cubicBezTo>
                    <a:lnTo>
                      <a:pt x="1922" y="1788"/>
                    </a:lnTo>
                    <a:cubicBezTo>
                      <a:pt x="1982" y="1728"/>
                      <a:pt x="2042" y="1609"/>
                      <a:pt x="2042" y="1490"/>
                    </a:cubicBezTo>
                    <a:cubicBezTo>
                      <a:pt x="2101" y="1356"/>
                      <a:pt x="2042" y="1237"/>
                      <a:pt x="2042" y="1118"/>
                    </a:cubicBezTo>
                    <a:cubicBezTo>
                      <a:pt x="1922" y="924"/>
                      <a:pt x="1788" y="805"/>
                      <a:pt x="1669" y="671"/>
                    </a:cubicBezTo>
                    <a:cubicBezTo>
                      <a:pt x="1416" y="492"/>
                      <a:pt x="1178" y="373"/>
                      <a:pt x="924" y="239"/>
                    </a:cubicBezTo>
                    <a:cubicBezTo>
                      <a:pt x="492" y="60"/>
                      <a:pt x="179" y="0"/>
                      <a:pt x="17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13505;p83"/>
              <p:cNvSpPr/>
              <p:nvPr/>
            </p:nvSpPr>
            <p:spPr>
              <a:xfrm>
                <a:off x="1688673" y="4202631"/>
                <a:ext cx="63700" cy="61828"/>
              </a:xfrm>
              <a:custGeom>
                <a:avLst/>
                <a:gdLst/>
                <a:ahLst/>
                <a:cxnLst/>
                <a:rect l="l" t="t" r="r" b="b"/>
                <a:pathLst>
                  <a:path w="2042" h="1982" extrusionOk="0">
                    <a:moveTo>
                      <a:pt x="1729" y="373"/>
                    </a:moveTo>
                    <a:cubicBezTo>
                      <a:pt x="1729" y="432"/>
                      <a:pt x="1609" y="611"/>
                      <a:pt x="1490" y="745"/>
                    </a:cubicBezTo>
                    <a:cubicBezTo>
                      <a:pt x="1356" y="924"/>
                      <a:pt x="1177" y="1177"/>
                      <a:pt x="984" y="1296"/>
                    </a:cubicBezTo>
                    <a:cubicBezTo>
                      <a:pt x="865" y="1416"/>
                      <a:pt x="745" y="1490"/>
                      <a:pt x="671" y="1550"/>
                    </a:cubicBezTo>
                    <a:lnTo>
                      <a:pt x="492" y="1550"/>
                    </a:lnTo>
                    <a:cubicBezTo>
                      <a:pt x="433" y="1416"/>
                      <a:pt x="373" y="1356"/>
                      <a:pt x="433" y="1296"/>
                    </a:cubicBezTo>
                    <a:cubicBezTo>
                      <a:pt x="433" y="1177"/>
                      <a:pt x="552" y="1118"/>
                      <a:pt x="611" y="984"/>
                    </a:cubicBezTo>
                    <a:cubicBezTo>
                      <a:pt x="865" y="864"/>
                      <a:pt x="1043" y="671"/>
                      <a:pt x="1297" y="552"/>
                    </a:cubicBezTo>
                    <a:cubicBezTo>
                      <a:pt x="1490" y="492"/>
                      <a:pt x="1609" y="373"/>
                      <a:pt x="1729" y="373"/>
                    </a:cubicBezTo>
                    <a:close/>
                    <a:moveTo>
                      <a:pt x="1922" y="0"/>
                    </a:moveTo>
                    <a:cubicBezTo>
                      <a:pt x="1922" y="0"/>
                      <a:pt x="1609" y="60"/>
                      <a:pt x="1118" y="239"/>
                    </a:cubicBezTo>
                    <a:cubicBezTo>
                      <a:pt x="924" y="373"/>
                      <a:pt x="611" y="492"/>
                      <a:pt x="373" y="671"/>
                    </a:cubicBezTo>
                    <a:cubicBezTo>
                      <a:pt x="239" y="805"/>
                      <a:pt x="120" y="924"/>
                      <a:pt x="60" y="1118"/>
                    </a:cubicBezTo>
                    <a:cubicBezTo>
                      <a:pt x="0" y="1237"/>
                      <a:pt x="0" y="1356"/>
                      <a:pt x="0" y="1490"/>
                    </a:cubicBezTo>
                    <a:cubicBezTo>
                      <a:pt x="0" y="1609"/>
                      <a:pt x="60" y="1728"/>
                      <a:pt x="120" y="1788"/>
                    </a:cubicBezTo>
                    <a:cubicBezTo>
                      <a:pt x="179" y="1788"/>
                      <a:pt x="239" y="1922"/>
                      <a:pt x="298" y="1922"/>
                    </a:cubicBezTo>
                    <a:cubicBezTo>
                      <a:pt x="373" y="1982"/>
                      <a:pt x="433" y="1982"/>
                      <a:pt x="492" y="1982"/>
                    </a:cubicBezTo>
                    <a:cubicBezTo>
                      <a:pt x="611" y="1982"/>
                      <a:pt x="745" y="1982"/>
                      <a:pt x="805" y="1922"/>
                    </a:cubicBezTo>
                    <a:cubicBezTo>
                      <a:pt x="984" y="1862"/>
                      <a:pt x="1118" y="1728"/>
                      <a:pt x="1237" y="1609"/>
                    </a:cubicBezTo>
                    <a:cubicBezTo>
                      <a:pt x="1490" y="1416"/>
                      <a:pt x="1669" y="1177"/>
                      <a:pt x="1788" y="924"/>
                    </a:cubicBezTo>
                    <a:cubicBezTo>
                      <a:pt x="1922" y="745"/>
                      <a:pt x="1982" y="552"/>
                      <a:pt x="2041" y="373"/>
                    </a:cubicBezTo>
                    <a:lnTo>
                      <a:pt x="2041" y="179"/>
                    </a:lnTo>
                    <a:lnTo>
                      <a:pt x="2041" y="119"/>
                    </a:lnTo>
                    <a:lnTo>
                      <a:pt x="192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" name="Google Shape;13506;p83"/>
              <p:cNvSpPr/>
              <p:nvPr/>
            </p:nvSpPr>
            <p:spPr>
              <a:xfrm>
                <a:off x="1744450" y="4208215"/>
                <a:ext cx="58116" cy="85069"/>
              </a:xfrm>
              <a:custGeom>
                <a:avLst/>
                <a:gdLst/>
                <a:ahLst/>
                <a:cxnLst/>
                <a:rect l="l" t="t" r="r" b="b"/>
                <a:pathLst>
                  <a:path w="1863" h="2727" extrusionOk="0">
                    <a:moveTo>
                      <a:pt x="134" y="0"/>
                    </a:moveTo>
                    <a:cubicBezTo>
                      <a:pt x="75" y="0"/>
                      <a:pt x="0" y="60"/>
                      <a:pt x="0" y="119"/>
                    </a:cubicBezTo>
                    <a:lnTo>
                      <a:pt x="0" y="253"/>
                    </a:lnTo>
                    <a:cubicBezTo>
                      <a:pt x="0" y="313"/>
                      <a:pt x="0" y="432"/>
                      <a:pt x="75" y="626"/>
                    </a:cubicBezTo>
                    <a:lnTo>
                      <a:pt x="75" y="864"/>
                    </a:lnTo>
                    <a:cubicBezTo>
                      <a:pt x="134" y="939"/>
                      <a:pt x="134" y="1058"/>
                      <a:pt x="134" y="1117"/>
                    </a:cubicBezTo>
                    <a:cubicBezTo>
                      <a:pt x="194" y="1237"/>
                      <a:pt x="194" y="1311"/>
                      <a:pt x="253" y="1430"/>
                    </a:cubicBezTo>
                    <a:cubicBezTo>
                      <a:pt x="313" y="1549"/>
                      <a:pt x="313" y="1609"/>
                      <a:pt x="373" y="1743"/>
                    </a:cubicBezTo>
                    <a:cubicBezTo>
                      <a:pt x="447" y="1803"/>
                      <a:pt x="507" y="1922"/>
                      <a:pt x="566" y="1981"/>
                    </a:cubicBezTo>
                    <a:cubicBezTo>
                      <a:pt x="626" y="2116"/>
                      <a:pt x="685" y="2175"/>
                      <a:pt x="745" y="2235"/>
                    </a:cubicBezTo>
                    <a:cubicBezTo>
                      <a:pt x="820" y="2294"/>
                      <a:pt x="939" y="2354"/>
                      <a:pt x="998" y="2428"/>
                    </a:cubicBezTo>
                    <a:cubicBezTo>
                      <a:pt x="1058" y="2488"/>
                      <a:pt x="1118" y="2548"/>
                      <a:pt x="1252" y="2548"/>
                    </a:cubicBezTo>
                    <a:cubicBezTo>
                      <a:pt x="1371" y="2667"/>
                      <a:pt x="1490" y="2667"/>
                      <a:pt x="1624" y="2667"/>
                    </a:cubicBezTo>
                    <a:cubicBezTo>
                      <a:pt x="1684" y="2726"/>
                      <a:pt x="1743" y="2726"/>
                      <a:pt x="1743" y="2726"/>
                    </a:cubicBezTo>
                    <a:cubicBezTo>
                      <a:pt x="1803" y="2726"/>
                      <a:pt x="1862" y="2667"/>
                      <a:pt x="1862" y="2607"/>
                    </a:cubicBezTo>
                    <a:cubicBezTo>
                      <a:pt x="1862" y="2548"/>
                      <a:pt x="1862" y="2488"/>
                      <a:pt x="1803" y="2488"/>
                    </a:cubicBezTo>
                    <a:cubicBezTo>
                      <a:pt x="1803" y="2488"/>
                      <a:pt x="1743" y="2488"/>
                      <a:pt x="1684" y="2428"/>
                    </a:cubicBezTo>
                    <a:cubicBezTo>
                      <a:pt x="1624" y="2428"/>
                      <a:pt x="1624" y="2428"/>
                      <a:pt x="1564" y="2354"/>
                    </a:cubicBezTo>
                    <a:cubicBezTo>
                      <a:pt x="1490" y="2354"/>
                      <a:pt x="1430" y="2294"/>
                      <a:pt x="1371" y="2294"/>
                    </a:cubicBezTo>
                    <a:cubicBezTo>
                      <a:pt x="1371" y="2235"/>
                      <a:pt x="1311" y="2175"/>
                      <a:pt x="1252" y="2116"/>
                    </a:cubicBezTo>
                    <a:cubicBezTo>
                      <a:pt x="1192" y="2116"/>
                      <a:pt x="1118" y="1981"/>
                      <a:pt x="1058" y="1981"/>
                    </a:cubicBezTo>
                    <a:cubicBezTo>
                      <a:pt x="998" y="1862"/>
                      <a:pt x="939" y="1803"/>
                      <a:pt x="939" y="1743"/>
                    </a:cubicBezTo>
                    <a:cubicBezTo>
                      <a:pt x="879" y="1683"/>
                      <a:pt x="820" y="1609"/>
                      <a:pt x="745" y="1490"/>
                    </a:cubicBezTo>
                    <a:cubicBezTo>
                      <a:pt x="745" y="1430"/>
                      <a:pt x="685" y="1371"/>
                      <a:pt x="626" y="1237"/>
                    </a:cubicBezTo>
                    <a:cubicBezTo>
                      <a:pt x="626" y="1177"/>
                      <a:pt x="566" y="1117"/>
                      <a:pt x="566" y="998"/>
                    </a:cubicBezTo>
                    <a:cubicBezTo>
                      <a:pt x="507" y="939"/>
                      <a:pt x="507" y="864"/>
                      <a:pt x="447" y="745"/>
                    </a:cubicBezTo>
                    <a:cubicBezTo>
                      <a:pt x="447" y="685"/>
                      <a:pt x="373" y="626"/>
                      <a:pt x="373" y="566"/>
                    </a:cubicBezTo>
                    <a:cubicBezTo>
                      <a:pt x="313" y="432"/>
                      <a:pt x="313" y="313"/>
                      <a:pt x="313" y="194"/>
                    </a:cubicBezTo>
                    <a:cubicBezTo>
                      <a:pt x="253" y="119"/>
                      <a:pt x="253" y="60"/>
                      <a:pt x="253" y="60"/>
                    </a:cubicBezTo>
                    <a:cubicBezTo>
                      <a:pt x="253" y="0"/>
                      <a:pt x="194" y="0"/>
                      <a:pt x="1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" name="Google Shape;13507;p83"/>
              <p:cNvSpPr/>
              <p:nvPr/>
            </p:nvSpPr>
            <p:spPr>
              <a:xfrm>
                <a:off x="1705861" y="4211927"/>
                <a:ext cx="46512" cy="79017"/>
              </a:xfrm>
              <a:custGeom>
                <a:avLst/>
                <a:gdLst/>
                <a:ahLst/>
                <a:cxnLst/>
                <a:rect l="l" t="t" r="r" b="b"/>
                <a:pathLst>
                  <a:path w="1491" h="2533" extrusionOk="0">
                    <a:moveTo>
                      <a:pt x="1371" y="0"/>
                    </a:moveTo>
                    <a:cubicBezTo>
                      <a:pt x="1371" y="0"/>
                      <a:pt x="1312" y="0"/>
                      <a:pt x="1312" y="75"/>
                    </a:cubicBezTo>
                    <a:cubicBezTo>
                      <a:pt x="1312" y="75"/>
                      <a:pt x="1312" y="134"/>
                      <a:pt x="1237" y="194"/>
                    </a:cubicBezTo>
                    <a:lnTo>
                      <a:pt x="1237" y="313"/>
                    </a:lnTo>
                    <a:cubicBezTo>
                      <a:pt x="1178" y="373"/>
                      <a:pt x="1178" y="373"/>
                      <a:pt x="1178" y="447"/>
                    </a:cubicBezTo>
                    <a:cubicBezTo>
                      <a:pt x="1118" y="507"/>
                      <a:pt x="1118" y="566"/>
                      <a:pt x="1118" y="626"/>
                    </a:cubicBezTo>
                    <a:cubicBezTo>
                      <a:pt x="1058" y="686"/>
                      <a:pt x="1058" y="745"/>
                      <a:pt x="999" y="879"/>
                    </a:cubicBezTo>
                    <a:cubicBezTo>
                      <a:pt x="999" y="939"/>
                      <a:pt x="939" y="998"/>
                      <a:pt x="939" y="1058"/>
                    </a:cubicBezTo>
                    <a:cubicBezTo>
                      <a:pt x="865" y="1118"/>
                      <a:pt x="805" y="1192"/>
                      <a:pt x="805" y="1252"/>
                    </a:cubicBezTo>
                    <a:cubicBezTo>
                      <a:pt x="686" y="1430"/>
                      <a:pt x="626" y="1564"/>
                      <a:pt x="492" y="1684"/>
                    </a:cubicBezTo>
                    <a:cubicBezTo>
                      <a:pt x="433" y="1803"/>
                      <a:pt x="373" y="1937"/>
                      <a:pt x="254" y="1997"/>
                    </a:cubicBezTo>
                    <a:cubicBezTo>
                      <a:pt x="120" y="2175"/>
                      <a:pt x="1" y="2309"/>
                      <a:pt x="1" y="2309"/>
                    </a:cubicBezTo>
                    <a:cubicBezTo>
                      <a:pt x="1" y="2369"/>
                      <a:pt x="1" y="2429"/>
                      <a:pt x="60" y="2488"/>
                    </a:cubicBezTo>
                    <a:cubicBezTo>
                      <a:pt x="60" y="2518"/>
                      <a:pt x="75" y="2533"/>
                      <a:pt x="99" y="2533"/>
                    </a:cubicBezTo>
                    <a:cubicBezTo>
                      <a:pt x="124" y="2533"/>
                      <a:pt x="157" y="2518"/>
                      <a:pt x="194" y="2488"/>
                    </a:cubicBezTo>
                    <a:cubicBezTo>
                      <a:pt x="194" y="2488"/>
                      <a:pt x="314" y="2429"/>
                      <a:pt x="567" y="2235"/>
                    </a:cubicBezTo>
                    <a:cubicBezTo>
                      <a:pt x="626" y="2175"/>
                      <a:pt x="746" y="2056"/>
                      <a:pt x="865" y="1937"/>
                    </a:cubicBezTo>
                    <a:cubicBezTo>
                      <a:pt x="939" y="1862"/>
                      <a:pt x="939" y="1803"/>
                      <a:pt x="999" y="1684"/>
                    </a:cubicBezTo>
                    <a:lnTo>
                      <a:pt x="1178" y="1490"/>
                    </a:lnTo>
                    <a:cubicBezTo>
                      <a:pt x="1237" y="1311"/>
                      <a:pt x="1312" y="1192"/>
                      <a:pt x="1371" y="998"/>
                    </a:cubicBezTo>
                    <a:cubicBezTo>
                      <a:pt x="1431" y="939"/>
                      <a:pt x="1431" y="820"/>
                      <a:pt x="1431" y="745"/>
                    </a:cubicBezTo>
                    <a:cubicBezTo>
                      <a:pt x="1490" y="686"/>
                      <a:pt x="1490" y="626"/>
                      <a:pt x="1490" y="566"/>
                    </a:cubicBezTo>
                    <a:lnTo>
                      <a:pt x="1490" y="194"/>
                    </a:lnTo>
                    <a:lnTo>
                      <a:pt x="1490" y="75"/>
                    </a:lnTo>
                    <a:cubicBezTo>
                      <a:pt x="1490" y="0"/>
                      <a:pt x="1431" y="0"/>
                      <a:pt x="137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" name="Google Shape;13508;p83"/>
              <p:cNvSpPr/>
              <p:nvPr/>
            </p:nvSpPr>
            <p:spPr>
              <a:xfrm>
                <a:off x="1595712" y="4167755"/>
                <a:ext cx="297943" cy="48383"/>
              </a:xfrm>
              <a:custGeom>
                <a:avLst/>
                <a:gdLst/>
                <a:ahLst/>
                <a:cxnLst/>
                <a:rect l="l" t="t" r="r" b="b"/>
                <a:pathLst>
                  <a:path w="9551" h="1551" extrusionOk="0">
                    <a:moveTo>
                      <a:pt x="9431" y="1"/>
                    </a:moveTo>
                    <a:cubicBezTo>
                      <a:pt x="9431" y="1"/>
                      <a:pt x="9372" y="1"/>
                      <a:pt x="9312" y="61"/>
                    </a:cubicBezTo>
                    <a:cubicBezTo>
                      <a:pt x="9237" y="61"/>
                      <a:pt x="9178" y="120"/>
                      <a:pt x="9059" y="180"/>
                    </a:cubicBezTo>
                    <a:cubicBezTo>
                      <a:pt x="8805" y="299"/>
                      <a:pt x="8433" y="433"/>
                      <a:pt x="8001" y="552"/>
                    </a:cubicBezTo>
                    <a:cubicBezTo>
                      <a:pt x="7822" y="671"/>
                      <a:pt x="7569" y="746"/>
                      <a:pt x="7316" y="805"/>
                    </a:cubicBezTo>
                    <a:cubicBezTo>
                      <a:pt x="7077" y="805"/>
                      <a:pt x="6824" y="865"/>
                      <a:pt x="6511" y="925"/>
                    </a:cubicBezTo>
                    <a:cubicBezTo>
                      <a:pt x="6392" y="984"/>
                      <a:pt x="6258" y="984"/>
                      <a:pt x="6079" y="984"/>
                    </a:cubicBezTo>
                    <a:cubicBezTo>
                      <a:pt x="5960" y="984"/>
                      <a:pt x="5826" y="1044"/>
                      <a:pt x="5647" y="1044"/>
                    </a:cubicBezTo>
                    <a:cubicBezTo>
                      <a:pt x="5334" y="1044"/>
                      <a:pt x="5081" y="1044"/>
                      <a:pt x="4768" y="1118"/>
                    </a:cubicBezTo>
                    <a:lnTo>
                      <a:pt x="3845" y="1118"/>
                    </a:lnTo>
                    <a:cubicBezTo>
                      <a:pt x="3725" y="1044"/>
                      <a:pt x="3532" y="1044"/>
                      <a:pt x="3413" y="1044"/>
                    </a:cubicBezTo>
                    <a:cubicBezTo>
                      <a:pt x="3278" y="1044"/>
                      <a:pt x="3159" y="1044"/>
                      <a:pt x="2980" y="984"/>
                    </a:cubicBezTo>
                    <a:cubicBezTo>
                      <a:pt x="2727" y="984"/>
                      <a:pt x="2414" y="925"/>
                      <a:pt x="2161" y="865"/>
                    </a:cubicBezTo>
                    <a:cubicBezTo>
                      <a:pt x="1923" y="805"/>
                      <a:pt x="1669" y="746"/>
                      <a:pt x="1491" y="671"/>
                    </a:cubicBezTo>
                    <a:cubicBezTo>
                      <a:pt x="1237" y="612"/>
                      <a:pt x="1044" y="552"/>
                      <a:pt x="865" y="493"/>
                    </a:cubicBezTo>
                    <a:cubicBezTo>
                      <a:pt x="746" y="433"/>
                      <a:pt x="552" y="373"/>
                      <a:pt x="433" y="299"/>
                    </a:cubicBezTo>
                    <a:cubicBezTo>
                      <a:pt x="180" y="180"/>
                      <a:pt x="61" y="120"/>
                      <a:pt x="61" y="120"/>
                    </a:cubicBezTo>
                    <a:lnTo>
                      <a:pt x="1" y="120"/>
                    </a:lnTo>
                    <a:lnTo>
                      <a:pt x="1" y="180"/>
                    </a:lnTo>
                    <a:cubicBezTo>
                      <a:pt x="1" y="180"/>
                      <a:pt x="120" y="299"/>
                      <a:pt x="373" y="433"/>
                    </a:cubicBezTo>
                    <a:cubicBezTo>
                      <a:pt x="612" y="552"/>
                      <a:pt x="925" y="746"/>
                      <a:pt x="1357" y="925"/>
                    </a:cubicBezTo>
                    <a:cubicBezTo>
                      <a:pt x="1610" y="1044"/>
                      <a:pt x="1863" y="1118"/>
                      <a:pt x="2102" y="1178"/>
                    </a:cubicBezTo>
                    <a:cubicBezTo>
                      <a:pt x="2355" y="1237"/>
                      <a:pt x="2668" y="1357"/>
                      <a:pt x="2906" y="1357"/>
                    </a:cubicBezTo>
                    <a:cubicBezTo>
                      <a:pt x="3100" y="1416"/>
                      <a:pt x="3219" y="1416"/>
                      <a:pt x="3353" y="1416"/>
                    </a:cubicBezTo>
                    <a:cubicBezTo>
                      <a:pt x="3532" y="1491"/>
                      <a:pt x="3651" y="1491"/>
                      <a:pt x="3845" y="1491"/>
                    </a:cubicBezTo>
                    <a:lnTo>
                      <a:pt x="4098" y="1491"/>
                    </a:lnTo>
                    <a:lnTo>
                      <a:pt x="4277" y="1550"/>
                    </a:lnTo>
                    <a:lnTo>
                      <a:pt x="4768" y="1550"/>
                    </a:lnTo>
                    <a:cubicBezTo>
                      <a:pt x="5081" y="1491"/>
                      <a:pt x="5394" y="1491"/>
                      <a:pt x="5707" y="1491"/>
                    </a:cubicBezTo>
                    <a:cubicBezTo>
                      <a:pt x="5826" y="1491"/>
                      <a:pt x="6020" y="1416"/>
                      <a:pt x="6139" y="1416"/>
                    </a:cubicBezTo>
                    <a:cubicBezTo>
                      <a:pt x="6332" y="1357"/>
                      <a:pt x="6452" y="1357"/>
                      <a:pt x="6571" y="1357"/>
                    </a:cubicBezTo>
                    <a:cubicBezTo>
                      <a:pt x="6884" y="1297"/>
                      <a:pt x="7137" y="1237"/>
                      <a:pt x="7450" y="1118"/>
                    </a:cubicBezTo>
                    <a:cubicBezTo>
                      <a:pt x="7569" y="1118"/>
                      <a:pt x="7688" y="1044"/>
                      <a:pt x="7822" y="984"/>
                    </a:cubicBezTo>
                    <a:cubicBezTo>
                      <a:pt x="7941" y="984"/>
                      <a:pt x="8001" y="925"/>
                      <a:pt x="8120" y="865"/>
                    </a:cubicBezTo>
                    <a:cubicBezTo>
                      <a:pt x="8254" y="865"/>
                      <a:pt x="8373" y="805"/>
                      <a:pt x="8433" y="746"/>
                    </a:cubicBezTo>
                    <a:cubicBezTo>
                      <a:pt x="8567" y="671"/>
                      <a:pt x="8627" y="671"/>
                      <a:pt x="8746" y="612"/>
                    </a:cubicBezTo>
                    <a:cubicBezTo>
                      <a:pt x="8865" y="552"/>
                      <a:pt x="9059" y="433"/>
                      <a:pt x="9118" y="373"/>
                    </a:cubicBezTo>
                    <a:cubicBezTo>
                      <a:pt x="9237" y="299"/>
                      <a:pt x="9372" y="239"/>
                      <a:pt x="9431" y="180"/>
                    </a:cubicBezTo>
                    <a:lnTo>
                      <a:pt x="9491" y="120"/>
                    </a:lnTo>
                    <a:cubicBezTo>
                      <a:pt x="9550" y="61"/>
                      <a:pt x="9550" y="61"/>
                      <a:pt x="949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" name="Google Shape;13509;p83"/>
              <p:cNvSpPr/>
              <p:nvPr/>
            </p:nvSpPr>
            <p:spPr>
              <a:xfrm>
                <a:off x="1411692" y="4008598"/>
                <a:ext cx="42332" cy="43018"/>
              </a:xfrm>
              <a:custGeom>
                <a:avLst/>
                <a:gdLst/>
                <a:ahLst/>
                <a:cxnLst/>
                <a:rect l="l" t="t" r="r" b="b"/>
                <a:pathLst>
                  <a:path w="1357" h="1379" extrusionOk="0">
                    <a:moveTo>
                      <a:pt x="703" y="1"/>
                    </a:moveTo>
                    <a:cubicBezTo>
                      <a:pt x="673" y="1"/>
                      <a:pt x="642" y="3"/>
                      <a:pt x="611" y="8"/>
                    </a:cubicBezTo>
                    <a:cubicBezTo>
                      <a:pt x="313" y="8"/>
                      <a:pt x="1" y="321"/>
                      <a:pt x="60" y="753"/>
                    </a:cubicBezTo>
                    <a:cubicBezTo>
                      <a:pt x="60" y="1125"/>
                      <a:pt x="373" y="1379"/>
                      <a:pt x="745" y="1379"/>
                    </a:cubicBezTo>
                    <a:cubicBezTo>
                      <a:pt x="1118" y="1379"/>
                      <a:pt x="1356" y="1006"/>
                      <a:pt x="1356" y="634"/>
                    </a:cubicBezTo>
                    <a:cubicBezTo>
                      <a:pt x="1302" y="292"/>
                      <a:pt x="1034" y="1"/>
                      <a:pt x="703" y="1"/>
                    </a:cubicBezTo>
                    <a:close/>
                  </a:path>
                </a:pathLst>
              </a:custGeom>
              <a:solidFill>
                <a:srgbClr val="F28F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" name="Google Shape;13510;p83"/>
              <p:cNvSpPr/>
              <p:nvPr/>
            </p:nvSpPr>
            <p:spPr>
              <a:xfrm>
                <a:off x="1448409" y="3991160"/>
                <a:ext cx="15379" cy="19559"/>
              </a:xfrm>
              <a:custGeom>
                <a:avLst/>
                <a:gdLst/>
                <a:ahLst/>
                <a:cxnLst/>
                <a:rect l="l" t="t" r="r" b="b"/>
                <a:pathLst>
                  <a:path w="493" h="627" extrusionOk="0">
                    <a:moveTo>
                      <a:pt x="179" y="1"/>
                    </a:moveTo>
                    <a:cubicBezTo>
                      <a:pt x="60" y="1"/>
                      <a:pt x="0" y="135"/>
                      <a:pt x="0" y="314"/>
                    </a:cubicBezTo>
                    <a:cubicBezTo>
                      <a:pt x="0" y="507"/>
                      <a:pt x="120" y="627"/>
                      <a:pt x="254" y="627"/>
                    </a:cubicBezTo>
                    <a:cubicBezTo>
                      <a:pt x="373" y="567"/>
                      <a:pt x="492" y="448"/>
                      <a:pt x="432" y="254"/>
                    </a:cubicBezTo>
                    <a:cubicBezTo>
                      <a:pt x="432" y="135"/>
                      <a:pt x="313" y="1"/>
                      <a:pt x="179" y="1"/>
                    </a:cubicBezTo>
                    <a:close/>
                  </a:path>
                </a:pathLst>
              </a:custGeom>
              <a:solidFill>
                <a:srgbClr val="F28F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" name="Google Shape;13511;p83"/>
              <p:cNvSpPr/>
              <p:nvPr/>
            </p:nvSpPr>
            <p:spPr>
              <a:xfrm>
                <a:off x="1425169" y="3977684"/>
                <a:ext cx="15379" cy="17719"/>
              </a:xfrm>
              <a:custGeom>
                <a:avLst/>
                <a:gdLst/>
                <a:ahLst/>
                <a:cxnLst/>
                <a:rect l="l" t="t" r="r" b="b"/>
                <a:pathLst>
                  <a:path w="493" h="568" extrusionOk="0">
                    <a:moveTo>
                      <a:pt x="254" y="1"/>
                    </a:moveTo>
                    <a:cubicBezTo>
                      <a:pt x="120" y="1"/>
                      <a:pt x="1" y="135"/>
                      <a:pt x="1" y="314"/>
                    </a:cubicBezTo>
                    <a:cubicBezTo>
                      <a:pt x="60" y="433"/>
                      <a:pt x="120" y="567"/>
                      <a:pt x="313" y="567"/>
                    </a:cubicBezTo>
                    <a:cubicBezTo>
                      <a:pt x="433" y="567"/>
                      <a:pt x="492" y="433"/>
                      <a:pt x="492" y="254"/>
                    </a:cubicBezTo>
                    <a:cubicBezTo>
                      <a:pt x="492" y="135"/>
                      <a:pt x="373" y="1"/>
                      <a:pt x="254" y="1"/>
                    </a:cubicBezTo>
                    <a:close/>
                  </a:path>
                </a:pathLst>
              </a:custGeom>
              <a:solidFill>
                <a:srgbClr val="F28F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" name="Google Shape;13512;p83"/>
              <p:cNvSpPr/>
              <p:nvPr/>
            </p:nvSpPr>
            <p:spPr>
              <a:xfrm>
                <a:off x="1403800" y="3989320"/>
                <a:ext cx="15348" cy="17688"/>
              </a:xfrm>
              <a:custGeom>
                <a:avLst/>
                <a:gdLst/>
                <a:ahLst/>
                <a:cxnLst/>
                <a:rect l="l" t="t" r="r" b="b"/>
                <a:pathLst>
                  <a:path w="492" h="567" extrusionOk="0">
                    <a:moveTo>
                      <a:pt x="194" y="0"/>
                    </a:moveTo>
                    <a:cubicBezTo>
                      <a:pt x="60" y="0"/>
                      <a:pt x="0" y="134"/>
                      <a:pt x="0" y="313"/>
                    </a:cubicBezTo>
                    <a:cubicBezTo>
                      <a:pt x="0" y="432"/>
                      <a:pt x="119" y="566"/>
                      <a:pt x="254" y="566"/>
                    </a:cubicBezTo>
                    <a:cubicBezTo>
                      <a:pt x="373" y="566"/>
                      <a:pt x="492" y="432"/>
                      <a:pt x="492" y="254"/>
                    </a:cubicBezTo>
                    <a:cubicBezTo>
                      <a:pt x="432" y="134"/>
                      <a:pt x="313" y="0"/>
                      <a:pt x="194" y="0"/>
                    </a:cubicBezTo>
                    <a:close/>
                  </a:path>
                </a:pathLst>
              </a:custGeom>
              <a:solidFill>
                <a:srgbClr val="F28F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" name="Google Shape;13513;p83"/>
              <p:cNvSpPr/>
              <p:nvPr/>
            </p:nvSpPr>
            <p:spPr>
              <a:xfrm>
                <a:off x="1657540" y="3766681"/>
                <a:ext cx="75118" cy="87065"/>
              </a:xfrm>
              <a:custGeom>
                <a:avLst/>
                <a:gdLst/>
                <a:ahLst/>
                <a:cxnLst/>
                <a:rect l="l" t="t" r="r" b="b"/>
                <a:pathLst>
                  <a:path w="2408" h="2791" extrusionOk="0">
                    <a:moveTo>
                      <a:pt x="1401" y="0"/>
                    </a:moveTo>
                    <a:cubicBezTo>
                      <a:pt x="1391" y="0"/>
                      <a:pt x="1381" y="1"/>
                      <a:pt x="1371" y="1"/>
                    </a:cubicBezTo>
                    <a:cubicBezTo>
                      <a:pt x="492" y="61"/>
                      <a:pt x="0" y="1864"/>
                      <a:pt x="0" y="1864"/>
                    </a:cubicBezTo>
                    <a:cubicBezTo>
                      <a:pt x="0" y="2296"/>
                      <a:pt x="60" y="2489"/>
                      <a:pt x="313" y="2609"/>
                    </a:cubicBezTo>
                    <a:cubicBezTo>
                      <a:pt x="313" y="2609"/>
                      <a:pt x="965" y="2791"/>
                      <a:pt x="1465" y="2791"/>
                    </a:cubicBezTo>
                    <a:cubicBezTo>
                      <a:pt x="1620" y="2791"/>
                      <a:pt x="1760" y="2773"/>
                      <a:pt x="1863" y="2728"/>
                    </a:cubicBezTo>
                    <a:cubicBezTo>
                      <a:pt x="2407" y="2492"/>
                      <a:pt x="2239" y="0"/>
                      <a:pt x="140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" name="Google Shape;13514;p83"/>
              <p:cNvSpPr/>
              <p:nvPr/>
            </p:nvSpPr>
            <p:spPr>
              <a:xfrm>
                <a:off x="1552975" y="3796441"/>
                <a:ext cx="94833" cy="86473"/>
              </a:xfrm>
              <a:custGeom>
                <a:avLst/>
                <a:gdLst/>
                <a:ahLst/>
                <a:cxnLst/>
                <a:rect l="l" t="t" r="r" b="b"/>
                <a:pathLst>
                  <a:path w="3040" h="2772" extrusionOk="0">
                    <a:moveTo>
                      <a:pt x="1069" y="1"/>
                    </a:moveTo>
                    <a:cubicBezTo>
                      <a:pt x="978" y="1"/>
                      <a:pt x="890" y="15"/>
                      <a:pt x="805" y="46"/>
                    </a:cubicBezTo>
                    <a:cubicBezTo>
                      <a:pt x="0" y="418"/>
                      <a:pt x="924" y="2772"/>
                      <a:pt x="1550" y="2772"/>
                    </a:cubicBezTo>
                    <a:cubicBezTo>
                      <a:pt x="2041" y="2772"/>
                      <a:pt x="2920" y="1908"/>
                      <a:pt x="2920" y="1908"/>
                    </a:cubicBezTo>
                    <a:cubicBezTo>
                      <a:pt x="3039" y="1655"/>
                      <a:pt x="3039" y="1535"/>
                      <a:pt x="2861" y="1163"/>
                    </a:cubicBezTo>
                    <a:cubicBezTo>
                      <a:pt x="2861" y="1163"/>
                      <a:pt x="1892" y="1"/>
                      <a:pt x="106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" name="Google Shape;13515;p83"/>
              <p:cNvSpPr/>
              <p:nvPr/>
            </p:nvSpPr>
            <p:spPr>
              <a:xfrm>
                <a:off x="1634300" y="3816468"/>
                <a:ext cx="40460" cy="39930"/>
              </a:xfrm>
              <a:custGeom>
                <a:avLst/>
                <a:gdLst/>
                <a:ahLst/>
                <a:cxnLst/>
                <a:rect l="l" t="t" r="r" b="b"/>
                <a:pathLst>
                  <a:path w="1297" h="1280" extrusionOk="0">
                    <a:moveTo>
                      <a:pt x="733" y="0"/>
                    </a:moveTo>
                    <a:cubicBezTo>
                      <a:pt x="488" y="0"/>
                      <a:pt x="160" y="118"/>
                      <a:pt x="60" y="268"/>
                    </a:cubicBezTo>
                    <a:cubicBezTo>
                      <a:pt x="0" y="387"/>
                      <a:pt x="60" y="1013"/>
                      <a:pt x="254" y="1206"/>
                    </a:cubicBezTo>
                    <a:cubicBezTo>
                      <a:pt x="288" y="1258"/>
                      <a:pt x="376" y="1280"/>
                      <a:pt x="485" y="1280"/>
                    </a:cubicBezTo>
                    <a:cubicBezTo>
                      <a:pt x="753" y="1280"/>
                      <a:pt x="1152" y="1150"/>
                      <a:pt x="1237" y="1013"/>
                    </a:cubicBezTo>
                    <a:cubicBezTo>
                      <a:pt x="1297" y="759"/>
                      <a:pt x="1118" y="89"/>
                      <a:pt x="865" y="14"/>
                    </a:cubicBezTo>
                    <a:cubicBezTo>
                      <a:pt x="825" y="5"/>
                      <a:pt x="781" y="0"/>
                      <a:pt x="73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" name="Google Shape;13516;p83"/>
              <p:cNvSpPr/>
              <p:nvPr/>
            </p:nvSpPr>
            <p:spPr>
              <a:xfrm>
                <a:off x="1870384" y="4237476"/>
                <a:ext cx="67880" cy="450830"/>
              </a:xfrm>
              <a:custGeom>
                <a:avLst/>
                <a:gdLst/>
                <a:ahLst/>
                <a:cxnLst/>
                <a:rect l="l" t="t" r="r" b="b"/>
                <a:pathLst>
                  <a:path w="2176" h="14452" extrusionOk="0">
                    <a:moveTo>
                      <a:pt x="0" y="1"/>
                    </a:moveTo>
                    <a:lnTo>
                      <a:pt x="0" y="60"/>
                    </a:lnTo>
                    <a:cubicBezTo>
                      <a:pt x="0" y="60"/>
                      <a:pt x="60" y="239"/>
                      <a:pt x="194" y="671"/>
                    </a:cubicBezTo>
                    <a:cubicBezTo>
                      <a:pt x="254" y="865"/>
                      <a:pt x="373" y="1043"/>
                      <a:pt x="432" y="1356"/>
                    </a:cubicBezTo>
                    <a:cubicBezTo>
                      <a:pt x="567" y="1610"/>
                      <a:pt x="626" y="1922"/>
                      <a:pt x="745" y="2235"/>
                    </a:cubicBezTo>
                    <a:cubicBezTo>
                      <a:pt x="879" y="2533"/>
                      <a:pt x="999" y="2906"/>
                      <a:pt x="1058" y="3278"/>
                    </a:cubicBezTo>
                    <a:cubicBezTo>
                      <a:pt x="1177" y="3650"/>
                      <a:pt x="1311" y="4097"/>
                      <a:pt x="1431" y="4470"/>
                    </a:cubicBezTo>
                    <a:cubicBezTo>
                      <a:pt x="1550" y="4902"/>
                      <a:pt x="1624" y="5334"/>
                      <a:pt x="1684" y="5766"/>
                    </a:cubicBezTo>
                    <a:cubicBezTo>
                      <a:pt x="1743" y="6019"/>
                      <a:pt x="1803" y="6198"/>
                      <a:pt x="1803" y="6451"/>
                    </a:cubicBezTo>
                    <a:cubicBezTo>
                      <a:pt x="1863" y="6704"/>
                      <a:pt x="1922" y="6883"/>
                      <a:pt x="1922" y="7137"/>
                    </a:cubicBezTo>
                    <a:cubicBezTo>
                      <a:pt x="1922" y="7375"/>
                      <a:pt x="1997" y="7569"/>
                      <a:pt x="1997" y="7822"/>
                    </a:cubicBezTo>
                    <a:lnTo>
                      <a:pt x="1997" y="8492"/>
                    </a:lnTo>
                    <a:cubicBezTo>
                      <a:pt x="1997" y="8939"/>
                      <a:pt x="1997" y="9371"/>
                      <a:pt x="1922" y="9803"/>
                    </a:cubicBezTo>
                    <a:cubicBezTo>
                      <a:pt x="1922" y="10235"/>
                      <a:pt x="1863" y="10667"/>
                      <a:pt x="1863" y="11040"/>
                    </a:cubicBezTo>
                    <a:cubicBezTo>
                      <a:pt x="1803" y="11472"/>
                      <a:pt x="1803" y="11844"/>
                      <a:pt x="1743" y="12157"/>
                    </a:cubicBezTo>
                    <a:cubicBezTo>
                      <a:pt x="1743" y="12529"/>
                      <a:pt x="1684" y="12842"/>
                      <a:pt x="1624" y="13095"/>
                    </a:cubicBezTo>
                    <a:cubicBezTo>
                      <a:pt x="1624" y="13408"/>
                      <a:pt x="1550" y="13587"/>
                      <a:pt x="1550" y="13840"/>
                    </a:cubicBezTo>
                    <a:cubicBezTo>
                      <a:pt x="1490" y="14213"/>
                      <a:pt x="1431" y="14451"/>
                      <a:pt x="1431" y="14451"/>
                    </a:cubicBezTo>
                    <a:lnTo>
                      <a:pt x="1490" y="14451"/>
                    </a:lnTo>
                    <a:cubicBezTo>
                      <a:pt x="1490" y="14451"/>
                      <a:pt x="1550" y="14213"/>
                      <a:pt x="1624" y="13840"/>
                    </a:cubicBezTo>
                    <a:cubicBezTo>
                      <a:pt x="1684" y="13468"/>
                      <a:pt x="1803" y="12842"/>
                      <a:pt x="1863" y="12157"/>
                    </a:cubicBezTo>
                    <a:cubicBezTo>
                      <a:pt x="1922" y="11844"/>
                      <a:pt x="1997" y="11472"/>
                      <a:pt x="2056" y="11040"/>
                    </a:cubicBezTo>
                    <a:cubicBezTo>
                      <a:pt x="2056" y="10667"/>
                      <a:pt x="2116" y="10235"/>
                      <a:pt x="2116" y="9803"/>
                    </a:cubicBezTo>
                    <a:cubicBezTo>
                      <a:pt x="2175" y="9371"/>
                      <a:pt x="2175" y="8939"/>
                      <a:pt x="2175" y="8492"/>
                    </a:cubicBezTo>
                    <a:lnTo>
                      <a:pt x="2175" y="7822"/>
                    </a:lnTo>
                    <a:cubicBezTo>
                      <a:pt x="2175" y="7569"/>
                      <a:pt x="2175" y="7315"/>
                      <a:pt x="2116" y="7137"/>
                    </a:cubicBezTo>
                    <a:cubicBezTo>
                      <a:pt x="2116" y="6883"/>
                      <a:pt x="2056" y="6630"/>
                      <a:pt x="2056" y="6392"/>
                    </a:cubicBezTo>
                    <a:cubicBezTo>
                      <a:pt x="1997" y="6198"/>
                      <a:pt x="1997" y="5960"/>
                      <a:pt x="1922" y="5766"/>
                    </a:cubicBezTo>
                    <a:cubicBezTo>
                      <a:pt x="1803" y="5274"/>
                      <a:pt x="1743" y="4842"/>
                      <a:pt x="1624" y="4470"/>
                    </a:cubicBezTo>
                    <a:cubicBezTo>
                      <a:pt x="1550" y="4217"/>
                      <a:pt x="1490" y="4023"/>
                      <a:pt x="1431" y="3844"/>
                    </a:cubicBezTo>
                    <a:cubicBezTo>
                      <a:pt x="1371" y="3591"/>
                      <a:pt x="1311" y="3412"/>
                      <a:pt x="1252" y="3218"/>
                    </a:cubicBezTo>
                    <a:cubicBezTo>
                      <a:pt x="1118" y="2846"/>
                      <a:pt x="999" y="2474"/>
                      <a:pt x="879" y="2161"/>
                    </a:cubicBezTo>
                    <a:cubicBezTo>
                      <a:pt x="686" y="1550"/>
                      <a:pt x="432" y="984"/>
                      <a:pt x="313" y="611"/>
                    </a:cubicBezTo>
                    <a:cubicBezTo>
                      <a:pt x="135" y="239"/>
                      <a:pt x="60" y="60"/>
                      <a:pt x="60" y="6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DB85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" name="Google Shape;13517;p83"/>
              <p:cNvSpPr/>
              <p:nvPr/>
            </p:nvSpPr>
            <p:spPr>
              <a:xfrm>
                <a:off x="1467937" y="3985608"/>
                <a:ext cx="133390" cy="193815"/>
              </a:xfrm>
              <a:custGeom>
                <a:avLst/>
                <a:gdLst/>
                <a:ahLst/>
                <a:cxnLst/>
                <a:rect l="l" t="t" r="r" b="b"/>
                <a:pathLst>
                  <a:path w="4276" h="6213" extrusionOk="0">
                    <a:moveTo>
                      <a:pt x="0" y="0"/>
                    </a:moveTo>
                    <a:cubicBezTo>
                      <a:pt x="1" y="2"/>
                      <a:pt x="60" y="120"/>
                      <a:pt x="179" y="313"/>
                    </a:cubicBezTo>
                    <a:cubicBezTo>
                      <a:pt x="239" y="373"/>
                      <a:pt x="239" y="492"/>
                      <a:pt x="298" y="626"/>
                    </a:cubicBezTo>
                    <a:cubicBezTo>
                      <a:pt x="373" y="745"/>
                      <a:pt x="432" y="924"/>
                      <a:pt x="551" y="1058"/>
                    </a:cubicBezTo>
                    <a:cubicBezTo>
                      <a:pt x="805" y="1669"/>
                      <a:pt x="1177" y="2607"/>
                      <a:pt x="1669" y="3352"/>
                    </a:cubicBezTo>
                    <a:cubicBezTo>
                      <a:pt x="1788" y="3605"/>
                      <a:pt x="1982" y="3784"/>
                      <a:pt x="2101" y="3978"/>
                    </a:cubicBezTo>
                    <a:cubicBezTo>
                      <a:pt x="2235" y="4157"/>
                      <a:pt x="2354" y="4350"/>
                      <a:pt x="2473" y="4529"/>
                    </a:cubicBezTo>
                    <a:cubicBezTo>
                      <a:pt x="2667" y="4648"/>
                      <a:pt x="2786" y="4842"/>
                      <a:pt x="2905" y="5021"/>
                    </a:cubicBezTo>
                    <a:cubicBezTo>
                      <a:pt x="3039" y="5155"/>
                      <a:pt x="3158" y="5274"/>
                      <a:pt x="3352" y="5393"/>
                    </a:cubicBezTo>
                    <a:cubicBezTo>
                      <a:pt x="3412" y="5527"/>
                      <a:pt x="3531" y="5646"/>
                      <a:pt x="3650" y="5765"/>
                    </a:cubicBezTo>
                    <a:cubicBezTo>
                      <a:pt x="3784" y="5840"/>
                      <a:pt x="3844" y="5900"/>
                      <a:pt x="3963" y="5959"/>
                    </a:cubicBezTo>
                    <a:cubicBezTo>
                      <a:pt x="4097" y="6138"/>
                      <a:pt x="4216" y="6212"/>
                      <a:pt x="4216" y="6212"/>
                    </a:cubicBezTo>
                    <a:lnTo>
                      <a:pt x="4276" y="6212"/>
                    </a:lnTo>
                    <a:lnTo>
                      <a:pt x="4216" y="6138"/>
                    </a:lnTo>
                    <a:cubicBezTo>
                      <a:pt x="4216" y="6138"/>
                      <a:pt x="4157" y="6078"/>
                      <a:pt x="4022" y="5900"/>
                    </a:cubicBezTo>
                    <a:cubicBezTo>
                      <a:pt x="3963" y="5840"/>
                      <a:pt x="3844" y="5765"/>
                      <a:pt x="3784" y="5646"/>
                    </a:cubicBezTo>
                    <a:cubicBezTo>
                      <a:pt x="3650" y="5527"/>
                      <a:pt x="3531" y="5468"/>
                      <a:pt x="3412" y="5333"/>
                    </a:cubicBezTo>
                    <a:cubicBezTo>
                      <a:pt x="3278" y="5155"/>
                      <a:pt x="3158" y="5021"/>
                      <a:pt x="3039" y="4901"/>
                    </a:cubicBezTo>
                    <a:cubicBezTo>
                      <a:pt x="2905" y="4723"/>
                      <a:pt x="2786" y="4529"/>
                      <a:pt x="2667" y="4410"/>
                    </a:cubicBezTo>
                    <a:cubicBezTo>
                      <a:pt x="2533" y="4216"/>
                      <a:pt x="2414" y="4037"/>
                      <a:pt x="2294" y="3844"/>
                    </a:cubicBezTo>
                    <a:cubicBezTo>
                      <a:pt x="2160" y="3665"/>
                      <a:pt x="1982" y="3471"/>
                      <a:pt x="1862" y="3293"/>
                    </a:cubicBezTo>
                    <a:lnTo>
                      <a:pt x="1669" y="2980"/>
                    </a:lnTo>
                    <a:cubicBezTo>
                      <a:pt x="1609" y="2860"/>
                      <a:pt x="1609" y="2786"/>
                      <a:pt x="1549" y="2667"/>
                    </a:cubicBezTo>
                    <a:cubicBezTo>
                      <a:pt x="1415" y="2488"/>
                      <a:pt x="1296" y="2294"/>
                      <a:pt x="1177" y="2116"/>
                    </a:cubicBezTo>
                    <a:cubicBezTo>
                      <a:pt x="983" y="1669"/>
                      <a:pt x="805" y="1296"/>
                      <a:pt x="611" y="998"/>
                    </a:cubicBezTo>
                    <a:cubicBezTo>
                      <a:pt x="551" y="864"/>
                      <a:pt x="492" y="745"/>
                      <a:pt x="373" y="626"/>
                    </a:cubicBezTo>
                    <a:cubicBezTo>
                      <a:pt x="298" y="492"/>
                      <a:pt x="239" y="373"/>
                      <a:pt x="179" y="253"/>
                    </a:cubicBezTo>
                    <a:cubicBezTo>
                      <a:pt x="60" y="120"/>
                      <a:pt x="1" y="2"/>
                      <a:pt x="0" y="0"/>
                    </a:cubicBezTo>
                    <a:close/>
                  </a:path>
                </a:pathLst>
              </a:custGeom>
              <a:solidFill>
                <a:srgbClr val="DB85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" name="Google Shape;13518;p83"/>
              <p:cNvSpPr/>
              <p:nvPr/>
            </p:nvSpPr>
            <p:spPr>
              <a:xfrm>
                <a:off x="1678909" y="4560469"/>
                <a:ext cx="158502" cy="27452"/>
              </a:xfrm>
              <a:custGeom>
                <a:avLst/>
                <a:gdLst/>
                <a:ahLst/>
                <a:cxnLst/>
                <a:rect l="l" t="t" r="r" b="b"/>
                <a:pathLst>
                  <a:path w="5081" h="880" extrusionOk="0">
                    <a:moveTo>
                      <a:pt x="5021" y="0"/>
                    </a:moveTo>
                    <a:cubicBezTo>
                      <a:pt x="5021" y="0"/>
                      <a:pt x="4962" y="0"/>
                      <a:pt x="4842" y="75"/>
                    </a:cubicBezTo>
                    <a:cubicBezTo>
                      <a:pt x="4783" y="134"/>
                      <a:pt x="4708" y="134"/>
                      <a:pt x="4589" y="194"/>
                    </a:cubicBezTo>
                    <a:cubicBezTo>
                      <a:pt x="4529" y="194"/>
                      <a:pt x="4410" y="194"/>
                      <a:pt x="4276" y="254"/>
                    </a:cubicBezTo>
                    <a:cubicBezTo>
                      <a:pt x="4217" y="254"/>
                      <a:pt x="4157" y="313"/>
                      <a:pt x="4097" y="313"/>
                    </a:cubicBezTo>
                    <a:cubicBezTo>
                      <a:pt x="4038" y="313"/>
                      <a:pt x="3963" y="313"/>
                      <a:pt x="3904" y="373"/>
                    </a:cubicBezTo>
                    <a:cubicBezTo>
                      <a:pt x="3785" y="373"/>
                      <a:pt x="3665" y="447"/>
                      <a:pt x="3472" y="447"/>
                    </a:cubicBezTo>
                    <a:cubicBezTo>
                      <a:pt x="3353" y="507"/>
                      <a:pt x="3219" y="507"/>
                      <a:pt x="3040" y="507"/>
                    </a:cubicBezTo>
                    <a:cubicBezTo>
                      <a:pt x="2921" y="566"/>
                      <a:pt x="2727" y="566"/>
                      <a:pt x="2608" y="566"/>
                    </a:cubicBezTo>
                    <a:cubicBezTo>
                      <a:pt x="2414" y="626"/>
                      <a:pt x="2295" y="626"/>
                      <a:pt x="2101" y="626"/>
                    </a:cubicBezTo>
                    <a:cubicBezTo>
                      <a:pt x="2042" y="656"/>
                      <a:pt x="1967" y="656"/>
                      <a:pt x="1891" y="656"/>
                    </a:cubicBezTo>
                    <a:cubicBezTo>
                      <a:pt x="1814" y="656"/>
                      <a:pt x="1736" y="656"/>
                      <a:pt x="1669" y="686"/>
                    </a:cubicBezTo>
                    <a:lnTo>
                      <a:pt x="1" y="686"/>
                    </a:lnTo>
                    <a:lnTo>
                      <a:pt x="60" y="745"/>
                    </a:lnTo>
                    <a:cubicBezTo>
                      <a:pt x="60" y="745"/>
                      <a:pt x="373" y="745"/>
                      <a:pt x="805" y="820"/>
                    </a:cubicBezTo>
                    <a:cubicBezTo>
                      <a:pt x="924" y="820"/>
                      <a:pt x="1118" y="879"/>
                      <a:pt x="1237" y="879"/>
                    </a:cubicBezTo>
                    <a:lnTo>
                      <a:pt x="1669" y="879"/>
                    </a:lnTo>
                    <a:cubicBezTo>
                      <a:pt x="1803" y="879"/>
                      <a:pt x="1982" y="879"/>
                      <a:pt x="2101" y="820"/>
                    </a:cubicBezTo>
                    <a:lnTo>
                      <a:pt x="2608" y="820"/>
                    </a:lnTo>
                    <a:cubicBezTo>
                      <a:pt x="2786" y="820"/>
                      <a:pt x="2921" y="745"/>
                      <a:pt x="3099" y="745"/>
                    </a:cubicBezTo>
                    <a:cubicBezTo>
                      <a:pt x="3219" y="686"/>
                      <a:pt x="3412" y="686"/>
                      <a:pt x="3531" y="626"/>
                    </a:cubicBezTo>
                    <a:cubicBezTo>
                      <a:pt x="3665" y="626"/>
                      <a:pt x="3844" y="566"/>
                      <a:pt x="3963" y="507"/>
                    </a:cubicBezTo>
                    <a:lnTo>
                      <a:pt x="4157" y="507"/>
                    </a:lnTo>
                    <a:cubicBezTo>
                      <a:pt x="4217" y="447"/>
                      <a:pt x="4276" y="447"/>
                      <a:pt x="4336" y="373"/>
                    </a:cubicBezTo>
                    <a:cubicBezTo>
                      <a:pt x="4470" y="373"/>
                      <a:pt x="4529" y="313"/>
                      <a:pt x="4649" y="313"/>
                    </a:cubicBezTo>
                    <a:cubicBezTo>
                      <a:pt x="4708" y="254"/>
                      <a:pt x="4842" y="194"/>
                      <a:pt x="4902" y="194"/>
                    </a:cubicBezTo>
                    <a:cubicBezTo>
                      <a:pt x="4962" y="134"/>
                      <a:pt x="4962" y="134"/>
                      <a:pt x="5021" y="75"/>
                    </a:cubicBezTo>
                    <a:lnTo>
                      <a:pt x="5081" y="75"/>
                    </a:lnTo>
                    <a:lnTo>
                      <a:pt x="5081" y="0"/>
                    </a:lnTo>
                    <a:close/>
                  </a:path>
                </a:pathLst>
              </a:custGeom>
              <a:solidFill>
                <a:srgbClr val="DB85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" name="Google Shape;13519;p83"/>
              <p:cNvSpPr/>
              <p:nvPr/>
            </p:nvSpPr>
            <p:spPr>
              <a:xfrm>
                <a:off x="1845272" y="4045533"/>
                <a:ext cx="238455" cy="21431"/>
              </a:xfrm>
              <a:custGeom>
                <a:avLst/>
                <a:gdLst/>
                <a:ahLst/>
                <a:cxnLst/>
                <a:rect l="l" t="t" r="r" b="b"/>
                <a:pathLst>
                  <a:path w="7644" h="687" extrusionOk="0">
                    <a:moveTo>
                      <a:pt x="1" y="1"/>
                    </a:moveTo>
                    <a:lnTo>
                      <a:pt x="1" y="61"/>
                    </a:lnTo>
                    <a:lnTo>
                      <a:pt x="1178" y="61"/>
                    </a:lnTo>
                    <a:cubicBezTo>
                      <a:pt x="1550" y="61"/>
                      <a:pt x="1982" y="61"/>
                      <a:pt x="2429" y="120"/>
                    </a:cubicBezTo>
                    <a:cubicBezTo>
                      <a:pt x="2861" y="120"/>
                      <a:pt x="3353" y="195"/>
                      <a:pt x="3785" y="195"/>
                    </a:cubicBezTo>
                    <a:cubicBezTo>
                      <a:pt x="4038" y="195"/>
                      <a:pt x="4291" y="254"/>
                      <a:pt x="4530" y="254"/>
                    </a:cubicBezTo>
                    <a:cubicBezTo>
                      <a:pt x="4783" y="254"/>
                      <a:pt x="4962" y="314"/>
                      <a:pt x="5215" y="314"/>
                    </a:cubicBezTo>
                    <a:cubicBezTo>
                      <a:pt x="5468" y="314"/>
                      <a:pt x="5647" y="373"/>
                      <a:pt x="5841" y="373"/>
                    </a:cubicBezTo>
                    <a:cubicBezTo>
                      <a:pt x="6079" y="433"/>
                      <a:pt x="6273" y="433"/>
                      <a:pt x="6452" y="493"/>
                    </a:cubicBezTo>
                    <a:cubicBezTo>
                      <a:pt x="6586" y="493"/>
                      <a:pt x="6764" y="567"/>
                      <a:pt x="6899" y="567"/>
                    </a:cubicBezTo>
                    <a:cubicBezTo>
                      <a:pt x="7077" y="627"/>
                      <a:pt x="7196" y="627"/>
                      <a:pt x="7271" y="627"/>
                    </a:cubicBezTo>
                    <a:cubicBezTo>
                      <a:pt x="7196" y="567"/>
                      <a:pt x="7077" y="567"/>
                      <a:pt x="6958" y="493"/>
                    </a:cubicBezTo>
                    <a:cubicBezTo>
                      <a:pt x="6764" y="493"/>
                      <a:pt x="6645" y="433"/>
                      <a:pt x="6452" y="373"/>
                    </a:cubicBezTo>
                    <a:cubicBezTo>
                      <a:pt x="6273" y="373"/>
                      <a:pt x="6079" y="373"/>
                      <a:pt x="5900" y="314"/>
                    </a:cubicBezTo>
                    <a:cubicBezTo>
                      <a:pt x="5647" y="314"/>
                      <a:pt x="5468" y="254"/>
                      <a:pt x="5215" y="254"/>
                    </a:cubicBezTo>
                    <a:cubicBezTo>
                      <a:pt x="5036" y="195"/>
                      <a:pt x="4783" y="195"/>
                      <a:pt x="4530" y="195"/>
                    </a:cubicBezTo>
                    <a:cubicBezTo>
                      <a:pt x="4291" y="120"/>
                      <a:pt x="4038" y="120"/>
                      <a:pt x="3845" y="61"/>
                    </a:cubicBezTo>
                    <a:cubicBezTo>
                      <a:pt x="3353" y="61"/>
                      <a:pt x="2861" y="1"/>
                      <a:pt x="2429" y="1"/>
                    </a:cubicBezTo>
                    <a:close/>
                    <a:moveTo>
                      <a:pt x="7271" y="627"/>
                    </a:moveTo>
                    <a:cubicBezTo>
                      <a:pt x="7509" y="686"/>
                      <a:pt x="7643" y="686"/>
                      <a:pt x="7643" y="686"/>
                    </a:cubicBezTo>
                    <a:cubicBezTo>
                      <a:pt x="7643" y="686"/>
                      <a:pt x="7509" y="627"/>
                      <a:pt x="7271" y="627"/>
                    </a:cubicBezTo>
                    <a:close/>
                  </a:path>
                </a:pathLst>
              </a:custGeom>
              <a:solidFill>
                <a:srgbClr val="2A0D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" name="Google Shape;13520;p83"/>
              <p:cNvSpPr/>
              <p:nvPr/>
            </p:nvSpPr>
            <p:spPr>
              <a:xfrm>
                <a:off x="1841560" y="4060881"/>
                <a:ext cx="226351" cy="77644"/>
              </a:xfrm>
              <a:custGeom>
                <a:avLst/>
                <a:gdLst/>
                <a:ahLst/>
                <a:cxnLst/>
                <a:rect l="l" t="t" r="r" b="b"/>
                <a:pathLst>
                  <a:path w="7256" h="2489" extrusionOk="0">
                    <a:moveTo>
                      <a:pt x="1" y="1"/>
                    </a:moveTo>
                    <a:lnTo>
                      <a:pt x="1" y="75"/>
                    </a:lnTo>
                    <a:cubicBezTo>
                      <a:pt x="1" y="75"/>
                      <a:pt x="433" y="194"/>
                      <a:pt x="1118" y="373"/>
                    </a:cubicBezTo>
                    <a:cubicBezTo>
                      <a:pt x="1491" y="507"/>
                      <a:pt x="1863" y="626"/>
                      <a:pt x="2295" y="745"/>
                    </a:cubicBezTo>
                    <a:cubicBezTo>
                      <a:pt x="2727" y="880"/>
                      <a:pt x="3159" y="1058"/>
                      <a:pt x="3666" y="1192"/>
                    </a:cubicBezTo>
                    <a:cubicBezTo>
                      <a:pt x="4098" y="1371"/>
                      <a:pt x="4530" y="1490"/>
                      <a:pt x="4962" y="1624"/>
                    </a:cubicBezTo>
                    <a:cubicBezTo>
                      <a:pt x="5394" y="1803"/>
                      <a:pt x="5766" y="1937"/>
                      <a:pt x="6079" y="2056"/>
                    </a:cubicBezTo>
                    <a:cubicBezTo>
                      <a:pt x="6451" y="2176"/>
                      <a:pt x="6705" y="2310"/>
                      <a:pt x="6883" y="2369"/>
                    </a:cubicBezTo>
                    <a:cubicBezTo>
                      <a:pt x="7137" y="2429"/>
                      <a:pt x="7196" y="2488"/>
                      <a:pt x="7196" y="2488"/>
                    </a:cubicBezTo>
                    <a:lnTo>
                      <a:pt x="7256" y="2488"/>
                    </a:lnTo>
                    <a:cubicBezTo>
                      <a:pt x="7256" y="2488"/>
                      <a:pt x="7137" y="2429"/>
                      <a:pt x="6943" y="2369"/>
                    </a:cubicBezTo>
                    <a:cubicBezTo>
                      <a:pt x="6764" y="2235"/>
                      <a:pt x="6451" y="2176"/>
                      <a:pt x="6139" y="1997"/>
                    </a:cubicBezTo>
                    <a:cubicBezTo>
                      <a:pt x="5766" y="1863"/>
                      <a:pt x="5394" y="1744"/>
                      <a:pt x="4962" y="1565"/>
                    </a:cubicBezTo>
                    <a:cubicBezTo>
                      <a:pt x="4589" y="1431"/>
                      <a:pt x="4098" y="1252"/>
                      <a:pt x="3666" y="1118"/>
                    </a:cubicBezTo>
                    <a:cubicBezTo>
                      <a:pt x="3412" y="1058"/>
                      <a:pt x="3219" y="939"/>
                      <a:pt x="2980" y="880"/>
                    </a:cubicBezTo>
                    <a:cubicBezTo>
                      <a:pt x="2787" y="820"/>
                      <a:pt x="2548" y="745"/>
                      <a:pt x="2355" y="686"/>
                    </a:cubicBezTo>
                    <a:cubicBezTo>
                      <a:pt x="1923" y="567"/>
                      <a:pt x="1491" y="447"/>
                      <a:pt x="1178" y="313"/>
                    </a:cubicBezTo>
                    <a:cubicBezTo>
                      <a:pt x="805" y="254"/>
                      <a:pt x="492" y="135"/>
                      <a:pt x="314" y="75"/>
                    </a:cubicBezTo>
                    <a:cubicBezTo>
                      <a:pt x="120" y="75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2A0D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" name="Google Shape;13521;p83"/>
              <p:cNvSpPr/>
              <p:nvPr/>
            </p:nvSpPr>
            <p:spPr>
              <a:xfrm>
                <a:off x="1421457" y="4037641"/>
                <a:ext cx="237955" cy="23271"/>
              </a:xfrm>
              <a:custGeom>
                <a:avLst/>
                <a:gdLst/>
                <a:ahLst/>
                <a:cxnLst/>
                <a:rect l="l" t="t" r="r" b="b"/>
                <a:pathLst>
                  <a:path w="7628" h="746" extrusionOk="0">
                    <a:moveTo>
                      <a:pt x="6451" y="1"/>
                    </a:moveTo>
                    <a:cubicBezTo>
                      <a:pt x="6079" y="1"/>
                      <a:pt x="5647" y="1"/>
                      <a:pt x="5215" y="75"/>
                    </a:cubicBezTo>
                    <a:cubicBezTo>
                      <a:pt x="4768" y="75"/>
                      <a:pt x="4276" y="75"/>
                      <a:pt x="3784" y="135"/>
                    </a:cubicBezTo>
                    <a:cubicBezTo>
                      <a:pt x="3531" y="135"/>
                      <a:pt x="3278" y="194"/>
                      <a:pt x="3099" y="194"/>
                    </a:cubicBezTo>
                    <a:cubicBezTo>
                      <a:pt x="2846" y="194"/>
                      <a:pt x="2607" y="254"/>
                      <a:pt x="2414" y="254"/>
                    </a:cubicBezTo>
                    <a:cubicBezTo>
                      <a:pt x="2161" y="254"/>
                      <a:pt x="1982" y="314"/>
                      <a:pt x="1729" y="373"/>
                    </a:cubicBezTo>
                    <a:cubicBezTo>
                      <a:pt x="1550" y="373"/>
                      <a:pt x="1356" y="373"/>
                      <a:pt x="1177" y="448"/>
                    </a:cubicBezTo>
                    <a:cubicBezTo>
                      <a:pt x="984" y="448"/>
                      <a:pt x="864" y="507"/>
                      <a:pt x="671" y="567"/>
                    </a:cubicBezTo>
                    <a:cubicBezTo>
                      <a:pt x="864" y="567"/>
                      <a:pt x="984" y="507"/>
                      <a:pt x="1177" y="507"/>
                    </a:cubicBezTo>
                    <a:cubicBezTo>
                      <a:pt x="1356" y="507"/>
                      <a:pt x="1550" y="448"/>
                      <a:pt x="1729" y="448"/>
                    </a:cubicBezTo>
                    <a:cubicBezTo>
                      <a:pt x="1982" y="373"/>
                      <a:pt x="2161" y="373"/>
                      <a:pt x="2414" y="314"/>
                    </a:cubicBezTo>
                    <a:cubicBezTo>
                      <a:pt x="2607" y="314"/>
                      <a:pt x="2846" y="314"/>
                      <a:pt x="3099" y="254"/>
                    </a:cubicBezTo>
                    <a:lnTo>
                      <a:pt x="3784" y="254"/>
                    </a:lnTo>
                    <a:cubicBezTo>
                      <a:pt x="4276" y="194"/>
                      <a:pt x="4768" y="135"/>
                      <a:pt x="5215" y="135"/>
                    </a:cubicBezTo>
                    <a:cubicBezTo>
                      <a:pt x="5647" y="135"/>
                      <a:pt x="6079" y="135"/>
                      <a:pt x="6451" y="75"/>
                    </a:cubicBezTo>
                    <a:lnTo>
                      <a:pt x="7628" y="75"/>
                    </a:lnTo>
                    <a:lnTo>
                      <a:pt x="7628" y="1"/>
                    </a:lnTo>
                    <a:close/>
                    <a:moveTo>
                      <a:pt x="671" y="567"/>
                    </a:moveTo>
                    <a:cubicBezTo>
                      <a:pt x="552" y="567"/>
                      <a:pt x="432" y="626"/>
                      <a:pt x="298" y="626"/>
                    </a:cubicBezTo>
                    <a:cubicBezTo>
                      <a:pt x="120" y="686"/>
                      <a:pt x="0" y="686"/>
                      <a:pt x="0" y="686"/>
                    </a:cubicBezTo>
                    <a:lnTo>
                      <a:pt x="0" y="746"/>
                    </a:lnTo>
                    <a:cubicBezTo>
                      <a:pt x="0" y="746"/>
                      <a:pt x="120" y="686"/>
                      <a:pt x="298" y="686"/>
                    </a:cubicBezTo>
                    <a:cubicBezTo>
                      <a:pt x="432" y="626"/>
                      <a:pt x="552" y="626"/>
                      <a:pt x="671" y="567"/>
                    </a:cubicBezTo>
                    <a:close/>
                  </a:path>
                </a:pathLst>
              </a:custGeom>
              <a:solidFill>
                <a:srgbClr val="2A0D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" name="Google Shape;13522;p83"/>
              <p:cNvSpPr/>
              <p:nvPr/>
            </p:nvSpPr>
            <p:spPr>
              <a:xfrm>
                <a:off x="1436804" y="4053457"/>
                <a:ext cx="226351" cy="77176"/>
              </a:xfrm>
              <a:custGeom>
                <a:avLst/>
                <a:gdLst/>
                <a:ahLst/>
                <a:cxnLst/>
                <a:rect l="l" t="t" r="r" b="b"/>
                <a:pathLst>
                  <a:path w="7256" h="2474" extrusionOk="0">
                    <a:moveTo>
                      <a:pt x="7255" y="0"/>
                    </a:moveTo>
                    <a:cubicBezTo>
                      <a:pt x="7255" y="0"/>
                      <a:pt x="7136" y="60"/>
                      <a:pt x="6957" y="119"/>
                    </a:cubicBezTo>
                    <a:cubicBezTo>
                      <a:pt x="6704" y="179"/>
                      <a:pt x="6451" y="239"/>
                      <a:pt x="6078" y="373"/>
                    </a:cubicBezTo>
                    <a:cubicBezTo>
                      <a:pt x="5765" y="432"/>
                      <a:pt x="5333" y="551"/>
                      <a:pt x="4901" y="685"/>
                    </a:cubicBezTo>
                    <a:cubicBezTo>
                      <a:pt x="4723" y="745"/>
                      <a:pt x="4469" y="805"/>
                      <a:pt x="4276" y="924"/>
                    </a:cubicBezTo>
                    <a:cubicBezTo>
                      <a:pt x="4037" y="983"/>
                      <a:pt x="3784" y="1058"/>
                      <a:pt x="3605" y="1118"/>
                    </a:cubicBezTo>
                    <a:cubicBezTo>
                      <a:pt x="3099" y="1296"/>
                      <a:pt x="2667" y="1430"/>
                      <a:pt x="2235" y="1609"/>
                    </a:cubicBezTo>
                    <a:cubicBezTo>
                      <a:pt x="1862" y="1728"/>
                      <a:pt x="1430" y="1922"/>
                      <a:pt x="1117" y="2041"/>
                    </a:cubicBezTo>
                    <a:cubicBezTo>
                      <a:pt x="804" y="2175"/>
                      <a:pt x="492" y="2294"/>
                      <a:pt x="313" y="2354"/>
                    </a:cubicBezTo>
                    <a:cubicBezTo>
                      <a:pt x="119" y="2414"/>
                      <a:pt x="0" y="2473"/>
                      <a:pt x="0" y="2473"/>
                    </a:cubicBezTo>
                    <a:cubicBezTo>
                      <a:pt x="0" y="2473"/>
                      <a:pt x="119" y="2473"/>
                      <a:pt x="313" y="2414"/>
                    </a:cubicBezTo>
                    <a:cubicBezTo>
                      <a:pt x="492" y="2294"/>
                      <a:pt x="804" y="2235"/>
                      <a:pt x="1117" y="2101"/>
                    </a:cubicBezTo>
                    <a:cubicBezTo>
                      <a:pt x="1490" y="1982"/>
                      <a:pt x="1862" y="1803"/>
                      <a:pt x="2294" y="1669"/>
                    </a:cubicBezTo>
                    <a:cubicBezTo>
                      <a:pt x="2726" y="1550"/>
                      <a:pt x="3158" y="1356"/>
                      <a:pt x="3605" y="1237"/>
                    </a:cubicBezTo>
                    <a:cubicBezTo>
                      <a:pt x="4097" y="1118"/>
                      <a:pt x="4529" y="924"/>
                      <a:pt x="4961" y="805"/>
                    </a:cubicBezTo>
                    <a:cubicBezTo>
                      <a:pt x="5393" y="685"/>
                      <a:pt x="5765" y="551"/>
                      <a:pt x="6078" y="432"/>
                    </a:cubicBezTo>
                    <a:cubicBezTo>
                      <a:pt x="6763" y="179"/>
                      <a:pt x="7255" y="60"/>
                      <a:pt x="7255" y="60"/>
                    </a:cubicBezTo>
                    <a:lnTo>
                      <a:pt x="7255" y="0"/>
                    </a:lnTo>
                    <a:close/>
                  </a:path>
                </a:pathLst>
              </a:custGeom>
              <a:solidFill>
                <a:srgbClr val="2A0D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08" name="Google Shape;13523;p83"/>
            <p:cNvSpPr/>
            <p:nvPr/>
          </p:nvSpPr>
          <p:spPr>
            <a:xfrm>
              <a:off x="6785085" y="4230923"/>
              <a:ext cx="399040" cy="61146"/>
            </a:xfrm>
            <a:custGeom>
              <a:avLst/>
              <a:gdLst/>
              <a:ahLst/>
              <a:cxnLst/>
              <a:rect l="l" t="t" r="r" b="b"/>
              <a:pathLst>
                <a:path w="67720" h="10377" extrusionOk="0">
                  <a:moveTo>
                    <a:pt x="35363" y="1"/>
                  </a:moveTo>
                  <a:cubicBezTo>
                    <a:pt x="24417" y="1"/>
                    <a:pt x="11938" y="1101"/>
                    <a:pt x="0" y="4617"/>
                  </a:cubicBezTo>
                  <a:cubicBezTo>
                    <a:pt x="0" y="4617"/>
                    <a:pt x="7873" y="10376"/>
                    <a:pt x="33095" y="10376"/>
                  </a:cubicBezTo>
                  <a:cubicBezTo>
                    <a:pt x="54380" y="10376"/>
                    <a:pt x="67720" y="3086"/>
                    <a:pt x="67720" y="3086"/>
                  </a:cubicBezTo>
                  <a:cubicBezTo>
                    <a:pt x="67720" y="3086"/>
                    <a:pt x="53690" y="1"/>
                    <a:pt x="35363" y="1"/>
                  </a:cubicBezTo>
                  <a:close/>
                </a:path>
              </a:pathLst>
            </a:custGeom>
            <a:solidFill>
              <a:srgbClr val="6D44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13524;p83"/>
            <p:cNvSpPr/>
            <p:nvPr/>
          </p:nvSpPr>
          <p:spPr>
            <a:xfrm>
              <a:off x="7295988" y="4406602"/>
              <a:ext cx="75306" cy="75742"/>
            </a:xfrm>
            <a:custGeom>
              <a:avLst/>
              <a:gdLst/>
              <a:ahLst/>
              <a:cxnLst/>
              <a:rect l="l" t="t" r="r" b="b"/>
              <a:pathLst>
                <a:path w="12780" h="12854" extrusionOk="0">
                  <a:moveTo>
                    <a:pt x="6495" y="0"/>
                  </a:moveTo>
                  <a:cubicBezTo>
                    <a:pt x="6409" y="0"/>
                    <a:pt x="6324" y="8"/>
                    <a:pt x="6238" y="25"/>
                  </a:cubicBezTo>
                  <a:cubicBezTo>
                    <a:pt x="1279" y="584"/>
                    <a:pt x="0" y="12854"/>
                    <a:pt x="5737" y="12854"/>
                  </a:cubicBezTo>
                  <a:cubicBezTo>
                    <a:pt x="5988" y="12854"/>
                    <a:pt x="6252" y="12831"/>
                    <a:pt x="6529" y="12782"/>
                  </a:cubicBezTo>
                  <a:cubicBezTo>
                    <a:pt x="12780" y="11858"/>
                    <a:pt x="9756" y="0"/>
                    <a:pt x="64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13525;p83"/>
            <p:cNvSpPr/>
            <p:nvPr/>
          </p:nvSpPr>
          <p:spPr>
            <a:xfrm>
              <a:off x="7351902" y="4335816"/>
              <a:ext cx="87551" cy="64010"/>
            </a:xfrm>
            <a:custGeom>
              <a:avLst/>
              <a:gdLst/>
              <a:ahLst/>
              <a:cxnLst/>
              <a:rect l="l" t="t" r="r" b="b"/>
              <a:pathLst>
                <a:path w="14858" h="10863" extrusionOk="0">
                  <a:moveTo>
                    <a:pt x="7202" y="1"/>
                  </a:moveTo>
                  <a:cubicBezTo>
                    <a:pt x="3481" y="1"/>
                    <a:pt x="0" y="2168"/>
                    <a:pt x="1341" y="5915"/>
                  </a:cubicBezTo>
                  <a:cubicBezTo>
                    <a:pt x="2458" y="9301"/>
                    <a:pt x="5542" y="10863"/>
                    <a:pt x="8436" y="10863"/>
                  </a:cubicBezTo>
                  <a:cubicBezTo>
                    <a:pt x="11773" y="10863"/>
                    <a:pt x="14858" y="8787"/>
                    <a:pt x="14389" y="5040"/>
                  </a:cubicBezTo>
                  <a:cubicBezTo>
                    <a:pt x="13687" y="1561"/>
                    <a:pt x="10358" y="1"/>
                    <a:pt x="72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13526;p83"/>
            <p:cNvSpPr/>
            <p:nvPr/>
          </p:nvSpPr>
          <p:spPr>
            <a:xfrm>
              <a:off x="7218637" y="4370293"/>
              <a:ext cx="89336" cy="68547"/>
            </a:xfrm>
            <a:custGeom>
              <a:avLst/>
              <a:gdLst/>
              <a:ahLst/>
              <a:cxnLst/>
              <a:rect l="l" t="t" r="r" b="b"/>
              <a:pathLst>
                <a:path w="15161" h="11633" extrusionOk="0">
                  <a:moveTo>
                    <a:pt x="10961" y="1"/>
                  </a:moveTo>
                  <a:cubicBezTo>
                    <a:pt x="6669" y="1"/>
                    <a:pt x="0" y="9408"/>
                    <a:pt x="5733" y="11363"/>
                  </a:cubicBezTo>
                  <a:cubicBezTo>
                    <a:pt x="6262" y="11547"/>
                    <a:pt x="6773" y="11633"/>
                    <a:pt x="7262" y="11633"/>
                  </a:cubicBezTo>
                  <a:cubicBezTo>
                    <a:pt x="12369" y="11633"/>
                    <a:pt x="15161" y="2358"/>
                    <a:pt x="12367" y="428"/>
                  </a:cubicBezTo>
                  <a:cubicBezTo>
                    <a:pt x="11948" y="134"/>
                    <a:pt x="11472" y="1"/>
                    <a:pt x="109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13527;p83"/>
            <p:cNvSpPr/>
            <p:nvPr/>
          </p:nvSpPr>
          <p:spPr>
            <a:xfrm>
              <a:off x="7318332" y="4259095"/>
              <a:ext cx="71217" cy="49856"/>
            </a:xfrm>
            <a:custGeom>
              <a:avLst/>
              <a:gdLst/>
              <a:ahLst/>
              <a:cxnLst/>
              <a:rect l="l" t="t" r="r" b="b"/>
              <a:pathLst>
                <a:path w="12086" h="8461" extrusionOk="0">
                  <a:moveTo>
                    <a:pt x="6629" y="0"/>
                  </a:moveTo>
                  <a:cubicBezTo>
                    <a:pt x="3375" y="0"/>
                    <a:pt x="1" y="3341"/>
                    <a:pt x="1862" y="5595"/>
                  </a:cubicBezTo>
                  <a:cubicBezTo>
                    <a:pt x="3381" y="7509"/>
                    <a:pt x="5584" y="8461"/>
                    <a:pt x="7463" y="8461"/>
                  </a:cubicBezTo>
                  <a:cubicBezTo>
                    <a:pt x="10092" y="8461"/>
                    <a:pt x="12086" y="6597"/>
                    <a:pt x="10683" y="2898"/>
                  </a:cubicBezTo>
                  <a:cubicBezTo>
                    <a:pt x="9775" y="795"/>
                    <a:pt x="8216" y="0"/>
                    <a:pt x="66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13528;p83"/>
            <p:cNvSpPr/>
            <p:nvPr/>
          </p:nvSpPr>
          <p:spPr>
            <a:xfrm>
              <a:off x="7126991" y="4236651"/>
              <a:ext cx="209190" cy="202319"/>
            </a:xfrm>
            <a:custGeom>
              <a:avLst/>
              <a:gdLst/>
              <a:ahLst/>
              <a:cxnLst/>
              <a:rect l="l" t="t" r="r" b="b"/>
              <a:pathLst>
                <a:path w="35501" h="34335" extrusionOk="0">
                  <a:moveTo>
                    <a:pt x="12174" y="1"/>
                  </a:moveTo>
                  <a:lnTo>
                    <a:pt x="7582" y="875"/>
                  </a:lnTo>
                  <a:cubicBezTo>
                    <a:pt x="5176" y="1823"/>
                    <a:pt x="3062" y="3354"/>
                    <a:pt x="1823" y="4228"/>
                  </a:cubicBezTo>
                  <a:lnTo>
                    <a:pt x="1" y="6051"/>
                  </a:lnTo>
                  <a:lnTo>
                    <a:pt x="1" y="6707"/>
                  </a:lnTo>
                  <a:lnTo>
                    <a:pt x="584" y="6707"/>
                  </a:lnTo>
                  <a:cubicBezTo>
                    <a:pt x="584" y="6707"/>
                    <a:pt x="1240" y="6051"/>
                    <a:pt x="2406" y="5176"/>
                  </a:cubicBezTo>
                  <a:cubicBezTo>
                    <a:pt x="3646" y="4228"/>
                    <a:pt x="5759" y="3062"/>
                    <a:pt x="8165" y="2406"/>
                  </a:cubicBezTo>
                  <a:cubicBezTo>
                    <a:pt x="9404" y="2114"/>
                    <a:pt x="10643" y="1823"/>
                    <a:pt x="12174" y="1823"/>
                  </a:cubicBezTo>
                  <a:cubicBezTo>
                    <a:pt x="13049" y="1823"/>
                    <a:pt x="13632" y="1823"/>
                    <a:pt x="14580" y="2114"/>
                  </a:cubicBezTo>
                  <a:cubicBezTo>
                    <a:pt x="15163" y="2114"/>
                    <a:pt x="15819" y="2406"/>
                    <a:pt x="16694" y="2406"/>
                  </a:cubicBezTo>
                  <a:cubicBezTo>
                    <a:pt x="17277" y="3062"/>
                    <a:pt x="18225" y="3062"/>
                    <a:pt x="18808" y="3645"/>
                  </a:cubicBezTo>
                  <a:cubicBezTo>
                    <a:pt x="19755" y="3937"/>
                    <a:pt x="20339" y="4228"/>
                    <a:pt x="20922" y="4885"/>
                  </a:cubicBezTo>
                  <a:cubicBezTo>
                    <a:pt x="21869" y="5468"/>
                    <a:pt x="22453" y="5759"/>
                    <a:pt x="23109" y="6342"/>
                  </a:cubicBezTo>
                  <a:lnTo>
                    <a:pt x="24931" y="8165"/>
                  </a:lnTo>
                  <a:lnTo>
                    <a:pt x="25806" y="9112"/>
                  </a:lnTo>
                  <a:lnTo>
                    <a:pt x="26753" y="9987"/>
                  </a:lnTo>
                  <a:cubicBezTo>
                    <a:pt x="27337" y="10935"/>
                    <a:pt x="27628" y="11518"/>
                    <a:pt x="28211" y="12174"/>
                  </a:cubicBezTo>
                  <a:cubicBezTo>
                    <a:pt x="29159" y="13632"/>
                    <a:pt x="29742" y="15163"/>
                    <a:pt x="30398" y="16694"/>
                  </a:cubicBezTo>
                  <a:cubicBezTo>
                    <a:pt x="31273" y="18224"/>
                    <a:pt x="31564" y="19755"/>
                    <a:pt x="32221" y="20921"/>
                  </a:cubicBezTo>
                  <a:cubicBezTo>
                    <a:pt x="32512" y="22452"/>
                    <a:pt x="33095" y="23983"/>
                    <a:pt x="33387" y="25222"/>
                  </a:cubicBezTo>
                  <a:cubicBezTo>
                    <a:pt x="33678" y="27919"/>
                    <a:pt x="34334" y="30033"/>
                    <a:pt x="34334" y="31564"/>
                  </a:cubicBezTo>
                  <a:cubicBezTo>
                    <a:pt x="34626" y="33095"/>
                    <a:pt x="34626" y="34043"/>
                    <a:pt x="34626" y="34043"/>
                  </a:cubicBezTo>
                  <a:cubicBezTo>
                    <a:pt x="34626" y="34334"/>
                    <a:pt x="34626" y="34334"/>
                    <a:pt x="34918" y="34334"/>
                  </a:cubicBezTo>
                  <a:lnTo>
                    <a:pt x="35209" y="34043"/>
                  </a:lnTo>
                  <a:cubicBezTo>
                    <a:pt x="35209" y="34043"/>
                    <a:pt x="35501" y="30398"/>
                    <a:pt x="34626" y="24931"/>
                  </a:cubicBezTo>
                  <a:cubicBezTo>
                    <a:pt x="34334" y="23692"/>
                    <a:pt x="34043" y="22161"/>
                    <a:pt x="33678" y="20630"/>
                  </a:cubicBezTo>
                  <a:cubicBezTo>
                    <a:pt x="33387" y="19099"/>
                    <a:pt x="32804" y="17641"/>
                    <a:pt x="32221" y="15819"/>
                  </a:cubicBezTo>
                  <a:cubicBezTo>
                    <a:pt x="31564" y="14288"/>
                    <a:pt x="30690" y="12757"/>
                    <a:pt x="29742" y="11226"/>
                  </a:cubicBezTo>
                  <a:cubicBezTo>
                    <a:pt x="29159" y="10352"/>
                    <a:pt x="28867" y="9696"/>
                    <a:pt x="28211" y="8821"/>
                  </a:cubicBezTo>
                  <a:lnTo>
                    <a:pt x="27337" y="7873"/>
                  </a:lnTo>
                  <a:lnTo>
                    <a:pt x="26389" y="6707"/>
                  </a:lnTo>
                  <a:cubicBezTo>
                    <a:pt x="25223" y="5468"/>
                    <a:pt x="23692" y="4228"/>
                    <a:pt x="22161" y="3062"/>
                  </a:cubicBezTo>
                  <a:cubicBezTo>
                    <a:pt x="21286" y="2698"/>
                    <a:pt x="20630" y="2114"/>
                    <a:pt x="19755" y="1823"/>
                  </a:cubicBezTo>
                  <a:cubicBezTo>
                    <a:pt x="18808" y="1531"/>
                    <a:pt x="18225" y="1240"/>
                    <a:pt x="17277" y="875"/>
                  </a:cubicBezTo>
                  <a:cubicBezTo>
                    <a:pt x="16402" y="584"/>
                    <a:pt x="15455" y="292"/>
                    <a:pt x="14580" y="292"/>
                  </a:cubicBezTo>
                  <a:cubicBezTo>
                    <a:pt x="13997" y="292"/>
                    <a:pt x="13049" y="1"/>
                    <a:pt x="12174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13529;p83"/>
            <p:cNvSpPr/>
            <p:nvPr/>
          </p:nvSpPr>
          <p:spPr>
            <a:xfrm>
              <a:off x="7314703" y="4340600"/>
              <a:ext cx="79036" cy="39091"/>
            </a:xfrm>
            <a:custGeom>
              <a:avLst/>
              <a:gdLst/>
              <a:ahLst/>
              <a:cxnLst/>
              <a:rect l="l" t="t" r="r" b="b"/>
              <a:pathLst>
                <a:path w="13413" h="6634" extrusionOk="0">
                  <a:moveTo>
                    <a:pt x="0" y="0"/>
                  </a:moveTo>
                  <a:lnTo>
                    <a:pt x="0" y="292"/>
                  </a:lnTo>
                  <a:cubicBezTo>
                    <a:pt x="0" y="292"/>
                    <a:pt x="656" y="1167"/>
                    <a:pt x="1531" y="2406"/>
                  </a:cubicBezTo>
                  <a:cubicBezTo>
                    <a:pt x="1531" y="2406"/>
                    <a:pt x="1822" y="2697"/>
                    <a:pt x="2187" y="2989"/>
                  </a:cubicBezTo>
                  <a:cubicBezTo>
                    <a:pt x="2478" y="3280"/>
                    <a:pt x="2770" y="3645"/>
                    <a:pt x="3062" y="3937"/>
                  </a:cubicBezTo>
                  <a:cubicBezTo>
                    <a:pt x="3353" y="4228"/>
                    <a:pt x="4009" y="4520"/>
                    <a:pt x="4301" y="4811"/>
                  </a:cubicBezTo>
                  <a:cubicBezTo>
                    <a:pt x="4592" y="5103"/>
                    <a:pt x="5176" y="5467"/>
                    <a:pt x="5467" y="5467"/>
                  </a:cubicBezTo>
                  <a:cubicBezTo>
                    <a:pt x="5832" y="5759"/>
                    <a:pt x="6415" y="6051"/>
                    <a:pt x="6706" y="6051"/>
                  </a:cubicBezTo>
                  <a:cubicBezTo>
                    <a:pt x="7290" y="6342"/>
                    <a:pt x="7654" y="6342"/>
                    <a:pt x="8237" y="6342"/>
                  </a:cubicBezTo>
                  <a:cubicBezTo>
                    <a:pt x="9112" y="6634"/>
                    <a:pt x="10060" y="6634"/>
                    <a:pt x="10643" y="6634"/>
                  </a:cubicBezTo>
                  <a:cubicBezTo>
                    <a:pt x="11590" y="6634"/>
                    <a:pt x="11882" y="6342"/>
                    <a:pt x="12465" y="6342"/>
                  </a:cubicBezTo>
                  <a:cubicBezTo>
                    <a:pt x="12757" y="6051"/>
                    <a:pt x="13121" y="6051"/>
                    <a:pt x="13121" y="6051"/>
                  </a:cubicBezTo>
                  <a:lnTo>
                    <a:pt x="13121" y="5759"/>
                  </a:lnTo>
                  <a:cubicBezTo>
                    <a:pt x="13413" y="5759"/>
                    <a:pt x="13413" y="5467"/>
                    <a:pt x="13121" y="5467"/>
                  </a:cubicBezTo>
                  <a:cubicBezTo>
                    <a:pt x="13121" y="5467"/>
                    <a:pt x="13121" y="5103"/>
                    <a:pt x="12757" y="5103"/>
                  </a:cubicBezTo>
                  <a:lnTo>
                    <a:pt x="12174" y="5103"/>
                  </a:lnTo>
                  <a:cubicBezTo>
                    <a:pt x="12076" y="5224"/>
                    <a:pt x="11947" y="5265"/>
                    <a:pt x="11793" y="5265"/>
                  </a:cubicBezTo>
                  <a:cubicBezTo>
                    <a:pt x="11485" y="5265"/>
                    <a:pt x="11080" y="5103"/>
                    <a:pt x="10643" y="5103"/>
                  </a:cubicBezTo>
                  <a:cubicBezTo>
                    <a:pt x="10351" y="5103"/>
                    <a:pt x="10060" y="5103"/>
                    <a:pt x="9768" y="4811"/>
                  </a:cubicBezTo>
                  <a:cubicBezTo>
                    <a:pt x="9476" y="4811"/>
                    <a:pt x="9112" y="4811"/>
                    <a:pt x="8529" y="4520"/>
                  </a:cubicBezTo>
                  <a:cubicBezTo>
                    <a:pt x="8237" y="4520"/>
                    <a:pt x="7946" y="4520"/>
                    <a:pt x="7654" y="4228"/>
                  </a:cubicBezTo>
                  <a:cubicBezTo>
                    <a:pt x="6998" y="4228"/>
                    <a:pt x="6706" y="3937"/>
                    <a:pt x="6415" y="3645"/>
                  </a:cubicBezTo>
                  <a:cubicBezTo>
                    <a:pt x="6123" y="3645"/>
                    <a:pt x="5467" y="3280"/>
                    <a:pt x="5176" y="3280"/>
                  </a:cubicBezTo>
                  <a:cubicBezTo>
                    <a:pt x="4884" y="2989"/>
                    <a:pt x="4592" y="2697"/>
                    <a:pt x="4301" y="2406"/>
                  </a:cubicBezTo>
                  <a:cubicBezTo>
                    <a:pt x="4009" y="2406"/>
                    <a:pt x="3353" y="2114"/>
                    <a:pt x="3062" y="1823"/>
                  </a:cubicBezTo>
                  <a:cubicBezTo>
                    <a:pt x="2770" y="1823"/>
                    <a:pt x="2478" y="1458"/>
                    <a:pt x="2478" y="1167"/>
                  </a:cubicBezTo>
                  <a:cubicBezTo>
                    <a:pt x="1239" y="583"/>
                    <a:pt x="365" y="0"/>
                    <a:pt x="365" y="0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13530;p83"/>
            <p:cNvSpPr/>
            <p:nvPr/>
          </p:nvSpPr>
          <p:spPr>
            <a:xfrm>
              <a:off x="7271746" y="4311821"/>
              <a:ext cx="36086" cy="91069"/>
            </a:xfrm>
            <a:custGeom>
              <a:avLst/>
              <a:gdLst/>
              <a:ahLst/>
              <a:cxnLst/>
              <a:rect l="l" t="t" r="r" b="b"/>
              <a:pathLst>
                <a:path w="6124" h="15455" extrusionOk="0">
                  <a:moveTo>
                    <a:pt x="4593" y="0"/>
                  </a:moveTo>
                  <a:lnTo>
                    <a:pt x="4593" y="292"/>
                  </a:lnTo>
                  <a:lnTo>
                    <a:pt x="4593" y="875"/>
                  </a:lnTo>
                  <a:lnTo>
                    <a:pt x="4593" y="2697"/>
                  </a:lnTo>
                  <a:cubicBezTo>
                    <a:pt x="4593" y="3353"/>
                    <a:pt x="4301" y="4228"/>
                    <a:pt x="4301" y="5176"/>
                  </a:cubicBezTo>
                  <a:cubicBezTo>
                    <a:pt x="4301" y="6051"/>
                    <a:pt x="4010" y="6998"/>
                    <a:pt x="3645" y="7873"/>
                  </a:cubicBezTo>
                  <a:lnTo>
                    <a:pt x="2771" y="10643"/>
                  </a:lnTo>
                  <a:cubicBezTo>
                    <a:pt x="2479" y="11518"/>
                    <a:pt x="1823" y="12174"/>
                    <a:pt x="1531" y="12757"/>
                  </a:cubicBezTo>
                  <a:cubicBezTo>
                    <a:pt x="948" y="13996"/>
                    <a:pt x="1" y="14871"/>
                    <a:pt x="1" y="14871"/>
                  </a:cubicBezTo>
                  <a:cubicBezTo>
                    <a:pt x="1" y="14871"/>
                    <a:pt x="1" y="15162"/>
                    <a:pt x="365" y="15454"/>
                  </a:cubicBezTo>
                  <a:lnTo>
                    <a:pt x="657" y="15454"/>
                  </a:lnTo>
                  <a:cubicBezTo>
                    <a:pt x="657" y="15454"/>
                    <a:pt x="1531" y="14871"/>
                    <a:pt x="2771" y="13632"/>
                  </a:cubicBezTo>
                  <a:cubicBezTo>
                    <a:pt x="3354" y="13048"/>
                    <a:pt x="4010" y="12465"/>
                    <a:pt x="4593" y="11518"/>
                  </a:cubicBezTo>
                  <a:cubicBezTo>
                    <a:pt x="4884" y="10643"/>
                    <a:pt x="5468" y="9695"/>
                    <a:pt x="5832" y="8529"/>
                  </a:cubicBezTo>
                  <a:cubicBezTo>
                    <a:pt x="6124" y="7581"/>
                    <a:pt x="6124" y="6342"/>
                    <a:pt x="6124" y="5467"/>
                  </a:cubicBezTo>
                  <a:lnTo>
                    <a:pt x="6124" y="3937"/>
                  </a:lnTo>
                  <a:cubicBezTo>
                    <a:pt x="6124" y="3353"/>
                    <a:pt x="5832" y="3062"/>
                    <a:pt x="5832" y="2697"/>
                  </a:cubicBezTo>
                  <a:cubicBezTo>
                    <a:pt x="5832" y="1823"/>
                    <a:pt x="5468" y="1239"/>
                    <a:pt x="5176" y="583"/>
                  </a:cubicBezTo>
                  <a:lnTo>
                    <a:pt x="5176" y="0"/>
                  </a:ln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13531;p83"/>
            <p:cNvSpPr/>
            <p:nvPr/>
          </p:nvSpPr>
          <p:spPr>
            <a:xfrm>
              <a:off x="7264876" y="4267150"/>
              <a:ext cx="87627" cy="23199"/>
            </a:xfrm>
            <a:custGeom>
              <a:avLst/>
              <a:gdLst/>
              <a:ahLst/>
              <a:cxnLst/>
              <a:rect l="l" t="t" r="r" b="b"/>
              <a:pathLst>
                <a:path w="14871" h="3937" extrusionOk="0">
                  <a:moveTo>
                    <a:pt x="292" y="0"/>
                  </a:moveTo>
                  <a:cubicBezTo>
                    <a:pt x="0" y="0"/>
                    <a:pt x="0" y="292"/>
                    <a:pt x="0" y="292"/>
                  </a:cubicBezTo>
                  <a:lnTo>
                    <a:pt x="0" y="583"/>
                  </a:lnTo>
                  <a:cubicBezTo>
                    <a:pt x="0" y="583"/>
                    <a:pt x="583" y="1166"/>
                    <a:pt x="1823" y="1822"/>
                  </a:cubicBezTo>
                  <a:cubicBezTo>
                    <a:pt x="2114" y="2114"/>
                    <a:pt x="2406" y="2406"/>
                    <a:pt x="2989" y="2406"/>
                  </a:cubicBezTo>
                  <a:cubicBezTo>
                    <a:pt x="3353" y="2697"/>
                    <a:pt x="3645" y="2697"/>
                    <a:pt x="4228" y="2989"/>
                  </a:cubicBezTo>
                  <a:cubicBezTo>
                    <a:pt x="4520" y="2989"/>
                    <a:pt x="5176" y="3353"/>
                    <a:pt x="5467" y="3353"/>
                  </a:cubicBezTo>
                  <a:cubicBezTo>
                    <a:pt x="6050" y="3645"/>
                    <a:pt x="6342" y="3645"/>
                    <a:pt x="6998" y="3645"/>
                  </a:cubicBezTo>
                  <a:cubicBezTo>
                    <a:pt x="7873" y="3936"/>
                    <a:pt x="8821" y="3936"/>
                    <a:pt x="9695" y="3936"/>
                  </a:cubicBezTo>
                  <a:cubicBezTo>
                    <a:pt x="10643" y="3645"/>
                    <a:pt x="11518" y="3645"/>
                    <a:pt x="12101" y="3645"/>
                  </a:cubicBezTo>
                  <a:cubicBezTo>
                    <a:pt x="13048" y="3353"/>
                    <a:pt x="13632" y="2989"/>
                    <a:pt x="13923" y="2989"/>
                  </a:cubicBezTo>
                  <a:cubicBezTo>
                    <a:pt x="14288" y="2697"/>
                    <a:pt x="14579" y="2697"/>
                    <a:pt x="14579" y="2697"/>
                  </a:cubicBezTo>
                  <a:cubicBezTo>
                    <a:pt x="14871" y="2697"/>
                    <a:pt x="14871" y="2406"/>
                    <a:pt x="14579" y="2114"/>
                  </a:cubicBezTo>
                  <a:lnTo>
                    <a:pt x="12101" y="2114"/>
                  </a:lnTo>
                  <a:cubicBezTo>
                    <a:pt x="11518" y="2114"/>
                    <a:pt x="10643" y="1822"/>
                    <a:pt x="9695" y="1822"/>
                  </a:cubicBezTo>
                  <a:lnTo>
                    <a:pt x="7290" y="1822"/>
                  </a:lnTo>
                  <a:cubicBezTo>
                    <a:pt x="6342" y="1531"/>
                    <a:pt x="5467" y="1531"/>
                    <a:pt x="4520" y="1166"/>
                  </a:cubicBezTo>
                  <a:cubicBezTo>
                    <a:pt x="3937" y="875"/>
                    <a:pt x="2989" y="875"/>
                    <a:pt x="2406" y="583"/>
                  </a:cubicBezTo>
                  <a:cubicBezTo>
                    <a:pt x="1167" y="292"/>
                    <a:pt x="292" y="0"/>
                    <a:pt x="292" y="0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13532;p83"/>
            <p:cNvSpPr/>
            <p:nvPr/>
          </p:nvSpPr>
          <p:spPr>
            <a:xfrm>
              <a:off x="6890749" y="4151174"/>
              <a:ext cx="60999" cy="212625"/>
            </a:xfrm>
            <a:custGeom>
              <a:avLst/>
              <a:gdLst/>
              <a:ahLst/>
              <a:cxnLst/>
              <a:rect l="l" t="t" r="r" b="b"/>
              <a:pathLst>
                <a:path w="10352" h="36084" extrusionOk="0">
                  <a:moveTo>
                    <a:pt x="474" y="0"/>
                  </a:moveTo>
                  <a:cubicBezTo>
                    <a:pt x="365" y="0"/>
                    <a:pt x="292" y="73"/>
                    <a:pt x="292" y="219"/>
                  </a:cubicBezTo>
                  <a:cubicBezTo>
                    <a:pt x="0" y="219"/>
                    <a:pt x="0" y="511"/>
                    <a:pt x="0" y="511"/>
                  </a:cubicBezTo>
                  <a:cubicBezTo>
                    <a:pt x="0" y="511"/>
                    <a:pt x="292" y="1167"/>
                    <a:pt x="875" y="2041"/>
                  </a:cubicBezTo>
                  <a:cubicBezTo>
                    <a:pt x="1239" y="2333"/>
                    <a:pt x="1531" y="2989"/>
                    <a:pt x="1823" y="3572"/>
                  </a:cubicBezTo>
                  <a:cubicBezTo>
                    <a:pt x="2406" y="4155"/>
                    <a:pt x="2697" y="4811"/>
                    <a:pt x="3062" y="5686"/>
                  </a:cubicBezTo>
                  <a:cubicBezTo>
                    <a:pt x="3645" y="6269"/>
                    <a:pt x="3937" y="7217"/>
                    <a:pt x="4520" y="8092"/>
                  </a:cubicBezTo>
                  <a:cubicBezTo>
                    <a:pt x="4884" y="9039"/>
                    <a:pt x="5467" y="9914"/>
                    <a:pt x="5759" y="10862"/>
                  </a:cubicBezTo>
                  <a:cubicBezTo>
                    <a:pt x="6051" y="12101"/>
                    <a:pt x="6707" y="12976"/>
                    <a:pt x="6998" y="14215"/>
                  </a:cubicBezTo>
                  <a:cubicBezTo>
                    <a:pt x="7290" y="15090"/>
                    <a:pt x="7581" y="16329"/>
                    <a:pt x="7873" y="17204"/>
                  </a:cubicBezTo>
                  <a:cubicBezTo>
                    <a:pt x="7873" y="17860"/>
                    <a:pt x="8165" y="18443"/>
                    <a:pt x="8165" y="19026"/>
                  </a:cubicBezTo>
                  <a:cubicBezTo>
                    <a:pt x="8165" y="19682"/>
                    <a:pt x="8529" y="20265"/>
                    <a:pt x="8529" y="20848"/>
                  </a:cubicBezTo>
                  <a:cubicBezTo>
                    <a:pt x="8529" y="21213"/>
                    <a:pt x="8821" y="21796"/>
                    <a:pt x="8821" y="22379"/>
                  </a:cubicBezTo>
                  <a:lnTo>
                    <a:pt x="8821" y="23910"/>
                  </a:lnTo>
                  <a:cubicBezTo>
                    <a:pt x="9112" y="25149"/>
                    <a:pt x="8821" y="26024"/>
                    <a:pt x="8821" y="27263"/>
                  </a:cubicBezTo>
                  <a:cubicBezTo>
                    <a:pt x="9112" y="27555"/>
                    <a:pt x="8821" y="28138"/>
                    <a:pt x="8821" y="28502"/>
                  </a:cubicBezTo>
                  <a:lnTo>
                    <a:pt x="8821" y="29960"/>
                  </a:lnTo>
                  <a:cubicBezTo>
                    <a:pt x="8821" y="30325"/>
                    <a:pt x="8821" y="30908"/>
                    <a:pt x="8529" y="31200"/>
                  </a:cubicBezTo>
                  <a:lnTo>
                    <a:pt x="8529" y="32439"/>
                  </a:lnTo>
                  <a:cubicBezTo>
                    <a:pt x="8165" y="33022"/>
                    <a:pt x="8165" y="33605"/>
                    <a:pt x="8165" y="33970"/>
                  </a:cubicBezTo>
                  <a:cubicBezTo>
                    <a:pt x="7873" y="34553"/>
                    <a:pt x="7873" y="34844"/>
                    <a:pt x="7873" y="35136"/>
                  </a:cubicBezTo>
                  <a:lnTo>
                    <a:pt x="7581" y="35427"/>
                  </a:lnTo>
                  <a:cubicBezTo>
                    <a:pt x="7581" y="35792"/>
                    <a:pt x="7581" y="36084"/>
                    <a:pt x="7873" y="36084"/>
                  </a:cubicBezTo>
                  <a:cubicBezTo>
                    <a:pt x="8165" y="36084"/>
                    <a:pt x="8165" y="36084"/>
                    <a:pt x="8529" y="35792"/>
                  </a:cubicBezTo>
                  <a:lnTo>
                    <a:pt x="8529" y="35427"/>
                  </a:lnTo>
                  <a:cubicBezTo>
                    <a:pt x="8821" y="35136"/>
                    <a:pt x="8821" y="34844"/>
                    <a:pt x="9112" y="34261"/>
                  </a:cubicBezTo>
                  <a:cubicBezTo>
                    <a:pt x="9112" y="33970"/>
                    <a:pt x="9404" y="33314"/>
                    <a:pt x="9404" y="32439"/>
                  </a:cubicBezTo>
                  <a:cubicBezTo>
                    <a:pt x="9695" y="32147"/>
                    <a:pt x="9695" y="31783"/>
                    <a:pt x="9695" y="31491"/>
                  </a:cubicBezTo>
                  <a:cubicBezTo>
                    <a:pt x="9695" y="30908"/>
                    <a:pt x="9987" y="30616"/>
                    <a:pt x="9987" y="29960"/>
                  </a:cubicBezTo>
                  <a:cubicBezTo>
                    <a:pt x="9987" y="29669"/>
                    <a:pt x="9987" y="29086"/>
                    <a:pt x="10351" y="28794"/>
                  </a:cubicBezTo>
                  <a:lnTo>
                    <a:pt x="10351" y="27263"/>
                  </a:lnTo>
                  <a:lnTo>
                    <a:pt x="10351" y="25732"/>
                  </a:lnTo>
                  <a:lnTo>
                    <a:pt x="10351" y="23910"/>
                  </a:lnTo>
                  <a:lnTo>
                    <a:pt x="10351" y="22379"/>
                  </a:lnTo>
                  <a:cubicBezTo>
                    <a:pt x="10351" y="21796"/>
                    <a:pt x="9987" y="21213"/>
                    <a:pt x="9987" y="20557"/>
                  </a:cubicBezTo>
                  <a:cubicBezTo>
                    <a:pt x="9987" y="19974"/>
                    <a:pt x="9695" y="19391"/>
                    <a:pt x="9695" y="18734"/>
                  </a:cubicBezTo>
                  <a:cubicBezTo>
                    <a:pt x="9695" y="18151"/>
                    <a:pt x="9404" y="17568"/>
                    <a:pt x="9404" y="16912"/>
                  </a:cubicBezTo>
                  <a:cubicBezTo>
                    <a:pt x="9112" y="15746"/>
                    <a:pt x="8821" y="14798"/>
                    <a:pt x="8529" y="13559"/>
                  </a:cubicBezTo>
                  <a:cubicBezTo>
                    <a:pt x="7873" y="12393"/>
                    <a:pt x="7581" y="11445"/>
                    <a:pt x="7290" y="10279"/>
                  </a:cubicBezTo>
                  <a:cubicBezTo>
                    <a:pt x="6707" y="9331"/>
                    <a:pt x="6051" y="8456"/>
                    <a:pt x="5759" y="7509"/>
                  </a:cubicBezTo>
                  <a:cubicBezTo>
                    <a:pt x="5176" y="6634"/>
                    <a:pt x="4520" y="5686"/>
                    <a:pt x="4228" y="5103"/>
                  </a:cubicBezTo>
                  <a:cubicBezTo>
                    <a:pt x="3937" y="4447"/>
                    <a:pt x="3645" y="4155"/>
                    <a:pt x="3645" y="3864"/>
                  </a:cubicBezTo>
                  <a:cubicBezTo>
                    <a:pt x="3353" y="3572"/>
                    <a:pt x="3062" y="3281"/>
                    <a:pt x="3062" y="2989"/>
                  </a:cubicBezTo>
                  <a:cubicBezTo>
                    <a:pt x="2406" y="2333"/>
                    <a:pt x="2114" y="1750"/>
                    <a:pt x="1823" y="1458"/>
                  </a:cubicBezTo>
                  <a:cubicBezTo>
                    <a:pt x="1239" y="511"/>
                    <a:pt x="875" y="219"/>
                    <a:pt x="875" y="219"/>
                  </a:cubicBezTo>
                  <a:cubicBezTo>
                    <a:pt x="729" y="73"/>
                    <a:pt x="583" y="0"/>
                    <a:pt x="474" y="0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13533;p83"/>
            <p:cNvSpPr/>
            <p:nvPr/>
          </p:nvSpPr>
          <p:spPr>
            <a:xfrm>
              <a:off x="6799256" y="4049676"/>
              <a:ext cx="121992" cy="113660"/>
            </a:xfrm>
            <a:custGeom>
              <a:avLst/>
              <a:gdLst/>
              <a:ahLst/>
              <a:cxnLst/>
              <a:rect l="l" t="t" r="r" b="b"/>
              <a:pathLst>
                <a:path w="20703" h="19289" extrusionOk="0">
                  <a:moveTo>
                    <a:pt x="13725" y="1"/>
                  </a:moveTo>
                  <a:cubicBezTo>
                    <a:pt x="11131" y="1"/>
                    <a:pt x="10352" y="4979"/>
                    <a:pt x="10352" y="4979"/>
                  </a:cubicBezTo>
                  <a:cubicBezTo>
                    <a:pt x="10352" y="4979"/>
                    <a:pt x="8206" y="1900"/>
                    <a:pt x="6265" y="1900"/>
                  </a:cubicBezTo>
                  <a:cubicBezTo>
                    <a:pt x="5780" y="1900"/>
                    <a:pt x="5307" y="2092"/>
                    <a:pt x="4885" y="2573"/>
                  </a:cubicBezTo>
                  <a:cubicBezTo>
                    <a:pt x="3062" y="5271"/>
                    <a:pt x="5176" y="9571"/>
                    <a:pt x="5176" y="9571"/>
                  </a:cubicBezTo>
                  <a:cubicBezTo>
                    <a:pt x="948" y="9863"/>
                    <a:pt x="1" y="15622"/>
                    <a:pt x="7946" y="16569"/>
                  </a:cubicBezTo>
                  <a:cubicBezTo>
                    <a:pt x="12511" y="16846"/>
                    <a:pt x="16354" y="19288"/>
                    <a:pt x="16985" y="19288"/>
                  </a:cubicBezTo>
                  <a:cubicBezTo>
                    <a:pt x="17019" y="19288"/>
                    <a:pt x="17043" y="19281"/>
                    <a:pt x="17058" y="19266"/>
                  </a:cubicBezTo>
                  <a:cubicBezTo>
                    <a:pt x="20703" y="11102"/>
                    <a:pt x="17933" y="1626"/>
                    <a:pt x="14580" y="168"/>
                  </a:cubicBezTo>
                  <a:cubicBezTo>
                    <a:pt x="14275" y="53"/>
                    <a:pt x="13990" y="1"/>
                    <a:pt x="137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13534;p83"/>
            <p:cNvSpPr/>
            <p:nvPr/>
          </p:nvSpPr>
          <p:spPr>
            <a:xfrm>
              <a:off x="6822879" y="4072138"/>
              <a:ext cx="71311" cy="67876"/>
            </a:xfrm>
            <a:custGeom>
              <a:avLst/>
              <a:gdLst/>
              <a:ahLst/>
              <a:cxnLst/>
              <a:rect l="l" t="t" r="r" b="b"/>
              <a:pathLst>
                <a:path w="12102" h="11519" extrusionOk="0">
                  <a:moveTo>
                    <a:pt x="9987" y="1"/>
                  </a:moveTo>
                  <a:cubicBezTo>
                    <a:pt x="7874" y="1"/>
                    <a:pt x="8748" y="7873"/>
                    <a:pt x="8748" y="7873"/>
                  </a:cubicBezTo>
                  <a:cubicBezTo>
                    <a:pt x="6926" y="3281"/>
                    <a:pt x="4520" y="584"/>
                    <a:pt x="3646" y="584"/>
                  </a:cubicBezTo>
                  <a:cubicBezTo>
                    <a:pt x="3281" y="584"/>
                    <a:pt x="2990" y="875"/>
                    <a:pt x="2990" y="875"/>
                  </a:cubicBezTo>
                  <a:cubicBezTo>
                    <a:pt x="1" y="5103"/>
                    <a:pt x="7874" y="9113"/>
                    <a:pt x="7874" y="9113"/>
                  </a:cubicBezTo>
                  <a:cubicBezTo>
                    <a:pt x="7874" y="9113"/>
                    <a:pt x="5103" y="8456"/>
                    <a:pt x="2990" y="8456"/>
                  </a:cubicBezTo>
                  <a:cubicBezTo>
                    <a:pt x="1823" y="8456"/>
                    <a:pt x="876" y="8748"/>
                    <a:pt x="876" y="9404"/>
                  </a:cubicBezTo>
                  <a:cubicBezTo>
                    <a:pt x="1167" y="10570"/>
                    <a:pt x="4812" y="11518"/>
                    <a:pt x="7874" y="11518"/>
                  </a:cubicBezTo>
                  <a:cubicBezTo>
                    <a:pt x="9113" y="11518"/>
                    <a:pt x="10279" y="11227"/>
                    <a:pt x="10571" y="10570"/>
                  </a:cubicBezTo>
                  <a:cubicBezTo>
                    <a:pt x="12101" y="8748"/>
                    <a:pt x="11518" y="292"/>
                    <a:pt x="102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13535;p83"/>
            <p:cNvSpPr/>
            <p:nvPr/>
          </p:nvSpPr>
          <p:spPr>
            <a:xfrm>
              <a:off x="6870992" y="4139407"/>
              <a:ext cx="44677" cy="31142"/>
            </a:xfrm>
            <a:custGeom>
              <a:avLst/>
              <a:gdLst/>
              <a:ahLst/>
              <a:cxnLst/>
              <a:rect l="l" t="t" r="r" b="b"/>
              <a:pathLst>
                <a:path w="7582" h="5285" extrusionOk="0">
                  <a:moveTo>
                    <a:pt x="6772" y="0"/>
                  </a:moveTo>
                  <a:cubicBezTo>
                    <a:pt x="6199" y="0"/>
                    <a:pt x="5467" y="1633"/>
                    <a:pt x="5467" y="1633"/>
                  </a:cubicBezTo>
                  <a:cubicBezTo>
                    <a:pt x="5467" y="1633"/>
                    <a:pt x="4472" y="448"/>
                    <a:pt x="3627" y="448"/>
                  </a:cubicBezTo>
                  <a:cubicBezTo>
                    <a:pt x="3425" y="448"/>
                    <a:pt x="3231" y="516"/>
                    <a:pt x="3062" y="685"/>
                  </a:cubicBezTo>
                  <a:cubicBezTo>
                    <a:pt x="2114" y="1341"/>
                    <a:pt x="3353" y="3164"/>
                    <a:pt x="3353" y="3164"/>
                  </a:cubicBezTo>
                  <a:cubicBezTo>
                    <a:pt x="3353" y="3164"/>
                    <a:pt x="2136" y="2502"/>
                    <a:pt x="1169" y="2502"/>
                  </a:cubicBezTo>
                  <a:cubicBezTo>
                    <a:pt x="530" y="2502"/>
                    <a:pt x="0" y="2790"/>
                    <a:pt x="0" y="3747"/>
                  </a:cubicBezTo>
                  <a:cubicBezTo>
                    <a:pt x="0" y="4411"/>
                    <a:pt x="2646" y="5285"/>
                    <a:pt x="4304" y="5285"/>
                  </a:cubicBezTo>
                  <a:cubicBezTo>
                    <a:pt x="4830" y="5285"/>
                    <a:pt x="5256" y="5197"/>
                    <a:pt x="5467" y="4986"/>
                  </a:cubicBezTo>
                  <a:cubicBezTo>
                    <a:pt x="6706" y="4038"/>
                    <a:pt x="7581" y="685"/>
                    <a:pt x="6998" y="102"/>
                  </a:cubicBezTo>
                  <a:cubicBezTo>
                    <a:pt x="6927" y="31"/>
                    <a:pt x="6851" y="0"/>
                    <a:pt x="67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13536;p83"/>
            <p:cNvSpPr/>
            <p:nvPr/>
          </p:nvSpPr>
          <p:spPr>
            <a:xfrm>
              <a:off x="6878292" y="4147026"/>
              <a:ext cx="33941" cy="21231"/>
            </a:xfrm>
            <a:custGeom>
              <a:avLst/>
              <a:gdLst/>
              <a:ahLst/>
              <a:cxnLst/>
              <a:rect l="l" t="t" r="r" b="b"/>
              <a:pathLst>
                <a:path w="5760" h="3603" extrusionOk="0">
                  <a:moveTo>
                    <a:pt x="2655" y="0"/>
                  </a:moveTo>
                  <a:cubicBezTo>
                    <a:pt x="2575" y="0"/>
                    <a:pt x="2492" y="15"/>
                    <a:pt x="2406" y="48"/>
                  </a:cubicBezTo>
                  <a:cubicBezTo>
                    <a:pt x="1823" y="340"/>
                    <a:pt x="2697" y="2454"/>
                    <a:pt x="2697" y="2454"/>
                  </a:cubicBezTo>
                  <a:cubicBezTo>
                    <a:pt x="2697" y="2454"/>
                    <a:pt x="1912" y="2263"/>
                    <a:pt x="1184" y="2263"/>
                  </a:cubicBezTo>
                  <a:cubicBezTo>
                    <a:pt x="639" y="2263"/>
                    <a:pt x="125" y="2371"/>
                    <a:pt x="0" y="2745"/>
                  </a:cubicBezTo>
                  <a:cubicBezTo>
                    <a:pt x="0" y="3156"/>
                    <a:pt x="1661" y="3602"/>
                    <a:pt x="2848" y="3602"/>
                  </a:cubicBezTo>
                  <a:cubicBezTo>
                    <a:pt x="3348" y="3602"/>
                    <a:pt x="3764" y="3523"/>
                    <a:pt x="3937" y="3329"/>
                  </a:cubicBezTo>
                  <a:cubicBezTo>
                    <a:pt x="4811" y="2745"/>
                    <a:pt x="5759" y="631"/>
                    <a:pt x="5467" y="340"/>
                  </a:cubicBezTo>
                  <a:cubicBezTo>
                    <a:pt x="5408" y="313"/>
                    <a:pt x="5346" y="301"/>
                    <a:pt x="5284" y="301"/>
                  </a:cubicBezTo>
                  <a:cubicBezTo>
                    <a:pt x="4660" y="301"/>
                    <a:pt x="3937" y="1506"/>
                    <a:pt x="3937" y="1506"/>
                  </a:cubicBezTo>
                  <a:cubicBezTo>
                    <a:pt x="3937" y="1506"/>
                    <a:pt x="3455" y="0"/>
                    <a:pt x="26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13537;p83"/>
            <p:cNvSpPr/>
            <p:nvPr/>
          </p:nvSpPr>
          <p:spPr>
            <a:xfrm>
              <a:off x="6838771" y="4190907"/>
              <a:ext cx="61005" cy="40163"/>
            </a:xfrm>
            <a:custGeom>
              <a:avLst/>
              <a:gdLst/>
              <a:ahLst/>
              <a:cxnLst/>
              <a:rect l="l" t="t" r="r" b="b"/>
              <a:pathLst>
                <a:path w="10353" h="6816" extrusionOk="0">
                  <a:moveTo>
                    <a:pt x="3792" y="1"/>
                  </a:moveTo>
                  <a:cubicBezTo>
                    <a:pt x="2281" y="1"/>
                    <a:pt x="1030" y="757"/>
                    <a:pt x="584" y="2588"/>
                  </a:cubicBezTo>
                  <a:cubicBezTo>
                    <a:pt x="1" y="4702"/>
                    <a:pt x="1823" y="6816"/>
                    <a:pt x="5468" y="6816"/>
                  </a:cubicBezTo>
                  <a:cubicBezTo>
                    <a:pt x="7874" y="6816"/>
                    <a:pt x="10352" y="5650"/>
                    <a:pt x="10352" y="4994"/>
                  </a:cubicBezTo>
                  <a:cubicBezTo>
                    <a:pt x="10352" y="3827"/>
                    <a:pt x="8530" y="1349"/>
                    <a:pt x="6051" y="474"/>
                  </a:cubicBezTo>
                  <a:cubicBezTo>
                    <a:pt x="5279" y="170"/>
                    <a:pt x="4507" y="1"/>
                    <a:pt x="37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13538;p83"/>
            <p:cNvSpPr/>
            <p:nvPr/>
          </p:nvSpPr>
          <p:spPr>
            <a:xfrm>
              <a:off x="6855094" y="4207872"/>
              <a:ext cx="89354" cy="44677"/>
            </a:xfrm>
            <a:custGeom>
              <a:avLst/>
              <a:gdLst/>
              <a:ahLst/>
              <a:cxnLst/>
              <a:rect l="l" t="t" r="r" b="b"/>
              <a:pathLst>
                <a:path w="15164" h="7582" extrusionOk="0">
                  <a:moveTo>
                    <a:pt x="293" y="1"/>
                  </a:moveTo>
                  <a:cubicBezTo>
                    <a:pt x="1" y="1"/>
                    <a:pt x="1" y="1"/>
                    <a:pt x="1" y="292"/>
                  </a:cubicBezTo>
                  <a:cubicBezTo>
                    <a:pt x="1" y="657"/>
                    <a:pt x="1" y="657"/>
                    <a:pt x="293" y="657"/>
                  </a:cubicBezTo>
                  <a:cubicBezTo>
                    <a:pt x="293" y="657"/>
                    <a:pt x="1167" y="948"/>
                    <a:pt x="2698" y="1531"/>
                  </a:cubicBezTo>
                  <a:cubicBezTo>
                    <a:pt x="2990" y="1531"/>
                    <a:pt x="3281" y="1531"/>
                    <a:pt x="3937" y="1823"/>
                  </a:cubicBezTo>
                  <a:cubicBezTo>
                    <a:pt x="4229" y="1823"/>
                    <a:pt x="4812" y="1823"/>
                    <a:pt x="5104" y="2115"/>
                  </a:cubicBezTo>
                  <a:cubicBezTo>
                    <a:pt x="5760" y="2115"/>
                    <a:pt x="6051" y="2479"/>
                    <a:pt x="6634" y="2479"/>
                  </a:cubicBezTo>
                  <a:cubicBezTo>
                    <a:pt x="6926" y="2771"/>
                    <a:pt x="7582" y="3062"/>
                    <a:pt x="7874" y="3062"/>
                  </a:cubicBezTo>
                  <a:cubicBezTo>
                    <a:pt x="8457" y="3354"/>
                    <a:pt x="8748" y="3645"/>
                    <a:pt x="9404" y="3645"/>
                  </a:cubicBezTo>
                  <a:cubicBezTo>
                    <a:pt x="9696" y="3937"/>
                    <a:pt x="9988" y="4301"/>
                    <a:pt x="10571" y="4301"/>
                  </a:cubicBezTo>
                  <a:lnTo>
                    <a:pt x="11518" y="5176"/>
                  </a:lnTo>
                  <a:cubicBezTo>
                    <a:pt x="11810" y="5176"/>
                    <a:pt x="12393" y="5468"/>
                    <a:pt x="12393" y="5759"/>
                  </a:cubicBezTo>
                  <a:cubicBezTo>
                    <a:pt x="12758" y="6124"/>
                    <a:pt x="13049" y="6124"/>
                    <a:pt x="13341" y="6415"/>
                  </a:cubicBezTo>
                  <a:lnTo>
                    <a:pt x="13924" y="6998"/>
                  </a:lnTo>
                  <a:lnTo>
                    <a:pt x="14216" y="7290"/>
                  </a:lnTo>
                  <a:lnTo>
                    <a:pt x="14216" y="7582"/>
                  </a:lnTo>
                  <a:lnTo>
                    <a:pt x="14872" y="7582"/>
                  </a:lnTo>
                  <a:cubicBezTo>
                    <a:pt x="15163" y="7290"/>
                    <a:pt x="15163" y="7290"/>
                    <a:pt x="14872" y="6998"/>
                  </a:cubicBezTo>
                  <a:cubicBezTo>
                    <a:pt x="14872" y="6998"/>
                    <a:pt x="14872" y="6707"/>
                    <a:pt x="14580" y="6415"/>
                  </a:cubicBezTo>
                  <a:cubicBezTo>
                    <a:pt x="14580" y="6124"/>
                    <a:pt x="14216" y="5759"/>
                    <a:pt x="14216" y="5759"/>
                  </a:cubicBezTo>
                  <a:lnTo>
                    <a:pt x="13341" y="4885"/>
                  </a:lnTo>
                  <a:lnTo>
                    <a:pt x="12393" y="3937"/>
                  </a:lnTo>
                  <a:cubicBezTo>
                    <a:pt x="12102" y="3645"/>
                    <a:pt x="11810" y="3354"/>
                    <a:pt x="11227" y="3062"/>
                  </a:cubicBezTo>
                  <a:cubicBezTo>
                    <a:pt x="10935" y="2771"/>
                    <a:pt x="10279" y="2479"/>
                    <a:pt x="9988" y="2479"/>
                  </a:cubicBezTo>
                  <a:cubicBezTo>
                    <a:pt x="9404" y="2115"/>
                    <a:pt x="9113" y="1823"/>
                    <a:pt x="8457" y="1531"/>
                  </a:cubicBezTo>
                  <a:cubicBezTo>
                    <a:pt x="7874" y="1531"/>
                    <a:pt x="7582" y="1240"/>
                    <a:pt x="6926" y="1240"/>
                  </a:cubicBezTo>
                  <a:cubicBezTo>
                    <a:pt x="6634" y="948"/>
                    <a:pt x="6051" y="948"/>
                    <a:pt x="5468" y="657"/>
                  </a:cubicBezTo>
                  <a:cubicBezTo>
                    <a:pt x="5104" y="657"/>
                    <a:pt x="4520" y="657"/>
                    <a:pt x="4229" y="292"/>
                  </a:cubicBezTo>
                  <a:cubicBezTo>
                    <a:pt x="3646" y="292"/>
                    <a:pt x="3281" y="292"/>
                    <a:pt x="2990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13539;p83"/>
            <p:cNvSpPr/>
            <p:nvPr/>
          </p:nvSpPr>
          <p:spPr>
            <a:xfrm>
              <a:off x="6926399" y="4104352"/>
              <a:ext cx="42962" cy="58854"/>
            </a:xfrm>
            <a:custGeom>
              <a:avLst/>
              <a:gdLst/>
              <a:ahLst/>
              <a:cxnLst/>
              <a:rect l="l" t="t" r="r" b="b"/>
              <a:pathLst>
                <a:path w="7291" h="9988" extrusionOk="0">
                  <a:moveTo>
                    <a:pt x="3937" y="1"/>
                  </a:moveTo>
                  <a:cubicBezTo>
                    <a:pt x="1823" y="1"/>
                    <a:pt x="1" y="1823"/>
                    <a:pt x="292" y="5468"/>
                  </a:cubicBezTo>
                  <a:cubicBezTo>
                    <a:pt x="292" y="7873"/>
                    <a:pt x="2115" y="9987"/>
                    <a:pt x="2771" y="9987"/>
                  </a:cubicBezTo>
                  <a:cubicBezTo>
                    <a:pt x="3937" y="9987"/>
                    <a:pt x="6124" y="7873"/>
                    <a:pt x="6707" y="5468"/>
                  </a:cubicBezTo>
                  <a:cubicBezTo>
                    <a:pt x="7290" y="2698"/>
                    <a:pt x="6707" y="292"/>
                    <a:pt x="39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13540;p83"/>
            <p:cNvSpPr/>
            <p:nvPr/>
          </p:nvSpPr>
          <p:spPr>
            <a:xfrm>
              <a:off x="6921243" y="4116809"/>
              <a:ext cx="30505" cy="87633"/>
            </a:xfrm>
            <a:custGeom>
              <a:avLst/>
              <a:gdLst/>
              <a:ahLst/>
              <a:cxnLst/>
              <a:rect l="l" t="t" r="r" b="b"/>
              <a:pathLst>
                <a:path w="5177" h="14872" extrusionOk="0">
                  <a:moveTo>
                    <a:pt x="4520" y="1"/>
                  </a:moveTo>
                  <a:lnTo>
                    <a:pt x="3937" y="584"/>
                  </a:lnTo>
                  <a:cubicBezTo>
                    <a:pt x="3937" y="584"/>
                    <a:pt x="3937" y="1532"/>
                    <a:pt x="3646" y="2698"/>
                  </a:cubicBezTo>
                  <a:lnTo>
                    <a:pt x="3646" y="3937"/>
                  </a:lnTo>
                  <a:cubicBezTo>
                    <a:pt x="3646" y="4229"/>
                    <a:pt x="3354" y="4520"/>
                    <a:pt x="3354" y="5176"/>
                  </a:cubicBezTo>
                  <a:cubicBezTo>
                    <a:pt x="3354" y="5468"/>
                    <a:pt x="3354" y="6051"/>
                    <a:pt x="2990" y="6343"/>
                  </a:cubicBezTo>
                  <a:cubicBezTo>
                    <a:pt x="2990" y="6999"/>
                    <a:pt x="2990" y="7290"/>
                    <a:pt x="2698" y="7582"/>
                  </a:cubicBezTo>
                  <a:cubicBezTo>
                    <a:pt x="2698" y="8165"/>
                    <a:pt x="2698" y="8457"/>
                    <a:pt x="2406" y="9113"/>
                  </a:cubicBezTo>
                  <a:cubicBezTo>
                    <a:pt x="2406" y="9404"/>
                    <a:pt x="2115" y="9696"/>
                    <a:pt x="2115" y="10279"/>
                  </a:cubicBezTo>
                  <a:cubicBezTo>
                    <a:pt x="1823" y="10643"/>
                    <a:pt x="1823" y="10935"/>
                    <a:pt x="1532" y="11518"/>
                  </a:cubicBezTo>
                  <a:cubicBezTo>
                    <a:pt x="1532" y="11810"/>
                    <a:pt x="1532" y="12101"/>
                    <a:pt x="1167" y="12466"/>
                  </a:cubicBezTo>
                  <a:cubicBezTo>
                    <a:pt x="876" y="12757"/>
                    <a:pt x="876" y="13049"/>
                    <a:pt x="876" y="13049"/>
                  </a:cubicBezTo>
                  <a:cubicBezTo>
                    <a:pt x="584" y="13341"/>
                    <a:pt x="584" y="13632"/>
                    <a:pt x="292" y="13632"/>
                  </a:cubicBezTo>
                  <a:cubicBezTo>
                    <a:pt x="292" y="13924"/>
                    <a:pt x="1" y="14288"/>
                    <a:pt x="1" y="14288"/>
                  </a:cubicBezTo>
                  <a:cubicBezTo>
                    <a:pt x="1" y="14580"/>
                    <a:pt x="1" y="14871"/>
                    <a:pt x="292" y="14871"/>
                  </a:cubicBezTo>
                  <a:lnTo>
                    <a:pt x="584" y="14871"/>
                  </a:lnTo>
                  <a:lnTo>
                    <a:pt x="1167" y="14288"/>
                  </a:lnTo>
                  <a:lnTo>
                    <a:pt x="1823" y="13632"/>
                  </a:lnTo>
                  <a:lnTo>
                    <a:pt x="2406" y="13049"/>
                  </a:lnTo>
                  <a:cubicBezTo>
                    <a:pt x="2406" y="12757"/>
                    <a:pt x="2698" y="12466"/>
                    <a:pt x="2990" y="11810"/>
                  </a:cubicBezTo>
                  <a:cubicBezTo>
                    <a:pt x="2990" y="11518"/>
                    <a:pt x="3354" y="11227"/>
                    <a:pt x="3354" y="10935"/>
                  </a:cubicBezTo>
                  <a:cubicBezTo>
                    <a:pt x="3646" y="10279"/>
                    <a:pt x="3937" y="9987"/>
                    <a:pt x="3937" y="9404"/>
                  </a:cubicBezTo>
                  <a:cubicBezTo>
                    <a:pt x="4229" y="9113"/>
                    <a:pt x="4229" y="8457"/>
                    <a:pt x="4229" y="8165"/>
                  </a:cubicBezTo>
                  <a:cubicBezTo>
                    <a:pt x="4520" y="7582"/>
                    <a:pt x="4520" y="7290"/>
                    <a:pt x="4520" y="6634"/>
                  </a:cubicBezTo>
                  <a:cubicBezTo>
                    <a:pt x="4812" y="6343"/>
                    <a:pt x="4812" y="5759"/>
                    <a:pt x="4812" y="5468"/>
                  </a:cubicBezTo>
                  <a:lnTo>
                    <a:pt x="4812" y="3937"/>
                  </a:lnTo>
                  <a:cubicBezTo>
                    <a:pt x="5176" y="3646"/>
                    <a:pt x="5176" y="3354"/>
                    <a:pt x="5176" y="2698"/>
                  </a:cubicBezTo>
                  <a:cubicBezTo>
                    <a:pt x="5176" y="1532"/>
                    <a:pt x="4812" y="584"/>
                    <a:pt x="4812" y="584"/>
                  </a:cubicBezTo>
                  <a:cubicBezTo>
                    <a:pt x="4812" y="292"/>
                    <a:pt x="4520" y="1"/>
                    <a:pt x="4520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13541;p83"/>
            <p:cNvSpPr/>
            <p:nvPr/>
          </p:nvSpPr>
          <p:spPr>
            <a:xfrm>
              <a:off x="6994693" y="4046794"/>
              <a:ext cx="150347" cy="311419"/>
            </a:xfrm>
            <a:custGeom>
              <a:avLst/>
              <a:gdLst/>
              <a:ahLst/>
              <a:cxnLst/>
              <a:rect l="l" t="t" r="r" b="b"/>
              <a:pathLst>
                <a:path w="25515" h="52850" extrusionOk="0">
                  <a:moveTo>
                    <a:pt x="24567" y="1"/>
                  </a:moveTo>
                  <a:cubicBezTo>
                    <a:pt x="24567" y="1"/>
                    <a:pt x="23984" y="657"/>
                    <a:pt x="22453" y="1532"/>
                  </a:cubicBezTo>
                  <a:cubicBezTo>
                    <a:pt x="21214" y="2771"/>
                    <a:pt x="19391" y="4302"/>
                    <a:pt x="16986" y="6124"/>
                  </a:cubicBezTo>
                  <a:cubicBezTo>
                    <a:pt x="14872" y="7946"/>
                    <a:pt x="12393" y="10352"/>
                    <a:pt x="9988" y="13049"/>
                  </a:cubicBezTo>
                  <a:cubicBezTo>
                    <a:pt x="8748" y="14288"/>
                    <a:pt x="7582" y="15819"/>
                    <a:pt x="6343" y="17350"/>
                  </a:cubicBezTo>
                  <a:cubicBezTo>
                    <a:pt x="5468" y="18881"/>
                    <a:pt x="4229" y="20339"/>
                    <a:pt x="3281" y="22161"/>
                  </a:cubicBezTo>
                  <a:cubicBezTo>
                    <a:pt x="2407" y="23692"/>
                    <a:pt x="1459" y="25514"/>
                    <a:pt x="1167" y="27628"/>
                  </a:cubicBezTo>
                  <a:cubicBezTo>
                    <a:pt x="876" y="28576"/>
                    <a:pt x="584" y="29451"/>
                    <a:pt x="584" y="30398"/>
                  </a:cubicBezTo>
                  <a:cubicBezTo>
                    <a:pt x="584" y="30690"/>
                    <a:pt x="293" y="31273"/>
                    <a:pt x="293" y="31637"/>
                  </a:cubicBezTo>
                  <a:lnTo>
                    <a:pt x="293" y="33095"/>
                  </a:lnTo>
                  <a:cubicBezTo>
                    <a:pt x="1" y="34918"/>
                    <a:pt x="1" y="36740"/>
                    <a:pt x="1" y="38271"/>
                  </a:cubicBezTo>
                  <a:lnTo>
                    <a:pt x="1" y="40749"/>
                  </a:lnTo>
                  <a:cubicBezTo>
                    <a:pt x="1" y="41624"/>
                    <a:pt x="1" y="42207"/>
                    <a:pt x="293" y="43155"/>
                  </a:cubicBezTo>
                  <a:cubicBezTo>
                    <a:pt x="293" y="44394"/>
                    <a:pt x="584" y="45852"/>
                    <a:pt x="584" y="46800"/>
                  </a:cubicBezTo>
                  <a:cubicBezTo>
                    <a:pt x="876" y="48039"/>
                    <a:pt x="1167" y="49205"/>
                    <a:pt x="1167" y="49861"/>
                  </a:cubicBezTo>
                  <a:cubicBezTo>
                    <a:pt x="1459" y="50736"/>
                    <a:pt x="1459" y="51319"/>
                    <a:pt x="1823" y="51975"/>
                  </a:cubicBezTo>
                  <a:lnTo>
                    <a:pt x="1823" y="52558"/>
                  </a:lnTo>
                  <a:cubicBezTo>
                    <a:pt x="1823" y="52850"/>
                    <a:pt x="2115" y="52850"/>
                    <a:pt x="2407" y="52850"/>
                  </a:cubicBezTo>
                  <a:cubicBezTo>
                    <a:pt x="2698" y="52850"/>
                    <a:pt x="2990" y="52558"/>
                    <a:pt x="2990" y="52267"/>
                  </a:cubicBezTo>
                  <a:cubicBezTo>
                    <a:pt x="2990" y="52267"/>
                    <a:pt x="2698" y="51975"/>
                    <a:pt x="2698" y="51684"/>
                  </a:cubicBezTo>
                  <a:cubicBezTo>
                    <a:pt x="2698" y="51028"/>
                    <a:pt x="2698" y="50444"/>
                    <a:pt x="2407" y="49861"/>
                  </a:cubicBezTo>
                  <a:cubicBezTo>
                    <a:pt x="2407" y="48914"/>
                    <a:pt x="2115" y="48039"/>
                    <a:pt x="2115" y="46800"/>
                  </a:cubicBezTo>
                  <a:cubicBezTo>
                    <a:pt x="1823" y="45560"/>
                    <a:pt x="1823" y="44394"/>
                    <a:pt x="1823" y="42863"/>
                  </a:cubicBezTo>
                  <a:lnTo>
                    <a:pt x="1823" y="40749"/>
                  </a:lnTo>
                  <a:lnTo>
                    <a:pt x="1823" y="38271"/>
                  </a:lnTo>
                  <a:cubicBezTo>
                    <a:pt x="1823" y="36740"/>
                    <a:pt x="1823" y="34918"/>
                    <a:pt x="2115" y="33460"/>
                  </a:cubicBezTo>
                  <a:lnTo>
                    <a:pt x="2115" y="31929"/>
                  </a:lnTo>
                  <a:cubicBezTo>
                    <a:pt x="2407" y="31637"/>
                    <a:pt x="2407" y="30981"/>
                    <a:pt x="2407" y="30690"/>
                  </a:cubicBezTo>
                  <a:cubicBezTo>
                    <a:pt x="2407" y="29815"/>
                    <a:pt x="2698" y="28867"/>
                    <a:pt x="2990" y="27993"/>
                  </a:cubicBezTo>
                  <a:cubicBezTo>
                    <a:pt x="3281" y="26462"/>
                    <a:pt x="4229" y="24639"/>
                    <a:pt x="5104" y="23109"/>
                  </a:cubicBezTo>
                  <a:cubicBezTo>
                    <a:pt x="6634" y="19755"/>
                    <a:pt x="9113" y="16694"/>
                    <a:pt x="11518" y="14288"/>
                  </a:cubicBezTo>
                  <a:cubicBezTo>
                    <a:pt x="13924" y="11591"/>
                    <a:pt x="16038" y="9113"/>
                    <a:pt x="18225" y="7290"/>
                  </a:cubicBezTo>
                  <a:cubicBezTo>
                    <a:pt x="20339" y="5176"/>
                    <a:pt x="22161" y="3646"/>
                    <a:pt x="23327" y="2771"/>
                  </a:cubicBezTo>
                  <a:lnTo>
                    <a:pt x="25150" y="948"/>
                  </a:lnTo>
                  <a:cubicBezTo>
                    <a:pt x="25514" y="657"/>
                    <a:pt x="25514" y="292"/>
                    <a:pt x="25150" y="292"/>
                  </a:cubicBezTo>
                  <a:cubicBezTo>
                    <a:pt x="25150" y="1"/>
                    <a:pt x="24858" y="1"/>
                    <a:pt x="24567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13542;p83"/>
            <p:cNvSpPr/>
            <p:nvPr/>
          </p:nvSpPr>
          <p:spPr>
            <a:xfrm>
              <a:off x="7050106" y="4068273"/>
              <a:ext cx="28355" cy="66155"/>
            </a:xfrm>
            <a:custGeom>
              <a:avLst/>
              <a:gdLst/>
              <a:ahLst/>
              <a:cxnLst/>
              <a:rect l="l" t="t" r="r" b="b"/>
              <a:pathLst>
                <a:path w="4812" h="11227" extrusionOk="0">
                  <a:moveTo>
                    <a:pt x="4228" y="1"/>
                  </a:moveTo>
                  <a:cubicBezTo>
                    <a:pt x="3937" y="1"/>
                    <a:pt x="3937" y="292"/>
                    <a:pt x="3645" y="292"/>
                  </a:cubicBezTo>
                  <a:cubicBezTo>
                    <a:pt x="3645" y="292"/>
                    <a:pt x="3354" y="948"/>
                    <a:pt x="2989" y="1823"/>
                  </a:cubicBezTo>
                  <a:cubicBezTo>
                    <a:pt x="2698" y="2479"/>
                    <a:pt x="2698" y="3062"/>
                    <a:pt x="2406" y="3645"/>
                  </a:cubicBezTo>
                  <a:cubicBezTo>
                    <a:pt x="2114" y="3937"/>
                    <a:pt x="2114" y="4301"/>
                    <a:pt x="2114" y="4593"/>
                  </a:cubicBezTo>
                  <a:cubicBezTo>
                    <a:pt x="1823" y="4885"/>
                    <a:pt x="1823" y="5176"/>
                    <a:pt x="1823" y="5468"/>
                  </a:cubicBezTo>
                  <a:cubicBezTo>
                    <a:pt x="1531" y="6124"/>
                    <a:pt x="1167" y="6707"/>
                    <a:pt x="1167" y="7290"/>
                  </a:cubicBezTo>
                  <a:cubicBezTo>
                    <a:pt x="875" y="7582"/>
                    <a:pt x="875" y="7946"/>
                    <a:pt x="875" y="8238"/>
                  </a:cubicBezTo>
                  <a:cubicBezTo>
                    <a:pt x="584" y="8529"/>
                    <a:pt x="584" y="8821"/>
                    <a:pt x="584" y="8821"/>
                  </a:cubicBezTo>
                  <a:cubicBezTo>
                    <a:pt x="584" y="9112"/>
                    <a:pt x="292" y="9404"/>
                    <a:pt x="292" y="9769"/>
                  </a:cubicBezTo>
                  <a:lnTo>
                    <a:pt x="292" y="10060"/>
                  </a:lnTo>
                  <a:lnTo>
                    <a:pt x="0" y="10352"/>
                  </a:lnTo>
                  <a:lnTo>
                    <a:pt x="0" y="10643"/>
                  </a:lnTo>
                  <a:cubicBezTo>
                    <a:pt x="0" y="10935"/>
                    <a:pt x="0" y="11226"/>
                    <a:pt x="292" y="11226"/>
                  </a:cubicBezTo>
                  <a:cubicBezTo>
                    <a:pt x="584" y="11226"/>
                    <a:pt x="875" y="11226"/>
                    <a:pt x="875" y="10935"/>
                  </a:cubicBezTo>
                  <a:lnTo>
                    <a:pt x="1167" y="10643"/>
                  </a:lnTo>
                  <a:lnTo>
                    <a:pt x="1531" y="10352"/>
                  </a:lnTo>
                  <a:cubicBezTo>
                    <a:pt x="1823" y="10060"/>
                    <a:pt x="1823" y="9769"/>
                    <a:pt x="2114" y="9769"/>
                  </a:cubicBezTo>
                  <a:cubicBezTo>
                    <a:pt x="2406" y="9112"/>
                    <a:pt x="2406" y="8529"/>
                    <a:pt x="2698" y="7946"/>
                  </a:cubicBezTo>
                  <a:cubicBezTo>
                    <a:pt x="2989" y="7582"/>
                    <a:pt x="2989" y="7290"/>
                    <a:pt x="3354" y="6999"/>
                  </a:cubicBezTo>
                  <a:cubicBezTo>
                    <a:pt x="3354" y="6707"/>
                    <a:pt x="3354" y="6415"/>
                    <a:pt x="3645" y="6124"/>
                  </a:cubicBezTo>
                  <a:cubicBezTo>
                    <a:pt x="3937" y="5468"/>
                    <a:pt x="3937" y="4885"/>
                    <a:pt x="4228" y="4301"/>
                  </a:cubicBezTo>
                  <a:cubicBezTo>
                    <a:pt x="4228" y="3354"/>
                    <a:pt x="4520" y="2771"/>
                    <a:pt x="4520" y="2479"/>
                  </a:cubicBezTo>
                  <a:cubicBezTo>
                    <a:pt x="4812" y="1240"/>
                    <a:pt x="4812" y="657"/>
                    <a:pt x="4812" y="657"/>
                  </a:cubicBezTo>
                  <a:cubicBezTo>
                    <a:pt x="4812" y="292"/>
                    <a:pt x="4520" y="1"/>
                    <a:pt x="4228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13543;p83"/>
            <p:cNvSpPr/>
            <p:nvPr/>
          </p:nvSpPr>
          <p:spPr>
            <a:xfrm>
              <a:off x="7065998" y="4098772"/>
              <a:ext cx="44677" cy="19763"/>
            </a:xfrm>
            <a:custGeom>
              <a:avLst/>
              <a:gdLst/>
              <a:ahLst/>
              <a:cxnLst/>
              <a:rect l="l" t="t" r="r" b="b"/>
              <a:pathLst>
                <a:path w="7582" h="3354" extrusionOk="0">
                  <a:moveTo>
                    <a:pt x="4885" y="0"/>
                  </a:moveTo>
                  <a:cubicBezTo>
                    <a:pt x="4301" y="0"/>
                    <a:pt x="3937" y="292"/>
                    <a:pt x="3354" y="292"/>
                  </a:cubicBezTo>
                  <a:cubicBezTo>
                    <a:pt x="3062" y="292"/>
                    <a:pt x="2479" y="583"/>
                    <a:pt x="2115" y="948"/>
                  </a:cubicBezTo>
                  <a:cubicBezTo>
                    <a:pt x="1531" y="948"/>
                    <a:pt x="1240" y="1239"/>
                    <a:pt x="948" y="1531"/>
                  </a:cubicBezTo>
                  <a:lnTo>
                    <a:pt x="657" y="1823"/>
                  </a:lnTo>
                  <a:cubicBezTo>
                    <a:pt x="657" y="2114"/>
                    <a:pt x="292" y="2114"/>
                    <a:pt x="292" y="2114"/>
                  </a:cubicBezTo>
                  <a:lnTo>
                    <a:pt x="292" y="2406"/>
                  </a:lnTo>
                  <a:cubicBezTo>
                    <a:pt x="1" y="2770"/>
                    <a:pt x="1" y="3062"/>
                    <a:pt x="292" y="3353"/>
                  </a:cubicBezTo>
                  <a:lnTo>
                    <a:pt x="948" y="3353"/>
                  </a:lnTo>
                  <a:lnTo>
                    <a:pt x="1240" y="3062"/>
                  </a:lnTo>
                  <a:cubicBezTo>
                    <a:pt x="1240" y="3062"/>
                    <a:pt x="1531" y="3062"/>
                    <a:pt x="1823" y="2770"/>
                  </a:cubicBezTo>
                  <a:lnTo>
                    <a:pt x="2479" y="2770"/>
                  </a:lnTo>
                  <a:cubicBezTo>
                    <a:pt x="2479" y="2770"/>
                    <a:pt x="2771" y="2770"/>
                    <a:pt x="2771" y="2406"/>
                  </a:cubicBezTo>
                  <a:cubicBezTo>
                    <a:pt x="3062" y="2406"/>
                    <a:pt x="3645" y="2406"/>
                    <a:pt x="3937" y="2114"/>
                  </a:cubicBezTo>
                  <a:cubicBezTo>
                    <a:pt x="4885" y="2114"/>
                    <a:pt x="5468" y="1823"/>
                    <a:pt x="6124" y="1531"/>
                  </a:cubicBezTo>
                  <a:cubicBezTo>
                    <a:pt x="6999" y="1531"/>
                    <a:pt x="7290" y="1239"/>
                    <a:pt x="7290" y="1239"/>
                  </a:cubicBezTo>
                  <a:cubicBezTo>
                    <a:pt x="7582" y="1239"/>
                    <a:pt x="7582" y="948"/>
                    <a:pt x="7582" y="583"/>
                  </a:cubicBezTo>
                  <a:cubicBezTo>
                    <a:pt x="7582" y="292"/>
                    <a:pt x="7290" y="292"/>
                    <a:pt x="7290" y="292"/>
                  </a:cubicBezTo>
                  <a:cubicBezTo>
                    <a:pt x="7290" y="292"/>
                    <a:pt x="6707" y="0"/>
                    <a:pt x="6124" y="0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13544;p83"/>
            <p:cNvSpPr/>
            <p:nvPr/>
          </p:nvSpPr>
          <p:spPr>
            <a:xfrm>
              <a:off x="7010591" y="4154179"/>
              <a:ext cx="53698" cy="39521"/>
            </a:xfrm>
            <a:custGeom>
              <a:avLst/>
              <a:gdLst/>
              <a:ahLst/>
              <a:cxnLst/>
              <a:rect l="l" t="t" r="r" b="b"/>
              <a:pathLst>
                <a:path w="9113" h="6707" extrusionOk="0">
                  <a:moveTo>
                    <a:pt x="8529" y="1"/>
                  </a:moveTo>
                  <a:cubicBezTo>
                    <a:pt x="8529" y="1"/>
                    <a:pt x="7873" y="1"/>
                    <a:pt x="6998" y="292"/>
                  </a:cubicBezTo>
                  <a:cubicBezTo>
                    <a:pt x="6415" y="657"/>
                    <a:pt x="5759" y="657"/>
                    <a:pt x="5467" y="948"/>
                  </a:cubicBezTo>
                  <a:lnTo>
                    <a:pt x="3645" y="1823"/>
                  </a:lnTo>
                  <a:cubicBezTo>
                    <a:pt x="3353" y="2115"/>
                    <a:pt x="3062" y="2479"/>
                    <a:pt x="2770" y="2479"/>
                  </a:cubicBezTo>
                  <a:cubicBezTo>
                    <a:pt x="2770" y="2771"/>
                    <a:pt x="2406" y="3062"/>
                    <a:pt x="2114" y="3062"/>
                  </a:cubicBezTo>
                  <a:cubicBezTo>
                    <a:pt x="1822" y="3354"/>
                    <a:pt x="1822" y="3645"/>
                    <a:pt x="1531" y="3645"/>
                  </a:cubicBezTo>
                  <a:cubicBezTo>
                    <a:pt x="1239" y="3937"/>
                    <a:pt x="1239" y="4301"/>
                    <a:pt x="948" y="4301"/>
                  </a:cubicBezTo>
                  <a:cubicBezTo>
                    <a:pt x="948" y="4593"/>
                    <a:pt x="583" y="4885"/>
                    <a:pt x="583" y="4885"/>
                  </a:cubicBezTo>
                  <a:cubicBezTo>
                    <a:pt x="292" y="5176"/>
                    <a:pt x="292" y="5176"/>
                    <a:pt x="292" y="5468"/>
                  </a:cubicBezTo>
                  <a:cubicBezTo>
                    <a:pt x="292" y="5759"/>
                    <a:pt x="0" y="5759"/>
                    <a:pt x="0" y="5759"/>
                  </a:cubicBezTo>
                  <a:cubicBezTo>
                    <a:pt x="0" y="6124"/>
                    <a:pt x="292" y="6415"/>
                    <a:pt x="583" y="6707"/>
                  </a:cubicBezTo>
                  <a:cubicBezTo>
                    <a:pt x="583" y="6707"/>
                    <a:pt x="948" y="6707"/>
                    <a:pt x="948" y="6415"/>
                  </a:cubicBezTo>
                  <a:cubicBezTo>
                    <a:pt x="948" y="6415"/>
                    <a:pt x="1239" y="6415"/>
                    <a:pt x="1239" y="6124"/>
                  </a:cubicBezTo>
                  <a:cubicBezTo>
                    <a:pt x="1531" y="6124"/>
                    <a:pt x="1531" y="6124"/>
                    <a:pt x="1822" y="5759"/>
                  </a:cubicBezTo>
                  <a:cubicBezTo>
                    <a:pt x="1822" y="5759"/>
                    <a:pt x="1822" y="5468"/>
                    <a:pt x="2114" y="5468"/>
                  </a:cubicBezTo>
                  <a:lnTo>
                    <a:pt x="2770" y="4885"/>
                  </a:lnTo>
                  <a:cubicBezTo>
                    <a:pt x="2770" y="4885"/>
                    <a:pt x="3062" y="4593"/>
                    <a:pt x="3353" y="4593"/>
                  </a:cubicBezTo>
                  <a:cubicBezTo>
                    <a:pt x="3645" y="4301"/>
                    <a:pt x="4228" y="3937"/>
                    <a:pt x="4884" y="3645"/>
                  </a:cubicBezTo>
                  <a:cubicBezTo>
                    <a:pt x="5759" y="3062"/>
                    <a:pt x="6706" y="2115"/>
                    <a:pt x="7581" y="1823"/>
                  </a:cubicBezTo>
                  <a:cubicBezTo>
                    <a:pt x="8237" y="1240"/>
                    <a:pt x="8820" y="948"/>
                    <a:pt x="8820" y="948"/>
                  </a:cubicBezTo>
                  <a:cubicBezTo>
                    <a:pt x="9112" y="657"/>
                    <a:pt x="9112" y="292"/>
                    <a:pt x="8820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13545;p83"/>
            <p:cNvSpPr/>
            <p:nvPr/>
          </p:nvSpPr>
          <p:spPr>
            <a:xfrm>
              <a:off x="6999849" y="4123686"/>
              <a:ext cx="19763" cy="86808"/>
            </a:xfrm>
            <a:custGeom>
              <a:avLst/>
              <a:gdLst/>
              <a:ahLst/>
              <a:cxnLst/>
              <a:rect l="l" t="t" r="r" b="b"/>
              <a:pathLst>
                <a:path w="3354" h="14732" extrusionOk="0">
                  <a:moveTo>
                    <a:pt x="3062" y="0"/>
                  </a:moveTo>
                  <a:cubicBezTo>
                    <a:pt x="2771" y="0"/>
                    <a:pt x="2406" y="365"/>
                    <a:pt x="2406" y="365"/>
                  </a:cubicBezTo>
                  <a:cubicBezTo>
                    <a:pt x="2406" y="365"/>
                    <a:pt x="2115" y="1239"/>
                    <a:pt x="1532" y="2479"/>
                  </a:cubicBezTo>
                  <a:cubicBezTo>
                    <a:pt x="1240" y="3062"/>
                    <a:pt x="1240" y="4009"/>
                    <a:pt x="948" y="4592"/>
                  </a:cubicBezTo>
                  <a:cubicBezTo>
                    <a:pt x="584" y="5467"/>
                    <a:pt x="584" y="6415"/>
                    <a:pt x="292" y="7290"/>
                  </a:cubicBezTo>
                  <a:lnTo>
                    <a:pt x="292" y="8529"/>
                  </a:lnTo>
                  <a:cubicBezTo>
                    <a:pt x="1" y="8820"/>
                    <a:pt x="1" y="9476"/>
                    <a:pt x="1" y="9768"/>
                  </a:cubicBezTo>
                  <a:lnTo>
                    <a:pt x="1" y="10934"/>
                  </a:lnTo>
                  <a:cubicBezTo>
                    <a:pt x="1" y="11590"/>
                    <a:pt x="292" y="11882"/>
                    <a:pt x="292" y="12174"/>
                  </a:cubicBezTo>
                  <a:lnTo>
                    <a:pt x="292" y="13121"/>
                  </a:lnTo>
                  <a:cubicBezTo>
                    <a:pt x="292" y="13413"/>
                    <a:pt x="584" y="13704"/>
                    <a:pt x="584" y="13704"/>
                  </a:cubicBezTo>
                  <a:cubicBezTo>
                    <a:pt x="584" y="14288"/>
                    <a:pt x="948" y="14288"/>
                    <a:pt x="948" y="14288"/>
                  </a:cubicBezTo>
                  <a:cubicBezTo>
                    <a:pt x="948" y="14492"/>
                    <a:pt x="1092" y="14732"/>
                    <a:pt x="1278" y="14732"/>
                  </a:cubicBezTo>
                  <a:cubicBezTo>
                    <a:pt x="1357" y="14732"/>
                    <a:pt x="1444" y="14688"/>
                    <a:pt x="1532" y="14579"/>
                  </a:cubicBezTo>
                  <a:cubicBezTo>
                    <a:pt x="1823" y="14579"/>
                    <a:pt x="1823" y="14288"/>
                    <a:pt x="1823" y="14288"/>
                  </a:cubicBezTo>
                  <a:lnTo>
                    <a:pt x="1823" y="13996"/>
                  </a:lnTo>
                  <a:lnTo>
                    <a:pt x="1823" y="13704"/>
                  </a:lnTo>
                  <a:lnTo>
                    <a:pt x="1823" y="12757"/>
                  </a:lnTo>
                  <a:lnTo>
                    <a:pt x="1823" y="12174"/>
                  </a:lnTo>
                  <a:lnTo>
                    <a:pt x="1823" y="10934"/>
                  </a:lnTo>
                  <a:lnTo>
                    <a:pt x="1823" y="10060"/>
                  </a:lnTo>
                  <a:cubicBezTo>
                    <a:pt x="2115" y="9112"/>
                    <a:pt x="2115" y="8237"/>
                    <a:pt x="2406" y="7654"/>
                  </a:cubicBezTo>
                  <a:lnTo>
                    <a:pt x="2406" y="6415"/>
                  </a:lnTo>
                  <a:cubicBezTo>
                    <a:pt x="2406" y="5832"/>
                    <a:pt x="2771" y="5467"/>
                    <a:pt x="2771" y="5176"/>
                  </a:cubicBezTo>
                  <a:cubicBezTo>
                    <a:pt x="2771" y="4301"/>
                    <a:pt x="3062" y="3645"/>
                    <a:pt x="3062" y="2770"/>
                  </a:cubicBezTo>
                  <a:cubicBezTo>
                    <a:pt x="3354" y="1531"/>
                    <a:pt x="3354" y="656"/>
                    <a:pt x="3354" y="656"/>
                  </a:cubicBezTo>
                  <a:cubicBezTo>
                    <a:pt x="3354" y="365"/>
                    <a:pt x="3354" y="365"/>
                    <a:pt x="3062" y="0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13546;p83"/>
            <p:cNvSpPr/>
            <p:nvPr/>
          </p:nvSpPr>
          <p:spPr>
            <a:xfrm>
              <a:off x="6973221" y="4195415"/>
              <a:ext cx="30069" cy="84905"/>
            </a:xfrm>
            <a:custGeom>
              <a:avLst/>
              <a:gdLst/>
              <a:ahLst/>
              <a:cxnLst/>
              <a:rect l="l" t="t" r="r" b="b"/>
              <a:pathLst>
                <a:path w="5103" h="14409" extrusionOk="0">
                  <a:moveTo>
                    <a:pt x="292" y="1"/>
                  </a:moveTo>
                  <a:cubicBezTo>
                    <a:pt x="0" y="292"/>
                    <a:pt x="0" y="292"/>
                    <a:pt x="0" y="584"/>
                  </a:cubicBezTo>
                  <a:cubicBezTo>
                    <a:pt x="0" y="584"/>
                    <a:pt x="0" y="948"/>
                    <a:pt x="292" y="1240"/>
                  </a:cubicBezTo>
                  <a:cubicBezTo>
                    <a:pt x="292" y="1531"/>
                    <a:pt x="583" y="2115"/>
                    <a:pt x="583" y="2771"/>
                  </a:cubicBezTo>
                  <a:cubicBezTo>
                    <a:pt x="875" y="3354"/>
                    <a:pt x="1167" y="3937"/>
                    <a:pt x="1167" y="4885"/>
                  </a:cubicBezTo>
                  <a:cubicBezTo>
                    <a:pt x="1458" y="5468"/>
                    <a:pt x="1823" y="6415"/>
                    <a:pt x="2114" y="7290"/>
                  </a:cubicBezTo>
                  <a:cubicBezTo>
                    <a:pt x="2114" y="7582"/>
                    <a:pt x="2406" y="8238"/>
                    <a:pt x="2406" y="8529"/>
                  </a:cubicBezTo>
                  <a:cubicBezTo>
                    <a:pt x="2697" y="8821"/>
                    <a:pt x="2697" y="9404"/>
                    <a:pt x="2697" y="9696"/>
                  </a:cubicBezTo>
                  <a:cubicBezTo>
                    <a:pt x="2989" y="10060"/>
                    <a:pt x="2989" y="10643"/>
                    <a:pt x="2989" y="10935"/>
                  </a:cubicBezTo>
                  <a:cubicBezTo>
                    <a:pt x="3280" y="11226"/>
                    <a:pt x="3280" y="11518"/>
                    <a:pt x="3280" y="11883"/>
                  </a:cubicBezTo>
                  <a:cubicBezTo>
                    <a:pt x="3645" y="13049"/>
                    <a:pt x="3937" y="13996"/>
                    <a:pt x="3937" y="13996"/>
                  </a:cubicBezTo>
                  <a:cubicBezTo>
                    <a:pt x="3937" y="14203"/>
                    <a:pt x="4082" y="14409"/>
                    <a:pt x="4271" y="14409"/>
                  </a:cubicBezTo>
                  <a:cubicBezTo>
                    <a:pt x="4349" y="14409"/>
                    <a:pt x="4434" y="14373"/>
                    <a:pt x="4520" y="14288"/>
                  </a:cubicBezTo>
                  <a:cubicBezTo>
                    <a:pt x="4811" y="14288"/>
                    <a:pt x="4811" y="14288"/>
                    <a:pt x="4811" y="13996"/>
                  </a:cubicBezTo>
                  <a:cubicBezTo>
                    <a:pt x="4811" y="13996"/>
                    <a:pt x="5103" y="13049"/>
                    <a:pt x="4811" y="11518"/>
                  </a:cubicBezTo>
                  <a:lnTo>
                    <a:pt x="4811" y="10643"/>
                  </a:lnTo>
                  <a:cubicBezTo>
                    <a:pt x="4811" y="10060"/>
                    <a:pt x="4811" y="9696"/>
                    <a:pt x="4520" y="9404"/>
                  </a:cubicBezTo>
                  <a:cubicBezTo>
                    <a:pt x="4520" y="8529"/>
                    <a:pt x="4228" y="7582"/>
                    <a:pt x="3937" y="6707"/>
                  </a:cubicBezTo>
                  <a:cubicBezTo>
                    <a:pt x="3937" y="6415"/>
                    <a:pt x="3645" y="5759"/>
                    <a:pt x="3645" y="5468"/>
                  </a:cubicBezTo>
                  <a:cubicBezTo>
                    <a:pt x="3280" y="4885"/>
                    <a:pt x="3280" y="4593"/>
                    <a:pt x="2989" y="4229"/>
                  </a:cubicBezTo>
                  <a:cubicBezTo>
                    <a:pt x="2697" y="3354"/>
                    <a:pt x="2406" y="2771"/>
                    <a:pt x="2114" y="2115"/>
                  </a:cubicBezTo>
                  <a:cubicBezTo>
                    <a:pt x="1823" y="1531"/>
                    <a:pt x="1458" y="948"/>
                    <a:pt x="1167" y="584"/>
                  </a:cubicBezTo>
                  <a:cubicBezTo>
                    <a:pt x="1167" y="292"/>
                    <a:pt x="875" y="1"/>
                    <a:pt x="875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13547;p83"/>
            <p:cNvSpPr/>
            <p:nvPr/>
          </p:nvSpPr>
          <p:spPr>
            <a:xfrm>
              <a:off x="6996413" y="4211737"/>
              <a:ext cx="41242" cy="42962"/>
            </a:xfrm>
            <a:custGeom>
              <a:avLst/>
              <a:gdLst/>
              <a:ahLst/>
              <a:cxnLst/>
              <a:rect l="l" t="t" r="r" b="b"/>
              <a:pathLst>
                <a:path w="6999" h="7291" extrusionOk="0">
                  <a:moveTo>
                    <a:pt x="6342" y="1"/>
                  </a:moveTo>
                  <a:cubicBezTo>
                    <a:pt x="6342" y="1"/>
                    <a:pt x="5759" y="1"/>
                    <a:pt x="4812" y="584"/>
                  </a:cubicBezTo>
                  <a:cubicBezTo>
                    <a:pt x="4520" y="584"/>
                    <a:pt x="4228" y="875"/>
                    <a:pt x="3645" y="1167"/>
                  </a:cubicBezTo>
                  <a:lnTo>
                    <a:pt x="2406" y="2406"/>
                  </a:lnTo>
                  <a:lnTo>
                    <a:pt x="1823" y="2989"/>
                  </a:lnTo>
                  <a:cubicBezTo>
                    <a:pt x="1531" y="3281"/>
                    <a:pt x="1167" y="3645"/>
                    <a:pt x="1167" y="3937"/>
                  </a:cubicBezTo>
                  <a:cubicBezTo>
                    <a:pt x="875" y="3937"/>
                    <a:pt x="875" y="4229"/>
                    <a:pt x="584" y="4520"/>
                  </a:cubicBezTo>
                  <a:cubicBezTo>
                    <a:pt x="584" y="4812"/>
                    <a:pt x="584" y="5103"/>
                    <a:pt x="292" y="5103"/>
                  </a:cubicBezTo>
                  <a:lnTo>
                    <a:pt x="292" y="5759"/>
                  </a:lnTo>
                  <a:cubicBezTo>
                    <a:pt x="1" y="6051"/>
                    <a:pt x="1" y="6051"/>
                    <a:pt x="1" y="6342"/>
                  </a:cubicBezTo>
                  <a:lnTo>
                    <a:pt x="1" y="6634"/>
                  </a:lnTo>
                  <a:cubicBezTo>
                    <a:pt x="1" y="6926"/>
                    <a:pt x="292" y="7290"/>
                    <a:pt x="584" y="7290"/>
                  </a:cubicBezTo>
                  <a:lnTo>
                    <a:pt x="875" y="7290"/>
                  </a:lnTo>
                  <a:lnTo>
                    <a:pt x="1167" y="6926"/>
                  </a:lnTo>
                  <a:lnTo>
                    <a:pt x="1167" y="6634"/>
                  </a:lnTo>
                  <a:lnTo>
                    <a:pt x="1823" y="6051"/>
                  </a:lnTo>
                  <a:cubicBezTo>
                    <a:pt x="1823" y="5759"/>
                    <a:pt x="2115" y="5759"/>
                    <a:pt x="2115" y="5468"/>
                  </a:cubicBezTo>
                  <a:cubicBezTo>
                    <a:pt x="2406" y="5468"/>
                    <a:pt x="2406" y="5103"/>
                    <a:pt x="2698" y="4812"/>
                  </a:cubicBezTo>
                  <a:lnTo>
                    <a:pt x="2989" y="4520"/>
                  </a:lnTo>
                  <a:lnTo>
                    <a:pt x="3645" y="3937"/>
                  </a:lnTo>
                  <a:lnTo>
                    <a:pt x="5759" y="1823"/>
                  </a:lnTo>
                  <a:cubicBezTo>
                    <a:pt x="6634" y="1167"/>
                    <a:pt x="6999" y="875"/>
                    <a:pt x="6999" y="875"/>
                  </a:cubicBezTo>
                  <a:lnTo>
                    <a:pt x="6999" y="1"/>
                  </a:ln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13548;p83"/>
            <p:cNvSpPr/>
            <p:nvPr/>
          </p:nvSpPr>
          <p:spPr>
            <a:xfrm>
              <a:off x="7132147" y="4034002"/>
              <a:ext cx="21484" cy="22156"/>
            </a:xfrm>
            <a:custGeom>
              <a:avLst/>
              <a:gdLst/>
              <a:ahLst/>
              <a:cxnLst/>
              <a:rect l="l" t="t" r="r" b="b"/>
              <a:pathLst>
                <a:path w="3646" h="3760" extrusionOk="0">
                  <a:moveTo>
                    <a:pt x="2196" y="1"/>
                  </a:moveTo>
                  <a:cubicBezTo>
                    <a:pt x="2074" y="1"/>
                    <a:pt x="1949" y="19"/>
                    <a:pt x="1823" y="58"/>
                  </a:cubicBezTo>
                  <a:cubicBezTo>
                    <a:pt x="948" y="58"/>
                    <a:pt x="365" y="641"/>
                    <a:pt x="365" y="1589"/>
                  </a:cubicBezTo>
                  <a:cubicBezTo>
                    <a:pt x="0" y="2463"/>
                    <a:pt x="657" y="3703"/>
                    <a:pt x="1531" y="3703"/>
                  </a:cubicBezTo>
                  <a:cubicBezTo>
                    <a:pt x="1658" y="3741"/>
                    <a:pt x="1788" y="3760"/>
                    <a:pt x="1919" y="3760"/>
                  </a:cubicBezTo>
                  <a:cubicBezTo>
                    <a:pt x="2769" y="3760"/>
                    <a:pt x="3645" y="2993"/>
                    <a:pt x="3645" y="2172"/>
                  </a:cubicBezTo>
                  <a:lnTo>
                    <a:pt x="3645" y="1589"/>
                  </a:lnTo>
                  <a:cubicBezTo>
                    <a:pt x="3645" y="767"/>
                    <a:pt x="2988" y="1"/>
                    <a:pt x="2196" y="1"/>
                  </a:cubicBezTo>
                  <a:close/>
                </a:path>
              </a:pathLst>
            </a:custGeom>
            <a:solidFill>
              <a:srgbClr val="DE2A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13549;p83"/>
            <p:cNvSpPr/>
            <p:nvPr/>
          </p:nvSpPr>
          <p:spPr>
            <a:xfrm>
              <a:off x="7062563" y="4055374"/>
              <a:ext cx="23199" cy="21295"/>
            </a:xfrm>
            <a:custGeom>
              <a:avLst/>
              <a:gdLst/>
              <a:ahLst/>
              <a:cxnLst/>
              <a:rect l="l" t="t" r="r" b="b"/>
              <a:pathLst>
                <a:path w="3937" h="3614" extrusionOk="0">
                  <a:moveTo>
                    <a:pt x="1652" y="0"/>
                  </a:moveTo>
                  <a:cubicBezTo>
                    <a:pt x="936" y="0"/>
                    <a:pt x="292" y="534"/>
                    <a:pt x="292" y="1315"/>
                  </a:cubicBezTo>
                  <a:cubicBezTo>
                    <a:pt x="0" y="2190"/>
                    <a:pt x="584" y="2846"/>
                    <a:pt x="1240" y="3429"/>
                  </a:cubicBezTo>
                  <a:cubicBezTo>
                    <a:pt x="1494" y="3556"/>
                    <a:pt x="1751" y="3614"/>
                    <a:pt x="2002" y="3614"/>
                  </a:cubicBezTo>
                  <a:cubicBezTo>
                    <a:pt x="2901" y="3614"/>
                    <a:pt x="3709" y="2867"/>
                    <a:pt x="3937" y="1898"/>
                  </a:cubicBezTo>
                  <a:cubicBezTo>
                    <a:pt x="3937" y="1023"/>
                    <a:pt x="3354" y="367"/>
                    <a:pt x="2406" y="76"/>
                  </a:cubicBezTo>
                  <a:lnTo>
                    <a:pt x="2114" y="76"/>
                  </a:lnTo>
                  <a:cubicBezTo>
                    <a:pt x="1961" y="24"/>
                    <a:pt x="1805" y="0"/>
                    <a:pt x="16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13550;p83"/>
            <p:cNvSpPr/>
            <p:nvPr/>
          </p:nvSpPr>
          <p:spPr>
            <a:xfrm>
              <a:off x="7099933" y="4087818"/>
              <a:ext cx="26776" cy="23034"/>
            </a:xfrm>
            <a:custGeom>
              <a:avLst/>
              <a:gdLst/>
              <a:ahLst/>
              <a:cxnLst/>
              <a:rect l="l" t="t" r="r" b="b"/>
              <a:pathLst>
                <a:path w="4544" h="3909" extrusionOk="0">
                  <a:moveTo>
                    <a:pt x="2544" y="1"/>
                  </a:moveTo>
                  <a:cubicBezTo>
                    <a:pt x="2429" y="1"/>
                    <a:pt x="2310" y="12"/>
                    <a:pt x="2187" y="37"/>
                  </a:cubicBezTo>
                  <a:cubicBezTo>
                    <a:pt x="948" y="37"/>
                    <a:pt x="0" y="1276"/>
                    <a:pt x="656" y="2442"/>
                  </a:cubicBezTo>
                  <a:lnTo>
                    <a:pt x="656" y="2807"/>
                  </a:lnTo>
                  <a:cubicBezTo>
                    <a:pt x="656" y="3098"/>
                    <a:pt x="948" y="3098"/>
                    <a:pt x="948" y="3098"/>
                  </a:cubicBezTo>
                  <a:cubicBezTo>
                    <a:pt x="948" y="3390"/>
                    <a:pt x="1240" y="3682"/>
                    <a:pt x="1531" y="3682"/>
                  </a:cubicBezTo>
                  <a:cubicBezTo>
                    <a:pt x="1783" y="3836"/>
                    <a:pt x="2050" y="3909"/>
                    <a:pt x="2313" y="3909"/>
                  </a:cubicBezTo>
                  <a:cubicBezTo>
                    <a:pt x="3041" y="3909"/>
                    <a:pt x="3742" y="3353"/>
                    <a:pt x="4010" y="2442"/>
                  </a:cubicBezTo>
                  <a:cubicBezTo>
                    <a:pt x="4544" y="1374"/>
                    <a:pt x="3794" y="1"/>
                    <a:pt x="25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13551;p83"/>
            <p:cNvSpPr/>
            <p:nvPr/>
          </p:nvSpPr>
          <p:spPr>
            <a:xfrm>
              <a:off x="6998611" y="4118430"/>
              <a:ext cx="27742" cy="19964"/>
            </a:xfrm>
            <a:custGeom>
              <a:avLst/>
              <a:gdLst/>
              <a:ahLst/>
              <a:cxnLst/>
              <a:rect l="l" t="t" r="r" b="b"/>
              <a:pathLst>
                <a:path w="4708" h="3388" extrusionOk="0">
                  <a:moveTo>
                    <a:pt x="2302" y="1"/>
                  </a:moveTo>
                  <a:cubicBezTo>
                    <a:pt x="2215" y="1"/>
                    <a:pt x="2126" y="6"/>
                    <a:pt x="2033" y="17"/>
                  </a:cubicBezTo>
                  <a:cubicBezTo>
                    <a:pt x="0" y="17"/>
                    <a:pt x="192" y="3387"/>
                    <a:pt x="2089" y="3387"/>
                  </a:cubicBezTo>
                  <a:cubicBezTo>
                    <a:pt x="2165" y="3387"/>
                    <a:pt x="2243" y="3382"/>
                    <a:pt x="2325" y="3371"/>
                  </a:cubicBezTo>
                  <a:cubicBezTo>
                    <a:pt x="4708" y="3371"/>
                    <a:pt x="4462" y="1"/>
                    <a:pt x="23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13552;p83"/>
            <p:cNvSpPr/>
            <p:nvPr/>
          </p:nvSpPr>
          <p:spPr>
            <a:xfrm>
              <a:off x="7053541" y="4143443"/>
              <a:ext cx="23199" cy="24642"/>
            </a:xfrm>
            <a:custGeom>
              <a:avLst/>
              <a:gdLst/>
              <a:ahLst/>
              <a:cxnLst/>
              <a:rect l="l" t="t" r="r" b="b"/>
              <a:pathLst>
                <a:path w="3937" h="4182" extrusionOk="0">
                  <a:moveTo>
                    <a:pt x="2115" y="0"/>
                  </a:moveTo>
                  <a:cubicBezTo>
                    <a:pt x="1240" y="0"/>
                    <a:pt x="584" y="292"/>
                    <a:pt x="292" y="1239"/>
                  </a:cubicBezTo>
                  <a:cubicBezTo>
                    <a:pt x="1" y="1531"/>
                    <a:pt x="1" y="2114"/>
                    <a:pt x="292" y="2479"/>
                  </a:cubicBezTo>
                  <a:lnTo>
                    <a:pt x="292" y="3062"/>
                  </a:lnTo>
                  <a:cubicBezTo>
                    <a:pt x="584" y="3645"/>
                    <a:pt x="584" y="3353"/>
                    <a:pt x="584" y="3645"/>
                  </a:cubicBezTo>
                  <a:cubicBezTo>
                    <a:pt x="948" y="3645"/>
                    <a:pt x="948" y="3937"/>
                    <a:pt x="1240" y="3937"/>
                  </a:cubicBezTo>
                  <a:cubicBezTo>
                    <a:pt x="1489" y="4092"/>
                    <a:pt x="1738" y="4181"/>
                    <a:pt x="1993" y="4181"/>
                  </a:cubicBezTo>
                  <a:cubicBezTo>
                    <a:pt x="2334" y="4181"/>
                    <a:pt x="2686" y="4021"/>
                    <a:pt x="3062" y="3645"/>
                  </a:cubicBezTo>
                  <a:cubicBezTo>
                    <a:pt x="3354" y="3645"/>
                    <a:pt x="3645" y="3062"/>
                    <a:pt x="3645" y="3062"/>
                  </a:cubicBezTo>
                  <a:cubicBezTo>
                    <a:pt x="3937" y="2479"/>
                    <a:pt x="3937" y="2114"/>
                    <a:pt x="3937" y="1823"/>
                  </a:cubicBezTo>
                  <a:cubicBezTo>
                    <a:pt x="3937" y="1239"/>
                    <a:pt x="3645" y="948"/>
                    <a:pt x="3354" y="656"/>
                  </a:cubicBezTo>
                  <a:cubicBezTo>
                    <a:pt x="3062" y="292"/>
                    <a:pt x="2406" y="0"/>
                    <a:pt x="21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13553;p83"/>
            <p:cNvSpPr/>
            <p:nvPr/>
          </p:nvSpPr>
          <p:spPr>
            <a:xfrm>
              <a:off x="7026913" y="4197136"/>
              <a:ext cx="23199" cy="23199"/>
            </a:xfrm>
            <a:custGeom>
              <a:avLst/>
              <a:gdLst/>
              <a:ahLst/>
              <a:cxnLst/>
              <a:rect l="l" t="t" r="r" b="b"/>
              <a:pathLst>
                <a:path w="3937" h="3937" extrusionOk="0">
                  <a:moveTo>
                    <a:pt x="1823" y="0"/>
                  </a:moveTo>
                  <a:cubicBezTo>
                    <a:pt x="875" y="292"/>
                    <a:pt x="0" y="1239"/>
                    <a:pt x="0" y="2114"/>
                  </a:cubicBezTo>
                  <a:cubicBezTo>
                    <a:pt x="292" y="3353"/>
                    <a:pt x="1166" y="3937"/>
                    <a:pt x="2114" y="3937"/>
                  </a:cubicBezTo>
                  <a:cubicBezTo>
                    <a:pt x="3280" y="3937"/>
                    <a:pt x="3936" y="3062"/>
                    <a:pt x="3936" y="1823"/>
                  </a:cubicBezTo>
                  <a:cubicBezTo>
                    <a:pt x="3936" y="948"/>
                    <a:pt x="2697" y="0"/>
                    <a:pt x="18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13554;p83"/>
            <p:cNvSpPr/>
            <p:nvPr/>
          </p:nvSpPr>
          <p:spPr>
            <a:xfrm>
              <a:off x="7026913" y="4100487"/>
              <a:ext cx="21478" cy="19763"/>
            </a:xfrm>
            <a:custGeom>
              <a:avLst/>
              <a:gdLst/>
              <a:ahLst/>
              <a:cxnLst/>
              <a:rect l="l" t="t" r="r" b="b"/>
              <a:pathLst>
                <a:path w="3645" h="3354" extrusionOk="0">
                  <a:moveTo>
                    <a:pt x="1823" y="1"/>
                  </a:moveTo>
                  <a:cubicBezTo>
                    <a:pt x="875" y="1"/>
                    <a:pt x="0" y="948"/>
                    <a:pt x="292" y="1823"/>
                  </a:cubicBezTo>
                  <a:cubicBezTo>
                    <a:pt x="292" y="2771"/>
                    <a:pt x="1166" y="3354"/>
                    <a:pt x="2114" y="3354"/>
                  </a:cubicBezTo>
                  <a:cubicBezTo>
                    <a:pt x="2989" y="3062"/>
                    <a:pt x="3645" y="2479"/>
                    <a:pt x="3645" y="1532"/>
                  </a:cubicBezTo>
                  <a:cubicBezTo>
                    <a:pt x="3280" y="657"/>
                    <a:pt x="2697" y="1"/>
                    <a:pt x="18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13555;p83"/>
            <p:cNvSpPr/>
            <p:nvPr/>
          </p:nvSpPr>
          <p:spPr>
            <a:xfrm>
              <a:off x="7093062" y="4050660"/>
              <a:ext cx="19763" cy="17619"/>
            </a:xfrm>
            <a:custGeom>
              <a:avLst/>
              <a:gdLst/>
              <a:ahLst/>
              <a:cxnLst/>
              <a:rect l="l" t="t" r="r" b="b"/>
              <a:pathLst>
                <a:path w="3354" h="2990" extrusionOk="0">
                  <a:moveTo>
                    <a:pt x="1531" y="1"/>
                  </a:moveTo>
                  <a:cubicBezTo>
                    <a:pt x="583" y="1"/>
                    <a:pt x="0" y="876"/>
                    <a:pt x="0" y="1459"/>
                  </a:cubicBezTo>
                  <a:cubicBezTo>
                    <a:pt x="292" y="2406"/>
                    <a:pt x="875" y="2990"/>
                    <a:pt x="1822" y="2990"/>
                  </a:cubicBezTo>
                  <a:cubicBezTo>
                    <a:pt x="2697" y="2990"/>
                    <a:pt x="3353" y="2115"/>
                    <a:pt x="3353" y="1167"/>
                  </a:cubicBezTo>
                  <a:cubicBezTo>
                    <a:pt x="2989" y="584"/>
                    <a:pt x="2406" y="1"/>
                    <a:pt x="15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13556;p83"/>
            <p:cNvSpPr/>
            <p:nvPr/>
          </p:nvSpPr>
          <p:spPr>
            <a:xfrm>
              <a:off x="7117970" y="4057536"/>
              <a:ext cx="21484" cy="19763"/>
            </a:xfrm>
            <a:custGeom>
              <a:avLst/>
              <a:gdLst/>
              <a:ahLst/>
              <a:cxnLst/>
              <a:rect l="l" t="t" r="r" b="b"/>
              <a:pathLst>
                <a:path w="3646" h="3354" extrusionOk="0">
                  <a:moveTo>
                    <a:pt x="1823" y="0"/>
                  </a:moveTo>
                  <a:cubicBezTo>
                    <a:pt x="949" y="0"/>
                    <a:pt x="1" y="948"/>
                    <a:pt x="293" y="1823"/>
                  </a:cubicBezTo>
                  <a:cubicBezTo>
                    <a:pt x="293" y="2770"/>
                    <a:pt x="1240" y="3353"/>
                    <a:pt x="2115" y="3353"/>
                  </a:cubicBezTo>
                  <a:cubicBezTo>
                    <a:pt x="3063" y="3353"/>
                    <a:pt x="3646" y="2479"/>
                    <a:pt x="3646" y="1531"/>
                  </a:cubicBezTo>
                  <a:cubicBezTo>
                    <a:pt x="3354" y="656"/>
                    <a:pt x="2771" y="0"/>
                    <a:pt x="18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13557;p83"/>
            <p:cNvSpPr/>
            <p:nvPr/>
          </p:nvSpPr>
          <p:spPr>
            <a:xfrm>
              <a:off x="7130427" y="4077294"/>
              <a:ext cx="18049" cy="16741"/>
            </a:xfrm>
            <a:custGeom>
              <a:avLst/>
              <a:gdLst/>
              <a:ahLst/>
              <a:cxnLst/>
              <a:rect l="l" t="t" r="r" b="b"/>
              <a:pathLst>
                <a:path w="3063" h="2841" extrusionOk="0">
                  <a:moveTo>
                    <a:pt x="1240" y="0"/>
                  </a:moveTo>
                  <a:cubicBezTo>
                    <a:pt x="292" y="0"/>
                    <a:pt x="1" y="948"/>
                    <a:pt x="1" y="1531"/>
                  </a:cubicBezTo>
                  <a:cubicBezTo>
                    <a:pt x="1" y="2262"/>
                    <a:pt x="459" y="2841"/>
                    <a:pt x="1120" y="2841"/>
                  </a:cubicBezTo>
                  <a:cubicBezTo>
                    <a:pt x="1250" y="2841"/>
                    <a:pt x="1388" y="2818"/>
                    <a:pt x="1532" y="2770"/>
                  </a:cubicBezTo>
                  <a:cubicBezTo>
                    <a:pt x="2479" y="2770"/>
                    <a:pt x="3063" y="2114"/>
                    <a:pt x="2771" y="1240"/>
                  </a:cubicBezTo>
                  <a:cubicBezTo>
                    <a:pt x="2771" y="584"/>
                    <a:pt x="2115" y="0"/>
                    <a:pt x="12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13558;p83"/>
            <p:cNvSpPr/>
            <p:nvPr/>
          </p:nvSpPr>
          <p:spPr>
            <a:xfrm>
              <a:off x="7108954" y="4012865"/>
              <a:ext cx="21478" cy="21478"/>
            </a:xfrm>
            <a:custGeom>
              <a:avLst/>
              <a:gdLst/>
              <a:ahLst/>
              <a:cxnLst/>
              <a:rect l="l" t="t" r="r" b="b"/>
              <a:pathLst>
                <a:path w="3645" h="3645" extrusionOk="0">
                  <a:moveTo>
                    <a:pt x="1531" y="0"/>
                  </a:moveTo>
                  <a:cubicBezTo>
                    <a:pt x="656" y="0"/>
                    <a:pt x="0" y="948"/>
                    <a:pt x="0" y="2114"/>
                  </a:cubicBezTo>
                  <a:cubicBezTo>
                    <a:pt x="0" y="3062"/>
                    <a:pt x="948" y="3645"/>
                    <a:pt x="1823" y="3645"/>
                  </a:cubicBezTo>
                  <a:cubicBezTo>
                    <a:pt x="3062" y="3645"/>
                    <a:pt x="3645" y="2770"/>
                    <a:pt x="3645" y="1531"/>
                  </a:cubicBezTo>
                  <a:cubicBezTo>
                    <a:pt x="3353" y="583"/>
                    <a:pt x="2479" y="0"/>
                    <a:pt x="15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13559;p83"/>
            <p:cNvSpPr/>
            <p:nvPr/>
          </p:nvSpPr>
          <p:spPr>
            <a:xfrm>
              <a:off x="7078455" y="4126261"/>
              <a:ext cx="10742" cy="12032"/>
            </a:xfrm>
            <a:custGeom>
              <a:avLst/>
              <a:gdLst/>
              <a:ahLst/>
              <a:cxnLst/>
              <a:rect l="l" t="t" r="r" b="b"/>
              <a:pathLst>
                <a:path w="1823" h="2042" extrusionOk="0">
                  <a:moveTo>
                    <a:pt x="948" y="0"/>
                  </a:moveTo>
                  <a:cubicBezTo>
                    <a:pt x="730" y="0"/>
                    <a:pt x="511" y="73"/>
                    <a:pt x="365" y="219"/>
                  </a:cubicBezTo>
                  <a:lnTo>
                    <a:pt x="1" y="511"/>
                  </a:lnTo>
                  <a:lnTo>
                    <a:pt x="1" y="802"/>
                  </a:lnTo>
                  <a:lnTo>
                    <a:pt x="1" y="1094"/>
                  </a:lnTo>
                  <a:lnTo>
                    <a:pt x="1" y="1385"/>
                  </a:lnTo>
                  <a:lnTo>
                    <a:pt x="365" y="1750"/>
                  </a:lnTo>
                  <a:lnTo>
                    <a:pt x="657" y="1750"/>
                  </a:lnTo>
                  <a:lnTo>
                    <a:pt x="948" y="2042"/>
                  </a:lnTo>
                  <a:lnTo>
                    <a:pt x="1240" y="2042"/>
                  </a:lnTo>
                  <a:lnTo>
                    <a:pt x="1240" y="1750"/>
                  </a:lnTo>
                  <a:lnTo>
                    <a:pt x="1823" y="1750"/>
                  </a:lnTo>
                  <a:lnTo>
                    <a:pt x="1823" y="1094"/>
                  </a:lnTo>
                  <a:lnTo>
                    <a:pt x="1823" y="802"/>
                  </a:lnTo>
                  <a:lnTo>
                    <a:pt x="1823" y="511"/>
                  </a:lnTo>
                  <a:cubicBezTo>
                    <a:pt x="1823" y="219"/>
                    <a:pt x="1823" y="219"/>
                    <a:pt x="1531" y="219"/>
                  </a:cubicBezTo>
                  <a:cubicBezTo>
                    <a:pt x="1386" y="73"/>
                    <a:pt x="1167" y="0"/>
                    <a:pt x="9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13560;p83"/>
            <p:cNvSpPr/>
            <p:nvPr/>
          </p:nvSpPr>
          <p:spPr>
            <a:xfrm>
              <a:off x="7030348" y="4066552"/>
              <a:ext cx="23199" cy="23205"/>
            </a:xfrm>
            <a:custGeom>
              <a:avLst/>
              <a:gdLst/>
              <a:ahLst/>
              <a:cxnLst/>
              <a:rect l="l" t="t" r="r" b="b"/>
              <a:pathLst>
                <a:path w="3937" h="3938" extrusionOk="0">
                  <a:moveTo>
                    <a:pt x="1531" y="1"/>
                  </a:moveTo>
                  <a:cubicBezTo>
                    <a:pt x="583" y="293"/>
                    <a:pt x="0" y="1240"/>
                    <a:pt x="0" y="2115"/>
                  </a:cubicBezTo>
                  <a:cubicBezTo>
                    <a:pt x="0" y="3354"/>
                    <a:pt x="875" y="3937"/>
                    <a:pt x="2114" y="3937"/>
                  </a:cubicBezTo>
                  <a:cubicBezTo>
                    <a:pt x="3062" y="3937"/>
                    <a:pt x="3937" y="2771"/>
                    <a:pt x="3645" y="1823"/>
                  </a:cubicBezTo>
                  <a:cubicBezTo>
                    <a:pt x="3645" y="949"/>
                    <a:pt x="2697" y="1"/>
                    <a:pt x="15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13561;p83"/>
            <p:cNvSpPr/>
            <p:nvPr/>
          </p:nvSpPr>
          <p:spPr>
            <a:xfrm>
              <a:off x="6974935" y="4163201"/>
              <a:ext cx="12463" cy="12463"/>
            </a:xfrm>
            <a:custGeom>
              <a:avLst/>
              <a:gdLst/>
              <a:ahLst/>
              <a:cxnLst/>
              <a:rect l="l" t="t" r="r" b="b"/>
              <a:pathLst>
                <a:path w="2115" h="2115" extrusionOk="0">
                  <a:moveTo>
                    <a:pt x="876" y="0"/>
                  </a:moveTo>
                  <a:cubicBezTo>
                    <a:pt x="292" y="0"/>
                    <a:pt x="1" y="584"/>
                    <a:pt x="1" y="1240"/>
                  </a:cubicBezTo>
                  <a:cubicBezTo>
                    <a:pt x="1" y="1823"/>
                    <a:pt x="584" y="2114"/>
                    <a:pt x="1167" y="2114"/>
                  </a:cubicBezTo>
                  <a:cubicBezTo>
                    <a:pt x="1823" y="2114"/>
                    <a:pt x="2115" y="1531"/>
                    <a:pt x="2115" y="948"/>
                  </a:cubicBezTo>
                  <a:cubicBezTo>
                    <a:pt x="2115" y="292"/>
                    <a:pt x="1532" y="0"/>
                    <a:pt x="8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13562;p83"/>
            <p:cNvSpPr/>
            <p:nvPr/>
          </p:nvSpPr>
          <p:spPr>
            <a:xfrm>
              <a:off x="6969355" y="4125006"/>
              <a:ext cx="23199" cy="21343"/>
            </a:xfrm>
            <a:custGeom>
              <a:avLst/>
              <a:gdLst/>
              <a:ahLst/>
              <a:cxnLst/>
              <a:rect l="l" t="t" r="r" b="b"/>
              <a:pathLst>
                <a:path w="3937" h="3622" extrusionOk="0">
                  <a:moveTo>
                    <a:pt x="1973" y="0"/>
                  </a:moveTo>
                  <a:cubicBezTo>
                    <a:pt x="1719" y="0"/>
                    <a:pt x="1467" y="46"/>
                    <a:pt x="1239" y="141"/>
                  </a:cubicBezTo>
                  <a:cubicBezTo>
                    <a:pt x="292" y="432"/>
                    <a:pt x="0" y="1307"/>
                    <a:pt x="292" y="2546"/>
                  </a:cubicBezTo>
                  <a:cubicBezTo>
                    <a:pt x="292" y="2838"/>
                    <a:pt x="656" y="3129"/>
                    <a:pt x="948" y="3129"/>
                  </a:cubicBezTo>
                  <a:cubicBezTo>
                    <a:pt x="1239" y="3457"/>
                    <a:pt x="1695" y="3621"/>
                    <a:pt x="2151" y="3621"/>
                  </a:cubicBezTo>
                  <a:cubicBezTo>
                    <a:pt x="2606" y="3621"/>
                    <a:pt x="3062" y="3457"/>
                    <a:pt x="3353" y="3129"/>
                  </a:cubicBezTo>
                  <a:cubicBezTo>
                    <a:pt x="3936" y="2546"/>
                    <a:pt x="3936" y="1598"/>
                    <a:pt x="3645" y="1015"/>
                  </a:cubicBezTo>
                  <a:cubicBezTo>
                    <a:pt x="3429" y="368"/>
                    <a:pt x="2695" y="0"/>
                    <a:pt x="19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13563;p83"/>
            <p:cNvSpPr/>
            <p:nvPr/>
          </p:nvSpPr>
          <p:spPr>
            <a:xfrm>
              <a:off x="7062563" y="4177372"/>
              <a:ext cx="14177" cy="13317"/>
            </a:xfrm>
            <a:custGeom>
              <a:avLst/>
              <a:gdLst/>
              <a:ahLst/>
              <a:cxnLst/>
              <a:rect l="l" t="t" r="r" b="b"/>
              <a:pathLst>
                <a:path w="2406" h="2260" extrusionOk="0">
                  <a:moveTo>
                    <a:pt x="1240" y="1"/>
                  </a:moveTo>
                  <a:cubicBezTo>
                    <a:pt x="584" y="1"/>
                    <a:pt x="0" y="657"/>
                    <a:pt x="0" y="1240"/>
                  </a:cubicBezTo>
                  <a:cubicBezTo>
                    <a:pt x="243" y="1725"/>
                    <a:pt x="485" y="2259"/>
                    <a:pt x="1103" y="2259"/>
                  </a:cubicBezTo>
                  <a:cubicBezTo>
                    <a:pt x="1229" y="2259"/>
                    <a:pt x="1371" y="2237"/>
                    <a:pt x="1531" y="2188"/>
                  </a:cubicBezTo>
                  <a:cubicBezTo>
                    <a:pt x="2114" y="2188"/>
                    <a:pt x="2406" y="1532"/>
                    <a:pt x="2406" y="949"/>
                  </a:cubicBezTo>
                  <a:cubicBezTo>
                    <a:pt x="2406" y="365"/>
                    <a:pt x="1823" y="1"/>
                    <a:pt x="12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13564;p83"/>
            <p:cNvSpPr/>
            <p:nvPr/>
          </p:nvSpPr>
          <p:spPr>
            <a:xfrm>
              <a:off x="7099933" y="4144086"/>
              <a:ext cx="14230" cy="11820"/>
            </a:xfrm>
            <a:custGeom>
              <a:avLst/>
              <a:gdLst/>
              <a:ahLst/>
              <a:cxnLst/>
              <a:rect l="l" t="t" r="r" b="b"/>
              <a:pathLst>
                <a:path w="2415" h="2006" extrusionOk="0">
                  <a:moveTo>
                    <a:pt x="1115" y="0"/>
                  </a:moveTo>
                  <a:cubicBezTo>
                    <a:pt x="946" y="0"/>
                    <a:pt x="785" y="54"/>
                    <a:pt x="656" y="183"/>
                  </a:cubicBezTo>
                  <a:cubicBezTo>
                    <a:pt x="365" y="547"/>
                    <a:pt x="0" y="839"/>
                    <a:pt x="0" y="1130"/>
                  </a:cubicBezTo>
                  <a:cubicBezTo>
                    <a:pt x="0" y="1422"/>
                    <a:pt x="0" y="1714"/>
                    <a:pt x="365" y="1714"/>
                  </a:cubicBezTo>
                  <a:lnTo>
                    <a:pt x="656" y="2005"/>
                  </a:lnTo>
                  <a:cubicBezTo>
                    <a:pt x="948" y="2005"/>
                    <a:pt x="1240" y="2005"/>
                    <a:pt x="1531" y="1714"/>
                  </a:cubicBezTo>
                  <a:cubicBezTo>
                    <a:pt x="1823" y="1714"/>
                    <a:pt x="1823" y="1422"/>
                    <a:pt x="2187" y="1130"/>
                  </a:cubicBezTo>
                  <a:cubicBezTo>
                    <a:pt x="2414" y="676"/>
                    <a:pt x="1712" y="0"/>
                    <a:pt x="11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13565;p83"/>
            <p:cNvSpPr/>
            <p:nvPr/>
          </p:nvSpPr>
          <p:spPr>
            <a:xfrm>
              <a:off x="7123556" y="4033377"/>
              <a:ext cx="82047" cy="138851"/>
            </a:xfrm>
            <a:custGeom>
              <a:avLst/>
              <a:gdLst/>
              <a:ahLst/>
              <a:cxnLst/>
              <a:rect l="l" t="t" r="r" b="b"/>
              <a:pathLst>
                <a:path w="13924" h="23564" extrusionOk="0">
                  <a:moveTo>
                    <a:pt x="4759" y="1"/>
                  </a:moveTo>
                  <a:cubicBezTo>
                    <a:pt x="3079" y="1"/>
                    <a:pt x="1647" y="866"/>
                    <a:pt x="1167" y="2278"/>
                  </a:cubicBezTo>
                  <a:cubicBezTo>
                    <a:pt x="1" y="5631"/>
                    <a:pt x="6051" y="8984"/>
                    <a:pt x="6051" y="8984"/>
                  </a:cubicBezTo>
                  <a:cubicBezTo>
                    <a:pt x="6051" y="8984"/>
                    <a:pt x="5122" y="8582"/>
                    <a:pt x="4026" y="8582"/>
                  </a:cubicBezTo>
                  <a:cubicBezTo>
                    <a:pt x="2609" y="8582"/>
                    <a:pt x="913" y="9254"/>
                    <a:pt x="584" y="12337"/>
                  </a:cubicBezTo>
                  <a:cubicBezTo>
                    <a:pt x="383" y="16099"/>
                    <a:pt x="3461" y="16686"/>
                    <a:pt x="5401" y="16686"/>
                  </a:cubicBezTo>
                  <a:cubicBezTo>
                    <a:pt x="6280" y="16686"/>
                    <a:pt x="6926" y="16565"/>
                    <a:pt x="6926" y="16565"/>
                  </a:cubicBezTo>
                  <a:lnTo>
                    <a:pt x="6926" y="16565"/>
                  </a:lnTo>
                  <a:cubicBezTo>
                    <a:pt x="6926" y="16565"/>
                    <a:pt x="6634" y="18971"/>
                    <a:pt x="5468" y="21158"/>
                  </a:cubicBezTo>
                  <a:cubicBezTo>
                    <a:pt x="4812" y="22032"/>
                    <a:pt x="4520" y="22616"/>
                    <a:pt x="4229" y="22980"/>
                  </a:cubicBezTo>
                  <a:cubicBezTo>
                    <a:pt x="4229" y="23563"/>
                    <a:pt x="4520" y="23563"/>
                    <a:pt x="4812" y="23563"/>
                  </a:cubicBezTo>
                  <a:cubicBezTo>
                    <a:pt x="4812" y="23563"/>
                    <a:pt x="13924" y="16857"/>
                    <a:pt x="11810" y="7745"/>
                  </a:cubicBezTo>
                  <a:cubicBezTo>
                    <a:pt x="10693" y="2163"/>
                    <a:pt x="7416" y="1"/>
                    <a:pt x="47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13566;p83"/>
            <p:cNvSpPr/>
            <p:nvPr/>
          </p:nvSpPr>
          <p:spPr>
            <a:xfrm>
              <a:off x="7157491" y="4109508"/>
              <a:ext cx="185997" cy="96702"/>
            </a:xfrm>
            <a:custGeom>
              <a:avLst/>
              <a:gdLst/>
              <a:ahLst/>
              <a:cxnLst/>
              <a:rect l="l" t="t" r="r" b="b"/>
              <a:pathLst>
                <a:path w="31565" h="16411" extrusionOk="0">
                  <a:moveTo>
                    <a:pt x="22452" y="1"/>
                  </a:moveTo>
                  <a:cubicBezTo>
                    <a:pt x="13049" y="1"/>
                    <a:pt x="0" y="10643"/>
                    <a:pt x="0" y="12174"/>
                  </a:cubicBezTo>
                  <a:cubicBezTo>
                    <a:pt x="0" y="12375"/>
                    <a:pt x="139" y="12715"/>
                    <a:pt x="417" y="12715"/>
                  </a:cubicBezTo>
                  <a:cubicBezTo>
                    <a:pt x="541" y="12715"/>
                    <a:pt x="694" y="12646"/>
                    <a:pt x="875" y="12466"/>
                  </a:cubicBezTo>
                  <a:cubicBezTo>
                    <a:pt x="6998" y="9113"/>
                    <a:pt x="8164" y="9112"/>
                    <a:pt x="8165" y="9112"/>
                  </a:cubicBezTo>
                  <a:lnTo>
                    <a:pt x="8165" y="9112"/>
                  </a:lnTo>
                  <a:cubicBezTo>
                    <a:pt x="8165" y="9112"/>
                    <a:pt x="7884" y="16410"/>
                    <a:pt x="12761" y="16410"/>
                  </a:cubicBezTo>
                  <a:cubicBezTo>
                    <a:pt x="12855" y="16410"/>
                    <a:pt x="12951" y="16407"/>
                    <a:pt x="13049" y="16402"/>
                  </a:cubicBezTo>
                  <a:cubicBezTo>
                    <a:pt x="17276" y="16110"/>
                    <a:pt x="16110" y="11883"/>
                    <a:pt x="16110" y="11882"/>
                  </a:cubicBezTo>
                  <a:lnTo>
                    <a:pt x="16110" y="11882"/>
                  </a:lnTo>
                  <a:cubicBezTo>
                    <a:pt x="16110" y="11883"/>
                    <a:pt x="16985" y="13705"/>
                    <a:pt x="18224" y="14580"/>
                  </a:cubicBezTo>
                  <a:cubicBezTo>
                    <a:pt x="18898" y="14997"/>
                    <a:pt x="19742" y="15230"/>
                    <a:pt x="20606" y="15230"/>
                  </a:cubicBezTo>
                  <a:cubicBezTo>
                    <a:pt x="21704" y="15230"/>
                    <a:pt x="22835" y="14853"/>
                    <a:pt x="23691" y="13996"/>
                  </a:cubicBezTo>
                  <a:cubicBezTo>
                    <a:pt x="26388" y="11518"/>
                    <a:pt x="23400" y="7873"/>
                    <a:pt x="23400" y="7873"/>
                  </a:cubicBezTo>
                  <a:lnTo>
                    <a:pt x="23400" y="7873"/>
                  </a:lnTo>
                  <a:cubicBezTo>
                    <a:pt x="23400" y="7873"/>
                    <a:pt x="25471" y="8502"/>
                    <a:pt x="27527" y="8502"/>
                  </a:cubicBezTo>
                  <a:cubicBezTo>
                    <a:pt x="29553" y="8502"/>
                    <a:pt x="31564" y="7892"/>
                    <a:pt x="31564" y="5468"/>
                  </a:cubicBezTo>
                  <a:cubicBezTo>
                    <a:pt x="31564" y="3354"/>
                    <a:pt x="28502" y="292"/>
                    <a:pt x="224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13567;p83"/>
            <p:cNvSpPr/>
            <p:nvPr/>
          </p:nvSpPr>
          <p:spPr>
            <a:xfrm>
              <a:off x="6990827" y="4159907"/>
              <a:ext cx="201076" cy="175508"/>
            </a:xfrm>
            <a:custGeom>
              <a:avLst/>
              <a:gdLst/>
              <a:ahLst/>
              <a:cxnLst/>
              <a:rect l="l" t="t" r="r" b="b"/>
              <a:pathLst>
                <a:path w="34124" h="29785" extrusionOk="0">
                  <a:moveTo>
                    <a:pt x="21581" y="0"/>
                  </a:moveTo>
                  <a:cubicBezTo>
                    <a:pt x="20874" y="0"/>
                    <a:pt x="20164" y="85"/>
                    <a:pt x="19464" y="268"/>
                  </a:cubicBezTo>
                  <a:cubicBezTo>
                    <a:pt x="10935" y="2382"/>
                    <a:pt x="1" y="23959"/>
                    <a:pt x="2771" y="28843"/>
                  </a:cubicBezTo>
                  <a:cubicBezTo>
                    <a:pt x="3158" y="29492"/>
                    <a:pt x="3973" y="29785"/>
                    <a:pt x="5094" y="29785"/>
                  </a:cubicBezTo>
                  <a:cubicBezTo>
                    <a:pt x="11777" y="29785"/>
                    <a:pt x="29349" y="19381"/>
                    <a:pt x="32221" y="12077"/>
                  </a:cubicBezTo>
                  <a:cubicBezTo>
                    <a:pt x="34123" y="6895"/>
                    <a:pt x="27938" y="0"/>
                    <a:pt x="2158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13568;p83"/>
            <p:cNvSpPr/>
            <p:nvPr/>
          </p:nvSpPr>
          <p:spPr>
            <a:xfrm>
              <a:off x="7076734" y="4186394"/>
              <a:ext cx="48548" cy="46828"/>
            </a:xfrm>
            <a:custGeom>
              <a:avLst/>
              <a:gdLst/>
              <a:ahLst/>
              <a:cxnLst/>
              <a:rect l="l" t="t" r="r" b="b"/>
              <a:pathLst>
                <a:path w="8239" h="7947" extrusionOk="0">
                  <a:moveTo>
                    <a:pt x="657" y="1"/>
                  </a:moveTo>
                  <a:cubicBezTo>
                    <a:pt x="293" y="1"/>
                    <a:pt x="1" y="1"/>
                    <a:pt x="1" y="292"/>
                  </a:cubicBezTo>
                  <a:cubicBezTo>
                    <a:pt x="1" y="657"/>
                    <a:pt x="293" y="948"/>
                    <a:pt x="657" y="948"/>
                  </a:cubicBezTo>
                  <a:cubicBezTo>
                    <a:pt x="657" y="948"/>
                    <a:pt x="657" y="1240"/>
                    <a:pt x="949" y="1240"/>
                  </a:cubicBezTo>
                  <a:cubicBezTo>
                    <a:pt x="1240" y="1240"/>
                    <a:pt x="1532" y="1532"/>
                    <a:pt x="1823" y="1823"/>
                  </a:cubicBezTo>
                  <a:cubicBezTo>
                    <a:pt x="2115" y="2115"/>
                    <a:pt x="2479" y="2479"/>
                    <a:pt x="3063" y="2771"/>
                  </a:cubicBezTo>
                  <a:cubicBezTo>
                    <a:pt x="3354" y="3062"/>
                    <a:pt x="3937" y="3354"/>
                    <a:pt x="4302" y="3646"/>
                  </a:cubicBezTo>
                  <a:cubicBezTo>
                    <a:pt x="5177" y="4593"/>
                    <a:pt x="5760" y="5468"/>
                    <a:pt x="6416" y="6416"/>
                  </a:cubicBezTo>
                  <a:lnTo>
                    <a:pt x="6707" y="6707"/>
                  </a:lnTo>
                  <a:cubicBezTo>
                    <a:pt x="6707" y="6999"/>
                    <a:pt x="6707" y="6999"/>
                    <a:pt x="6999" y="7290"/>
                  </a:cubicBezTo>
                  <a:lnTo>
                    <a:pt x="6999" y="7582"/>
                  </a:lnTo>
                  <a:lnTo>
                    <a:pt x="7291" y="7582"/>
                  </a:lnTo>
                  <a:cubicBezTo>
                    <a:pt x="7291" y="7946"/>
                    <a:pt x="7582" y="7946"/>
                    <a:pt x="7582" y="7946"/>
                  </a:cubicBezTo>
                  <a:cubicBezTo>
                    <a:pt x="7947" y="7946"/>
                    <a:pt x="8238" y="7582"/>
                    <a:pt x="8238" y="7290"/>
                  </a:cubicBezTo>
                  <a:lnTo>
                    <a:pt x="8238" y="6707"/>
                  </a:lnTo>
                  <a:cubicBezTo>
                    <a:pt x="8238" y="6416"/>
                    <a:pt x="7947" y="6124"/>
                    <a:pt x="7947" y="5468"/>
                  </a:cubicBezTo>
                  <a:cubicBezTo>
                    <a:pt x="7582" y="5176"/>
                    <a:pt x="7582" y="4885"/>
                    <a:pt x="7582" y="4885"/>
                  </a:cubicBezTo>
                  <a:cubicBezTo>
                    <a:pt x="7291" y="4593"/>
                    <a:pt x="7291" y="4302"/>
                    <a:pt x="6999" y="3937"/>
                  </a:cubicBezTo>
                  <a:cubicBezTo>
                    <a:pt x="6999" y="3646"/>
                    <a:pt x="6707" y="3354"/>
                    <a:pt x="6416" y="3062"/>
                  </a:cubicBezTo>
                  <a:cubicBezTo>
                    <a:pt x="6416" y="2771"/>
                    <a:pt x="6124" y="2479"/>
                    <a:pt x="5760" y="2115"/>
                  </a:cubicBezTo>
                  <a:cubicBezTo>
                    <a:pt x="5177" y="1823"/>
                    <a:pt x="4593" y="1240"/>
                    <a:pt x="4302" y="948"/>
                  </a:cubicBezTo>
                  <a:cubicBezTo>
                    <a:pt x="3646" y="657"/>
                    <a:pt x="3063" y="292"/>
                    <a:pt x="2479" y="292"/>
                  </a:cubicBezTo>
                  <a:cubicBezTo>
                    <a:pt x="1823" y="1"/>
                    <a:pt x="1532" y="1"/>
                    <a:pt x="1240" y="1"/>
                  </a:cubicBezTo>
                  <a:close/>
                </a:path>
              </a:pathLst>
            </a:custGeom>
            <a:solidFill>
              <a:srgbClr val="CD55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13569;p83"/>
            <p:cNvSpPr/>
            <p:nvPr/>
          </p:nvSpPr>
          <p:spPr>
            <a:xfrm>
              <a:off x="7059127" y="4211737"/>
              <a:ext cx="39091" cy="44677"/>
            </a:xfrm>
            <a:custGeom>
              <a:avLst/>
              <a:gdLst/>
              <a:ahLst/>
              <a:cxnLst/>
              <a:rect l="l" t="t" r="r" b="b"/>
              <a:pathLst>
                <a:path w="6634" h="7582" extrusionOk="0">
                  <a:moveTo>
                    <a:pt x="875" y="1"/>
                  </a:moveTo>
                  <a:cubicBezTo>
                    <a:pt x="583" y="1"/>
                    <a:pt x="292" y="1"/>
                    <a:pt x="0" y="292"/>
                  </a:cubicBezTo>
                  <a:cubicBezTo>
                    <a:pt x="0" y="584"/>
                    <a:pt x="292" y="875"/>
                    <a:pt x="583" y="1167"/>
                  </a:cubicBezTo>
                  <a:lnTo>
                    <a:pt x="875" y="1167"/>
                  </a:lnTo>
                  <a:cubicBezTo>
                    <a:pt x="875" y="1459"/>
                    <a:pt x="1167" y="1459"/>
                    <a:pt x="1458" y="1823"/>
                  </a:cubicBezTo>
                  <a:lnTo>
                    <a:pt x="3281" y="3645"/>
                  </a:lnTo>
                  <a:cubicBezTo>
                    <a:pt x="3645" y="3937"/>
                    <a:pt x="3937" y="4520"/>
                    <a:pt x="4228" y="4812"/>
                  </a:cubicBezTo>
                  <a:cubicBezTo>
                    <a:pt x="4520" y="5103"/>
                    <a:pt x="4520" y="5468"/>
                    <a:pt x="4811" y="5759"/>
                  </a:cubicBezTo>
                  <a:cubicBezTo>
                    <a:pt x="4811" y="6051"/>
                    <a:pt x="5103" y="6342"/>
                    <a:pt x="5103" y="6342"/>
                  </a:cubicBezTo>
                  <a:lnTo>
                    <a:pt x="5103" y="6634"/>
                  </a:lnTo>
                  <a:cubicBezTo>
                    <a:pt x="5103" y="6926"/>
                    <a:pt x="5467" y="6926"/>
                    <a:pt x="5467" y="6926"/>
                  </a:cubicBezTo>
                  <a:lnTo>
                    <a:pt x="5467" y="7290"/>
                  </a:lnTo>
                  <a:lnTo>
                    <a:pt x="5759" y="7582"/>
                  </a:lnTo>
                  <a:cubicBezTo>
                    <a:pt x="6051" y="7582"/>
                    <a:pt x="6342" y="7290"/>
                    <a:pt x="6342" y="6926"/>
                  </a:cubicBezTo>
                  <a:lnTo>
                    <a:pt x="6342" y="6634"/>
                  </a:lnTo>
                  <a:cubicBezTo>
                    <a:pt x="6342" y="6342"/>
                    <a:pt x="6634" y="5759"/>
                    <a:pt x="6342" y="5468"/>
                  </a:cubicBezTo>
                  <a:lnTo>
                    <a:pt x="6342" y="4812"/>
                  </a:lnTo>
                  <a:cubicBezTo>
                    <a:pt x="6342" y="4520"/>
                    <a:pt x="6051" y="4229"/>
                    <a:pt x="6051" y="3937"/>
                  </a:cubicBezTo>
                  <a:cubicBezTo>
                    <a:pt x="5759" y="3645"/>
                    <a:pt x="5759" y="3281"/>
                    <a:pt x="5759" y="2989"/>
                  </a:cubicBezTo>
                  <a:lnTo>
                    <a:pt x="5103" y="2406"/>
                  </a:lnTo>
                  <a:cubicBezTo>
                    <a:pt x="4520" y="1823"/>
                    <a:pt x="4228" y="1459"/>
                    <a:pt x="3645" y="1167"/>
                  </a:cubicBezTo>
                  <a:cubicBezTo>
                    <a:pt x="3281" y="584"/>
                    <a:pt x="2697" y="584"/>
                    <a:pt x="2406" y="292"/>
                  </a:cubicBezTo>
                  <a:cubicBezTo>
                    <a:pt x="1823" y="1"/>
                    <a:pt x="1458" y="1"/>
                    <a:pt x="1167" y="1"/>
                  </a:cubicBezTo>
                  <a:close/>
                </a:path>
              </a:pathLst>
            </a:custGeom>
            <a:solidFill>
              <a:srgbClr val="CD55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13570;p83"/>
            <p:cNvSpPr/>
            <p:nvPr/>
          </p:nvSpPr>
          <p:spPr>
            <a:xfrm>
              <a:off x="7041084" y="4238371"/>
              <a:ext cx="30505" cy="35656"/>
            </a:xfrm>
            <a:custGeom>
              <a:avLst/>
              <a:gdLst/>
              <a:ahLst/>
              <a:cxnLst/>
              <a:rect l="l" t="t" r="r" b="b"/>
              <a:pathLst>
                <a:path w="5177" h="6051" extrusionOk="0">
                  <a:moveTo>
                    <a:pt x="292" y="0"/>
                  </a:moveTo>
                  <a:lnTo>
                    <a:pt x="1" y="292"/>
                  </a:lnTo>
                  <a:cubicBezTo>
                    <a:pt x="1" y="292"/>
                    <a:pt x="1" y="948"/>
                    <a:pt x="292" y="948"/>
                  </a:cubicBezTo>
                  <a:lnTo>
                    <a:pt x="584" y="1239"/>
                  </a:lnTo>
                  <a:lnTo>
                    <a:pt x="875" y="1531"/>
                  </a:lnTo>
                  <a:lnTo>
                    <a:pt x="1240" y="1822"/>
                  </a:lnTo>
                  <a:lnTo>
                    <a:pt x="1823" y="2406"/>
                  </a:lnTo>
                  <a:lnTo>
                    <a:pt x="2115" y="2770"/>
                  </a:lnTo>
                  <a:lnTo>
                    <a:pt x="2406" y="3062"/>
                  </a:lnTo>
                  <a:cubicBezTo>
                    <a:pt x="2698" y="3353"/>
                    <a:pt x="3062" y="3645"/>
                    <a:pt x="3062" y="3936"/>
                  </a:cubicBezTo>
                  <a:cubicBezTo>
                    <a:pt x="3062" y="4228"/>
                    <a:pt x="3354" y="4228"/>
                    <a:pt x="3354" y="4228"/>
                  </a:cubicBezTo>
                  <a:cubicBezTo>
                    <a:pt x="3354" y="4593"/>
                    <a:pt x="3645" y="4593"/>
                    <a:pt x="3645" y="4884"/>
                  </a:cubicBezTo>
                  <a:cubicBezTo>
                    <a:pt x="3937" y="5467"/>
                    <a:pt x="4229" y="5759"/>
                    <a:pt x="4229" y="5759"/>
                  </a:cubicBezTo>
                  <a:lnTo>
                    <a:pt x="4520" y="6050"/>
                  </a:lnTo>
                  <a:cubicBezTo>
                    <a:pt x="4885" y="6050"/>
                    <a:pt x="5176" y="5759"/>
                    <a:pt x="5176" y="5467"/>
                  </a:cubicBezTo>
                  <a:lnTo>
                    <a:pt x="5176" y="4228"/>
                  </a:lnTo>
                  <a:lnTo>
                    <a:pt x="5176" y="3645"/>
                  </a:lnTo>
                  <a:cubicBezTo>
                    <a:pt x="4885" y="3353"/>
                    <a:pt x="4885" y="3353"/>
                    <a:pt x="4885" y="3062"/>
                  </a:cubicBezTo>
                  <a:cubicBezTo>
                    <a:pt x="4885" y="2770"/>
                    <a:pt x="4520" y="2770"/>
                    <a:pt x="4520" y="2406"/>
                  </a:cubicBezTo>
                  <a:cubicBezTo>
                    <a:pt x="4229" y="2114"/>
                    <a:pt x="4229" y="1822"/>
                    <a:pt x="3937" y="1822"/>
                  </a:cubicBezTo>
                  <a:cubicBezTo>
                    <a:pt x="3645" y="1239"/>
                    <a:pt x="3354" y="948"/>
                    <a:pt x="3062" y="583"/>
                  </a:cubicBezTo>
                  <a:cubicBezTo>
                    <a:pt x="2698" y="583"/>
                    <a:pt x="2406" y="583"/>
                    <a:pt x="2406" y="292"/>
                  </a:cubicBezTo>
                  <a:cubicBezTo>
                    <a:pt x="2115" y="292"/>
                    <a:pt x="2115" y="292"/>
                    <a:pt x="1823" y="0"/>
                  </a:cubicBezTo>
                  <a:close/>
                </a:path>
              </a:pathLst>
            </a:custGeom>
            <a:solidFill>
              <a:srgbClr val="CD55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13571;p83"/>
            <p:cNvSpPr/>
            <p:nvPr/>
          </p:nvSpPr>
          <p:spPr>
            <a:xfrm>
              <a:off x="7203882" y="4141723"/>
              <a:ext cx="141320" cy="66155"/>
            </a:xfrm>
            <a:custGeom>
              <a:avLst/>
              <a:gdLst/>
              <a:ahLst/>
              <a:cxnLst/>
              <a:rect l="l" t="t" r="r" b="b"/>
              <a:pathLst>
                <a:path w="23983" h="11227" extrusionOk="0">
                  <a:moveTo>
                    <a:pt x="13996" y="1240"/>
                  </a:moveTo>
                  <a:cubicBezTo>
                    <a:pt x="14288" y="1240"/>
                    <a:pt x="14579" y="1531"/>
                    <a:pt x="14871" y="1823"/>
                  </a:cubicBezTo>
                  <a:cubicBezTo>
                    <a:pt x="14946" y="1898"/>
                    <a:pt x="15046" y="1998"/>
                    <a:pt x="15157" y="2115"/>
                  </a:cubicBezTo>
                  <a:lnTo>
                    <a:pt x="15157" y="2115"/>
                  </a:lnTo>
                  <a:cubicBezTo>
                    <a:pt x="14864" y="2111"/>
                    <a:pt x="14288" y="1823"/>
                    <a:pt x="14288" y="1823"/>
                  </a:cubicBezTo>
                  <a:cubicBezTo>
                    <a:pt x="13996" y="1823"/>
                    <a:pt x="13704" y="1531"/>
                    <a:pt x="13704" y="1531"/>
                  </a:cubicBezTo>
                  <a:lnTo>
                    <a:pt x="13704" y="1240"/>
                  </a:lnTo>
                  <a:close/>
                  <a:moveTo>
                    <a:pt x="7873" y="4885"/>
                  </a:moveTo>
                  <a:cubicBezTo>
                    <a:pt x="8237" y="4885"/>
                    <a:pt x="8237" y="5468"/>
                    <a:pt x="8237" y="5759"/>
                  </a:cubicBezTo>
                  <a:cubicBezTo>
                    <a:pt x="8292" y="5994"/>
                    <a:pt x="8327" y="6249"/>
                    <a:pt x="8340" y="6515"/>
                  </a:cubicBezTo>
                  <a:lnTo>
                    <a:pt x="8340" y="6515"/>
                  </a:lnTo>
                  <a:cubicBezTo>
                    <a:pt x="8100" y="6266"/>
                    <a:pt x="7873" y="5990"/>
                    <a:pt x="7873" y="5759"/>
                  </a:cubicBezTo>
                  <a:cubicBezTo>
                    <a:pt x="7581" y="5468"/>
                    <a:pt x="7581" y="5176"/>
                    <a:pt x="7581" y="4885"/>
                  </a:cubicBezTo>
                  <a:close/>
                  <a:moveTo>
                    <a:pt x="23691" y="1"/>
                  </a:moveTo>
                  <a:cubicBezTo>
                    <a:pt x="23691" y="1"/>
                    <a:pt x="23691" y="292"/>
                    <a:pt x="23399" y="584"/>
                  </a:cubicBezTo>
                  <a:cubicBezTo>
                    <a:pt x="23399" y="948"/>
                    <a:pt x="23108" y="1531"/>
                    <a:pt x="22452" y="1823"/>
                  </a:cubicBezTo>
                  <a:cubicBezTo>
                    <a:pt x="21869" y="2406"/>
                    <a:pt x="21285" y="2771"/>
                    <a:pt x="20046" y="2771"/>
                  </a:cubicBezTo>
                  <a:cubicBezTo>
                    <a:pt x="19755" y="2868"/>
                    <a:pt x="19455" y="2900"/>
                    <a:pt x="19139" y="2900"/>
                  </a:cubicBezTo>
                  <a:cubicBezTo>
                    <a:pt x="18507" y="2900"/>
                    <a:pt x="17811" y="2771"/>
                    <a:pt x="16985" y="2771"/>
                  </a:cubicBezTo>
                  <a:cubicBezTo>
                    <a:pt x="16777" y="2641"/>
                    <a:pt x="16569" y="2557"/>
                    <a:pt x="16358" y="2490"/>
                  </a:cubicBezTo>
                  <a:lnTo>
                    <a:pt x="16358" y="2490"/>
                  </a:lnTo>
                  <a:cubicBezTo>
                    <a:pt x="16046" y="2057"/>
                    <a:pt x="15622" y="1648"/>
                    <a:pt x="15162" y="1240"/>
                  </a:cubicBezTo>
                  <a:cubicBezTo>
                    <a:pt x="14871" y="948"/>
                    <a:pt x="14579" y="584"/>
                    <a:pt x="14288" y="584"/>
                  </a:cubicBezTo>
                  <a:lnTo>
                    <a:pt x="13340" y="584"/>
                  </a:lnTo>
                  <a:lnTo>
                    <a:pt x="13048" y="948"/>
                  </a:lnTo>
                  <a:lnTo>
                    <a:pt x="13048" y="1531"/>
                  </a:lnTo>
                  <a:cubicBezTo>
                    <a:pt x="13048" y="1823"/>
                    <a:pt x="13048" y="1823"/>
                    <a:pt x="13340" y="2115"/>
                  </a:cubicBezTo>
                  <a:cubicBezTo>
                    <a:pt x="13340" y="2115"/>
                    <a:pt x="13704" y="2406"/>
                    <a:pt x="13996" y="2406"/>
                  </a:cubicBezTo>
                  <a:cubicBezTo>
                    <a:pt x="14288" y="2406"/>
                    <a:pt x="14579" y="2771"/>
                    <a:pt x="14871" y="2771"/>
                  </a:cubicBezTo>
                  <a:cubicBezTo>
                    <a:pt x="15256" y="2942"/>
                    <a:pt x="15615" y="3012"/>
                    <a:pt x="15965" y="3101"/>
                  </a:cubicBezTo>
                  <a:lnTo>
                    <a:pt x="15965" y="3101"/>
                  </a:lnTo>
                  <a:cubicBezTo>
                    <a:pt x="16019" y="3186"/>
                    <a:pt x="16068" y="3270"/>
                    <a:pt x="16110" y="3354"/>
                  </a:cubicBezTo>
                  <a:cubicBezTo>
                    <a:pt x="16401" y="4229"/>
                    <a:pt x="16693" y="4885"/>
                    <a:pt x="16693" y="5468"/>
                  </a:cubicBezTo>
                  <a:cubicBezTo>
                    <a:pt x="16693" y="6415"/>
                    <a:pt x="16693" y="6999"/>
                    <a:pt x="16110" y="7582"/>
                  </a:cubicBezTo>
                  <a:cubicBezTo>
                    <a:pt x="15818" y="8238"/>
                    <a:pt x="15162" y="8821"/>
                    <a:pt x="14579" y="9113"/>
                  </a:cubicBezTo>
                  <a:cubicBezTo>
                    <a:pt x="13996" y="9404"/>
                    <a:pt x="13048" y="9404"/>
                    <a:pt x="12174" y="9404"/>
                  </a:cubicBezTo>
                  <a:cubicBezTo>
                    <a:pt x="10843" y="9151"/>
                    <a:pt x="9732" y="8181"/>
                    <a:pt x="8890" y="7165"/>
                  </a:cubicBezTo>
                  <a:lnTo>
                    <a:pt x="8890" y="7165"/>
                  </a:lnTo>
                  <a:cubicBezTo>
                    <a:pt x="8953" y="6670"/>
                    <a:pt x="9010" y="6085"/>
                    <a:pt x="8820" y="5468"/>
                  </a:cubicBezTo>
                  <a:cubicBezTo>
                    <a:pt x="8820" y="5176"/>
                    <a:pt x="8820" y="4885"/>
                    <a:pt x="8529" y="4229"/>
                  </a:cubicBezTo>
                  <a:cubicBezTo>
                    <a:pt x="8529" y="4229"/>
                    <a:pt x="8237" y="3937"/>
                    <a:pt x="7873" y="3937"/>
                  </a:cubicBezTo>
                  <a:lnTo>
                    <a:pt x="7581" y="3937"/>
                  </a:lnTo>
                  <a:lnTo>
                    <a:pt x="7581" y="4229"/>
                  </a:lnTo>
                  <a:cubicBezTo>
                    <a:pt x="7290" y="4229"/>
                    <a:pt x="6998" y="4593"/>
                    <a:pt x="6998" y="4885"/>
                  </a:cubicBezTo>
                  <a:cubicBezTo>
                    <a:pt x="6706" y="5468"/>
                    <a:pt x="6998" y="5759"/>
                    <a:pt x="7290" y="6051"/>
                  </a:cubicBezTo>
                  <a:cubicBezTo>
                    <a:pt x="7290" y="6707"/>
                    <a:pt x="7581" y="6999"/>
                    <a:pt x="7873" y="7290"/>
                  </a:cubicBezTo>
                  <a:lnTo>
                    <a:pt x="8264" y="7681"/>
                  </a:lnTo>
                  <a:lnTo>
                    <a:pt x="8264" y="7681"/>
                  </a:lnTo>
                  <a:cubicBezTo>
                    <a:pt x="8124" y="8469"/>
                    <a:pt x="7803" y="9222"/>
                    <a:pt x="7290" y="9696"/>
                  </a:cubicBezTo>
                  <a:cubicBezTo>
                    <a:pt x="6998" y="10060"/>
                    <a:pt x="6706" y="10060"/>
                    <a:pt x="6706" y="10352"/>
                  </a:cubicBezTo>
                  <a:lnTo>
                    <a:pt x="6050" y="10352"/>
                  </a:lnTo>
                  <a:cubicBezTo>
                    <a:pt x="6050" y="10643"/>
                    <a:pt x="5759" y="10643"/>
                    <a:pt x="5759" y="10643"/>
                  </a:cubicBezTo>
                  <a:cubicBezTo>
                    <a:pt x="5176" y="10643"/>
                    <a:pt x="4592" y="10643"/>
                    <a:pt x="3936" y="10352"/>
                  </a:cubicBezTo>
                  <a:cubicBezTo>
                    <a:pt x="2770" y="10060"/>
                    <a:pt x="1822" y="9113"/>
                    <a:pt x="1531" y="8238"/>
                  </a:cubicBezTo>
                  <a:cubicBezTo>
                    <a:pt x="948" y="7290"/>
                    <a:pt x="583" y="6707"/>
                    <a:pt x="583" y="5759"/>
                  </a:cubicBezTo>
                  <a:cubicBezTo>
                    <a:pt x="292" y="5176"/>
                    <a:pt x="292" y="4593"/>
                    <a:pt x="292" y="4229"/>
                  </a:cubicBezTo>
                  <a:lnTo>
                    <a:pt x="292" y="3645"/>
                  </a:lnTo>
                  <a:lnTo>
                    <a:pt x="0" y="3645"/>
                  </a:lnTo>
                  <a:lnTo>
                    <a:pt x="0" y="4229"/>
                  </a:lnTo>
                  <a:cubicBezTo>
                    <a:pt x="0" y="4593"/>
                    <a:pt x="0" y="5176"/>
                    <a:pt x="292" y="6051"/>
                  </a:cubicBezTo>
                  <a:cubicBezTo>
                    <a:pt x="292" y="6707"/>
                    <a:pt x="583" y="7582"/>
                    <a:pt x="1239" y="8529"/>
                  </a:cubicBezTo>
                  <a:cubicBezTo>
                    <a:pt x="1531" y="9404"/>
                    <a:pt x="2406" y="10352"/>
                    <a:pt x="3645" y="10935"/>
                  </a:cubicBezTo>
                  <a:cubicBezTo>
                    <a:pt x="4228" y="10935"/>
                    <a:pt x="4884" y="11227"/>
                    <a:pt x="5759" y="11227"/>
                  </a:cubicBezTo>
                  <a:cubicBezTo>
                    <a:pt x="6050" y="10935"/>
                    <a:pt x="6050" y="10935"/>
                    <a:pt x="6415" y="10935"/>
                  </a:cubicBezTo>
                  <a:lnTo>
                    <a:pt x="6706" y="10935"/>
                  </a:lnTo>
                  <a:cubicBezTo>
                    <a:pt x="7290" y="10643"/>
                    <a:pt x="7581" y="10352"/>
                    <a:pt x="7581" y="10060"/>
                  </a:cubicBezTo>
                  <a:cubicBezTo>
                    <a:pt x="8171" y="9470"/>
                    <a:pt x="8466" y="8939"/>
                    <a:pt x="8732" y="8149"/>
                  </a:cubicBezTo>
                  <a:lnTo>
                    <a:pt x="8732" y="8149"/>
                  </a:lnTo>
                  <a:lnTo>
                    <a:pt x="9695" y="9113"/>
                  </a:lnTo>
                  <a:cubicBezTo>
                    <a:pt x="10351" y="9404"/>
                    <a:pt x="11226" y="10060"/>
                    <a:pt x="12174" y="10060"/>
                  </a:cubicBezTo>
                  <a:cubicBezTo>
                    <a:pt x="12423" y="10144"/>
                    <a:pt x="12679" y="10179"/>
                    <a:pt x="12938" y="10179"/>
                  </a:cubicBezTo>
                  <a:cubicBezTo>
                    <a:pt x="13584" y="10179"/>
                    <a:pt x="14246" y="9956"/>
                    <a:pt x="14871" y="9696"/>
                  </a:cubicBezTo>
                  <a:cubicBezTo>
                    <a:pt x="15818" y="9404"/>
                    <a:pt x="16401" y="8821"/>
                    <a:pt x="16985" y="8238"/>
                  </a:cubicBezTo>
                  <a:cubicBezTo>
                    <a:pt x="16985" y="7873"/>
                    <a:pt x="17349" y="7290"/>
                    <a:pt x="17349" y="6999"/>
                  </a:cubicBezTo>
                  <a:cubicBezTo>
                    <a:pt x="17641" y="6415"/>
                    <a:pt x="17641" y="6051"/>
                    <a:pt x="17349" y="5468"/>
                  </a:cubicBezTo>
                  <a:cubicBezTo>
                    <a:pt x="17349" y="4693"/>
                    <a:pt x="17063" y="4090"/>
                    <a:pt x="16795" y="3354"/>
                  </a:cubicBezTo>
                  <a:lnTo>
                    <a:pt x="20338" y="3354"/>
                  </a:lnTo>
                  <a:cubicBezTo>
                    <a:pt x="21285" y="3062"/>
                    <a:pt x="22160" y="2771"/>
                    <a:pt x="22816" y="2115"/>
                  </a:cubicBezTo>
                  <a:cubicBezTo>
                    <a:pt x="23399" y="1823"/>
                    <a:pt x="23691" y="1240"/>
                    <a:pt x="23691" y="948"/>
                  </a:cubicBezTo>
                  <a:lnTo>
                    <a:pt x="23983" y="292"/>
                  </a:lnTo>
                  <a:lnTo>
                    <a:pt x="2398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13572;p83"/>
            <p:cNvSpPr/>
            <p:nvPr/>
          </p:nvSpPr>
          <p:spPr>
            <a:xfrm>
              <a:off x="7265936" y="4121947"/>
              <a:ext cx="61759" cy="24772"/>
            </a:xfrm>
            <a:custGeom>
              <a:avLst/>
              <a:gdLst/>
              <a:ahLst/>
              <a:cxnLst/>
              <a:rect l="l" t="t" r="r" b="b"/>
              <a:pathLst>
                <a:path w="10481" h="4204" extrusionOk="0">
                  <a:moveTo>
                    <a:pt x="4065" y="0"/>
                  </a:moveTo>
                  <a:cubicBezTo>
                    <a:pt x="2236" y="0"/>
                    <a:pt x="656" y="414"/>
                    <a:pt x="403" y="951"/>
                  </a:cubicBezTo>
                  <a:cubicBezTo>
                    <a:pt x="0" y="2211"/>
                    <a:pt x="5384" y="4204"/>
                    <a:pt x="8334" y="4204"/>
                  </a:cubicBezTo>
                  <a:cubicBezTo>
                    <a:pt x="9649" y="4204"/>
                    <a:pt x="10481" y="3808"/>
                    <a:pt x="10098" y="2774"/>
                  </a:cubicBezTo>
                  <a:cubicBezTo>
                    <a:pt x="9272" y="708"/>
                    <a:pt x="6456" y="0"/>
                    <a:pt x="40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13573;p83"/>
            <p:cNvSpPr/>
            <p:nvPr/>
          </p:nvSpPr>
          <p:spPr>
            <a:xfrm>
              <a:off x="7244482" y="4136072"/>
              <a:ext cx="48224" cy="51447"/>
            </a:xfrm>
            <a:custGeom>
              <a:avLst/>
              <a:gdLst/>
              <a:ahLst/>
              <a:cxnLst/>
              <a:rect l="l" t="t" r="r" b="b"/>
              <a:pathLst>
                <a:path w="8184" h="8731" extrusionOk="0">
                  <a:moveTo>
                    <a:pt x="1759" y="0"/>
                  </a:moveTo>
                  <a:cubicBezTo>
                    <a:pt x="1613" y="0"/>
                    <a:pt x="1475" y="28"/>
                    <a:pt x="1347" y="85"/>
                  </a:cubicBezTo>
                  <a:cubicBezTo>
                    <a:pt x="1" y="854"/>
                    <a:pt x="3110" y="8730"/>
                    <a:pt x="5763" y="8730"/>
                  </a:cubicBezTo>
                  <a:cubicBezTo>
                    <a:pt x="6126" y="8730"/>
                    <a:pt x="6481" y="8583"/>
                    <a:pt x="6814" y="8249"/>
                  </a:cubicBezTo>
                  <a:cubicBezTo>
                    <a:pt x="8184" y="6537"/>
                    <a:pt x="4021" y="0"/>
                    <a:pt x="17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13574;p83"/>
            <p:cNvSpPr/>
            <p:nvPr/>
          </p:nvSpPr>
          <p:spPr>
            <a:xfrm>
              <a:off x="7211932" y="4148723"/>
              <a:ext cx="33611" cy="40599"/>
            </a:xfrm>
            <a:custGeom>
              <a:avLst/>
              <a:gdLst/>
              <a:ahLst/>
              <a:cxnLst/>
              <a:rect l="l" t="t" r="r" b="b"/>
              <a:pathLst>
                <a:path w="5704" h="6890" extrusionOk="0">
                  <a:moveTo>
                    <a:pt x="3271" y="1"/>
                  </a:moveTo>
                  <a:cubicBezTo>
                    <a:pt x="1776" y="1"/>
                    <a:pt x="1" y="5305"/>
                    <a:pt x="2279" y="6685"/>
                  </a:cubicBezTo>
                  <a:cubicBezTo>
                    <a:pt x="2472" y="6825"/>
                    <a:pt x="2660" y="6889"/>
                    <a:pt x="2841" y="6889"/>
                  </a:cubicBezTo>
                  <a:cubicBezTo>
                    <a:pt x="4640" y="6889"/>
                    <a:pt x="5704" y="582"/>
                    <a:pt x="3518" y="52"/>
                  </a:cubicBezTo>
                  <a:cubicBezTo>
                    <a:pt x="3437" y="17"/>
                    <a:pt x="3354" y="1"/>
                    <a:pt x="32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13575;p83"/>
            <p:cNvSpPr/>
            <p:nvPr/>
          </p:nvSpPr>
          <p:spPr>
            <a:xfrm>
              <a:off x="7140632" y="4046288"/>
              <a:ext cx="46563" cy="43192"/>
            </a:xfrm>
            <a:custGeom>
              <a:avLst/>
              <a:gdLst/>
              <a:ahLst/>
              <a:cxnLst/>
              <a:rect l="l" t="t" r="r" b="b"/>
              <a:pathLst>
                <a:path w="7902" h="7330" extrusionOk="0">
                  <a:moveTo>
                    <a:pt x="2458" y="0"/>
                  </a:moveTo>
                  <a:cubicBezTo>
                    <a:pt x="2129" y="0"/>
                    <a:pt x="1841" y="118"/>
                    <a:pt x="1622" y="378"/>
                  </a:cubicBezTo>
                  <a:cubicBezTo>
                    <a:pt x="0" y="2324"/>
                    <a:pt x="5133" y="7330"/>
                    <a:pt x="6693" y="7330"/>
                  </a:cubicBezTo>
                  <a:cubicBezTo>
                    <a:pt x="6887" y="7330"/>
                    <a:pt x="7025" y="7253"/>
                    <a:pt x="7089" y="7085"/>
                  </a:cubicBezTo>
                  <a:cubicBezTo>
                    <a:pt x="7901" y="4211"/>
                    <a:pt x="4431" y="0"/>
                    <a:pt x="24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13576;p83"/>
            <p:cNvSpPr/>
            <p:nvPr/>
          </p:nvSpPr>
          <p:spPr>
            <a:xfrm>
              <a:off x="7133467" y="4092927"/>
              <a:ext cx="46044" cy="21649"/>
            </a:xfrm>
            <a:custGeom>
              <a:avLst/>
              <a:gdLst/>
              <a:ahLst/>
              <a:cxnLst/>
              <a:rect l="l" t="t" r="r" b="b"/>
              <a:pathLst>
                <a:path w="7814" h="3674" extrusionOk="0">
                  <a:moveTo>
                    <a:pt x="3231" y="1"/>
                  </a:moveTo>
                  <a:cubicBezTo>
                    <a:pt x="2137" y="1"/>
                    <a:pt x="1149" y="360"/>
                    <a:pt x="724" y="1284"/>
                  </a:cubicBezTo>
                  <a:cubicBezTo>
                    <a:pt x="1" y="2901"/>
                    <a:pt x="2185" y="3674"/>
                    <a:pt x="4258" y="3674"/>
                  </a:cubicBezTo>
                  <a:cubicBezTo>
                    <a:pt x="5736" y="3674"/>
                    <a:pt x="7158" y="3281"/>
                    <a:pt x="7431" y="2523"/>
                  </a:cubicBezTo>
                  <a:cubicBezTo>
                    <a:pt x="7814" y="1325"/>
                    <a:pt x="5330" y="1"/>
                    <a:pt x="32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13577;p83"/>
            <p:cNvSpPr/>
            <p:nvPr/>
          </p:nvSpPr>
          <p:spPr>
            <a:xfrm>
              <a:off x="6785085" y="4249108"/>
              <a:ext cx="399040" cy="351158"/>
            </a:xfrm>
            <a:custGeom>
              <a:avLst/>
              <a:gdLst/>
              <a:ahLst/>
              <a:cxnLst/>
              <a:rect l="l" t="t" r="r" b="b"/>
              <a:pathLst>
                <a:path w="67720" h="59594" extrusionOk="0">
                  <a:moveTo>
                    <a:pt x="67720" y="0"/>
                  </a:moveTo>
                  <a:cubicBezTo>
                    <a:pt x="67719" y="1"/>
                    <a:pt x="54380" y="7290"/>
                    <a:pt x="33095" y="7290"/>
                  </a:cubicBezTo>
                  <a:cubicBezTo>
                    <a:pt x="7873" y="7290"/>
                    <a:pt x="0" y="1531"/>
                    <a:pt x="0" y="1531"/>
                  </a:cubicBezTo>
                  <a:lnTo>
                    <a:pt x="0" y="1531"/>
                  </a:lnTo>
                  <a:cubicBezTo>
                    <a:pt x="0" y="1532"/>
                    <a:pt x="292" y="44977"/>
                    <a:pt x="8529" y="54672"/>
                  </a:cubicBezTo>
                  <a:cubicBezTo>
                    <a:pt x="11295" y="58101"/>
                    <a:pt x="22561" y="59593"/>
                    <a:pt x="33139" y="59593"/>
                  </a:cubicBezTo>
                  <a:cubicBezTo>
                    <a:pt x="42349" y="59593"/>
                    <a:pt x="51037" y="58462"/>
                    <a:pt x="53141" y="56494"/>
                  </a:cubicBezTo>
                  <a:cubicBezTo>
                    <a:pt x="66845" y="43738"/>
                    <a:pt x="67720" y="1"/>
                    <a:pt x="67720" y="0"/>
                  </a:cubicBezTo>
                  <a:close/>
                </a:path>
              </a:pathLst>
            </a:custGeom>
            <a:solidFill>
              <a:srgbClr val="9B61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13578;p83"/>
            <p:cNvSpPr/>
            <p:nvPr/>
          </p:nvSpPr>
          <p:spPr>
            <a:xfrm>
              <a:off x="6856814" y="4301079"/>
              <a:ext cx="253861" cy="190499"/>
            </a:xfrm>
            <a:custGeom>
              <a:avLst/>
              <a:gdLst/>
              <a:ahLst/>
              <a:cxnLst/>
              <a:rect l="l" t="t" r="r" b="b"/>
              <a:pathLst>
                <a:path w="43082" h="32329" extrusionOk="0">
                  <a:moveTo>
                    <a:pt x="1531" y="1"/>
                  </a:moveTo>
                  <a:cubicBezTo>
                    <a:pt x="1167" y="1"/>
                    <a:pt x="875" y="292"/>
                    <a:pt x="584" y="584"/>
                  </a:cubicBezTo>
                  <a:cubicBezTo>
                    <a:pt x="584" y="584"/>
                    <a:pt x="292" y="1823"/>
                    <a:pt x="1" y="4229"/>
                  </a:cubicBezTo>
                  <a:lnTo>
                    <a:pt x="1" y="8530"/>
                  </a:lnTo>
                  <a:cubicBezTo>
                    <a:pt x="1" y="9987"/>
                    <a:pt x="292" y="11810"/>
                    <a:pt x="584" y="13997"/>
                  </a:cubicBezTo>
                  <a:cubicBezTo>
                    <a:pt x="1167" y="15819"/>
                    <a:pt x="1823" y="17933"/>
                    <a:pt x="2698" y="20047"/>
                  </a:cubicBezTo>
                  <a:cubicBezTo>
                    <a:pt x="2989" y="21286"/>
                    <a:pt x="3645" y="22161"/>
                    <a:pt x="4228" y="23400"/>
                  </a:cubicBezTo>
                  <a:cubicBezTo>
                    <a:pt x="4520" y="24567"/>
                    <a:pt x="5176" y="25806"/>
                    <a:pt x="6051" y="27045"/>
                  </a:cubicBezTo>
                  <a:cubicBezTo>
                    <a:pt x="7582" y="29159"/>
                    <a:pt x="10279" y="30398"/>
                    <a:pt x="13049" y="31273"/>
                  </a:cubicBezTo>
                  <a:cubicBezTo>
                    <a:pt x="15082" y="31987"/>
                    <a:pt x="17156" y="32329"/>
                    <a:pt x="19210" y="32329"/>
                  </a:cubicBezTo>
                  <a:cubicBezTo>
                    <a:pt x="19881" y="32329"/>
                    <a:pt x="20549" y="32292"/>
                    <a:pt x="21213" y="32221"/>
                  </a:cubicBezTo>
                  <a:cubicBezTo>
                    <a:pt x="22452" y="32221"/>
                    <a:pt x="23983" y="31856"/>
                    <a:pt x="25222" y="31565"/>
                  </a:cubicBezTo>
                  <a:cubicBezTo>
                    <a:pt x="26389" y="31273"/>
                    <a:pt x="27919" y="31273"/>
                    <a:pt x="29450" y="31273"/>
                  </a:cubicBezTo>
                  <a:cubicBezTo>
                    <a:pt x="30690" y="30981"/>
                    <a:pt x="32147" y="30398"/>
                    <a:pt x="33095" y="29451"/>
                  </a:cubicBezTo>
                  <a:cubicBezTo>
                    <a:pt x="34334" y="28867"/>
                    <a:pt x="35209" y="27920"/>
                    <a:pt x="36157" y="26753"/>
                  </a:cubicBezTo>
                  <a:cubicBezTo>
                    <a:pt x="37979" y="24931"/>
                    <a:pt x="39145" y="22744"/>
                    <a:pt x="40093" y="20339"/>
                  </a:cubicBezTo>
                  <a:cubicBezTo>
                    <a:pt x="41259" y="18225"/>
                    <a:pt x="42207" y="16402"/>
                    <a:pt x="42499" y="14288"/>
                  </a:cubicBezTo>
                  <a:cubicBezTo>
                    <a:pt x="43082" y="9987"/>
                    <a:pt x="42790" y="6707"/>
                    <a:pt x="42499" y="4520"/>
                  </a:cubicBezTo>
                  <a:lnTo>
                    <a:pt x="41624" y="876"/>
                  </a:lnTo>
                  <a:cubicBezTo>
                    <a:pt x="41259" y="292"/>
                    <a:pt x="40968" y="292"/>
                    <a:pt x="40385" y="292"/>
                  </a:cubicBezTo>
                  <a:cubicBezTo>
                    <a:pt x="40093" y="584"/>
                    <a:pt x="40093" y="876"/>
                    <a:pt x="40093" y="1240"/>
                  </a:cubicBezTo>
                  <a:lnTo>
                    <a:pt x="40093" y="2115"/>
                  </a:lnTo>
                  <a:cubicBezTo>
                    <a:pt x="40093" y="2698"/>
                    <a:pt x="40093" y="3646"/>
                    <a:pt x="39801" y="4520"/>
                  </a:cubicBezTo>
                  <a:cubicBezTo>
                    <a:pt x="39801" y="6707"/>
                    <a:pt x="39437" y="9987"/>
                    <a:pt x="38854" y="13632"/>
                  </a:cubicBezTo>
                  <a:cubicBezTo>
                    <a:pt x="38562" y="15455"/>
                    <a:pt x="38562" y="17642"/>
                    <a:pt x="37979" y="19464"/>
                  </a:cubicBezTo>
                  <a:cubicBezTo>
                    <a:pt x="37031" y="21578"/>
                    <a:pt x="35792" y="23400"/>
                    <a:pt x="33970" y="24567"/>
                  </a:cubicBezTo>
                  <a:cubicBezTo>
                    <a:pt x="33387" y="25514"/>
                    <a:pt x="32512" y="26097"/>
                    <a:pt x="31273" y="26753"/>
                  </a:cubicBezTo>
                  <a:cubicBezTo>
                    <a:pt x="30325" y="27045"/>
                    <a:pt x="29450" y="27628"/>
                    <a:pt x="28211" y="28211"/>
                  </a:cubicBezTo>
                  <a:cubicBezTo>
                    <a:pt x="27919" y="28576"/>
                    <a:pt x="27336" y="28867"/>
                    <a:pt x="26680" y="29159"/>
                  </a:cubicBezTo>
                  <a:cubicBezTo>
                    <a:pt x="26097" y="29159"/>
                    <a:pt x="25514" y="29451"/>
                    <a:pt x="24858" y="29451"/>
                  </a:cubicBezTo>
                  <a:cubicBezTo>
                    <a:pt x="24275" y="29596"/>
                    <a:pt x="23673" y="29669"/>
                    <a:pt x="23063" y="29669"/>
                  </a:cubicBezTo>
                  <a:cubicBezTo>
                    <a:pt x="22452" y="29669"/>
                    <a:pt x="21833" y="29596"/>
                    <a:pt x="21213" y="29451"/>
                  </a:cubicBezTo>
                  <a:cubicBezTo>
                    <a:pt x="18808" y="29159"/>
                    <a:pt x="16402" y="28867"/>
                    <a:pt x="14288" y="27920"/>
                  </a:cubicBezTo>
                  <a:cubicBezTo>
                    <a:pt x="11810" y="27337"/>
                    <a:pt x="10279" y="25514"/>
                    <a:pt x="8821" y="24275"/>
                  </a:cubicBezTo>
                  <a:cubicBezTo>
                    <a:pt x="7873" y="23692"/>
                    <a:pt x="6998" y="22744"/>
                    <a:pt x="6051" y="22161"/>
                  </a:cubicBezTo>
                  <a:cubicBezTo>
                    <a:pt x="5468" y="21286"/>
                    <a:pt x="4812" y="20339"/>
                    <a:pt x="4520" y="19099"/>
                  </a:cubicBezTo>
                  <a:cubicBezTo>
                    <a:pt x="3645" y="17277"/>
                    <a:pt x="3354" y="15163"/>
                    <a:pt x="2989" y="13341"/>
                  </a:cubicBezTo>
                  <a:cubicBezTo>
                    <a:pt x="2406" y="9696"/>
                    <a:pt x="2406" y="6343"/>
                    <a:pt x="2406" y="4229"/>
                  </a:cubicBezTo>
                  <a:cubicBezTo>
                    <a:pt x="2115" y="2115"/>
                    <a:pt x="2115" y="876"/>
                    <a:pt x="2115" y="876"/>
                  </a:cubicBezTo>
                  <a:cubicBezTo>
                    <a:pt x="2115" y="292"/>
                    <a:pt x="1823" y="1"/>
                    <a:pt x="1531" y="1"/>
                  </a:cubicBezTo>
                  <a:close/>
                </a:path>
              </a:pathLst>
            </a:custGeom>
            <a:solidFill>
              <a:srgbClr val="5A2D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13579;p83"/>
            <p:cNvSpPr/>
            <p:nvPr/>
          </p:nvSpPr>
          <p:spPr>
            <a:xfrm>
              <a:off x="6913365" y="4306530"/>
              <a:ext cx="109689" cy="82666"/>
            </a:xfrm>
            <a:custGeom>
              <a:avLst/>
              <a:gdLst/>
              <a:ahLst/>
              <a:cxnLst/>
              <a:rect l="l" t="t" r="r" b="b"/>
              <a:pathLst>
                <a:path w="18615" h="14029" extrusionOk="0">
                  <a:moveTo>
                    <a:pt x="3163" y="0"/>
                  </a:moveTo>
                  <a:cubicBezTo>
                    <a:pt x="1608" y="0"/>
                    <a:pt x="0" y="1966"/>
                    <a:pt x="1338" y="3304"/>
                  </a:cubicBezTo>
                  <a:cubicBezTo>
                    <a:pt x="6149" y="8188"/>
                    <a:pt x="11616" y="12416"/>
                    <a:pt x="18322" y="13946"/>
                  </a:cubicBezTo>
                  <a:cubicBezTo>
                    <a:pt x="18381" y="14005"/>
                    <a:pt x="18427" y="14028"/>
                    <a:pt x="18465" y="14028"/>
                  </a:cubicBezTo>
                  <a:cubicBezTo>
                    <a:pt x="18614" y="14028"/>
                    <a:pt x="18614" y="13655"/>
                    <a:pt x="18614" y="13655"/>
                  </a:cubicBezTo>
                  <a:cubicBezTo>
                    <a:pt x="13147" y="10010"/>
                    <a:pt x="8336" y="6074"/>
                    <a:pt x="4691" y="898"/>
                  </a:cubicBezTo>
                  <a:cubicBezTo>
                    <a:pt x="4284" y="258"/>
                    <a:pt x="3727" y="0"/>
                    <a:pt x="3163" y="0"/>
                  </a:cubicBezTo>
                  <a:close/>
                </a:path>
              </a:pathLst>
            </a:custGeom>
            <a:solidFill>
              <a:srgbClr val="8A4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13580;p83"/>
            <p:cNvSpPr/>
            <p:nvPr/>
          </p:nvSpPr>
          <p:spPr>
            <a:xfrm>
              <a:off x="6876295" y="4330100"/>
              <a:ext cx="103461" cy="89590"/>
            </a:xfrm>
            <a:custGeom>
              <a:avLst/>
              <a:gdLst/>
              <a:ahLst/>
              <a:cxnLst/>
              <a:rect l="l" t="t" r="r" b="b"/>
              <a:pathLst>
                <a:path w="17558" h="15204" extrusionOk="0">
                  <a:moveTo>
                    <a:pt x="3427" y="1"/>
                  </a:moveTo>
                  <a:cubicBezTo>
                    <a:pt x="1782" y="1"/>
                    <a:pt x="0" y="2301"/>
                    <a:pt x="1870" y="3896"/>
                  </a:cubicBezTo>
                  <a:cubicBezTo>
                    <a:pt x="6390" y="7833"/>
                    <a:pt x="10982" y="13591"/>
                    <a:pt x="17032" y="15122"/>
                  </a:cubicBezTo>
                  <a:cubicBezTo>
                    <a:pt x="17091" y="15180"/>
                    <a:pt x="17149" y="15204"/>
                    <a:pt x="17203" y="15204"/>
                  </a:cubicBezTo>
                  <a:cubicBezTo>
                    <a:pt x="17417" y="15204"/>
                    <a:pt x="17557" y="14830"/>
                    <a:pt x="17324" y="14830"/>
                  </a:cubicBezTo>
                  <a:cubicBezTo>
                    <a:pt x="12148" y="10894"/>
                    <a:pt x="8504" y="6302"/>
                    <a:pt x="4859" y="835"/>
                  </a:cubicBezTo>
                  <a:cubicBezTo>
                    <a:pt x="4483" y="244"/>
                    <a:pt x="3962" y="1"/>
                    <a:pt x="3427" y="1"/>
                  </a:cubicBezTo>
                  <a:close/>
                </a:path>
              </a:pathLst>
            </a:custGeom>
            <a:solidFill>
              <a:srgbClr val="8A4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13581;p83"/>
            <p:cNvSpPr/>
            <p:nvPr/>
          </p:nvSpPr>
          <p:spPr>
            <a:xfrm>
              <a:off x="6902652" y="4319694"/>
              <a:ext cx="101263" cy="86926"/>
            </a:xfrm>
            <a:custGeom>
              <a:avLst/>
              <a:gdLst/>
              <a:ahLst/>
              <a:cxnLst/>
              <a:rect l="l" t="t" r="r" b="b"/>
              <a:pathLst>
                <a:path w="17185" h="14752" extrusionOk="0">
                  <a:moveTo>
                    <a:pt x="14655" y="1"/>
                  </a:moveTo>
                  <a:cubicBezTo>
                    <a:pt x="14387" y="1"/>
                    <a:pt x="14098" y="61"/>
                    <a:pt x="13799" y="195"/>
                  </a:cubicBezTo>
                  <a:cubicBezTo>
                    <a:pt x="9206" y="2601"/>
                    <a:pt x="5561" y="6537"/>
                    <a:pt x="1917" y="10182"/>
                  </a:cubicBezTo>
                  <a:cubicBezTo>
                    <a:pt x="1" y="11865"/>
                    <a:pt x="1322" y="14752"/>
                    <a:pt x="3338" y="14752"/>
                  </a:cubicBezTo>
                  <a:cubicBezTo>
                    <a:pt x="3854" y="14752"/>
                    <a:pt x="4414" y="14563"/>
                    <a:pt x="4978" y="14118"/>
                  </a:cubicBezTo>
                  <a:cubicBezTo>
                    <a:pt x="8915" y="10838"/>
                    <a:pt x="11612" y="6537"/>
                    <a:pt x="15621" y="3184"/>
                  </a:cubicBezTo>
                  <a:cubicBezTo>
                    <a:pt x="17185" y="2183"/>
                    <a:pt x="16279" y="1"/>
                    <a:pt x="14655" y="1"/>
                  </a:cubicBezTo>
                  <a:close/>
                </a:path>
              </a:pathLst>
            </a:custGeom>
            <a:solidFill>
              <a:srgbClr val="8A4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13582;p83"/>
            <p:cNvSpPr/>
            <p:nvPr/>
          </p:nvSpPr>
          <p:spPr>
            <a:xfrm>
              <a:off x="7021910" y="4502945"/>
              <a:ext cx="90532" cy="71694"/>
            </a:xfrm>
            <a:custGeom>
              <a:avLst/>
              <a:gdLst/>
              <a:ahLst/>
              <a:cxnLst/>
              <a:rect l="l" t="t" r="r" b="b"/>
              <a:pathLst>
                <a:path w="15364" h="12167" extrusionOk="0">
                  <a:moveTo>
                    <a:pt x="14070" y="1"/>
                  </a:moveTo>
                  <a:cubicBezTo>
                    <a:pt x="13918" y="1"/>
                    <a:pt x="13761" y="25"/>
                    <a:pt x="13606" y="77"/>
                  </a:cubicBezTo>
                  <a:cubicBezTo>
                    <a:pt x="11783" y="1243"/>
                    <a:pt x="10253" y="3065"/>
                    <a:pt x="8430" y="4304"/>
                  </a:cubicBezTo>
                  <a:cubicBezTo>
                    <a:pt x="6608" y="5544"/>
                    <a:pt x="4785" y="6710"/>
                    <a:pt x="2672" y="7366"/>
                  </a:cubicBezTo>
                  <a:cubicBezTo>
                    <a:pt x="0" y="8129"/>
                    <a:pt x="1269" y="12167"/>
                    <a:pt x="3476" y="12167"/>
                  </a:cubicBezTo>
                  <a:cubicBezTo>
                    <a:pt x="3798" y="12167"/>
                    <a:pt x="4141" y="12081"/>
                    <a:pt x="4494" y="11886"/>
                  </a:cubicBezTo>
                  <a:cubicBezTo>
                    <a:pt x="8722" y="9772"/>
                    <a:pt x="13241" y="5835"/>
                    <a:pt x="15064" y="1243"/>
                  </a:cubicBezTo>
                  <a:cubicBezTo>
                    <a:pt x="15364" y="523"/>
                    <a:pt x="14775" y="1"/>
                    <a:pt x="14070" y="1"/>
                  </a:cubicBezTo>
                  <a:close/>
                </a:path>
              </a:pathLst>
            </a:custGeom>
            <a:solidFill>
              <a:srgbClr val="8A4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13583;p83"/>
            <p:cNvSpPr/>
            <p:nvPr/>
          </p:nvSpPr>
          <p:spPr>
            <a:xfrm>
              <a:off x="6986514" y="4489663"/>
              <a:ext cx="88529" cy="57729"/>
            </a:xfrm>
            <a:custGeom>
              <a:avLst/>
              <a:gdLst/>
              <a:ahLst/>
              <a:cxnLst/>
              <a:rect l="l" t="t" r="r" b="b"/>
              <a:pathLst>
                <a:path w="15024" h="9797" extrusionOk="0">
                  <a:moveTo>
                    <a:pt x="12517" y="1"/>
                  </a:moveTo>
                  <a:cubicBezTo>
                    <a:pt x="12244" y="1"/>
                    <a:pt x="11955" y="67"/>
                    <a:pt x="11667" y="217"/>
                  </a:cubicBezTo>
                  <a:cubicBezTo>
                    <a:pt x="8314" y="2331"/>
                    <a:pt x="5325" y="4153"/>
                    <a:pt x="1972" y="5975"/>
                  </a:cubicBezTo>
                  <a:cubicBezTo>
                    <a:pt x="1" y="6931"/>
                    <a:pt x="1065" y="9796"/>
                    <a:pt x="2837" y="9796"/>
                  </a:cubicBezTo>
                  <a:cubicBezTo>
                    <a:pt x="3227" y="9796"/>
                    <a:pt x="3652" y="9657"/>
                    <a:pt x="4086" y="9328"/>
                  </a:cubicBezTo>
                  <a:cubicBezTo>
                    <a:pt x="7439" y="7142"/>
                    <a:pt x="10501" y="5028"/>
                    <a:pt x="13490" y="2914"/>
                  </a:cubicBezTo>
                  <a:cubicBezTo>
                    <a:pt x="15024" y="1870"/>
                    <a:pt x="13975" y="1"/>
                    <a:pt x="12517" y="1"/>
                  </a:cubicBezTo>
                  <a:close/>
                </a:path>
              </a:pathLst>
            </a:custGeom>
            <a:solidFill>
              <a:srgbClr val="8A4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13584;p83"/>
            <p:cNvSpPr/>
            <p:nvPr/>
          </p:nvSpPr>
          <p:spPr>
            <a:xfrm>
              <a:off x="6999648" y="4500688"/>
              <a:ext cx="106454" cy="58654"/>
            </a:xfrm>
            <a:custGeom>
              <a:avLst/>
              <a:gdLst/>
              <a:ahLst/>
              <a:cxnLst/>
              <a:rect l="l" t="t" r="r" b="b"/>
              <a:pathLst>
                <a:path w="18066" h="9954" extrusionOk="0">
                  <a:moveTo>
                    <a:pt x="2564" y="1"/>
                  </a:moveTo>
                  <a:cubicBezTo>
                    <a:pt x="730" y="1"/>
                    <a:pt x="1" y="2680"/>
                    <a:pt x="1857" y="3448"/>
                  </a:cubicBezTo>
                  <a:cubicBezTo>
                    <a:pt x="6450" y="5927"/>
                    <a:pt x="10969" y="8041"/>
                    <a:pt x="15561" y="9863"/>
                  </a:cubicBezTo>
                  <a:cubicBezTo>
                    <a:pt x="15754" y="9925"/>
                    <a:pt x="15937" y="9953"/>
                    <a:pt x="16106" y="9953"/>
                  </a:cubicBezTo>
                  <a:cubicBezTo>
                    <a:pt x="17539" y="9953"/>
                    <a:pt x="18066" y="7940"/>
                    <a:pt x="16436" y="7093"/>
                  </a:cubicBezTo>
                  <a:cubicBezTo>
                    <a:pt x="12208" y="4979"/>
                    <a:pt x="7907" y="1626"/>
                    <a:pt x="3388" y="168"/>
                  </a:cubicBezTo>
                  <a:cubicBezTo>
                    <a:pt x="3095" y="52"/>
                    <a:pt x="2819" y="1"/>
                    <a:pt x="2564" y="1"/>
                  </a:cubicBezTo>
                  <a:close/>
                </a:path>
              </a:pathLst>
            </a:custGeom>
            <a:solidFill>
              <a:srgbClr val="8A4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13585;p83"/>
            <p:cNvSpPr/>
            <p:nvPr/>
          </p:nvSpPr>
          <p:spPr>
            <a:xfrm>
              <a:off x="6870903" y="4493098"/>
              <a:ext cx="63062" cy="45249"/>
            </a:xfrm>
            <a:custGeom>
              <a:avLst/>
              <a:gdLst/>
              <a:ahLst/>
              <a:cxnLst/>
              <a:rect l="l" t="t" r="r" b="b"/>
              <a:pathLst>
                <a:path w="10702" h="7679" extrusionOk="0">
                  <a:moveTo>
                    <a:pt x="3154" y="0"/>
                  </a:moveTo>
                  <a:cubicBezTo>
                    <a:pt x="1521" y="0"/>
                    <a:pt x="1" y="2401"/>
                    <a:pt x="1837" y="3570"/>
                  </a:cubicBezTo>
                  <a:cubicBezTo>
                    <a:pt x="3951" y="5101"/>
                    <a:pt x="6065" y="6267"/>
                    <a:pt x="8252" y="7506"/>
                  </a:cubicBezTo>
                  <a:cubicBezTo>
                    <a:pt x="8451" y="7625"/>
                    <a:pt x="8646" y="7678"/>
                    <a:pt x="8829" y="7678"/>
                  </a:cubicBezTo>
                  <a:cubicBezTo>
                    <a:pt x="9991" y="7678"/>
                    <a:pt x="10701" y="5555"/>
                    <a:pt x="9127" y="4736"/>
                  </a:cubicBezTo>
                  <a:cubicBezTo>
                    <a:pt x="7305" y="3862"/>
                    <a:pt x="6065" y="2622"/>
                    <a:pt x="4607" y="800"/>
                  </a:cubicBezTo>
                  <a:cubicBezTo>
                    <a:pt x="4176" y="231"/>
                    <a:pt x="3660" y="0"/>
                    <a:pt x="3154" y="0"/>
                  </a:cubicBezTo>
                  <a:close/>
                </a:path>
              </a:pathLst>
            </a:custGeom>
            <a:solidFill>
              <a:srgbClr val="8A4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13586;p83"/>
            <p:cNvSpPr/>
            <p:nvPr/>
          </p:nvSpPr>
          <p:spPr>
            <a:xfrm>
              <a:off x="6844446" y="4505125"/>
              <a:ext cx="49744" cy="33923"/>
            </a:xfrm>
            <a:custGeom>
              <a:avLst/>
              <a:gdLst/>
              <a:ahLst/>
              <a:cxnLst/>
              <a:rect l="l" t="t" r="r" b="b"/>
              <a:pathLst>
                <a:path w="8442" h="5757" extrusionOk="0">
                  <a:moveTo>
                    <a:pt x="3175" y="1"/>
                  </a:moveTo>
                  <a:cubicBezTo>
                    <a:pt x="1683" y="1"/>
                    <a:pt x="0" y="1659"/>
                    <a:pt x="1443" y="3351"/>
                  </a:cubicBezTo>
                  <a:cubicBezTo>
                    <a:pt x="2391" y="4882"/>
                    <a:pt x="4214" y="5757"/>
                    <a:pt x="6036" y="5757"/>
                  </a:cubicBezTo>
                  <a:cubicBezTo>
                    <a:pt x="7858" y="5757"/>
                    <a:pt x="8441" y="3060"/>
                    <a:pt x="6327" y="2695"/>
                  </a:cubicBezTo>
                  <a:cubicBezTo>
                    <a:pt x="5744" y="2112"/>
                    <a:pt x="5088" y="1821"/>
                    <a:pt x="4797" y="1237"/>
                  </a:cubicBezTo>
                  <a:cubicBezTo>
                    <a:pt x="4519" y="359"/>
                    <a:pt x="3868" y="1"/>
                    <a:pt x="3175" y="1"/>
                  </a:cubicBezTo>
                  <a:close/>
                </a:path>
              </a:pathLst>
            </a:custGeom>
            <a:solidFill>
              <a:srgbClr val="8A4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1" name="TextBox 190"/>
          <p:cNvSpPr txBox="1"/>
          <p:nvPr/>
        </p:nvSpPr>
        <p:spPr>
          <a:xfrm>
            <a:off x="1968074" y="1660988"/>
            <a:ext cx="57830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ngoặc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trước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ngoài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ngoặc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92" name="Group 191"/>
          <p:cNvGrpSpPr/>
          <p:nvPr/>
        </p:nvGrpSpPr>
        <p:grpSpPr>
          <a:xfrm>
            <a:off x="1310766" y="2571045"/>
            <a:ext cx="621506" cy="585244"/>
            <a:chOff x="873323" y="807910"/>
            <a:chExt cx="621506" cy="585244"/>
          </a:xfrm>
        </p:grpSpPr>
        <p:sp>
          <p:nvSpPr>
            <p:cNvPr id="193" name="Google Shape;5848;p38"/>
            <p:cNvSpPr/>
            <p:nvPr/>
          </p:nvSpPr>
          <p:spPr>
            <a:xfrm>
              <a:off x="873323" y="807910"/>
              <a:ext cx="611137" cy="585244"/>
            </a:xfrm>
            <a:custGeom>
              <a:avLst/>
              <a:gdLst/>
              <a:ahLst/>
              <a:cxnLst/>
              <a:rect l="l" t="t" r="r" b="b"/>
              <a:pathLst>
                <a:path w="67400" h="75139" extrusionOk="0">
                  <a:moveTo>
                    <a:pt x="16043" y="1"/>
                  </a:moveTo>
                  <a:cubicBezTo>
                    <a:pt x="3288" y="1"/>
                    <a:pt x="2743" y="11440"/>
                    <a:pt x="2198" y="14258"/>
                  </a:cubicBezTo>
                  <a:cubicBezTo>
                    <a:pt x="1" y="25604"/>
                    <a:pt x="1" y="45722"/>
                    <a:pt x="2198" y="61369"/>
                  </a:cubicBezTo>
                  <a:cubicBezTo>
                    <a:pt x="3833" y="73110"/>
                    <a:pt x="7590" y="75138"/>
                    <a:pt x="11271" y="75138"/>
                  </a:cubicBezTo>
                  <a:lnTo>
                    <a:pt x="52128" y="75138"/>
                  </a:lnTo>
                  <a:cubicBezTo>
                    <a:pt x="58946" y="75138"/>
                    <a:pt x="63868" y="70536"/>
                    <a:pt x="64507" y="64901"/>
                  </a:cubicBezTo>
                  <a:cubicBezTo>
                    <a:pt x="67399" y="39448"/>
                    <a:pt x="65746" y="23012"/>
                    <a:pt x="64507" y="9243"/>
                  </a:cubicBezTo>
                  <a:cubicBezTo>
                    <a:pt x="64037" y="4152"/>
                    <a:pt x="59416" y="1"/>
                    <a:pt x="5323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TextBox 193"/>
            <p:cNvSpPr txBox="1"/>
            <p:nvPr/>
          </p:nvSpPr>
          <p:spPr>
            <a:xfrm>
              <a:off x="970688" y="821082"/>
              <a:ext cx="5241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2</a:t>
              </a:r>
            </a:p>
          </p:txBody>
        </p:sp>
      </p:grpSp>
      <p:sp>
        <p:nvSpPr>
          <p:cNvPr id="309" name="TextBox 308"/>
          <p:cNvSpPr txBox="1"/>
          <p:nvPr/>
        </p:nvSpPr>
        <p:spPr>
          <a:xfrm>
            <a:off x="1968074" y="2602057"/>
            <a:ext cx="57830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chia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trước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cộng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trừ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310" name="Group 309"/>
          <p:cNvGrpSpPr/>
          <p:nvPr/>
        </p:nvGrpSpPr>
        <p:grpSpPr>
          <a:xfrm>
            <a:off x="1310766" y="3494274"/>
            <a:ext cx="621506" cy="585244"/>
            <a:chOff x="873323" y="807910"/>
            <a:chExt cx="621506" cy="585244"/>
          </a:xfrm>
        </p:grpSpPr>
        <p:sp>
          <p:nvSpPr>
            <p:cNvPr id="311" name="Google Shape;5848;p38"/>
            <p:cNvSpPr/>
            <p:nvPr/>
          </p:nvSpPr>
          <p:spPr>
            <a:xfrm>
              <a:off x="873323" y="807910"/>
              <a:ext cx="611137" cy="585244"/>
            </a:xfrm>
            <a:custGeom>
              <a:avLst/>
              <a:gdLst/>
              <a:ahLst/>
              <a:cxnLst/>
              <a:rect l="l" t="t" r="r" b="b"/>
              <a:pathLst>
                <a:path w="67400" h="75139" extrusionOk="0">
                  <a:moveTo>
                    <a:pt x="16043" y="1"/>
                  </a:moveTo>
                  <a:cubicBezTo>
                    <a:pt x="3288" y="1"/>
                    <a:pt x="2743" y="11440"/>
                    <a:pt x="2198" y="14258"/>
                  </a:cubicBezTo>
                  <a:cubicBezTo>
                    <a:pt x="1" y="25604"/>
                    <a:pt x="1" y="45722"/>
                    <a:pt x="2198" y="61369"/>
                  </a:cubicBezTo>
                  <a:cubicBezTo>
                    <a:pt x="3833" y="73110"/>
                    <a:pt x="7590" y="75138"/>
                    <a:pt x="11271" y="75138"/>
                  </a:cubicBezTo>
                  <a:lnTo>
                    <a:pt x="52128" y="75138"/>
                  </a:lnTo>
                  <a:cubicBezTo>
                    <a:pt x="58946" y="75138"/>
                    <a:pt x="63868" y="70536"/>
                    <a:pt x="64507" y="64901"/>
                  </a:cubicBezTo>
                  <a:cubicBezTo>
                    <a:pt x="67399" y="39448"/>
                    <a:pt x="65746" y="23012"/>
                    <a:pt x="64507" y="9243"/>
                  </a:cubicBezTo>
                  <a:cubicBezTo>
                    <a:pt x="64037" y="4152"/>
                    <a:pt x="59416" y="1"/>
                    <a:pt x="5323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TextBox 311"/>
            <p:cNvSpPr txBox="1"/>
            <p:nvPr/>
          </p:nvSpPr>
          <p:spPr>
            <a:xfrm>
              <a:off x="970688" y="821082"/>
              <a:ext cx="5241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3</a:t>
              </a:r>
              <a:endPara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313" name="TextBox 312"/>
          <p:cNvSpPr txBox="1"/>
          <p:nvPr/>
        </p:nvSpPr>
        <p:spPr>
          <a:xfrm>
            <a:off x="1968074" y="3525286"/>
            <a:ext cx="57830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phải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qua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trái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9350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91" grpId="0"/>
      <p:bldP spid="309" grpId="0"/>
      <p:bldP spid="3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09" name="Google Shape;5709;p37"/>
          <p:cNvGrpSpPr/>
          <p:nvPr/>
        </p:nvGrpSpPr>
        <p:grpSpPr>
          <a:xfrm>
            <a:off x="7844223" y="952465"/>
            <a:ext cx="597346" cy="677510"/>
            <a:chOff x="7844223" y="952465"/>
            <a:chExt cx="597346" cy="677510"/>
          </a:xfrm>
        </p:grpSpPr>
        <p:sp>
          <p:nvSpPr>
            <p:cNvPr id="5710" name="Google Shape;5710;p37"/>
            <p:cNvSpPr/>
            <p:nvPr/>
          </p:nvSpPr>
          <p:spPr>
            <a:xfrm rot="8772017" flipH="1">
              <a:off x="7871567" y="1238099"/>
              <a:ext cx="542658" cy="263179"/>
            </a:xfrm>
            <a:custGeom>
              <a:avLst/>
              <a:gdLst/>
              <a:ahLst/>
              <a:cxnLst/>
              <a:rect l="l" t="t" r="r" b="b"/>
              <a:pathLst>
                <a:path w="21706" h="10527" extrusionOk="0">
                  <a:moveTo>
                    <a:pt x="840" y="1"/>
                  </a:moveTo>
                  <a:cubicBezTo>
                    <a:pt x="721" y="1"/>
                    <a:pt x="615" y="26"/>
                    <a:pt x="502" y="76"/>
                  </a:cubicBezTo>
                  <a:lnTo>
                    <a:pt x="201" y="76"/>
                  </a:lnTo>
                  <a:cubicBezTo>
                    <a:pt x="101" y="76"/>
                    <a:pt x="101" y="76"/>
                    <a:pt x="1" y="201"/>
                  </a:cubicBezTo>
                  <a:cubicBezTo>
                    <a:pt x="1" y="301"/>
                    <a:pt x="101" y="402"/>
                    <a:pt x="201" y="502"/>
                  </a:cubicBezTo>
                  <a:lnTo>
                    <a:pt x="502" y="502"/>
                  </a:lnTo>
                  <a:cubicBezTo>
                    <a:pt x="627" y="502"/>
                    <a:pt x="928" y="602"/>
                    <a:pt x="1254" y="602"/>
                  </a:cubicBezTo>
                  <a:cubicBezTo>
                    <a:pt x="1555" y="702"/>
                    <a:pt x="1881" y="828"/>
                    <a:pt x="2382" y="928"/>
                  </a:cubicBezTo>
                  <a:cubicBezTo>
                    <a:pt x="2808" y="1028"/>
                    <a:pt x="3234" y="1128"/>
                    <a:pt x="3860" y="1229"/>
                  </a:cubicBezTo>
                  <a:cubicBezTo>
                    <a:pt x="4061" y="1329"/>
                    <a:pt x="4387" y="1329"/>
                    <a:pt x="4688" y="1454"/>
                  </a:cubicBezTo>
                  <a:cubicBezTo>
                    <a:pt x="4888" y="1554"/>
                    <a:pt x="5214" y="1554"/>
                    <a:pt x="5515" y="1655"/>
                  </a:cubicBezTo>
                  <a:cubicBezTo>
                    <a:pt x="6141" y="1855"/>
                    <a:pt x="6768" y="1955"/>
                    <a:pt x="7520" y="2281"/>
                  </a:cubicBezTo>
                  <a:cubicBezTo>
                    <a:pt x="8146" y="2482"/>
                    <a:pt x="8773" y="2707"/>
                    <a:pt x="9500" y="3008"/>
                  </a:cubicBezTo>
                  <a:cubicBezTo>
                    <a:pt x="10126" y="3209"/>
                    <a:pt x="10853" y="3635"/>
                    <a:pt x="11480" y="3835"/>
                  </a:cubicBezTo>
                  <a:cubicBezTo>
                    <a:pt x="12206" y="4261"/>
                    <a:pt x="12833" y="4587"/>
                    <a:pt x="13460" y="4888"/>
                  </a:cubicBezTo>
                  <a:cubicBezTo>
                    <a:pt x="14186" y="5214"/>
                    <a:pt x="14713" y="5615"/>
                    <a:pt x="15339" y="5940"/>
                  </a:cubicBezTo>
                  <a:cubicBezTo>
                    <a:pt x="15966" y="6341"/>
                    <a:pt x="16492" y="6767"/>
                    <a:pt x="17018" y="7093"/>
                  </a:cubicBezTo>
                  <a:cubicBezTo>
                    <a:pt x="17219" y="7294"/>
                    <a:pt x="17545" y="7494"/>
                    <a:pt x="17745" y="7720"/>
                  </a:cubicBezTo>
                  <a:cubicBezTo>
                    <a:pt x="17946" y="7920"/>
                    <a:pt x="18171" y="8021"/>
                    <a:pt x="18372" y="8221"/>
                  </a:cubicBezTo>
                  <a:cubicBezTo>
                    <a:pt x="18898" y="8547"/>
                    <a:pt x="19299" y="8848"/>
                    <a:pt x="19625" y="9174"/>
                  </a:cubicBezTo>
                  <a:cubicBezTo>
                    <a:pt x="19926" y="9474"/>
                    <a:pt x="20252" y="9700"/>
                    <a:pt x="20552" y="9900"/>
                  </a:cubicBezTo>
                  <a:cubicBezTo>
                    <a:pt x="21079" y="10326"/>
                    <a:pt x="21404" y="10527"/>
                    <a:pt x="21404" y="10527"/>
                  </a:cubicBezTo>
                  <a:lnTo>
                    <a:pt x="21605" y="10527"/>
                  </a:lnTo>
                  <a:cubicBezTo>
                    <a:pt x="21705" y="10427"/>
                    <a:pt x="21705" y="10326"/>
                    <a:pt x="21605" y="10226"/>
                  </a:cubicBezTo>
                  <a:cubicBezTo>
                    <a:pt x="21605" y="10226"/>
                    <a:pt x="21404" y="9900"/>
                    <a:pt x="20878" y="9474"/>
                  </a:cubicBezTo>
                  <a:lnTo>
                    <a:pt x="20051" y="8647"/>
                  </a:lnTo>
                  <a:cubicBezTo>
                    <a:pt x="19625" y="8346"/>
                    <a:pt x="19199" y="8021"/>
                    <a:pt x="18798" y="7720"/>
                  </a:cubicBezTo>
                  <a:cubicBezTo>
                    <a:pt x="18372" y="7394"/>
                    <a:pt x="17846" y="6968"/>
                    <a:pt x="17319" y="6667"/>
                  </a:cubicBezTo>
                  <a:cubicBezTo>
                    <a:pt x="16793" y="6341"/>
                    <a:pt x="16166" y="5940"/>
                    <a:pt x="15540" y="5615"/>
                  </a:cubicBezTo>
                  <a:cubicBezTo>
                    <a:pt x="15038" y="5214"/>
                    <a:pt x="14412" y="4788"/>
                    <a:pt x="13785" y="4462"/>
                  </a:cubicBezTo>
                  <a:cubicBezTo>
                    <a:pt x="13159" y="4061"/>
                    <a:pt x="12407" y="3635"/>
                    <a:pt x="11780" y="3334"/>
                  </a:cubicBezTo>
                  <a:cubicBezTo>
                    <a:pt x="11480" y="3108"/>
                    <a:pt x="11053" y="3008"/>
                    <a:pt x="10753" y="2808"/>
                  </a:cubicBezTo>
                  <a:cubicBezTo>
                    <a:pt x="10427" y="2707"/>
                    <a:pt x="10126" y="2482"/>
                    <a:pt x="9700" y="2381"/>
                  </a:cubicBezTo>
                  <a:cubicBezTo>
                    <a:pt x="9074" y="2081"/>
                    <a:pt x="8347" y="1755"/>
                    <a:pt x="7720" y="1554"/>
                  </a:cubicBezTo>
                  <a:cubicBezTo>
                    <a:pt x="7094" y="1329"/>
                    <a:pt x="6367" y="1128"/>
                    <a:pt x="5740" y="928"/>
                  </a:cubicBezTo>
                  <a:cubicBezTo>
                    <a:pt x="5114" y="702"/>
                    <a:pt x="4587" y="502"/>
                    <a:pt x="3961" y="402"/>
                  </a:cubicBezTo>
                  <a:cubicBezTo>
                    <a:pt x="3434" y="301"/>
                    <a:pt x="2908" y="201"/>
                    <a:pt x="2507" y="201"/>
                  </a:cubicBezTo>
                  <a:cubicBezTo>
                    <a:pt x="1981" y="76"/>
                    <a:pt x="1555" y="76"/>
                    <a:pt x="1254" y="76"/>
                  </a:cubicBezTo>
                  <a:cubicBezTo>
                    <a:pt x="1091" y="26"/>
                    <a:pt x="959" y="1"/>
                    <a:pt x="840" y="1"/>
                  </a:cubicBezTo>
                  <a:close/>
                </a:path>
              </a:pathLst>
            </a:custGeom>
            <a:solidFill>
              <a:srgbClr val="651D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1" name="Google Shape;5711;p37"/>
            <p:cNvSpPr/>
            <p:nvPr/>
          </p:nvSpPr>
          <p:spPr>
            <a:xfrm rot="8772017" flipH="1">
              <a:off x="8221985" y="981517"/>
              <a:ext cx="147327" cy="141127"/>
            </a:xfrm>
            <a:custGeom>
              <a:avLst/>
              <a:gdLst/>
              <a:ahLst/>
              <a:cxnLst/>
              <a:rect l="l" t="t" r="r" b="b"/>
              <a:pathLst>
                <a:path w="5893" h="5645" extrusionOk="0">
                  <a:moveTo>
                    <a:pt x="627" y="1"/>
                  </a:moveTo>
                  <a:lnTo>
                    <a:pt x="627" y="1"/>
                  </a:lnTo>
                  <a:cubicBezTo>
                    <a:pt x="0" y="828"/>
                    <a:pt x="2506" y="5214"/>
                    <a:pt x="4587" y="5640"/>
                  </a:cubicBezTo>
                  <a:cubicBezTo>
                    <a:pt x="4605" y="5643"/>
                    <a:pt x="4624" y="5644"/>
                    <a:pt x="4644" y="5644"/>
                  </a:cubicBezTo>
                  <a:cubicBezTo>
                    <a:pt x="5255" y="5644"/>
                    <a:pt x="5893" y="4104"/>
                    <a:pt x="4386" y="2281"/>
                  </a:cubicBezTo>
                  <a:cubicBezTo>
                    <a:pt x="2607" y="301"/>
                    <a:pt x="627" y="1"/>
                    <a:pt x="627" y="1"/>
                  </a:cubicBezTo>
                  <a:close/>
                </a:path>
              </a:pathLst>
            </a:custGeom>
            <a:solidFill>
              <a:srgbClr val="EB5C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2" name="Google Shape;5712;p37"/>
            <p:cNvSpPr/>
            <p:nvPr/>
          </p:nvSpPr>
          <p:spPr>
            <a:xfrm rot="8772017" flipH="1">
              <a:off x="8177086" y="1108946"/>
              <a:ext cx="68326" cy="125327"/>
            </a:xfrm>
            <a:custGeom>
              <a:avLst/>
              <a:gdLst/>
              <a:ahLst/>
              <a:cxnLst/>
              <a:rect l="l" t="t" r="r" b="b"/>
              <a:pathLst>
                <a:path w="2733" h="5013" extrusionOk="0">
                  <a:moveTo>
                    <a:pt x="1379" y="0"/>
                  </a:moveTo>
                  <a:lnTo>
                    <a:pt x="1379" y="0"/>
                  </a:lnTo>
                  <a:cubicBezTo>
                    <a:pt x="0" y="1253"/>
                    <a:pt x="126" y="4912"/>
                    <a:pt x="1680" y="5013"/>
                  </a:cubicBezTo>
                  <a:cubicBezTo>
                    <a:pt x="2306" y="5013"/>
                    <a:pt x="2732" y="3760"/>
                    <a:pt x="2507" y="2707"/>
                  </a:cubicBezTo>
                  <a:cubicBezTo>
                    <a:pt x="2206" y="1354"/>
                    <a:pt x="1379" y="0"/>
                    <a:pt x="1379" y="0"/>
                  </a:cubicBezTo>
                  <a:close/>
                </a:path>
              </a:pathLst>
            </a:custGeom>
            <a:solidFill>
              <a:srgbClr val="EB5C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3" name="Google Shape;5713;p37"/>
            <p:cNvSpPr/>
            <p:nvPr/>
          </p:nvSpPr>
          <p:spPr>
            <a:xfrm rot="8772017" flipH="1">
              <a:off x="8130347" y="1227404"/>
              <a:ext cx="72301" cy="130552"/>
            </a:xfrm>
            <a:custGeom>
              <a:avLst/>
              <a:gdLst/>
              <a:ahLst/>
              <a:cxnLst/>
              <a:rect l="l" t="t" r="r" b="b"/>
              <a:pathLst>
                <a:path w="2892" h="5222" extrusionOk="0">
                  <a:moveTo>
                    <a:pt x="1128" y="0"/>
                  </a:moveTo>
                  <a:lnTo>
                    <a:pt x="1128" y="0"/>
                  </a:lnTo>
                  <a:cubicBezTo>
                    <a:pt x="1" y="1654"/>
                    <a:pt x="201" y="5213"/>
                    <a:pt x="1755" y="5213"/>
                  </a:cubicBezTo>
                  <a:cubicBezTo>
                    <a:pt x="1796" y="5219"/>
                    <a:pt x="1836" y="5222"/>
                    <a:pt x="1876" y="5222"/>
                  </a:cubicBezTo>
                  <a:cubicBezTo>
                    <a:pt x="2549" y="5222"/>
                    <a:pt x="2891" y="4418"/>
                    <a:pt x="2607" y="3233"/>
                  </a:cubicBezTo>
                  <a:cubicBezTo>
                    <a:pt x="2382" y="1554"/>
                    <a:pt x="1129" y="0"/>
                    <a:pt x="11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4" name="Google Shape;5714;p37"/>
            <p:cNvSpPr/>
            <p:nvPr/>
          </p:nvSpPr>
          <p:spPr>
            <a:xfrm rot="8772017" flipH="1">
              <a:off x="8061409" y="1340078"/>
              <a:ext cx="80476" cy="127927"/>
            </a:xfrm>
            <a:custGeom>
              <a:avLst/>
              <a:gdLst/>
              <a:ahLst/>
              <a:cxnLst/>
              <a:rect l="l" t="t" r="r" b="b"/>
              <a:pathLst>
                <a:path w="3219" h="5117" extrusionOk="0">
                  <a:moveTo>
                    <a:pt x="813" y="1"/>
                  </a:moveTo>
                  <a:lnTo>
                    <a:pt x="813" y="1"/>
                  </a:lnTo>
                  <a:cubicBezTo>
                    <a:pt x="0" y="1749"/>
                    <a:pt x="687" y="5117"/>
                    <a:pt x="2208" y="5117"/>
                  </a:cubicBezTo>
                  <a:cubicBezTo>
                    <a:pt x="2236" y="5117"/>
                    <a:pt x="2263" y="5116"/>
                    <a:pt x="2291" y="5114"/>
                  </a:cubicBezTo>
                  <a:cubicBezTo>
                    <a:pt x="2918" y="5013"/>
                    <a:pt x="3219" y="4086"/>
                    <a:pt x="2793" y="2933"/>
                  </a:cubicBezTo>
                  <a:cubicBezTo>
                    <a:pt x="2291" y="1354"/>
                    <a:pt x="813" y="1"/>
                    <a:pt x="8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5" name="Google Shape;5715;p37"/>
            <p:cNvSpPr/>
            <p:nvPr/>
          </p:nvSpPr>
          <p:spPr>
            <a:xfrm rot="8772017" flipH="1">
              <a:off x="8143916" y="1421003"/>
              <a:ext cx="136002" cy="57376"/>
            </a:xfrm>
            <a:custGeom>
              <a:avLst/>
              <a:gdLst/>
              <a:ahLst/>
              <a:cxnLst/>
              <a:rect l="l" t="t" r="r" b="b"/>
              <a:pathLst>
                <a:path w="5440" h="2295" extrusionOk="0">
                  <a:moveTo>
                    <a:pt x="3753" y="0"/>
                  </a:moveTo>
                  <a:cubicBezTo>
                    <a:pt x="2516" y="0"/>
                    <a:pt x="814" y="708"/>
                    <a:pt x="0" y="1734"/>
                  </a:cubicBezTo>
                  <a:cubicBezTo>
                    <a:pt x="0" y="1734"/>
                    <a:pt x="1375" y="2295"/>
                    <a:pt x="2847" y="2295"/>
                  </a:cubicBezTo>
                  <a:cubicBezTo>
                    <a:pt x="3051" y="2295"/>
                    <a:pt x="3256" y="2284"/>
                    <a:pt x="3459" y="2260"/>
                  </a:cubicBezTo>
                  <a:cubicBezTo>
                    <a:pt x="4712" y="2034"/>
                    <a:pt x="5439" y="1408"/>
                    <a:pt x="5138" y="681"/>
                  </a:cubicBezTo>
                  <a:cubicBezTo>
                    <a:pt x="4954" y="207"/>
                    <a:pt x="4421" y="0"/>
                    <a:pt x="37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6" name="Google Shape;5716;p37"/>
            <p:cNvSpPr/>
            <p:nvPr/>
          </p:nvSpPr>
          <p:spPr>
            <a:xfrm rot="8772017" flipH="1">
              <a:off x="8211417" y="1292165"/>
              <a:ext cx="135352" cy="55101"/>
            </a:xfrm>
            <a:custGeom>
              <a:avLst/>
              <a:gdLst/>
              <a:ahLst/>
              <a:cxnLst/>
              <a:rect l="l" t="t" r="r" b="b"/>
              <a:pathLst>
                <a:path w="5414" h="2204" extrusionOk="0">
                  <a:moveTo>
                    <a:pt x="3443" y="0"/>
                  </a:moveTo>
                  <a:cubicBezTo>
                    <a:pt x="2254" y="0"/>
                    <a:pt x="781" y="530"/>
                    <a:pt x="0" y="1369"/>
                  </a:cubicBezTo>
                  <a:cubicBezTo>
                    <a:pt x="0" y="1369"/>
                    <a:pt x="1579" y="2204"/>
                    <a:pt x="3090" y="2204"/>
                  </a:cubicBezTo>
                  <a:cubicBezTo>
                    <a:pt x="3171" y="2204"/>
                    <a:pt x="3253" y="2201"/>
                    <a:pt x="3334" y="2196"/>
                  </a:cubicBezTo>
                  <a:cubicBezTo>
                    <a:pt x="4687" y="2196"/>
                    <a:pt x="5414" y="1569"/>
                    <a:pt x="5213" y="943"/>
                  </a:cubicBezTo>
                  <a:cubicBezTo>
                    <a:pt x="5033" y="285"/>
                    <a:pt x="4314" y="0"/>
                    <a:pt x="34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7" name="Google Shape;5717;p37"/>
            <p:cNvSpPr/>
            <p:nvPr/>
          </p:nvSpPr>
          <p:spPr>
            <a:xfrm rot="8772017" flipH="1">
              <a:off x="8255142" y="1159674"/>
              <a:ext cx="132852" cy="57251"/>
            </a:xfrm>
            <a:custGeom>
              <a:avLst/>
              <a:gdLst/>
              <a:ahLst/>
              <a:cxnLst/>
              <a:rect l="l" t="t" r="r" b="b"/>
              <a:pathLst>
                <a:path w="5314" h="2290" extrusionOk="0">
                  <a:moveTo>
                    <a:pt x="2731" y="0"/>
                  </a:moveTo>
                  <a:cubicBezTo>
                    <a:pt x="1675" y="0"/>
                    <a:pt x="569" y="296"/>
                    <a:pt x="0" y="921"/>
                  </a:cubicBezTo>
                  <a:cubicBezTo>
                    <a:pt x="0" y="921"/>
                    <a:pt x="1755" y="1949"/>
                    <a:pt x="3008" y="2275"/>
                  </a:cubicBezTo>
                  <a:cubicBezTo>
                    <a:pt x="3110" y="2284"/>
                    <a:pt x="3215" y="2289"/>
                    <a:pt x="3319" y="2289"/>
                  </a:cubicBezTo>
                  <a:cubicBezTo>
                    <a:pt x="4292" y="2289"/>
                    <a:pt x="5314" y="1878"/>
                    <a:pt x="5314" y="1222"/>
                  </a:cubicBezTo>
                  <a:cubicBezTo>
                    <a:pt x="5204" y="428"/>
                    <a:pt x="4003" y="0"/>
                    <a:pt x="2731" y="0"/>
                  </a:cubicBezTo>
                  <a:close/>
                </a:path>
              </a:pathLst>
            </a:custGeom>
            <a:solidFill>
              <a:srgbClr val="EB5C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779" name="Google Shape;5779;p37">
            <a:hlinkClick r:id="rId3" action="ppaction://hlinksldjump"/>
          </p:cNvPr>
          <p:cNvSpPr/>
          <p:nvPr/>
        </p:nvSpPr>
        <p:spPr>
          <a:xfrm>
            <a:off x="146522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80" name="Google Shape;5780;p37">
            <a:hlinkClick r:id="" action="ppaction://noaction"/>
          </p:cNvPr>
          <p:cNvSpPr/>
          <p:nvPr/>
        </p:nvSpPr>
        <p:spPr>
          <a:xfrm>
            <a:off x="207482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81" name="Google Shape;5781;p37">
            <a:hlinkClick r:id="" action="ppaction://noaction"/>
          </p:cNvPr>
          <p:cNvSpPr/>
          <p:nvPr/>
        </p:nvSpPr>
        <p:spPr>
          <a:xfrm>
            <a:off x="272252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82" name="Google Shape;5782;p37">
            <a:hlinkClick r:id="" action="ppaction://noaction"/>
          </p:cNvPr>
          <p:cNvSpPr/>
          <p:nvPr/>
        </p:nvSpPr>
        <p:spPr>
          <a:xfrm>
            <a:off x="333212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83" name="Google Shape;5783;p37">
            <a:hlinkClick r:id="" action="ppaction://noaction"/>
          </p:cNvPr>
          <p:cNvSpPr/>
          <p:nvPr/>
        </p:nvSpPr>
        <p:spPr>
          <a:xfrm>
            <a:off x="39607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84" name="Google Shape;5784;p37">
            <a:hlinkClick r:id="" action="ppaction://noaction"/>
          </p:cNvPr>
          <p:cNvSpPr/>
          <p:nvPr/>
        </p:nvSpPr>
        <p:spPr>
          <a:xfrm>
            <a:off x="45703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85" name="Google Shape;5785;p37">
            <a:hlinkClick r:id="" action="ppaction://noaction"/>
          </p:cNvPr>
          <p:cNvSpPr/>
          <p:nvPr/>
        </p:nvSpPr>
        <p:spPr>
          <a:xfrm>
            <a:off x="52180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86" name="Google Shape;5786;p37">
            <a:hlinkClick r:id="" action="ppaction://noaction"/>
          </p:cNvPr>
          <p:cNvSpPr/>
          <p:nvPr/>
        </p:nvSpPr>
        <p:spPr>
          <a:xfrm>
            <a:off x="58276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87" name="Google Shape;5787;p37">
            <a:hlinkClick r:id="" action="ppaction://noaction"/>
          </p:cNvPr>
          <p:cNvSpPr/>
          <p:nvPr/>
        </p:nvSpPr>
        <p:spPr>
          <a:xfrm>
            <a:off x="64753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88" name="Google Shape;5788;p37">
            <a:hlinkClick r:id="" action="ppaction://noaction"/>
          </p:cNvPr>
          <p:cNvSpPr/>
          <p:nvPr/>
        </p:nvSpPr>
        <p:spPr>
          <a:xfrm>
            <a:off x="70849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89" name="Google Shape;5789;p37">
            <a:hlinkClick r:id="" action="ppaction://noaction"/>
          </p:cNvPr>
          <p:cNvSpPr/>
          <p:nvPr/>
        </p:nvSpPr>
        <p:spPr>
          <a:xfrm>
            <a:off x="76945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90" name="Google Shape;5790;p37">
            <a:hlinkClick r:id="rId4" action="ppaction://hlinksldjump"/>
          </p:cNvPr>
          <p:cNvSpPr/>
          <p:nvPr/>
        </p:nvSpPr>
        <p:spPr>
          <a:xfrm>
            <a:off x="8365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792" name="Google Shape;5792;p37"/>
          <p:cNvGrpSpPr/>
          <p:nvPr/>
        </p:nvGrpSpPr>
        <p:grpSpPr>
          <a:xfrm>
            <a:off x="790775" y="119354"/>
            <a:ext cx="7447900" cy="539872"/>
            <a:chOff x="790775" y="119354"/>
            <a:chExt cx="7447900" cy="539872"/>
          </a:xfrm>
        </p:grpSpPr>
        <p:sp>
          <p:nvSpPr>
            <p:cNvPr id="5793" name="Google Shape;5793;p37"/>
            <p:cNvSpPr/>
            <p:nvPr/>
          </p:nvSpPr>
          <p:spPr>
            <a:xfrm>
              <a:off x="7123684" y="123504"/>
              <a:ext cx="172446" cy="240184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40" y="39"/>
                    <a:pt x="566" y="123"/>
                  </a:cubicBezTo>
                  <a:cubicBezTo>
                    <a:pt x="134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3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6" y="2537"/>
                  </a:cubicBezTo>
                  <a:cubicBezTo>
                    <a:pt x="2553" y="1269"/>
                    <a:pt x="1446" y="0"/>
                    <a:pt x="837" y="0"/>
                  </a:cubicBezTo>
                  <a:close/>
                </a:path>
              </a:pathLst>
            </a:custGeom>
            <a:solidFill>
              <a:srgbClr val="EB5C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4" name="Google Shape;5794;p37"/>
            <p:cNvSpPr/>
            <p:nvPr/>
          </p:nvSpPr>
          <p:spPr>
            <a:xfrm>
              <a:off x="7028883" y="358045"/>
              <a:ext cx="536336" cy="301181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5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2" y="102"/>
                    <a:pt x="7449" y="162"/>
                  </a:cubicBezTo>
                  <a:cubicBezTo>
                    <a:pt x="5155" y="415"/>
                    <a:pt x="2861" y="1160"/>
                    <a:pt x="1803" y="2516"/>
                  </a:cubicBezTo>
                  <a:cubicBezTo>
                    <a:pt x="0" y="4944"/>
                    <a:pt x="1118" y="7059"/>
                    <a:pt x="1803" y="7730"/>
                  </a:cubicBezTo>
                  <a:cubicBezTo>
                    <a:pt x="1862" y="7864"/>
                    <a:pt x="1922" y="7864"/>
                    <a:pt x="1997" y="7923"/>
                  </a:cubicBezTo>
                  <a:cubicBezTo>
                    <a:pt x="2687" y="8345"/>
                    <a:pt x="5509" y="8635"/>
                    <a:pt x="8413" y="8635"/>
                  </a:cubicBezTo>
                  <a:cubicBezTo>
                    <a:pt x="11462" y="8635"/>
                    <a:pt x="14602" y="8315"/>
                    <a:pt x="15464" y="7491"/>
                  </a:cubicBezTo>
                  <a:cubicBezTo>
                    <a:pt x="17192" y="5808"/>
                    <a:pt x="16641" y="1711"/>
                    <a:pt x="13170" y="475"/>
                  </a:cubicBezTo>
                  <a:cubicBezTo>
                    <a:pt x="12386" y="182"/>
                    <a:pt x="11144" y="0"/>
                    <a:pt x="9745" y="0"/>
                  </a:cubicBezTo>
                  <a:close/>
                </a:path>
              </a:pathLst>
            </a:custGeom>
            <a:solidFill>
              <a:srgbClr val="EB5C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5" name="Google Shape;5795;p37"/>
            <p:cNvSpPr/>
            <p:nvPr/>
          </p:nvSpPr>
          <p:spPr>
            <a:xfrm>
              <a:off x="4633668" y="123504"/>
              <a:ext cx="172446" cy="240184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6" y="0"/>
                  </a:moveTo>
                  <a:cubicBezTo>
                    <a:pt x="730" y="0"/>
                    <a:pt x="640" y="39"/>
                    <a:pt x="566" y="123"/>
                  </a:cubicBezTo>
                  <a:cubicBezTo>
                    <a:pt x="60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2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5" y="2537"/>
                  </a:cubicBezTo>
                  <a:cubicBezTo>
                    <a:pt x="2540" y="1269"/>
                    <a:pt x="1443" y="0"/>
                    <a:pt x="836" y="0"/>
                  </a:cubicBezTo>
                  <a:close/>
                </a:path>
              </a:pathLst>
            </a:custGeom>
            <a:solidFill>
              <a:srgbClr val="0083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6" name="Google Shape;5796;p37"/>
            <p:cNvSpPr/>
            <p:nvPr/>
          </p:nvSpPr>
          <p:spPr>
            <a:xfrm>
              <a:off x="4538866" y="358045"/>
              <a:ext cx="536304" cy="301181"/>
            </a:xfrm>
            <a:custGeom>
              <a:avLst/>
              <a:gdLst/>
              <a:ahLst/>
              <a:cxnLst/>
              <a:rect l="l" t="t" r="r" b="b"/>
              <a:pathLst>
                <a:path w="17192" h="8636" extrusionOk="0">
                  <a:moveTo>
                    <a:pt x="9744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1" y="102"/>
                    <a:pt x="7449" y="162"/>
                  </a:cubicBezTo>
                  <a:cubicBezTo>
                    <a:pt x="5155" y="415"/>
                    <a:pt x="2861" y="1160"/>
                    <a:pt x="1803" y="2516"/>
                  </a:cubicBezTo>
                  <a:cubicBezTo>
                    <a:pt x="0" y="4944"/>
                    <a:pt x="1118" y="7059"/>
                    <a:pt x="1803" y="7730"/>
                  </a:cubicBezTo>
                  <a:cubicBezTo>
                    <a:pt x="1862" y="7864"/>
                    <a:pt x="1922" y="7864"/>
                    <a:pt x="1982" y="7923"/>
                  </a:cubicBezTo>
                  <a:cubicBezTo>
                    <a:pt x="2679" y="8345"/>
                    <a:pt x="5505" y="8635"/>
                    <a:pt x="8409" y="8635"/>
                  </a:cubicBezTo>
                  <a:cubicBezTo>
                    <a:pt x="11458" y="8635"/>
                    <a:pt x="14594" y="8315"/>
                    <a:pt x="15449" y="7491"/>
                  </a:cubicBezTo>
                  <a:cubicBezTo>
                    <a:pt x="17192" y="5808"/>
                    <a:pt x="16566" y="1711"/>
                    <a:pt x="13095" y="475"/>
                  </a:cubicBezTo>
                  <a:cubicBezTo>
                    <a:pt x="12370" y="182"/>
                    <a:pt x="11140" y="0"/>
                    <a:pt x="9744" y="0"/>
                  </a:cubicBezTo>
                  <a:close/>
                </a:path>
              </a:pathLst>
            </a:custGeom>
            <a:solidFill>
              <a:srgbClr val="0083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7" name="Google Shape;5797;p37"/>
            <p:cNvSpPr/>
            <p:nvPr/>
          </p:nvSpPr>
          <p:spPr>
            <a:xfrm>
              <a:off x="5257318" y="123504"/>
              <a:ext cx="172446" cy="240184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28" y="0"/>
                  </a:moveTo>
                  <a:cubicBezTo>
                    <a:pt x="720" y="0"/>
                    <a:pt x="627" y="39"/>
                    <a:pt x="552" y="123"/>
                  </a:cubicBezTo>
                  <a:cubicBezTo>
                    <a:pt x="60" y="749"/>
                    <a:pt x="1" y="1181"/>
                    <a:pt x="373" y="1732"/>
                  </a:cubicBezTo>
                  <a:cubicBezTo>
                    <a:pt x="746" y="2239"/>
                    <a:pt x="2787" y="3535"/>
                    <a:pt x="4410" y="6708"/>
                  </a:cubicBezTo>
                  <a:lnTo>
                    <a:pt x="4410" y="6887"/>
                  </a:lnTo>
                  <a:cubicBezTo>
                    <a:pt x="4783" y="6827"/>
                    <a:pt x="5155" y="6768"/>
                    <a:pt x="5528" y="6768"/>
                  </a:cubicBezTo>
                  <a:cubicBezTo>
                    <a:pt x="5453" y="6202"/>
                    <a:pt x="5081" y="4220"/>
                    <a:pt x="3591" y="2537"/>
                  </a:cubicBezTo>
                  <a:cubicBezTo>
                    <a:pt x="2539" y="1269"/>
                    <a:pt x="1443" y="0"/>
                    <a:pt x="828" y="0"/>
                  </a:cubicBezTo>
                  <a:close/>
                </a:path>
              </a:pathLst>
            </a:custGeom>
            <a:solidFill>
              <a:srgbClr val="68BC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8" name="Google Shape;5798;p37"/>
            <p:cNvSpPr/>
            <p:nvPr/>
          </p:nvSpPr>
          <p:spPr>
            <a:xfrm>
              <a:off x="5162517" y="358045"/>
              <a:ext cx="536336" cy="301181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3" y="0"/>
                  </a:moveTo>
                  <a:cubicBezTo>
                    <a:pt x="9362" y="0"/>
                    <a:pt x="8967" y="14"/>
                    <a:pt x="8567" y="43"/>
                  </a:cubicBezTo>
                  <a:cubicBezTo>
                    <a:pt x="8194" y="43"/>
                    <a:pt x="7822" y="102"/>
                    <a:pt x="7449" y="162"/>
                  </a:cubicBezTo>
                  <a:cubicBezTo>
                    <a:pt x="5140" y="415"/>
                    <a:pt x="2846" y="1160"/>
                    <a:pt x="1788" y="2516"/>
                  </a:cubicBezTo>
                  <a:cubicBezTo>
                    <a:pt x="1" y="4944"/>
                    <a:pt x="1118" y="7059"/>
                    <a:pt x="1788" y="7730"/>
                  </a:cubicBezTo>
                  <a:cubicBezTo>
                    <a:pt x="1863" y="7864"/>
                    <a:pt x="1922" y="7864"/>
                    <a:pt x="1982" y="7923"/>
                  </a:cubicBezTo>
                  <a:cubicBezTo>
                    <a:pt x="2680" y="8345"/>
                    <a:pt x="5505" y="8635"/>
                    <a:pt x="8410" y="8635"/>
                  </a:cubicBezTo>
                  <a:cubicBezTo>
                    <a:pt x="11459" y="8635"/>
                    <a:pt x="14595" y="8315"/>
                    <a:pt x="15449" y="7491"/>
                  </a:cubicBezTo>
                  <a:cubicBezTo>
                    <a:pt x="17192" y="5808"/>
                    <a:pt x="16567" y="1711"/>
                    <a:pt x="13096" y="475"/>
                  </a:cubicBezTo>
                  <a:cubicBezTo>
                    <a:pt x="12359" y="182"/>
                    <a:pt x="11136" y="0"/>
                    <a:pt x="9743" y="0"/>
                  </a:cubicBezTo>
                  <a:close/>
                </a:path>
              </a:pathLst>
            </a:custGeom>
            <a:solidFill>
              <a:srgbClr val="68BC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9" name="Google Shape;5799;p37"/>
            <p:cNvSpPr/>
            <p:nvPr/>
          </p:nvSpPr>
          <p:spPr>
            <a:xfrm>
              <a:off x="5880532" y="123504"/>
              <a:ext cx="172446" cy="240184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40" y="39"/>
                    <a:pt x="567" y="123"/>
                  </a:cubicBezTo>
                  <a:cubicBezTo>
                    <a:pt x="135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3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6" y="2537"/>
                  </a:cubicBezTo>
                  <a:cubicBezTo>
                    <a:pt x="2553" y="1269"/>
                    <a:pt x="1447" y="0"/>
                    <a:pt x="837" y="0"/>
                  </a:cubicBezTo>
                  <a:close/>
                </a:path>
              </a:pathLst>
            </a:custGeom>
            <a:solidFill>
              <a:srgbClr val="FECC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0" name="Google Shape;5800;p37"/>
            <p:cNvSpPr/>
            <p:nvPr/>
          </p:nvSpPr>
          <p:spPr>
            <a:xfrm>
              <a:off x="5785731" y="358045"/>
              <a:ext cx="536336" cy="301181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5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2" y="102"/>
                    <a:pt x="7449" y="162"/>
                  </a:cubicBezTo>
                  <a:cubicBezTo>
                    <a:pt x="5155" y="415"/>
                    <a:pt x="2861" y="1160"/>
                    <a:pt x="1803" y="2516"/>
                  </a:cubicBezTo>
                  <a:cubicBezTo>
                    <a:pt x="0" y="4944"/>
                    <a:pt x="1118" y="7059"/>
                    <a:pt x="1803" y="7730"/>
                  </a:cubicBezTo>
                  <a:cubicBezTo>
                    <a:pt x="1863" y="7864"/>
                    <a:pt x="1922" y="7864"/>
                    <a:pt x="1997" y="7923"/>
                  </a:cubicBezTo>
                  <a:cubicBezTo>
                    <a:pt x="2687" y="8345"/>
                    <a:pt x="5509" y="8635"/>
                    <a:pt x="8413" y="8635"/>
                  </a:cubicBezTo>
                  <a:cubicBezTo>
                    <a:pt x="11462" y="8635"/>
                    <a:pt x="14602" y="8315"/>
                    <a:pt x="15464" y="7491"/>
                  </a:cubicBezTo>
                  <a:cubicBezTo>
                    <a:pt x="17192" y="5808"/>
                    <a:pt x="16581" y="1711"/>
                    <a:pt x="13170" y="475"/>
                  </a:cubicBezTo>
                  <a:cubicBezTo>
                    <a:pt x="12386" y="182"/>
                    <a:pt x="11144" y="0"/>
                    <a:pt x="9745" y="0"/>
                  </a:cubicBezTo>
                  <a:close/>
                </a:path>
              </a:pathLst>
            </a:custGeom>
            <a:solidFill>
              <a:srgbClr val="FECC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1" name="Google Shape;5801;p37"/>
            <p:cNvSpPr/>
            <p:nvPr/>
          </p:nvSpPr>
          <p:spPr>
            <a:xfrm>
              <a:off x="6507926" y="123504"/>
              <a:ext cx="172446" cy="240184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39" y="39"/>
                    <a:pt x="566" y="123"/>
                  </a:cubicBezTo>
                  <a:cubicBezTo>
                    <a:pt x="134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2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5" y="2537"/>
                  </a:cubicBezTo>
                  <a:cubicBezTo>
                    <a:pt x="2553" y="1269"/>
                    <a:pt x="1446" y="0"/>
                    <a:pt x="837" y="0"/>
                  </a:cubicBezTo>
                  <a:close/>
                </a:path>
              </a:pathLst>
            </a:custGeom>
            <a:solidFill>
              <a:srgbClr val="F18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2" name="Google Shape;5802;p37"/>
            <p:cNvSpPr/>
            <p:nvPr/>
          </p:nvSpPr>
          <p:spPr>
            <a:xfrm>
              <a:off x="6413124" y="358045"/>
              <a:ext cx="536304" cy="301181"/>
            </a:xfrm>
            <a:custGeom>
              <a:avLst/>
              <a:gdLst/>
              <a:ahLst/>
              <a:cxnLst/>
              <a:rect l="l" t="t" r="r" b="b"/>
              <a:pathLst>
                <a:path w="17192" h="8636" extrusionOk="0">
                  <a:moveTo>
                    <a:pt x="9745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1" y="102"/>
                    <a:pt x="7449" y="162"/>
                  </a:cubicBezTo>
                  <a:cubicBezTo>
                    <a:pt x="5155" y="415"/>
                    <a:pt x="2860" y="1160"/>
                    <a:pt x="1803" y="2516"/>
                  </a:cubicBezTo>
                  <a:cubicBezTo>
                    <a:pt x="0" y="4944"/>
                    <a:pt x="1117" y="7059"/>
                    <a:pt x="1803" y="7730"/>
                  </a:cubicBezTo>
                  <a:cubicBezTo>
                    <a:pt x="1862" y="7864"/>
                    <a:pt x="1996" y="7864"/>
                    <a:pt x="2056" y="7923"/>
                  </a:cubicBezTo>
                  <a:cubicBezTo>
                    <a:pt x="2717" y="8345"/>
                    <a:pt x="5524" y="8635"/>
                    <a:pt x="8421" y="8635"/>
                  </a:cubicBezTo>
                  <a:cubicBezTo>
                    <a:pt x="11461" y="8635"/>
                    <a:pt x="14602" y="8315"/>
                    <a:pt x="15464" y="7491"/>
                  </a:cubicBezTo>
                  <a:cubicBezTo>
                    <a:pt x="17192" y="5808"/>
                    <a:pt x="16641" y="1711"/>
                    <a:pt x="13169" y="475"/>
                  </a:cubicBezTo>
                  <a:cubicBezTo>
                    <a:pt x="12386" y="182"/>
                    <a:pt x="11144" y="0"/>
                    <a:pt x="9745" y="0"/>
                  </a:cubicBezTo>
                  <a:close/>
                </a:path>
              </a:pathLst>
            </a:custGeom>
            <a:solidFill>
              <a:srgbClr val="F18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3" name="Google Shape;5803;p37"/>
            <p:cNvSpPr/>
            <p:nvPr/>
          </p:nvSpPr>
          <p:spPr>
            <a:xfrm>
              <a:off x="7751078" y="123504"/>
              <a:ext cx="172446" cy="240184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39" y="39"/>
                    <a:pt x="566" y="123"/>
                  </a:cubicBezTo>
                  <a:cubicBezTo>
                    <a:pt x="134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2" y="6827"/>
                    <a:pt x="5155" y="6768"/>
                    <a:pt x="5527" y="6768"/>
                  </a:cubicBezTo>
                  <a:cubicBezTo>
                    <a:pt x="5467" y="6202"/>
                    <a:pt x="5155" y="4220"/>
                    <a:pt x="3605" y="2537"/>
                  </a:cubicBezTo>
                  <a:cubicBezTo>
                    <a:pt x="2553" y="1269"/>
                    <a:pt x="1446" y="0"/>
                    <a:pt x="837" y="0"/>
                  </a:cubicBezTo>
                  <a:close/>
                </a:path>
              </a:pathLst>
            </a:custGeom>
            <a:solidFill>
              <a:srgbClr val="F08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4" name="Google Shape;5804;p37"/>
            <p:cNvSpPr/>
            <p:nvPr/>
          </p:nvSpPr>
          <p:spPr>
            <a:xfrm>
              <a:off x="7656245" y="358045"/>
              <a:ext cx="536336" cy="301181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6" y="0"/>
                  </a:moveTo>
                  <a:cubicBezTo>
                    <a:pt x="9363" y="0"/>
                    <a:pt x="8968" y="14"/>
                    <a:pt x="8567" y="43"/>
                  </a:cubicBezTo>
                  <a:cubicBezTo>
                    <a:pt x="8195" y="43"/>
                    <a:pt x="7822" y="102"/>
                    <a:pt x="7450" y="162"/>
                  </a:cubicBezTo>
                  <a:cubicBezTo>
                    <a:pt x="5156" y="415"/>
                    <a:pt x="2861" y="1160"/>
                    <a:pt x="1804" y="2516"/>
                  </a:cubicBezTo>
                  <a:cubicBezTo>
                    <a:pt x="1" y="4944"/>
                    <a:pt x="1118" y="7059"/>
                    <a:pt x="1804" y="7730"/>
                  </a:cubicBezTo>
                  <a:cubicBezTo>
                    <a:pt x="1863" y="7864"/>
                    <a:pt x="1997" y="7864"/>
                    <a:pt x="2057" y="7923"/>
                  </a:cubicBezTo>
                  <a:cubicBezTo>
                    <a:pt x="2718" y="8345"/>
                    <a:pt x="5525" y="8635"/>
                    <a:pt x="8422" y="8635"/>
                  </a:cubicBezTo>
                  <a:cubicBezTo>
                    <a:pt x="11462" y="8635"/>
                    <a:pt x="14603" y="8315"/>
                    <a:pt x="15465" y="7491"/>
                  </a:cubicBezTo>
                  <a:cubicBezTo>
                    <a:pt x="17193" y="5808"/>
                    <a:pt x="16642" y="1711"/>
                    <a:pt x="13170" y="475"/>
                  </a:cubicBezTo>
                  <a:cubicBezTo>
                    <a:pt x="12387" y="182"/>
                    <a:pt x="11145" y="0"/>
                    <a:pt x="9746" y="0"/>
                  </a:cubicBezTo>
                  <a:close/>
                </a:path>
              </a:pathLst>
            </a:custGeom>
            <a:solidFill>
              <a:srgbClr val="F08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5" name="Google Shape;5805;p37"/>
            <p:cNvSpPr/>
            <p:nvPr/>
          </p:nvSpPr>
          <p:spPr>
            <a:xfrm>
              <a:off x="3378880" y="119354"/>
              <a:ext cx="172446" cy="238127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74" y="0"/>
                  </a:moveTo>
                  <a:cubicBezTo>
                    <a:pt x="775" y="0"/>
                    <a:pt x="691" y="39"/>
                    <a:pt x="627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02" y="3475"/>
                    <a:pt x="4411" y="6693"/>
                  </a:cubicBezTo>
                  <a:lnTo>
                    <a:pt x="4411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74" y="0"/>
                  </a:cubicBezTo>
                  <a:close/>
                </a:path>
              </a:pathLst>
            </a:custGeom>
            <a:solidFill>
              <a:srgbClr val="EB5C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6" name="Google Shape;5806;p37"/>
            <p:cNvSpPr/>
            <p:nvPr/>
          </p:nvSpPr>
          <p:spPr>
            <a:xfrm>
              <a:off x="3284079" y="353616"/>
              <a:ext cx="536336" cy="299611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50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1" y="4952"/>
                    <a:pt x="1118" y="7052"/>
                    <a:pt x="1803" y="7738"/>
                  </a:cubicBezTo>
                  <a:cubicBezTo>
                    <a:pt x="1863" y="7797"/>
                    <a:pt x="1982" y="7857"/>
                    <a:pt x="2042" y="7931"/>
                  </a:cubicBezTo>
                  <a:cubicBezTo>
                    <a:pt x="2728" y="8317"/>
                    <a:pt x="5458" y="8590"/>
                    <a:pt x="8306" y="8590"/>
                  </a:cubicBezTo>
                  <a:cubicBezTo>
                    <a:pt x="11393" y="8590"/>
                    <a:pt x="14617" y="8269"/>
                    <a:pt x="15524" y="7425"/>
                  </a:cubicBezTo>
                  <a:cubicBezTo>
                    <a:pt x="17193" y="5756"/>
                    <a:pt x="16641" y="1719"/>
                    <a:pt x="13155" y="482"/>
                  </a:cubicBezTo>
                  <a:cubicBezTo>
                    <a:pt x="12368" y="184"/>
                    <a:pt x="11093" y="1"/>
                    <a:pt x="9659" y="1"/>
                  </a:cubicBezTo>
                  <a:close/>
                </a:path>
              </a:pathLst>
            </a:custGeom>
            <a:solidFill>
              <a:srgbClr val="EB5C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7" name="Google Shape;5807;p37"/>
            <p:cNvSpPr/>
            <p:nvPr/>
          </p:nvSpPr>
          <p:spPr>
            <a:xfrm>
              <a:off x="888864" y="119354"/>
              <a:ext cx="172446" cy="238127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28" y="0"/>
                  </a:moveTo>
                  <a:cubicBezTo>
                    <a:pt x="721" y="0"/>
                    <a:pt x="628" y="39"/>
                    <a:pt x="552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746" y="2164"/>
                    <a:pt x="2787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53" y="6142"/>
                    <a:pt x="5081" y="4220"/>
                    <a:pt x="3591" y="2477"/>
                  </a:cubicBezTo>
                  <a:cubicBezTo>
                    <a:pt x="2539" y="1260"/>
                    <a:pt x="1444" y="0"/>
                    <a:pt x="828" y="0"/>
                  </a:cubicBezTo>
                  <a:close/>
                </a:path>
              </a:pathLst>
            </a:custGeom>
            <a:solidFill>
              <a:srgbClr val="0083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8" name="Google Shape;5808;p37"/>
            <p:cNvSpPr/>
            <p:nvPr/>
          </p:nvSpPr>
          <p:spPr>
            <a:xfrm>
              <a:off x="794063" y="353616"/>
              <a:ext cx="536336" cy="299611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8" y="1"/>
                  </a:moveTo>
                  <a:cubicBezTo>
                    <a:pt x="9302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40" y="408"/>
                    <a:pt x="2846" y="1093"/>
                    <a:pt x="1788" y="2523"/>
                  </a:cubicBezTo>
                  <a:cubicBezTo>
                    <a:pt x="1" y="4952"/>
                    <a:pt x="1118" y="7052"/>
                    <a:pt x="1788" y="7738"/>
                  </a:cubicBezTo>
                  <a:cubicBezTo>
                    <a:pt x="1863" y="7797"/>
                    <a:pt x="1922" y="7857"/>
                    <a:pt x="2042" y="7931"/>
                  </a:cubicBezTo>
                  <a:cubicBezTo>
                    <a:pt x="2699" y="8317"/>
                    <a:pt x="5429" y="8590"/>
                    <a:pt x="8274" y="8590"/>
                  </a:cubicBezTo>
                  <a:cubicBezTo>
                    <a:pt x="11359" y="8590"/>
                    <a:pt x="14582" y="8269"/>
                    <a:pt x="15449" y="7425"/>
                  </a:cubicBezTo>
                  <a:cubicBezTo>
                    <a:pt x="17192" y="5756"/>
                    <a:pt x="16626" y="1719"/>
                    <a:pt x="13155" y="482"/>
                  </a:cubicBezTo>
                  <a:cubicBezTo>
                    <a:pt x="12356" y="184"/>
                    <a:pt x="11088" y="1"/>
                    <a:pt x="9658" y="1"/>
                  </a:cubicBezTo>
                  <a:close/>
                </a:path>
              </a:pathLst>
            </a:custGeom>
            <a:solidFill>
              <a:srgbClr val="0083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9" name="Google Shape;5809;p37"/>
            <p:cNvSpPr/>
            <p:nvPr/>
          </p:nvSpPr>
          <p:spPr>
            <a:xfrm>
              <a:off x="1512078" y="119354"/>
              <a:ext cx="172446" cy="238127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38" y="0"/>
                  </a:moveTo>
                  <a:cubicBezTo>
                    <a:pt x="731" y="0"/>
                    <a:pt x="640" y="39"/>
                    <a:pt x="567" y="123"/>
                  </a:cubicBezTo>
                  <a:cubicBezTo>
                    <a:pt x="134" y="674"/>
                    <a:pt x="0" y="1166"/>
                    <a:pt x="373" y="1673"/>
                  </a:cubicBezTo>
                  <a:cubicBezTo>
                    <a:pt x="745" y="2164"/>
                    <a:pt x="2801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7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54" y="1260"/>
                    <a:pt x="1447" y="0"/>
                    <a:pt x="838" y="0"/>
                  </a:cubicBezTo>
                  <a:close/>
                </a:path>
              </a:pathLst>
            </a:custGeom>
            <a:solidFill>
              <a:srgbClr val="68BC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0" name="Google Shape;5810;p37"/>
            <p:cNvSpPr/>
            <p:nvPr/>
          </p:nvSpPr>
          <p:spPr>
            <a:xfrm>
              <a:off x="1417276" y="353616"/>
              <a:ext cx="536336" cy="299611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6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0" y="4952"/>
                    <a:pt x="1118" y="7052"/>
                    <a:pt x="1803" y="7738"/>
                  </a:cubicBezTo>
                  <a:cubicBezTo>
                    <a:pt x="1863" y="7797"/>
                    <a:pt x="1997" y="7857"/>
                    <a:pt x="2056" y="7931"/>
                  </a:cubicBezTo>
                  <a:cubicBezTo>
                    <a:pt x="2707" y="8317"/>
                    <a:pt x="5432" y="8590"/>
                    <a:pt x="8278" y="8590"/>
                  </a:cubicBezTo>
                  <a:cubicBezTo>
                    <a:pt x="11362" y="8590"/>
                    <a:pt x="14588" y="8269"/>
                    <a:pt x="15464" y="7425"/>
                  </a:cubicBezTo>
                  <a:cubicBezTo>
                    <a:pt x="17192" y="5756"/>
                    <a:pt x="16641" y="1719"/>
                    <a:pt x="13170" y="482"/>
                  </a:cubicBezTo>
                  <a:cubicBezTo>
                    <a:pt x="12370" y="184"/>
                    <a:pt x="11093" y="1"/>
                    <a:pt x="9659" y="1"/>
                  </a:cubicBezTo>
                  <a:close/>
                </a:path>
              </a:pathLst>
            </a:custGeom>
            <a:solidFill>
              <a:srgbClr val="68BC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1" name="Google Shape;5811;p37"/>
            <p:cNvSpPr/>
            <p:nvPr/>
          </p:nvSpPr>
          <p:spPr>
            <a:xfrm>
              <a:off x="2135728" y="119354"/>
              <a:ext cx="172446" cy="238127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38" y="0"/>
                  </a:moveTo>
                  <a:cubicBezTo>
                    <a:pt x="732" y="0"/>
                    <a:pt x="640" y="39"/>
                    <a:pt x="567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02" y="3475"/>
                    <a:pt x="4411" y="6693"/>
                  </a:cubicBezTo>
                  <a:lnTo>
                    <a:pt x="4411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38" y="0"/>
                  </a:cubicBezTo>
                  <a:close/>
                </a:path>
              </a:pathLst>
            </a:custGeom>
            <a:solidFill>
              <a:srgbClr val="FECC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2" name="Google Shape;5812;p37"/>
            <p:cNvSpPr/>
            <p:nvPr/>
          </p:nvSpPr>
          <p:spPr>
            <a:xfrm>
              <a:off x="2040927" y="353616"/>
              <a:ext cx="536336" cy="299611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50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1" y="4952"/>
                    <a:pt x="1118" y="7052"/>
                    <a:pt x="1803" y="7738"/>
                  </a:cubicBezTo>
                  <a:cubicBezTo>
                    <a:pt x="1863" y="7797"/>
                    <a:pt x="1982" y="7857"/>
                    <a:pt x="2042" y="7931"/>
                  </a:cubicBezTo>
                  <a:cubicBezTo>
                    <a:pt x="2699" y="8317"/>
                    <a:pt x="5429" y="8590"/>
                    <a:pt x="8283" y="8590"/>
                  </a:cubicBezTo>
                  <a:cubicBezTo>
                    <a:pt x="11377" y="8590"/>
                    <a:pt x="14617" y="8269"/>
                    <a:pt x="15524" y="7425"/>
                  </a:cubicBezTo>
                  <a:cubicBezTo>
                    <a:pt x="17193" y="5756"/>
                    <a:pt x="16641" y="1719"/>
                    <a:pt x="13155" y="482"/>
                  </a:cubicBezTo>
                  <a:cubicBezTo>
                    <a:pt x="12368" y="184"/>
                    <a:pt x="11093" y="1"/>
                    <a:pt x="9659" y="1"/>
                  </a:cubicBezTo>
                  <a:close/>
                </a:path>
              </a:pathLst>
            </a:custGeom>
            <a:solidFill>
              <a:srgbClr val="FECC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3" name="Google Shape;5813;p37"/>
            <p:cNvSpPr/>
            <p:nvPr/>
          </p:nvSpPr>
          <p:spPr>
            <a:xfrm>
              <a:off x="2763122" y="119354"/>
              <a:ext cx="172446" cy="238127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74" y="0"/>
                  </a:moveTo>
                  <a:cubicBezTo>
                    <a:pt x="774" y="0"/>
                    <a:pt x="691" y="39"/>
                    <a:pt x="626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61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74" y="0"/>
                  </a:cubicBezTo>
                  <a:close/>
                </a:path>
              </a:pathLst>
            </a:custGeom>
            <a:solidFill>
              <a:srgbClr val="F18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4" name="Google Shape;5814;p37"/>
            <p:cNvSpPr/>
            <p:nvPr/>
          </p:nvSpPr>
          <p:spPr>
            <a:xfrm>
              <a:off x="2668321" y="353616"/>
              <a:ext cx="536336" cy="299611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1" y="4952"/>
                    <a:pt x="1118" y="7052"/>
                    <a:pt x="1803" y="7738"/>
                  </a:cubicBezTo>
                  <a:cubicBezTo>
                    <a:pt x="1863" y="7797"/>
                    <a:pt x="1982" y="7857"/>
                    <a:pt x="2041" y="7931"/>
                  </a:cubicBezTo>
                  <a:cubicBezTo>
                    <a:pt x="2728" y="8317"/>
                    <a:pt x="5458" y="8590"/>
                    <a:pt x="8306" y="8590"/>
                  </a:cubicBezTo>
                  <a:cubicBezTo>
                    <a:pt x="11393" y="8590"/>
                    <a:pt x="14617" y="8269"/>
                    <a:pt x="15524" y="7425"/>
                  </a:cubicBezTo>
                  <a:cubicBezTo>
                    <a:pt x="17192" y="5756"/>
                    <a:pt x="16641" y="1719"/>
                    <a:pt x="13155" y="482"/>
                  </a:cubicBezTo>
                  <a:cubicBezTo>
                    <a:pt x="12367" y="184"/>
                    <a:pt x="11092" y="1"/>
                    <a:pt x="9659" y="1"/>
                  </a:cubicBezTo>
                  <a:close/>
                </a:path>
              </a:pathLst>
            </a:custGeom>
            <a:solidFill>
              <a:srgbClr val="F18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5" name="Google Shape;5815;p37"/>
            <p:cNvSpPr/>
            <p:nvPr/>
          </p:nvSpPr>
          <p:spPr>
            <a:xfrm>
              <a:off x="4006274" y="119354"/>
              <a:ext cx="172446" cy="238127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74" y="0"/>
                  </a:moveTo>
                  <a:cubicBezTo>
                    <a:pt x="774" y="0"/>
                    <a:pt x="691" y="39"/>
                    <a:pt x="626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61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74" y="0"/>
                  </a:cubicBezTo>
                  <a:close/>
                </a:path>
              </a:pathLst>
            </a:custGeom>
            <a:solidFill>
              <a:srgbClr val="F08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6" name="Google Shape;5816;p37"/>
            <p:cNvSpPr/>
            <p:nvPr/>
          </p:nvSpPr>
          <p:spPr>
            <a:xfrm>
              <a:off x="3911473" y="353616"/>
              <a:ext cx="536336" cy="299611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0" y="4952"/>
                    <a:pt x="1177" y="7052"/>
                    <a:pt x="1803" y="7738"/>
                  </a:cubicBezTo>
                  <a:cubicBezTo>
                    <a:pt x="1922" y="7797"/>
                    <a:pt x="1982" y="7857"/>
                    <a:pt x="2041" y="7931"/>
                  </a:cubicBezTo>
                  <a:cubicBezTo>
                    <a:pt x="2728" y="8317"/>
                    <a:pt x="5472" y="8590"/>
                    <a:pt x="8327" y="8590"/>
                  </a:cubicBezTo>
                  <a:cubicBezTo>
                    <a:pt x="11422" y="8590"/>
                    <a:pt x="14648" y="8269"/>
                    <a:pt x="15524" y="7425"/>
                  </a:cubicBezTo>
                  <a:cubicBezTo>
                    <a:pt x="17192" y="5756"/>
                    <a:pt x="16641" y="1719"/>
                    <a:pt x="13155" y="482"/>
                  </a:cubicBezTo>
                  <a:cubicBezTo>
                    <a:pt x="12367" y="184"/>
                    <a:pt x="11092" y="1"/>
                    <a:pt x="9659" y="1"/>
                  </a:cubicBezTo>
                  <a:close/>
                </a:path>
              </a:pathLst>
            </a:custGeom>
            <a:solidFill>
              <a:srgbClr val="F08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7" name="Google Shape;5817;p37">
              <a:hlinkClick r:id="rId4" action="ppaction://hlinksldjump"/>
            </p:cNvPr>
            <p:cNvSpPr txBox="1"/>
            <p:nvPr/>
          </p:nvSpPr>
          <p:spPr>
            <a:xfrm>
              <a:off x="790775" y="414509"/>
              <a:ext cx="5517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rPr>
                <a:t>Sep</a:t>
              </a:r>
              <a:endParaRPr sz="130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818" name="Google Shape;5818;p37"/>
            <p:cNvSpPr txBox="1"/>
            <p:nvPr/>
          </p:nvSpPr>
          <p:spPr>
            <a:xfrm>
              <a:off x="1412281" y="414509"/>
              <a:ext cx="5517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rPr>
                <a:t>Oct</a:t>
              </a:r>
              <a:endParaRPr sz="130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819" name="Google Shape;5819;p37"/>
            <p:cNvSpPr txBox="1"/>
            <p:nvPr/>
          </p:nvSpPr>
          <p:spPr>
            <a:xfrm>
              <a:off x="1988006" y="414509"/>
              <a:ext cx="6333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rgbClr val="83492E"/>
                  </a:solidFill>
                  <a:latin typeface="Pangolin"/>
                  <a:ea typeface="Pangolin"/>
                  <a:cs typeface="Pangolin"/>
                  <a:sym typeface="Pangolin"/>
                </a:rPr>
                <a:t>Nov</a:t>
              </a:r>
              <a:endParaRPr sz="1300">
                <a:solidFill>
                  <a:srgbClr val="83492E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820" name="Google Shape;5820;p37"/>
            <p:cNvSpPr txBox="1"/>
            <p:nvPr/>
          </p:nvSpPr>
          <p:spPr>
            <a:xfrm>
              <a:off x="2657675" y="414509"/>
              <a:ext cx="5517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rPr>
                <a:t>Dec</a:t>
              </a:r>
              <a:endParaRPr sz="130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821" name="Google Shape;5821;p37"/>
            <p:cNvSpPr txBox="1"/>
            <p:nvPr/>
          </p:nvSpPr>
          <p:spPr>
            <a:xfrm>
              <a:off x="3233400" y="414509"/>
              <a:ext cx="6333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rPr>
                <a:t>Jan</a:t>
              </a:r>
              <a:endParaRPr sz="130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822" name="Google Shape;5822;p37"/>
            <p:cNvSpPr txBox="1"/>
            <p:nvPr/>
          </p:nvSpPr>
          <p:spPr>
            <a:xfrm>
              <a:off x="3869194" y="414509"/>
              <a:ext cx="6333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rgbClr val="83492E"/>
                  </a:solidFill>
                  <a:latin typeface="Pangolin"/>
                  <a:ea typeface="Pangolin"/>
                  <a:cs typeface="Pangolin"/>
                  <a:sym typeface="Pangolin"/>
                </a:rPr>
                <a:t>Feb</a:t>
              </a:r>
              <a:endParaRPr sz="1300">
                <a:solidFill>
                  <a:srgbClr val="83492E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823" name="Google Shape;5823;p37"/>
            <p:cNvSpPr txBox="1"/>
            <p:nvPr/>
          </p:nvSpPr>
          <p:spPr>
            <a:xfrm>
              <a:off x="4490700" y="414509"/>
              <a:ext cx="6333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rPr>
                <a:t>Mar</a:t>
              </a:r>
              <a:endParaRPr sz="130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824" name="Google Shape;5824;p37"/>
            <p:cNvSpPr txBox="1"/>
            <p:nvPr/>
          </p:nvSpPr>
          <p:spPr>
            <a:xfrm>
              <a:off x="5119350" y="414509"/>
              <a:ext cx="6333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rPr>
                <a:t>Apr</a:t>
              </a:r>
              <a:endParaRPr sz="130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825" name="Google Shape;5825;p37"/>
            <p:cNvSpPr txBox="1"/>
            <p:nvPr/>
          </p:nvSpPr>
          <p:spPr>
            <a:xfrm>
              <a:off x="5740856" y="414509"/>
              <a:ext cx="6333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rgbClr val="83492E"/>
                  </a:solidFill>
                  <a:latin typeface="Pangolin"/>
                  <a:ea typeface="Pangolin"/>
                  <a:cs typeface="Pangolin"/>
                  <a:sym typeface="Pangolin"/>
                </a:rPr>
                <a:t>May</a:t>
              </a:r>
              <a:endParaRPr sz="1300">
                <a:solidFill>
                  <a:srgbClr val="83492E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826" name="Google Shape;5826;p37"/>
            <p:cNvSpPr txBox="1"/>
            <p:nvPr/>
          </p:nvSpPr>
          <p:spPr>
            <a:xfrm>
              <a:off x="6367125" y="414509"/>
              <a:ext cx="6333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rPr>
                <a:t>Jun</a:t>
              </a:r>
              <a:endParaRPr sz="130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827" name="Google Shape;5827;p37"/>
            <p:cNvSpPr txBox="1"/>
            <p:nvPr/>
          </p:nvSpPr>
          <p:spPr>
            <a:xfrm>
              <a:off x="6981488" y="414509"/>
              <a:ext cx="6333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rPr>
                <a:t>Jul</a:t>
              </a:r>
              <a:endParaRPr sz="130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828" name="Google Shape;5828;p37"/>
            <p:cNvSpPr txBox="1"/>
            <p:nvPr/>
          </p:nvSpPr>
          <p:spPr>
            <a:xfrm>
              <a:off x="7605375" y="414509"/>
              <a:ext cx="6333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rgbClr val="83492E"/>
                  </a:solidFill>
                  <a:latin typeface="Pangolin"/>
                  <a:ea typeface="Pangolin"/>
                  <a:cs typeface="Pangolin"/>
                  <a:sym typeface="Pangolin"/>
                </a:rPr>
                <a:t>Aug</a:t>
              </a:r>
              <a:endParaRPr sz="1300">
                <a:solidFill>
                  <a:srgbClr val="83492E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829" name="Google Shape;5829;p37">
              <a:hlinkClick r:id="rId3" action="ppaction://hlinksldjump"/>
            </p:cNvPr>
            <p:cNvSpPr/>
            <p:nvPr/>
          </p:nvSpPr>
          <p:spPr>
            <a:xfrm>
              <a:off x="1466950" y="333030"/>
              <a:ext cx="428700" cy="3090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830" name="Google Shape;5830;p37">
            <a:hlinkClick r:id="rId3" action="ppaction://hlinksldjump"/>
          </p:cNvPr>
          <p:cNvSpPr/>
          <p:nvPr/>
        </p:nvSpPr>
        <p:spPr>
          <a:xfrm>
            <a:off x="146522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31" name="Google Shape;5831;p37">
            <a:hlinkClick r:id="" action="ppaction://noaction"/>
          </p:cNvPr>
          <p:cNvSpPr/>
          <p:nvPr/>
        </p:nvSpPr>
        <p:spPr>
          <a:xfrm>
            <a:off x="207482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32" name="Google Shape;5832;p37">
            <a:hlinkClick r:id="" action="ppaction://noaction"/>
          </p:cNvPr>
          <p:cNvSpPr/>
          <p:nvPr/>
        </p:nvSpPr>
        <p:spPr>
          <a:xfrm>
            <a:off x="272252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33" name="Google Shape;5833;p37">
            <a:hlinkClick r:id="" action="ppaction://noaction"/>
          </p:cNvPr>
          <p:cNvSpPr/>
          <p:nvPr/>
        </p:nvSpPr>
        <p:spPr>
          <a:xfrm>
            <a:off x="333212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34" name="Google Shape;5834;p37">
            <a:hlinkClick r:id="" action="ppaction://noaction"/>
          </p:cNvPr>
          <p:cNvSpPr/>
          <p:nvPr/>
        </p:nvSpPr>
        <p:spPr>
          <a:xfrm>
            <a:off x="39607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35" name="Google Shape;5835;p37">
            <a:hlinkClick r:id="" action="ppaction://noaction"/>
          </p:cNvPr>
          <p:cNvSpPr/>
          <p:nvPr/>
        </p:nvSpPr>
        <p:spPr>
          <a:xfrm>
            <a:off x="45703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36" name="Google Shape;5836;p37">
            <a:hlinkClick r:id="" action="ppaction://noaction"/>
          </p:cNvPr>
          <p:cNvSpPr/>
          <p:nvPr/>
        </p:nvSpPr>
        <p:spPr>
          <a:xfrm>
            <a:off x="52180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37" name="Google Shape;5837;p37">
            <a:hlinkClick r:id="" action="ppaction://noaction"/>
          </p:cNvPr>
          <p:cNvSpPr/>
          <p:nvPr/>
        </p:nvSpPr>
        <p:spPr>
          <a:xfrm>
            <a:off x="58276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38" name="Google Shape;5838;p37">
            <a:hlinkClick r:id="" action="ppaction://noaction"/>
          </p:cNvPr>
          <p:cNvSpPr/>
          <p:nvPr/>
        </p:nvSpPr>
        <p:spPr>
          <a:xfrm>
            <a:off x="64753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39" name="Google Shape;5839;p37">
            <a:hlinkClick r:id="" action="ppaction://noaction"/>
          </p:cNvPr>
          <p:cNvSpPr/>
          <p:nvPr/>
        </p:nvSpPr>
        <p:spPr>
          <a:xfrm>
            <a:off x="70849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40" name="Google Shape;5840;p37">
            <a:hlinkClick r:id="" action="ppaction://noaction"/>
          </p:cNvPr>
          <p:cNvSpPr/>
          <p:nvPr/>
        </p:nvSpPr>
        <p:spPr>
          <a:xfrm>
            <a:off x="76945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41" name="Google Shape;5841;p37">
            <a:hlinkClick r:id="rId4" action="ppaction://hlinksldjump"/>
          </p:cNvPr>
          <p:cNvSpPr/>
          <p:nvPr/>
        </p:nvSpPr>
        <p:spPr>
          <a:xfrm>
            <a:off x="8365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roup 7"/>
          <p:cNvGrpSpPr/>
          <p:nvPr/>
        </p:nvGrpSpPr>
        <p:grpSpPr>
          <a:xfrm>
            <a:off x="873323" y="807910"/>
            <a:ext cx="1298111" cy="585244"/>
            <a:chOff x="873323" y="807910"/>
            <a:chExt cx="1298111" cy="585244"/>
          </a:xfrm>
        </p:grpSpPr>
        <p:sp>
          <p:nvSpPr>
            <p:cNvPr id="239" name="Google Shape;5848;p38"/>
            <p:cNvSpPr/>
            <p:nvPr/>
          </p:nvSpPr>
          <p:spPr>
            <a:xfrm>
              <a:off x="873323" y="807910"/>
              <a:ext cx="1220038" cy="585244"/>
            </a:xfrm>
            <a:custGeom>
              <a:avLst/>
              <a:gdLst/>
              <a:ahLst/>
              <a:cxnLst/>
              <a:rect l="l" t="t" r="r" b="b"/>
              <a:pathLst>
                <a:path w="67400" h="75139" extrusionOk="0">
                  <a:moveTo>
                    <a:pt x="16043" y="1"/>
                  </a:moveTo>
                  <a:cubicBezTo>
                    <a:pt x="3288" y="1"/>
                    <a:pt x="2743" y="11440"/>
                    <a:pt x="2198" y="14258"/>
                  </a:cubicBezTo>
                  <a:cubicBezTo>
                    <a:pt x="1" y="25604"/>
                    <a:pt x="1" y="45722"/>
                    <a:pt x="2198" y="61369"/>
                  </a:cubicBezTo>
                  <a:cubicBezTo>
                    <a:pt x="3833" y="73110"/>
                    <a:pt x="7590" y="75138"/>
                    <a:pt x="11271" y="75138"/>
                  </a:cubicBezTo>
                  <a:lnTo>
                    <a:pt x="52128" y="75138"/>
                  </a:lnTo>
                  <a:cubicBezTo>
                    <a:pt x="58946" y="75138"/>
                    <a:pt x="63868" y="70536"/>
                    <a:pt x="64507" y="64901"/>
                  </a:cubicBezTo>
                  <a:cubicBezTo>
                    <a:pt x="67399" y="39448"/>
                    <a:pt x="65746" y="23012"/>
                    <a:pt x="64507" y="9243"/>
                  </a:cubicBezTo>
                  <a:cubicBezTo>
                    <a:pt x="64037" y="4152"/>
                    <a:pt x="59416" y="1"/>
                    <a:pt x="5323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970688" y="821082"/>
              <a:ext cx="120074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Bài</a:t>
              </a:r>
              <a:r>
                <a:rPr lang="en-US" sz="2800" dirty="0" smtClean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3</a:t>
              </a:r>
              <a:endPara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089548" y="816343"/>
            <a:ext cx="45398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giá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trị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biểu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thức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TextBox 114"/>
              <p:cNvSpPr txBox="1"/>
              <p:nvPr/>
            </p:nvSpPr>
            <p:spPr>
              <a:xfrm>
                <a:off x="741610" y="1410255"/>
                <a:ext cx="465395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a) </a:t>
                </a:r>
                <a:r>
                  <a:rPr lang="en-US" altLang="en-US" sz="2800" b="1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321 475 + 423 507 </a:t>
                </a:r>
                <a14:m>
                  <m:oMath xmlns:m="http://schemas.openxmlformats.org/officeDocument/2006/math">
                    <m:r>
                      <a:rPr lang="en-US" alt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altLang="en-US" sz="2800" b="1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2</a:t>
                </a:r>
                <a:endParaRPr lang="en-US" altLang="en-US" sz="2800" b="1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15" name="TextBox 1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610" y="1410255"/>
                <a:ext cx="4653956" cy="523220"/>
              </a:xfrm>
              <a:prstGeom prst="rect">
                <a:avLst/>
              </a:prstGeom>
              <a:blipFill>
                <a:blip r:embed="rId5"/>
                <a:stretch>
                  <a:fillRect l="-2752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5" name="TextBox 194"/>
              <p:cNvSpPr txBox="1"/>
              <p:nvPr/>
            </p:nvSpPr>
            <p:spPr>
              <a:xfrm>
                <a:off x="3968449" y="2897021"/>
                <a:ext cx="396714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b) </a:t>
                </a:r>
                <a:r>
                  <a:rPr lang="en-US" altLang="en-US" sz="2800" b="1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1</a:t>
                </a:r>
                <a14:m>
                  <m:oMath xmlns:m="http://schemas.openxmlformats.org/officeDocument/2006/math">
                    <m:r>
                      <a:rPr lang="en-US" altLang="en-US" sz="28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𝟑𝟎𝟔</m:t>
                    </m:r>
                    <m:r>
                      <a:rPr lang="en-US" alt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altLang="en-US" sz="2800" b="1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8 + 24573</a:t>
                </a:r>
                <a:endParaRPr lang="en-US" altLang="en-US" sz="2800" b="1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95" name="TextBox 19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8449" y="2897021"/>
                <a:ext cx="3967143" cy="523220"/>
              </a:xfrm>
              <a:prstGeom prst="rect">
                <a:avLst/>
              </a:prstGeom>
              <a:blipFill>
                <a:blip r:embed="rId6"/>
                <a:stretch>
                  <a:fillRect l="-3226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6" name="TextBox 195"/>
          <p:cNvSpPr txBox="1"/>
          <p:nvPr/>
        </p:nvSpPr>
        <p:spPr>
          <a:xfrm>
            <a:off x="964836" y="1971415"/>
            <a:ext cx="4343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=</a:t>
            </a:r>
            <a:endParaRPr lang="en-US" alt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97" name="TextBox 196"/>
          <p:cNvSpPr txBox="1"/>
          <p:nvPr/>
        </p:nvSpPr>
        <p:spPr>
          <a:xfrm>
            <a:off x="1226178" y="1971415"/>
            <a:ext cx="17093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321 475</a:t>
            </a:r>
            <a:endParaRPr lang="en-US" alt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98" name="TextBox 197"/>
          <p:cNvSpPr txBox="1"/>
          <p:nvPr/>
        </p:nvSpPr>
        <p:spPr>
          <a:xfrm>
            <a:off x="2633873" y="1971415"/>
            <a:ext cx="23730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+        847 014</a:t>
            </a:r>
            <a:endParaRPr lang="en-US" alt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99" name="TextBox 198"/>
          <p:cNvSpPr txBox="1"/>
          <p:nvPr/>
        </p:nvSpPr>
        <p:spPr>
          <a:xfrm>
            <a:off x="964836" y="2494635"/>
            <a:ext cx="4343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=</a:t>
            </a:r>
            <a:endParaRPr lang="en-US" alt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0" name="TextBox 199"/>
          <p:cNvSpPr txBox="1"/>
          <p:nvPr/>
        </p:nvSpPr>
        <p:spPr>
          <a:xfrm>
            <a:off x="2029288" y="2511736"/>
            <a:ext cx="2078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1 168 489</a:t>
            </a:r>
            <a:endParaRPr lang="en-US" alt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1" name="TextBox 200"/>
          <p:cNvSpPr txBox="1"/>
          <p:nvPr/>
        </p:nvSpPr>
        <p:spPr>
          <a:xfrm>
            <a:off x="4149957" y="3503169"/>
            <a:ext cx="4343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=</a:t>
            </a:r>
            <a:endParaRPr lang="en-US" alt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2" name="TextBox 201"/>
          <p:cNvSpPr txBox="1"/>
          <p:nvPr/>
        </p:nvSpPr>
        <p:spPr>
          <a:xfrm>
            <a:off x="4149957" y="4026389"/>
            <a:ext cx="4343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=</a:t>
            </a:r>
            <a:endParaRPr lang="en-US" alt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3" name="TextBox 202"/>
          <p:cNvSpPr txBox="1"/>
          <p:nvPr/>
        </p:nvSpPr>
        <p:spPr>
          <a:xfrm>
            <a:off x="4691886" y="3493705"/>
            <a:ext cx="14757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10 448</a:t>
            </a:r>
            <a:endParaRPr lang="en-US" alt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4" name="TextBox 203"/>
          <p:cNvSpPr txBox="1"/>
          <p:nvPr/>
        </p:nvSpPr>
        <p:spPr>
          <a:xfrm>
            <a:off x="5952021" y="3493705"/>
            <a:ext cx="15959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+ 24 573</a:t>
            </a:r>
            <a:endParaRPr lang="en-US" alt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5" name="TextBox 204"/>
          <p:cNvSpPr txBox="1"/>
          <p:nvPr/>
        </p:nvSpPr>
        <p:spPr>
          <a:xfrm>
            <a:off x="5476019" y="4008510"/>
            <a:ext cx="14102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35 021</a:t>
            </a:r>
            <a:endParaRPr lang="en-US" alt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206" name="Google Shape;13485;p83"/>
          <p:cNvGrpSpPr/>
          <p:nvPr/>
        </p:nvGrpSpPr>
        <p:grpSpPr>
          <a:xfrm>
            <a:off x="7851992" y="3955473"/>
            <a:ext cx="761718" cy="941510"/>
            <a:chOff x="5761375" y="2559976"/>
            <a:chExt cx="1678078" cy="2040289"/>
          </a:xfrm>
        </p:grpSpPr>
        <p:grpSp>
          <p:nvGrpSpPr>
            <p:cNvPr id="207" name="Google Shape;13486;p83"/>
            <p:cNvGrpSpPr/>
            <p:nvPr/>
          </p:nvGrpSpPr>
          <p:grpSpPr>
            <a:xfrm>
              <a:off x="5761375" y="2559976"/>
              <a:ext cx="1244337" cy="2039970"/>
              <a:chOff x="1378719" y="3569529"/>
              <a:chExt cx="705007" cy="1155463"/>
            </a:xfrm>
          </p:grpSpPr>
          <p:sp>
            <p:nvSpPr>
              <p:cNvPr id="273" name="Google Shape;13487;p83"/>
              <p:cNvSpPr/>
              <p:nvPr/>
            </p:nvSpPr>
            <p:spPr>
              <a:xfrm>
                <a:off x="1837379" y="3651228"/>
                <a:ext cx="73932" cy="208445"/>
              </a:xfrm>
              <a:custGeom>
                <a:avLst/>
                <a:gdLst/>
                <a:ahLst/>
                <a:cxnLst/>
                <a:rect l="l" t="t" r="r" b="b"/>
                <a:pathLst>
                  <a:path w="2370" h="6682" extrusionOk="0">
                    <a:moveTo>
                      <a:pt x="1506" y="0"/>
                    </a:moveTo>
                    <a:cubicBezTo>
                      <a:pt x="952" y="0"/>
                      <a:pt x="972" y="2192"/>
                      <a:pt x="820" y="3077"/>
                    </a:cubicBezTo>
                    <a:cubicBezTo>
                      <a:pt x="448" y="5073"/>
                      <a:pt x="75" y="6190"/>
                      <a:pt x="75" y="6190"/>
                    </a:cubicBezTo>
                    <a:lnTo>
                      <a:pt x="1" y="6310"/>
                    </a:lnTo>
                    <a:cubicBezTo>
                      <a:pt x="194" y="6429"/>
                      <a:pt x="448" y="6563"/>
                      <a:pt x="626" y="6682"/>
                    </a:cubicBezTo>
                    <a:lnTo>
                      <a:pt x="626" y="6622"/>
                    </a:lnTo>
                    <a:cubicBezTo>
                      <a:pt x="626" y="6622"/>
                      <a:pt x="1565" y="5877"/>
                      <a:pt x="1997" y="3956"/>
                    </a:cubicBezTo>
                    <a:cubicBezTo>
                      <a:pt x="2310" y="2704"/>
                      <a:pt x="2369" y="783"/>
                      <a:pt x="1863" y="231"/>
                    </a:cubicBezTo>
                    <a:cubicBezTo>
                      <a:pt x="1723" y="71"/>
                      <a:pt x="1605" y="0"/>
                      <a:pt x="1506" y="0"/>
                    </a:cubicBezTo>
                    <a:close/>
                  </a:path>
                </a:pathLst>
              </a:custGeom>
              <a:solidFill>
                <a:srgbClr val="F28F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" name="Google Shape;13488;p83"/>
              <p:cNvSpPr/>
              <p:nvPr/>
            </p:nvSpPr>
            <p:spPr>
              <a:xfrm>
                <a:off x="1579927" y="3644958"/>
                <a:ext cx="79485" cy="212875"/>
              </a:xfrm>
              <a:custGeom>
                <a:avLst/>
                <a:gdLst/>
                <a:ahLst/>
                <a:cxnLst/>
                <a:rect l="l" t="t" r="r" b="b"/>
                <a:pathLst>
                  <a:path w="2548" h="6824" extrusionOk="0">
                    <a:moveTo>
                      <a:pt x="686" y="0"/>
                    </a:moveTo>
                    <a:cubicBezTo>
                      <a:pt x="0" y="0"/>
                      <a:pt x="567" y="1982"/>
                      <a:pt x="805" y="3039"/>
                    </a:cubicBezTo>
                    <a:cubicBezTo>
                      <a:pt x="1177" y="4902"/>
                      <a:pt x="1490" y="6630"/>
                      <a:pt x="1550" y="6823"/>
                    </a:cubicBezTo>
                    <a:cubicBezTo>
                      <a:pt x="1803" y="6630"/>
                      <a:pt x="2056" y="6511"/>
                      <a:pt x="2295" y="6391"/>
                    </a:cubicBezTo>
                    <a:lnTo>
                      <a:pt x="2295" y="6332"/>
                    </a:lnTo>
                    <a:cubicBezTo>
                      <a:pt x="2295" y="6332"/>
                      <a:pt x="2548" y="4768"/>
                      <a:pt x="2235" y="2846"/>
                    </a:cubicBezTo>
                    <a:cubicBezTo>
                      <a:pt x="1997" y="1550"/>
                      <a:pt x="1371" y="0"/>
                      <a:pt x="686" y="0"/>
                    </a:cubicBezTo>
                    <a:close/>
                  </a:path>
                </a:pathLst>
              </a:custGeom>
              <a:solidFill>
                <a:srgbClr val="F28F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" name="Google Shape;13489;p83"/>
              <p:cNvSpPr/>
              <p:nvPr/>
            </p:nvSpPr>
            <p:spPr>
              <a:xfrm>
                <a:off x="1473490" y="4436687"/>
                <a:ext cx="48383" cy="87096"/>
              </a:xfrm>
              <a:custGeom>
                <a:avLst/>
                <a:gdLst/>
                <a:ahLst/>
                <a:cxnLst/>
                <a:rect l="l" t="t" r="r" b="b"/>
                <a:pathLst>
                  <a:path w="1551" h="2792" extrusionOk="0">
                    <a:moveTo>
                      <a:pt x="562" y="1"/>
                    </a:moveTo>
                    <a:cubicBezTo>
                      <a:pt x="416" y="1"/>
                      <a:pt x="294" y="125"/>
                      <a:pt x="254" y="497"/>
                    </a:cubicBezTo>
                    <a:cubicBezTo>
                      <a:pt x="1" y="2240"/>
                      <a:pt x="1059" y="2732"/>
                      <a:pt x="1312" y="2791"/>
                    </a:cubicBezTo>
                    <a:cubicBezTo>
                      <a:pt x="1550" y="2672"/>
                      <a:pt x="1491" y="1987"/>
                      <a:pt x="1491" y="1555"/>
                    </a:cubicBezTo>
                    <a:cubicBezTo>
                      <a:pt x="1491" y="1183"/>
                      <a:pt x="1550" y="870"/>
                      <a:pt x="1237" y="497"/>
                    </a:cubicBezTo>
                    <a:cubicBezTo>
                      <a:pt x="1237" y="497"/>
                      <a:pt x="853" y="1"/>
                      <a:pt x="562" y="1"/>
                    </a:cubicBezTo>
                    <a:close/>
                  </a:path>
                </a:pathLst>
              </a:custGeom>
              <a:solidFill>
                <a:srgbClr val="DB85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" name="Google Shape;13490;p83"/>
              <p:cNvSpPr/>
              <p:nvPr/>
            </p:nvSpPr>
            <p:spPr>
              <a:xfrm>
                <a:off x="1378719" y="3964021"/>
                <a:ext cx="655532" cy="760971"/>
              </a:xfrm>
              <a:custGeom>
                <a:avLst/>
                <a:gdLst/>
                <a:ahLst/>
                <a:cxnLst/>
                <a:rect l="l" t="t" r="r" b="b"/>
                <a:pathLst>
                  <a:path w="21014" h="24394" extrusionOk="0">
                    <a:moveTo>
                      <a:pt x="1739" y="1"/>
                    </a:moveTo>
                    <a:cubicBezTo>
                      <a:pt x="0" y="1"/>
                      <a:pt x="26" y="3733"/>
                      <a:pt x="1177" y="6398"/>
                    </a:cubicBezTo>
                    <a:cubicBezTo>
                      <a:pt x="2488" y="9258"/>
                      <a:pt x="4961" y="10629"/>
                      <a:pt x="4961" y="10629"/>
                    </a:cubicBezTo>
                    <a:cubicBezTo>
                      <a:pt x="4961" y="10629"/>
                      <a:pt x="4409" y="12983"/>
                      <a:pt x="4275" y="15649"/>
                    </a:cubicBezTo>
                    <a:lnTo>
                      <a:pt x="4275" y="16707"/>
                    </a:lnTo>
                    <a:cubicBezTo>
                      <a:pt x="4275" y="17139"/>
                      <a:pt x="4275" y="17571"/>
                      <a:pt x="4350" y="17943"/>
                    </a:cubicBezTo>
                    <a:cubicBezTo>
                      <a:pt x="4588" y="20551"/>
                      <a:pt x="5393" y="22979"/>
                      <a:pt x="5586" y="23411"/>
                    </a:cubicBezTo>
                    <a:cubicBezTo>
                      <a:pt x="5848" y="23971"/>
                      <a:pt x="6980" y="24169"/>
                      <a:pt x="7897" y="24169"/>
                    </a:cubicBezTo>
                    <a:cubicBezTo>
                      <a:pt x="8494" y="24169"/>
                      <a:pt x="9000" y="24085"/>
                      <a:pt x="9117" y="23962"/>
                    </a:cubicBezTo>
                    <a:cubicBezTo>
                      <a:pt x="9370" y="23724"/>
                      <a:pt x="8879" y="22845"/>
                      <a:pt x="8879" y="22845"/>
                    </a:cubicBezTo>
                    <a:cubicBezTo>
                      <a:pt x="9117" y="22294"/>
                      <a:pt x="9683" y="19806"/>
                      <a:pt x="9683" y="19806"/>
                    </a:cubicBezTo>
                    <a:cubicBezTo>
                      <a:pt x="10180" y="19873"/>
                      <a:pt x="10640" y="19901"/>
                      <a:pt x="11061" y="19901"/>
                    </a:cubicBezTo>
                    <a:cubicBezTo>
                      <a:pt x="11852" y="19901"/>
                      <a:pt x="12510" y="19803"/>
                      <a:pt x="13035" y="19686"/>
                    </a:cubicBezTo>
                    <a:cubicBezTo>
                      <a:pt x="13035" y="19686"/>
                      <a:pt x="13348" y="23158"/>
                      <a:pt x="13720" y="23902"/>
                    </a:cubicBezTo>
                    <a:cubicBezTo>
                      <a:pt x="13925" y="24268"/>
                      <a:pt x="14569" y="24394"/>
                      <a:pt x="15262" y="24394"/>
                    </a:cubicBezTo>
                    <a:cubicBezTo>
                      <a:pt x="16237" y="24394"/>
                      <a:pt x="17307" y="24145"/>
                      <a:pt x="17385" y="23962"/>
                    </a:cubicBezTo>
                    <a:cubicBezTo>
                      <a:pt x="17504" y="23724"/>
                      <a:pt x="17251" y="23217"/>
                      <a:pt x="17251" y="23217"/>
                    </a:cubicBezTo>
                    <a:cubicBezTo>
                      <a:pt x="17251" y="23217"/>
                      <a:pt x="17936" y="19627"/>
                      <a:pt x="17817" y="16513"/>
                    </a:cubicBezTo>
                    <a:cubicBezTo>
                      <a:pt x="17817" y="16025"/>
                      <a:pt x="17770" y="15431"/>
                      <a:pt x="17666" y="14866"/>
                    </a:cubicBezTo>
                    <a:lnTo>
                      <a:pt x="17666" y="14866"/>
                    </a:lnTo>
                    <a:cubicBezTo>
                      <a:pt x="17782" y="15293"/>
                      <a:pt x="18152" y="16193"/>
                      <a:pt x="18994" y="16394"/>
                    </a:cubicBezTo>
                    <a:cubicBezTo>
                      <a:pt x="19047" y="16409"/>
                      <a:pt x="19117" y="16417"/>
                      <a:pt x="19200" y="16417"/>
                    </a:cubicBezTo>
                    <a:cubicBezTo>
                      <a:pt x="19793" y="16417"/>
                      <a:pt x="21013" y="15988"/>
                      <a:pt x="20856" y="14353"/>
                    </a:cubicBezTo>
                    <a:cubicBezTo>
                      <a:pt x="20365" y="9690"/>
                      <a:pt x="16193" y="6651"/>
                      <a:pt x="16193" y="6651"/>
                    </a:cubicBezTo>
                    <a:cubicBezTo>
                      <a:pt x="14951" y="7357"/>
                      <a:pt x="13307" y="7731"/>
                      <a:pt x="11664" y="7731"/>
                    </a:cubicBezTo>
                    <a:cubicBezTo>
                      <a:pt x="11435" y="7731"/>
                      <a:pt x="11207" y="7723"/>
                      <a:pt x="10979" y="7709"/>
                    </a:cubicBezTo>
                    <a:cubicBezTo>
                      <a:pt x="9430" y="7575"/>
                      <a:pt x="8134" y="7336"/>
                      <a:pt x="7195" y="6770"/>
                    </a:cubicBezTo>
                    <a:cubicBezTo>
                      <a:pt x="6763" y="6532"/>
                      <a:pt x="5899" y="5340"/>
                      <a:pt x="4842" y="4163"/>
                    </a:cubicBezTo>
                    <a:cubicBezTo>
                      <a:pt x="3352" y="1988"/>
                      <a:pt x="3099" y="126"/>
                      <a:pt x="1862" y="7"/>
                    </a:cubicBezTo>
                    <a:cubicBezTo>
                      <a:pt x="1820" y="3"/>
                      <a:pt x="1779" y="1"/>
                      <a:pt x="1739" y="1"/>
                    </a:cubicBezTo>
                    <a:close/>
                  </a:path>
                </a:pathLst>
              </a:custGeom>
              <a:solidFill>
                <a:srgbClr val="F7B8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" name="Google Shape;13491;p83"/>
              <p:cNvSpPr/>
              <p:nvPr/>
            </p:nvSpPr>
            <p:spPr>
              <a:xfrm>
                <a:off x="1531138" y="3572274"/>
                <a:ext cx="182647" cy="305087"/>
              </a:xfrm>
              <a:custGeom>
                <a:avLst/>
                <a:gdLst/>
                <a:ahLst/>
                <a:cxnLst/>
                <a:rect l="l" t="t" r="r" b="b"/>
                <a:pathLst>
                  <a:path w="5855" h="9780" extrusionOk="0">
                    <a:moveTo>
                      <a:pt x="1312" y="0"/>
                    </a:moveTo>
                    <a:cubicBezTo>
                      <a:pt x="64" y="0"/>
                      <a:pt x="0" y="1723"/>
                      <a:pt x="700" y="3880"/>
                    </a:cubicBezTo>
                    <a:cubicBezTo>
                      <a:pt x="1996" y="7842"/>
                      <a:pt x="2250" y="9407"/>
                      <a:pt x="2309" y="9779"/>
                    </a:cubicBezTo>
                    <a:cubicBezTo>
                      <a:pt x="2563" y="9526"/>
                      <a:pt x="2816" y="9332"/>
                      <a:pt x="3114" y="9153"/>
                    </a:cubicBezTo>
                    <a:cubicBezTo>
                      <a:pt x="3054" y="8960"/>
                      <a:pt x="2741" y="7232"/>
                      <a:pt x="2369" y="5369"/>
                    </a:cubicBezTo>
                    <a:cubicBezTo>
                      <a:pt x="2131" y="4312"/>
                      <a:pt x="1564" y="2330"/>
                      <a:pt x="2250" y="2330"/>
                    </a:cubicBezTo>
                    <a:cubicBezTo>
                      <a:pt x="2935" y="2330"/>
                      <a:pt x="3561" y="3880"/>
                      <a:pt x="3799" y="5176"/>
                    </a:cubicBezTo>
                    <a:cubicBezTo>
                      <a:pt x="4112" y="7098"/>
                      <a:pt x="3859" y="8662"/>
                      <a:pt x="3859" y="8662"/>
                    </a:cubicBezTo>
                    <a:lnTo>
                      <a:pt x="3859" y="8721"/>
                    </a:lnTo>
                    <a:cubicBezTo>
                      <a:pt x="4052" y="8587"/>
                      <a:pt x="4306" y="8528"/>
                      <a:pt x="4484" y="8468"/>
                    </a:cubicBezTo>
                    <a:cubicBezTo>
                      <a:pt x="5855" y="6233"/>
                      <a:pt x="4544" y="468"/>
                      <a:pt x="1564" y="21"/>
                    </a:cubicBezTo>
                    <a:cubicBezTo>
                      <a:pt x="1475" y="7"/>
                      <a:pt x="1391" y="0"/>
                      <a:pt x="1312" y="0"/>
                    </a:cubicBezTo>
                    <a:close/>
                  </a:path>
                </a:pathLst>
              </a:custGeom>
              <a:solidFill>
                <a:srgbClr val="F7B8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" name="Google Shape;13492;p83"/>
              <p:cNvSpPr/>
              <p:nvPr/>
            </p:nvSpPr>
            <p:spPr>
              <a:xfrm>
                <a:off x="1810427" y="3569529"/>
                <a:ext cx="164554" cy="307832"/>
              </a:xfrm>
              <a:custGeom>
                <a:avLst/>
                <a:gdLst/>
                <a:ahLst/>
                <a:cxnLst/>
                <a:rect l="l" t="t" r="r" b="b"/>
                <a:pathLst>
                  <a:path w="5275" h="9868" extrusionOk="0">
                    <a:moveTo>
                      <a:pt x="2067" y="0"/>
                    </a:moveTo>
                    <a:cubicBezTo>
                      <a:pt x="1154" y="0"/>
                      <a:pt x="644" y="1452"/>
                      <a:pt x="433" y="3461"/>
                    </a:cubicBezTo>
                    <a:cubicBezTo>
                      <a:pt x="254" y="5830"/>
                      <a:pt x="60" y="8303"/>
                      <a:pt x="1" y="8556"/>
                    </a:cubicBezTo>
                    <a:cubicBezTo>
                      <a:pt x="313" y="8675"/>
                      <a:pt x="626" y="8809"/>
                      <a:pt x="865" y="8929"/>
                    </a:cubicBezTo>
                    <a:lnTo>
                      <a:pt x="939" y="8809"/>
                    </a:lnTo>
                    <a:cubicBezTo>
                      <a:pt x="939" y="8809"/>
                      <a:pt x="1312" y="7692"/>
                      <a:pt x="1684" y="5696"/>
                    </a:cubicBezTo>
                    <a:cubicBezTo>
                      <a:pt x="1836" y="4811"/>
                      <a:pt x="1816" y="2619"/>
                      <a:pt x="2370" y="2619"/>
                    </a:cubicBezTo>
                    <a:cubicBezTo>
                      <a:pt x="2469" y="2619"/>
                      <a:pt x="2587" y="2690"/>
                      <a:pt x="2727" y="2850"/>
                    </a:cubicBezTo>
                    <a:cubicBezTo>
                      <a:pt x="3233" y="3402"/>
                      <a:pt x="3174" y="5323"/>
                      <a:pt x="2861" y="6575"/>
                    </a:cubicBezTo>
                    <a:cubicBezTo>
                      <a:pt x="2429" y="8496"/>
                      <a:pt x="1490" y="9241"/>
                      <a:pt x="1490" y="9241"/>
                    </a:cubicBezTo>
                    <a:lnTo>
                      <a:pt x="1490" y="9301"/>
                    </a:lnTo>
                    <a:cubicBezTo>
                      <a:pt x="1744" y="9420"/>
                      <a:pt x="1982" y="9673"/>
                      <a:pt x="2235" y="9867"/>
                    </a:cubicBezTo>
                    <a:cubicBezTo>
                      <a:pt x="4351" y="8243"/>
                      <a:pt x="5274" y="1673"/>
                      <a:pt x="2667" y="184"/>
                    </a:cubicBezTo>
                    <a:cubicBezTo>
                      <a:pt x="2450" y="59"/>
                      <a:pt x="2250" y="0"/>
                      <a:pt x="2067" y="0"/>
                    </a:cubicBezTo>
                    <a:close/>
                  </a:path>
                </a:pathLst>
              </a:custGeom>
              <a:solidFill>
                <a:srgbClr val="F7B8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" name="Google Shape;13493;p83"/>
              <p:cNvSpPr/>
              <p:nvPr/>
            </p:nvSpPr>
            <p:spPr>
              <a:xfrm>
                <a:off x="1518130" y="3824797"/>
                <a:ext cx="451267" cy="380392"/>
              </a:xfrm>
              <a:custGeom>
                <a:avLst/>
                <a:gdLst/>
                <a:ahLst/>
                <a:cxnLst/>
                <a:rect l="l" t="t" r="r" b="b"/>
                <a:pathLst>
                  <a:path w="14466" h="12194" extrusionOk="0">
                    <a:moveTo>
                      <a:pt x="7330" y="1"/>
                    </a:moveTo>
                    <a:cubicBezTo>
                      <a:pt x="6391" y="1"/>
                      <a:pt x="5587" y="120"/>
                      <a:pt x="4901" y="373"/>
                    </a:cubicBezTo>
                    <a:cubicBezTo>
                      <a:pt x="4723" y="433"/>
                      <a:pt x="4469" y="492"/>
                      <a:pt x="4276" y="626"/>
                    </a:cubicBezTo>
                    <a:cubicBezTo>
                      <a:pt x="4037" y="746"/>
                      <a:pt x="3784" y="865"/>
                      <a:pt x="3531" y="1058"/>
                    </a:cubicBezTo>
                    <a:cubicBezTo>
                      <a:pt x="3233" y="1237"/>
                      <a:pt x="2980" y="1431"/>
                      <a:pt x="2726" y="1684"/>
                    </a:cubicBezTo>
                    <a:cubicBezTo>
                      <a:pt x="685" y="3472"/>
                      <a:pt x="0" y="6392"/>
                      <a:pt x="119" y="7509"/>
                    </a:cubicBezTo>
                    <a:cubicBezTo>
                      <a:pt x="179" y="7941"/>
                      <a:pt x="253" y="8254"/>
                      <a:pt x="373" y="8626"/>
                    </a:cubicBezTo>
                    <a:cubicBezTo>
                      <a:pt x="1237" y="9878"/>
                      <a:pt x="1669" y="10369"/>
                      <a:pt x="2726" y="11233"/>
                    </a:cubicBezTo>
                    <a:cubicBezTo>
                      <a:pt x="3724" y="11740"/>
                      <a:pt x="4961" y="12038"/>
                      <a:pt x="6510" y="12172"/>
                    </a:cubicBezTo>
                    <a:cubicBezTo>
                      <a:pt x="6738" y="12186"/>
                      <a:pt x="6966" y="12194"/>
                      <a:pt x="7195" y="12194"/>
                    </a:cubicBezTo>
                    <a:cubicBezTo>
                      <a:pt x="8838" y="12194"/>
                      <a:pt x="10482" y="11820"/>
                      <a:pt x="11724" y="11114"/>
                    </a:cubicBezTo>
                    <a:cubicBezTo>
                      <a:pt x="13408" y="10176"/>
                      <a:pt x="14466" y="8626"/>
                      <a:pt x="14153" y="6451"/>
                    </a:cubicBezTo>
                    <a:cubicBezTo>
                      <a:pt x="13899" y="4589"/>
                      <a:pt x="13035" y="2861"/>
                      <a:pt x="11605" y="1684"/>
                    </a:cubicBezTo>
                    <a:cubicBezTo>
                      <a:pt x="11352" y="1490"/>
                      <a:pt x="11114" y="1237"/>
                      <a:pt x="10860" y="1118"/>
                    </a:cubicBezTo>
                    <a:cubicBezTo>
                      <a:pt x="10682" y="999"/>
                      <a:pt x="10428" y="865"/>
                      <a:pt x="10235" y="746"/>
                    </a:cubicBezTo>
                    <a:cubicBezTo>
                      <a:pt x="9996" y="626"/>
                      <a:pt x="9683" y="492"/>
                      <a:pt x="9371" y="373"/>
                    </a:cubicBezTo>
                    <a:cubicBezTo>
                      <a:pt x="8745" y="194"/>
                      <a:pt x="8075" y="60"/>
                      <a:pt x="7330" y="1"/>
                    </a:cubicBezTo>
                    <a:close/>
                  </a:path>
                </a:pathLst>
              </a:custGeom>
              <a:solidFill>
                <a:srgbClr val="F7B8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" name="Google Shape;13494;p83"/>
              <p:cNvSpPr/>
              <p:nvPr/>
            </p:nvSpPr>
            <p:spPr>
              <a:xfrm>
                <a:off x="1806715" y="3990911"/>
                <a:ext cx="44640" cy="41458"/>
              </a:xfrm>
              <a:custGeom>
                <a:avLst/>
                <a:gdLst/>
                <a:ahLst/>
                <a:cxnLst/>
                <a:rect l="l" t="t" r="r" b="b"/>
                <a:pathLst>
                  <a:path w="1431" h="1329" extrusionOk="0">
                    <a:moveTo>
                      <a:pt x="710" y="0"/>
                    </a:moveTo>
                    <a:cubicBezTo>
                      <a:pt x="421" y="0"/>
                      <a:pt x="114" y="234"/>
                      <a:pt x="60" y="515"/>
                    </a:cubicBezTo>
                    <a:cubicBezTo>
                      <a:pt x="0" y="888"/>
                      <a:pt x="239" y="1201"/>
                      <a:pt x="552" y="1320"/>
                    </a:cubicBezTo>
                    <a:cubicBezTo>
                      <a:pt x="588" y="1326"/>
                      <a:pt x="624" y="1329"/>
                      <a:pt x="660" y="1329"/>
                    </a:cubicBezTo>
                    <a:cubicBezTo>
                      <a:pt x="984" y="1329"/>
                      <a:pt x="1249" y="1090"/>
                      <a:pt x="1356" y="754"/>
                    </a:cubicBezTo>
                    <a:cubicBezTo>
                      <a:pt x="1431" y="456"/>
                      <a:pt x="1177" y="83"/>
                      <a:pt x="805" y="9"/>
                    </a:cubicBezTo>
                    <a:cubicBezTo>
                      <a:pt x="774" y="3"/>
                      <a:pt x="742" y="0"/>
                      <a:pt x="710" y="0"/>
                    </a:cubicBezTo>
                    <a:close/>
                  </a:path>
                </a:pathLst>
              </a:custGeom>
              <a:solidFill>
                <a:srgbClr val="2A0D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" name="Google Shape;13495;p83"/>
              <p:cNvSpPr/>
              <p:nvPr/>
            </p:nvSpPr>
            <p:spPr>
              <a:xfrm>
                <a:off x="1825775" y="3990193"/>
                <a:ext cx="34876" cy="23396"/>
              </a:xfrm>
              <a:custGeom>
                <a:avLst/>
                <a:gdLst/>
                <a:ahLst/>
                <a:cxnLst/>
                <a:rect l="l" t="t" r="r" b="b"/>
                <a:pathLst>
                  <a:path w="1118" h="750" extrusionOk="0">
                    <a:moveTo>
                      <a:pt x="1055" y="0"/>
                    </a:moveTo>
                    <a:cubicBezTo>
                      <a:pt x="969" y="0"/>
                      <a:pt x="892" y="177"/>
                      <a:pt x="686" y="226"/>
                    </a:cubicBezTo>
                    <a:cubicBezTo>
                      <a:pt x="626" y="245"/>
                      <a:pt x="565" y="252"/>
                      <a:pt x="510" y="252"/>
                    </a:cubicBezTo>
                    <a:cubicBezTo>
                      <a:pt x="399" y="252"/>
                      <a:pt x="313" y="226"/>
                      <a:pt x="313" y="226"/>
                    </a:cubicBezTo>
                    <a:lnTo>
                      <a:pt x="313" y="226"/>
                    </a:lnTo>
                    <a:cubicBezTo>
                      <a:pt x="313" y="226"/>
                      <a:pt x="0" y="479"/>
                      <a:pt x="373" y="717"/>
                    </a:cubicBezTo>
                    <a:cubicBezTo>
                      <a:pt x="415" y="739"/>
                      <a:pt x="458" y="749"/>
                      <a:pt x="499" y="749"/>
                    </a:cubicBezTo>
                    <a:cubicBezTo>
                      <a:pt x="825" y="749"/>
                      <a:pt x="1118" y="151"/>
                      <a:pt x="1118" y="32"/>
                    </a:cubicBezTo>
                    <a:cubicBezTo>
                      <a:pt x="1095" y="10"/>
                      <a:pt x="1075" y="0"/>
                      <a:pt x="1055" y="0"/>
                    </a:cubicBezTo>
                    <a:close/>
                  </a:path>
                </a:pathLst>
              </a:custGeom>
              <a:solidFill>
                <a:srgbClr val="2A0D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" name="Google Shape;13496;p83"/>
              <p:cNvSpPr/>
              <p:nvPr/>
            </p:nvSpPr>
            <p:spPr>
              <a:xfrm>
                <a:off x="1659381" y="3990942"/>
                <a:ext cx="40928" cy="39524"/>
              </a:xfrm>
              <a:custGeom>
                <a:avLst/>
                <a:gdLst/>
                <a:ahLst/>
                <a:cxnLst/>
                <a:rect l="l" t="t" r="r" b="b"/>
                <a:pathLst>
                  <a:path w="1312" h="1267" extrusionOk="0">
                    <a:moveTo>
                      <a:pt x="704" y="1"/>
                    </a:moveTo>
                    <a:cubicBezTo>
                      <a:pt x="678" y="1"/>
                      <a:pt x="653" y="3"/>
                      <a:pt x="627" y="8"/>
                    </a:cubicBezTo>
                    <a:cubicBezTo>
                      <a:pt x="254" y="8"/>
                      <a:pt x="1" y="321"/>
                      <a:pt x="1" y="693"/>
                    </a:cubicBezTo>
                    <a:cubicBezTo>
                      <a:pt x="1" y="980"/>
                      <a:pt x="264" y="1267"/>
                      <a:pt x="594" y="1267"/>
                    </a:cubicBezTo>
                    <a:cubicBezTo>
                      <a:pt x="624" y="1267"/>
                      <a:pt x="655" y="1264"/>
                      <a:pt x="686" y="1259"/>
                    </a:cubicBezTo>
                    <a:cubicBezTo>
                      <a:pt x="1059" y="1259"/>
                      <a:pt x="1312" y="946"/>
                      <a:pt x="1312" y="634"/>
                    </a:cubicBezTo>
                    <a:cubicBezTo>
                      <a:pt x="1244" y="292"/>
                      <a:pt x="987" y="1"/>
                      <a:pt x="704" y="1"/>
                    </a:cubicBezTo>
                    <a:close/>
                  </a:path>
                </a:pathLst>
              </a:custGeom>
              <a:solidFill>
                <a:srgbClr val="2A0D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" name="Google Shape;13497;p83"/>
              <p:cNvSpPr/>
              <p:nvPr/>
            </p:nvSpPr>
            <p:spPr>
              <a:xfrm>
                <a:off x="1649773" y="3986450"/>
                <a:ext cx="32880" cy="24644"/>
              </a:xfrm>
              <a:custGeom>
                <a:avLst/>
                <a:gdLst/>
                <a:ahLst/>
                <a:cxnLst/>
                <a:rect l="l" t="t" r="r" b="b"/>
                <a:pathLst>
                  <a:path w="1054" h="790" extrusionOk="0">
                    <a:moveTo>
                      <a:pt x="98" y="0"/>
                    </a:moveTo>
                    <a:cubicBezTo>
                      <a:pt x="83" y="0"/>
                      <a:pt x="70" y="10"/>
                      <a:pt x="56" y="33"/>
                    </a:cubicBezTo>
                    <a:cubicBezTo>
                      <a:pt x="0" y="88"/>
                      <a:pt x="216" y="790"/>
                      <a:pt x="595" y="790"/>
                    </a:cubicBezTo>
                    <a:cubicBezTo>
                      <a:pt x="623" y="790"/>
                      <a:pt x="652" y="786"/>
                      <a:pt x="681" y="778"/>
                    </a:cubicBezTo>
                    <a:cubicBezTo>
                      <a:pt x="1054" y="599"/>
                      <a:pt x="801" y="286"/>
                      <a:pt x="801" y="286"/>
                    </a:cubicBezTo>
                    <a:lnTo>
                      <a:pt x="801" y="286"/>
                    </a:lnTo>
                    <a:cubicBezTo>
                      <a:pt x="801" y="286"/>
                      <a:pt x="721" y="313"/>
                      <a:pt x="611" y="313"/>
                    </a:cubicBezTo>
                    <a:cubicBezTo>
                      <a:pt x="556" y="313"/>
                      <a:pt x="493" y="306"/>
                      <a:pt x="428" y="286"/>
                    </a:cubicBezTo>
                    <a:cubicBezTo>
                      <a:pt x="235" y="177"/>
                      <a:pt x="159" y="0"/>
                      <a:pt x="98" y="0"/>
                    </a:cubicBezTo>
                    <a:close/>
                  </a:path>
                </a:pathLst>
              </a:custGeom>
              <a:solidFill>
                <a:srgbClr val="2A0D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" name="Google Shape;13498;p83"/>
              <p:cNvSpPr/>
              <p:nvPr/>
            </p:nvSpPr>
            <p:spPr>
              <a:xfrm>
                <a:off x="1727230" y="4012404"/>
                <a:ext cx="56276" cy="33160"/>
              </a:xfrm>
              <a:custGeom>
                <a:avLst/>
                <a:gdLst/>
                <a:ahLst/>
                <a:cxnLst/>
                <a:rect l="l" t="t" r="r" b="b"/>
                <a:pathLst>
                  <a:path w="1804" h="1063" extrusionOk="0">
                    <a:moveTo>
                      <a:pt x="939" y="1"/>
                    </a:moveTo>
                    <a:cubicBezTo>
                      <a:pt x="577" y="1"/>
                      <a:pt x="192" y="64"/>
                      <a:pt x="120" y="199"/>
                    </a:cubicBezTo>
                    <a:cubicBezTo>
                      <a:pt x="1" y="437"/>
                      <a:pt x="627" y="1063"/>
                      <a:pt x="925" y="1063"/>
                    </a:cubicBezTo>
                    <a:cubicBezTo>
                      <a:pt x="1297" y="1063"/>
                      <a:pt x="1804" y="318"/>
                      <a:pt x="1610" y="139"/>
                    </a:cubicBezTo>
                    <a:cubicBezTo>
                      <a:pt x="1554" y="49"/>
                      <a:pt x="1256" y="1"/>
                      <a:pt x="939" y="1"/>
                    </a:cubicBezTo>
                    <a:close/>
                  </a:path>
                </a:pathLst>
              </a:custGeom>
              <a:solidFill>
                <a:srgbClr val="F28F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" name="Google Shape;13499;p83"/>
              <p:cNvSpPr/>
              <p:nvPr/>
            </p:nvSpPr>
            <p:spPr>
              <a:xfrm>
                <a:off x="1697969" y="4041072"/>
                <a:ext cx="116201" cy="45389"/>
              </a:xfrm>
              <a:custGeom>
                <a:avLst/>
                <a:gdLst/>
                <a:ahLst/>
                <a:cxnLst/>
                <a:rect l="l" t="t" r="r" b="b"/>
                <a:pathLst>
                  <a:path w="3725" h="1455" extrusionOk="0">
                    <a:moveTo>
                      <a:pt x="126" y="0"/>
                    </a:moveTo>
                    <a:cubicBezTo>
                      <a:pt x="110" y="0"/>
                      <a:pt x="92" y="7"/>
                      <a:pt x="75" y="25"/>
                    </a:cubicBezTo>
                    <a:cubicBezTo>
                      <a:pt x="0" y="25"/>
                      <a:pt x="0" y="84"/>
                      <a:pt x="0" y="144"/>
                    </a:cubicBezTo>
                    <a:cubicBezTo>
                      <a:pt x="0" y="144"/>
                      <a:pt x="0" y="204"/>
                      <a:pt x="75" y="338"/>
                    </a:cubicBezTo>
                    <a:cubicBezTo>
                      <a:pt x="135" y="457"/>
                      <a:pt x="194" y="636"/>
                      <a:pt x="313" y="829"/>
                    </a:cubicBezTo>
                    <a:cubicBezTo>
                      <a:pt x="447" y="889"/>
                      <a:pt x="507" y="1008"/>
                      <a:pt x="626" y="1082"/>
                    </a:cubicBezTo>
                    <a:cubicBezTo>
                      <a:pt x="686" y="1082"/>
                      <a:pt x="745" y="1142"/>
                      <a:pt x="820" y="1202"/>
                    </a:cubicBezTo>
                    <a:cubicBezTo>
                      <a:pt x="820" y="1202"/>
                      <a:pt x="939" y="1261"/>
                      <a:pt x="999" y="1261"/>
                    </a:cubicBezTo>
                    <a:cubicBezTo>
                      <a:pt x="1058" y="1321"/>
                      <a:pt x="1118" y="1321"/>
                      <a:pt x="1192" y="1321"/>
                    </a:cubicBezTo>
                    <a:cubicBezTo>
                      <a:pt x="1252" y="1380"/>
                      <a:pt x="1311" y="1380"/>
                      <a:pt x="1431" y="1380"/>
                    </a:cubicBezTo>
                    <a:cubicBezTo>
                      <a:pt x="1490" y="1380"/>
                      <a:pt x="1565" y="1455"/>
                      <a:pt x="1624" y="1455"/>
                    </a:cubicBezTo>
                    <a:lnTo>
                      <a:pt x="1863" y="1455"/>
                    </a:lnTo>
                    <a:lnTo>
                      <a:pt x="2056" y="1380"/>
                    </a:lnTo>
                    <a:lnTo>
                      <a:pt x="2310" y="1380"/>
                    </a:lnTo>
                    <a:cubicBezTo>
                      <a:pt x="2429" y="1321"/>
                      <a:pt x="2608" y="1321"/>
                      <a:pt x="2742" y="1261"/>
                    </a:cubicBezTo>
                    <a:cubicBezTo>
                      <a:pt x="2980" y="1142"/>
                      <a:pt x="3233" y="948"/>
                      <a:pt x="3352" y="770"/>
                    </a:cubicBezTo>
                    <a:cubicBezTo>
                      <a:pt x="3546" y="636"/>
                      <a:pt x="3606" y="457"/>
                      <a:pt x="3665" y="338"/>
                    </a:cubicBezTo>
                    <a:cubicBezTo>
                      <a:pt x="3665" y="263"/>
                      <a:pt x="3725" y="204"/>
                      <a:pt x="3725" y="204"/>
                    </a:cubicBezTo>
                    <a:lnTo>
                      <a:pt x="3725" y="144"/>
                    </a:lnTo>
                    <a:cubicBezTo>
                      <a:pt x="3725" y="84"/>
                      <a:pt x="3725" y="25"/>
                      <a:pt x="3665" y="25"/>
                    </a:cubicBezTo>
                    <a:cubicBezTo>
                      <a:pt x="3648" y="7"/>
                      <a:pt x="3630" y="0"/>
                      <a:pt x="3614" y="0"/>
                    </a:cubicBezTo>
                    <a:cubicBezTo>
                      <a:pt x="3576" y="0"/>
                      <a:pt x="3546" y="42"/>
                      <a:pt x="3546" y="84"/>
                    </a:cubicBezTo>
                    <a:lnTo>
                      <a:pt x="3486" y="84"/>
                    </a:lnTo>
                    <a:cubicBezTo>
                      <a:pt x="3486" y="144"/>
                      <a:pt x="3486" y="144"/>
                      <a:pt x="3427" y="204"/>
                    </a:cubicBezTo>
                    <a:cubicBezTo>
                      <a:pt x="3352" y="263"/>
                      <a:pt x="3233" y="397"/>
                      <a:pt x="3114" y="516"/>
                    </a:cubicBezTo>
                    <a:cubicBezTo>
                      <a:pt x="2980" y="636"/>
                      <a:pt x="2801" y="770"/>
                      <a:pt x="2548" y="889"/>
                    </a:cubicBezTo>
                    <a:cubicBezTo>
                      <a:pt x="2429" y="889"/>
                      <a:pt x="2369" y="948"/>
                      <a:pt x="2235" y="948"/>
                    </a:cubicBezTo>
                    <a:cubicBezTo>
                      <a:pt x="2175" y="948"/>
                      <a:pt x="2116" y="948"/>
                      <a:pt x="2056" y="1008"/>
                    </a:cubicBezTo>
                    <a:lnTo>
                      <a:pt x="1624" y="1008"/>
                    </a:lnTo>
                    <a:cubicBezTo>
                      <a:pt x="1565" y="1008"/>
                      <a:pt x="1490" y="948"/>
                      <a:pt x="1490" y="948"/>
                    </a:cubicBezTo>
                    <a:lnTo>
                      <a:pt x="1311" y="948"/>
                    </a:lnTo>
                    <a:cubicBezTo>
                      <a:pt x="1252" y="948"/>
                      <a:pt x="1192" y="889"/>
                      <a:pt x="1118" y="889"/>
                    </a:cubicBezTo>
                    <a:cubicBezTo>
                      <a:pt x="999" y="829"/>
                      <a:pt x="939" y="829"/>
                      <a:pt x="820" y="770"/>
                    </a:cubicBezTo>
                    <a:cubicBezTo>
                      <a:pt x="745" y="710"/>
                      <a:pt x="686" y="636"/>
                      <a:pt x="567" y="576"/>
                    </a:cubicBezTo>
                    <a:cubicBezTo>
                      <a:pt x="447" y="457"/>
                      <a:pt x="373" y="338"/>
                      <a:pt x="313" y="204"/>
                    </a:cubicBezTo>
                    <a:lnTo>
                      <a:pt x="194" y="84"/>
                    </a:lnTo>
                    <a:cubicBezTo>
                      <a:pt x="194" y="42"/>
                      <a:pt x="164" y="0"/>
                      <a:pt x="126" y="0"/>
                    </a:cubicBezTo>
                    <a:close/>
                  </a:path>
                </a:pathLst>
              </a:custGeom>
              <a:solidFill>
                <a:srgbClr val="2A0D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" name="Google Shape;13500;p83"/>
              <p:cNvSpPr/>
              <p:nvPr/>
            </p:nvSpPr>
            <p:spPr>
              <a:xfrm>
                <a:off x="1899645" y="4684532"/>
                <a:ext cx="13507" cy="33036"/>
              </a:xfrm>
              <a:custGeom>
                <a:avLst/>
                <a:gdLst/>
                <a:ahLst/>
                <a:cxnLst/>
                <a:rect l="l" t="t" r="r" b="b"/>
                <a:pathLst>
                  <a:path w="433" h="1059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61" y="120"/>
                    </a:lnTo>
                    <a:cubicBezTo>
                      <a:pt x="61" y="195"/>
                      <a:pt x="61" y="195"/>
                      <a:pt x="120" y="254"/>
                    </a:cubicBezTo>
                    <a:lnTo>
                      <a:pt x="120" y="373"/>
                    </a:lnTo>
                    <a:cubicBezTo>
                      <a:pt x="180" y="373"/>
                      <a:pt x="180" y="433"/>
                      <a:pt x="180" y="433"/>
                    </a:cubicBezTo>
                    <a:lnTo>
                      <a:pt x="180" y="567"/>
                    </a:lnTo>
                    <a:cubicBezTo>
                      <a:pt x="180" y="627"/>
                      <a:pt x="239" y="686"/>
                      <a:pt x="239" y="686"/>
                    </a:cubicBezTo>
                    <a:lnTo>
                      <a:pt x="239" y="805"/>
                    </a:lnTo>
                    <a:lnTo>
                      <a:pt x="239" y="865"/>
                    </a:lnTo>
                    <a:lnTo>
                      <a:pt x="239" y="999"/>
                    </a:lnTo>
                    <a:lnTo>
                      <a:pt x="239" y="1059"/>
                    </a:lnTo>
                    <a:lnTo>
                      <a:pt x="373" y="1059"/>
                    </a:lnTo>
                    <a:cubicBezTo>
                      <a:pt x="373" y="1059"/>
                      <a:pt x="433" y="999"/>
                      <a:pt x="433" y="865"/>
                    </a:cubicBezTo>
                    <a:lnTo>
                      <a:pt x="433" y="686"/>
                    </a:lnTo>
                    <a:lnTo>
                      <a:pt x="433" y="493"/>
                    </a:lnTo>
                    <a:cubicBezTo>
                      <a:pt x="373" y="433"/>
                      <a:pt x="373" y="373"/>
                      <a:pt x="314" y="314"/>
                    </a:cubicBezTo>
                    <a:cubicBezTo>
                      <a:pt x="314" y="254"/>
                      <a:pt x="239" y="195"/>
                      <a:pt x="239" y="120"/>
                    </a:cubicBezTo>
                    <a:lnTo>
                      <a:pt x="120" y="1"/>
                    </a:lnTo>
                    <a:close/>
                  </a:path>
                </a:pathLst>
              </a:custGeom>
              <a:solidFill>
                <a:srgbClr val="DB85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13501;p83"/>
              <p:cNvSpPr/>
              <p:nvPr/>
            </p:nvSpPr>
            <p:spPr>
              <a:xfrm>
                <a:off x="1878276" y="4688275"/>
                <a:ext cx="13507" cy="34876"/>
              </a:xfrm>
              <a:custGeom>
                <a:avLst/>
                <a:gdLst/>
                <a:ahLst/>
                <a:cxnLst/>
                <a:rect l="l" t="t" r="r" b="b"/>
                <a:pathLst>
                  <a:path w="433" h="1118" extrusionOk="0">
                    <a:moveTo>
                      <a:pt x="1" y="0"/>
                    </a:moveTo>
                    <a:lnTo>
                      <a:pt x="1" y="75"/>
                    </a:lnTo>
                    <a:lnTo>
                      <a:pt x="1" y="134"/>
                    </a:lnTo>
                    <a:cubicBezTo>
                      <a:pt x="60" y="134"/>
                      <a:pt x="60" y="194"/>
                      <a:pt x="60" y="194"/>
                    </a:cubicBezTo>
                    <a:cubicBezTo>
                      <a:pt x="60" y="253"/>
                      <a:pt x="120" y="253"/>
                      <a:pt x="120" y="253"/>
                    </a:cubicBezTo>
                    <a:lnTo>
                      <a:pt x="120" y="373"/>
                    </a:lnTo>
                    <a:cubicBezTo>
                      <a:pt x="179" y="373"/>
                      <a:pt x="179" y="447"/>
                      <a:pt x="179" y="507"/>
                    </a:cubicBezTo>
                    <a:lnTo>
                      <a:pt x="179" y="685"/>
                    </a:lnTo>
                    <a:lnTo>
                      <a:pt x="179" y="820"/>
                    </a:lnTo>
                    <a:lnTo>
                      <a:pt x="179" y="879"/>
                    </a:lnTo>
                    <a:cubicBezTo>
                      <a:pt x="179" y="998"/>
                      <a:pt x="254" y="1058"/>
                      <a:pt x="254" y="1058"/>
                    </a:cubicBezTo>
                    <a:cubicBezTo>
                      <a:pt x="254" y="1058"/>
                      <a:pt x="254" y="1117"/>
                      <a:pt x="314" y="1117"/>
                    </a:cubicBezTo>
                    <a:lnTo>
                      <a:pt x="314" y="1058"/>
                    </a:lnTo>
                    <a:cubicBezTo>
                      <a:pt x="314" y="1058"/>
                      <a:pt x="373" y="998"/>
                      <a:pt x="373" y="879"/>
                    </a:cubicBezTo>
                    <a:cubicBezTo>
                      <a:pt x="373" y="820"/>
                      <a:pt x="433" y="745"/>
                      <a:pt x="433" y="685"/>
                    </a:cubicBezTo>
                    <a:cubicBezTo>
                      <a:pt x="373" y="626"/>
                      <a:pt x="433" y="566"/>
                      <a:pt x="373" y="507"/>
                    </a:cubicBezTo>
                    <a:cubicBezTo>
                      <a:pt x="373" y="447"/>
                      <a:pt x="373" y="313"/>
                      <a:pt x="314" y="253"/>
                    </a:cubicBezTo>
                    <a:cubicBezTo>
                      <a:pt x="314" y="194"/>
                      <a:pt x="254" y="134"/>
                      <a:pt x="254" y="134"/>
                    </a:cubicBezTo>
                    <a:cubicBezTo>
                      <a:pt x="179" y="75"/>
                      <a:pt x="120" y="0"/>
                      <a:pt x="120" y="0"/>
                    </a:cubicBezTo>
                    <a:close/>
                  </a:path>
                </a:pathLst>
              </a:custGeom>
              <a:solidFill>
                <a:srgbClr val="DB85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13502;p83"/>
              <p:cNvSpPr/>
              <p:nvPr/>
            </p:nvSpPr>
            <p:spPr>
              <a:xfrm>
                <a:off x="1634300" y="4686403"/>
                <a:ext cx="15379" cy="31164"/>
              </a:xfrm>
              <a:custGeom>
                <a:avLst/>
                <a:gdLst/>
                <a:ahLst/>
                <a:cxnLst/>
                <a:rect l="l" t="t" r="r" b="b"/>
                <a:pathLst>
                  <a:path w="493" h="999" extrusionOk="0">
                    <a:moveTo>
                      <a:pt x="60" y="1"/>
                    </a:moveTo>
                    <a:cubicBezTo>
                      <a:pt x="0" y="60"/>
                      <a:pt x="60" y="60"/>
                      <a:pt x="60" y="60"/>
                    </a:cubicBezTo>
                    <a:cubicBezTo>
                      <a:pt x="60" y="60"/>
                      <a:pt x="60" y="135"/>
                      <a:pt x="120" y="194"/>
                    </a:cubicBezTo>
                    <a:cubicBezTo>
                      <a:pt x="179" y="254"/>
                      <a:pt x="179" y="313"/>
                      <a:pt x="179" y="313"/>
                    </a:cubicBezTo>
                    <a:cubicBezTo>
                      <a:pt x="179" y="373"/>
                      <a:pt x="254" y="373"/>
                      <a:pt x="254" y="433"/>
                    </a:cubicBezTo>
                    <a:lnTo>
                      <a:pt x="254" y="507"/>
                    </a:lnTo>
                    <a:lnTo>
                      <a:pt x="254" y="567"/>
                    </a:lnTo>
                    <a:cubicBezTo>
                      <a:pt x="313" y="567"/>
                      <a:pt x="254" y="626"/>
                      <a:pt x="313" y="626"/>
                    </a:cubicBezTo>
                    <a:lnTo>
                      <a:pt x="313" y="686"/>
                    </a:lnTo>
                    <a:lnTo>
                      <a:pt x="313" y="805"/>
                    </a:lnTo>
                    <a:lnTo>
                      <a:pt x="313" y="939"/>
                    </a:lnTo>
                    <a:cubicBezTo>
                      <a:pt x="313" y="999"/>
                      <a:pt x="313" y="999"/>
                      <a:pt x="373" y="999"/>
                    </a:cubicBezTo>
                    <a:lnTo>
                      <a:pt x="373" y="939"/>
                    </a:lnTo>
                    <a:cubicBezTo>
                      <a:pt x="373" y="939"/>
                      <a:pt x="432" y="939"/>
                      <a:pt x="432" y="805"/>
                    </a:cubicBezTo>
                    <a:lnTo>
                      <a:pt x="492" y="745"/>
                    </a:lnTo>
                    <a:lnTo>
                      <a:pt x="492" y="626"/>
                    </a:lnTo>
                    <a:lnTo>
                      <a:pt x="492" y="567"/>
                    </a:lnTo>
                    <a:lnTo>
                      <a:pt x="432" y="433"/>
                    </a:lnTo>
                    <a:cubicBezTo>
                      <a:pt x="432" y="373"/>
                      <a:pt x="432" y="313"/>
                      <a:pt x="373" y="254"/>
                    </a:cubicBezTo>
                    <a:cubicBezTo>
                      <a:pt x="373" y="194"/>
                      <a:pt x="313" y="135"/>
                      <a:pt x="254" y="135"/>
                    </a:cubicBezTo>
                    <a:cubicBezTo>
                      <a:pt x="179" y="1"/>
                      <a:pt x="120" y="1"/>
                      <a:pt x="120" y="1"/>
                    </a:cubicBezTo>
                    <a:close/>
                  </a:path>
                </a:pathLst>
              </a:custGeom>
              <a:solidFill>
                <a:srgbClr val="DB85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13503;p83"/>
              <p:cNvSpPr/>
              <p:nvPr/>
            </p:nvSpPr>
            <p:spPr>
              <a:xfrm>
                <a:off x="1612931" y="4688275"/>
                <a:ext cx="13507" cy="29292"/>
              </a:xfrm>
              <a:custGeom>
                <a:avLst/>
                <a:gdLst/>
                <a:ahLst/>
                <a:cxnLst/>
                <a:rect l="l" t="t" r="r" b="b"/>
                <a:pathLst>
                  <a:path w="433" h="939" extrusionOk="0">
                    <a:moveTo>
                      <a:pt x="0" y="0"/>
                    </a:moveTo>
                    <a:cubicBezTo>
                      <a:pt x="0" y="75"/>
                      <a:pt x="0" y="75"/>
                      <a:pt x="60" y="134"/>
                    </a:cubicBezTo>
                    <a:lnTo>
                      <a:pt x="119" y="194"/>
                    </a:lnTo>
                    <a:lnTo>
                      <a:pt x="119" y="253"/>
                    </a:lnTo>
                    <a:lnTo>
                      <a:pt x="194" y="313"/>
                    </a:lnTo>
                    <a:lnTo>
                      <a:pt x="194" y="373"/>
                    </a:lnTo>
                    <a:cubicBezTo>
                      <a:pt x="253" y="447"/>
                      <a:pt x="253" y="447"/>
                      <a:pt x="253" y="507"/>
                    </a:cubicBezTo>
                    <a:lnTo>
                      <a:pt x="253" y="566"/>
                    </a:lnTo>
                    <a:lnTo>
                      <a:pt x="253" y="626"/>
                    </a:lnTo>
                    <a:lnTo>
                      <a:pt x="253" y="685"/>
                    </a:lnTo>
                    <a:lnTo>
                      <a:pt x="253" y="745"/>
                    </a:lnTo>
                    <a:lnTo>
                      <a:pt x="253" y="879"/>
                    </a:lnTo>
                    <a:cubicBezTo>
                      <a:pt x="253" y="939"/>
                      <a:pt x="313" y="939"/>
                      <a:pt x="313" y="939"/>
                    </a:cubicBezTo>
                    <a:lnTo>
                      <a:pt x="373" y="939"/>
                    </a:lnTo>
                    <a:cubicBezTo>
                      <a:pt x="373" y="939"/>
                      <a:pt x="373" y="879"/>
                      <a:pt x="432" y="745"/>
                    </a:cubicBezTo>
                    <a:lnTo>
                      <a:pt x="432" y="685"/>
                    </a:lnTo>
                    <a:lnTo>
                      <a:pt x="432" y="626"/>
                    </a:lnTo>
                    <a:lnTo>
                      <a:pt x="432" y="507"/>
                    </a:lnTo>
                    <a:lnTo>
                      <a:pt x="432" y="447"/>
                    </a:lnTo>
                    <a:cubicBezTo>
                      <a:pt x="432" y="313"/>
                      <a:pt x="373" y="313"/>
                      <a:pt x="373" y="253"/>
                    </a:cubicBezTo>
                    <a:cubicBezTo>
                      <a:pt x="313" y="194"/>
                      <a:pt x="313" y="134"/>
                      <a:pt x="253" y="134"/>
                    </a:cubicBezTo>
                    <a:cubicBezTo>
                      <a:pt x="194" y="0"/>
                      <a:pt x="119" y="0"/>
                      <a:pt x="119" y="0"/>
                    </a:cubicBezTo>
                    <a:close/>
                  </a:path>
                </a:pathLst>
              </a:custGeom>
              <a:solidFill>
                <a:srgbClr val="DB85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13504;p83"/>
              <p:cNvSpPr/>
              <p:nvPr/>
            </p:nvSpPr>
            <p:spPr>
              <a:xfrm>
                <a:off x="1746758" y="4202631"/>
                <a:ext cx="65572" cy="61828"/>
              </a:xfrm>
              <a:custGeom>
                <a:avLst/>
                <a:gdLst/>
                <a:ahLst/>
                <a:cxnLst/>
                <a:rect l="l" t="t" r="r" b="b"/>
                <a:pathLst>
                  <a:path w="2102" h="1982" extrusionOk="0">
                    <a:moveTo>
                      <a:pt x="299" y="373"/>
                    </a:moveTo>
                    <a:cubicBezTo>
                      <a:pt x="433" y="373"/>
                      <a:pt x="611" y="492"/>
                      <a:pt x="805" y="552"/>
                    </a:cubicBezTo>
                    <a:cubicBezTo>
                      <a:pt x="984" y="671"/>
                      <a:pt x="1237" y="864"/>
                      <a:pt x="1416" y="984"/>
                    </a:cubicBezTo>
                    <a:cubicBezTo>
                      <a:pt x="1490" y="1118"/>
                      <a:pt x="1610" y="1177"/>
                      <a:pt x="1610" y="1296"/>
                    </a:cubicBezTo>
                    <a:cubicBezTo>
                      <a:pt x="1669" y="1356"/>
                      <a:pt x="1669" y="1416"/>
                      <a:pt x="1610" y="1550"/>
                    </a:cubicBezTo>
                    <a:lnTo>
                      <a:pt x="1416" y="1550"/>
                    </a:lnTo>
                    <a:cubicBezTo>
                      <a:pt x="1297" y="1490"/>
                      <a:pt x="1178" y="1416"/>
                      <a:pt x="1044" y="1296"/>
                    </a:cubicBezTo>
                    <a:cubicBezTo>
                      <a:pt x="865" y="1177"/>
                      <a:pt x="671" y="924"/>
                      <a:pt x="552" y="745"/>
                    </a:cubicBezTo>
                    <a:cubicBezTo>
                      <a:pt x="433" y="611"/>
                      <a:pt x="373" y="432"/>
                      <a:pt x="299" y="373"/>
                    </a:cubicBezTo>
                    <a:close/>
                    <a:moveTo>
                      <a:pt x="179" y="0"/>
                    </a:moveTo>
                    <a:lnTo>
                      <a:pt x="1" y="119"/>
                    </a:lnTo>
                    <a:lnTo>
                      <a:pt x="1" y="179"/>
                    </a:lnTo>
                    <a:lnTo>
                      <a:pt x="1" y="373"/>
                    </a:lnTo>
                    <a:cubicBezTo>
                      <a:pt x="60" y="552"/>
                      <a:pt x="120" y="745"/>
                      <a:pt x="239" y="924"/>
                    </a:cubicBezTo>
                    <a:cubicBezTo>
                      <a:pt x="433" y="1177"/>
                      <a:pt x="552" y="1416"/>
                      <a:pt x="805" y="1609"/>
                    </a:cubicBezTo>
                    <a:cubicBezTo>
                      <a:pt x="924" y="1728"/>
                      <a:pt x="1044" y="1862"/>
                      <a:pt x="1237" y="1922"/>
                    </a:cubicBezTo>
                    <a:cubicBezTo>
                      <a:pt x="1356" y="1982"/>
                      <a:pt x="1416" y="1982"/>
                      <a:pt x="1610" y="1982"/>
                    </a:cubicBezTo>
                    <a:cubicBezTo>
                      <a:pt x="1669" y="1982"/>
                      <a:pt x="1729" y="1922"/>
                      <a:pt x="1788" y="1922"/>
                    </a:cubicBezTo>
                    <a:lnTo>
                      <a:pt x="1922" y="1788"/>
                    </a:lnTo>
                    <a:cubicBezTo>
                      <a:pt x="1982" y="1728"/>
                      <a:pt x="2042" y="1609"/>
                      <a:pt x="2042" y="1490"/>
                    </a:cubicBezTo>
                    <a:cubicBezTo>
                      <a:pt x="2101" y="1356"/>
                      <a:pt x="2042" y="1237"/>
                      <a:pt x="2042" y="1118"/>
                    </a:cubicBezTo>
                    <a:cubicBezTo>
                      <a:pt x="1922" y="924"/>
                      <a:pt x="1788" y="805"/>
                      <a:pt x="1669" y="671"/>
                    </a:cubicBezTo>
                    <a:cubicBezTo>
                      <a:pt x="1416" y="492"/>
                      <a:pt x="1178" y="373"/>
                      <a:pt x="924" y="239"/>
                    </a:cubicBezTo>
                    <a:cubicBezTo>
                      <a:pt x="492" y="60"/>
                      <a:pt x="179" y="0"/>
                      <a:pt x="17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13505;p83"/>
              <p:cNvSpPr/>
              <p:nvPr/>
            </p:nvSpPr>
            <p:spPr>
              <a:xfrm>
                <a:off x="1688673" y="4202631"/>
                <a:ext cx="63700" cy="61828"/>
              </a:xfrm>
              <a:custGeom>
                <a:avLst/>
                <a:gdLst/>
                <a:ahLst/>
                <a:cxnLst/>
                <a:rect l="l" t="t" r="r" b="b"/>
                <a:pathLst>
                  <a:path w="2042" h="1982" extrusionOk="0">
                    <a:moveTo>
                      <a:pt x="1729" y="373"/>
                    </a:moveTo>
                    <a:cubicBezTo>
                      <a:pt x="1729" y="432"/>
                      <a:pt x="1609" y="611"/>
                      <a:pt x="1490" y="745"/>
                    </a:cubicBezTo>
                    <a:cubicBezTo>
                      <a:pt x="1356" y="924"/>
                      <a:pt x="1177" y="1177"/>
                      <a:pt x="984" y="1296"/>
                    </a:cubicBezTo>
                    <a:cubicBezTo>
                      <a:pt x="865" y="1416"/>
                      <a:pt x="745" y="1490"/>
                      <a:pt x="671" y="1550"/>
                    </a:cubicBezTo>
                    <a:lnTo>
                      <a:pt x="492" y="1550"/>
                    </a:lnTo>
                    <a:cubicBezTo>
                      <a:pt x="433" y="1416"/>
                      <a:pt x="373" y="1356"/>
                      <a:pt x="433" y="1296"/>
                    </a:cubicBezTo>
                    <a:cubicBezTo>
                      <a:pt x="433" y="1177"/>
                      <a:pt x="552" y="1118"/>
                      <a:pt x="611" y="984"/>
                    </a:cubicBezTo>
                    <a:cubicBezTo>
                      <a:pt x="865" y="864"/>
                      <a:pt x="1043" y="671"/>
                      <a:pt x="1297" y="552"/>
                    </a:cubicBezTo>
                    <a:cubicBezTo>
                      <a:pt x="1490" y="492"/>
                      <a:pt x="1609" y="373"/>
                      <a:pt x="1729" y="373"/>
                    </a:cubicBezTo>
                    <a:close/>
                    <a:moveTo>
                      <a:pt x="1922" y="0"/>
                    </a:moveTo>
                    <a:cubicBezTo>
                      <a:pt x="1922" y="0"/>
                      <a:pt x="1609" y="60"/>
                      <a:pt x="1118" y="239"/>
                    </a:cubicBezTo>
                    <a:cubicBezTo>
                      <a:pt x="924" y="373"/>
                      <a:pt x="611" y="492"/>
                      <a:pt x="373" y="671"/>
                    </a:cubicBezTo>
                    <a:cubicBezTo>
                      <a:pt x="239" y="805"/>
                      <a:pt x="120" y="924"/>
                      <a:pt x="60" y="1118"/>
                    </a:cubicBezTo>
                    <a:cubicBezTo>
                      <a:pt x="0" y="1237"/>
                      <a:pt x="0" y="1356"/>
                      <a:pt x="0" y="1490"/>
                    </a:cubicBezTo>
                    <a:cubicBezTo>
                      <a:pt x="0" y="1609"/>
                      <a:pt x="60" y="1728"/>
                      <a:pt x="120" y="1788"/>
                    </a:cubicBezTo>
                    <a:cubicBezTo>
                      <a:pt x="179" y="1788"/>
                      <a:pt x="239" y="1922"/>
                      <a:pt x="298" y="1922"/>
                    </a:cubicBezTo>
                    <a:cubicBezTo>
                      <a:pt x="373" y="1982"/>
                      <a:pt x="433" y="1982"/>
                      <a:pt x="492" y="1982"/>
                    </a:cubicBezTo>
                    <a:cubicBezTo>
                      <a:pt x="611" y="1982"/>
                      <a:pt x="745" y="1982"/>
                      <a:pt x="805" y="1922"/>
                    </a:cubicBezTo>
                    <a:cubicBezTo>
                      <a:pt x="984" y="1862"/>
                      <a:pt x="1118" y="1728"/>
                      <a:pt x="1237" y="1609"/>
                    </a:cubicBezTo>
                    <a:cubicBezTo>
                      <a:pt x="1490" y="1416"/>
                      <a:pt x="1669" y="1177"/>
                      <a:pt x="1788" y="924"/>
                    </a:cubicBezTo>
                    <a:cubicBezTo>
                      <a:pt x="1922" y="745"/>
                      <a:pt x="1982" y="552"/>
                      <a:pt x="2041" y="373"/>
                    </a:cubicBezTo>
                    <a:lnTo>
                      <a:pt x="2041" y="179"/>
                    </a:lnTo>
                    <a:lnTo>
                      <a:pt x="2041" y="119"/>
                    </a:lnTo>
                    <a:lnTo>
                      <a:pt x="192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" name="Google Shape;13506;p83"/>
              <p:cNvSpPr/>
              <p:nvPr/>
            </p:nvSpPr>
            <p:spPr>
              <a:xfrm>
                <a:off x="1744450" y="4208215"/>
                <a:ext cx="58116" cy="85069"/>
              </a:xfrm>
              <a:custGeom>
                <a:avLst/>
                <a:gdLst/>
                <a:ahLst/>
                <a:cxnLst/>
                <a:rect l="l" t="t" r="r" b="b"/>
                <a:pathLst>
                  <a:path w="1863" h="2727" extrusionOk="0">
                    <a:moveTo>
                      <a:pt x="134" y="0"/>
                    </a:moveTo>
                    <a:cubicBezTo>
                      <a:pt x="75" y="0"/>
                      <a:pt x="0" y="60"/>
                      <a:pt x="0" y="119"/>
                    </a:cubicBezTo>
                    <a:lnTo>
                      <a:pt x="0" y="253"/>
                    </a:lnTo>
                    <a:cubicBezTo>
                      <a:pt x="0" y="313"/>
                      <a:pt x="0" y="432"/>
                      <a:pt x="75" y="626"/>
                    </a:cubicBezTo>
                    <a:lnTo>
                      <a:pt x="75" y="864"/>
                    </a:lnTo>
                    <a:cubicBezTo>
                      <a:pt x="134" y="939"/>
                      <a:pt x="134" y="1058"/>
                      <a:pt x="134" y="1117"/>
                    </a:cubicBezTo>
                    <a:cubicBezTo>
                      <a:pt x="194" y="1237"/>
                      <a:pt x="194" y="1311"/>
                      <a:pt x="253" y="1430"/>
                    </a:cubicBezTo>
                    <a:cubicBezTo>
                      <a:pt x="313" y="1549"/>
                      <a:pt x="313" y="1609"/>
                      <a:pt x="373" y="1743"/>
                    </a:cubicBezTo>
                    <a:cubicBezTo>
                      <a:pt x="447" y="1803"/>
                      <a:pt x="507" y="1922"/>
                      <a:pt x="566" y="1981"/>
                    </a:cubicBezTo>
                    <a:cubicBezTo>
                      <a:pt x="626" y="2116"/>
                      <a:pt x="685" y="2175"/>
                      <a:pt x="745" y="2235"/>
                    </a:cubicBezTo>
                    <a:cubicBezTo>
                      <a:pt x="820" y="2294"/>
                      <a:pt x="939" y="2354"/>
                      <a:pt x="998" y="2428"/>
                    </a:cubicBezTo>
                    <a:cubicBezTo>
                      <a:pt x="1058" y="2488"/>
                      <a:pt x="1118" y="2548"/>
                      <a:pt x="1252" y="2548"/>
                    </a:cubicBezTo>
                    <a:cubicBezTo>
                      <a:pt x="1371" y="2667"/>
                      <a:pt x="1490" y="2667"/>
                      <a:pt x="1624" y="2667"/>
                    </a:cubicBezTo>
                    <a:cubicBezTo>
                      <a:pt x="1684" y="2726"/>
                      <a:pt x="1743" y="2726"/>
                      <a:pt x="1743" y="2726"/>
                    </a:cubicBezTo>
                    <a:cubicBezTo>
                      <a:pt x="1803" y="2726"/>
                      <a:pt x="1862" y="2667"/>
                      <a:pt x="1862" y="2607"/>
                    </a:cubicBezTo>
                    <a:cubicBezTo>
                      <a:pt x="1862" y="2548"/>
                      <a:pt x="1862" y="2488"/>
                      <a:pt x="1803" y="2488"/>
                    </a:cubicBezTo>
                    <a:cubicBezTo>
                      <a:pt x="1803" y="2488"/>
                      <a:pt x="1743" y="2488"/>
                      <a:pt x="1684" y="2428"/>
                    </a:cubicBezTo>
                    <a:cubicBezTo>
                      <a:pt x="1624" y="2428"/>
                      <a:pt x="1624" y="2428"/>
                      <a:pt x="1564" y="2354"/>
                    </a:cubicBezTo>
                    <a:cubicBezTo>
                      <a:pt x="1490" y="2354"/>
                      <a:pt x="1430" y="2294"/>
                      <a:pt x="1371" y="2294"/>
                    </a:cubicBezTo>
                    <a:cubicBezTo>
                      <a:pt x="1371" y="2235"/>
                      <a:pt x="1311" y="2175"/>
                      <a:pt x="1252" y="2116"/>
                    </a:cubicBezTo>
                    <a:cubicBezTo>
                      <a:pt x="1192" y="2116"/>
                      <a:pt x="1118" y="1981"/>
                      <a:pt x="1058" y="1981"/>
                    </a:cubicBezTo>
                    <a:cubicBezTo>
                      <a:pt x="998" y="1862"/>
                      <a:pt x="939" y="1803"/>
                      <a:pt x="939" y="1743"/>
                    </a:cubicBezTo>
                    <a:cubicBezTo>
                      <a:pt x="879" y="1683"/>
                      <a:pt x="820" y="1609"/>
                      <a:pt x="745" y="1490"/>
                    </a:cubicBezTo>
                    <a:cubicBezTo>
                      <a:pt x="745" y="1430"/>
                      <a:pt x="685" y="1371"/>
                      <a:pt x="626" y="1237"/>
                    </a:cubicBezTo>
                    <a:cubicBezTo>
                      <a:pt x="626" y="1177"/>
                      <a:pt x="566" y="1117"/>
                      <a:pt x="566" y="998"/>
                    </a:cubicBezTo>
                    <a:cubicBezTo>
                      <a:pt x="507" y="939"/>
                      <a:pt x="507" y="864"/>
                      <a:pt x="447" y="745"/>
                    </a:cubicBezTo>
                    <a:cubicBezTo>
                      <a:pt x="447" y="685"/>
                      <a:pt x="373" y="626"/>
                      <a:pt x="373" y="566"/>
                    </a:cubicBezTo>
                    <a:cubicBezTo>
                      <a:pt x="313" y="432"/>
                      <a:pt x="313" y="313"/>
                      <a:pt x="313" y="194"/>
                    </a:cubicBezTo>
                    <a:cubicBezTo>
                      <a:pt x="253" y="119"/>
                      <a:pt x="253" y="60"/>
                      <a:pt x="253" y="60"/>
                    </a:cubicBezTo>
                    <a:cubicBezTo>
                      <a:pt x="253" y="0"/>
                      <a:pt x="194" y="0"/>
                      <a:pt x="1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" name="Google Shape;13507;p83"/>
              <p:cNvSpPr/>
              <p:nvPr/>
            </p:nvSpPr>
            <p:spPr>
              <a:xfrm>
                <a:off x="1705861" y="4211927"/>
                <a:ext cx="46512" cy="79017"/>
              </a:xfrm>
              <a:custGeom>
                <a:avLst/>
                <a:gdLst/>
                <a:ahLst/>
                <a:cxnLst/>
                <a:rect l="l" t="t" r="r" b="b"/>
                <a:pathLst>
                  <a:path w="1491" h="2533" extrusionOk="0">
                    <a:moveTo>
                      <a:pt x="1371" y="0"/>
                    </a:moveTo>
                    <a:cubicBezTo>
                      <a:pt x="1371" y="0"/>
                      <a:pt x="1312" y="0"/>
                      <a:pt x="1312" y="75"/>
                    </a:cubicBezTo>
                    <a:cubicBezTo>
                      <a:pt x="1312" y="75"/>
                      <a:pt x="1312" y="134"/>
                      <a:pt x="1237" y="194"/>
                    </a:cubicBezTo>
                    <a:lnTo>
                      <a:pt x="1237" y="313"/>
                    </a:lnTo>
                    <a:cubicBezTo>
                      <a:pt x="1178" y="373"/>
                      <a:pt x="1178" y="373"/>
                      <a:pt x="1178" y="447"/>
                    </a:cubicBezTo>
                    <a:cubicBezTo>
                      <a:pt x="1118" y="507"/>
                      <a:pt x="1118" y="566"/>
                      <a:pt x="1118" y="626"/>
                    </a:cubicBezTo>
                    <a:cubicBezTo>
                      <a:pt x="1058" y="686"/>
                      <a:pt x="1058" y="745"/>
                      <a:pt x="999" y="879"/>
                    </a:cubicBezTo>
                    <a:cubicBezTo>
                      <a:pt x="999" y="939"/>
                      <a:pt x="939" y="998"/>
                      <a:pt x="939" y="1058"/>
                    </a:cubicBezTo>
                    <a:cubicBezTo>
                      <a:pt x="865" y="1118"/>
                      <a:pt x="805" y="1192"/>
                      <a:pt x="805" y="1252"/>
                    </a:cubicBezTo>
                    <a:cubicBezTo>
                      <a:pt x="686" y="1430"/>
                      <a:pt x="626" y="1564"/>
                      <a:pt x="492" y="1684"/>
                    </a:cubicBezTo>
                    <a:cubicBezTo>
                      <a:pt x="433" y="1803"/>
                      <a:pt x="373" y="1937"/>
                      <a:pt x="254" y="1997"/>
                    </a:cubicBezTo>
                    <a:cubicBezTo>
                      <a:pt x="120" y="2175"/>
                      <a:pt x="1" y="2309"/>
                      <a:pt x="1" y="2309"/>
                    </a:cubicBezTo>
                    <a:cubicBezTo>
                      <a:pt x="1" y="2369"/>
                      <a:pt x="1" y="2429"/>
                      <a:pt x="60" y="2488"/>
                    </a:cubicBezTo>
                    <a:cubicBezTo>
                      <a:pt x="60" y="2518"/>
                      <a:pt x="75" y="2533"/>
                      <a:pt x="99" y="2533"/>
                    </a:cubicBezTo>
                    <a:cubicBezTo>
                      <a:pt x="124" y="2533"/>
                      <a:pt x="157" y="2518"/>
                      <a:pt x="194" y="2488"/>
                    </a:cubicBezTo>
                    <a:cubicBezTo>
                      <a:pt x="194" y="2488"/>
                      <a:pt x="314" y="2429"/>
                      <a:pt x="567" y="2235"/>
                    </a:cubicBezTo>
                    <a:cubicBezTo>
                      <a:pt x="626" y="2175"/>
                      <a:pt x="746" y="2056"/>
                      <a:pt x="865" y="1937"/>
                    </a:cubicBezTo>
                    <a:cubicBezTo>
                      <a:pt x="939" y="1862"/>
                      <a:pt x="939" y="1803"/>
                      <a:pt x="999" y="1684"/>
                    </a:cubicBezTo>
                    <a:lnTo>
                      <a:pt x="1178" y="1490"/>
                    </a:lnTo>
                    <a:cubicBezTo>
                      <a:pt x="1237" y="1311"/>
                      <a:pt x="1312" y="1192"/>
                      <a:pt x="1371" y="998"/>
                    </a:cubicBezTo>
                    <a:cubicBezTo>
                      <a:pt x="1431" y="939"/>
                      <a:pt x="1431" y="820"/>
                      <a:pt x="1431" y="745"/>
                    </a:cubicBezTo>
                    <a:cubicBezTo>
                      <a:pt x="1490" y="686"/>
                      <a:pt x="1490" y="626"/>
                      <a:pt x="1490" y="566"/>
                    </a:cubicBezTo>
                    <a:lnTo>
                      <a:pt x="1490" y="194"/>
                    </a:lnTo>
                    <a:lnTo>
                      <a:pt x="1490" y="75"/>
                    </a:lnTo>
                    <a:cubicBezTo>
                      <a:pt x="1490" y="0"/>
                      <a:pt x="1431" y="0"/>
                      <a:pt x="137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" name="Google Shape;13508;p83"/>
              <p:cNvSpPr/>
              <p:nvPr/>
            </p:nvSpPr>
            <p:spPr>
              <a:xfrm>
                <a:off x="1595712" y="4167755"/>
                <a:ext cx="297943" cy="48383"/>
              </a:xfrm>
              <a:custGeom>
                <a:avLst/>
                <a:gdLst/>
                <a:ahLst/>
                <a:cxnLst/>
                <a:rect l="l" t="t" r="r" b="b"/>
                <a:pathLst>
                  <a:path w="9551" h="1551" extrusionOk="0">
                    <a:moveTo>
                      <a:pt x="9431" y="1"/>
                    </a:moveTo>
                    <a:cubicBezTo>
                      <a:pt x="9431" y="1"/>
                      <a:pt x="9372" y="1"/>
                      <a:pt x="9312" y="61"/>
                    </a:cubicBezTo>
                    <a:cubicBezTo>
                      <a:pt x="9237" y="61"/>
                      <a:pt x="9178" y="120"/>
                      <a:pt x="9059" y="180"/>
                    </a:cubicBezTo>
                    <a:cubicBezTo>
                      <a:pt x="8805" y="299"/>
                      <a:pt x="8433" y="433"/>
                      <a:pt x="8001" y="552"/>
                    </a:cubicBezTo>
                    <a:cubicBezTo>
                      <a:pt x="7822" y="671"/>
                      <a:pt x="7569" y="746"/>
                      <a:pt x="7316" y="805"/>
                    </a:cubicBezTo>
                    <a:cubicBezTo>
                      <a:pt x="7077" y="805"/>
                      <a:pt x="6824" y="865"/>
                      <a:pt x="6511" y="925"/>
                    </a:cubicBezTo>
                    <a:cubicBezTo>
                      <a:pt x="6392" y="984"/>
                      <a:pt x="6258" y="984"/>
                      <a:pt x="6079" y="984"/>
                    </a:cubicBezTo>
                    <a:cubicBezTo>
                      <a:pt x="5960" y="984"/>
                      <a:pt x="5826" y="1044"/>
                      <a:pt x="5647" y="1044"/>
                    </a:cubicBezTo>
                    <a:cubicBezTo>
                      <a:pt x="5334" y="1044"/>
                      <a:pt x="5081" y="1044"/>
                      <a:pt x="4768" y="1118"/>
                    </a:cubicBezTo>
                    <a:lnTo>
                      <a:pt x="3845" y="1118"/>
                    </a:lnTo>
                    <a:cubicBezTo>
                      <a:pt x="3725" y="1044"/>
                      <a:pt x="3532" y="1044"/>
                      <a:pt x="3413" y="1044"/>
                    </a:cubicBezTo>
                    <a:cubicBezTo>
                      <a:pt x="3278" y="1044"/>
                      <a:pt x="3159" y="1044"/>
                      <a:pt x="2980" y="984"/>
                    </a:cubicBezTo>
                    <a:cubicBezTo>
                      <a:pt x="2727" y="984"/>
                      <a:pt x="2414" y="925"/>
                      <a:pt x="2161" y="865"/>
                    </a:cubicBezTo>
                    <a:cubicBezTo>
                      <a:pt x="1923" y="805"/>
                      <a:pt x="1669" y="746"/>
                      <a:pt x="1491" y="671"/>
                    </a:cubicBezTo>
                    <a:cubicBezTo>
                      <a:pt x="1237" y="612"/>
                      <a:pt x="1044" y="552"/>
                      <a:pt x="865" y="493"/>
                    </a:cubicBezTo>
                    <a:cubicBezTo>
                      <a:pt x="746" y="433"/>
                      <a:pt x="552" y="373"/>
                      <a:pt x="433" y="299"/>
                    </a:cubicBezTo>
                    <a:cubicBezTo>
                      <a:pt x="180" y="180"/>
                      <a:pt x="61" y="120"/>
                      <a:pt x="61" y="120"/>
                    </a:cubicBezTo>
                    <a:lnTo>
                      <a:pt x="1" y="120"/>
                    </a:lnTo>
                    <a:lnTo>
                      <a:pt x="1" y="180"/>
                    </a:lnTo>
                    <a:cubicBezTo>
                      <a:pt x="1" y="180"/>
                      <a:pt x="120" y="299"/>
                      <a:pt x="373" y="433"/>
                    </a:cubicBezTo>
                    <a:cubicBezTo>
                      <a:pt x="612" y="552"/>
                      <a:pt x="925" y="746"/>
                      <a:pt x="1357" y="925"/>
                    </a:cubicBezTo>
                    <a:cubicBezTo>
                      <a:pt x="1610" y="1044"/>
                      <a:pt x="1863" y="1118"/>
                      <a:pt x="2102" y="1178"/>
                    </a:cubicBezTo>
                    <a:cubicBezTo>
                      <a:pt x="2355" y="1237"/>
                      <a:pt x="2668" y="1357"/>
                      <a:pt x="2906" y="1357"/>
                    </a:cubicBezTo>
                    <a:cubicBezTo>
                      <a:pt x="3100" y="1416"/>
                      <a:pt x="3219" y="1416"/>
                      <a:pt x="3353" y="1416"/>
                    </a:cubicBezTo>
                    <a:cubicBezTo>
                      <a:pt x="3532" y="1491"/>
                      <a:pt x="3651" y="1491"/>
                      <a:pt x="3845" y="1491"/>
                    </a:cubicBezTo>
                    <a:lnTo>
                      <a:pt x="4098" y="1491"/>
                    </a:lnTo>
                    <a:lnTo>
                      <a:pt x="4277" y="1550"/>
                    </a:lnTo>
                    <a:lnTo>
                      <a:pt x="4768" y="1550"/>
                    </a:lnTo>
                    <a:cubicBezTo>
                      <a:pt x="5081" y="1491"/>
                      <a:pt x="5394" y="1491"/>
                      <a:pt x="5707" y="1491"/>
                    </a:cubicBezTo>
                    <a:cubicBezTo>
                      <a:pt x="5826" y="1491"/>
                      <a:pt x="6020" y="1416"/>
                      <a:pt x="6139" y="1416"/>
                    </a:cubicBezTo>
                    <a:cubicBezTo>
                      <a:pt x="6332" y="1357"/>
                      <a:pt x="6452" y="1357"/>
                      <a:pt x="6571" y="1357"/>
                    </a:cubicBezTo>
                    <a:cubicBezTo>
                      <a:pt x="6884" y="1297"/>
                      <a:pt x="7137" y="1237"/>
                      <a:pt x="7450" y="1118"/>
                    </a:cubicBezTo>
                    <a:cubicBezTo>
                      <a:pt x="7569" y="1118"/>
                      <a:pt x="7688" y="1044"/>
                      <a:pt x="7822" y="984"/>
                    </a:cubicBezTo>
                    <a:cubicBezTo>
                      <a:pt x="7941" y="984"/>
                      <a:pt x="8001" y="925"/>
                      <a:pt x="8120" y="865"/>
                    </a:cubicBezTo>
                    <a:cubicBezTo>
                      <a:pt x="8254" y="865"/>
                      <a:pt x="8373" y="805"/>
                      <a:pt x="8433" y="746"/>
                    </a:cubicBezTo>
                    <a:cubicBezTo>
                      <a:pt x="8567" y="671"/>
                      <a:pt x="8627" y="671"/>
                      <a:pt x="8746" y="612"/>
                    </a:cubicBezTo>
                    <a:cubicBezTo>
                      <a:pt x="8865" y="552"/>
                      <a:pt x="9059" y="433"/>
                      <a:pt x="9118" y="373"/>
                    </a:cubicBezTo>
                    <a:cubicBezTo>
                      <a:pt x="9237" y="299"/>
                      <a:pt x="9372" y="239"/>
                      <a:pt x="9431" y="180"/>
                    </a:cubicBezTo>
                    <a:lnTo>
                      <a:pt x="9491" y="120"/>
                    </a:lnTo>
                    <a:cubicBezTo>
                      <a:pt x="9550" y="61"/>
                      <a:pt x="9550" y="61"/>
                      <a:pt x="949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" name="Google Shape;13509;p83"/>
              <p:cNvSpPr/>
              <p:nvPr/>
            </p:nvSpPr>
            <p:spPr>
              <a:xfrm>
                <a:off x="1411692" y="4008598"/>
                <a:ext cx="42332" cy="43018"/>
              </a:xfrm>
              <a:custGeom>
                <a:avLst/>
                <a:gdLst/>
                <a:ahLst/>
                <a:cxnLst/>
                <a:rect l="l" t="t" r="r" b="b"/>
                <a:pathLst>
                  <a:path w="1357" h="1379" extrusionOk="0">
                    <a:moveTo>
                      <a:pt x="703" y="1"/>
                    </a:moveTo>
                    <a:cubicBezTo>
                      <a:pt x="673" y="1"/>
                      <a:pt x="642" y="3"/>
                      <a:pt x="611" y="8"/>
                    </a:cubicBezTo>
                    <a:cubicBezTo>
                      <a:pt x="313" y="8"/>
                      <a:pt x="1" y="321"/>
                      <a:pt x="60" y="753"/>
                    </a:cubicBezTo>
                    <a:cubicBezTo>
                      <a:pt x="60" y="1125"/>
                      <a:pt x="373" y="1379"/>
                      <a:pt x="745" y="1379"/>
                    </a:cubicBezTo>
                    <a:cubicBezTo>
                      <a:pt x="1118" y="1379"/>
                      <a:pt x="1356" y="1006"/>
                      <a:pt x="1356" y="634"/>
                    </a:cubicBezTo>
                    <a:cubicBezTo>
                      <a:pt x="1302" y="292"/>
                      <a:pt x="1034" y="1"/>
                      <a:pt x="703" y="1"/>
                    </a:cubicBezTo>
                    <a:close/>
                  </a:path>
                </a:pathLst>
              </a:custGeom>
              <a:solidFill>
                <a:srgbClr val="F28F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" name="Google Shape;13510;p83"/>
              <p:cNvSpPr/>
              <p:nvPr/>
            </p:nvSpPr>
            <p:spPr>
              <a:xfrm>
                <a:off x="1448409" y="3991160"/>
                <a:ext cx="15379" cy="19559"/>
              </a:xfrm>
              <a:custGeom>
                <a:avLst/>
                <a:gdLst/>
                <a:ahLst/>
                <a:cxnLst/>
                <a:rect l="l" t="t" r="r" b="b"/>
                <a:pathLst>
                  <a:path w="493" h="627" extrusionOk="0">
                    <a:moveTo>
                      <a:pt x="179" y="1"/>
                    </a:moveTo>
                    <a:cubicBezTo>
                      <a:pt x="60" y="1"/>
                      <a:pt x="0" y="135"/>
                      <a:pt x="0" y="314"/>
                    </a:cubicBezTo>
                    <a:cubicBezTo>
                      <a:pt x="0" y="507"/>
                      <a:pt x="120" y="627"/>
                      <a:pt x="254" y="627"/>
                    </a:cubicBezTo>
                    <a:cubicBezTo>
                      <a:pt x="373" y="567"/>
                      <a:pt x="492" y="448"/>
                      <a:pt x="432" y="254"/>
                    </a:cubicBezTo>
                    <a:cubicBezTo>
                      <a:pt x="432" y="135"/>
                      <a:pt x="313" y="1"/>
                      <a:pt x="179" y="1"/>
                    </a:cubicBezTo>
                    <a:close/>
                  </a:path>
                </a:pathLst>
              </a:custGeom>
              <a:solidFill>
                <a:srgbClr val="F28F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" name="Google Shape;13511;p83"/>
              <p:cNvSpPr/>
              <p:nvPr/>
            </p:nvSpPr>
            <p:spPr>
              <a:xfrm>
                <a:off x="1425169" y="3977684"/>
                <a:ext cx="15379" cy="17719"/>
              </a:xfrm>
              <a:custGeom>
                <a:avLst/>
                <a:gdLst/>
                <a:ahLst/>
                <a:cxnLst/>
                <a:rect l="l" t="t" r="r" b="b"/>
                <a:pathLst>
                  <a:path w="493" h="568" extrusionOk="0">
                    <a:moveTo>
                      <a:pt x="254" y="1"/>
                    </a:moveTo>
                    <a:cubicBezTo>
                      <a:pt x="120" y="1"/>
                      <a:pt x="1" y="135"/>
                      <a:pt x="1" y="314"/>
                    </a:cubicBezTo>
                    <a:cubicBezTo>
                      <a:pt x="60" y="433"/>
                      <a:pt x="120" y="567"/>
                      <a:pt x="313" y="567"/>
                    </a:cubicBezTo>
                    <a:cubicBezTo>
                      <a:pt x="433" y="567"/>
                      <a:pt x="492" y="433"/>
                      <a:pt x="492" y="254"/>
                    </a:cubicBezTo>
                    <a:cubicBezTo>
                      <a:pt x="492" y="135"/>
                      <a:pt x="373" y="1"/>
                      <a:pt x="254" y="1"/>
                    </a:cubicBezTo>
                    <a:close/>
                  </a:path>
                </a:pathLst>
              </a:custGeom>
              <a:solidFill>
                <a:srgbClr val="F28F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" name="Google Shape;13512;p83"/>
              <p:cNvSpPr/>
              <p:nvPr/>
            </p:nvSpPr>
            <p:spPr>
              <a:xfrm>
                <a:off x="1403800" y="3989320"/>
                <a:ext cx="15348" cy="17688"/>
              </a:xfrm>
              <a:custGeom>
                <a:avLst/>
                <a:gdLst/>
                <a:ahLst/>
                <a:cxnLst/>
                <a:rect l="l" t="t" r="r" b="b"/>
                <a:pathLst>
                  <a:path w="492" h="567" extrusionOk="0">
                    <a:moveTo>
                      <a:pt x="194" y="0"/>
                    </a:moveTo>
                    <a:cubicBezTo>
                      <a:pt x="60" y="0"/>
                      <a:pt x="0" y="134"/>
                      <a:pt x="0" y="313"/>
                    </a:cubicBezTo>
                    <a:cubicBezTo>
                      <a:pt x="0" y="432"/>
                      <a:pt x="119" y="566"/>
                      <a:pt x="254" y="566"/>
                    </a:cubicBezTo>
                    <a:cubicBezTo>
                      <a:pt x="373" y="566"/>
                      <a:pt x="492" y="432"/>
                      <a:pt x="492" y="254"/>
                    </a:cubicBezTo>
                    <a:cubicBezTo>
                      <a:pt x="432" y="134"/>
                      <a:pt x="313" y="0"/>
                      <a:pt x="194" y="0"/>
                    </a:cubicBezTo>
                    <a:close/>
                  </a:path>
                </a:pathLst>
              </a:custGeom>
              <a:solidFill>
                <a:srgbClr val="F28F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" name="Google Shape;13513;p83"/>
              <p:cNvSpPr/>
              <p:nvPr/>
            </p:nvSpPr>
            <p:spPr>
              <a:xfrm>
                <a:off x="1657540" y="3766681"/>
                <a:ext cx="75118" cy="87065"/>
              </a:xfrm>
              <a:custGeom>
                <a:avLst/>
                <a:gdLst/>
                <a:ahLst/>
                <a:cxnLst/>
                <a:rect l="l" t="t" r="r" b="b"/>
                <a:pathLst>
                  <a:path w="2408" h="2791" extrusionOk="0">
                    <a:moveTo>
                      <a:pt x="1401" y="0"/>
                    </a:moveTo>
                    <a:cubicBezTo>
                      <a:pt x="1391" y="0"/>
                      <a:pt x="1381" y="1"/>
                      <a:pt x="1371" y="1"/>
                    </a:cubicBezTo>
                    <a:cubicBezTo>
                      <a:pt x="492" y="61"/>
                      <a:pt x="0" y="1864"/>
                      <a:pt x="0" y="1864"/>
                    </a:cubicBezTo>
                    <a:cubicBezTo>
                      <a:pt x="0" y="2296"/>
                      <a:pt x="60" y="2489"/>
                      <a:pt x="313" y="2609"/>
                    </a:cubicBezTo>
                    <a:cubicBezTo>
                      <a:pt x="313" y="2609"/>
                      <a:pt x="965" y="2791"/>
                      <a:pt x="1465" y="2791"/>
                    </a:cubicBezTo>
                    <a:cubicBezTo>
                      <a:pt x="1620" y="2791"/>
                      <a:pt x="1760" y="2773"/>
                      <a:pt x="1863" y="2728"/>
                    </a:cubicBezTo>
                    <a:cubicBezTo>
                      <a:pt x="2407" y="2492"/>
                      <a:pt x="2239" y="0"/>
                      <a:pt x="140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" name="Google Shape;13514;p83"/>
              <p:cNvSpPr/>
              <p:nvPr/>
            </p:nvSpPr>
            <p:spPr>
              <a:xfrm>
                <a:off x="1552975" y="3796441"/>
                <a:ext cx="94833" cy="86473"/>
              </a:xfrm>
              <a:custGeom>
                <a:avLst/>
                <a:gdLst/>
                <a:ahLst/>
                <a:cxnLst/>
                <a:rect l="l" t="t" r="r" b="b"/>
                <a:pathLst>
                  <a:path w="3040" h="2772" extrusionOk="0">
                    <a:moveTo>
                      <a:pt x="1069" y="1"/>
                    </a:moveTo>
                    <a:cubicBezTo>
                      <a:pt x="978" y="1"/>
                      <a:pt x="890" y="15"/>
                      <a:pt x="805" y="46"/>
                    </a:cubicBezTo>
                    <a:cubicBezTo>
                      <a:pt x="0" y="418"/>
                      <a:pt x="924" y="2772"/>
                      <a:pt x="1550" y="2772"/>
                    </a:cubicBezTo>
                    <a:cubicBezTo>
                      <a:pt x="2041" y="2772"/>
                      <a:pt x="2920" y="1908"/>
                      <a:pt x="2920" y="1908"/>
                    </a:cubicBezTo>
                    <a:cubicBezTo>
                      <a:pt x="3039" y="1655"/>
                      <a:pt x="3039" y="1535"/>
                      <a:pt x="2861" y="1163"/>
                    </a:cubicBezTo>
                    <a:cubicBezTo>
                      <a:pt x="2861" y="1163"/>
                      <a:pt x="1892" y="1"/>
                      <a:pt x="106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" name="Google Shape;13515;p83"/>
              <p:cNvSpPr/>
              <p:nvPr/>
            </p:nvSpPr>
            <p:spPr>
              <a:xfrm>
                <a:off x="1634300" y="3816468"/>
                <a:ext cx="40460" cy="39930"/>
              </a:xfrm>
              <a:custGeom>
                <a:avLst/>
                <a:gdLst/>
                <a:ahLst/>
                <a:cxnLst/>
                <a:rect l="l" t="t" r="r" b="b"/>
                <a:pathLst>
                  <a:path w="1297" h="1280" extrusionOk="0">
                    <a:moveTo>
                      <a:pt x="733" y="0"/>
                    </a:moveTo>
                    <a:cubicBezTo>
                      <a:pt x="488" y="0"/>
                      <a:pt x="160" y="118"/>
                      <a:pt x="60" y="268"/>
                    </a:cubicBezTo>
                    <a:cubicBezTo>
                      <a:pt x="0" y="387"/>
                      <a:pt x="60" y="1013"/>
                      <a:pt x="254" y="1206"/>
                    </a:cubicBezTo>
                    <a:cubicBezTo>
                      <a:pt x="288" y="1258"/>
                      <a:pt x="376" y="1280"/>
                      <a:pt x="485" y="1280"/>
                    </a:cubicBezTo>
                    <a:cubicBezTo>
                      <a:pt x="753" y="1280"/>
                      <a:pt x="1152" y="1150"/>
                      <a:pt x="1237" y="1013"/>
                    </a:cubicBezTo>
                    <a:cubicBezTo>
                      <a:pt x="1297" y="759"/>
                      <a:pt x="1118" y="89"/>
                      <a:pt x="865" y="14"/>
                    </a:cubicBezTo>
                    <a:cubicBezTo>
                      <a:pt x="825" y="5"/>
                      <a:pt x="781" y="0"/>
                      <a:pt x="73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" name="Google Shape;13516;p83"/>
              <p:cNvSpPr/>
              <p:nvPr/>
            </p:nvSpPr>
            <p:spPr>
              <a:xfrm>
                <a:off x="1870384" y="4237476"/>
                <a:ext cx="67880" cy="450830"/>
              </a:xfrm>
              <a:custGeom>
                <a:avLst/>
                <a:gdLst/>
                <a:ahLst/>
                <a:cxnLst/>
                <a:rect l="l" t="t" r="r" b="b"/>
                <a:pathLst>
                  <a:path w="2176" h="14452" extrusionOk="0">
                    <a:moveTo>
                      <a:pt x="0" y="1"/>
                    </a:moveTo>
                    <a:lnTo>
                      <a:pt x="0" y="60"/>
                    </a:lnTo>
                    <a:cubicBezTo>
                      <a:pt x="0" y="60"/>
                      <a:pt x="60" y="239"/>
                      <a:pt x="194" y="671"/>
                    </a:cubicBezTo>
                    <a:cubicBezTo>
                      <a:pt x="254" y="865"/>
                      <a:pt x="373" y="1043"/>
                      <a:pt x="432" y="1356"/>
                    </a:cubicBezTo>
                    <a:cubicBezTo>
                      <a:pt x="567" y="1610"/>
                      <a:pt x="626" y="1922"/>
                      <a:pt x="745" y="2235"/>
                    </a:cubicBezTo>
                    <a:cubicBezTo>
                      <a:pt x="879" y="2533"/>
                      <a:pt x="999" y="2906"/>
                      <a:pt x="1058" y="3278"/>
                    </a:cubicBezTo>
                    <a:cubicBezTo>
                      <a:pt x="1177" y="3650"/>
                      <a:pt x="1311" y="4097"/>
                      <a:pt x="1431" y="4470"/>
                    </a:cubicBezTo>
                    <a:cubicBezTo>
                      <a:pt x="1550" y="4902"/>
                      <a:pt x="1624" y="5334"/>
                      <a:pt x="1684" y="5766"/>
                    </a:cubicBezTo>
                    <a:cubicBezTo>
                      <a:pt x="1743" y="6019"/>
                      <a:pt x="1803" y="6198"/>
                      <a:pt x="1803" y="6451"/>
                    </a:cubicBezTo>
                    <a:cubicBezTo>
                      <a:pt x="1863" y="6704"/>
                      <a:pt x="1922" y="6883"/>
                      <a:pt x="1922" y="7137"/>
                    </a:cubicBezTo>
                    <a:cubicBezTo>
                      <a:pt x="1922" y="7375"/>
                      <a:pt x="1997" y="7569"/>
                      <a:pt x="1997" y="7822"/>
                    </a:cubicBezTo>
                    <a:lnTo>
                      <a:pt x="1997" y="8492"/>
                    </a:lnTo>
                    <a:cubicBezTo>
                      <a:pt x="1997" y="8939"/>
                      <a:pt x="1997" y="9371"/>
                      <a:pt x="1922" y="9803"/>
                    </a:cubicBezTo>
                    <a:cubicBezTo>
                      <a:pt x="1922" y="10235"/>
                      <a:pt x="1863" y="10667"/>
                      <a:pt x="1863" y="11040"/>
                    </a:cubicBezTo>
                    <a:cubicBezTo>
                      <a:pt x="1803" y="11472"/>
                      <a:pt x="1803" y="11844"/>
                      <a:pt x="1743" y="12157"/>
                    </a:cubicBezTo>
                    <a:cubicBezTo>
                      <a:pt x="1743" y="12529"/>
                      <a:pt x="1684" y="12842"/>
                      <a:pt x="1624" y="13095"/>
                    </a:cubicBezTo>
                    <a:cubicBezTo>
                      <a:pt x="1624" y="13408"/>
                      <a:pt x="1550" y="13587"/>
                      <a:pt x="1550" y="13840"/>
                    </a:cubicBezTo>
                    <a:cubicBezTo>
                      <a:pt x="1490" y="14213"/>
                      <a:pt x="1431" y="14451"/>
                      <a:pt x="1431" y="14451"/>
                    </a:cubicBezTo>
                    <a:lnTo>
                      <a:pt x="1490" y="14451"/>
                    </a:lnTo>
                    <a:cubicBezTo>
                      <a:pt x="1490" y="14451"/>
                      <a:pt x="1550" y="14213"/>
                      <a:pt x="1624" y="13840"/>
                    </a:cubicBezTo>
                    <a:cubicBezTo>
                      <a:pt x="1684" y="13468"/>
                      <a:pt x="1803" y="12842"/>
                      <a:pt x="1863" y="12157"/>
                    </a:cubicBezTo>
                    <a:cubicBezTo>
                      <a:pt x="1922" y="11844"/>
                      <a:pt x="1997" y="11472"/>
                      <a:pt x="2056" y="11040"/>
                    </a:cubicBezTo>
                    <a:cubicBezTo>
                      <a:pt x="2056" y="10667"/>
                      <a:pt x="2116" y="10235"/>
                      <a:pt x="2116" y="9803"/>
                    </a:cubicBezTo>
                    <a:cubicBezTo>
                      <a:pt x="2175" y="9371"/>
                      <a:pt x="2175" y="8939"/>
                      <a:pt x="2175" y="8492"/>
                    </a:cubicBezTo>
                    <a:lnTo>
                      <a:pt x="2175" y="7822"/>
                    </a:lnTo>
                    <a:cubicBezTo>
                      <a:pt x="2175" y="7569"/>
                      <a:pt x="2175" y="7315"/>
                      <a:pt x="2116" y="7137"/>
                    </a:cubicBezTo>
                    <a:cubicBezTo>
                      <a:pt x="2116" y="6883"/>
                      <a:pt x="2056" y="6630"/>
                      <a:pt x="2056" y="6392"/>
                    </a:cubicBezTo>
                    <a:cubicBezTo>
                      <a:pt x="1997" y="6198"/>
                      <a:pt x="1997" y="5960"/>
                      <a:pt x="1922" y="5766"/>
                    </a:cubicBezTo>
                    <a:cubicBezTo>
                      <a:pt x="1803" y="5274"/>
                      <a:pt x="1743" y="4842"/>
                      <a:pt x="1624" y="4470"/>
                    </a:cubicBezTo>
                    <a:cubicBezTo>
                      <a:pt x="1550" y="4217"/>
                      <a:pt x="1490" y="4023"/>
                      <a:pt x="1431" y="3844"/>
                    </a:cubicBezTo>
                    <a:cubicBezTo>
                      <a:pt x="1371" y="3591"/>
                      <a:pt x="1311" y="3412"/>
                      <a:pt x="1252" y="3218"/>
                    </a:cubicBezTo>
                    <a:cubicBezTo>
                      <a:pt x="1118" y="2846"/>
                      <a:pt x="999" y="2474"/>
                      <a:pt x="879" y="2161"/>
                    </a:cubicBezTo>
                    <a:cubicBezTo>
                      <a:pt x="686" y="1550"/>
                      <a:pt x="432" y="984"/>
                      <a:pt x="313" y="611"/>
                    </a:cubicBezTo>
                    <a:cubicBezTo>
                      <a:pt x="135" y="239"/>
                      <a:pt x="60" y="60"/>
                      <a:pt x="60" y="6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DB85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" name="Google Shape;13517;p83"/>
              <p:cNvSpPr/>
              <p:nvPr/>
            </p:nvSpPr>
            <p:spPr>
              <a:xfrm>
                <a:off x="1467937" y="3985608"/>
                <a:ext cx="133390" cy="193815"/>
              </a:xfrm>
              <a:custGeom>
                <a:avLst/>
                <a:gdLst/>
                <a:ahLst/>
                <a:cxnLst/>
                <a:rect l="l" t="t" r="r" b="b"/>
                <a:pathLst>
                  <a:path w="4276" h="6213" extrusionOk="0">
                    <a:moveTo>
                      <a:pt x="0" y="0"/>
                    </a:moveTo>
                    <a:cubicBezTo>
                      <a:pt x="1" y="2"/>
                      <a:pt x="60" y="120"/>
                      <a:pt x="179" y="313"/>
                    </a:cubicBezTo>
                    <a:cubicBezTo>
                      <a:pt x="239" y="373"/>
                      <a:pt x="239" y="492"/>
                      <a:pt x="298" y="626"/>
                    </a:cubicBezTo>
                    <a:cubicBezTo>
                      <a:pt x="373" y="745"/>
                      <a:pt x="432" y="924"/>
                      <a:pt x="551" y="1058"/>
                    </a:cubicBezTo>
                    <a:cubicBezTo>
                      <a:pt x="805" y="1669"/>
                      <a:pt x="1177" y="2607"/>
                      <a:pt x="1669" y="3352"/>
                    </a:cubicBezTo>
                    <a:cubicBezTo>
                      <a:pt x="1788" y="3605"/>
                      <a:pt x="1982" y="3784"/>
                      <a:pt x="2101" y="3978"/>
                    </a:cubicBezTo>
                    <a:cubicBezTo>
                      <a:pt x="2235" y="4157"/>
                      <a:pt x="2354" y="4350"/>
                      <a:pt x="2473" y="4529"/>
                    </a:cubicBezTo>
                    <a:cubicBezTo>
                      <a:pt x="2667" y="4648"/>
                      <a:pt x="2786" y="4842"/>
                      <a:pt x="2905" y="5021"/>
                    </a:cubicBezTo>
                    <a:cubicBezTo>
                      <a:pt x="3039" y="5155"/>
                      <a:pt x="3158" y="5274"/>
                      <a:pt x="3352" y="5393"/>
                    </a:cubicBezTo>
                    <a:cubicBezTo>
                      <a:pt x="3412" y="5527"/>
                      <a:pt x="3531" y="5646"/>
                      <a:pt x="3650" y="5765"/>
                    </a:cubicBezTo>
                    <a:cubicBezTo>
                      <a:pt x="3784" y="5840"/>
                      <a:pt x="3844" y="5900"/>
                      <a:pt x="3963" y="5959"/>
                    </a:cubicBezTo>
                    <a:cubicBezTo>
                      <a:pt x="4097" y="6138"/>
                      <a:pt x="4216" y="6212"/>
                      <a:pt x="4216" y="6212"/>
                    </a:cubicBezTo>
                    <a:lnTo>
                      <a:pt x="4276" y="6212"/>
                    </a:lnTo>
                    <a:lnTo>
                      <a:pt x="4216" y="6138"/>
                    </a:lnTo>
                    <a:cubicBezTo>
                      <a:pt x="4216" y="6138"/>
                      <a:pt x="4157" y="6078"/>
                      <a:pt x="4022" y="5900"/>
                    </a:cubicBezTo>
                    <a:cubicBezTo>
                      <a:pt x="3963" y="5840"/>
                      <a:pt x="3844" y="5765"/>
                      <a:pt x="3784" y="5646"/>
                    </a:cubicBezTo>
                    <a:cubicBezTo>
                      <a:pt x="3650" y="5527"/>
                      <a:pt x="3531" y="5468"/>
                      <a:pt x="3412" y="5333"/>
                    </a:cubicBezTo>
                    <a:cubicBezTo>
                      <a:pt x="3278" y="5155"/>
                      <a:pt x="3158" y="5021"/>
                      <a:pt x="3039" y="4901"/>
                    </a:cubicBezTo>
                    <a:cubicBezTo>
                      <a:pt x="2905" y="4723"/>
                      <a:pt x="2786" y="4529"/>
                      <a:pt x="2667" y="4410"/>
                    </a:cubicBezTo>
                    <a:cubicBezTo>
                      <a:pt x="2533" y="4216"/>
                      <a:pt x="2414" y="4037"/>
                      <a:pt x="2294" y="3844"/>
                    </a:cubicBezTo>
                    <a:cubicBezTo>
                      <a:pt x="2160" y="3665"/>
                      <a:pt x="1982" y="3471"/>
                      <a:pt x="1862" y="3293"/>
                    </a:cubicBezTo>
                    <a:lnTo>
                      <a:pt x="1669" y="2980"/>
                    </a:lnTo>
                    <a:cubicBezTo>
                      <a:pt x="1609" y="2860"/>
                      <a:pt x="1609" y="2786"/>
                      <a:pt x="1549" y="2667"/>
                    </a:cubicBezTo>
                    <a:cubicBezTo>
                      <a:pt x="1415" y="2488"/>
                      <a:pt x="1296" y="2294"/>
                      <a:pt x="1177" y="2116"/>
                    </a:cubicBezTo>
                    <a:cubicBezTo>
                      <a:pt x="983" y="1669"/>
                      <a:pt x="805" y="1296"/>
                      <a:pt x="611" y="998"/>
                    </a:cubicBezTo>
                    <a:cubicBezTo>
                      <a:pt x="551" y="864"/>
                      <a:pt x="492" y="745"/>
                      <a:pt x="373" y="626"/>
                    </a:cubicBezTo>
                    <a:cubicBezTo>
                      <a:pt x="298" y="492"/>
                      <a:pt x="239" y="373"/>
                      <a:pt x="179" y="253"/>
                    </a:cubicBezTo>
                    <a:cubicBezTo>
                      <a:pt x="60" y="120"/>
                      <a:pt x="1" y="2"/>
                      <a:pt x="0" y="0"/>
                    </a:cubicBezTo>
                    <a:close/>
                  </a:path>
                </a:pathLst>
              </a:custGeom>
              <a:solidFill>
                <a:srgbClr val="DB85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" name="Google Shape;13518;p83"/>
              <p:cNvSpPr/>
              <p:nvPr/>
            </p:nvSpPr>
            <p:spPr>
              <a:xfrm>
                <a:off x="1678909" y="4560469"/>
                <a:ext cx="158502" cy="27452"/>
              </a:xfrm>
              <a:custGeom>
                <a:avLst/>
                <a:gdLst/>
                <a:ahLst/>
                <a:cxnLst/>
                <a:rect l="l" t="t" r="r" b="b"/>
                <a:pathLst>
                  <a:path w="5081" h="880" extrusionOk="0">
                    <a:moveTo>
                      <a:pt x="5021" y="0"/>
                    </a:moveTo>
                    <a:cubicBezTo>
                      <a:pt x="5021" y="0"/>
                      <a:pt x="4962" y="0"/>
                      <a:pt x="4842" y="75"/>
                    </a:cubicBezTo>
                    <a:cubicBezTo>
                      <a:pt x="4783" y="134"/>
                      <a:pt x="4708" y="134"/>
                      <a:pt x="4589" y="194"/>
                    </a:cubicBezTo>
                    <a:cubicBezTo>
                      <a:pt x="4529" y="194"/>
                      <a:pt x="4410" y="194"/>
                      <a:pt x="4276" y="254"/>
                    </a:cubicBezTo>
                    <a:cubicBezTo>
                      <a:pt x="4217" y="254"/>
                      <a:pt x="4157" y="313"/>
                      <a:pt x="4097" y="313"/>
                    </a:cubicBezTo>
                    <a:cubicBezTo>
                      <a:pt x="4038" y="313"/>
                      <a:pt x="3963" y="313"/>
                      <a:pt x="3904" y="373"/>
                    </a:cubicBezTo>
                    <a:cubicBezTo>
                      <a:pt x="3785" y="373"/>
                      <a:pt x="3665" y="447"/>
                      <a:pt x="3472" y="447"/>
                    </a:cubicBezTo>
                    <a:cubicBezTo>
                      <a:pt x="3353" y="507"/>
                      <a:pt x="3219" y="507"/>
                      <a:pt x="3040" y="507"/>
                    </a:cubicBezTo>
                    <a:cubicBezTo>
                      <a:pt x="2921" y="566"/>
                      <a:pt x="2727" y="566"/>
                      <a:pt x="2608" y="566"/>
                    </a:cubicBezTo>
                    <a:cubicBezTo>
                      <a:pt x="2414" y="626"/>
                      <a:pt x="2295" y="626"/>
                      <a:pt x="2101" y="626"/>
                    </a:cubicBezTo>
                    <a:cubicBezTo>
                      <a:pt x="2042" y="656"/>
                      <a:pt x="1967" y="656"/>
                      <a:pt x="1891" y="656"/>
                    </a:cubicBezTo>
                    <a:cubicBezTo>
                      <a:pt x="1814" y="656"/>
                      <a:pt x="1736" y="656"/>
                      <a:pt x="1669" y="686"/>
                    </a:cubicBezTo>
                    <a:lnTo>
                      <a:pt x="1" y="686"/>
                    </a:lnTo>
                    <a:lnTo>
                      <a:pt x="60" y="745"/>
                    </a:lnTo>
                    <a:cubicBezTo>
                      <a:pt x="60" y="745"/>
                      <a:pt x="373" y="745"/>
                      <a:pt x="805" y="820"/>
                    </a:cubicBezTo>
                    <a:cubicBezTo>
                      <a:pt x="924" y="820"/>
                      <a:pt x="1118" y="879"/>
                      <a:pt x="1237" y="879"/>
                    </a:cubicBezTo>
                    <a:lnTo>
                      <a:pt x="1669" y="879"/>
                    </a:lnTo>
                    <a:cubicBezTo>
                      <a:pt x="1803" y="879"/>
                      <a:pt x="1982" y="879"/>
                      <a:pt x="2101" y="820"/>
                    </a:cubicBezTo>
                    <a:lnTo>
                      <a:pt x="2608" y="820"/>
                    </a:lnTo>
                    <a:cubicBezTo>
                      <a:pt x="2786" y="820"/>
                      <a:pt x="2921" y="745"/>
                      <a:pt x="3099" y="745"/>
                    </a:cubicBezTo>
                    <a:cubicBezTo>
                      <a:pt x="3219" y="686"/>
                      <a:pt x="3412" y="686"/>
                      <a:pt x="3531" y="626"/>
                    </a:cubicBezTo>
                    <a:cubicBezTo>
                      <a:pt x="3665" y="626"/>
                      <a:pt x="3844" y="566"/>
                      <a:pt x="3963" y="507"/>
                    </a:cubicBezTo>
                    <a:lnTo>
                      <a:pt x="4157" y="507"/>
                    </a:lnTo>
                    <a:cubicBezTo>
                      <a:pt x="4217" y="447"/>
                      <a:pt x="4276" y="447"/>
                      <a:pt x="4336" y="373"/>
                    </a:cubicBezTo>
                    <a:cubicBezTo>
                      <a:pt x="4470" y="373"/>
                      <a:pt x="4529" y="313"/>
                      <a:pt x="4649" y="313"/>
                    </a:cubicBezTo>
                    <a:cubicBezTo>
                      <a:pt x="4708" y="254"/>
                      <a:pt x="4842" y="194"/>
                      <a:pt x="4902" y="194"/>
                    </a:cubicBezTo>
                    <a:cubicBezTo>
                      <a:pt x="4962" y="134"/>
                      <a:pt x="4962" y="134"/>
                      <a:pt x="5021" y="75"/>
                    </a:cubicBezTo>
                    <a:lnTo>
                      <a:pt x="5081" y="75"/>
                    </a:lnTo>
                    <a:lnTo>
                      <a:pt x="5081" y="0"/>
                    </a:lnTo>
                    <a:close/>
                  </a:path>
                </a:pathLst>
              </a:custGeom>
              <a:solidFill>
                <a:srgbClr val="DB85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" name="Google Shape;13519;p83"/>
              <p:cNvSpPr/>
              <p:nvPr/>
            </p:nvSpPr>
            <p:spPr>
              <a:xfrm>
                <a:off x="1845272" y="4045533"/>
                <a:ext cx="238455" cy="21431"/>
              </a:xfrm>
              <a:custGeom>
                <a:avLst/>
                <a:gdLst/>
                <a:ahLst/>
                <a:cxnLst/>
                <a:rect l="l" t="t" r="r" b="b"/>
                <a:pathLst>
                  <a:path w="7644" h="687" extrusionOk="0">
                    <a:moveTo>
                      <a:pt x="1" y="1"/>
                    </a:moveTo>
                    <a:lnTo>
                      <a:pt x="1" y="61"/>
                    </a:lnTo>
                    <a:lnTo>
                      <a:pt x="1178" y="61"/>
                    </a:lnTo>
                    <a:cubicBezTo>
                      <a:pt x="1550" y="61"/>
                      <a:pt x="1982" y="61"/>
                      <a:pt x="2429" y="120"/>
                    </a:cubicBezTo>
                    <a:cubicBezTo>
                      <a:pt x="2861" y="120"/>
                      <a:pt x="3353" y="195"/>
                      <a:pt x="3785" y="195"/>
                    </a:cubicBezTo>
                    <a:cubicBezTo>
                      <a:pt x="4038" y="195"/>
                      <a:pt x="4291" y="254"/>
                      <a:pt x="4530" y="254"/>
                    </a:cubicBezTo>
                    <a:cubicBezTo>
                      <a:pt x="4783" y="254"/>
                      <a:pt x="4962" y="314"/>
                      <a:pt x="5215" y="314"/>
                    </a:cubicBezTo>
                    <a:cubicBezTo>
                      <a:pt x="5468" y="314"/>
                      <a:pt x="5647" y="373"/>
                      <a:pt x="5841" y="373"/>
                    </a:cubicBezTo>
                    <a:cubicBezTo>
                      <a:pt x="6079" y="433"/>
                      <a:pt x="6273" y="433"/>
                      <a:pt x="6452" y="493"/>
                    </a:cubicBezTo>
                    <a:cubicBezTo>
                      <a:pt x="6586" y="493"/>
                      <a:pt x="6764" y="567"/>
                      <a:pt x="6899" y="567"/>
                    </a:cubicBezTo>
                    <a:cubicBezTo>
                      <a:pt x="7077" y="627"/>
                      <a:pt x="7196" y="627"/>
                      <a:pt x="7271" y="627"/>
                    </a:cubicBezTo>
                    <a:cubicBezTo>
                      <a:pt x="7196" y="567"/>
                      <a:pt x="7077" y="567"/>
                      <a:pt x="6958" y="493"/>
                    </a:cubicBezTo>
                    <a:cubicBezTo>
                      <a:pt x="6764" y="493"/>
                      <a:pt x="6645" y="433"/>
                      <a:pt x="6452" y="373"/>
                    </a:cubicBezTo>
                    <a:cubicBezTo>
                      <a:pt x="6273" y="373"/>
                      <a:pt x="6079" y="373"/>
                      <a:pt x="5900" y="314"/>
                    </a:cubicBezTo>
                    <a:cubicBezTo>
                      <a:pt x="5647" y="314"/>
                      <a:pt x="5468" y="254"/>
                      <a:pt x="5215" y="254"/>
                    </a:cubicBezTo>
                    <a:cubicBezTo>
                      <a:pt x="5036" y="195"/>
                      <a:pt x="4783" y="195"/>
                      <a:pt x="4530" y="195"/>
                    </a:cubicBezTo>
                    <a:cubicBezTo>
                      <a:pt x="4291" y="120"/>
                      <a:pt x="4038" y="120"/>
                      <a:pt x="3845" y="61"/>
                    </a:cubicBezTo>
                    <a:cubicBezTo>
                      <a:pt x="3353" y="61"/>
                      <a:pt x="2861" y="1"/>
                      <a:pt x="2429" y="1"/>
                    </a:cubicBezTo>
                    <a:close/>
                    <a:moveTo>
                      <a:pt x="7271" y="627"/>
                    </a:moveTo>
                    <a:cubicBezTo>
                      <a:pt x="7509" y="686"/>
                      <a:pt x="7643" y="686"/>
                      <a:pt x="7643" y="686"/>
                    </a:cubicBezTo>
                    <a:cubicBezTo>
                      <a:pt x="7643" y="686"/>
                      <a:pt x="7509" y="627"/>
                      <a:pt x="7271" y="627"/>
                    </a:cubicBezTo>
                    <a:close/>
                  </a:path>
                </a:pathLst>
              </a:custGeom>
              <a:solidFill>
                <a:srgbClr val="2A0D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" name="Google Shape;13520;p83"/>
              <p:cNvSpPr/>
              <p:nvPr/>
            </p:nvSpPr>
            <p:spPr>
              <a:xfrm>
                <a:off x="1841560" y="4060881"/>
                <a:ext cx="226351" cy="77644"/>
              </a:xfrm>
              <a:custGeom>
                <a:avLst/>
                <a:gdLst/>
                <a:ahLst/>
                <a:cxnLst/>
                <a:rect l="l" t="t" r="r" b="b"/>
                <a:pathLst>
                  <a:path w="7256" h="2489" extrusionOk="0">
                    <a:moveTo>
                      <a:pt x="1" y="1"/>
                    </a:moveTo>
                    <a:lnTo>
                      <a:pt x="1" y="75"/>
                    </a:lnTo>
                    <a:cubicBezTo>
                      <a:pt x="1" y="75"/>
                      <a:pt x="433" y="194"/>
                      <a:pt x="1118" y="373"/>
                    </a:cubicBezTo>
                    <a:cubicBezTo>
                      <a:pt x="1491" y="507"/>
                      <a:pt x="1863" y="626"/>
                      <a:pt x="2295" y="745"/>
                    </a:cubicBezTo>
                    <a:cubicBezTo>
                      <a:pt x="2727" y="880"/>
                      <a:pt x="3159" y="1058"/>
                      <a:pt x="3666" y="1192"/>
                    </a:cubicBezTo>
                    <a:cubicBezTo>
                      <a:pt x="4098" y="1371"/>
                      <a:pt x="4530" y="1490"/>
                      <a:pt x="4962" y="1624"/>
                    </a:cubicBezTo>
                    <a:cubicBezTo>
                      <a:pt x="5394" y="1803"/>
                      <a:pt x="5766" y="1937"/>
                      <a:pt x="6079" y="2056"/>
                    </a:cubicBezTo>
                    <a:cubicBezTo>
                      <a:pt x="6451" y="2176"/>
                      <a:pt x="6705" y="2310"/>
                      <a:pt x="6883" y="2369"/>
                    </a:cubicBezTo>
                    <a:cubicBezTo>
                      <a:pt x="7137" y="2429"/>
                      <a:pt x="7196" y="2488"/>
                      <a:pt x="7196" y="2488"/>
                    </a:cubicBezTo>
                    <a:lnTo>
                      <a:pt x="7256" y="2488"/>
                    </a:lnTo>
                    <a:cubicBezTo>
                      <a:pt x="7256" y="2488"/>
                      <a:pt x="7137" y="2429"/>
                      <a:pt x="6943" y="2369"/>
                    </a:cubicBezTo>
                    <a:cubicBezTo>
                      <a:pt x="6764" y="2235"/>
                      <a:pt x="6451" y="2176"/>
                      <a:pt x="6139" y="1997"/>
                    </a:cubicBezTo>
                    <a:cubicBezTo>
                      <a:pt x="5766" y="1863"/>
                      <a:pt x="5394" y="1744"/>
                      <a:pt x="4962" y="1565"/>
                    </a:cubicBezTo>
                    <a:cubicBezTo>
                      <a:pt x="4589" y="1431"/>
                      <a:pt x="4098" y="1252"/>
                      <a:pt x="3666" y="1118"/>
                    </a:cubicBezTo>
                    <a:cubicBezTo>
                      <a:pt x="3412" y="1058"/>
                      <a:pt x="3219" y="939"/>
                      <a:pt x="2980" y="880"/>
                    </a:cubicBezTo>
                    <a:cubicBezTo>
                      <a:pt x="2787" y="820"/>
                      <a:pt x="2548" y="745"/>
                      <a:pt x="2355" y="686"/>
                    </a:cubicBezTo>
                    <a:cubicBezTo>
                      <a:pt x="1923" y="567"/>
                      <a:pt x="1491" y="447"/>
                      <a:pt x="1178" y="313"/>
                    </a:cubicBezTo>
                    <a:cubicBezTo>
                      <a:pt x="805" y="254"/>
                      <a:pt x="492" y="135"/>
                      <a:pt x="314" y="75"/>
                    </a:cubicBezTo>
                    <a:cubicBezTo>
                      <a:pt x="120" y="75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2A0D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" name="Google Shape;13521;p83"/>
              <p:cNvSpPr/>
              <p:nvPr/>
            </p:nvSpPr>
            <p:spPr>
              <a:xfrm>
                <a:off x="1421457" y="4037641"/>
                <a:ext cx="237955" cy="23271"/>
              </a:xfrm>
              <a:custGeom>
                <a:avLst/>
                <a:gdLst/>
                <a:ahLst/>
                <a:cxnLst/>
                <a:rect l="l" t="t" r="r" b="b"/>
                <a:pathLst>
                  <a:path w="7628" h="746" extrusionOk="0">
                    <a:moveTo>
                      <a:pt x="6451" y="1"/>
                    </a:moveTo>
                    <a:cubicBezTo>
                      <a:pt x="6079" y="1"/>
                      <a:pt x="5647" y="1"/>
                      <a:pt x="5215" y="75"/>
                    </a:cubicBezTo>
                    <a:cubicBezTo>
                      <a:pt x="4768" y="75"/>
                      <a:pt x="4276" y="75"/>
                      <a:pt x="3784" y="135"/>
                    </a:cubicBezTo>
                    <a:cubicBezTo>
                      <a:pt x="3531" y="135"/>
                      <a:pt x="3278" y="194"/>
                      <a:pt x="3099" y="194"/>
                    </a:cubicBezTo>
                    <a:cubicBezTo>
                      <a:pt x="2846" y="194"/>
                      <a:pt x="2607" y="254"/>
                      <a:pt x="2414" y="254"/>
                    </a:cubicBezTo>
                    <a:cubicBezTo>
                      <a:pt x="2161" y="254"/>
                      <a:pt x="1982" y="314"/>
                      <a:pt x="1729" y="373"/>
                    </a:cubicBezTo>
                    <a:cubicBezTo>
                      <a:pt x="1550" y="373"/>
                      <a:pt x="1356" y="373"/>
                      <a:pt x="1177" y="448"/>
                    </a:cubicBezTo>
                    <a:cubicBezTo>
                      <a:pt x="984" y="448"/>
                      <a:pt x="864" y="507"/>
                      <a:pt x="671" y="567"/>
                    </a:cubicBezTo>
                    <a:cubicBezTo>
                      <a:pt x="864" y="567"/>
                      <a:pt x="984" y="507"/>
                      <a:pt x="1177" y="507"/>
                    </a:cubicBezTo>
                    <a:cubicBezTo>
                      <a:pt x="1356" y="507"/>
                      <a:pt x="1550" y="448"/>
                      <a:pt x="1729" y="448"/>
                    </a:cubicBezTo>
                    <a:cubicBezTo>
                      <a:pt x="1982" y="373"/>
                      <a:pt x="2161" y="373"/>
                      <a:pt x="2414" y="314"/>
                    </a:cubicBezTo>
                    <a:cubicBezTo>
                      <a:pt x="2607" y="314"/>
                      <a:pt x="2846" y="314"/>
                      <a:pt x="3099" y="254"/>
                    </a:cubicBezTo>
                    <a:lnTo>
                      <a:pt x="3784" y="254"/>
                    </a:lnTo>
                    <a:cubicBezTo>
                      <a:pt x="4276" y="194"/>
                      <a:pt x="4768" y="135"/>
                      <a:pt x="5215" y="135"/>
                    </a:cubicBezTo>
                    <a:cubicBezTo>
                      <a:pt x="5647" y="135"/>
                      <a:pt x="6079" y="135"/>
                      <a:pt x="6451" y="75"/>
                    </a:cubicBezTo>
                    <a:lnTo>
                      <a:pt x="7628" y="75"/>
                    </a:lnTo>
                    <a:lnTo>
                      <a:pt x="7628" y="1"/>
                    </a:lnTo>
                    <a:close/>
                    <a:moveTo>
                      <a:pt x="671" y="567"/>
                    </a:moveTo>
                    <a:cubicBezTo>
                      <a:pt x="552" y="567"/>
                      <a:pt x="432" y="626"/>
                      <a:pt x="298" y="626"/>
                    </a:cubicBezTo>
                    <a:cubicBezTo>
                      <a:pt x="120" y="686"/>
                      <a:pt x="0" y="686"/>
                      <a:pt x="0" y="686"/>
                    </a:cubicBezTo>
                    <a:lnTo>
                      <a:pt x="0" y="746"/>
                    </a:lnTo>
                    <a:cubicBezTo>
                      <a:pt x="0" y="746"/>
                      <a:pt x="120" y="686"/>
                      <a:pt x="298" y="686"/>
                    </a:cubicBezTo>
                    <a:cubicBezTo>
                      <a:pt x="432" y="626"/>
                      <a:pt x="552" y="626"/>
                      <a:pt x="671" y="567"/>
                    </a:cubicBezTo>
                    <a:close/>
                  </a:path>
                </a:pathLst>
              </a:custGeom>
              <a:solidFill>
                <a:srgbClr val="2A0D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" name="Google Shape;13522;p83"/>
              <p:cNvSpPr/>
              <p:nvPr/>
            </p:nvSpPr>
            <p:spPr>
              <a:xfrm>
                <a:off x="1436804" y="4053457"/>
                <a:ext cx="226351" cy="77176"/>
              </a:xfrm>
              <a:custGeom>
                <a:avLst/>
                <a:gdLst/>
                <a:ahLst/>
                <a:cxnLst/>
                <a:rect l="l" t="t" r="r" b="b"/>
                <a:pathLst>
                  <a:path w="7256" h="2474" extrusionOk="0">
                    <a:moveTo>
                      <a:pt x="7255" y="0"/>
                    </a:moveTo>
                    <a:cubicBezTo>
                      <a:pt x="7255" y="0"/>
                      <a:pt x="7136" y="60"/>
                      <a:pt x="6957" y="119"/>
                    </a:cubicBezTo>
                    <a:cubicBezTo>
                      <a:pt x="6704" y="179"/>
                      <a:pt x="6451" y="239"/>
                      <a:pt x="6078" y="373"/>
                    </a:cubicBezTo>
                    <a:cubicBezTo>
                      <a:pt x="5765" y="432"/>
                      <a:pt x="5333" y="551"/>
                      <a:pt x="4901" y="685"/>
                    </a:cubicBezTo>
                    <a:cubicBezTo>
                      <a:pt x="4723" y="745"/>
                      <a:pt x="4469" y="805"/>
                      <a:pt x="4276" y="924"/>
                    </a:cubicBezTo>
                    <a:cubicBezTo>
                      <a:pt x="4037" y="983"/>
                      <a:pt x="3784" y="1058"/>
                      <a:pt x="3605" y="1118"/>
                    </a:cubicBezTo>
                    <a:cubicBezTo>
                      <a:pt x="3099" y="1296"/>
                      <a:pt x="2667" y="1430"/>
                      <a:pt x="2235" y="1609"/>
                    </a:cubicBezTo>
                    <a:cubicBezTo>
                      <a:pt x="1862" y="1728"/>
                      <a:pt x="1430" y="1922"/>
                      <a:pt x="1117" y="2041"/>
                    </a:cubicBezTo>
                    <a:cubicBezTo>
                      <a:pt x="804" y="2175"/>
                      <a:pt x="492" y="2294"/>
                      <a:pt x="313" y="2354"/>
                    </a:cubicBezTo>
                    <a:cubicBezTo>
                      <a:pt x="119" y="2414"/>
                      <a:pt x="0" y="2473"/>
                      <a:pt x="0" y="2473"/>
                    </a:cubicBezTo>
                    <a:cubicBezTo>
                      <a:pt x="0" y="2473"/>
                      <a:pt x="119" y="2473"/>
                      <a:pt x="313" y="2414"/>
                    </a:cubicBezTo>
                    <a:cubicBezTo>
                      <a:pt x="492" y="2294"/>
                      <a:pt x="804" y="2235"/>
                      <a:pt x="1117" y="2101"/>
                    </a:cubicBezTo>
                    <a:cubicBezTo>
                      <a:pt x="1490" y="1982"/>
                      <a:pt x="1862" y="1803"/>
                      <a:pt x="2294" y="1669"/>
                    </a:cubicBezTo>
                    <a:cubicBezTo>
                      <a:pt x="2726" y="1550"/>
                      <a:pt x="3158" y="1356"/>
                      <a:pt x="3605" y="1237"/>
                    </a:cubicBezTo>
                    <a:cubicBezTo>
                      <a:pt x="4097" y="1118"/>
                      <a:pt x="4529" y="924"/>
                      <a:pt x="4961" y="805"/>
                    </a:cubicBezTo>
                    <a:cubicBezTo>
                      <a:pt x="5393" y="685"/>
                      <a:pt x="5765" y="551"/>
                      <a:pt x="6078" y="432"/>
                    </a:cubicBezTo>
                    <a:cubicBezTo>
                      <a:pt x="6763" y="179"/>
                      <a:pt x="7255" y="60"/>
                      <a:pt x="7255" y="60"/>
                    </a:cubicBezTo>
                    <a:lnTo>
                      <a:pt x="7255" y="0"/>
                    </a:lnTo>
                    <a:close/>
                  </a:path>
                </a:pathLst>
              </a:custGeom>
              <a:solidFill>
                <a:srgbClr val="2A0D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08" name="Google Shape;13523;p83"/>
            <p:cNvSpPr/>
            <p:nvPr/>
          </p:nvSpPr>
          <p:spPr>
            <a:xfrm>
              <a:off x="6785085" y="4230923"/>
              <a:ext cx="399040" cy="61146"/>
            </a:xfrm>
            <a:custGeom>
              <a:avLst/>
              <a:gdLst/>
              <a:ahLst/>
              <a:cxnLst/>
              <a:rect l="l" t="t" r="r" b="b"/>
              <a:pathLst>
                <a:path w="67720" h="10377" extrusionOk="0">
                  <a:moveTo>
                    <a:pt x="35363" y="1"/>
                  </a:moveTo>
                  <a:cubicBezTo>
                    <a:pt x="24417" y="1"/>
                    <a:pt x="11938" y="1101"/>
                    <a:pt x="0" y="4617"/>
                  </a:cubicBezTo>
                  <a:cubicBezTo>
                    <a:pt x="0" y="4617"/>
                    <a:pt x="7873" y="10376"/>
                    <a:pt x="33095" y="10376"/>
                  </a:cubicBezTo>
                  <a:cubicBezTo>
                    <a:pt x="54380" y="10376"/>
                    <a:pt x="67720" y="3086"/>
                    <a:pt x="67720" y="3086"/>
                  </a:cubicBezTo>
                  <a:cubicBezTo>
                    <a:pt x="67720" y="3086"/>
                    <a:pt x="53690" y="1"/>
                    <a:pt x="35363" y="1"/>
                  </a:cubicBezTo>
                  <a:close/>
                </a:path>
              </a:pathLst>
            </a:custGeom>
            <a:solidFill>
              <a:srgbClr val="6D44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13524;p83"/>
            <p:cNvSpPr/>
            <p:nvPr/>
          </p:nvSpPr>
          <p:spPr>
            <a:xfrm>
              <a:off x="7295988" y="4406602"/>
              <a:ext cx="75306" cy="75742"/>
            </a:xfrm>
            <a:custGeom>
              <a:avLst/>
              <a:gdLst/>
              <a:ahLst/>
              <a:cxnLst/>
              <a:rect l="l" t="t" r="r" b="b"/>
              <a:pathLst>
                <a:path w="12780" h="12854" extrusionOk="0">
                  <a:moveTo>
                    <a:pt x="6495" y="0"/>
                  </a:moveTo>
                  <a:cubicBezTo>
                    <a:pt x="6409" y="0"/>
                    <a:pt x="6324" y="8"/>
                    <a:pt x="6238" y="25"/>
                  </a:cubicBezTo>
                  <a:cubicBezTo>
                    <a:pt x="1279" y="584"/>
                    <a:pt x="0" y="12854"/>
                    <a:pt x="5737" y="12854"/>
                  </a:cubicBezTo>
                  <a:cubicBezTo>
                    <a:pt x="5988" y="12854"/>
                    <a:pt x="6252" y="12831"/>
                    <a:pt x="6529" y="12782"/>
                  </a:cubicBezTo>
                  <a:cubicBezTo>
                    <a:pt x="12780" y="11858"/>
                    <a:pt x="9756" y="0"/>
                    <a:pt x="64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13525;p83"/>
            <p:cNvSpPr/>
            <p:nvPr/>
          </p:nvSpPr>
          <p:spPr>
            <a:xfrm>
              <a:off x="7351902" y="4335816"/>
              <a:ext cx="87551" cy="64010"/>
            </a:xfrm>
            <a:custGeom>
              <a:avLst/>
              <a:gdLst/>
              <a:ahLst/>
              <a:cxnLst/>
              <a:rect l="l" t="t" r="r" b="b"/>
              <a:pathLst>
                <a:path w="14858" h="10863" extrusionOk="0">
                  <a:moveTo>
                    <a:pt x="7202" y="1"/>
                  </a:moveTo>
                  <a:cubicBezTo>
                    <a:pt x="3481" y="1"/>
                    <a:pt x="0" y="2168"/>
                    <a:pt x="1341" y="5915"/>
                  </a:cubicBezTo>
                  <a:cubicBezTo>
                    <a:pt x="2458" y="9301"/>
                    <a:pt x="5542" y="10863"/>
                    <a:pt x="8436" y="10863"/>
                  </a:cubicBezTo>
                  <a:cubicBezTo>
                    <a:pt x="11773" y="10863"/>
                    <a:pt x="14858" y="8787"/>
                    <a:pt x="14389" y="5040"/>
                  </a:cubicBezTo>
                  <a:cubicBezTo>
                    <a:pt x="13687" y="1561"/>
                    <a:pt x="10358" y="1"/>
                    <a:pt x="72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13526;p83"/>
            <p:cNvSpPr/>
            <p:nvPr/>
          </p:nvSpPr>
          <p:spPr>
            <a:xfrm>
              <a:off x="7218637" y="4370293"/>
              <a:ext cx="89336" cy="68547"/>
            </a:xfrm>
            <a:custGeom>
              <a:avLst/>
              <a:gdLst/>
              <a:ahLst/>
              <a:cxnLst/>
              <a:rect l="l" t="t" r="r" b="b"/>
              <a:pathLst>
                <a:path w="15161" h="11633" extrusionOk="0">
                  <a:moveTo>
                    <a:pt x="10961" y="1"/>
                  </a:moveTo>
                  <a:cubicBezTo>
                    <a:pt x="6669" y="1"/>
                    <a:pt x="0" y="9408"/>
                    <a:pt x="5733" y="11363"/>
                  </a:cubicBezTo>
                  <a:cubicBezTo>
                    <a:pt x="6262" y="11547"/>
                    <a:pt x="6773" y="11633"/>
                    <a:pt x="7262" y="11633"/>
                  </a:cubicBezTo>
                  <a:cubicBezTo>
                    <a:pt x="12369" y="11633"/>
                    <a:pt x="15161" y="2358"/>
                    <a:pt x="12367" y="428"/>
                  </a:cubicBezTo>
                  <a:cubicBezTo>
                    <a:pt x="11948" y="134"/>
                    <a:pt x="11472" y="1"/>
                    <a:pt x="109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13527;p83"/>
            <p:cNvSpPr/>
            <p:nvPr/>
          </p:nvSpPr>
          <p:spPr>
            <a:xfrm>
              <a:off x="7318332" y="4259095"/>
              <a:ext cx="71217" cy="49856"/>
            </a:xfrm>
            <a:custGeom>
              <a:avLst/>
              <a:gdLst/>
              <a:ahLst/>
              <a:cxnLst/>
              <a:rect l="l" t="t" r="r" b="b"/>
              <a:pathLst>
                <a:path w="12086" h="8461" extrusionOk="0">
                  <a:moveTo>
                    <a:pt x="6629" y="0"/>
                  </a:moveTo>
                  <a:cubicBezTo>
                    <a:pt x="3375" y="0"/>
                    <a:pt x="1" y="3341"/>
                    <a:pt x="1862" y="5595"/>
                  </a:cubicBezTo>
                  <a:cubicBezTo>
                    <a:pt x="3381" y="7509"/>
                    <a:pt x="5584" y="8461"/>
                    <a:pt x="7463" y="8461"/>
                  </a:cubicBezTo>
                  <a:cubicBezTo>
                    <a:pt x="10092" y="8461"/>
                    <a:pt x="12086" y="6597"/>
                    <a:pt x="10683" y="2898"/>
                  </a:cubicBezTo>
                  <a:cubicBezTo>
                    <a:pt x="9775" y="795"/>
                    <a:pt x="8216" y="0"/>
                    <a:pt x="66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13528;p83"/>
            <p:cNvSpPr/>
            <p:nvPr/>
          </p:nvSpPr>
          <p:spPr>
            <a:xfrm>
              <a:off x="7126991" y="4236651"/>
              <a:ext cx="209190" cy="202319"/>
            </a:xfrm>
            <a:custGeom>
              <a:avLst/>
              <a:gdLst/>
              <a:ahLst/>
              <a:cxnLst/>
              <a:rect l="l" t="t" r="r" b="b"/>
              <a:pathLst>
                <a:path w="35501" h="34335" extrusionOk="0">
                  <a:moveTo>
                    <a:pt x="12174" y="1"/>
                  </a:moveTo>
                  <a:lnTo>
                    <a:pt x="7582" y="875"/>
                  </a:lnTo>
                  <a:cubicBezTo>
                    <a:pt x="5176" y="1823"/>
                    <a:pt x="3062" y="3354"/>
                    <a:pt x="1823" y="4228"/>
                  </a:cubicBezTo>
                  <a:lnTo>
                    <a:pt x="1" y="6051"/>
                  </a:lnTo>
                  <a:lnTo>
                    <a:pt x="1" y="6707"/>
                  </a:lnTo>
                  <a:lnTo>
                    <a:pt x="584" y="6707"/>
                  </a:lnTo>
                  <a:cubicBezTo>
                    <a:pt x="584" y="6707"/>
                    <a:pt x="1240" y="6051"/>
                    <a:pt x="2406" y="5176"/>
                  </a:cubicBezTo>
                  <a:cubicBezTo>
                    <a:pt x="3646" y="4228"/>
                    <a:pt x="5759" y="3062"/>
                    <a:pt x="8165" y="2406"/>
                  </a:cubicBezTo>
                  <a:cubicBezTo>
                    <a:pt x="9404" y="2114"/>
                    <a:pt x="10643" y="1823"/>
                    <a:pt x="12174" y="1823"/>
                  </a:cubicBezTo>
                  <a:cubicBezTo>
                    <a:pt x="13049" y="1823"/>
                    <a:pt x="13632" y="1823"/>
                    <a:pt x="14580" y="2114"/>
                  </a:cubicBezTo>
                  <a:cubicBezTo>
                    <a:pt x="15163" y="2114"/>
                    <a:pt x="15819" y="2406"/>
                    <a:pt x="16694" y="2406"/>
                  </a:cubicBezTo>
                  <a:cubicBezTo>
                    <a:pt x="17277" y="3062"/>
                    <a:pt x="18225" y="3062"/>
                    <a:pt x="18808" y="3645"/>
                  </a:cubicBezTo>
                  <a:cubicBezTo>
                    <a:pt x="19755" y="3937"/>
                    <a:pt x="20339" y="4228"/>
                    <a:pt x="20922" y="4885"/>
                  </a:cubicBezTo>
                  <a:cubicBezTo>
                    <a:pt x="21869" y="5468"/>
                    <a:pt x="22453" y="5759"/>
                    <a:pt x="23109" y="6342"/>
                  </a:cubicBezTo>
                  <a:lnTo>
                    <a:pt x="24931" y="8165"/>
                  </a:lnTo>
                  <a:lnTo>
                    <a:pt x="25806" y="9112"/>
                  </a:lnTo>
                  <a:lnTo>
                    <a:pt x="26753" y="9987"/>
                  </a:lnTo>
                  <a:cubicBezTo>
                    <a:pt x="27337" y="10935"/>
                    <a:pt x="27628" y="11518"/>
                    <a:pt x="28211" y="12174"/>
                  </a:cubicBezTo>
                  <a:cubicBezTo>
                    <a:pt x="29159" y="13632"/>
                    <a:pt x="29742" y="15163"/>
                    <a:pt x="30398" y="16694"/>
                  </a:cubicBezTo>
                  <a:cubicBezTo>
                    <a:pt x="31273" y="18224"/>
                    <a:pt x="31564" y="19755"/>
                    <a:pt x="32221" y="20921"/>
                  </a:cubicBezTo>
                  <a:cubicBezTo>
                    <a:pt x="32512" y="22452"/>
                    <a:pt x="33095" y="23983"/>
                    <a:pt x="33387" y="25222"/>
                  </a:cubicBezTo>
                  <a:cubicBezTo>
                    <a:pt x="33678" y="27919"/>
                    <a:pt x="34334" y="30033"/>
                    <a:pt x="34334" y="31564"/>
                  </a:cubicBezTo>
                  <a:cubicBezTo>
                    <a:pt x="34626" y="33095"/>
                    <a:pt x="34626" y="34043"/>
                    <a:pt x="34626" y="34043"/>
                  </a:cubicBezTo>
                  <a:cubicBezTo>
                    <a:pt x="34626" y="34334"/>
                    <a:pt x="34626" y="34334"/>
                    <a:pt x="34918" y="34334"/>
                  </a:cubicBezTo>
                  <a:lnTo>
                    <a:pt x="35209" y="34043"/>
                  </a:lnTo>
                  <a:cubicBezTo>
                    <a:pt x="35209" y="34043"/>
                    <a:pt x="35501" y="30398"/>
                    <a:pt x="34626" y="24931"/>
                  </a:cubicBezTo>
                  <a:cubicBezTo>
                    <a:pt x="34334" y="23692"/>
                    <a:pt x="34043" y="22161"/>
                    <a:pt x="33678" y="20630"/>
                  </a:cubicBezTo>
                  <a:cubicBezTo>
                    <a:pt x="33387" y="19099"/>
                    <a:pt x="32804" y="17641"/>
                    <a:pt x="32221" y="15819"/>
                  </a:cubicBezTo>
                  <a:cubicBezTo>
                    <a:pt x="31564" y="14288"/>
                    <a:pt x="30690" y="12757"/>
                    <a:pt x="29742" y="11226"/>
                  </a:cubicBezTo>
                  <a:cubicBezTo>
                    <a:pt x="29159" y="10352"/>
                    <a:pt x="28867" y="9696"/>
                    <a:pt x="28211" y="8821"/>
                  </a:cubicBezTo>
                  <a:lnTo>
                    <a:pt x="27337" y="7873"/>
                  </a:lnTo>
                  <a:lnTo>
                    <a:pt x="26389" y="6707"/>
                  </a:lnTo>
                  <a:cubicBezTo>
                    <a:pt x="25223" y="5468"/>
                    <a:pt x="23692" y="4228"/>
                    <a:pt x="22161" y="3062"/>
                  </a:cubicBezTo>
                  <a:cubicBezTo>
                    <a:pt x="21286" y="2698"/>
                    <a:pt x="20630" y="2114"/>
                    <a:pt x="19755" y="1823"/>
                  </a:cubicBezTo>
                  <a:cubicBezTo>
                    <a:pt x="18808" y="1531"/>
                    <a:pt x="18225" y="1240"/>
                    <a:pt x="17277" y="875"/>
                  </a:cubicBezTo>
                  <a:cubicBezTo>
                    <a:pt x="16402" y="584"/>
                    <a:pt x="15455" y="292"/>
                    <a:pt x="14580" y="292"/>
                  </a:cubicBezTo>
                  <a:cubicBezTo>
                    <a:pt x="13997" y="292"/>
                    <a:pt x="13049" y="1"/>
                    <a:pt x="12174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13529;p83"/>
            <p:cNvSpPr/>
            <p:nvPr/>
          </p:nvSpPr>
          <p:spPr>
            <a:xfrm>
              <a:off x="7314703" y="4340600"/>
              <a:ext cx="79036" cy="39091"/>
            </a:xfrm>
            <a:custGeom>
              <a:avLst/>
              <a:gdLst/>
              <a:ahLst/>
              <a:cxnLst/>
              <a:rect l="l" t="t" r="r" b="b"/>
              <a:pathLst>
                <a:path w="13413" h="6634" extrusionOk="0">
                  <a:moveTo>
                    <a:pt x="0" y="0"/>
                  </a:moveTo>
                  <a:lnTo>
                    <a:pt x="0" y="292"/>
                  </a:lnTo>
                  <a:cubicBezTo>
                    <a:pt x="0" y="292"/>
                    <a:pt x="656" y="1167"/>
                    <a:pt x="1531" y="2406"/>
                  </a:cubicBezTo>
                  <a:cubicBezTo>
                    <a:pt x="1531" y="2406"/>
                    <a:pt x="1822" y="2697"/>
                    <a:pt x="2187" y="2989"/>
                  </a:cubicBezTo>
                  <a:cubicBezTo>
                    <a:pt x="2478" y="3280"/>
                    <a:pt x="2770" y="3645"/>
                    <a:pt x="3062" y="3937"/>
                  </a:cubicBezTo>
                  <a:cubicBezTo>
                    <a:pt x="3353" y="4228"/>
                    <a:pt x="4009" y="4520"/>
                    <a:pt x="4301" y="4811"/>
                  </a:cubicBezTo>
                  <a:cubicBezTo>
                    <a:pt x="4592" y="5103"/>
                    <a:pt x="5176" y="5467"/>
                    <a:pt x="5467" y="5467"/>
                  </a:cubicBezTo>
                  <a:cubicBezTo>
                    <a:pt x="5832" y="5759"/>
                    <a:pt x="6415" y="6051"/>
                    <a:pt x="6706" y="6051"/>
                  </a:cubicBezTo>
                  <a:cubicBezTo>
                    <a:pt x="7290" y="6342"/>
                    <a:pt x="7654" y="6342"/>
                    <a:pt x="8237" y="6342"/>
                  </a:cubicBezTo>
                  <a:cubicBezTo>
                    <a:pt x="9112" y="6634"/>
                    <a:pt x="10060" y="6634"/>
                    <a:pt x="10643" y="6634"/>
                  </a:cubicBezTo>
                  <a:cubicBezTo>
                    <a:pt x="11590" y="6634"/>
                    <a:pt x="11882" y="6342"/>
                    <a:pt x="12465" y="6342"/>
                  </a:cubicBezTo>
                  <a:cubicBezTo>
                    <a:pt x="12757" y="6051"/>
                    <a:pt x="13121" y="6051"/>
                    <a:pt x="13121" y="6051"/>
                  </a:cubicBezTo>
                  <a:lnTo>
                    <a:pt x="13121" y="5759"/>
                  </a:lnTo>
                  <a:cubicBezTo>
                    <a:pt x="13413" y="5759"/>
                    <a:pt x="13413" y="5467"/>
                    <a:pt x="13121" y="5467"/>
                  </a:cubicBezTo>
                  <a:cubicBezTo>
                    <a:pt x="13121" y="5467"/>
                    <a:pt x="13121" y="5103"/>
                    <a:pt x="12757" y="5103"/>
                  </a:cubicBezTo>
                  <a:lnTo>
                    <a:pt x="12174" y="5103"/>
                  </a:lnTo>
                  <a:cubicBezTo>
                    <a:pt x="12076" y="5224"/>
                    <a:pt x="11947" y="5265"/>
                    <a:pt x="11793" y="5265"/>
                  </a:cubicBezTo>
                  <a:cubicBezTo>
                    <a:pt x="11485" y="5265"/>
                    <a:pt x="11080" y="5103"/>
                    <a:pt x="10643" y="5103"/>
                  </a:cubicBezTo>
                  <a:cubicBezTo>
                    <a:pt x="10351" y="5103"/>
                    <a:pt x="10060" y="5103"/>
                    <a:pt x="9768" y="4811"/>
                  </a:cubicBezTo>
                  <a:cubicBezTo>
                    <a:pt x="9476" y="4811"/>
                    <a:pt x="9112" y="4811"/>
                    <a:pt x="8529" y="4520"/>
                  </a:cubicBezTo>
                  <a:cubicBezTo>
                    <a:pt x="8237" y="4520"/>
                    <a:pt x="7946" y="4520"/>
                    <a:pt x="7654" y="4228"/>
                  </a:cubicBezTo>
                  <a:cubicBezTo>
                    <a:pt x="6998" y="4228"/>
                    <a:pt x="6706" y="3937"/>
                    <a:pt x="6415" y="3645"/>
                  </a:cubicBezTo>
                  <a:cubicBezTo>
                    <a:pt x="6123" y="3645"/>
                    <a:pt x="5467" y="3280"/>
                    <a:pt x="5176" y="3280"/>
                  </a:cubicBezTo>
                  <a:cubicBezTo>
                    <a:pt x="4884" y="2989"/>
                    <a:pt x="4592" y="2697"/>
                    <a:pt x="4301" y="2406"/>
                  </a:cubicBezTo>
                  <a:cubicBezTo>
                    <a:pt x="4009" y="2406"/>
                    <a:pt x="3353" y="2114"/>
                    <a:pt x="3062" y="1823"/>
                  </a:cubicBezTo>
                  <a:cubicBezTo>
                    <a:pt x="2770" y="1823"/>
                    <a:pt x="2478" y="1458"/>
                    <a:pt x="2478" y="1167"/>
                  </a:cubicBezTo>
                  <a:cubicBezTo>
                    <a:pt x="1239" y="583"/>
                    <a:pt x="365" y="0"/>
                    <a:pt x="365" y="0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13530;p83"/>
            <p:cNvSpPr/>
            <p:nvPr/>
          </p:nvSpPr>
          <p:spPr>
            <a:xfrm>
              <a:off x="7271746" y="4311821"/>
              <a:ext cx="36086" cy="91069"/>
            </a:xfrm>
            <a:custGeom>
              <a:avLst/>
              <a:gdLst/>
              <a:ahLst/>
              <a:cxnLst/>
              <a:rect l="l" t="t" r="r" b="b"/>
              <a:pathLst>
                <a:path w="6124" h="15455" extrusionOk="0">
                  <a:moveTo>
                    <a:pt x="4593" y="0"/>
                  </a:moveTo>
                  <a:lnTo>
                    <a:pt x="4593" y="292"/>
                  </a:lnTo>
                  <a:lnTo>
                    <a:pt x="4593" y="875"/>
                  </a:lnTo>
                  <a:lnTo>
                    <a:pt x="4593" y="2697"/>
                  </a:lnTo>
                  <a:cubicBezTo>
                    <a:pt x="4593" y="3353"/>
                    <a:pt x="4301" y="4228"/>
                    <a:pt x="4301" y="5176"/>
                  </a:cubicBezTo>
                  <a:cubicBezTo>
                    <a:pt x="4301" y="6051"/>
                    <a:pt x="4010" y="6998"/>
                    <a:pt x="3645" y="7873"/>
                  </a:cubicBezTo>
                  <a:lnTo>
                    <a:pt x="2771" y="10643"/>
                  </a:lnTo>
                  <a:cubicBezTo>
                    <a:pt x="2479" y="11518"/>
                    <a:pt x="1823" y="12174"/>
                    <a:pt x="1531" y="12757"/>
                  </a:cubicBezTo>
                  <a:cubicBezTo>
                    <a:pt x="948" y="13996"/>
                    <a:pt x="1" y="14871"/>
                    <a:pt x="1" y="14871"/>
                  </a:cubicBezTo>
                  <a:cubicBezTo>
                    <a:pt x="1" y="14871"/>
                    <a:pt x="1" y="15162"/>
                    <a:pt x="365" y="15454"/>
                  </a:cubicBezTo>
                  <a:lnTo>
                    <a:pt x="657" y="15454"/>
                  </a:lnTo>
                  <a:cubicBezTo>
                    <a:pt x="657" y="15454"/>
                    <a:pt x="1531" y="14871"/>
                    <a:pt x="2771" y="13632"/>
                  </a:cubicBezTo>
                  <a:cubicBezTo>
                    <a:pt x="3354" y="13048"/>
                    <a:pt x="4010" y="12465"/>
                    <a:pt x="4593" y="11518"/>
                  </a:cubicBezTo>
                  <a:cubicBezTo>
                    <a:pt x="4884" y="10643"/>
                    <a:pt x="5468" y="9695"/>
                    <a:pt x="5832" y="8529"/>
                  </a:cubicBezTo>
                  <a:cubicBezTo>
                    <a:pt x="6124" y="7581"/>
                    <a:pt x="6124" y="6342"/>
                    <a:pt x="6124" y="5467"/>
                  </a:cubicBezTo>
                  <a:lnTo>
                    <a:pt x="6124" y="3937"/>
                  </a:lnTo>
                  <a:cubicBezTo>
                    <a:pt x="6124" y="3353"/>
                    <a:pt x="5832" y="3062"/>
                    <a:pt x="5832" y="2697"/>
                  </a:cubicBezTo>
                  <a:cubicBezTo>
                    <a:pt x="5832" y="1823"/>
                    <a:pt x="5468" y="1239"/>
                    <a:pt x="5176" y="583"/>
                  </a:cubicBezTo>
                  <a:lnTo>
                    <a:pt x="5176" y="0"/>
                  </a:ln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13531;p83"/>
            <p:cNvSpPr/>
            <p:nvPr/>
          </p:nvSpPr>
          <p:spPr>
            <a:xfrm>
              <a:off x="7264876" y="4267150"/>
              <a:ext cx="87627" cy="23199"/>
            </a:xfrm>
            <a:custGeom>
              <a:avLst/>
              <a:gdLst/>
              <a:ahLst/>
              <a:cxnLst/>
              <a:rect l="l" t="t" r="r" b="b"/>
              <a:pathLst>
                <a:path w="14871" h="3937" extrusionOk="0">
                  <a:moveTo>
                    <a:pt x="292" y="0"/>
                  </a:moveTo>
                  <a:cubicBezTo>
                    <a:pt x="0" y="0"/>
                    <a:pt x="0" y="292"/>
                    <a:pt x="0" y="292"/>
                  </a:cubicBezTo>
                  <a:lnTo>
                    <a:pt x="0" y="583"/>
                  </a:lnTo>
                  <a:cubicBezTo>
                    <a:pt x="0" y="583"/>
                    <a:pt x="583" y="1166"/>
                    <a:pt x="1823" y="1822"/>
                  </a:cubicBezTo>
                  <a:cubicBezTo>
                    <a:pt x="2114" y="2114"/>
                    <a:pt x="2406" y="2406"/>
                    <a:pt x="2989" y="2406"/>
                  </a:cubicBezTo>
                  <a:cubicBezTo>
                    <a:pt x="3353" y="2697"/>
                    <a:pt x="3645" y="2697"/>
                    <a:pt x="4228" y="2989"/>
                  </a:cubicBezTo>
                  <a:cubicBezTo>
                    <a:pt x="4520" y="2989"/>
                    <a:pt x="5176" y="3353"/>
                    <a:pt x="5467" y="3353"/>
                  </a:cubicBezTo>
                  <a:cubicBezTo>
                    <a:pt x="6050" y="3645"/>
                    <a:pt x="6342" y="3645"/>
                    <a:pt x="6998" y="3645"/>
                  </a:cubicBezTo>
                  <a:cubicBezTo>
                    <a:pt x="7873" y="3936"/>
                    <a:pt x="8821" y="3936"/>
                    <a:pt x="9695" y="3936"/>
                  </a:cubicBezTo>
                  <a:cubicBezTo>
                    <a:pt x="10643" y="3645"/>
                    <a:pt x="11518" y="3645"/>
                    <a:pt x="12101" y="3645"/>
                  </a:cubicBezTo>
                  <a:cubicBezTo>
                    <a:pt x="13048" y="3353"/>
                    <a:pt x="13632" y="2989"/>
                    <a:pt x="13923" y="2989"/>
                  </a:cubicBezTo>
                  <a:cubicBezTo>
                    <a:pt x="14288" y="2697"/>
                    <a:pt x="14579" y="2697"/>
                    <a:pt x="14579" y="2697"/>
                  </a:cubicBezTo>
                  <a:cubicBezTo>
                    <a:pt x="14871" y="2697"/>
                    <a:pt x="14871" y="2406"/>
                    <a:pt x="14579" y="2114"/>
                  </a:cubicBezTo>
                  <a:lnTo>
                    <a:pt x="12101" y="2114"/>
                  </a:lnTo>
                  <a:cubicBezTo>
                    <a:pt x="11518" y="2114"/>
                    <a:pt x="10643" y="1822"/>
                    <a:pt x="9695" y="1822"/>
                  </a:cubicBezTo>
                  <a:lnTo>
                    <a:pt x="7290" y="1822"/>
                  </a:lnTo>
                  <a:cubicBezTo>
                    <a:pt x="6342" y="1531"/>
                    <a:pt x="5467" y="1531"/>
                    <a:pt x="4520" y="1166"/>
                  </a:cubicBezTo>
                  <a:cubicBezTo>
                    <a:pt x="3937" y="875"/>
                    <a:pt x="2989" y="875"/>
                    <a:pt x="2406" y="583"/>
                  </a:cubicBezTo>
                  <a:cubicBezTo>
                    <a:pt x="1167" y="292"/>
                    <a:pt x="292" y="0"/>
                    <a:pt x="292" y="0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13532;p83"/>
            <p:cNvSpPr/>
            <p:nvPr/>
          </p:nvSpPr>
          <p:spPr>
            <a:xfrm>
              <a:off x="6890749" y="4151174"/>
              <a:ext cx="60999" cy="212625"/>
            </a:xfrm>
            <a:custGeom>
              <a:avLst/>
              <a:gdLst/>
              <a:ahLst/>
              <a:cxnLst/>
              <a:rect l="l" t="t" r="r" b="b"/>
              <a:pathLst>
                <a:path w="10352" h="36084" extrusionOk="0">
                  <a:moveTo>
                    <a:pt x="474" y="0"/>
                  </a:moveTo>
                  <a:cubicBezTo>
                    <a:pt x="365" y="0"/>
                    <a:pt x="292" y="73"/>
                    <a:pt x="292" y="219"/>
                  </a:cubicBezTo>
                  <a:cubicBezTo>
                    <a:pt x="0" y="219"/>
                    <a:pt x="0" y="511"/>
                    <a:pt x="0" y="511"/>
                  </a:cubicBezTo>
                  <a:cubicBezTo>
                    <a:pt x="0" y="511"/>
                    <a:pt x="292" y="1167"/>
                    <a:pt x="875" y="2041"/>
                  </a:cubicBezTo>
                  <a:cubicBezTo>
                    <a:pt x="1239" y="2333"/>
                    <a:pt x="1531" y="2989"/>
                    <a:pt x="1823" y="3572"/>
                  </a:cubicBezTo>
                  <a:cubicBezTo>
                    <a:pt x="2406" y="4155"/>
                    <a:pt x="2697" y="4811"/>
                    <a:pt x="3062" y="5686"/>
                  </a:cubicBezTo>
                  <a:cubicBezTo>
                    <a:pt x="3645" y="6269"/>
                    <a:pt x="3937" y="7217"/>
                    <a:pt x="4520" y="8092"/>
                  </a:cubicBezTo>
                  <a:cubicBezTo>
                    <a:pt x="4884" y="9039"/>
                    <a:pt x="5467" y="9914"/>
                    <a:pt x="5759" y="10862"/>
                  </a:cubicBezTo>
                  <a:cubicBezTo>
                    <a:pt x="6051" y="12101"/>
                    <a:pt x="6707" y="12976"/>
                    <a:pt x="6998" y="14215"/>
                  </a:cubicBezTo>
                  <a:cubicBezTo>
                    <a:pt x="7290" y="15090"/>
                    <a:pt x="7581" y="16329"/>
                    <a:pt x="7873" y="17204"/>
                  </a:cubicBezTo>
                  <a:cubicBezTo>
                    <a:pt x="7873" y="17860"/>
                    <a:pt x="8165" y="18443"/>
                    <a:pt x="8165" y="19026"/>
                  </a:cubicBezTo>
                  <a:cubicBezTo>
                    <a:pt x="8165" y="19682"/>
                    <a:pt x="8529" y="20265"/>
                    <a:pt x="8529" y="20848"/>
                  </a:cubicBezTo>
                  <a:cubicBezTo>
                    <a:pt x="8529" y="21213"/>
                    <a:pt x="8821" y="21796"/>
                    <a:pt x="8821" y="22379"/>
                  </a:cubicBezTo>
                  <a:lnTo>
                    <a:pt x="8821" y="23910"/>
                  </a:lnTo>
                  <a:cubicBezTo>
                    <a:pt x="9112" y="25149"/>
                    <a:pt x="8821" y="26024"/>
                    <a:pt x="8821" y="27263"/>
                  </a:cubicBezTo>
                  <a:cubicBezTo>
                    <a:pt x="9112" y="27555"/>
                    <a:pt x="8821" y="28138"/>
                    <a:pt x="8821" y="28502"/>
                  </a:cubicBezTo>
                  <a:lnTo>
                    <a:pt x="8821" y="29960"/>
                  </a:lnTo>
                  <a:cubicBezTo>
                    <a:pt x="8821" y="30325"/>
                    <a:pt x="8821" y="30908"/>
                    <a:pt x="8529" y="31200"/>
                  </a:cubicBezTo>
                  <a:lnTo>
                    <a:pt x="8529" y="32439"/>
                  </a:lnTo>
                  <a:cubicBezTo>
                    <a:pt x="8165" y="33022"/>
                    <a:pt x="8165" y="33605"/>
                    <a:pt x="8165" y="33970"/>
                  </a:cubicBezTo>
                  <a:cubicBezTo>
                    <a:pt x="7873" y="34553"/>
                    <a:pt x="7873" y="34844"/>
                    <a:pt x="7873" y="35136"/>
                  </a:cubicBezTo>
                  <a:lnTo>
                    <a:pt x="7581" y="35427"/>
                  </a:lnTo>
                  <a:cubicBezTo>
                    <a:pt x="7581" y="35792"/>
                    <a:pt x="7581" y="36084"/>
                    <a:pt x="7873" y="36084"/>
                  </a:cubicBezTo>
                  <a:cubicBezTo>
                    <a:pt x="8165" y="36084"/>
                    <a:pt x="8165" y="36084"/>
                    <a:pt x="8529" y="35792"/>
                  </a:cubicBezTo>
                  <a:lnTo>
                    <a:pt x="8529" y="35427"/>
                  </a:lnTo>
                  <a:cubicBezTo>
                    <a:pt x="8821" y="35136"/>
                    <a:pt x="8821" y="34844"/>
                    <a:pt x="9112" y="34261"/>
                  </a:cubicBezTo>
                  <a:cubicBezTo>
                    <a:pt x="9112" y="33970"/>
                    <a:pt x="9404" y="33314"/>
                    <a:pt x="9404" y="32439"/>
                  </a:cubicBezTo>
                  <a:cubicBezTo>
                    <a:pt x="9695" y="32147"/>
                    <a:pt x="9695" y="31783"/>
                    <a:pt x="9695" y="31491"/>
                  </a:cubicBezTo>
                  <a:cubicBezTo>
                    <a:pt x="9695" y="30908"/>
                    <a:pt x="9987" y="30616"/>
                    <a:pt x="9987" y="29960"/>
                  </a:cubicBezTo>
                  <a:cubicBezTo>
                    <a:pt x="9987" y="29669"/>
                    <a:pt x="9987" y="29086"/>
                    <a:pt x="10351" y="28794"/>
                  </a:cubicBezTo>
                  <a:lnTo>
                    <a:pt x="10351" y="27263"/>
                  </a:lnTo>
                  <a:lnTo>
                    <a:pt x="10351" y="25732"/>
                  </a:lnTo>
                  <a:lnTo>
                    <a:pt x="10351" y="23910"/>
                  </a:lnTo>
                  <a:lnTo>
                    <a:pt x="10351" y="22379"/>
                  </a:lnTo>
                  <a:cubicBezTo>
                    <a:pt x="10351" y="21796"/>
                    <a:pt x="9987" y="21213"/>
                    <a:pt x="9987" y="20557"/>
                  </a:cubicBezTo>
                  <a:cubicBezTo>
                    <a:pt x="9987" y="19974"/>
                    <a:pt x="9695" y="19391"/>
                    <a:pt x="9695" y="18734"/>
                  </a:cubicBezTo>
                  <a:cubicBezTo>
                    <a:pt x="9695" y="18151"/>
                    <a:pt x="9404" y="17568"/>
                    <a:pt x="9404" y="16912"/>
                  </a:cubicBezTo>
                  <a:cubicBezTo>
                    <a:pt x="9112" y="15746"/>
                    <a:pt x="8821" y="14798"/>
                    <a:pt x="8529" y="13559"/>
                  </a:cubicBezTo>
                  <a:cubicBezTo>
                    <a:pt x="7873" y="12393"/>
                    <a:pt x="7581" y="11445"/>
                    <a:pt x="7290" y="10279"/>
                  </a:cubicBezTo>
                  <a:cubicBezTo>
                    <a:pt x="6707" y="9331"/>
                    <a:pt x="6051" y="8456"/>
                    <a:pt x="5759" y="7509"/>
                  </a:cubicBezTo>
                  <a:cubicBezTo>
                    <a:pt x="5176" y="6634"/>
                    <a:pt x="4520" y="5686"/>
                    <a:pt x="4228" y="5103"/>
                  </a:cubicBezTo>
                  <a:cubicBezTo>
                    <a:pt x="3937" y="4447"/>
                    <a:pt x="3645" y="4155"/>
                    <a:pt x="3645" y="3864"/>
                  </a:cubicBezTo>
                  <a:cubicBezTo>
                    <a:pt x="3353" y="3572"/>
                    <a:pt x="3062" y="3281"/>
                    <a:pt x="3062" y="2989"/>
                  </a:cubicBezTo>
                  <a:cubicBezTo>
                    <a:pt x="2406" y="2333"/>
                    <a:pt x="2114" y="1750"/>
                    <a:pt x="1823" y="1458"/>
                  </a:cubicBezTo>
                  <a:cubicBezTo>
                    <a:pt x="1239" y="511"/>
                    <a:pt x="875" y="219"/>
                    <a:pt x="875" y="219"/>
                  </a:cubicBezTo>
                  <a:cubicBezTo>
                    <a:pt x="729" y="73"/>
                    <a:pt x="583" y="0"/>
                    <a:pt x="474" y="0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13533;p83"/>
            <p:cNvSpPr/>
            <p:nvPr/>
          </p:nvSpPr>
          <p:spPr>
            <a:xfrm>
              <a:off x="6799256" y="4049676"/>
              <a:ext cx="121992" cy="113660"/>
            </a:xfrm>
            <a:custGeom>
              <a:avLst/>
              <a:gdLst/>
              <a:ahLst/>
              <a:cxnLst/>
              <a:rect l="l" t="t" r="r" b="b"/>
              <a:pathLst>
                <a:path w="20703" h="19289" extrusionOk="0">
                  <a:moveTo>
                    <a:pt x="13725" y="1"/>
                  </a:moveTo>
                  <a:cubicBezTo>
                    <a:pt x="11131" y="1"/>
                    <a:pt x="10352" y="4979"/>
                    <a:pt x="10352" y="4979"/>
                  </a:cubicBezTo>
                  <a:cubicBezTo>
                    <a:pt x="10352" y="4979"/>
                    <a:pt x="8206" y="1900"/>
                    <a:pt x="6265" y="1900"/>
                  </a:cubicBezTo>
                  <a:cubicBezTo>
                    <a:pt x="5780" y="1900"/>
                    <a:pt x="5307" y="2092"/>
                    <a:pt x="4885" y="2573"/>
                  </a:cubicBezTo>
                  <a:cubicBezTo>
                    <a:pt x="3062" y="5271"/>
                    <a:pt x="5176" y="9571"/>
                    <a:pt x="5176" y="9571"/>
                  </a:cubicBezTo>
                  <a:cubicBezTo>
                    <a:pt x="948" y="9863"/>
                    <a:pt x="1" y="15622"/>
                    <a:pt x="7946" y="16569"/>
                  </a:cubicBezTo>
                  <a:cubicBezTo>
                    <a:pt x="12511" y="16846"/>
                    <a:pt x="16354" y="19288"/>
                    <a:pt x="16985" y="19288"/>
                  </a:cubicBezTo>
                  <a:cubicBezTo>
                    <a:pt x="17019" y="19288"/>
                    <a:pt x="17043" y="19281"/>
                    <a:pt x="17058" y="19266"/>
                  </a:cubicBezTo>
                  <a:cubicBezTo>
                    <a:pt x="20703" y="11102"/>
                    <a:pt x="17933" y="1626"/>
                    <a:pt x="14580" y="168"/>
                  </a:cubicBezTo>
                  <a:cubicBezTo>
                    <a:pt x="14275" y="53"/>
                    <a:pt x="13990" y="1"/>
                    <a:pt x="137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13534;p83"/>
            <p:cNvSpPr/>
            <p:nvPr/>
          </p:nvSpPr>
          <p:spPr>
            <a:xfrm>
              <a:off x="6822879" y="4072138"/>
              <a:ext cx="71311" cy="67876"/>
            </a:xfrm>
            <a:custGeom>
              <a:avLst/>
              <a:gdLst/>
              <a:ahLst/>
              <a:cxnLst/>
              <a:rect l="l" t="t" r="r" b="b"/>
              <a:pathLst>
                <a:path w="12102" h="11519" extrusionOk="0">
                  <a:moveTo>
                    <a:pt x="9987" y="1"/>
                  </a:moveTo>
                  <a:cubicBezTo>
                    <a:pt x="7874" y="1"/>
                    <a:pt x="8748" y="7873"/>
                    <a:pt x="8748" y="7873"/>
                  </a:cubicBezTo>
                  <a:cubicBezTo>
                    <a:pt x="6926" y="3281"/>
                    <a:pt x="4520" y="584"/>
                    <a:pt x="3646" y="584"/>
                  </a:cubicBezTo>
                  <a:cubicBezTo>
                    <a:pt x="3281" y="584"/>
                    <a:pt x="2990" y="875"/>
                    <a:pt x="2990" y="875"/>
                  </a:cubicBezTo>
                  <a:cubicBezTo>
                    <a:pt x="1" y="5103"/>
                    <a:pt x="7874" y="9113"/>
                    <a:pt x="7874" y="9113"/>
                  </a:cubicBezTo>
                  <a:cubicBezTo>
                    <a:pt x="7874" y="9113"/>
                    <a:pt x="5103" y="8456"/>
                    <a:pt x="2990" y="8456"/>
                  </a:cubicBezTo>
                  <a:cubicBezTo>
                    <a:pt x="1823" y="8456"/>
                    <a:pt x="876" y="8748"/>
                    <a:pt x="876" y="9404"/>
                  </a:cubicBezTo>
                  <a:cubicBezTo>
                    <a:pt x="1167" y="10570"/>
                    <a:pt x="4812" y="11518"/>
                    <a:pt x="7874" y="11518"/>
                  </a:cubicBezTo>
                  <a:cubicBezTo>
                    <a:pt x="9113" y="11518"/>
                    <a:pt x="10279" y="11227"/>
                    <a:pt x="10571" y="10570"/>
                  </a:cubicBezTo>
                  <a:cubicBezTo>
                    <a:pt x="12101" y="8748"/>
                    <a:pt x="11518" y="292"/>
                    <a:pt x="102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13535;p83"/>
            <p:cNvSpPr/>
            <p:nvPr/>
          </p:nvSpPr>
          <p:spPr>
            <a:xfrm>
              <a:off x="6870992" y="4139407"/>
              <a:ext cx="44677" cy="31142"/>
            </a:xfrm>
            <a:custGeom>
              <a:avLst/>
              <a:gdLst/>
              <a:ahLst/>
              <a:cxnLst/>
              <a:rect l="l" t="t" r="r" b="b"/>
              <a:pathLst>
                <a:path w="7582" h="5285" extrusionOk="0">
                  <a:moveTo>
                    <a:pt x="6772" y="0"/>
                  </a:moveTo>
                  <a:cubicBezTo>
                    <a:pt x="6199" y="0"/>
                    <a:pt x="5467" y="1633"/>
                    <a:pt x="5467" y="1633"/>
                  </a:cubicBezTo>
                  <a:cubicBezTo>
                    <a:pt x="5467" y="1633"/>
                    <a:pt x="4472" y="448"/>
                    <a:pt x="3627" y="448"/>
                  </a:cubicBezTo>
                  <a:cubicBezTo>
                    <a:pt x="3425" y="448"/>
                    <a:pt x="3231" y="516"/>
                    <a:pt x="3062" y="685"/>
                  </a:cubicBezTo>
                  <a:cubicBezTo>
                    <a:pt x="2114" y="1341"/>
                    <a:pt x="3353" y="3164"/>
                    <a:pt x="3353" y="3164"/>
                  </a:cubicBezTo>
                  <a:cubicBezTo>
                    <a:pt x="3353" y="3164"/>
                    <a:pt x="2136" y="2502"/>
                    <a:pt x="1169" y="2502"/>
                  </a:cubicBezTo>
                  <a:cubicBezTo>
                    <a:pt x="530" y="2502"/>
                    <a:pt x="0" y="2790"/>
                    <a:pt x="0" y="3747"/>
                  </a:cubicBezTo>
                  <a:cubicBezTo>
                    <a:pt x="0" y="4411"/>
                    <a:pt x="2646" y="5285"/>
                    <a:pt x="4304" y="5285"/>
                  </a:cubicBezTo>
                  <a:cubicBezTo>
                    <a:pt x="4830" y="5285"/>
                    <a:pt x="5256" y="5197"/>
                    <a:pt x="5467" y="4986"/>
                  </a:cubicBezTo>
                  <a:cubicBezTo>
                    <a:pt x="6706" y="4038"/>
                    <a:pt x="7581" y="685"/>
                    <a:pt x="6998" y="102"/>
                  </a:cubicBezTo>
                  <a:cubicBezTo>
                    <a:pt x="6927" y="31"/>
                    <a:pt x="6851" y="0"/>
                    <a:pt x="67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13536;p83"/>
            <p:cNvSpPr/>
            <p:nvPr/>
          </p:nvSpPr>
          <p:spPr>
            <a:xfrm>
              <a:off x="6878292" y="4147026"/>
              <a:ext cx="33941" cy="21231"/>
            </a:xfrm>
            <a:custGeom>
              <a:avLst/>
              <a:gdLst/>
              <a:ahLst/>
              <a:cxnLst/>
              <a:rect l="l" t="t" r="r" b="b"/>
              <a:pathLst>
                <a:path w="5760" h="3603" extrusionOk="0">
                  <a:moveTo>
                    <a:pt x="2655" y="0"/>
                  </a:moveTo>
                  <a:cubicBezTo>
                    <a:pt x="2575" y="0"/>
                    <a:pt x="2492" y="15"/>
                    <a:pt x="2406" y="48"/>
                  </a:cubicBezTo>
                  <a:cubicBezTo>
                    <a:pt x="1823" y="340"/>
                    <a:pt x="2697" y="2454"/>
                    <a:pt x="2697" y="2454"/>
                  </a:cubicBezTo>
                  <a:cubicBezTo>
                    <a:pt x="2697" y="2454"/>
                    <a:pt x="1912" y="2263"/>
                    <a:pt x="1184" y="2263"/>
                  </a:cubicBezTo>
                  <a:cubicBezTo>
                    <a:pt x="639" y="2263"/>
                    <a:pt x="125" y="2371"/>
                    <a:pt x="0" y="2745"/>
                  </a:cubicBezTo>
                  <a:cubicBezTo>
                    <a:pt x="0" y="3156"/>
                    <a:pt x="1661" y="3602"/>
                    <a:pt x="2848" y="3602"/>
                  </a:cubicBezTo>
                  <a:cubicBezTo>
                    <a:pt x="3348" y="3602"/>
                    <a:pt x="3764" y="3523"/>
                    <a:pt x="3937" y="3329"/>
                  </a:cubicBezTo>
                  <a:cubicBezTo>
                    <a:pt x="4811" y="2745"/>
                    <a:pt x="5759" y="631"/>
                    <a:pt x="5467" y="340"/>
                  </a:cubicBezTo>
                  <a:cubicBezTo>
                    <a:pt x="5408" y="313"/>
                    <a:pt x="5346" y="301"/>
                    <a:pt x="5284" y="301"/>
                  </a:cubicBezTo>
                  <a:cubicBezTo>
                    <a:pt x="4660" y="301"/>
                    <a:pt x="3937" y="1506"/>
                    <a:pt x="3937" y="1506"/>
                  </a:cubicBezTo>
                  <a:cubicBezTo>
                    <a:pt x="3937" y="1506"/>
                    <a:pt x="3455" y="0"/>
                    <a:pt x="26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13537;p83"/>
            <p:cNvSpPr/>
            <p:nvPr/>
          </p:nvSpPr>
          <p:spPr>
            <a:xfrm>
              <a:off x="6838771" y="4190907"/>
              <a:ext cx="61005" cy="40163"/>
            </a:xfrm>
            <a:custGeom>
              <a:avLst/>
              <a:gdLst/>
              <a:ahLst/>
              <a:cxnLst/>
              <a:rect l="l" t="t" r="r" b="b"/>
              <a:pathLst>
                <a:path w="10353" h="6816" extrusionOk="0">
                  <a:moveTo>
                    <a:pt x="3792" y="1"/>
                  </a:moveTo>
                  <a:cubicBezTo>
                    <a:pt x="2281" y="1"/>
                    <a:pt x="1030" y="757"/>
                    <a:pt x="584" y="2588"/>
                  </a:cubicBezTo>
                  <a:cubicBezTo>
                    <a:pt x="1" y="4702"/>
                    <a:pt x="1823" y="6816"/>
                    <a:pt x="5468" y="6816"/>
                  </a:cubicBezTo>
                  <a:cubicBezTo>
                    <a:pt x="7874" y="6816"/>
                    <a:pt x="10352" y="5650"/>
                    <a:pt x="10352" y="4994"/>
                  </a:cubicBezTo>
                  <a:cubicBezTo>
                    <a:pt x="10352" y="3827"/>
                    <a:pt x="8530" y="1349"/>
                    <a:pt x="6051" y="474"/>
                  </a:cubicBezTo>
                  <a:cubicBezTo>
                    <a:pt x="5279" y="170"/>
                    <a:pt x="4507" y="1"/>
                    <a:pt x="37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13538;p83"/>
            <p:cNvSpPr/>
            <p:nvPr/>
          </p:nvSpPr>
          <p:spPr>
            <a:xfrm>
              <a:off x="6855094" y="4207872"/>
              <a:ext cx="89354" cy="44677"/>
            </a:xfrm>
            <a:custGeom>
              <a:avLst/>
              <a:gdLst/>
              <a:ahLst/>
              <a:cxnLst/>
              <a:rect l="l" t="t" r="r" b="b"/>
              <a:pathLst>
                <a:path w="15164" h="7582" extrusionOk="0">
                  <a:moveTo>
                    <a:pt x="293" y="1"/>
                  </a:moveTo>
                  <a:cubicBezTo>
                    <a:pt x="1" y="1"/>
                    <a:pt x="1" y="1"/>
                    <a:pt x="1" y="292"/>
                  </a:cubicBezTo>
                  <a:cubicBezTo>
                    <a:pt x="1" y="657"/>
                    <a:pt x="1" y="657"/>
                    <a:pt x="293" y="657"/>
                  </a:cubicBezTo>
                  <a:cubicBezTo>
                    <a:pt x="293" y="657"/>
                    <a:pt x="1167" y="948"/>
                    <a:pt x="2698" y="1531"/>
                  </a:cubicBezTo>
                  <a:cubicBezTo>
                    <a:pt x="2990" y="1531"/>
                    <a:pt x="3281" y="1531"/>
                    <a:pt x="3937" y="1823"/>
                  </a:cubicBezTo>
                  <a:cubicBezTo>
                    <a:pt x="4229" y="1823"/>
                    <a:pt x="4812" y="1823"/>
                    <a:pt x="5104" y="2115"/>
                  </a:cubicBezTo>
                  <a:cubicBezTo>
                    <a:pt x="5760" y="2115"/>
                    <a:pt x="6051" y="2479"/>
                    <a:pt x="6634" y="2479"/>
                  </a:cubicBezTo>
                  <a:cubicBezTo>
                    <a:pt x="6926" y="2771"/>
                    <a:pt x="7582" y="3062"/>
                    <a:pt x="7874" y="3062"/>
                  </a:cubicBezTo>
                  <a:cubicBezTo>
                    <a:pt x="8457" y="3354"/>
                    <a:pt x="8748" y="3645"/>
                    <a:pt x="9404" y="3645"/>
                  </a:cubicBezTo>
                  <a:cubicBezTo>
                    <a:pt x="9696" y="3937"/>
                    <a:pt x="9988" y="4301"/>
                    <a:pt x="10571" y="4301"/>
                  </a:cubicBezTo>
                  <a:lnTo>
                    <a:pt x="11518" y="5176"/>
                  </a:lnTo>
                  <a:cubicBezTo>
                    <a:pt x="11810" y="5176"/>
                    <a:pt x="12393" y="5468"/>
                    <a:pt x="12393" y="5759"/>
                  </a:cubicBezTo>
                  <a:cubicBezTo>
                    <a:pt x="12758" y="6124"/>
                    <a:pt x="13049" y="6124"/>
                    <a:pt x="13341" y="6415"/>
                  </a:cubicBezTo>
                  <a:lnTo>
                    <a:pt x="13924" y="6998"/>
                  </a:lnTo>
                  <a:lnTo>
                    <a:pt x="14216" y="7290"/>
                  </a:lnTo>
                  <a:lnTo>
                    <a:pt x="14216" y="7582"/>
                  </a:lnTo>
                  <a:lnTo>
                    <a:pt x="14872" y="7582"/>
                  </a:lnTo>
                  <a:cubicBezTo>
                    <a:pt x="15163" y="7290"/>
                    <a:pt x="15163" y="7290"/>
                    <a:pt x="14872" y="6998"/>
                  </a:cubicBezTo>
                  <a:cubicBezTo>
                    <a:pt x="14872" y="6998"/>
                    <a:pt x="14872" y="6707"/>
                    <a:pt x="14580" y="6415"/>
                  </a:cubicBezTo>
                  <a:cubicBezTo>
                    <a:pt x="14580" y="6124"/>
                    <a:pt x="14216" y="5759"/>
                    <a:pt x="14216" y="5759"/>
                  </a:cubicBezTo>
                  <a:lnTo>
                    <a:pt x="13341" y="4885"/>
                  </a:lnTo>
                  <a:lnTo>
                    <a:pt x="12393" y="3937"/>
                  </a:lnTo>
                  <a:cubicBezTo>
                    <a:pt x="12102" y="3645"/>
                    <a:pt x="11810" y="3354"/>
                    <a:pt x="11227" y="3062"/>
                  </a:cubicBezTo>
                  <a:cubicBezTo>
                    <a:pt x="10935" y="2771"/>
                    <a:pt x="10279" y="2479"/>
                    <a:pt x="9988" y="2479"/>
                  </a:cubicBezTo>
                  <a:cubicBezTo>
                    <a:pt x="9404" y="2115"/>
                    <a:pt x="9113" y="1823"/>
                    <a:pt x="8457" y="1531"/>
                  </a:cubicBezTo>
                  <a:cubicBezTo>
                    <a:pt x="7874" y="1531"/>
                    <a:pt x="7582" y="1240"/>
                    <a:pt x="6926" y="1240"/>
                  </a:cubicBezTo>
                  <a:cubicBezTo>
                    <a:pt x="6634" y="948"/>
                    <a:pt x="6051" y="948"/>
                    <a:pt x="5468" y="657"/>
                  </a:cubicBezTo>
                  <a:cubicBezTo>
                    <a:pt x="5104" y="657"/>
                    <a:pt x="4520" y="657"/>
                    <a:pt x="4229" y="292"/>
                  </a:cubicBezTo>
                  <a:cubicBezTo>
                    <a:pt x="3646" y="292"/>
                    <a:pt x="3281" y="292"/>
                    <a:pt x="2990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13539;p83"/>
            <p:cNvSpPr/>
            <p:nvPr/>
          </p:nvSpPr>
          <p:spPr>
            <a:xfrm>
              <a:off x="6926399" y="4104352"/>
              <a:ext cx="42962" cy="58854"/>
            </a:xfrm>
            <a:custGeom>
              <a:avLst/>
              <a:gdLst/>
              <a:ahLst/>
              <a:cxnLst/>
              <a:rect l="l" t="t" r="r" b="b"/>
              <a:pathLst>
                <a:path w="7291" h="9988" extrusionOk="0">
                  <a:moveTo>
                    <a:pt x="3937" y="1"/>
                  </a:moveTo>
                  <a:cubicBezTo>
                    <a:pt x="1823" y="1"/>
                    <a:pt x="1" y="1823"/>
                    <a:pt x="292" y="5468"/>
                  </a:cubicBezTo>
                  <a:cubicBezTo>
                    <a:pt x="292" y="7873"/>
                    <a:pt x="2115" y="9987"/>
                    <a:pt x="2771" y="9987"/>
                  </a:cubicBezTo>
                  <a:cubicBezTo>
                    <a:pt x="3937" y="9987"/>
                    <a:pt x="6124" y="7873"/>
                    <a:pt x="6707" y="5468"/>
                  </a:cubicBezTo>
                  <a:cubicBezTo>
                    <a:pt x="7290" y="2698"/>
                    <a:pt x="6707" y="292"/>
                    <a:pt x="39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13540;p83"/>
            <p:cNvSpPr/>
            <p:nvPr/>
          </p:nvSpPr>
          <p:spPr>
            <a:xfrm>
              <a:off x="6921243" y="4116809"/>
              <a:ext cx="30505" cy="87633"/>
            </a:xfrm>
            <a:custGeom>
              <a:avLst/>
              <a:gdLst/>
              <a:ahLst/>
              <a:cxnLst/>
              <a:rect l="l" t="t" r="r" b="b"/>
              <a:pathLst>
                <a:path w="5177" h="14872" extrusionOk="0">
                  <a:moveTo>
                    <a:pt x="4520" y="1"/>
                  </a:moveTo>
                  <a:lnTo>
                    <a:pt x="3937" y="584"/>
                  </a:lnTo>
                  <a:cubicBezTo>
                    <a:pt x="3937" y="584"/>
                    <a:pt x="3937" y="1532"/>
                    <a:pt x="3646" y="2698"/>
                  </a:cubicBezTo>
                  <a:lnTo>
                    <a:pt x="3646" y="3937"/>
                  </a:lnTo>
                  <a:cubicBezTo>
                    <a:pt x="3646" y="4229"/>
                    <a:pt x="3354" y="4520"/>
                    <a:pt x="3354" y="5176"/>
                  </a:cubicBezTo>
                  <a:cubicBezTo>
                    <a:pt x="3354" y="5468"/>
                    <a:pt x="3354" y="6051"/>
                    <a:pt x="2990" y="6343"/>
                  </a:cubicBezTo>
                  <a:cubicBezTo>
                    <a:pt x="2990" y="6999"/>
                    <a:pt x="2990" y="7290"/>
                    <a:pt x="2698" y="7582"/>
                  </a:cubicBezTo>
                  <a:cubicBezTo>
                    <a:pt x="2698" y="8165"/>
                    <a:pt x="2698" y="8457"/>
                    <a:pt x="2406" y="9113"/>
                  </a:cubicBezTo>
                  <a:cubicBezTo>
                    <a:pt x="2406" y="9404"/>
                    <a:pt x="2115" y="9696"/>
                    <a:pt x="2115" y="10279"/>
                  </a:cubicBezTo>
                  <a:cubicBezTo>
                    <a:pt x="1823" y="10643"/>
                    <a:pt x="1823" y="10935"/>
                    <a:pt x="1532" y="11518"/>
                  </a:cubicBezTo>
                  <a:cubicBezTo>
                    <a:pt x="1532" y="11810"/>
                    <a:pt x="1532" y="12101"/>
                    <a:pt x="1167" y="12466"/>
                  </a:cubicBezTo>
                  <a:cubicBezTo>
                    <a:pt x="876" y="12757"/>
                    <a:pt x="876" y="13049"/>
                    <a:pt x="876" y="13049"/>
                  </a:cubicBezTo>
                  <a:cubicBezTo>
                    <a:pt x="584" y="13341"/>
                    <a:pt x="584" y="13632"/>
                    <a:pt x="292" y="13632"/>
                  </a:cubicBezTo>
                  <a:cubicBezTo>
                    <a:pt x="292" y="13924"/>
                    <a:pt x="1" y="14288"/>
                    <a:pt x="1" y="14288"/>
                  </a:cubicBezTo>
                  <a:cubicBezTo>
                    <a:pt x="1" y="14580"/>
                    <a:pt x="1" y="14871"/>
                    <a:pt x="292" y="14871"/>
                  </a:cubicBezTo>
                  <a:lnTo>
                    <a:pt x="584" y="14871"/>
                  </a:lnTo>
                  <a:lnTo>
                    <a:pt x="1167" y="14288"/>
                  </a:lnTo>
                  <a:lnTo>
                    <a:pt x="1823" y="13632"/>
                  </a:lnTo>
                  <a:lnTo>
                    <a:pt x="2406" y="13049"/>
                  </a:lnTo>
                  <a:cubicBezTo>
                    <a:pt x="2406" y="12757"/>
                    <a:pt x="2698" y="12466"/>
                    <a:pt x="2990" y="11810"/>
                  </a:cubicBezTo>
                  <a:cubicBezTo>
                    <a:pt x="2990" y="11518"/>
                    <a:pt x="3354" y="11227"/>
                    <a:pt x="3354" y="10935"/>
                  </a:cubicBezTo>
                  <a:cubicBezTo>
                    <a:pt x="3646" y="10279"/>
                    <a:pt x="3937" y="9987"/>
                    <a:pt x="3937" y="9404"/>
                  </a:cubicBezTo>
                  <a:cubicBezTo>
                    <a:pt x="4229" y="9113"/>
                    <a:pt x="4229" y="8457"/>
                    <a:pt x="4229" y="8165"/>
                  </a:cubicBezTo>
                  <a:cubicBezTo>
                    <a:pt x="4520" y="7582"/>
                    <a:pt x="4520" y="7290"/>
                    <a:pt x="4520" y="6634"/>
                  </a:cubicBezTo>
                  <a:cubicBezTo>
                    <a:pt x="4812" y="6343"/>
                    <a:pt x="4812" y="5759"/>
                    <a:pt x="4812" y="5468"/>
                  </a:cubicBezTo>
                  <a:lnTo>
                    <a:pt x="4812" y="3937"/>
                  </a:lnTo>
                  <a:cubicBezTo>
                    <a:pt x="5176" y="3646"/>
                    <a:pt x="5176" y="3354"/>
                    <a:pt x="5176" y="2698"/>
                  </a:cubicBezTo>
                  <a:cubicBezTo>
                    <a:pt x="5176" y="1532"/>
                    <a:pt x="4812" y="584"/>
                    <a:pt x="4812" y="584"/>
                  </a:cubicBezTo>
                  <a:cubicBezTo>
                    <a:pt x="4812" y="292"/>
                    <a:pt x="4520" y="1"/>
                    <a:pt x="4520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13541;p83"/>
            <p:cNvSpPr/>
            <p:nvPr/>
          </p:nvSpPr>
          <p:spPr>
            <a:xfrm>
              <a:off x="6994693" y="4046794"/>
              <a:ext cx="150347" cy="311419"/>
            </a:xfrm>
            <a:custGeom>
              <a:avLst/>
              <a:gdLst/>
              <a:ahLst/>
              <a:cxnLst/>
              <a:rect l="l" t="t" r="r" b="b"/>
              <a:pathLst>
                <a:path w="25515" h="52850" extrusionOk="0">
                  <a:moveTo>
                    <a:pt x="24567" y="1"/>
                  </a:moveTo>
                  <a:cubicBezTo>
                    <a:pt x="24567" y="1"/>
                    <a:pt x="23984" y="657"/>
                    <a:pt x="22453" y="1532"/>
                  </a:cubicBezTo>
                  <a:cubicBezTo>
                    <a:pt x="21214" y="2771"/>
                    <a:pt x="19391" y="4302"/>
                    <a:pt x="16986" y="6124"/>
                  </a:cubicBezTo>
                  <a:cubicBezTo>
                    <a:pt x="14872" y="7946"/>
                    <a:pt x="12393" y="10352"/>
                    <a:pt x="9988" y="13049"/>
                  </a:cubicBezTo>
                  <a:cubicBezTo>
                    <a:pt x="8748" y="14288"/>
                    <a:pt x="7582" y="15819"/>
                    <a:pt x="6343" y="17350"/>
                  </a:cubicBezTo>
                  <a:cubicBezTo>
                    <a:pt x="5468" y="18881"/>
                    <a:pt x="4229" y="20339"/>
                    <a:pt x="3281" y="22161"/>
                  </a:cubicBezTo>
                  <a:cubicBezTo>
                    <a:pt x="2407" y="23692"/>
                    <a:pt x="1459" y="25514"/>
                    <a:pt x="1167" y="27628"/>
                  </a:cubicBezTo>
                  <a:cubicBezTo>
                    <a:pt x="876" y="28576"/>
                    <a:pt x="584" y="29451"/>
                    <a:pt x="584" y="30398"/>
                  </a:cubicBezTo>
                  <a:cubicBezTo>
                    <a:pt x="584" y="30690"/>
                    <a:pt x="293" y="31273"/>
                    <a:pt x="293" y="31637"/>
                  </a:cubicBezTo>
                  <a:lnTo>
                    <a:pt x="293" y="33095"/>
                  </a:lnTo>
                  <a:cubicBezTo>
                    <a:pt x="1" y="34918"/>
                    <a:pt x="1" y="36740"/>
                    <a:pt x="1" y="38271"/>
                  </a:cubicBezTo>
                  <a:lnTo>
                    <a:pt x="1" y="40749"/>
                  </a:lnTo>
                  <a:cubicBezTo>
                    <a:pt x="1" y="41624"/>
                    <a:pt x="1" y="42207"/>
                    <a:pt x="293" y="43155"/>
                  </a:cubicBezTo>
                  <a:cubicBezTo>
                    <a:pt x="293" y="44394"/>
                    <a:pt x="584" y="45852"/>
                    <a:pt x="584" y="46800"/>
                  </a:cubicBezTo>
                  <a:cubicBezTo>
                    <a:pt x="876" y="48039"/>
                    <a:pt x="1167" y="49205"/>
                    <a:pt x="1167" y="49861"/>
                  </a:cubicBezTo>
                  <a:cubicBezTo>
                    <a:pt x="1459" y="50736"/>
                    <a:pt x="1459" y="51319"/>
                    <a:pt x="1823" y="51975"/>
                  </a:cubicBezTo>
                  <a:lnTo>
                    <a:pt x="1823" y="52558"/>
                  </a:lnTo>
                  <a:cubicBezTo>
                    <a:pt x="1823" y="52850"/>
                    <a:pt x="2115" y="52850"/>
                    <a:pt x="2407" y="52850"/>
                  </a:cubicBezTo>
                  <a:cubicBezTo>
                    <a:pt x="2698" y="52850"/>
                    <a:pt x="2990" y="52558"/>
                    <a:pt x="2990" y="52267"/>
                  </a:cubicBezTo>
                  <a:cubicBezTo>
                    <a:pt x="2990" y="52267"/>
                    <a:pt x="2698" y="51975"/>
                    <a:pt x="2698" y="51684"/>
                  </a:cubicBezTo>
                  <a:cubicBezTo>
                    <a:pt x="2698" y="51028"/>
                    <a:pt x="2698" y="50444"/>
                    <a:pt x="2407" y="49861"/>
                  </a:cubicBezTo>
                  <a:cubicBezTo>
                    <a:pt x="2407" y="48914"/>
                    <a:pt x="2115" y="48039"/>
                    <a:pt x="2115" y="46800"/>
                  </a:cubicBezTo>
                  <a:cubicBezTo>
                    <a:pt x="1823" y="45560"/>
                    <a:pt x="1823" y="44394"/>
                    <a:pt x="1823" y="42863"/>
                  </a:cubicBezTo>
                  <a:lnTo>
                    <a:pt x="1823" y="40749"/>
                  </a:lnTo>
                  <a:lnTo>
                    <a:pt x="1823" y="38271"/>
                  </a:lnTo>
                  <a:cubicBezTo>
                    <a:pt x="1823" y="36740"/>
                    <a:pt x="1823" y="34918"/>
                    <a:pt x="2115" y="33460"/>
                  </a:cubicBezTo>
                  <a:lnTo>
                    <a:pt x="2115" y="31929"/>
                  </a:lnTo>
                  <a:cubicBezTo>
                    <a:pt x="2407" y="31637"/>
                    <a:pt x="2407" y="30981"/>
                    <a:pt x="2407" y="30690"/>
                  </a:cubicBezTo>
                  <a:cubicBezTo>
                    <a:pt x="2407" y="29815"/>
                    <a:pt x="2698" y="28867"/>
                    <a:pt x="2990" y="27993"/>
                  </a:cubicBezTo>
                  <a:cubicBezTo>
                    <a:pt x="3281" y="26462"/>
                    <a:pt x="4229" y="24639"/>
                    <a:pt x="5104" y="23109"/>
                  </a:cubicBezTo>
                  <a:cubicBezTo>
                    <a:pt x="6634" y="19755"/>
                    <a:pt x="9113" y="16694"/>
                    <a:pt x="11518" y="14288"/>
                  </a:cubicBezTo>
                  <a:cubicBezTo>
                    <a:pt x="13924" y="11591"/>
                    <a:pt x="16038" y="9113"/>
                    <a:pt x="18225" y="7290"/>
                  </a:cubicBezTo>
                  <a:cubicBezTo>
                    <a:pt x="20339" y="5176"/>
                    <a:pt x="22161" y="3646"/>
                    <a:pt x="23327" y="2771"/>
                  </a:cubicBezTo>
                  <a:lnTo>
                    <a:pt x="25150" y="948"/>
                  </a:lnTo>
                  <a:cubicBezTo>
                    <a:pt x="25514" y="657"/>
                    <a:pt x="25514" y="292"/>
                    <a:pt x="25150" y="292"/>
                  </a:cubicBezTo>
                  <a:cubicBezTo>
                    <a:pt x="25150" y="1"/>
                    <a:pt x="24858" y="1"/>
                    <a:pt x="24567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13542;p83"/>
            <p:cNvSpPr/>
            <p:nvPr/>
          </p:nvSpPr>
          <p:spPr>
            <a:xfrm>
              <a:off x="7050106" y="4068273"/>
              <a:ext cx="28355" cy="66155"/>
            </a:xfrm>
            <a:custGeom>
              <a:avLst/>
              <a:gdLst/>
              <a:ahLst/>
              <a:cxnLst/>
              <a:rect l="l" t="t" r="r" b="b"/>
              <a:pathLst>
                <a:path w="4812" h="11227" extrusionOk="0">
                  <a:moveTo>
                    <a:pt x="4228" y="1"/>
                  </a:moveTo>
                  <a:cubicBezTo>
                    <a:pt x="3937" y="1"/>
                    <a:pt x="3937" y="292"/>
                    <a:pt x="3645" y="292"/>
                  </a:cubicBezTo>
                  <a:cubicBezTo>
                    <a:pt x="3645" y="292"/>
                    <a:pt x="3354" y="948"/>
                    <a:pt x="2989" y="1823"/>
                  </a:cubicBezTo>
                  <a:cubicBezTo>
                    <a:pt x="2698" y="2479"/>
                    <a:pt x="2698" y="3062"/>
                    <a:pt x="2406" y="3645"/>
                  </a:cubicBezTo>
                  <a:cubicBezTo>
                    <a:pt x="2114" y="3937"/>
                    <a:pt x="2114" y="4301"/>
                    <a:pt x="2114" y="4593"/>
                  </a:cubicBezTo>
                  <a:cubicBezTo>
                    <a:pt x="1823" y="4885"/>
                    <a:pt x="1823" y="5176"/>
                    <a:pt x="1823" y="5468"/>
                  </a:cubicBezTo>
                  <a:cubicBezTo>
                    <a:pt x="1531" y="6124"/>
                    <a:pt x="1167" y="6707"/>
                    <a:pt x="1167" y="7290"/>
                  </a:cubicBezTo>
                  <a:cubicBezTo>
                    <a:pt x="875" y="7582"/>
                    <a:pt x="875" y="7946"/>
                    <a:pt x="875" y="8238"/>
                  </a:cubicBezTo>
                  <a:cubicBezTo>
                    <a:pt x="584" y="8529"/>
                    <a:pt x="584" y="8821"/>
                    <a:pt x="584" y="8821"/>
                  </a:cubicBezTo>
                  <a:cubicBezTo>
                    <a:pt x="584" y="9112"/>
                    <a:pt x="292" y="9404"/>
                    <a:pt x="292" y="9769"/>
                  </a:cubicBezTo>
                  <a:lnTo>
                    <a:pt x="292" y="10060"/>
                  </a:lnTo>
                  <a:lnTo>
                    <a:pt x="0" y="10352"/>
                  </a:lnTo>
                  <a:lnTo>
                    <a:pt x="0" y="10643"/>
                  </a:lnTo>
                  <a:cubicBezTo>
                    <a:pt x="0" y="10935"/>
                    <a:pt x="0" y="11226"/>
                    <a:pt x="292" y="11226"/>
                  </a:cubicBezTo>
                  <a:cubicBezTo>
                    <a:pt x="584" y="11226"/>
                    <a:pt x="875" y="11226"/>
                    <a:pt x="875" y="10935"/>
                  </a:cubicBezTo>
                  <a:lnTo>
                    <a:pt x="1167" y="10643"/>
                  </a:lnTo>
                  <a:lnTo>
                    <a:pt x="1531" y="10352"/>
                  </a:lnTo>
                  <a:cubicBezTo>
                    <a:pt x="1823" y="10060"/>
                    <a:pt x="1823" y="9769"/>
                    <a:pt x="2114" y="9769"/>
                  </a:cubicBezTo>
                  <a:cubicBezTo>
                    <a:pt x="2406" y="9112"/>
                    <a:pt x="2406" y="8529"/>
                    <a:pt x="2698" y="7946"/>
                  </a:cubicBezTo>
                  <a:cubicBezTo>
                    <a:pt x="2989" y="7582"/>
                    <a:pt x="2989" y="7290"/>
                    <a:pt x="3354" y="6999"/>
                  </a:cubicBezTo>
                  <a:cubicBezTo>
                    <a:pt x="3354" y="6707"/>
                    <a:pt x="3354" y="6415"/>
                    <a:pt x="3645" y="6124"/>
                  </a:cubicBezTo>
                  <a:cubicBezTo>
                    <a:pt x="3937" y="5468"/>
                    <a:pt x="3937" y="4885"/>
                    <a:pt x="4228" y="4301"/>
                  </a:cubicBezTo>
                  <a:cubicBezTo>
                    <a:pt x="4228" y="3354"/>
                    <a:pt x="4520" y="2771"/>
                    <a:pt x="4520" y="2479"/>
                  </a:cubicBezTo>
                  <a:cubicBezTo>
                    <a:pt x="4812" y="1240"/>
                    <a:pt x="4812" y="657"/>
                    <a:pt x="4812" y="657"/>
                  </a:cubicBezTo>
                  <a:cubicBezTo>
                    <a:pt x="4812" y="292"/>
                    <a:pt x="4520" y="1"/>
                    <a:pt x="4228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13543;p83"/>
            <p:cNvSpPr/>
            <p:nvPr/>
          </p:nvSpPr>
          <p:spPr>
            <a:xfrm>
              <a:off x="7065998" y="4098772"/>
              <a:ext cx="44677" cy="19763"/>
            </a:xfrm>
            <a:custGeom>
              <a:avLst/>
              <a:gdLst/>
              <a:ahLst/>
              <a:cxnLst/>
              <a:rect l="l" t="t" r="r" b="b"/>
              <a:pathLst>
                <a:path w="7582" h="3354" extrusionOk="0">
                  <a:moveTo>
                    <a:pt x="4885" y="0"/>
                  </a:moveTo>
                  <a:cubicBezTo>
                    <a:pt x="4301" y="0"/>
                    <a:pt x="3937" y="292"/>
                    <a:pt x="3354" y="292"/>
                  </a:cubicBezTo>
                  <a:cubicBezTo>
                    <a:pt x="3062" y="292"/>
                    <a:pt x="2479" y="583"/>
                    <a:pt x="2115" y="948"/>
                  </a:cubicBezTo>
                  <a:cubicBezTo>
                    <a:pt x="1531" y="948"/>
                    <a:pt x="1240" y="1239"/>
                    <a:pt x="948" y="1531"/>
                  </a:cubicBezTo>
                  <a:lnTo>
                    <a:pt x="657" y="1823"/>
                  </a:lnTo>
                  <a:cubicBezTo>
                    <a:pt x="657" y="2114"/>
                    <a:pt x="292" y="2114"/>
                    <a:pt x="292" y="2114"/>
                  </a:cubicBezTo>
                  <a:lnTo>
                    <a:pt x="292" y="2406"/>
                  </a:lnTo>
                  <a:cubicBezTo>
                    <a:pt x="1" y="2770"/>
                    <a:pt x="1" y="3062"/>
                    <a:pt x="292" y="3353"/>
                  </a:cubicBezTo>
                  <a:lnTo>
                    <a:pt x="948" y="3353"/>
                  </a:lnTo>
                  <a:lnTo>
                    <a:pt x="1240" y="3062"/>
                  </a:lnTo>
                  <a:cubicBezTo>
                    <a:pt x="1240" y="3062"/>
                    <a:pt x="1531" y="3062"/>
                    <a:pt x="1823" y="2770"/>
                  </a:cubicBezTo>
                  <a:lnTo>
                    <a:pt x="2479" y="2770"/>
                  </a:lnTo>
                  <a:cubicBezTo>
                    <a:pt x="2479" y="2770"/>
                    <a:pt x="2771" y="2770"/>
                    <a:pt x="2771" y="2406"/>
                  </a:cubicBezTo>
                  <a:cubicBezTo>
                    <a:pt x="3062" y="2406"/>
                    <a:pt x="3645" y="2406"/>
                    <a:pt x="3937" y="2114"/>
                  </a:cubicBezTo>
                  <a:cubicBezTo>
                    <a:pt x="4885" y="2114"/>
                    <a:pt x="5468" y="1823"/>
                    <a:pt x="6124" y="1531"/>
                  </a:cubicBezTo>
                  <a:cubicBezTo>
                    <a:pt x="6999" y="1531"/>
                    <a:pt x="7290" y="1239"/>
                    <a:pt x="7290" y="1239"/>
                  </a:cubicBezTo>
                  <a:cubicBezTo>
                    <a:pt x="7582" y="1239"/>
                    <a:pt x="7582" y="948"/>
                    <a:pt x="7582" y="583"/>
                  </a:cubicBezTo>
                  <a:cubicBezTo>
                    <a:pt x="7582" y="292"/>
                    <a:pt x="7290" y="292"/>
                    <a:pt x="7290" y="292"/>
                  </a:cubicBezTo>
                  <a:cubicBezTo>
                    <a:pt x="7290" y="292"/>
                    <a:pt x="6707" y="0"/>
                    <a:pt x="6124" y="0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13544;p83"/>
            <p:cNvSpPr/>
            <p:nvPr/>
          </p:nvSpPr>
          <p:spPr>
            <a:xfrm>
              <a:off x="7010591" y="4154179"/>
              <a:ext cx="53698" cy="39521"/>
            </a:xfrm>
            <a:custGeom>
              <a:avLst/>
              <a:gdLst/>
              <a:ahLst/>
              <a:cxnLst/>
              <a:rect l="l" t="t" r="r" b="b"/>
              <a:pathLst>
                <a:path w="9113" h="6707" extrusionOk="0">
                  <a:moveTo>
                    <a:pt x="8529" y="1"/>
                  </a:moveTo>
                  <a:cubicBezTo>
                    <a:pt x="8529" y="1"/>
                    <a:pt x="7873" y="1"/>
                    <a:pt x="6998" y="292"/>
                  </a:cubicBezTo>
                  <a:cubicBezTo>
                    <a:pt x="6415" y="657"/>
                    <a:pt x="5759" y="657"/>
                    <a:pt x="5467" y="948"/>
                  </a:cubicBezTo>
                  <a:lnTo>
                    <a:pt x="3645" y="1823"/>
                  </a:lnTo>
                  <a:cubicBezTo>
                    <a:pt x="3353" y="2115"/>
                    <a:pt x="3062" y="2479"/>
                    <a:pt x="2770" y="2479"/>
                  </a:cubicBezTo>
                  <a:cubicBezTo>
                    <a:pt x="2770" y="2771"/>
                    <a:pt x="2406" y="3062"/>
                    <a:pt x="2114" y="3062"/>
                  </a:cubicBezTo>
                  <a:cubicBezTo>
                    <a:pt x="1822" y="3354"/>
                    <a:pt x="1822" y="3645"/>
                    <a:pt x="1531" y="3645"/>
                  </a:cubicBezTo>
                  <a:cubicBezTo>
                    <a:pt x="1239" y="3937"/>
                    <a:pt x="1239" y="4301"/>
                    <a:pt x="948" y="4301"/>
                  </a:cubicBezTo>
                  <a:cubicBezTo>
                    <a:pt x="948" y="4593"/>
                    <a:pt x="583" y="4885"/>
                    <a:pt x="583" y="4885"/>
                  </a:cubicBezTo>
                  <a:cubicBezTo>
                    <a:pt x="292" y="5176"/>
                    <a:pt x="292" y="5176"/>
                    <a:pt x="292" y="5468"/>
                  </a:cubicBezTo>
                  <a:cubicBezTo>
                    <a:pt x="292" y="5759"/>
                    <a:pt x="0" y="5759"/>
                    <a:pt x="0" y="5759"/>
                  </a:cubicBezTo>
                  <a:cubicBezTo>
                    <a:pt x="0" y="6124"/>
                    <a:pt x="292" y="6415"/>
                    <a:pt x="583" y="6707"/>
                  </a:cubicBezTo>
                  <a:cubicBezTo>
                    <a:pt x="583" y="6707"/>
                    <a:pt x="948" y="6707"/>
                    <a:pt x="948" y="6415"/>
                  </a:cubicBezTo>
                  <a:cubicBezTo>
                    <a:pt x="948" y="6415"/>
                    <a:pt x="1239" y="6415"/>
                    <a:pt x="1239" y="6124"/>
                  </a:cubicBezTo>
                  <a:cubicBezTo>
                    <a:pt x="1531" y="6124"/>
                    <a:pt x="1531" y="6124"/>
                    <a:pt x="1822" y="5759"/>
                  </a:cubicBezTo>
                  <a:cubicBezTo>
                    <a:pt x="1822" y="5759"/>
                    <a:pt x="1822" y="5468"/>
                    <a:pt x="2114" y="5468"/>
                  </a:cubicBezTo>
                  <a:lnTo>
                    <a:pt x="2770" y="4885"/>
                  </a:lnTo>
                  <a:cubicBezTo>
                    <a:pt x="2770" y="4885"/>
                    <a:pt x="3062" y="4593"/>
                    <a:pt x="3353" y="4593"/>
                  </a:cubicBezTo>
                  <a:cubicBezTo>
                    <a:pt x="3645" y="4301"/>
                    <a:pt x="4228" y="3937"/>
                    <a:pt x="4884" y="3645"/>
                  </a:cubicBezTo>
                  <a:cubicBezTo>
                    <a:pt x="5759" y="3062"/>
                    <a:pt x="6706" y="2115"/>
                    <a:pt x="7581" y="1823"/>
                  </a:cubicBezTo>
                  <a:cubicBezTo>
                    <a:pt x="8237" y="1240"/>
                    <a:pt x="8820" y="948"/>
                    <a:pt x="8820" y="948"/>
                  </a:cubicBezTo>
                  <a:cubicBezTo>
                    <a:pt x="9112" y="657"/>
                    <a:pt x="9112" y="292"/>
                    <a:pt x="8820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13545;p83"/>
            <p:cNvSpPr/>
            <p:nvPr/>
          </p:nvSpPr>
          <p:spPr>
            <a:xfrm>
              <a:off x="6999849" y="4123686"/>
              <a:ext cx="19763" cy="86808"/>
            </a:xfrm>
            <a:custGeom>
              <a:avLst/>
              <a:gdLst/>
              <a:ahLst/>
              <a:cxnLst/>
              <a:rect l="l" t="t" r="r" b="b"/>
              <a:pathLst>
                <a:path w="3354" h="14732" extrusionOk="0">
                  <a:moveTo>
                    <a:pt x="3062" y="0"/>
                  </a:moveTo>
                  <a:cubicBezTo>
                    <a:pt x="2771" y="0"/>
                    <a:pt x="2406" y="365"/>
                    <a:pt x="2406" y="365"/>
                  </a:cubicBezTo>
                  <a:cubicBezTo>
                    <a:pt x="2406" y="365"/>
                    <a:pt x="2115" y="1239"/>
                    <a:pt x="1532" y="2479"/>
                  </a:cubicBezTo>
                  <a:cubicBezTo>
                    <a:pt x="1240" y="3062"/>
                    <a:pt x="1240" y="4009"/>
                    <a:pt x="948" y="4592"/>
                  </a:cubicBezTo>
                  <a:cubicBezTo>
                    <a:pt x="584" y="5467"/>
                    <a:pt x="584" y="6415"/>
                    <a:pt x="292" y="7290"/>
                  </a:cubicBezTo>
                  <a:lnTo>
                    <a:pt x="292" y="8529"/>
                  </a:lnTo>
                  <a:cubicBezTo>
                    <a:pt x="1" y="8820"/>
                    <a:pt x="1" y="9476"/>
                    <a:pt x="1" y="9768"/>
                  </a:cubicBezTo>
                  <a:lnTo>
                    <a:pt x="1" y="10934"/>
                  </a:lnTo>
                  <a:cubicBezTo>
                    <a:pt x="1" y="11590"/>
                    <a:pt x="292" y="11882"/>
                    <a:pt x="292" y="12174"/>
                  </a:cubicBezTo>
                  <a:lnTo>
                    <a:pt x="292" y="13121"/>
                  </a:lnTo>
                  <a:cubicBezTo>
                    <a:pt x="292" y="13413"/>
                    <a:pt x="584" y="13704"/>
                    <a:pt x="584" y="13704"/>
                  </a:cubicBezTo>
                  <a:cubicBezTo>
                    <a:pt x="584" y="14288"/>
                    <a:pt x="948" y="14288"/>
                    <a:pt x="948" y="14288"/>
                  </a:cubicBezTo>
                  <a:cubicBezTo>
                    <a:pt x="948" y="14492"/>
                    <a:pt x="1092" y="14732"/>
                    <a:pt x="1278" y="14732"/>
                  </a:cubicBezTo>
                  <a:cubicBezTo>
                    <a:pt x="1357" y="14732"/>
                    <a:pt x="1444" y="14688"/>
                    <a:pt x="1532" y="14579"/>
                  </a:cubicBezTo>
                  <a:cubicBezTo>
                    <a:pt x="1823" y="14579"/>
                    <a:pt x="1823" y="14288"/>
                    <a:pt x="1823" y="14288"/>
                  </a:cubicBezTo>
                  <a:lnTo>
                    <a:pt x="1823" y="13996"/>
                  </a:lnTo>
                  <a:lnTo>
                    <a:pt x="1823" y="13704"/>
                  </a:lnTo>
                  <a:lnTo>
                    <a:pt x="1823" y="12757"/>
                  </a:lnTo>
                  <a:lnTo>
                    <a:pt x="1823" y="12174"/>
                  </a:lnTo>
                  <a:lnTo>
                    <a:pt x="1823" y="10934"/>
                  </a:lnTo>
                  <a:lnTo>
                    <a:pt x="1823" y="10060"/>
                  </a:lnTo>
                  <a:cubicBezTo>
                    <a:pt x="2115" y="9112"/>
                    <a:pt x="2115" y="8237"/>
                    <a:pt x="2406" y="7654"/>
                  </a:cubicBezTo>
                  <a:lnTo>
                    <a:pt x="2406" y="6415"/>
                  </a:lnTo>
                  <a:cubicBezTo>
                    <a:pt x="2406" y="5832"/>
                    <a:pt x="2771" y="5467"/>
                    <a:pt x="2771" y="5176"/>
                  </a:cubicBezTo>
                  <a:cubicBezTo>
                    <a:pt x="2771" y="4301"/>
                    <a:pt x="3062" y="3645"/>
                    <a:pt x="3062" y="2770"/>
                  </a:cubicBezTo>
                  <a:cubicBezTo>
                    <a:pt x="3354" y="1531"/>
                    <a:pt x="3354" y="656"/>
                    <a:pt x="3354" y="656"/>
                  </a:cubicBezTo>
                  <a:cubicBezTo>
                    <a:pt x="3354" y="365"/>
                    <a:pt x="3354" y="365"/>
                    <a:pt x="3062" y="0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13546;p83"/>
            <p:cNvSpPr/>
            <p:nvPr/>
          </p:nvSpPr>
          <p:spPr>
            <a:xfrm>
              <a:off x="6973221" y="4195415"/>
              <a:ext cx="30069" cy="84905"/>
            </a:xfrm>
            <a:custGeom>
              <a:avLst/>
              <a:gdLst/>
              <a:ahLst/>
              <a:cxnLst/>
              <a:rect l="l" t="t" r="r" b="b"/>
              <a:pathLst>
                <a:path w="5103" h="14409" extrusionOk="0">
                  <a:moveTo>
                    <a:pt x="292" y="1"/>
                  </a:moveTo>
                  <a:cubicBezTo>
                    <a:pt x="0" y="292"/>
                    <a:pt x="0" y="292"/>
                    <a:pt x="0" y="584"/>
                  </a:cubicBezTo>
                  <a:cubicBezTo>
                    <a:pt x="0" y="584"/>
                    <a:pt x="0" y="948"/>
                    <a:pt x="292" y="1240"/>
                  </a:cubicBezTo>
                  <a:cubicBezTo>
                    <a:pt x="292" y="1531"/>
                    <a:pt x="583" y="2115"/>
                    <a:pt x="583" y="2771"/>
                  </a:cubicBezTo>
                  <a:cubicBezTo>
                    <a:pt x="875" y="3354"/>
                    <a:pt x="1167" y="3937"/>
                    <a:pt x="1167" y="4885"/>
                  </a:cubicBezTo>
                  <a:cubicBezTo>
                    <a:pt x="1458" y="5468"/>
                    <a:pt x="1823" y="6415"/>
                    <a:pt x="2114" y="7290"/>
                  </a:cubicBezTo>
                  <a:cubicBezTo>
                    <a:pt x="2114" y="7582"/>
                    <a:pt x="2406" y="8238"/>
                    <a:pt x="2406" y="8529"/>
                  </a:cubicBezTo>
                  <a:cubicBezTo>
                    <a:pt x="2697" y="8821"/>
                    <a:pt x="2697" y="9404"/>
                    <a:pt x="2697" y="9696"/>
                  </a:cubicBezTo>
                  <a:cubicBezTo>
                    <a:pt x="2989" y="10060"/>
                    <a:pt x="2989" y="10643"/>
                    <a:pt x="2989" y="10935"/>
                  </a:cubicBezTo>
                  <a:cubicBezTo>
                    <a:pt x="3280" y="11226"/>
                    <a:pt x="3280" y="11518"/>
                    <a:pt x="3280" y="11883"/>
                  </a:cubicBezTo>
                  <a:cubicBezTo>
                    <a:pt x="3645" y="13049"/>
                    <a:pt x="3937" y="13996"/>
                    <a:pt x="3937" y="13996"/>
                  </a:cubicBezTo>
                  <a:cubicBezTo>
                    <a:pt x="3937" y="14203"/>
                    <a:pt x="4082" y="14409"/>
                    <a:pt x="4271" y="14409"/>
                  </a:cubicBezTo>
                  <a:cubicBezTo>
                    <a:pt x="4349" y="14409"/>
                    <a:pt x="4434" y="14373"/>
                    <a:pt x="4520" y="14288"/>
                  </a:cubicBezTo>
                  <a:cubicBezTo>
                    <a:pt x="4811" y="14288"/>
                    <a:pt x="4811" y="14288"/>
                    <a:pt x="4811" y="13996"/>
                  </a:cubicBezTo>
                  <a:cubicBezTo>
                    <a:pt x="4811" y="13996"/>
                    <a:pt x="5103" y="13049"/>
                    <a:pt x="4811" y="11518"/>
                  </a:cubicBezTo>
                  <a:lnTo>
                    <a:pt x="4811" y="10643"/>
                  </a:lnTo>
                  <a:cubicBezTo>
                    <a:pt x="4811" y="10060"/>
                    <a:pt x="4811" y="9696"/>
                    <a:pt x="4520" y="9404"/>
                  </a:cubicBezTo>
                  <a:cubicBezTo>
                    <a:pt x="4520" y="8529"/>
                    <a:pt x="4228" y="7582"/>
                    <a:pt x="3937" y="6707"/>
                  </a:cubicBezTo>
                  <a:cubicBezTo>
                    <a:pt x="3937" y="6415"/>
                    <a:pt x="3645" y="5759"/>
                    <a:pt x="3645" y="5468"/>
                  </a:cubicBezTo>
                  <a:cubicBezTo>
                    <a:pt x="3280" y="4885"/>
                    <a:pt x="3280" y="4593"/>
                    <a:pt x="2989" y="4229"/>
                  </a:cubicBezTo>
                  <a:cubicBezTo>
                    <a:pt x="2697" y="3354"/>
                    <a:pt x="2406" y="2771"/>
                    <a:pt x="2114" y="2115"/>
                  </a:cubicBezTo>
                  <a:cubicBezTo>
                    <a:pt x="1823" y="1531"/>
                    <a:pt x="1458" y="948"/>
                    <a:pt x="1167" y="584"/>
                  </a:cubicBezTo>
                  <a:cubicBezTo>
                    <a:pt x="1167" y="292"/>
                    <a:pt x="875" y="1"/>
                    <a:pt x="875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13547;p83"/>
            <p:cNvSpPr/>
            <p:nvPr/>
          </p:nvSpPr>
          <p:spPr>
            <a:xfrm>
              <a:off x="6996413" y="4211737"/>
              <a:ext cx="41242" cy="42962"/>
            </a:xfrm>
            <a:custGeom>
              <a:avLst/>
              <a:gdLst/>
              <a:ahLst/>
              <a:cxnLst/>
              <a:rect l="l" t="t" r="r" b="b"/>
              <a:pathLst>
                <a:path w="6999" h="7291" extrusionOk="0">
                  <a:moveTo>
                    <a:pt x="6342" y="1"/>
                  </a:moveTo>
                  <a:cubicBezTo>
                    <a:pt x="6342" y="1"/>
                    <a:pt x="5759" y="1"/>
                    <a:pt x="4812" y="584"/>
                  </a:cubicBezTo>
                  <a:cubicBezTo>
                    <a:pt x="4520" y="584"/>
                    <a:pt x="4228" y="875"/>
                    <a:pt x="3645" y="1167"/>
                  </a:cubicBezTo>
                  <a:lnTo>
                    <a:pt x="2406" y="2406"/>
                  </a:lnTo>
                  <a:lnTo>
                    <a:pt x="1823" y="2989"/>
                  </a:lnTo>
                  <a:cubicBezTo>
                    <a:pt x="1531" y="3281"/>
                    <a:pt x="1167" y="3645"/>
                    <a:pt x="1167" y="3937"/>
                  </a:cubicBezTo>
                  <a:cubicBezTo>
                    <a:pt x="875" y="3937"/>
                    <a:pt x="875" y="4229"/>
                    <a:pt x="584" y="4520"/>
                  </a:cubicBezTo>
                  <a:cubicBezTo>
                    <a:pt x="584" y="4812"/>
                    <a:pt x="584" y="5103"/>
                    <a:pt x="292" y="5103"/>
                  </a:cubicBezTo>
                  <a:lnTo>
                    <a:pt x="292" y="5759"/>
                  </a:lnTo>
                  <a:cubicBezTo>
                    <a:pt x="1" y="6051"/>
                    <a:pt x="1" y="6051"/>
                    <a:pt x="1" y="6342"/>
                  </a:cubicBezTo>
                  <a:lnTo>
                    <a:pt x="1" y="6634"/>
                  </a:lnTo>
                  <a:cubicBezTo>
                    <a:pt x="1" y="6926"/>
                    <a:pt x="292" y="7290"/>
                    <a:pt x="584" y="7290"/>
                  </a:cubicBezTo>
                  <a:lnTo>
                    <a:pt x="875" y="7290"/>
                  </a:lnTo>
                  <a:lnTo>
                    <a:pt x="1167" y="6926"/>
                  </a:lnTo>
                  <a:lnTo>
                    <a:pt x="1167" y="6634"/>
                  </a:lnTo>
                  <a:lnTo>
                    <a:pt x="1823" y="6051"/>
                  </a:lnTo>
                  <a:cubicBezTo>
                    <a:pt x="1823" y="5759"/>
                    <a:pt x="2115" y="5759"/>
                    <a:pt x="2115" y="5468"/>
                  </a:cubicBezTo>
                  <a:cubicBezTo>
                    <a:pt x="2406" y="5468"/>
                    <a:pt x="2406" y="5103"/>
                    <a:pt x="2698" y="4812"/>
                  </a:cubicBezTo>
                  <a:lnTo>
                    <a:pt x="2989" y="4520"/>
                  </a:lnTo>
                  <a:lnTo>
                    <a:pt x="3645" y="3937"/>
                  </a:lnTo>
                  <a:lnTo>
                    <a:pt x="5759" y="1823"/>
                  </a:lnTo>
                  <a:cubicBezTo>
                    <a:pt x="6634" y="1167"/>
                    <a:pt x="6999" y="875"/>
                    <a:pt x="6999" y="875"/>
                  </a:cubicBezTo>
                  <a:lnTo>
                    <a:pt x="6999" y="1"/>
                  </a:ln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13548;p83"/>
            <p:cNvSpPr/>
            <p:nvPr/>
          </p:nvSpPr>
          <p:spPr>
            <a:xfrm>
              <a:off x="7132147" y="4034002"/>
              <a:ext cx="21484" cy="22156"/>
            </a:xfrm>
            <a:custGeom>
              <a:avLst/>
              <a:gdLst/>
              <a:ahLst/>
              <a:cxnLst/>
              <a:rect l="l" t="t" r="r" b="b"/>
              <a:pathLst>
                <a:path w="3646" h="3760" extrusionOk="0">
                  <a:moveTo>
                    <a:pt x="2196" y="1"/>
                  </a:moveTo>
                  <a:cubicBezTo>
                    <a:pt x="2074" y="1"/>
                    <a:pt x="1949" y="19"/>
                    <a:pt x="1823" y="58"/>
                  </a:cubicBezTo>
                  <a:cubicBezTo>
                    <a:pt x="948" y="58"/>
                    <a:pt x="365" y="641"/>
                    <a:pt x="365" y="1589"/>
                  </a:cubicBezTo>
                  <a:cubicBezTo>
                    <a:pt x="0" y="2463"/>
                    <a:pt x="657" y="3703"/>
                    <a:pt x="1531" y="3703"/>
                  </a:cubicBezTo>
                  <a:cubicBezTo>
                    <a:pt x="1658" y="3741"/>
                    <a:pt x="1788" y="3760"/>
                    <a:pt x="1919" y="3760"/>
                  </a:cubicBezTo>
                  <a:cubicBezTo>
                    <a:pt x="2769" y="3760"/>
                    <a:pt x="3645" y="2993"/>
                    <a:pt x="3645" y="2172"/>
                  </a:cubicBezTo>
                  <a:lnTo>
                    <a:pt x="3645" y="1589"/>
                  </a:lnTo>
                  <a:cubicBezTo>
                    <a:pt x="3645" y="767"/>
                    <a:pt x="2988" y="1"/>
                    <a:pt x="2196" y="1"/>
                  </a:cubicBezTo>
                  <a:close/>
                </a:path>
              </a:pathLst>
            </a:custGeom>
            <a:solidFill>
              <a:srgbClr val="DE2A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13549;p83"/>
            <p:cNvSpPr/>
            <p:nvPr/>
          </p:nvSpPr>
          <p:spPr>
            <a:xfrm>
              <a:off x="7062563" y="4055374"/>
              <a:ext cx="23199" cy="21295"/>
            </a:xfrm>
            <a:custGeom>
              <a:avLst/>
              <a:gdLst/>
              <a:ahLst/>
              <a:cxnLst/>
              <a:rect l="l" t="t" r="r" b="b"/>
              <a:pathLst>
                <a:path w="3937" h="3614" extrusionOk="0">
                  <a:moveTo>
                    <a:pt x="1652" y="0"/>
                  </a:moveTo>
                  <a:cubicBezTo>
                    <a:pt x="936" y="0"/>
                    <a:pt x="292" y="534"/>
                    <a:pt x="292" y="1315"/>
                  </a:cubicBezTo>
                  <a:cubicBezTo>
                    <a:pt x="0" y="2190"/>
                    <a:pt x="584" y="2846"/>
                    <a:pt x="1240" y="3429"/>
                  </a:cubicBezTo>
                  <a:cubicBezTo>
                    <a:pt x="1494" y="3556"/>
                    <a:pt x="1751" y="3614"/>
                    <a:pt x="2002" y="3614"/>
                  </a:cubicBezTo>
                  <a:cubicBezTo>
                    <a:pt x="2901" y="3614"/>
                    <a:pt x="3709" y="2867"/>
                    <a:pt x="3937" y="1898"/>
                  </a:cubicBezTo>
                  <a:cubicBezTo>
                    <a:pt x="3937" y="1023"/>
                    <a:pt x="3354" y="367"/>
                    <a:pt x="2406" y="76"/>
                  </a:cubicBezTo>
                  <a:lnTo>
                    <a:pt x="2114" y="76"/>
                  </a:lnTo>
                  <a:cubicBezTo>
                    <a:pt x="1961" y="24"/>
                    <a:pt x="1805" y="0"/>
                    <a:pt x="16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13550;p83"/>
            <p:cNvSpPr/>
            <p:nvPr/>
          </p:nvSpPr>
          <p:spPr>
            <a:xfrm>
              <a:off x="7099933" y="4087818"/>
              <a:ext cx="26776" cy="23034"/>
            </a:xfrm>
            <a:custGeom>
              <a:avLst/>
              <a:gdLst/>
              <a:ahLst/>
              <a:cxnLst/>
              <a:rect l="l" t="t" r="r" b="b"/>
              <a:pathLst>
                <a:path w="4544" h="3909" extrusionOk="0">
                  <a:moveTo>
                    <a:pt x="2544" y="1"/>
                  </a:moveTo>
                  <a:cubicBezTo>
                    <a:pt x="2429" y="1"/>
                    <a:pt x="2310" y="12"/>
                    <a:pt x="2187" y="37"/>
                  </a:cubicBezTo>
                  <a:cubicBezTo>
                    <a:pt x="948" y="37"/>
                    <a:pt x="0" y="1276"/>
                    <a:pt x="656" y="2442"/>
                  </a:cubicBezTo>
                  <a:lnTo>
                    <a:pt x="656" y="2807"/>
                  </a:lnTo>
                  <a:cubicBezTo>
                    <a:pt x="656" y="3098"/>
                    <a:pt x="948" y="3098"/>
                    <a:pt x="948" y="3098"/>
                  </a:cubicBezTo>
                  <a:cubicBezTo>
                    <a:pt x="948" y="3390"/>
                    <a:pt x="1240" y="3682"/>
                    <a:pt x="1531" y="3682"/>
                  </a:cubicBezTo>
                  <a:cubicBezTo>
                    <a:pt x="1783" y="3836"/>
                    <a:pt x="2050" y="3909"/>
                    <a:pt x="2313" y="3909"/>
                  </a:cubicBezTo>
                  <a:cubicBezTo>
                    <a:pt x="3041" y="3909"/>
                    <a:pt x="3742" y="3353"/>
                    <a:pt x="4010" y="2442"/>
                  </a:cubicBezTo>
                  <a:cubicBezTo>
                    <a:pt x="4544" y="1374"/>
                    <a:pt x="3794" y="1"/>
                    <a:pt x="25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13551;p83"/>
            <p:cNvSpPr/>
            <p:nvPr/>
          </p:nvSpPr>
          <p:spPr>
            <a:xfrm>
              <a:off x="6998611" y="4118430"/>
              <a:ext cx="27742" cy="19964"/>
            </a:xfrm>
            <a:custGeom>
              <a:avLst/>
              <a:gdLst/>
              <a:ahLst/>
              <a:cxnLst/>
              <a:rect l="l" t="t" r="r" b="b"/>
              <a:pathLst>
                <a:path w="4708" h="3388" extrusionOk="0">
                  <a:moveTo>
                    <a:pt x="2302" y="1"/>
                  </a:moveTo>
                  <a:cubicBezTo>
                    <a:pt x="2215" y="1"/>
                    <a:pt x="2126" y="6"/>
                    <a:pt x="2033" y="17"/>
                  </a:cubicBezTo>
                  <a:cubicBezTo>
                    <a:pt x="0" y="17"/>
                    <a:pt x="192" y="3387"/>
                    <a:pt x="2089" y="3387"/>
                  </a:cubicBezTo>
                  <a:cubicBezTo>
                    <a:pt x="2165" y="3387"/>
                    <a:pt x="2243" y="3382"/>
                    <a:pt x="2325" y="3371"/>
                  </a:cubicBezTo>
                  <a:cubicBezTo>
                    <a:pt x="4708" y="3371"/>
                    <a:pt x="4462" y="1"/>
                    <a:pt x="23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13552;p83"/>
            <p:cNvSpPr/>
            <p:nvPr/>
          </p:nvSpPr>
          <p:spPr>
            <a:xfrm>
              <a:off x="7053541" y="4143443"/>
              <a:ext cx="23199" cy="24642"/>
            </a:xfrm>
            <a:custGeom>
              <a:avLst/>
              <a:gdLst/>
              <a:ahLst/>
              <a:cxnLst/>
              <a:rect l="l" t="t" r="r" b="b"/>
              <a:pathLst>
                <a:path w="3937" h="4182" extrusionOk="0">
                  <a:moveTo>
                    <a:pt x="2115" y="0"/>
                  </a:moveTo>
                  <a:cubicBezTo>
                    <a:pt x="1240" y="0"/>
                    <a:pt x="584" y="292"/>
                    <a:pt x="292" y="1239"/>
                  </a:cubicBezTo>
                  <a:cubicBezTo>
                    <a:pt x="1" y="1531"/>
                    <a:pt x="1" y="2114"/>
                    <a:pt x="292" y="2479"/>
                  </a:cubicBezTo>
                  <a:lnTo>
                    <a:pt x="292" y="3062"/>
                  </a:lnTo>
                  <a:cubicBezTo>
                    <a:pt x="584" y="3645"/>
                    <a:pt x="584" y="3353"/>
                    <a:pt x="584" y="3645"/>
                  </a:cubicBezTo>
                  <a:cubicBezTo>
                    <a:pt x="948" y="3645"/>
                    <a:pt x="948" y="3937"/>
                    <a:pt x="1240" y="3937"/>
                  </a:cubicBezTo>
                  <a:cubicBezTo>
                    <a:pt x="1489" y="4092"/>
                    <a:pt x="1738" y="4181"/>
                    <a:pt x="1993" y="4181"/>
                  </a:cubicBezTo>
                  <a:cubicBezTo>
                    <a:pt x="2334" y="4181"/>
                    <a:pt x="2686" y="4021"/>
                    <a:pt x="3062" y="3645"/>
                  </a:cubicBezTo>
                  <a:cubicBezTo>
                    <a:pt x="3354" y="3645"/>
                    <a:pt x="3645" y="3062"/>
                    <a:pt x="3645" y="3062"/>
                  </a:cubicBezTo>
                  <a:cubicBezTo>
                    <a:pt x="3937" y="2479"/>
                    <a:pt x="3937" y="2114"/>
                    <a:pt x="3937" y="1823"/>
                  </a:cubicBezTo>
                  <a:cubicBezTo>
                    <a:pt x="3937" y="1239"/>
                    <a:pt x="3645" y="948"/>
                    <a:pt x="3354" y="656"/>
                  </a:cubicBezTo>
                  <a:cubicBezTo>
                    <a:pt x="3062" y="292"/>
                    <a:pt x="2406" y="0"/>
                    <a:pt x="21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13553;p83"/>
            <p:cNvSpPr/>
            <p:nvPr/>
          </p:nvSpPr>
          <p:spPr>
            <a:xfrm>
              <a:off x="7026913" y="4197136"/>
              <a:ext cx="23199" cy="23199"/>
            </a:xfrm>
            <a:custGeom>
              <a:avLst/>
              <a:gdLst/>
              <a:ahLst/>
              <a:cxnLst/>
              <a:rect l="l" t="t" r="r" b="b"/>
              <a:pathLst>
                <a:path w="3937" h="3937" extrusionOk="0">
                  <a:moveTo>
                    <a:pt x="1823" y="0"/>
                  </a:moveTo>
                  <a:cubicBezTo>
                    <a:pt x="875" y="292"/>
                    <a:pt x="0" y="1239"/>
                    <a:pt x="0" y="2114"/>
                  </a:cubicBezTo>
                  <a:cubicBezTo>
                    <a:pt x="292" y="3353"/>
                    <a:pt x="1166" y="3937"/>
                    <a:pt x="2114" y="3937"/>
                  </a:cubicBezTo>
                  <a:cubicBezTo>
                    <a:pt x="3280" y="3937"/>
                    <a:pt x="3936" y="3062"/>
                    <a:pt x="3936" y="1823"/>
                  </a:cubicBezTo>
                  <a:cubicBezTo>
                    <a:pt x="3936" y="948"/>
                    <a:pt x="2697" y="0"/>
                    <a:pt x="18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13554;p83"/>
            <p:cNvSpPr/>
            <p:nvPr/>
          </p:nvSpPr>
          <p:spPr>
            <a:xfrm>
              <a:off x="7026913" y="4100487"/>
              <a:ext cx="21478" cy="19763"/>
            </a:xfrm>
            <a:custGeom>
              <a:avLst/>
              <a:gdLst/>
              <a:ahLst/>
              <a:cxnLst/>
              <a:rect l="l" t="t" r="r" b="b"/>
              <a:pathLst>
                <a:path w="3645" h="3354" extrusionOk="0">
                  <a:moveTo>
                    <a:pt x="1823" y="1"/>
                  </a:moveTo>
                  <a:cubicBezTo>
                    <a:pt x="875" y="1"/>
                    <a:pt x="0" y="948"/>
                    <a:pt x="292" y="1823"/>
                  </a:cubicBezTo>
                  <a:cubicBezTo>
                    <a:pt x="292" y="2771"/>
                    <a:pt x="1166" y="3354"/>
                    <a:pt x="2114" y="3354"/>
                  </a:cubicBezTo>
                  <a:cubicBezTo>
                    <a:pt x="2989" y="3062"/>
                    <a:pt x="3645" y="2479"/>
                    <a:pt x="3645" y="1532"/>
                  </a:cubicBezTo>
                  <a:cubicBezTo>
                    <a:pt x="3280" y="657"/>
                    <a:pt x="2697" y="1"/>
                    <a:pt x="18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13555;p83"/>
            <p:cNvSpPr/>
            <p:nvPr/>
          </p:nvSpPr>
          <p:spPr>
            <a:xfrm>
              <a:off x="7093062" y="4050660"/>
              <a:ext cx="19763" cy="17619"/>
            </a:xfrm>
            <a:custGeom>
              <a:avLst/>
              <a:gdLst/>
              <a:ahLst/>
              <a:cxnLst/>
              <a:rect l="l" t="t" r="r" b="b"/>
              <a:pathLst>
                <a:path w="3354" h="2990" extrusionOk="0">
                  <a:moveTo>
                    <a:pt x="1531" y="1"/>
                  </a:moveTo>
                  <a:cubicBezTo>
                    <a:pt x="583" y="1"/>
                    <a:pt x="0" y="876"/>
                    <a:pt x="0" y="1459"/>
                  </a:cubicBezTo>
                  <a:cubicBezTo>
                    <a:pt x="292" y="2406"/>
                    <a:pt x="875" y="2990"/>
                    <a:pt x="1822" y="2990"/>
                  </a:cubicBezTo>
                  <a:cubicBezTo>
                    <a:pt x="2697" y="2990"/>
                    <a:pt x="3353" y="2115"/>
                    <a:pt x="3353" y="1167"/>
                  </a:cubicBezTo>
                  <a:cubicBezTo>
                    <a:pt x="2989" y="584"/>
                    <a:pt x="2406" y="1"/>
                    <a:pt x="15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13556;p83"/>
            <p:cNvSpPr/>
            <p:nvPr/>
          </p:nvSpPr>
          <p:spPr>
            <a:xfrm>
              <a:off x="7117970" y="4057536"/>
              <a:ext cx="21484" cy="19763"/>
            </a:xfrm>
            <a:custGeom>
              <a:avLst/>
              <a:gdLst/>
              <a:ahLst/>
              <a:cxnLst/>
              <a:rect l="l" t="t" r="r" b="b"/>
              <a:pathLst>
                <a:path w="3646" h="3354" extrusionOk="0">
                  <a:moveTo>
                    <a:pt x="1823" y="0"/>
                  </a:moveTo>
                  <a:cubicBezTo>
                    <a:pt x="949" y="0"/>
                    <a:pt x="1" y="948"/>
                    <a:pt x="293" y="1823"/>
                  </a:cubicBezTo>
                  <a:cubicBezTo>
                    <a:pt x="293" y="2770"/>
                    <a:pt x="1240" y="3353"/>
                    <a:pt x="2115" y="3353"/>
                  </a:cubicBezTo>
                  <a:cubicBezTo>
                    <a:pt x="3063" y="3353"/>
                    <a:pt x="3646" y="2479"/>
                    <a:pt x="3646" y="1531"/>
                  </a:cubicBezTo>
                  <a:cubicBezTo>
                    <a:pt x="3354" y="656"/>
                    <a:pt x="2771" y="0"/>
                    <a:pt x="18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13557;p83"/>
            <p:cNvSpPr/>
            <p:nvPr/>
          </p:nvSpPr>
          <p:spPr>
            <a:xfrm>
              <a:off x="7130427" y="4077294"/>
              <a:ext cx="18049" cy="16741"/>
            </a:xfrm>
            <a:custGeom>
              <a:avLst/>
              <a:gdLst/>
              <a:ahLst/>
              <a:cxnLst/>
              <a:rect l="l" t="t" r="r" b="b"/>
              <a:pathLst>
                <a:path w="3063" h="2841" extrusionOk="0">
                  <a:moveTo>
                    <a:pt x="1240" y="0"/>
                  </a:moveTo>
                  <a:cubicBezTo>
                    <a:pt x="292" y="0"/>
                    <a:pt x="1" y="948"/>
                    <a:pt x="1" y="1531"/>
                  </a:cubicBezTo>
                  <a:cubicBezTo>
                    <a:pt x="1" y="2262"/>
                    <a:pt x="459" y="2841"/>
                    <a:pt x="1120" y="2841"/>
                  </a:cubicBezTo>
                  <a:cubicBezTo>
                    <a:pt x="1250" y="2841"/>
                    <a:pt x="1388" y="2818"/>
                    <a:pt x="1532" y="2770"/>
                  </a:cubicBezTo>
                  <a:cubicBezTo>
                    <a:pt x="2479" y="2770"/>
                    <a:pt x="3063" y="2114"/>
                    <a:pt x="2771" y="1240"/>
                  </a:cubicBezTo>
                  <a:cubicBezTo>
                    <a:pt x="2771" y="584"/>
                    <a:pt x="2115" y="0"/>
                    <a:pt x="12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13558;p83"/>
            <p:cNvSpPr/>
            <p:nvPr/>
          </p:nvSpPr>
          <p:spPr>
            <a:xfrm>
              <a:off x="7108954" y="4012865"/>
              <a:ext cx="21478" cy="21478"/>
            </a:xfrm>
            <a:custGeom>
              <a:avLst/>
              <a:gdLst/>
              <a:ahLst/>
              <a:cxnLst/>
              <a:rect l="l" t="t" r="r" b="b"/>
              <a:pathLst>
                <a:path w="3645" h="3645" extrusionOk="0">
                  <a:moveTo>
                    <a:pt x="1531" y="0"/>
                  </a:moveTo>
                  <a:cubicBezTo>
                    <a:pt x="656" y="0"/>
                    <a:pt x="0" y="948"/>
                    <a:pt x="0" y="2114"/>
                  </a:cubicBezTo>
                  <a:cubicBezTo>
                    <a:pt x="0" y="3062"/>
                    <a:pt x="948" y="3645"/>
                    <a:pt x="1823" y="3645"/>
                  </a:cubicBezTo>
                  <a:cubicBezTo>
                    <a:pt x="3062" y="3645"/>
                    <a:pt x="3645" y="2770"/>
                    <a:pt x="3645" y="1531"/>
                  </a:cubicBezTo>
                  <a:cubicBezTo>
                    <a:pt x="3353" y="583"/>
                    <a:pt x="2479" y="0"/>
                    <a:pt x="15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13559;p83"/>
            <p:cNvSpPr/>
            <p:nvPr/>
          </p:nvSpPr>
          <p:spPr>
            <a:xfrm>
              <a:off x="7078455" y="4126261"/>
              <a:ext cx="10742" cy="12032"/>
            </a:xfrm>
            <a:custGeom>
              <a:avLst/>
              <a:gdLst/>
              <a:ahLst/>
              <a:cxnLst/>
              <a:rect l="l" t="t" r="r" b="b"/>
              <a:pathLst>
                <a:path w="1823" h="2042" extrusionOk="0">
                  <a:moveTo>
                    <a:pt x="948" y="0"/>
                  </a:moveTo>
                  <a:cubicBezTo>
                    <a:pt x="730" y="0"/>
                    <a:pt x="511" y="73"/>
                    <a:pt x="365" y="219"/>
                  </a:cubicBezTo>
                  <a:lnTo>
                    <a:pt x="1" y="511"/>
                  </a:lnTo>
                  <a:lnTo>
                    <a:pt x="1" y="802"/>
                  </a:lnTo>
                  <a:lnTo>
                    <a:pt x="1" y="1094"/>
                  </a:lnTo>
                  <a:lnTo>
                    <a:pt x="1" y="1385"/>
                  </a:lnTo>
                  <a:lnTo>
                    <a:pt x="365" y="1750"/>
                  </a:lnTo>
                  <a:lnTo>
                    <a:pt x="657" y="1750"/>
                  </a:lnTo>
                  <a:lnTo>
                    <a:pt x="948" y="2042"/>
                  </a:lnTo>
                  <a:lnTo>
                    <a:pt x="1240" y="2042"/>
                  </a:lnTo>
                  <a:lnTo>
                    <a:pt x="1240" y="1750"/>
                  </a:lnTo>
                  <a:lnTo>
                    <a:pt x="1823" y="1750"/>
                  </a:lnTo>
                  <a:lnTo>
                    <a:pt x="1823" y="1094"/>
                  </a:lnTo>
                  <a:lnTo>
                    <a:pt x="1823" y="802"/>
                  </a:lnTo>
                  <a:lnTo>
                    <a:pt x="1823" y="511"/>
                  </a:lnTo>
                  <a:cubicBezTo>
                    <a:pt x="1823" y="219"/>
                    <a:pt x="1823" y="219"/>
                    <a:pt x="1531" y="219"/>
                  </a:cubicBezTo>
                  <a:cubicBezTo>
                    <a:pt x="1386" y="73"/>
                    <a:pt x="1167" y="0"/>
                    <a:pt x="9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13560;p83"/>
            <p:cNvSpPr/>
            <p:nvPr/>
          </p:nvSpPr>
          <p:spPr>
            <a:xfrm>
              <a:off x="7030348" y="4066552"/>
              <a:ext cx="23199" cy="23205"/>
            </a:xfrm>
            <a:custGeom>
              <a:avLst/>
              <a:gdLst/>
              <a:ahLst/>
              <a:cxnLst/>
              <a:rect l="l" t="t" r="r" b="b"/>
              <a:pathLst>
                <a:path w="3937" h="3938" extrusionOk="0">
                  <a:moveTo>
                    <a:pt x="1531" y="1"/>
                  </a:moveTo>
                  <a:cubicBezTo>
                    <a:pt x="583" y="293"/>
                    <a:pt x="0" y="1240"/>
                    <a:pt x="0" y="2115"/>
                  </a:cubicBezTo>
                  <a:cubicBezTo>
                    <a:pt x="0" y="3354"/>
                    <a:pt x="875" y="3937"/>
                    <a:pt x="2114" y="3937"/>
                  </a:cubicBezTo>
                  <a:cubicBezTo>
                    <a:pt x="3062" y="3937"/>
                    <a:pt x="3937" y="2771"/>
                    <a:pt x="3645" y="1823"/>
                  </a:cubicBezTo>
                  <a:cubicBezTo>
                    <a:pt x="3645" y="949"/>
                    <a:pt x="2697" y="1"/>
                    <a:pt x="15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13561;p83"/>
            <p:cNvSpPr/>
            <p:nvPr/>
          </p:nvSpPr>
          <p:spPr>
            <a:xfrm>
              <a:off x="6974935" y="4163201"/>
              <a:ext cx="12463" cy="12463"/>
            </a:xfrm>
            <a:custGeom>
              <a:avLst/>
              <a:gdLst/>
              <a:ahLst/>
              <a:cxnLst/>
              <a:rect l="l" t="t" r="r" b="b"/>
              <a:pathLst>
                <a:path w="2115" h="2115" extrusionOk="0">
                  <a:moveTo>
                    <a:pt x="876" y="0"/>
                  </a:moveTo>
                  <a:cubicBezTo>
                    <a:pt x="292" y="0"/>
                    <a:pt x="1" y="584"/>
                    <a:pt x="1" y="1240"/>
                  </a:cubicBezTo>
                  <a:cubicBezTo>
                    <a:pt x="1" y="1823"/>
                    <a:pt x="584" y="2114"/>
                    <a:pt x="1167" y="2114"/>
                  </a:cubicBezTo>
                  <a:cubicBezTo>
                    <a:pt x="1823" y="2114"/>
                    <a:pt x="2115" y="1531"/>
                    <a:pt x="2115" y="948"/>
                  </a:cubicBezTo>
                  <a:cubicBezTo>
                    <a:pt x="2115" y="292"/>
                    <a:pt x="1532" y="0"/>
                    <a:pt x="8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13562;p83"/>
            <p:cNvSpPr/>
            <p:nvPr/>
          </p:nvSpPr>
          <p:spPr>
            <a:xfrm>
              <a:off x="6969355" y="4125006"/>
              <a:ext cx="23199" cy="21343"/>
            </a:xfrm>
            <a:custGeom>
              <a:avLst/>
              <a:gdLst/>
              <a:ahLst/>
              <a:cxnLst/>
              <a:rect l="l" t="t" r="r" b="b"/>
              <a:pathLst>
                <a:path w="3937" h="3622" extrusionOk="0">
                  <a:moveTo>
                    <a:pt x="1973" y="0"/>
                  </a:moveTo>
                  <a:cubicBezTo>
                    <a:pt x="1719" y="0"/>
                    <a:pt x="1467" y="46"/>
                    <a:pt x="1239" y="141"/>
                  </a:cubicBezTo>
                  <a:cubicBezTo>
                    <a:pt x="292" y="432"/>
                    <a:pt x="0" y="1307"/>
                    <a:pt x="292" y="2546"/>
                  </a:cubicBezTo>
                  <a:cubicBezTo>
                    <a:pt x="292" y="2838"/>
                    <a:pt x="656" y="3129"/>
                    <a:pt x="948" y="3129"/>
                  </a:cubicBezTo>
                  <a:cubicBezTo>
                    <a:pt x="1239" y="3457"/>
                    <a:pt x="1695" y="3621"/>
                    <a:pt x="2151" y="3621"/>
                  </a:cubicBezTo>
                  <a:cubicBezTo>
                    <a:pt x="2606" y="3621"/>
                    <a:pt x="3062" y="3457"/>
                    <a:pt x="3353" y="3129"/>
                  </a:cubicBezTo>
                  <a:cubicBezTo>
                    <a:pt x="3936" y="2546"/>
                    <a:pt x="3936" y="1598"/>
                    <a:pt x="3645" y="1015"/>
                  </a:cubicBezTo>
                  <a:cubicBezTo>
                    <a:pt x="3429" y="368"/>
                    <a:pt x="2695" y="0"/>
                    <a:pt x="19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13563;p83"/>
            <p:cNvSpPr/>
            <p:nvPr/>
          </p:nvSpPr>
          <p:spPr>
            <a:xfrm>
              <a:off x="7062563" y="4177372"/>
              <a:ext cx="14177" cy="13317"/>
            </a:xfrm>
            <a:custGeom>
              <a:avLst/>
              <a:gdLst/>
              <a:ahLst/>
              <a:cxnLst/>
              <a:rect l="l" t="t" r="r" b="b"/>
              <a:pathLst>
                <a:path w="2406" h="2260" extrusionOk="0">
                  <a:moveTo>
                    <a:pt x="1240" y="1"/>
                  </a:moveTo>
                  <a:cubicBezTo>
                    <a:pt x="584" y="1"/>
                    <a:pt x="0" y="657"/>
                    <a:pt x="0" y="1240"/>
                  </a:cubicBezTo>
                  <a:cubicBezTo>
                    <a:pt x="243" y="1725"/>
                    <a:pt x="485" y="2259"/>
                    <a:pt x="1103" y="2259"/>
                  </a:cubicBezTo>
                  <a:cubicBezTo>
                    <a:pt x="1229" y="2259"/>
                    <a:pt x="1371" y="2237"/>
                    <a:pt x="1531" y="2188"/>
                  </a:cubicBezTo>
                  <a:cubicBezTo>
                    <a:pt x="2114" y="2188"/>
                    <a:pt x="2406" y="1532"/>
                    <a:pt x="2406" y="949"/>
                  </a:cubicBezTo>
                  <a:cubicBezTo>
                    <a:pt x="2406" y="365"/>
                    <a:pt x="1823" y="1"/>
                    <a:pt x="12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13564;p83"/>
            <p:cNvSpPr/>
            <p:nvPr/>
          </p:nvSpPr>
          <p:spPr>
            <a:xfrm>
              <a:off x="7099933" y="4144086"/>
              <a:ext cx="14230" cy="11820"/>
            </a:xfrm>
            <a:custGeom>
              <a:avLst/>
              <a:gdLst/>
              <a:ahLst/>
              <a:cxnLst/>
              <a:rect l="l" t="t" r="r" b="b"/>
              <a:pathLst>
                <a:path w="2415" h="2006" extrusionOk="0">
                  <a:moveTo>
                    <a:pt x="1115" y="0"/>
                  </a:moveTo>
                  <a:cubicBezTo>
                    <a:pt x="946" y="0"/>
                    <a:pt x="785" y="54"/>
                    <a:pt x="656" y="183"/>
                  </a:cubicBezTo>
                  <a:cubicBezTo>
                    <a:pt x="365" y="547"/>
                    <a:pt x="0" y="839"/>
                    <a:pt x="0" y="1130"/>
                  </a:cubicBezTo>
                  <a:cubicBezTo>
                    <a:pt x="0" y="1422"/>
                    <a:pt x="0" y="1714"/>
                    <a:pt x="365" y="1714"/>
                  </a:cubicBezTo>
                  <a:lnTo>
                    <a:pt x="656" y="2005"/>
                  </a:lnTo>
                  <a:cubicBezTo>
                    <a:pt x="948" y="2005"/>
                    <a:pt x="1240" y="2005"/>
                    <a:pt x="1531" y="1714"/>
                  </a:cubicBezTo>
                  <a:cubicBezTo>
                    <a:pt x="1823" y="1714"/>
                    <a:pt x="1823" y="1422"/>
                    <a:pt x="2187" y="1130"/>
                  </a:cubicBezTo>
                  <a:cubicBezTo>
                    <a:pt x="2414" y="676"/>
                    <a:pt x="1712" y="0"/>
                    <a:pt x="11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13565;p83"/>
            <p:cNvSpPr/>
            <p:nvPr/>
          </p:nvSpPr>
          <p:spPr>
            <a:xfrm>
              <a:off x="7123556" y="4033377"/>
              <a:ext cx="82047" cy="138851"/>
            </a:xfrm>
            <a:custGeom>
              <a:avLst/>
              <a:gdLst/>
              <a:ahLst/>
              <a:cxnLst/>
              <a:rect l="l" t="t" r="r" b="b"/>
              <a:pathLst>
                <a:path w="13924" h="23564" extrusionOk="0">
                  <a:moveTo>
                    <a:pt x="4759" y="1"/>
                  </a:moveTo>
                  <a:cubicBezTo>
                    <a:pt x="3079" y="1"/>
                    <a:pt x="1647" y="866"/>
                    <a:pt x="1167" y="2278"/>
                  </a:cubicBezTo>
                  <a:cubicBezTo>
                    <a:pt x="1" y="5631"/>
                    <a:pt x="6051" y="8984"/>
                    <a:pt x="6051" y="8984"/>
                  </a:cubicBezTo>
                  <a:cubicBezTo>
                    <a:pt x="6051" y="8984"/>
                    <a:pt x="5122" y="8582"/>
                    <a:pt x="4026" y="8582"/>
                  </a:cubicBezTo>
                  <a:cubicBezTo>
                    <a:pt x="2609" y="8582"/>
                    <a:pt x="913" y="9254"/>
                    <a:pt x="584" y="12337"/>
                  </a:cubicBezTo>
                  <a:cubicBezTo>
                    <a:pt x="383" y="16099"/>
                    <a:pt x="3461" y="16686"/>
                    <a:pt x="5401" y="16686"/>
                  </a:cubicBezTo>
                  <a:cubicBezTo>
                    <a:pt x="6280" y="16686"/>
                    <a:pt x="6926" y="16565"/>
                    <a:pt x="6926" y="16565"/>
                  </a:cubicBezTo>
                  <a:lnTo>
                    <a:pt x="6926" y="16565"/>
                  </a:lnTo>
                  <a:cubicBezTo>
                    <a:pt x="6926" y="16565"/>
                    <a:pt x="6634" y="18971"/>
                    <a:pt x="5468" y="21158"/>
                  </a:cubicBezTo>
                  <a:cubicBezTo>
                    <a:pt x="4812" y="22032"/>
                    <a:pt x="4520" y="22616"/>
                    <a:pt x="4229" y="22980"/>
                  </a:cubicBezTo>
                  <a:cubicBezTo>
                    <a:pt x="4229" y="23563"/>
                    <a:pt x="4520" y="23563"/>
                    <a:pt x="4812" y="23563"/>
                  </a:cubicBezTo>
                  <a:cubicBezTo>
                    <a:pt x="4812" y="23563"/>
                    <a:pt x="13924" y="16857"/>
                    <a:pt x="11810" y="7745"/>
                  </a:cubicBezTo>
                  <a:cubicBezTo>
                    <a:pt x="10693" y="2163"/>
                    <a:pt x="7416" y="1"/>
                    <a:pt x="47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13566;p83"/>
            <p:cNvSpPr/>
            <p:nvPr/>
          </p:nvSpPr>
          <p:spPr>
            <a:xfrm>
              <a:off x="7157491" y="4109508"/>
              <a:ext cx="185997" cy="96702"/>
            </a:xfrm>
            <a:custGeom>
              <a:avLst/>
              <a:gdLst/>
              <a:ahLst/>
              <a:cxnLst/>
              <a:rect l="l" t="t" r="r" b="b"/>
              <a:pathLst>
                <a:path w="31565" h="16411" extrusionOk="0">
                  <a:moveTo>
                    <a:pt x="22452" y="1"/>
                  </a:moveTo>
                  <a:cubicBezTo>
                    <a:pt x="13049" y="1"/>
                    <a:pt x="0" y="10643"/>
                    <a:pt x="0" y="12174"/>
                  </a:cubicBezTo>
                  <a:cubicBezTo>
                    <a:pt x="0" y="12375"/>
                    <a:pt x="139" y="12715"/>
                    <a:pt x="417" y="12715"/>
                  </a:cubicBezTo>
                  <a:cubicBezTo>
                    <a:pt x="541" y="12715"/>
                    <a:pt x="694" y="12646"/>
                    <a:pt x="875" y="12466"/>
                  </a:cubicBezTo>
                  <a:cubicBezTo>
                    <a:pt x="6998" y="9113"/>
                    <a:pt x="8164" y="9112"/>
                    <a:pt x="8165" y="9112"/>
                  </a:cubicBezTo>
                  <a:lnTo>
                    <a:pt x="8165" y="9112"/>
                  </a:lnTo>
                  <a:cubicBezTo>
                    <a:pt x="8165" y="9112"/>
                    <a:pt x="7884" y="16410"/>
                    <a:pt x="12761" y="16410"/>
                  </a:cubicBezTo>
                  <a:cubicBezTo>
                    <a:pt x="12855" y="16410"/>
                    <a:pt x="12951" y="16407"/>
                    <a:pt x="13049" y="16402"/>
                  </a:cubicBezTo>
                  <a:cubicBezTo>
                    <a:pt x="17276" y="16110"/>
                    <a:pt x="16110" y="11883"/>
                    <a:pt x="16110" y="11882"/>
                  </a:cubicBezTo>
                  <a:lnTo>
                    <a:pt x="16110" y="11882"/>
                  </a:lnTo>
                  <a:cubicBezTo>
                    <a:pt x="16110" y="11883"/>
                    <a:pt x="16985" y="13705"/>
                    <a:pt x="18224" y="14580"/>
                  </a:cubicBezTo>
                  <a:cubicBezTo>
                    <a:pt x="18898" y="14997"/>
                    <a:pt x="19742" y="15230"/>
                    <a:pt x="20606" y="15230"/>
                  </a:cubicBezTo>
                  <a:cubicBezTo>
                    <a:pt x="21704" y="15230"/>
                    <a:pt x="22835" y="14853"/>
                    <a:pt x="23691" y="13996"/>
                  </a:cubicBezTo>
                  <a:cubicBezTo>
                    <a:pt x="26388" y="11518"/>
                    <a:pt x="23400" y="7873"/>
                    <a:pt x="23400" y="7873"/>
                  </a:cubicBezTo>
                  <a:lnTo>
                    <a:pt x="23400" y="7873"/>
                  </a:lnTo>
                  <a:cubicBezTo>
                    <a:pt x="23400" y="7873"/>
                    <a:pt x="25471" y="8502"/>
                    <a:pt x="27527" y="8502"/>
                  </a:cubicBezTo>
                  <a:cubicBezTo>
                    <a:pt x="29553" y="8502"/>
                    <a:pt x="31564" y="7892"/>
                    <a:pt x="31564" y="5468"/>
                  </a:cubicBezTo>
                  <a:cubicBezTo>
                    <a:pt x="31564" y="3354"/>
                    <a:pt x="28502" y="292"/>
                    <a:pt x="224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13567;p83"/>
            <p:cNvSpPr/>
            <p:nvPr/>
          </p:nvSpPr>
          <p:spPr>
            <a:xfrm>
              <a:off x="6990827" y="4159907"/>
              <a:ext cx="201076" cy="175508"/>
            </a:xfrm>
            <a:custGeom>
              <a:avLst/>
              <a:gdLst/>
              <a:ahLst/>
              <a:cxnLst/>
              <a:rect l="l" t="t" r="r" b="b"/>
              <a:pathLst>
                <a:path w="34124" h="29785" extrusionOk="0">
                  <a:moveTo>
                    <a:pt x="21581" y="0"/>
                  </a:moveTo>
                  <a:cubicBezTo>
                    <a:pt x="20874" y="0"/>
                    <a:pt x="20164" y="85"/>
                    <a:pt x="19464" y="268"/>
                  </a:cubicBezTo>
                  <a:cubicBezTo>
                    <a:pt x="10935" y="2382"/>
                    <a:pt x="1" y="23959"/>
                    <a:pt x="2771" y="28843"/>
                  </a:cubicBezTo>
                  <a:cubicBezTo>
                    <a:pt x="3158" y="29492"/>
                    <a:pt x="3973" y="29785"/>
                    <a:pt x="5094" y="29785"/>
                  </a:cubicBezTo>
                  <a:cubicBezTo>
                    <a:pt x="11777" y="29785"/>
                    <a:pt x="29349" y="19381"/>
                    <a:pt x="32221" y="12077"/>
                  </a:cubicBezTo>
                  <a:cubicBezTo>
                    <a:pt x="34123" y="6895"/>
                    <a:pt x="27938" y="0"/>
                    <a:pt x="2158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13568;p83"/>
            <p:cNvSpPr/>
            <p:nvPr/>
          </p:nvSpPr>
          <p:spPr>
            <a:xfrm>
              <a:off x="7076734" y="4186394"/>
              <a:ext cx="48548" cy="46828"/>
            </a:xfrm>
            <a:custGeom>
              <a:avLst/>
              <a:gdLst/>
              <a:ahLst/>
              <a:cxnLst/>
              <a:rect l="l" t="t" r="r" b="b"/>
              <a:pathLst>
                <a:path w="8239" h="7947" extrusionOk="0">
                  <a:moveTo>
                    <a:pt x="657" y="1"/>
                  </a:moveTo>
                  <a:cubicBezTo>
                    <a:pt x="293" y="1"/>
                    <a:pt x="1" y="1"/>
                    <a:pt x="1" y="292"/>
                  </a:cubicBezTo>
                  <a:cubicBezTo>
                    <a:pt x="1" y="657"/>
                    <a:pt x="293" y="948"/>
                    <a:pt x="657" y="948"/>
                  </a:cubicBezTo>
                  <a:cubicBezTo>
                    <a:pt x="657" y="948"/>
                    <a:pt x="657" y="1240"/>
                    <a:pt x="949" y="1240"/>
                  </a:cubicBezTo>
                  <a:cubicBezTo>
                    <a:pt x="1240" y="1240"/>
                    <a:pt x="1532" y="1532"/>
                    <a:pt x="1823" y="1823"/>
                  </a:cubicBezTo>
                  <a:cubicBezTo>
                    <a:pt x="2115" y="2115"/>
                    <a:pt x="2479" y="2479"/>
                    <a:pt x="3063" y="2771"/>
                  </a:cubicBezTo>
                  <a:cubicBezTo>
                    <a:pt x="3354" y="3062"/>
                    <a:pt x="3937" y="3354"/>
                    <a:pt x="4302" y="3646"/>
                  </a:cubicBezTo>
                  <a:cubicBezTo>
                    <a:pt x="5177" y="4593"/>
                    <a:pt x="5760" y="5468"/>
                    <a:pt x="6416" y="6416"/>
                  </a:cubicBezTo>
                  <a:lnTo>
                    <a:pt x="6707" y="6707"/>
                  </a:lnTo>
                  <a:cubicBezTo>
                    <a:pt x="6707" y="6999"/>
                    <a:pt x="6707" y="6999"/>
                    <a:pt x="6999" y="7290"/>
                  </a:cubicBezTo>
                  <a:lnTo>
                    <a:pt x="6999" y="7582"/>
                  </a:lnTo>
                  <a:lnTo>
                    <a:pt x="7291" y="7582"/>
                  </a:lnTo>
                  <a:cubicBezTo>
                    <a:pt x="7291" y="7946"/>
                    <a:pt x="7582" y="7946"/>
                    <a:pt x="7582" y="7946"/>
                  </a:cubicBezTo>
                  <a:cubicBezTo>
                    <a:pt x="7947" y="7946"/>
                    <a:pt x="8238" y="7582"/>
                    <a:pt x="8238" y="7290"/>
                  </a:cubicBezTo>
                  <a:lnTo>
                    <a:pt x="8238" y="6707"/>
                  </a:lnTo>
                  <a:cubicBezTo>
                    <a:pt x="8238" y="6416"/>
                    <a:pt x="7947" y="6124"/>
                    <a:pt x="7947" y="5468"/>
                  </a:cubicBezTo>
                  <a:cubicBezTo>
                    <a:pt x="7582" y="5176"/>
                    <a:pt x="7582" y="4885"/>
                    <a:pt x="7582" y="4885"/>
                  </a:cubicBezTo>
                  <a:cubicBezTo>
                    <a:pt x="7291" y="4593"/>
                    <a:pt x="7291" y="4302"/>
                    <a:pt x="6999" y="3937"/>
                  </a:cubicBezTo>
                  <a:cubicBezTo>
                    <a:pt x="6999" y="3646"/>
                    <a:pt x="6707" y="3354"/>
                    <a:pt x="6416" y="3062"/>
                  </a:cubicBezTo>
                  <a:cubicBezTo>
                    <a:pt x="6416" y="2771"/>
                    <a:pt x="6124" y="2479"/>
                    <a:pt x="5760" y="2115"/>
                  </a:cubicBezTo>
                  <a:cubicBezTo>
                    <a:pt x="5177" y="1823"/>
                    <a:pt x="4593" y="1240"/>
                    <a:pt x="4302" y="948"/>
                  </a:cubicBezTo>
                  <a:cubicBezTo>
                    <a:pt x="3646" y="657"/>
                    <a:pt x="3063" y="292"/>
                    <a:pt x="2479" y="292"/>
                  </a:cubicBezTo>
                  <a:cubicBezTo>
                    <a:pt x="1823" y="1"/>
                    <a:pt x="1532" y="1"/>
                    <a:pt x="1240" y="1"/>
                  </a:cubicBezTo>
                  <a:close/>
                </a:path>
              </a:pathLst>
            </a:custGeom>
            <a:solidFill>
              <a:srgbClr val="CD55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13569;p83"/>
            <p:cNvSpPr/>
            <p:nvPr/>
          </p:nvSpPr>
          <p:spPr>
            <a:xfrm>
              <a:off x="7059127" y="4211737"/>
              <a:ext cx="39091" cy="44677"/>
            </a:xfrm>
            <a:custGeom>
              <a:avLst/>
              <a:gdLst/>
              <a:ahLst/>
              <a:cxnLst/>
              <a:rect l="l" t="t" r="r" b="b"/>
              <a:pathLst>
                <a:path w="6634" h="7582" extrusionOk="0">
                  <a:moveTo>
                    <a:pt x="875" y="1"/>
                  </a:moveTo>
                  <a:cubicBezTo>
                    <a:pt x="583" y="1"/>
                    <a:pt x="292" y="1"/>
                    <a:pt x="0" y="292"/>
                  </a:cubicBezTo>
                  <a:cubicBezTo>
                    <a:pt x="0" y="584"/>
                    <a:pt x="292" y="875"/>
                    <a:pt x="583" y="1167"/>
                  </a:cubicBezTo>
                  <a:lnTo>
                    <a:pt x="875" y="1167"/>
                  </a:lnTo>
                  <a:cubicBezTo>
                    <a:pt x="875" y="1459"/>
                    <a:pt x="1167" y="1459"/>
                    <a:pt x="1458" y="1823"/>
                  </a:cubicBezTo>
                  <a:lnTo>
                    <a:pt x="3281" y="3645"/>
                  </a:lnTo>
                  <a:cubicBezTo>
                    <a:pt x="3645" y="3937"/>
                    <a:pt x="3937" y="4520"/>
                    <a:pt x="4228" y="4812"/>
                  </a:cubicBezTo>
                  <a:cubicBezTo>
                    <a:pt x="4520" y="5103"/>
                    <a:pt x="4520" y="5468"/>
                    <a:pt x="4811" y="5759"/>
                  </a:cubicBezTo>
                  <a:cubicBezTo>
                    <a:pt x="4811" y="6051"/>
                    <a:pt x="5103" y="6342"/>
                    <a:pt x="5103" y="6342"/>
                  </a:cubicBezTo>
                  <a:lnTo>
                    <a:pt x="5103" y="6634"/>
                  </a:lnTo>
                  <a:cubicBezTo>
                    <a:pt x="5103" y="6926"/>
                    <a:pt x="5467" y="6926"/>
                    <a:pt x="5467" y="6926"/>
                  </a:cubicBezTo>
                  <a:lnTo>
                    <a:pt x="5467" y="7290"/>
                  </a:lnTo>
                  <a:lnTo>
                    <a:pt x="5759" y="7582"/>
                  </a:lnTo>
                  <a:cubicBezTo>
                    <a:pt x="6051" y="7582"/>
                    <a:pt x="6342" y="7290"/>
                    <a:pt x="6342" y="6926"/>
                  </a:cubicBezTo>
                  <a:lnTo>
                    <a:pt x="6342" y="6634"/>
                  </a:lnTo>
                  <a:cubicBezTo>
                    <a:pt x="6342" y="6342"/>
                    <a:pt x="6634" y="5759"/>
                    <a:pt x="6342" y="5468"/>
                  </a:cubicBezTo>
                  <a:lnTo>
                    <a:pt x="6342" y="4812"/>
                  </a:lnTo>
                  <a:cubicBezTo>
                    <a:pt x="6342" y="4520"/>
                    <a:pt x="6051" y="4229"/>
                    <a:pt x="6051" y="3937"/>
                  </a:cubicBezTo>
                  <a:cubicBezTo>
                    <a:pt x="5759" y="3645"/>
                    <a:pt x="5759" y="3281"/>
                    <a:pt x="5759" y="2989"/>
                  </a:cubicBezTo>
                  <a:lnTo>
                    <a:pt x="5103" y="2406"/>
                  </a:lnTo>
                  <a:cubicBezTo>
                    <a:pt x="4520" y="1823"/>
                    <a:pt x="4228" y="1459"/>
                    <a:pt x="3645" y="1167"/>
                  </a:cubicBezTo>
                  <a:cubicBezTo>
                    <a:pt x="3281" y="584"/>
                    <a:pt x="2697" y="584"/>
                    <a:pt x="2406" y="292"/>
                  </a:cubicBezTo>
                  <a:cubicBezTo>
                    <a:pt x="1823" y="1"/>
                    <a:pt x="1458" y="1"/>
                    <a:pt x="1167" y="1"/>
                  </a:cubicBezTo>
                  <a:close/>
                </a:path>
              </a:pathLst>
            </a:custGeom>
            <a:solidFill>
              <a:srgbClr val="CD55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13570;p83"/>
            <p:cNvSpPr/>
            <p:nvPr/>
          </p:nvSpPr>
          <p:spPr>
            <a:xfrm>
              <a:off x="7041084" y="4238371"/>
              <a:ext cx="30505" cy="35656"/>
            </a:xfrm>
            <a:custGeom>
              <a:avLst/>
              <a:gdLst/>
              <a:ahLst/>
              <a:cxnLst/>
              <a:rect l="l" t="t" r="r" b="b"/>
              <a:pathLst>
                <a:path w="5177" h="6051" extrusionOk="0">
                  <a:moveTo>
                    <a:pt x="292" y="0"/>
                  </a:moveTo>
                  <a:lnTo>
                    <a:pt x="1" y="292"/>
                  </a:lnTo>
                  <a:cubicBezTo>
                    <a:pt x="1" y="292"/>
                    <a:pt x="1" y="948"/>
                    <a:pt x="292" y="948"/>
                  </a:cubicBezTo>
                  <a:lnTo>
                    <a:pt x="584" y="1239"/>
                  </a:lnTo>
                  <a:lnTo>
                    <a:pt x="875" y="1531"/>
                  </a:lnTo>
                  <a:lnTo>
                    <a:pt x="1240" y="1822"/>
                  </a:lnTo>
                  <a:lnTo>
                    <a:pt x="1823" y="2406"/>
                  </a:lnTo>
                  <a:lnTo>
                    <a:pt x="2115" y="2770"/>
                  </a:lnTo>
                  <a:lnTo>
                    <a:pt x="2406" y="3062"/>
                  </a:lnTo>
                  <a:cubicBezTo>
                    <a:pt x="2698" y="3353"/>
                    <a:pt x="3062" y="3645"/>
                    <a:pt x="3062" y="3936"/>
                  </a:cubicBezTo>
                  <a:cubicBezTo>
                    <a:pt x="3062" y="4228"/>
                    <a:pt x="3354" y="4228"/>
                    <a:pt x="3354" y="4228"/>
                  </a:cubicBezTo>
                  <a:cubicBezTo>
                    <a:pt x="3354" y="4593"/>
                    <a:pt x="3645" y="4593"/>
                    <a:pt x="3645" y="4884"/>
                  </a:cubicBezTo>
                  <a:cubicBezTo>
                    <a:pt x="3937" y="5467"/>
                    <a:pt x="4229" y="5759"/>
                    <a:pt x="4229" y="5759"/>
                  </a:cubicBezTo>
                  <a:lnTo>
                    <a:pt x="4520" y="6050"/>
                  </a:lnTo>
                  <a:cubicBezTo>
                    <a:pt x="4885" y="6050"/>
                    <a:pt x="5176" y="5759"/>
                    <a:pt x="5176" y="5467"/>
                  </a:cubicBezTo>
                  <a:lnTo>
                    <a:pt x="5176" y="4228"/>
                  </a:lnTo>
                  <a:lnTo>
                    <a:pt x="5176" y="3645"/>
                  </a:lnTo>
                  <a:cubicBezTo>
                    <a:pt x="4885" y="3353"/>
                    <a:pt x="4885" y="3353"/>
                    <a:pt x="4885" y="3062"/>
                  </a:cubicBezTo>
                  <a:cubicBezTo>
                    <a:pt x="4885" y="2770"/>
                    <a:pt x="4520" y="2770"/>
                    <a:pt x="4520" y="2406"/>
                  </a:cubicBezTo>
                  <a:cubicBezTo>
                    <a:pt x="4229" y="2114"/>
                    <a:pt x="4229" y="1822"/>
                    <a:pt x="3937" y="1822"/>
                  </a:cubicBezTo>
                  <a:cubicBezTo>
                    <a:pt x="3645" y="1239"/>
                    <a:pt x="3354" y="948"/>
                    <a:pt x="3062" y="583"/>
                  </a:cubicBezTo>
                  <a:cubicBezTo>
                    <a:pt x="2698" y="583"/>
                    <a:pt x="2406" y="583"/>
                    <a:pt x="2406" y="292"/>
                  </a:cubicBezTo>
                  <a:cubicBezTo>
                    <a:pt x="2115" y="292"/>
                    <a:pt x="2115" y="292"/>
                    <a:pt x="1823" y="0"/>
                  </a:cubicBezTo>
                  <a:close/>
                </a:path>
              </a:pathLst>
            </a:custGeom>
            <a:solidFill>
              <a:srgbClr val="CD55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13571;p83"/>
            <p:cNvSpPr/>
            <p:nvPr/>
          </p:nvSpPr>
          <p:spPr>
            <a:xfrm>
              <a:off x="7203882" y="4141723"/>
              <a:ext cx="141320" cy="66155"/>
            </a:xfrm>
            <a:custGeom>
              <a:avLst/>
              <a:gdLst/>
              <a:ahLst/>
              <a:cxnLst/>
              <a:rect l="l" t="t" r="r" b="b"/>
              <a:pathLst>
                <a:path w="23983" h="11227" extrusionOk="0">
                  <a:moveTo>
                    <a:pt x="13996" y="1240"/>
                  </a:moveTo>
                  <a:cubicBezTo>
                    <a:pt x="14288" y="1240"/>
                    <a:pt x="14579" y="1531"/>
                    <a:pt x="14871" y="1823"/>
                  </a:cubicBezTo>
                  <a:cubicBezTo>
                    <a:pt x="14946" y="1898"/>
                    <a:pt x="15046" y="1998"/>
                    <a:pt x="15157" y="2115"/>
                  </a:cubicBezTo>
                  <a:lnTo>
                    <a:pt x="15157" y="2115"/>
                  </a:lnTo>
                  <a:cubicBezTo>
                    <a:pt x="14864" y="2111"/>
                    <a:pt x="14288" y="1823"/>
                    <a:pt x="14288" y="1823"/>
                  </a:cubicBezTo>
                  <a:cubicBezTo>
                    <a:pt x="13996" y="1823"/>
                    <a:pt x="13704" y="1531"/>
                    <a:pt x="13704" y="1531"/>
                  </a:cubicBezTo>
                  <a:lnTo>
                    <a:pt x="13704" y="1240"/>
                  </a:lnTo>
                  <a:close/>
                  <a:moveTo>
                    <a:pt x="7873" y="4885"/>
                  </a:moveTo>
                  <a:cubicBezTo>
                    <a:pt x="8237" y="4885"/>
                    <a:pt x="8237" y="5468"/>
                    <a:pt x="8237" y="5759"/>
                  </a:cubicBezTo>
                  <a:cubicBezTo>
                    <a:pt x="8292" y="5994"/>
                    <a:pt x="8327" y="6249"/>
                    <a:pt x="8340" y="6515"/>
                  </a:cubicBezTo>
                  <a:lnTo>
                    <a:pt x="8340" y="6515"/>
                  </a:lnTo>
                  <a:cubicBezTo>
                    <a:pt x="8100" y="6266"/>
                    <a:pt x="7873" y="5990"/>
                    <a:pt x="7873" y="5759"/>
                  </a:cubicBezTo>
                  <a:cubicBezTo>
                    <a:pt x="7581" y="5468"/>
                    <a:pt x="7581" y="5176"/>
                    <a:pt x="7581" y="4885"/>
                  </a:cubicBezTo>
                  <a:close/>
                  <a:moveTo>
                    <a:pt x="23691" y="1"/>
                  </a:moveTo>
                  <a:cubicBezTo>
                    <a:pt x="23691" y="1"/>
                    <a:pt x="23691" y="292"/>
                    <a:pt x="23399" y="584"/>
                  </a:cubicBezTo>
                  <a:cubicBezTo>
                    <a:pt x="23399" y="948"/>
                    <a:pt x="23108" y="1531"/>
                    <a:pt x="22452" y="1823"/>
                  </a:cubicBezTo>
                  <a:cubicBezTo>
                    <a:pt x="21869" y="2406"/>
                    <a:pt x="21285" y="2771"/>
                    <a:pt x="20046" y="2771"/>
                  </a:cubicBezTo>
                  <a:cubicBezTo>
                    <a:pt x="19755" y="2868"/>
                    <a:pt x="19455" y="2900"/>
                    <a:pt x="19139" y="2900"/>
                  </a:cubicBezTo>
                  <a:cubicBezTo>
                    <a:pt x="18507" y="2900"/>
                    <a:pt x="17811" y="2771"/>
                    <a:pt x="16985" y="2771"/>
                  </a:cubicBezTo>
                  <a:cubicBezTo>
                    <a:pt x="16777" y="2641"/>
                    <a:pt x="16569" y="2557"/>
                    <a:pt x="16358" y="2490"/>
                  </a:cubicBezTo>
                  <a:lnTo>
                    <a:pt x="16358" y="2490"/>
                  </a:lnTo>
                  <a:cubicBezTo>
                    <a:pt x="16046" y="2057"/>
                    <a:pt x="15622" y="1648"/>
                    <a:pt x="15162" y="1240"/>
                  </a:cubicBezTo>
                  <a:cubicBezTo>
                    <a:pt x="14871" y="948"/>
                    <a:pt x="14579" y="584"/>
                    <a:pt x="14288" y="584"/>
                  </a:cubicBezTo>
                  <a:lnTo>
                    <a:pt x="13340" y="584"/>
                  </a:lnTo>
                  <a:lnTo>
                    <a:pt x="13048" y="948"/>
                  </a:lnTo>
                  <a:lnTo>
                    <a:pt x="13048" y="1531"/>
                  </a:lnTo>
                  <a:cubicBezTo>
                    <a:pt x="13048" y="1823"/>
                    <a:pt x="13048" y="1823"/>
                    <a:pt x="13340" y="2115"/>
                  </a:cubicBezTo>
                  <a:cubicBezTo>
                    <a:pt x="13340" y="2115"/>
                    <a:pt x="13704" y="2406"/>
                    <a:pt x="13996" y="2406"/>
                  </a:cubicBezTo>
                  <a:cubicBezTo>
                    <a:pt x="14288" y="2406"/>
                    <a:pt x="14579" y="2771"/>
                    <a:pt x="14871" y="2771"/>
                  </a:cubicBezTo>
                  <a:cubicBezTo>
                    <a:pt x="15256" y="2942"/>
                    <a:pt x="15615" y="3012"/>
                    <a:pt x="15965" y="3101"/>
                  </a:cubicBezTo>
                  <a:lnTo>
                    <a:pt x="15965" y="3101"/>
                  </a:lnTo>
                  <a:cubicBezTo>
                    <a:pt x="16019" y="3186"/>
                    <a:pt x="16068" y="3270"/>
                    <a:pt x="16110" y="3354"/>
                  </a:cubicBezTo>
                  <a:cubicBezTo>
                    <a:pt x="16401" y="4229"/>
                    <a:pt x="16693" y="4885"/>
                    <a:pt x="16693" y="5468"/>
                  </a:cubicBezTo>
                  <a:cubicBezTo>
                    <a:pt x="16693" y="6415"/>
                    <a:pt x="16693" y="6999"/>
                    <a:pt x="16110" y="7582"/>
                  </a:cubicBezTo>
                  <a:cubicBezTo>
                    <a:pt x="15818" y="8238"/>
                    <a:pt x="15162" y="8821"/>
                    <a:pt x="14579" y="9113"/>
                  </a:cubicBezTo>
                  <a:cubicBezTo>
                    <a:pt x="13996" y="9404"/>
                    <a:pt x="13048" y="9404"/>
                    <a:pt x="12174" y="9404"/>
                  </a:cubicBezTo>
                  <a:cubicBezTo>
                    <a:pt x="10843" y="9151"/>
                    <a:pt x="9732" y="8181"/>
                    <a:pt x="8890" y="7165"/>
                  </a:cubicBezTo>
                  <a:lnTo>
                    <a:pt x="8890" y="7165"/>
                  </a:lnTo>
                  <a:cubicBezTo>
                    <a:pt x="8953" y="6670"/>
                    <a:pt x="9010" y="6085"/>
                    <a:pt x="8820" y="5468"/>
                  </a:cubicBezTo>
                  <a:cubicBezTo>
                    <a:pt x="8820" y="5176"/>
                    <a:pt x="8820" y="4885"/>
                    <a:pt x="8529" y="4229"/>
                  </a:cubicBezTo>
                  <a:cubicBezTo>
                    <a:pt x="8529" y="4229"/>
                    <a:pt x="8237" y="3937"/>
                    <a:pt x="7873" y="3937"/>
                  </a:cubicBezTo>
                  <a:lnTo>
                    <a:pt x="7581" y="3937"/>
                  </a:lnTo>
                  <a:lnTo>
                    <a:pt x="7581" y="4229"/>
                  </a:lnTo>
                  <a:cubicBezTo>
                    <a:pt x="7290" y="4229"/>
                    <a:pt x="6998" y="4593"/>
                    <a:pt x="6998" y="4885"/>
                  </a:cubicBezTo>
                  <a:cubicBezTo>
                    <a:pt x="6706" y="5468"/>
                    <a:pt x="6998" y="5759"/>
                    <a:pt x="7290" y="6051"/>
                  </a:cubicBezTo>
                  <a:cubicBezTo>
                    <a:pt x="7290" y="6707"/>
                    <a:pt x="7581" y="6999"/>
                    <a:pt x="7873" y="7290"/>
                  </a:cubicBezTo>
                  <a:lnTo>
                    <a:pt x="8264" y="7681"/>
                  </a:lnTo>
                  <a:lnTo>
                    <a:pt x="8264" y="7681"/>
                  </a:lnTo>
                  <a:cubicBezTo>
                    <a:pt x="8124" y="8469"/>
                    <a:pt x="7803" y="9222"/>
                    <a:pt x="7290" y="9696"/>
                  </a:cubicBezTo>
                  <a:cubicBezTo>
                    <a:pt x="6998" y="10060"/>
                    <a:pt x="6706" y="10060"/>
                    <a:pt x="6706" y="10352"/>
                  </a:cubicBezTo>
                  <a:lnTo>
                    <a:pt x="6050" y="10352"/>
                  </a:lnTo>
                  <a:cubicBezTo>
                    <a:pt x="6050" y="10643"/>
                    <a:pt x="5759" y="10643"/>
                    <a:pt x="5759" y="10643"/>
                  </a:cubicBezTo>
                  <a:cubicBezTo>
                    <a:pt x="5176" y="10643"/>
                    <a:pt x="4592" y="10643"/>
                    <a:pt x="3936" y="10352"/>
                  </a:cubicBezTo>
                  <a:cubicBezTo>
                    <a:pt x="2770" y="10060"/>
                    <a:pt x="1822" y="9113"/>
                    <a:pt x="1531" y="8238"/>
                  </a:cubicBezTo>
                  <a:cubicBezTo>
                    <a:pt x="948" y="7290"/>
                    <a:pt x="583" y="6707"/>
                    <a:pt x="583" y="5759"/>
                  </a:cubicBezTo>
                  <a:cubicBezTo>
                    <a:pt x="292" y="5176"/>
                    <a:pt x="292" y="4593"/>
                    <a:pt x="292" y="4229"/>
                  </a:cubicBezTo>
                  <a:lnTo>
                    <a:pt x="292" y="3645"/>
                  </a:lnTo>
                  <a:lnTo>
                    <a:pt x="0" y="3645"/>
                  </a:lnTo>
                  <a:lnTo>
                    <a:pt x="0" y="4229"/>
                  </a:lnTo>
                  <a:cubicBezTo>
                    <a:pt x="0" y="4593"/>
                    <a:pt x="0" y="5176"/>
                    <a:pt x="292" y="6051"/>
                  </a:cubicBezTo>
                  <a:cubicBezTo>
                    <a:pt x="292" y="6707"/>
                    <a:pt x="583" y="7582"/>
                    <a:pt x="1239" y="8529"/>
                  </a:cubicBezTo>
                  <a:cubicBezTo>
                    <a:pt x="1531" y="9404"/>
                    <a:pt x="2406" y="10352"/>
                    <a:pt x="3645" y="10935"/>
                  </a:cubicBezTo>
                  <a:cubicBezTo>
                    <a:pt x="4228" y="10935"/>
                    <a:pt x="4884" y="11227"/>
                    <a:pt x="5759" y="11227"/>
                  </a:cubicBezTo>
                  <a:cubicBezTo>
                    <a:pt x="6050" y="10935"/>
                    <a:pt x="6050" y="10935"/>
                    <a:pt x="6415" y="10935"/>
                  </a:cubicBezTo>
                  <a:lnTo>
                    <a:pt x="6706" y="10935"/>
                  </a:lnTo>
                  <a:cubicBezTo>
                    <a:pt x="7290" y="10643"/>
                    <a:pt x="7581" y="10352"/>
                    <a:pt x="7581" y="10060"/>
                  </a:cubicBezTo>
                  <a:cubicBezTo>
                    <a:pt x="8171" y="9470"/>
                    <a:pt x="8466" y="8939"/>
                    <a:pt x="8732" y="8149"/>
                  </a:cubicBezTo>
                  <a:lnTo>
                    <a:pt x="8732" y="8149"/>
                  </a:lnTo>
                  <a:lnTo>
                    <a:pt x="9695" y="9113"/>
                  </a:lnTo>
                  <a:cubicBezTo>
                    <a:pt x="10351" y="9404"/>
                    <a:pt x="11226" y="10060"/>
                    <a:pt x="12174" y="10060"/>
                  </a:cubicBezTo>
                  <a:cubicBezTo>
                    <a:pt x="12423" y="10144"/>
                    <a:pt x="12679" y="10179"/>
                    <a:pt x="12938" y="10179"/>
                  </a:cubicBezTo>
                  <a:cubicBezTo>
                    <a:pt x="13584" y="10179"/>
                    <a:pt x="14246" y="9956"/>
                    <a:pt x="14871" y="9696"/>
                  </a:cubicBezTo>
                  <a:cubicBezTo>
                    <a:pt x="15818" y="9404"/>
                    <a:pt x="16401" y="8821"/>
                    <a:pt x="16985" y="8238"/>
                  </a:cubicBezTo>
                  <a:cubicBezTo>
                    <a:pt x="16985" y="7873"/>
                    <a:pt x="17349" y="7290"/>
                    <a:pt x="17349" y="6999"/>
                  </a:cubicBezTo>
                  <a:cubicBezTo>
                    <a:pt x="17641" y="6415"/>
                    <a:pt x="17641" y="6051"/>
                    <a:pt x="17349" y="5468"/>
                  </a:cubicBezTo>
                  <a:cubicBezTo>
                    <a:pt x="17349" y="4693"/>
                    <a:pt x="17063" y="4090"/>
                    <a:pt x="16795" y="3354"/>
                  </a:cubicBezTo>
                  <a:lnTo>
                    <a:pt x="20338" y="3354"/>
                  </a:lnTo>
                  <a:cubicBezTo>
                    <a:pt x="21285" y="3062"/>
                    <a:pt x="22160" y="2771"/>
                    <a:pt x="22816" y="2115"/>
                  </a:cubicBezTo>
                  <a:cubicBezTo>
                    <a:pt x="23399" y="1823"/>
                    <a:pt x="23691" y="1240"/>
                    <a:pt x="23691" y="948"/>
                  </a:cubicBezTo>
                  <a:lnTo>
                    <a:pt x="23983" y="292"/>
                  </a:lnTo>
                  <a:lnTo>
                    <a:pt x="2398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13572;p83"/>
            <p:cNvSpPr/>
            <p:nvPr/>
          </p:nvSpPr>
          <p:spPr>
            <a:xfrm>
              <a:off x="7265936" y="4121947"/>
              <a:ext cx="61759" cy="24772"/>
            </a:xfrm>
            <a:custGeom>
              <a:avLst/>
              <a:gdLst/>
              <a:ahLst/>
              <a:cxnLst/>
              <a:rect l="l" t="t" r="r" b="b"/>
              <a:pathLst>
                <a:path w="10481" h="4204" extrusionOk="0">
                  <a:moveTo>
                    <a:pt x="4065" y="0"/>
                  </a:moveTo>
                  <a:cubicBezTo>
                    <a:pt x="2236" y="0"/>
                    <a:pt x="656" y="414"/>
                    <a:pt x="403" y="951"/>
                  </a:cubicBezTo>
                  <a:cubicBezTo>
                    <a:pt x="0" y="2211"/>
                    <a:pt x="5384" y="4204"/>
                    <a:pt x="8334" y="4204"/>
                  </a:cubicBezTo>
                  <a:cubicBezTo>
                    <a:pt x="9649" y="4204"/>
                    <a:pt x="10481" y="3808"/>
                    <a:pt x="10098" y="2774"/>
                  </a:cubicBezTo>
                  <a:cubicBezTo>
                    <a:pt x="9272" y="708"/>
                    <a:pt x="6456" y="0"/>
                    <a:pt x="40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13573;p83"/>
            <p:cNvSpPr/>
            <p:nvPr/>
          </p:nvSpPr>
          <p:spPr>
            <a:xfrm>
              <a:off x="7244482" y="4136072"/>
              <a:ext cx="48224" cy="51447"/>
            </a:xfrm>
            <a:custGeom>
              <a:avLst/>
              <a:gdLst/>
              <a:ahLst/>
              <a:cxnLst/>
              <a:rect l="l" t="t" r="r" b="b"/>
              <a:pathLst>
                <a:path w="8184" h="8731" extrusionOk="0">
                  <a:moveTo>
                    <a:pt x="1759" y="0"/>
                  </a:moveTo>
                  <a:cubicBezTo>
                    <a:pt x="1613" y="0"/>
                    <a:pt x="1475" y="28"/>
                    <a:pt x="1347" y="85"/>
                  </a:cubicBezTo>
                  <a:cubicBezTo>
                    <a:pt x="1" y="854"/>
                    <a:pt x="3110" y="8730"/>
                    <a:pt x="5763" y="8730"/>
                  </a:cubicBezTo>
                  <a:cubicBezTo>
                    <a:pt x="6126" y="8730"/>
                    <a:pt x="6481" y="8583"/>
                    <a:pt x="6814" y="8249"/>
                  </a:cubicBezTo>
                  <a:cubicBezTo>
                    <a:pt x="8184" y="6537"/>
                    <a:pt x="4021" y="0"/>
                    <a:pt x="17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13574;p83"/>
            <p:cNvSpPr/>
            <p:nvPr/>
          </p:nvSpPr>
          <p:spPr>
            <a:xfrm>
              <a:off x="7211932" y="4148723"/>
              <a:ext cx="33611" cy="40599"/>
            </a:xfrm>
            <a:custGeom>
              <a:avLst/>
              <a:gdLst/>
              <a:ahLst/>
              <a:cxnLst/>
              <a:rect l="l" t="t" r="r" b="b"/>
              <a:pathLst>
                <a:path w="5704" h="6890" extrusionOk="0">
                  <a:moveTo>
                    <a:pt x="3271" y="1"/>
                  </a:moveTo>
                  <a:cubicBezTo>
                    <a:pt x="1776" y="1"/>
                    <a:pt x="1" y="5305"/>
                    <a:pt x="2279" y="6685"/>
                  </a:cubicBezTo>
                  <a:cubicBezTo>
                    <a:pt x="2472" y="6825"/>
                    <a:pt x="2660" y="6889"/>
                    <a:pt x="2841" y="6889"/>
                  </a:cubicBezTo>
                  <a:cubicBezTo>
                    <a:pt x="4640" y="6889"/>
                    <a:pt x="5704" y="582"/>
                    <a:pt x="3518" y="52"/>
                  </a:cubicBezTo>
                  <a:cubicBezTo>
                    <a:pt x="3437" y="17"/>
                    <a:pt x="3354" y="1"/>
                    <a:pt x="32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13575;p83"/>
            <p:cNvSpPr/>
            <p:nvPr/>
          </p:nvSpPr>
          <p:spPr>
            <a:xfrm>
              <a:off x="7140632" y="4046288"/>
              <a:ext cx="46563" cy="43192"/>
            </a:xfrm>
            <a:custGeom>
              <a:avLst/>
              <a:gdLst/>
              <a:ahLst/>
              <a:cxnLst/>
              <a:rect l="l" t="t" r="r" b="b"/>
              <a:pathLst>
                <a:path w="7902" h="7330" extrusionOk="0">
                  <a:moveTo>
                    <a:pt x="2458" y="0"/>
                  </a:moveTo>
                  <a:cubicBezTo>
                    <a:pt x="2129" y="0"/>
                    <a:pt x="1841" y="118"/>
                    <a:pt x="1622" y="378"/>
                  </a:cubicBezTo>
                  <a:cubicBezTo>
                    <a:pt x="0" y="2324"/>
                    <a:pt x="5133" y="7330"/>
                    <a:pt x="6693" y="7330"/>
                  </a:cubicBezTo>
                  <a:cubicBezTo>
                    <a:pt x="6887" y="7330"/>
                    <a:pt x="7025" y="7253"/>
                    <a:pt x="7089" y="7085"/>
                  </a:cubicBezTo>
                  <a:cubicBezTo>
                    <a:pt x="7901" y="4211"/>
                    <a:pt x="4431" y="0"/>
                    <a:pt x="24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13576;p83"/>
            <p:cNvSpPr/>
            <p:nvPr/>
          </p:nvSpPr>
          <p:spPr>
            <a:xfrm>
              <a:off x="7133467" y="4092927"/>
              <a:ext cx="46044" cy="21649"/>
            </a:xfrm>
            <a:custGeom>
              <a:avLst/>
              <a:gdLst/>
              <a:ahLst/>
              <a:cxnLst/>
              <a:rect l="l" t="t" r="r" b="b"/>
              <a:pathLst>
                <a:path w="7814" h="3674" extrusionOk="0">
                  <a:moveTo>
                    <a:pt x="3231" y="1"/>
                  </a:moveTo>
                  <a:cubicBezTo>
                    <a:pt x="2137" y="1"/>
                    <a:pt x="1149" y="360"/>
                    <a:pt x="724" y="1284"/>
                  </a:cubicBezTo>
                  <a:cubicBezTo>
                    <a:pt x="1" y="2901"/>
                    <a:pt x="2185" y="3674"/>
                    <a:pt x="4258" y="3674"/>
                  </a:cubicBezTo>
                  <a:cubicBezTo>
                    <a:pt x="5736" y="3674"/>
                    <a:pt x="7158" y="3281"/>
                    <a:pt x="7431" y="2523"/>
                  </a:cubicBezTo>
                  <a:cubicBezTo>
                    <a:pt x="7814" y="1325"/>
                    <a:pt x="5330" y="1"/>
                    <a:pt x="32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13577;p83"/>
            <p:cNvSpPr/>
            <p:nvPr/>
          </p:nvSpPr>
          <p:spPr>
            <a:xfrm>
              <a:off x="6785085" y="4249108"/>
              <a:ext cx="399040" cy="351158"/>
            </a:xfrm>
            <a:custGeom>
              <a:avLst/>
              <a:gdLst/>
              <a:ahLst/>
              <a:cxnLst/>
              <a:rect l="l" t="t" r="r" b="b"/>
              <a:pathLst>
                <a:path w="67720" h="59594" extrusionOk="0">
                  <a:moveTo>
                    <a:pt x="67720" y="0"/>
                  </a:moveTo>
                  <a:cubicBezTo>
                    <a:pt x="67719" y="1"/>
                    <a:pt x="54380" y="7290"/>
                    <a:pt x="33095" y="7290"/>
                  </a:cubicBezTo>
                  <a:cubicBezTo>
                    <a:pt x="7873" y="7290"/>
                    <a:pt x="0" y="1531"/>
                    <a:pt x="0" y="1531"/>
                  </a:cubicBezTo>
                  <a:lnTo>
                    <a:pt x="0" y="1531"/>
                  </a:lnTo>
                  <a:cubicBezTo>
                    <a:pt x="0" y="1532"/>
                    <a:pt x="292" y="44977"/>
                    <a:pt x="8529" y="54672"/>
                  </a:cubicBezTo>
                  <a:cubicBezTo>
                    <a:pt x="11295" y="58101"/>
                    <a:pt x="22561" y="59593"/>
                    <a:pt x="33139" y="59593"/>
                  </a:cubicBezTo>
                  <a:cubicBezTo>
                    <a:pt x="42349" y="59593"/>
                    <a:pt x="51037" y="58462"/>
                    <a:pt x="53141" y="56494"/>
                  </a:cubicBezTo>
                  <a:cubicBezTo>
                    <a:pt x="66845" y="43738"/>
                    <a:pt x="67720" y="1"/>
                    <a:pt x="67720" y="0"/>
                  </a:cubicBezTo>
                  <a:close/>
                </a:path>
              </a:pathLst>
            </a:custGeom>
            <a:solidFill>
              <a:srgbClr val="9B61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13578;p83"/>
            <p:cNvSpPr/>
            <p:nvPr/>
          </p:nvSpPr>
          <p:spPr>
            <a:xfrm>
              <a:off x="6856814" y="4301079"/>
              <a:ext cx="253861" cy="190499"/>
            </a:xfrm>
            <a:custGeom>
              <a:avLst/>
              <a:gdLst/>
              <a:ahLst/>
              <a:cxnLst/>
              <a:rect l="l" t="t" r="r" b="b"/>
              <a:pathLst>
                <a:path w="43082" h="32329" extrusionOk="0">
                  <a:moveTo>
                    <a:pt x="1531" y="1"/>
                  </a:moveTo>
                  <a:cubicBezTo>
                    <a:pt x="1167" y="1"/>
                    <a:pt x="875" y="292"/>
                    <a:pt x="584" y="584"/>
                  </a:cubicBezTo>
                  <a:cubicBezTo>
                    <a:pt x="584" y="584"/>
                    <a:pt x="292" y="1823"/>
                    <a:pt x="1" y="4229"/>
                  </a:cubicBezTo>
                  <a:lnTo>
                    <a:pt x="1" y="8530"/>
                  </a:lnTo>
                  <a:cubicBezTo>
                    <a:pt x="1" y="9987"/>
                    <a:pt x="292" y="11810"/>
                    <a:pt x="584" y="13997"/>
                  </a:cubicBezTo>
                  <a:cubicBezTo>
                    <a:pt x="1167" y="15819"/>
                    <a:pt x="1823" y="17933"/>
                    <a:pt x="2698" y="20047"/>
                  </a:cubicBezTo>
                  <a:cubicBezTo>
                    <a:pt x="2989" y="21286"/>
                    <a:pt x="3645" y="22161"/>
                    <a:pt x="4228" y="23400"/>
                  </a:cubicBezTo>
                  <a:cubicBezTo>
                    <a:pt x="4520" y="24567"/>
                    <a:pt x="5176" y="25806"/>
                    <a:pt x="6051" y="27045"/>
                  </a:cubicBezTo>
                  <a:cubicBezTo>
                    <a:pt x="7582" y="29159"/>
                    <a:pt x="10279" y="30398"/>
                    <a:pt x="13049" y="31273"/>
                  </a:cubicBezTo>
                  <a:cubicBezTo>
                    <a:pt x="15082" y="31987"/>
                    <a:pt x="17156" y="32329"/>
                    <a:pt x="19210" y="32329"/>
                  </a:cubicBezTo>
                  <a:cubicBezTo>
                    <a:pt x="19881" y="32329"/>
                    <a:pt x="20549" y="32292"/>
                    <a:pt x="21213" y="32221"/>
                  </a:cubicBezTo>
                  <a:cubicBezTo>
                    <a:pt x="22452" y="32221"/>
                    <a:pt x="23983" y="31856"/>
                    <a:pt x="25222" y="31565"/>
                  </a:cubicBezTo>
                  <a:cubicBezTo>
                    <a:pt x="26389" y="31273"/>
                    <a:pt x="27919" y="31273"/>
                    <a:pt x="29450" y="31273"/>
                  </a:cubicBezTo>
                  <a:cubicBezTo>
                    <a:pt x="30690" y="30981"/>
                    <a:pt x="32147" y="30398"/>
                    <a:pt x="33095" y="29451"/>
                  </a:cubicBezTo>
                  <a:cubicBezTo>
                    <a:pt x="34334" y="28867"/>
                    <a:pt x="35209" y="27920"/>
                    <a:pt x="36157" y="26753"/>
                  </a:cubicBezTo>
                  <a:cubicBezTo>
                    <a:pt x="37979" y="24931"/>
                    <a:pt x="39145" y="22744"/>
                    <a:pt x="40093" y="20339"/>
                  </a:cubicBezTo>
                  <a:cubicBezTo>
                    <a:pt x="41259" y="18225"/>
                    <a:pt x="42207" y="16402"/>
                    <a:pt x="42499" y="14288"/>
                  </a:cubicBezTo>
                  <a:cubicBezTo>
                    <a:pt x="43082" y="9987"/>
                    <a:pt x="42790" y="6707"/>
                    <a:pt x="42499" y="4520"/>
                  </a:cubicBezTo>
                  <a:lnTo>
                    <a:pt x="41624" y="876"/>
                  </a:lnTo>
                  <a:cubicBezTo>
                    <a:pt x="41259" y="292"/>
                    <a:pt x="40968" y="292"/>
                    <a:pt x="40385" y="292"/>
                  </a:cubicBezTo>
                  <a:cubicBezTo>
                    <a:pt x="40093" y="584"/>
                    <a:pt x="40093" y="876"/>
                    <a:pt x="40093" y="1240"/>
                  </a:cubicBezTo>
                  <a:lnTo>
                    <a:pt x="40093" y="2115"/>
                  </a:lnTo>
                  <a:cubicBezTo>
                    <a:pt x="40093" y="2698"/>
                    <a:pt x="40093" y="3646"/>
                    <a:pt x="39801" y="4520"/>
                  </a:cubicBezTo>
                  <a:cubicBezTo>
                    <a:pt x="39801" y="6707"/>
                    <a:pt x="39437" y="9987"/>
                    <a:pt x="38854" y="13632"/>
                  </a:cubicBezTo>
                  <a:cubicBezTo>
                    <a:pt x="38562" y="15455"/>
                    <a:pt x="38562" y="17642"/>
                    <a:pt x="37979" y="19464"/>
                  </a:cubicBezTo>
                  <a:cubicBezTo>
                    <a:pt x="37031" y="21578"/>
                    <a:pt x="35792" y="23400"/>
                    <a:pt x="33970" y="24567"/>
                  </a:cubicBezTo>
                  <a:cubicBezTo>
                    <a:pt x="33387" y="25514"/>
                    <a:pt x="32512" y="26097"/>
                    <a:pt x="31273" y="26753"/>
                  </a:cubicBezTo>
                  <a:cubicBezTo>
                    <a:pt x="30325" y="27045"/>
                    <a:pt x="29450" y="27628"/>
                    <a:pt x="28211" y="28211"/>
                  </a:cubicBezTo>
                  <a:cubicBezTo>
                    <a:pt x="27919" y="28576"/>
                    <a:pt x="27336" y="28867"/>
                    <a:pt x="26680" y="29159"/>
                  </a:cubicBezTo>
                  <a:cubicBezTo>
                    <a:pt x="26097" y="29159"/>
                    <a:pt x="25514" y="29451"/>
                    <a:pt x="24858" y="29451"/>
                  </a:cubicBezTo>
                  <a:cubicBezTo>
                    <a:pt x="24275" y="29596"/>
                    <a:pt x="23673" y="29669"/>
                    <a:pt x="23063" y="29669"/>
                  </a:cubicBezTo>
                  <a:cubicBezTo>
                    <a:pt x="22452" y="29669"/>
                    <a:pt x="21833" y="29596"/>
                    <a:pt x="21213" y="29451"/>
                  </a:cubicBezTo>
                  <a:cubicBezTo>
                    <a:pt x="18808" y="29159"/>
                    <a:pt x="16402" y="28867"/>
                    <a:pt x="14288" y="27920"/>
                  </a:cubicBezTo>
                  <a:cubicBezTo>
                    <a:pt x="11810" y="27337"/>
                    <a:pt x="10279" y="25514"/>
                    <a:pt x="8821" y="24275"/>
                  </a:cubicBezTo>
                  <a:cubicBezTo>
                    <a:pt x="7873" y="23692"/>
                    <a:pt x="6998" y="22744"/>
                    <a:pt x="6051" y="22161"/>
                  </a:cubicBezTo>
                  <a:cubicBezTo>
                    <a:pt x="5468" y="21286"/>
                    <a:pt x="4812" y="20339"/>
                    <a:pt x="4520" y="19099"/>
                  </a:cubicBezTo>
                  <a:cubicBezTo>
                    <a:pt x="3645" y="17277"/>
                    <a:pt x="3354" y="15163"/>
                    <a:pt x="2989" y="13341"/>
                  </a:cubicBezTo>
                  <a:cubicBezTo>
                    <a:pt x="2406" y="9696"/>
                    <a:pt x="2406" y="6343"/>
                    <a:pt x="2406" y="4229"/>
                  </a:cubicBezTo>
                  <a:cubicBezTo>
                    <a:pt x="2115" y="2115"/>
                    <a:pt x="2115" y="876"/>
                    <a:pt x="2115" y="876"/>
                  </a:cubicBezTo>
                  <a:cubicBezTo>
                    <a:pt x="2115" y="292"/>
                    <a:pt x="1823" y="1"/>
                    <a:pt x="1531" y="1"/>
                  </a:cubicBezTo>
                  <a:close/>
                </a:path>
              </a:pathLst>
            </a:custGeom>
            <a:solidFill>
              <a:srgbClr val="5A2D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13579;p83"/>
            <p:cNvSpPr/>
            <p:nvPr/>
          </p:nvSpPr>
          <p:spPr>
            <a:xfrm>
              <a:off x="6913365" y="4306530"/>
              <a:ext cx="109689" cy="82666"/>
            </a:xfrm>
            <a:custGeom>
              <a:avLst/>
              <a:gdLst/>
              <a:ahLst/>
              <a:cxnLst/>
              <a:rect l="l" t="t" r="r" b="b"/>
              <a:pathLst>
                <a:path w="18615" h="14029" extrusionOk="0">
                  <a:moveTo>
                    <a:pt x="3163" y="0"/>
                  </a:moveTo>
                  <a:cubicBezTo>
                    <a:pt x="1608" y="0"/>
                    <a:pt x="0" y="1966"/>
                    <a:pt x="1338" y="3304"/>
                  </a:cubicBezTo>
                  <a:cubicBezTo>
                    <a:pt x="6149" y="8188"/>
                    <a:pt x="11616" y="12416"/>
                    <a:pt x="18322" y="13946"/>
                  </a:cubicBezTo>
                  <a:cubicBezTo>
                    <a:pt x="18381" y="14005"/>
                    <a:pt x="18427" y="14028"/>
                    <a:pt x="18465" y="14028"/>
                  </a:cubicBezTo>
                  <a:cubicBezTo>
                    <a:pt x="18614" y="14028"/>
                    <a:pt x="18614" y="13655"/>
                    <a:pt x="18614" y="13655"/>
                  </a:cubicBezTo>
                  <a:cubicBezTo>
                    <a:pt x="13147" y="10010"/>
                    <a:pt x="8336" y="6074"/>
                    <a:pt x="4691" y="898"/>
                  </a:cubicBezTo>
                  <a:cubicBezTo>
                    <a:pt x="4284" y="258"/>
                    <a:pt x="3727" y="0"/>
                    <a:pt x="3163" y="0"/>
                  </a:cubicBezTo>
                  <a:close/>
                </a:path>
              </a:pathLst>
            </a:custGeom>
            <a:solidFill>
              <a:srgbClr val="8A4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13580;p83"/>
            <p:cNvSpPr/>
            <p:nvPr/>
          </p:nvSpPr>
          <p:spPr>
            <a:xfrm>
              <a:off x="6876295" y="4330100"/>
              <a:ext cx="103461" cy="89590"/>
            </a:xfrm>
            <a:custGeom>
              <a:avLst/>
              <a:gdLst/>
              <a:ahLst/>
              <a:cxnLst/>
              <a:rect l="l" t="t" r="r" b="b"/>
              <a:pathLst>
                <a:path w="17558" h="15204" extrusionOk="0">
                  <a:moveTo>
                    <a:pt x="3427" y="1"/>
                  </a:moveTo>
                  <a:cubicBezTo>
                    <a:pt x="1782" y="1"/>
                    <a:pt x="0" y="2301"/>
                    <a:pt x="1870" y="3896"/>
                  </a:cubicBezTo>
                  <a:cubicBezTo>
                    <a:pt x="6390" y="7833"/>
                    <a:pt x="10982" y="13591"/>
                    <a:pt x="17032" y="15122"/>
                  </a:cubicBezTo>
                  <a:cubicBezTo>
                    <a:pt x="17091" y="15180"/>
                    <a:pt x="17149" y="15204"/>
                    <a:pt x="17203" y="15204"/>
                  </a:cubicBezTo>
                  <a:cubicBezTo>
                    <a:pt x="17417" y="15204"/>
                    <a:pt x="17557" y="14830"/>
                    <a:pt x="17324" y="14830"/>
                  </a:cubicBezTo>
                  <a:cubicBezTo>
                    <a:pt x="12148" y="10894"/>
                    <a:pt x="8504" y="6302"/>
                    <a:pt x="4859" y="835"/>
                  </a:cubicBezTo>
                  <a:cubicBezTo>
                    <a:pt x="4483" y="244"/>
                    <a:pt x="3962" y="1"/>
                    <a:pt x="3427" y="1"/>
                  </a:cubicBezTo>
                  <a:close/>
                </a:path>
              </a:pathLst>
            </a:custGeom>
            <a:solidFill>
              <a:srgbClr val="8A4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13581;p83"/>
            <p:cNvSpPr/>
            <p:nvPr/>
          </p:nvSpPr>
          <p:spPr>
            <a:xfrm>
              <a:off x="6902652" y="4319694"/>
              <a:ext cx="101263" cy="86926"/>
            </a:xfrm>
            <a:custGeom>
              <a:avLst/>
              <a:gdLst/>
              <a:ahLst/>
              <a:cxnLst/>
              <a:rect l="l" t="t" r="r" b="b"/>
              <a:pathLst>
                <a:path w="17185" h="14752" extrusionOk="0">
                  <a:moveTo>
                    <a:pt x="14655" y="1"/>
                  </a:moveTo>
                  <a:cubicBezTo>
                    <a:pt x="14387" y="1"/>
                    <a:pt x="14098" y="61"/>
                    <a:pt x="13799" y="195"/>
                  </a:cubicBezTo>
                  <a:cubicBezTo>
                    <a:pt x="9206" y="2601"/>
                    <a:pt x="5561" y="6537"/>
                    <a:pt x="1917" y="10182"/>
                  </a:cubicBezTo>
                  <a:cubicBezTo>
                    <a:pt x="1" y="11865"/>
                    <a:pt x="1322" y="14752"/>
                    <a:pt x="3338" y="14752"/>
                  </a:cubicBezTo>
                  <a:cubicBezTo>
                    <a:pt x="3854" y="14752"/>
                    <a:pt x="4414" y="14563"/>
                    <a:pt x="4978" y="14118"/>
                  </a:cubicBezTo>
                  <a:cubicBezTo>
                    <a:pt x="8915" y="10838"/>
                    <a:pt x="11612" y="6537"/>
                    <a:pt x="15621" y="3184"/>
                  </a:cubicBezTo>
                  <a:cubicBezTo>
                    <a:pt x="17185" y="2183"/>
                    <a:pt x="16279" y="1"/>
                    <a:pt x="14655" y="1"/>
                  </a:cubicBezTo>
                  <a:close/>
                </a:path>
              </a:pathLst>
            </a:custGeom>
            <a:solidFill>
              <a:srgbClr val="8A4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13582;p83"/>
            <p:cNvSpPr/>
            <p:nvPr/>
          </p:nvSpPr>
          <p:spPr>
            <a:xfrm>
              <a:off x="7021910" y="4502945"/>
              <a:ext cx="90532" cy="71694"/>
            </a:xfrm>
            <a:custGeom>
              <a:avLst/>
              <a:gdLst/>
              <a:ahLst/>
              <a:cxnLst/>
              <a:rect l="l" t="t" r="r" b="b"/>
              <a:pathLst>
                <a:path w="15364" h="12167" extrusionOk="0">
                  <a:moveTo>
                    <a:pt x="14070" y="1"/>
                  </a:moveTo>
                  <a:cubicBezTo>
                    <a:pt x="13918" y="1"/>
                    <a:pt x="13761" y="25"/>
                    <a:pt x="13606" y="77"/>
                  </a:cubicBezTo>
                  <a:cubicBezTo>
                    <a:pt x="11783" y="1243"/>
                    <a:pt x="10253" y="3065"/>
                    <a:pt x="8430" y="4304"/>
                  </a:cubicBezTo>
                  <a:cubicBezTo>
                    <a:pt x="6608" y="5544"/>
                    <a:pt x="4785" y="6710"/>
                    <a:pt x="2672" y="7366"/>
                  </a:cubicBezTo>
                  <a:cubicBezTo>
                    <a:pt x="0" y="8129"/>
                    <a:pt x="1269" y="12167"/>
                    <a:pt x="3476" y="12167"/>
                  </a:cubicBezTo>
                  <a:cubicBezTo>
                    <a:pt x="3798" y="12167"/>
                    <a:pt x="4141" y="12081"/>
                    <a:pt x="4494" y="11886"/>
                  </a:cubicBezTo>
                  <a:cubicBezTo>
                    <a:pt x="8722" y="9772"/>
                    <a:pt x="13241" y="5835"/>
                    <a:pt x="15064" y="1243"/>
                  </a:cubicBezTo>
                  <a:cubicBezTo>
                    <a:pt x="15364" y="523"/>
                    <a:pt x="14775" y="1"/>
                    <a:pt x="14070" y="1"/>
                  </a:cubicBezTo>
                  <a:close/>
                </a:path>
              </a:pathLst>
            </a:custGeom>
            <a:solidFill>
              <a:srgbClr val="8A4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13583;p83"/>
            <p:cNvSpPr/>
            <p:nvPr/>
          </p:nvSpPr>
          <p:spPr>
            <a:xfrm>
              <a:off x="6986514" y="4489663"/>
              <a:ext cx="88529" cy="57729"/>
            </a:xfrm>
            <a:custGeom>
              <a:avLst/>
              <a:gdLst/>
              <a:ahLst/>
              <a:cxnLst/>
              <a:rect l="l" t="t" r="r" b="b"/>
              <a:pathLst>
                <a:path w="15024" h="9797" extrusionOk="0">
                  <a:moveTo>
                    <a:pt x="12517" y="1"/>
                  </a:moveTo>
                  <a:cubicBezTo>
                    <a:pt x="12244" y="1"/>
                    <a:pt x="11955" y="67"/>
                    <a:pt x="11667" y="217"/>
                  </a:cubicBezTo>
                  <a:cubicBezTo>
                    <a:pt x="8314" y="2331"/>
                    <a:pt x="5325" y="4153"/>
                    <a:pt x="1972" y="5975"/>
                  </a:cubicBezTo>
                  <a:cubicBezTo>
                    <a:pt x="1" y="6931"/>
                    <a:pt x="1065" y="9796"/>
                    <a:pt x="2837" y="9796"/>
                  </a:cubicBezTo>
                  <a:cubicBezTo>
                    <a:pt x="3227" y="9796"/>
                    <a:pt x="3652" y="9657"/>
                    <a:pt x="4086" y="9328"/>
                  </a:cubicBezTo>
                  <a:cubicBezTo>
                    <a:pt x="7439" y="7142"/>
                    <a:pt x="10501" y="5028"/>
                    <a:pt x="13490" y="2914"/>
                  </a:cubicBezTo>
                  <a:cubicBezTo>
                    <a:pt x="15024" y="1870"/>
                    <a:pt x="13975" y="1"/>
                    <a:pt x="12517" y="1"/>
                  </a:cubicBezTo>
                  <a:close/>
                </a:path>
              </a:pathLst>
            </a:custGeom>
            <a:solidFill>
              <a:srgbClr val="8A4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13584;p83"/>
            <p:cNvSpPr/>
            <p:nvPr/>
          </p:nvSpPr>
          <p:spPr>
            <a:xfrm>
              <a:off x="6999648" y="4500688"/>
              <a:ext cx="106454" cy="58654"/>
            </a:xfrm>
            <a:custGeom>
              <a:avLst/>
              <a:gdLst/>
              <a:ahLst/>
              <a:cxnLst/>
              <a:rect l="l" t="t" r="r" b="b"/>
              <a:pathLst>
                <a:path w="18066" h="9954" extrusionOk="0">
                  <a:moveTo>
                    <a:pt x="2564" y="1"/>
                  </a:moveTo>
                  <a:cubicBezTo>
                    <a:pt x="730" y="1"/>
                    <a:pt x="1" y="2680"/>
                    <a:pt x="1857" y="3448"/>
                  </a:cubicBezTo>
                  <a:cubicBezTo>
                    <a:pt x="6450" y="5927"/>
                    <a:pt x="10969" y="8041"/>
                    <a:pt x="15561" y="9863"/>
                  </a:cubicBezTo>
                  <a:cubicBezTo>
                    <a:pt x="15754" y="9925"/>
                    <a:pt x="15937" y="9953"/>
                    <a:pt x="16106" y="9953"/>
                  </a:cubicBezTo>
                  <a:cubicBezTo>
                    <a:pt x="17539" y="9953"/>
                    <a:pt x="18066" y="7940"/>
                    <a:pt x="16436" y="7093"/>
                  </a:cubicBezTo>
                  <a:cubicBezTo>
                    <a:pt x="12208" y="4979"/>
                    <a:pt x="7907" y="1626"/>
                    <a:pt x="3388" y="168"/>
                  </a:cubicBezTo>
                  <a:cubicBezTo>
                    <a:pt x="3095" y="52"/>
                    <a:pt x="2819" y="1"/>
                    <a:pt x="2564" y="1"/>
                  </a:cubicBezTo>
                  <a:close/>
                </a:path>
              </a:pathLst>
            </a:custGeom>
            <a:solidFill>
              <a:srgbClr val="8A4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13585;p83"/>
            <p:cNvSpPr/>
            <p:nvPr/>
          </p:nvSpPr>
          <p:spPr>
            <a:xfrm>
              <a:off x="6870903" y="4493098"/>
              <a:ext cx="63062" cy="45249"/>
            </a:xfrm>
            <a:custGeom>
              <a:avLst/>
              <a:gdLst/>
              <a:ahLst/>
              <a:cxnLst/>
              <a:rect l="l" t="t" r="r" b="b"/>
              <a:pathLst>
                <a:path w="10702" h="7679" extrusionOk="0">
                  <a:moveTo>
                    <a:pt x="3154" y="0"/>
                  </a:moveTo>
                  <a:cubicBezTo>
                    <a:pt x="1521" y="0"/>
                    <a:pt x="1" y="2401"/>
                    <a:pt x="1837" y="3570"/>
                  </a:cubicBezTo>
                  <a:cubicBezTo>
                    <a:pt x="3951" y="5101"/>
                    <a:pt x="6065" y="6267"/>
                    <a:pt x="8252" y="7506"/>
                  </a:cubicBezTo>
                  <a:cubicBezTo>
                    <a:pt x="8451" y="7625"/>
                    <a:pt x="8646" y="7678"/>
                    <a:pt x="8829" y="7678"/>
                  </a:cubicBezTo>
                  <a:cubicBezTo>
                    <a:pt x="9991" y="7678"/>
                    <a:pt x="10701" y="5555"/>
                    <a:pt x="9127" y="4736"/>
                  </a:cubicBezTo>
                  <a:cubicBezTo>
                    <a:pt x="7305" y="3862"/>
                    <a:pt x="6065" y="2622"/>
                    <a:pt x="4607" y="800"/>
                  </a:cubicBezTo>
                  <a:cubicBezTo>
                    <a:pt x="4176" y="231"/>
                    <a:pt x="3660" y="0"/>
                    <a:pt x="3154" y="0"/>
                  </a:cubicBezTo>
                  <a:close/>
                </a:path>
              </a:pathLst>
            </a:custGeom>
            <a:solidFill>
              <a:srgbClr val="8A4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13586;p83"/>
            <p:cNvSpPr/>
            <p:nvPr/>
          </p:nvSpPr>
          <p:spPr>
            <a:xfrm>
              <a:off x="6844446" y="4505125"/>
              <a:ext cx="49744" cy="33923"/>
            </a:xfrm>
            <a:custGeom>
              <a:avLst/>
              <a:gdLst/>
              <a:ahLst/>
              <a:cxnLst/>
              <a:rect l="l" t="t" r="r" b="b"/>
              <a:pathLst>
                <a:path w="8442" h="5757" extrusionOk="0">
                  <a:moveTo>
                    <a:pt x="3175" y="1"/>
                  </a:moveTo>
                  <a:cubicBezTo>
                    <a:pt x="1683" y="1"/>
                    <a:pt x="0" y="1659"/>
                    <a:pt x="1443" y="3351"/>
                  </a:cubicBezTo>
                  <a:cubicBezTo>
                    <a:pt x="2391" y="4882"/>
                    <a:pt x="4214" y="5757"/>
                    <a:pt x="6036" y="5757"/>
                  </a:cubicBezTo>
                  <a:cubicBezTo>
                    <a:pt x="7858" y="5757"/>
                    <a:pt x="8441" y="3060"/>
                    <a:pt x="6327" y="2695"/>
                  </a:cubicBezTo>
                  <a:cubicBezTo>
                    <a:pt x="5744" y="2112"/>
                    <a:pt x="5088" y="1821"/>
                    <a:pt x="4797" y="1237"/>
                  </a:cubicBezTo>
                  <a:cubicBezTo>
                    <a:pt x="4519" y="359"/>
                    <a:pt x="3868" y="1"/>
                    <a:pt x="3175" y="1"/>
                  </a:cubicBezTo>
                  <a:close/>
                </a:path>
              </a:pathLst>
            </a:custGeom>
            <a:solidFill>
              <a:srgbClr val="8A4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Right Brace 1"/>
          <p:cNvSpPr/>
          <p:nvPr/>
        </p:nvSpPr>
        <p:spPr>
          <a:xfrm rot="5400000">
            <a:off x="3821150" y="972486"/>
            <a:ext cx="300223" cy="1907138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Right Brace 191"/>
          <p:cNvSpPr/>
          <p:nvPr/>
        </p:nvSpPr>
        <p:spPr>
          <a:xfrm rot="5400000">
            <a:off x="5091376" y="2712559"/>
            <a:ext cx="300223" cy="1421065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407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" grpId="0"/>
      <p:bldP spid="197" grpId="0"/>
      <p:bldP spid="198" grpId="0"/>
      <p:bldP spid="199" grpId="0"/>
      <p:bldP spid="200" grpId="0"/>
      <p:bldP spid="201" grpId="0"/>
      <p:bldP spid="202" grpId="0"/>
      <p:bldP spid="203" grpId="0"/>
      <p:bldP spid="204" grpId="0"/>
      <p:bldP spid="205" grpId="0"/>
      <p:bldP spid="2" grpId="0" animBg="1"/>
      <p:bldP spid="19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099186467"/>
</p:tagLst>
</file>

<file path=ppt/theme/theme1.xml><?xml version="1.0" encoding="utf-8"?>
<a:theme xmlns:a="http://schemas.openxmlformats.org/drawingml/2006/main" name="Forest Animals Planner by Slidesgo">
  <a:themeElements>
    <a:clrScheme name="Simple Light">
      <a:dk1>
        <a:srgbClr val="996041"/>
      </a:dk1>
      <a:lt1>
        <a:srgbClr val="FEF7C2"/>
      </a:lt1>
      <a:dk2>
        <a:srgbClr val="83492E"/>
      </a:dk2>
      <a:lt2>
        <a:srgbClr val="000000"/>
      </a:lt2>
      <a:accent1>
        <a:srgbClr val="68BC91"/>
      </a:accent1>
      <a:accent2>
        <a:srgbClr val="EB5C6E"/>
      </a:accent2>
      <a:accent3>
        <a:srgbClr val="FECC4F"/>
      </a:accent3>
      <a:accent4>
        <a:srgbClr val="00838F"/>
      </a:accent4>
      <a:accent5>
        <a:srgbClr val="F08260"/>
      </a:accent5>
      <a:accent6>
        <a:srgbClr val="F18735"/>
      </a:accent6>
      <a:hlink>
        <a:srgbClr val="00838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380</TotalTime>
  <Words>712</Words>
  <Application>Microsoft Office PowerPoint</Application>
  <PresentationFormat>On-screen Show (16:9)</PresentationFormat>
  <Paragraphs>220</Paragraphs>
  <Slides>12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4" baseType="lpstr">
      <vt:lpstr>Times New Roman</vt:lpstr>
      <vt:lpstr>Cambria Math</vt:lpstr>
      <vt:lpstr>Montserrat Alternates</vt:lpstr>
      <vt:lpstr>#9Slide07 SFU Blackout</vt:lpstr>
      <vt:lpstr>Roboto</vt:lpstr>
      <vt:lpstr>Cambria</vt:lpstr>
      <vt:lpstr>VNI-Times</vt:lpstr>
      <vt:lpstr>Pangolin</vt:lpstr>
      <vt:lpstr>Wingdings</vt:lpstr>
      <vt:lpstr>Arial</vt:lpstr>
      <vt:lpstr>Calibri</vt:lpstr>
      <vt:lpstr>Forest Animals Planner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Bài tập về nhà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Forest Animals Planner</dc:title>
  <cp:lastModifiedBy>Trang Do</cp:lastModifiedBy>
  <cp:revision>220</cp:revision>
  <dcterms:modified xsi:type="dcterms:W3CDTF">2021-11-10T14:01:00Z</dcterms:modified>
</cp:coreProperties>
</file>